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5"/>
  </p:notesMasterIdLst>
  <p:sldIdLst>
    <p:sldId id="282" r:id="rId2"/>
    <p:sldId id="416" r:id="rId3"/>
    <p:sldId id="300" r:id="rId4"/>
    <p:sldId id="269" r:id="rId5"/>
    <p:sldId id="343" r:id="rId6"/>
    <p:sldId id="494" r:id="rId7"/>
    <p:sldId id="324" r:id="rId8"/>
    <p:sldId id="341" r:id="rId9"/>
    <p:sldId id="344" r:id="rId10"/>
    <p:sldId id="345" r:id="rId11"/>
    <p:sldId id="347" r:id="rId12"/>
    <p:sldId id="288" r:id="rId13"/>
    <p:sldId id="303" r:id="rId14"/>
    <p:sldId id="304" r:id="rId15"/>
    <p:sldId id="335" r:id="rId16"/>
    <p:sldId id="412" r:id="rId17"/>
    <p:sldId id="426" r:id="rId18"/>
    <p:sldId id="425" r:id="rId19"/>
    <p:sldId id="435" r:id="rId20"/>
    <p:sldId id="427" r:id="rId21"/>
    <p:sldId id="428" r:id="rId22"/>
    <p:sldId id="429" r:id="rId23"/>
    <p:sldId id="430" r:id="rId24"/>
    <p:sldId id="431" r:id="rId25"/>
    <p:sldId id="432" r:id="rId26"/>
    <p:sldId id="433" r:id="rId27"/>
    <p:sldId id="348" r:id="rId28"/>
    <p:sldId id="417" r:id="rId29"/>
    <p:sldId id="349" r:id="rId30"/>
    <p:sldId id="418" r:id="rId31"/>
    <p:sldId id="419" r:id="rId32"/>
    <p:sldId id="420" r:id="rId33"/>
    <p:sldId id="422" r:id="rId34"/>
    <p:sldId id="423" r:id="rId35"/>
    <p:sldId id="424" r:id="rId36"/>
    <p:sldId id="495" r:id="rId37"/>
    <p:sldId id="496" r:id="rId38"/>
    <p:sldId id="346" r:id="rId39"/>
    <p:sldId id="436" r:id="rId40"/>
    <p:sldId id="340" r:id="rId41"/>
    <p:sldId id="337" r:id="rId42"/>
    <p:sldId id="364" r:id="rId43"/>
    <p:sldId id="339" r:id="rId44"/>
    <p:sldId id="408" r:id="rId45"/>
    <p:sldId id="434" r:id="rId46"/>
    <p:sldId id="437" r:id="rId47"/>
    <p:sldId id="438" r:id="rId48"/>
    <p:sldId id="439" r:id="rId49"/>
    <p:sldId id="440" r:id="rId50"/>
    <p:sldId id="441" r:id="rId51"/>
    <p:sldId id="444" r:id="rId52"/>
    <p:sldId id="446" r:id="rId53"/>
    <p:sldId id="447" r:id="rId54"/>
    <p:sldId id="448" r:id="rId55"/>
    <p:sldId id="365" r:id="rId56"/>
    <p:sldId id="366" r:id="rId57"/>
    <p:sldId id="367" r:id="rId58"/>
    <p:sldId id="368" r:id="rId59"/>
    <p:sldId id="369" r:id="rId60"/>
    <p:sldId id="370" r:id="rId61"/>
    <p:sldId id="371" r:id="rId62"/>
    <p:sldId id="363" r:id="rId63"/>
    <p:sldId id="449" r:id="rId64"/>
    <p:sldId id="405" r:id="rId65"/>
    <p:sldId id="451" r:id="rId66"/>
    <p:sldId id="452" r:id="rId67"/>
    <p:sldId id="463" r:id="rId68"/>
    <p:sldId id="453" r:id="rId69"/>
    <p:sldId id="464" r:id="rId70"/>
    <p:sldId id="454" r:id="rId71"/>
    <p:sldId id="465" r:id="rId72"/>
    <p:sldId id="455" r:id="rId73"/>
    <p:sldId id="466" r:id="rId74"/>
    <p:sldId id="467" r:id="rId75"/>
    <p:sldId id="478" r:id="rId76"/>
    <p:sldId id="479" r:id="rId77"/>
    <p:sldId id="480" r:id="rId78"/>
    <p:sldId id="481" r:id="rId79"/>
    <p:sldId id="482" r:id="rId80"/>
    <p:sldId id="483" r:id="rId81"/>
    <p:sldId id="484" r:id="rId82"/>
    <p:sldId id="485" r:id="rId83"/>
    <p:sldId id="486" r:id="rId84"/>
    <p:sldId id="389" r:id="rId85"/>
    <p:sldId id="390" r:id="rId86"/>
    <p:sldId id="372" r:id="rId87"/>
    <p:sldId id="373" r:id="rId88"/>
    <p:sldId id="387" r:id="rId89"/>
    <p:sldId id="386" r:id="rId90"/>
    <p:sldId id="388" r:id="rId91"/>
    <p:sldId id="374" r:id="rId92"/>
    <p:sldId id="375" r:id="rId93"/>
    <p:sldId id="409" r:id="rId94"/>
    <p:sldId id="377" r:id="rId95"/>
    <p:sldId id="392" r:id="rId96"/>
    <p:sldId id="379" r:id="rId97"/>
    <p:sldId id="413" r:id="rId98"/>
    <p:sldId id="380" r:id="rId99"/>
    <p:sldId id="411" r:id="rId100"/>
    <p:sldId id="383" r:id="rId101"/>
    <p:sldId id="384" r:id="rId102"/>
    <p:sldId id="385" r:id="rId103"/>
    <p:sldId id="381" r:id="rId104"/>
    <p:sldId id="414" r:id="rId105"/>
    <p:sldId id="476" r:id="rId106"/>
    <p:sldId id="477" r:id="rId107"/>
    <p:sldId id="382" r:id="rId108"/>
    <p:sldId id="396" r:id="rId109"/>
    <p:sldId id="397" r:id="rId110"/>
    <p:sldId id="401" r:id="rId111"/>
    <p:sldId id="399" r:id="rId112"/>
    <p:sldId id="487" r:id="rId113"/>
    <p:sldId id="400" r:id="rId114"/>
    <p:sldId id="404" r:id="rId115"/>
    <p:sldId id="488" r:id="rId116"/>
    <p:sldId id="489" r:id="rId117"/>
    <p:sldId id="490" r:id="rId118"/>
    <p:sldId id="491" r:id="rId119"/>
    <p:sldId id="492" r:id="rId120"/>
    <p:sldId id="493" r:id="rId121"/>
    <p:sldId id="326" r:id="rId122"/>
    <p:sldId id="298" r:id="rId123"/>
    <p:sldId id="281" r:id="rId12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6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E29678"/>
    <a:srgbClr val="CDAE29"/>
    <a:srgbClr val="4285E3"/>
    <a:srgbClr val="FFFFFF"/>
    <a:srgbClr val="F2F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3792" autoAdjust="0"/>
  </p:normalViewPr>
  <p:slideViewPr>
    <p:cSldViewPr snapToGrid="0" snapToObjects="1" showGuides="1">
      <p:cViewPr varScale="1">
        <p:scale>
          <a:sx n="67" d="100"/>
          <a:sy n="67" d="100"/>
        </p:scale>
        <p:origin x="764" y="44"/>
      </p:cViewPr>
      <p:guideLst>
        <p:guide orient="horz" pos="2016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3064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0428-3D81-B14A-B943-4C2208D448E3}" type="datetimeFigureOut">
              <a:rPr lang="x-none" smtClean="0"/>
              <a:t>12/08/2020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965BA-DA3B-EB42-8F73-FDBE27A0A65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7569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כתבו את המלל בהתאם ואת הציוד הדרוש.</a:t>
            </a:r>
          </a:p>
          <a:p>
            <a:pPr algn="r" rtl="1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36073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2. smile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80736136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put the pictures in the right place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118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3024914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put the pictures in the right place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119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24938523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put the pictures in the right place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120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60795413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Make an I like poster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121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51034521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122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39747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start with short I sound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05023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The cat is in the shoe- in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97044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The girl swims in the water- swim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29636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I have a ticket- ticket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29362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a gift- gift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32312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walk with my friend- walk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00881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is gift?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844686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968959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is in?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881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116693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20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958805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is swim?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21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204772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22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776058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is ticket?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23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73513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24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724293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is with?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25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06182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26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031361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27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201481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28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796290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29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0520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19840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30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629116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31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299797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32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28833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33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161960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34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399443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35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003191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36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874510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37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559607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different sounds Now we’ll do long </a:t>
            </a:r>
            <a:r>
              <a:rPr lang="en-US" dirty="0" err="1"/>
              <a:t>i</a:t>
            </a:r>
            <a:r>
              <a:rPr lang="en-US" dirty="0"/>
              <a:t> sound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38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204088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It even has a smiley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39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61443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he-IL" dirty="0"/>
              <a:t>למחוק</a:t>
            </a:r>
            <a:r>
              <a:rPr lang="he-IL" baseline="0" dirty="0"/>
              <a:t> שקופית זו אם אין בה צורך.</a:t>
            </a:r>
          </a:p>
          <a:p>
            <a:pPr marL="15875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he-IL" sz="1200" b="1" dirty="0"/>
          </a:p>
          <a:p>
            <a:pPr marL="15875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he-IL" sz="1200" b="1" dirty="0"/>
              <a:t>משך השקף: דקה</a:t>
            </a:r>
          </a:p>
          <a:p>
            <a:pPr marL="158750" indent="0" algn="r" rtl="1">
              <a:buNone/>
            </a:pPr>
            <a:endParaRPr lang="he-IL" sz="1200" dirty="0"/>
          </a:p>
          <a:p>
            <a:pPr marL="158750" indent="0" algn="r" rtl="1">
              <a:buNone/>
            </a:pPr>
            <a:r>
              <a:rPr lang="he-IL" sz="1200" dirty="0"/>
              <a:t>בשקף זה ודאו שכולם הצטיידו בעזרים הנדרשים (מומלץ שעזרים אלו יהיו גם אצלכם עבור הדגמה).</a:t>
            </a:r>
          </a:p>
          <a:p>
            <a:pPr marL="158750" indent="0" algn="r" rtl="1">
              <a:buNone/>
            </a:pPr>
            <a:r>
              <a:rPr lang="he-IL" sz="1200" dirty="0">
                <a:solidFill>
                  <a:srgbClr val="FF0000"/>
                </a:solidFill>
              </a:rPr>
              <a:t>מחקו את המיותר או הוסיפו במידת הצורך (הקפידו על זכויות היוצרים).</a:t>
            </a:r>
          </a:p>
          <a:p>
            <a:pPr marL="158750" indent="0" algn="r" rtl="1">
              <a:buNone/>
            </a:pPr>
            <a:endParaRPr lang="he-IL" sz="1200" dirty="0">
              <a:solidFill>
                <a:srgbClr val="FF0000"/>
              </a:solidFill>
            </a:endParaRPr>
          </a:p>
          <a:p>
            <a:pPr marL="158750" indent="0" algn="r" rtl="1">
              <a:buNone/>
            </a:pPr>
            <a:r>
              <a:rPr lang="he-IL" sz="1200" dirty="0">
                <a:solidFill>
                  <a:srgbClr val="FF0000"/>
                </a:solidFill>
              </a:rPr>
              <a:t>זה הזמן להציג את </a:t>
            </a:r>
            <a:r>
              <a:rPr lang="he-IL" sz="12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כללי ההתנהגות בשיעור: בקשו מהלומדים לסגור חלונות של יישומים אחרים במחשב, להרחיק אמצעים מסיחים, להתיישב בחדר שקט, להניח כוס מים לידם, ובעיקר להתמקד במפגש.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930027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Practice- Say it like: we’re sad, we’re bad, say it long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40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395043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time- time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Practice- Say it like: we’re tired, we’re hungry, short</a:t>
            </a:r>
          </a:p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41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682058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like pizza- like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Practice- Say it like: we’re good, a mouse, with a zig zag</a:t>
            </a:r>
          </a:p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42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31286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write in my notebook- write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Like we’re mad, like we’re falling, like a question</a:t>
            </a:r>
            <a:endParaRPr lang="en-IL" dirty="0"/>
          </a:p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43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685460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am happy- I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44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385430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is write?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45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454716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Time?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47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8389204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Like?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49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3723708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dirty="0"/>
              <a:t>?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51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8968506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Smile?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53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3472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Hello My name is Ayelet and I like gifts!!!!! I like gifts with chocolate, 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6203383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54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24126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Remember? How do I know to say long </a:t>
            </a:r>
            <a:r>
              <a:rPr lang="en-US" dirty="0" err="1"/>
              <a:t>i</a:t>
            </a:r>
            <a:r>
              <a:rPr lang="en-US" dirty="0"/>
              <a:t>?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55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194139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e  is quiet </a:t>
            </a:r>
            <a:r>
              <a:rPr lang="en-US" dirty="0" err="1"/>
              <a:t>shhhhhh</a:t>
            </a:r>
            <a:r>
              <a:rPr lang="en-US" dirty="0"/>
              <a:t>…..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56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4679206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How do I say it? </a:t>
            </a:r>
            <a:r>
              <a:rPr lang="en-US" dirty="0" err="1"/>
              <a:t>timeeeee</a:t>
            </a:r>
            <a:r>
              <a:rPr lang="en-US" dirty="0"/>
              <a:t>?  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57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4280249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‘e’ you make too much noise!!!!!! Be quiet!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58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8474284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Help n Help!!!!!!!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 says n. We are not family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59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4279181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F, f  Help me l!!!!!!!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 says f. We are not family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60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5972630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 help </a:t>
            </a:r>
            <a:r>
              <a:rPr lang="en-US" dirty="0" err="1"/>
              <a:t>iiiiiiiiiiiiiiiiiiiiii</a:t>
            </a:r>
            <a:r>
              <a:rPr lang="en-US" dirty="0"/>
              <a:t>!!!!!!!!!!!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 will help you e! We are family. You are my sister.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61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8783209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I helps e. e is quiet (</a:t>
            </a:r>
            <a:r>
              <a:rPr lang="en-US" dirty="0" err="1"/>
              <a:t>shhh</a:t>
            </a:r>
            <a:r>
              <a:rPr lang="en-US" dirty="0"/>
              <a:t>) but I says his name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62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8238990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is special. When its by itself you say it’s name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63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94935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Hello My name is Ayelet and I like gifts. I like gifts with chocolate! What gifts  do you like?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0059131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74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229107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75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1663436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76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9982181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77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8696078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78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1253596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79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6451176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80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9177644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81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742035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82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7414622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83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85486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4290192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 you want for a gift?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84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8361259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We’re going to hear a story. </a:t>
            </a:r>
          </a:p>
          <a:p>
            <a:r>
              <a:rPr lang="en-US" dirty="0"/>
              <a:t>Listen and find the gift in the story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85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472577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86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7098345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87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9256134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88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0270145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 am sad I want friends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89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2136140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90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2302664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91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2766810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Mom has an idea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92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9941420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94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0720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Ii!</a:t>
            </a:r>
            <a:r>
              <a:rPr lang="he-IL" dirty="0"/>
              <a:t> </a:t>
            </a:r>
            <a:r>
              <a:rPr lang="en-US" dirty="0"/>
              <a:t>Hello Ii! I has 2 sounds- raise two hands for video one hand short I one hand long </a:t>
            </a:r>
            <a:r>
              <a:rPr lang="en-US" dirty="0" err="1"/>
              <a:t>i</a:t>
            </a:r>
            <a:endParaRPr lang="en-IL" dirty="0"/>
          </a:p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3387208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95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9113747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96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337724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98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7763863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100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0085164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101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1432319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102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5285740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103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04739719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Did you find the gift?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105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8662057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Did you find the gift? Right the gift is a ticket!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106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68443245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107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72608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1. in</a:t>
            </a:r>
            <a:endParaRPr lang="en-IL" dirty="0"/>
          </a:p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5005291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108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5540540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109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06994158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02558252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873026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Tim swims with five boys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9925383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0092010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69591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put the pictures in the right place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514737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put the pictures in the right place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9242062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put the pictures in the right place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73212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כותרת רא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8E8959C-707A-374D-A37D-F0431F277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-7354566" y="2026507"/>
            <a:ext cx="5045676" cy="50289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B22E21-BB18-2544-AECC-B480F0F96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12947248" y="-3969273"/>
            <a:ext cx="5045676" cy="50289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E25FC14-1447-894C-9B3F-3393E44578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2700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B555B5A-6A6C-3E4C-ADAE-778B7D2D0359}"/>
              </a:ext>
            </a:extLst>
          </p:cNvPr>
          <p:cNvSpPr/>
          <p:nvPr userDrawn="1"/>
        </p:nvSpPr>
        <p:spPr>
          <a:xfrm>
            <a:off x="2090531" y="2902421"/>
            <a:ext cx="8636822" cy="12179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9C108D-DF17-D94D-B478-B1D39585A5A5}"/>
              </a:ext>
            </a:extLst>
          </p:cNvPr>
          <p:cNvSpPr/>
          <p:nvPr userDrawn="1"/>
        </p:nvSpPr>
        <p:spPr>
          <a:xfrm>
            <a:off x="5098472" y="1831503"/>
            <a:ext cx="5884533" cy="1070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83E9F71-40EC-904A-998B-27EBBD81B7D8}"/>
              </a:ext>
            </a:extLst>
          </p:cNvPr>
          <p:cNvCxnSpPr>
            <a:cxnSpLocks/>
          </p:cNvCxnSpPr>
          <p:nvPr userDrawn="1"/>
        </p:nvCxnSpPr>
        <p:spPr>
          <a:xfrm>
            <a:off x="7156173" y="1639956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1DA4F9E-AC5E-4E44-B0D3-AD506CC1F2FB}"/>
              </a:ext>
            </a:extLst>
          </p:cNvPr>
          <p:cNvSpPr/>
          <p:nvPr userDrawn="1"/>
        </p:nvSpPr>
        <p:spPr>
          <a:xfrm rot="16200000">
            <a:off x="10880058" y="2083803"/>
            <a:ext cx="205896" cy="205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4CCDBE2-FBDE-6C46-8010-3BEB4D38025B}"/>
              </a:ext>
            </a:extLst>
          </p:cNvPr>
          <p:cNvCxnSpPr>
            <a:cxnSpLocks/>
          </p:cNvCxnSpPr>
          <p:nvPr userDrawn="1"/>
        </p:nvCxnSpPr>
        <p:spPr>
          <a:xfrm>
            <a:off x="2090531" y="4989650"/>
            <a:ext cx="506564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1A4514E-A493-F241-AC14-15585885E0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65199" y="3025258"/>
            <a:ext cx="7816850" cy="1067468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שיעור חשבון לכיתה א</a:t>
            </a:r>
            <a:endParaRPr lang="x-none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722B399-0C27-314C-A9E5-A4C6E23B0F40}"/>
              </a:ext>
            </a:extLst>
          </p:cNvPr>
          <p:cNvGrpSpPr/>
          <p:nvPr userDrawn="1"/>
        </p:nvGrpSpPr>
        <p:grpSpPr>
          <a:xfrm>
            <a:off x="-110840" y="110839"/>
            <a:ext cx="1530097" cy="1525930"/>
            <a:chOff x="8374611" y="4283110"/>
            <a:chExt cx="2300578" cy="2294314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57199CA-CF9F-2040-A14F-9134F717DA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5A931FB-F43D-E449-8EC5-C53927BF0CA6}"/>
                </a:ext>
              </a:extLst>
            </p:cNvPr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מדינת ישראל</a:t>
              </a:r>
            </a:p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משרד החינוך</a:t>
              </a: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9A49B985-D8AE-614D-A6BB-C3608106238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32187" y="886221"/>
            <a:ext cx="9150178" cy="2791691"/>
          </a:xfrm>
          <a:prstGeom prst="rect">
            <a:avLst/>
          </a:prstGeom>
        </p:spPr>
      </p:pic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881B4E06-64FF-B845-9777-320E6F126B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30833" y="4419771"/>
            <a:ext cx="6411268" cy="649357"/>
          </a:xfrm>
        </p:spPr>
        <p:txBody>
          <a:bodyPr>
            <a:normAutofit/>
          </a:bodyPr>
          <a:lstStyle>
            <a:lvl1pPr marL="0" indent="0" algn="l" rtl="1">
              <a:buNone/>
              <a:defRPr lang="x-none" sz="3200" b="0" i="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he-IL" dirty="0"/>
              <a:t>נושא השיעור: הרחבת שברים</a:t>
            </a:r>
            <a:endParaRPr lang="x-none" dirty="0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BA5F5BE6-034E-F841-A2F4-1C5B1EEE6E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6891" y="6148563"/>
            <a:ext cx="5099050" cy="560533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he-IL" dirty="0"/>
              <a:t>עם המורה: דנית כהן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166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תרג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02076BD-5D7C-FB4F-A698-C5362F42F443}"/>
              </a:ext>
            </a:extLst>
          </p:cNvPr>
          <p:cNvCxnSpPr>
            <a:cxnSpLocks/>
          </p:cNvCxnSpPr>
          <p:nvPr userDrawn="1"/>
        </p:nvCxnSpPr>
        <p:spPr>
          <a:xfrm>
            <a:off x="9092667" y="352323"/>
            <a:ext cx="3406917" cy="128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תרגול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919D3-6070-BF4F-BBCA-96749A9742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</a:t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DAA31-6933-314B-860C-C516AAD665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754" y="1825625"/>
            <a:ext cx="5078046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57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סיכו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919D3-6070-BF4F-BBCA-96749A9742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מה למדנו היום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DAA31-6933-314B-860C-C516AAD665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מה למדנו היום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10FCD1C-9BFA-FD42-804A-9E5198CD89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139" b="30975"/>
          <a:stretch/>
        </p:blipFill>
        <p:spPr>
          <a:xfrm>
            <a:off x="0" y="0"/>
            <a:ext cx="12192000" cy="163809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4C86F48E-655F-694F-BDCD-C6E0758A8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1590" y="663126"/>
            <a:ext cx="8280000" cy="720000"/>
          </a:xfrm>
          <a:solidFill>
            <a:schemeClr val="accent1"/>
          </a:solidFill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סיכום</a:t>
            </a:r>
            <a:endParaRPr lang="x-none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51472D-38D8-CC45-AB7A-D96BB6EFB903}"/>
              </a:ext>
            </a:extLst>
          </p:cNvPr>
          <p:cNvSpPr/>
          <p:nvPr userDrawn="1"/>
        </p:nvSpPr>
        <p:spPr>
          <a:xfrm rot="16200000">
            <a:off x="11332780" y="835199"/>
            <a:ext cx="176581" cy="176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119157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שימה באופ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990948" y="1541766"/>
            <a:ext cx="10256245" cy="4519533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  לחץ כאן להוסיף תמונה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2EBC84-43F8-574B-B641-E38F11E343AF}"/>
              </a:ext>
            </a:extLst>
          </p:cNvPr>
          <p:cNvGrpSpPr/>
          <p:nvPr userDrawn="1"/>
        </p:nvGrpSpPr>
        <p:grpSpPr>
          <a:xfrm>
            <a:off x="-2381248" y="158428"/>
            <a:ext cx="14545456" cy="6541144"/>
            <a:chOff x="-2455150" y="146499"/>
            <a:chExt cx="14545456" cy="654114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5DB5F7D-0835-C146-BC9D-B30515AA8B6A}"/>
                </a:ext>
              </a:extLst>
            </p:cNvPr>
            <p:cNvSpPr/>
            <p:nvPr userDrawn="1"/>
          </p:nvSpPr>
          <p:spPr>
            <a:xfrm>
              <a:off x="11517522" y="146499"/>
              <a:ext cx="503306" cy="5033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0EA71EF-79A8-3646-BBDE-A1B8320FAE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455150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FFAC583-20CC-AD46-AF43-64CD61DC3D58}"/>
                </a:ext>
              </a:extLst>
            </p:cNvPr>
            <p:cNvGrpSpPr/>
            <p:nvPr userDrawn="1"/>
          </p:nvGrpSpPr>
          <p:grpSpPr>
            <a:xfrm rot="10800000">
              <a:off x="8177063" y="6181317"/>
              <a:ext cx="3913243" cy="506326"/>
              <a:chOff x="358720" y="6187719"/>
              <a:chExt cx="3913243" cy="506326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FFC6B5D-55D1-324B-B8E3-F96F62F3AA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65046" y="6434480"/>
                <a:ext cx="3406917" cy="12802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8AA9893-4A9A-FB4F-BC48-9141DC495FE4}"/>
                  </a:ext>
                </a:extLst>
              </p:cNvPr>
              <p:cNvSpPr/>
              <p:nvPr userDrawn="1"/>
            </p:nvSpPr>
            <p:spPr>
              <a:xfrm rot="16200000">
                <a:off x="358720" y="6187719"/>
                <a:ext cx="506326" cy="50632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x-none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BBF761E-B3AD-8C4C-B469-DEC8A7F1D9C4}"/>
                  </a:ext>
                </a:extLst>
              </p:cNvPr>
              <p:cNvSpPr/>
              <p:nvPr userDrawn="1"/>
            </p:nvSpPr>
            <p:spPr>
              <a:xfrm>
                <a:off x="781297" y="6357132"/>
                <a:ext cx="167498" cy="16749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x-none" dirty="0"/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0BB7CC1-E08E-854B-AAC6-1DE02C2A331A}"/>
                </a:ext>
              </a:extLst>
            </p:cNvPr>
            <p:cNvSpPr/>
            <p:nvPr userDrawn="1"/>
          </p:nvSpPr>
          <p:spPr>
            <a:xfrm>
              <a:off x="11646396" y="507951"/>
              <a:ext cx="245558" cy="2455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6CED5B-1A65-7F4C-8656-A6983C5E17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6793" y="661710"/>
            <a:ext cx="10953750" cy="687492"/>
          </a:xfrm>
        </p:spPr>
        <p:txBody>
          <a:bodyPr>
            <a:noAutofit/>
          </a:bodyPr>
          <a:lstStyle>
            <a:lvl1pPr marL="0" indent="0">
              <a:buNone/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2653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B52AA-B68F-5F48-BD97-85E1AACA79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2026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</a:t>
            </a:r>
            <a:br>
              <a:rPr lang="en-US" dirty="0"/>
            </a:br>
            <a:r>
              <a:rPr lang="he-IL" dirty="0"/>
              <a:t>כותרת 3</a:t>
            </a:r>
            <a:endParaRPr lang="x-non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34C056-24D3-4D4F-B71D-0A6FFF91C4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49183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x-none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0D92DD-D2C5-574D-9D42-6312801F9656}"/>
              </a:ext>
            </a:extLst>
          </p:cNvPr>
          <p:cNvGrpSpPr/>
          <p:nvPr userDrawn="1"/>
        </p:nvGrpSpPr>
        <p:grpSpPr>
          <a:xfrm>
            <a:off x="10820648" y="6288984"/>
            <a:ext cx="10328539" cy="167498"/>
            <a:chOff x="10668248" y="5893696"/>
            <a:chExt cx="10328539" cy="167498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EEDDC44-041B-2548-896F-7D3F244033B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51997" y="5977445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12C7192-3B93-954D-8551-A0AB54EA33AF}"/>
                </a:ext>
              </a:extLst>
            </p:cNvPr>
            <p:cNvSpPr/>
            <p:nvPr userDrawn="1"/>
          </p:nvSpPr>
          <p:spPr>
            <a:xfrm>
              <a:off x="10668248" y="5893696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FCFFBE-CA3C-4545-A48D-BF28B4BE9510}"/>
              </a:ext>
            </a:extLst>
          </p:cNvPr>
          <p:cNvGrpSpPr/>
          <p:nvPr userDrawn="1"/>
        </p:nvGrpSpPr>
        <p:grpSpPr>
          <a:xfrm>
            <a:off x="358720" y="67014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CCCA527-9EA3-D945-B442-A5A2AE48F03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95CCE9C-95DF-E348-9022-889DF2969112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FC30387-F518-A84F-A9D6-7E7AEC6A166E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80D7566E-F057-DA40-B83B-F46A0CA495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2026" y="2208855"/>
            <a:ext cx="3932237" cy="3652195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r>
              <a:rPr lang="he-IL" dirty="0"/>
              <a:t>לחץ להוסיף סגנון טקסט של תבנית בסיס</a:t>
            </a:r>
            <a:endParaRPr lang="x-none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8C0CA59-A86F-8145-9894-676CEF1F61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5847" t="70" b="-72"/>
          <a:stretch/>
        </p:blipFill>
        <p:spPr>
          <a:xfrm>
            <a:off x="11685672" y="0"/>
            <a:ext cx="5063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39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ה עם טקסט תחת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1016000" y="772487"/>
            <a:ext cx="10256245" cy="4519533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  לחץ כאן להוסיף תמונה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 hasCustomPrompt="1"/>
          </p:nvPr>
        </p:nvSpPr>
        <p:spPr>
          <a:xfrm>
            <a:off x="437568" y="5543538"/>
            <a:ext cx="11418770" cy="96851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2 תחתית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A71DC45-F5DE-3647-89D7-00EEC394272E}"/>
              </a:ext>
            </a:extLst>
          </p:cNvPr>
          <p:cNvGrpSpPr/>
          <p:nvPr userDrawn="1"/>
        </p:nvGrpSpPr>
        <p:grpSpPr>
          <a:xfrm>
            <a:off x="865046" y="356936"/>
            <a:ext cx="11022154" cy="506326"/>
            <a:chOff x="865046" y="356936"/>
            <a:chExt cx="11022154" cy="50632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251AD8C-F052-0A4D-8544-F35BEF5411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BD9106F-7FCF-814E-B547-22DB88E10AD6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B9B5FED-02E7-474D-B6B7-AF695B5A45B0}"/>
              </a:ext>
            </a:extLst>
          </p:cNvPr>
          <p:cNvSpPr/>
          <p:nvPr userDrawn="1"/>
        </p:nvSpPr>
        <p:spPr>
          <a:xfrm rot="10800000">
            <a:off x="11781523" y="489498"/>
            <a:ext cx="211354" cy="211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72258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השיעור הבא יתחי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7735FA8-E872-6D4B-B736-9D885CF8FF10}"/>
              </a:ext>
            </a:extLst>
          </p:cNvPr>
          <p:cNvSpPr/>
          <p:nvPr userDrawn="1"/>
        </p:nvSpPr>
        <p:spPr>
          <a:xfrm>
            <a:off x="1076345" y="1757556"/>
            <a:ext cx="10039311" cy="33838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740DB9B-9ABC-1E4F-9E76-DE21BB134995}"/>
              </a:ext>
            </a:extLst>
          </p:cNvPr>
          <p:cNvCxnSpPr>
            <a:cxnSpLocks/>
          </p:cNvCxnSpPr>
          <p:nvPr userDrawn="1"/>
        </p:nvCxnSpPr>
        <p:spPr>
          <a:xfrm>
            <a:off x="865046" y="532257"/>
            <a:ext cx="3406917" cy="128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AC0021A-4563-F644-839C-3313EE112D9E}"/>
              </a:ext>
            </a:extLst>
          </p:cNvPr>
          <p:cNvSpPr/>
          <p:nvPr userDrawn="1"/>
        </p:nvSpPr>
        <p:spPr>
          <a:xfrm rot="16200000">
            <a:off x="358720" y="285496"/>
            <a:ext cx="506326" cy="5063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984F002-0837-5347-8BEB-C54BD7228FB1}"/>
              </a:ext>
            </a:extLst>
          </p:cNvPr>
          <p:cNvSpPr/>
          <p:nvPr userDrawn="1"/>
        </p:nvSpPr>
        <p:spPr>
          <a:xfrm>
            <a:off x="781297" y="454909"/>
            <a:ext cx="167498" cy="167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27E2A2-BC31-804E-BB02-2D2086ECA9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7135" y="1657495"/>
            <a:ext cx="8517731" cy="3476060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ts val="8000"/>
              </a:lnSpc>
              <a:buNone/>
              <a:defRPr sz="7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/>
              <a:t>השיעור הבא יתחיל בשעה 09:00</a:t>
            </a:r>
            <a:endParaRPr lang="x-none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473E13-CEF0-6945-8210-1865616E9834}"/>
              </a:ext>
            </a:extLst>
          </p:cNvPr>
          <p:cNvCxnSpPr>
            <a:cxnSpLocks/>
          </p:cNvCxnSpPr>
          <p:nvPr userDrawn="1"/>
        </p:nvCxnSpPr>
        <p:spPr>
          <a:xfrm>
            <a:off x="792994" y="5506727"/>
            <a:ext cx="138588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5893CC5-0B99-AA48-8797-A1AE8B9BB25D}"/>
              </a:ext>
            </a:extLst>
          </p:cNvPr>
          <p:cNvSpPr/>
          <p:nvPr userDrawn="1"/>
        </p:nvSpPr>
        <p:spPr>
          <a:xfrm rot="10800000">
            <a:off x="10905576" y="2286221"/>
            <a:ext cx="420158" cy="42015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FB79051-D1F8-DB4C-8CE2-B840C1367395}"/>
              </a:ext>
            </a:extLst>
          </p:cNvPr>
          <p:cNvCxnSpPr>
            <a:cxnSpLocks/>
          </p:cNvCxnSpPr>
          <p:nvPr userDrawn="1"/>
        </p:nvCxnSpPr>
        <p:spPr>
          <a:xfrm>
            <a:off x="408495" y="6252973"/>
            <a:ext cx="281547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E418D07-B679-C54B-9CD1-5F261DF50C67}"/>
              </a:ext>
            </a:extLst>
          </p:cNvPr>
          <p:cNvCxnSpPr>
            <a:cxnSpLocks/>
          </p:cNvCxnSpPr>
          <p:nvPr userDrawn="1"/>
        </p:nvCxnSpPr>
        <p:spPr>
          <a:xfrm>
            <a:off x="-678730" y="6456415"/>
            <a:ext cx="345536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086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9FF2F-AD99-8940-B3DB-80EE856E32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r">
              <a:defRPr sz="65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1 של תבנית בסיס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19D81D-1706-9941-B45F-F0F533FFFF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לחץ להוסיף סגנון טקסט של תבנית בסיס</a:t>
            </a:r>
            <a:endParaRPr lang="x-none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B58097-F302-3649-B2E1-029008F6561C}"/>
              </a:ext>
            </a:extLst>
          </p:cNvPr>
          <p:cNvCxnSpPr>
            <a:cxnSpLocks/>
          </p:cNvCxnSpPr>
          <p:nvPr userDrawn="1"/>
        </p:nvCxnSpPr>
        <p:spPr>
          <a:xfrm>
            <a:off x="-874997" y="6429575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B999AA46-1CB5-874E-9A29-A46F83C4265B}"/>
              </a:ext>
            </a:extLst>
          </p:cNvPr>
          <p:cNvGrpSpPr/>
          <p:nvPr userDrawn="1"/>
        </p:nvGrpSpPr>
        <p:grpSpPr>
          <a:xfrm>
            <a:off x="781297" y="356936"/>
            <a:ext cx="11105903" cy="506326"/>
            <a:chOff x="781297" y="356936"/>
            <a:chExt cx="11105903" cy="50632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E848D2-E902-8E48-8E39-E234837A5A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ECEF66-2D66-5B47-8C7C-C84EB3E17317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83E5EA1-0D3D-AF48-B7D6-9CBBB2978A34}"/>
                </a:ext>
              </a:extLst>
            </p:cNvPr>
            <p:cNvSpPr/>
            <p:nvPr userDrawn="1"/>
          </p:nvSpPr>
          <p:spPr>
            <a:xfrm>
              <a:off x="781297" y="489498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1C499B5-5ABC-AD4E-8DEE-B3E41AD11667}"/>
              </a:ext>
            </a:extLst>
          </p:cNvPr>
          <p:cNvGrpSpPr/>
          <p:nvPr userDrawn="1"/>
        </p:nvGrpSpPr>
        <p:grpSpPr>
          <a:xfrm>
            <a:off x="7685986" y="6410721"/>
            <a:ext cx="4506014" cy="481337"/>
            <a:chOff x="5231876" y="2677211"/>
            <a:chExt cx="4506014" cy="48133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F7E6D63-6B3C-C547-8E28-4EDC165F5AD7}"/>
                </a:ext>
              </a:extLst>
            </p:cNvPr>
            <p:cNvSpPr/>
            <p:nvPr userDrawn="1"/>
          </p:nvSpPr>
          <p:spPr>
            <a:xfrm>
              <a:off x="5231876" y="2902420"/>
              <a:ext cx="4116884" cy="2561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B5C1F07-896D-A04A-BB42-4C33B5448FED}"/>
                </a:ext>
              </a:extLst>
            </p:cNvPr>
            <p:cNvSpPr/>
            <p:nvPr userDrawn="1"/>
          </p:nvSpPr>
          <p:spPr>
            <a:xfrm>
              <a:off x="5937332" y="2677211"/>
              <a:ext cx="3800558" cy="2252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1226794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721035" y="901758"/>
            <a:ext cx="10586646" cy="5681719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  לחץ כאן להוסיף תמונה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1EE242-3A2B-9B46-87B2-AC191ECB6960}"/>
              </a:ext>
            </a:extLst>
          </p:cNvPr>
          <p:cNvGrpSpPr/>
          <p:nvPr userDrawn="1"/>
        </p:nvGrpSpPr>
        <p:grpSpPr>
          <a:xfrm>
            <a:off x="781297" y="356936"/>
            <a:ext cx="11105903" cy="506326"/>
            <a:chOff x="781297" y="356936"/>
            <a:chExt cx="11105903" cy="506326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0C7E103-ACCC-DA43-9E9D-6FB906FA4F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4E9F80F-CF67-664D-B4F4-0CA7DCACB628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FEACB6-175B-044B-8C0D-3451E638ABE1}"/>
                </a:ext>
              </a:extLst>
            </p:cNvPr>
            <p:cNvSpPr/>
            <p:nvPr userDrawn="1"/>
          </p:nvSpPr>
          <p:spPr>
            <a:xfrm>
              <a:off x="781297" y="489498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FC3CB68-EE0C-7E46-A86B-DBBE43BD0866}"/>
              </a:ext>
            </a:extLst>
          </p:cNvPr>
          <p:cNvGrpSpPr/>
          <p:nvPr userDrawn="1"/>
        </p:nvGrpSpPr>
        <p:grpSpPr>
          <a:xfrm>
            <a:off x="-8156196" y="6042094"/>
            <a:ext cx="10328539" cy="167498"/>
            <a:chOff x="10668248" y="5893696"/>
            <a:chExt cx="10328539" cy="16749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28185FB-96F6-194C-96FC-5664DB14E13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51997" y="5977445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1E94E79-9670-0743-916C-74F7BDE1C276}"/>
                </a:ext>
              </a:extLst>
            </p:cNvPr>
            <p:cNvSpPr/>
            <p:nvPr userDrawn="1"/>
          </p:nvSpPr>
          <p:spPr>
            <a:xfrm>
              <a:off x="10668248" y="5893696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EAD82FA-6CD0-454D-9BDB-225121E5526F}"/>
              </a:ext>
            </a:extLst>
          </p:cNvPr>
          <p:cNvSpPr/>
          <p:nvPr userDrawn="1"/>
        </p:nvSpPr>
        <p:spPr>
          <a:xfrm rot="10800000">
            <a:off x="11513458" y="721339"/>
            <a:ext cx="235719" cy="23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4333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כותרת רא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ED3F5E7-9570-CB48-AE95-15E23DB4E0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-7354566" y="2026507"/>
            <a:ext cx="5045676" cy="50289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37C3AE3-8A3A-6F4C-BDEA-D0F74E2863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12947248" y="-3969273"/>
            <a:ext cx="5045676" cy="50289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7DA0ACC-AD37-394A-BBD5-F3DDF6DC4C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402BFFB-4B13-124B-81F5-2F78B7F80473}"/>
              </a:ext>
            </a:extLst>
          </p:cNvPr>
          <p:cNvCxnSpPr>
            <a:cxnSpLocks/>
          </p:cNvCxnSpPr>
          <p:nvPr userDrawn="1"/>
        </p:nvCxnSpPr>
        <p:spPr>
          <a:xfrm>
            <a:off x="7156173" y="1639956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3E484577-483E-7242-917A-00D38BA8736E}"/>
              </a:ext>
            </a:extLst>
          </p:cNvPr>
          <p:cNvSpPr/>
          <p:nvPr userDrawn="1"/>
        </p:nvSpPr>
        <p:spPr>
          <a:xfrm rot="16200000">
            <a:off x="7721222" y="1537008"/>
            <a:ext cx="205896" cy="205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7764D93-0F65-9B4D-B215-60B665F73BD2}"/>
              </a:ext>
            </a:extLst>
          </p:cNvPr>
          <p:cNvCxnSpPr>
            <a:cxnSpLocks/>
          </p:cNvCxnSpPr>
          <p:nvPr userDrawn="1"/>
        </p:nvCxnSpPr>
        <p:spPr>
          <a:xfrm>
            <a:off x="4093266" y="4984979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7DBA308-BCDE-054D-8D29-1334C40E70E5}"/>
              </a:ext>
            </a:extLst>
          </p:cNvPr>
          <p:cNvCxnSpPr>
            <a:cxnSpLocks/>
          </p:cNvCxnSpPr>
          <p:nvPr userDrawn="1"/>
        </p:nvCxnSpPr>
        <p:spPr>
          <a:xfrm>
            <a:off x="4093266" y="2035982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CC1E3B8-6F51-6E4F-A503-AD965CF82D0A}"/>
              </a:ext>
            </a:extLst>
          </p:cNvPr>
          <p:cNvGrpSpPr/>
          <p:nvPr userDrawn="1"/>
        </p:nvGrpSpPr>
        <p:grpSpPr>
          <a:xfrm>
            <a:off x="-110840" y="110839"/>
            <a:ext cx="1530097" cy="1525930"/>
            <a:chOff x="8374611" y="4283110"/>
            <a:chExt cx="2300578" cy="2294314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69DA8D3-076A-4742-AC7A-9EB5E69C7E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361B1A-C9AC-6944-8861-226D06E2FC9C}"/>
                </a:ext>
              </a:extLst>
            </p:cNvPr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מדינת ישראל</a:t>
              </a:r>
            </a:p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משרד החינוך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4050E382-46BD-EC4A-9255-342AEA607793}"/>
              </a:ext>
            </a:extLst>
          </p:cNvPr>
          <p:cNvSpPr txBox="1"/>
          <p:nvPr userDrawn="1"/>
        </p:nvSpPr>
        <p:spPr>
          <a:xfrm>
            <a:off x="2210656" y="2020379"/>
            <a:ext cx="7770689" cy="2817244"/>
          </a:xfrm>
          <a:prstGeom prst="rect">
            <a:avLst/>
          </a:prstGeom>
          <a:solidFill>
            <a:schemeClr val="accent1"/>
          </a:solidFill>
        </p:spPr>
        <p:txBody>
          <a:bodyPr wrap="square" lIns="251999" tIns="251999" rIns="251999" bIns="251999" rtlCol="0" anchor="ctr">
            <a:spAutoFit/>
          </a:bodyPr>
          <a:lstStyle/>
          <a:p>
            <a:pPr marL="0" algn="ctr" defTabSz="914400" rtl="1" eaLnBrk="1" latinLnBrk="0" hangingPunct="1">
              <a:lnSpc>
                <a:spcPts val="6000"/>
              </a:lnSpc>
            </a:pPr>
            <a:r>
              <a:rPr lang="en-US" sz="6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 </a:t>
            </a:r>
            <a:r>
              <a:rPr lang="en-US" sz="6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US" sz="66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watching!</a:t>
            </a:r>
            <a:endParaRPr lang="he-IL" sz="6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algn="ctr" defTabSz="914400" rtl="1" eaLnBrk="1" latinLnBrk="0" hangingPunct="1">
              <a:lnSpc>
                <a:spcPts val="6000"/>
              </a:lnSpc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הופק עבור משרד החינוך ע״י מטח</a:t>
            </a:r>
            <a:endParaRPr lang="x-none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5824BB1-2435-734E-9266-80D63D1B886A}"/>
              </a:ext>
            </a:extLst>
          </p:cNvPr>
          <p:cNvSpPr/>
          <p:nvPr userDrawn="1"/>
        </p:nvSpPr>
        <p:spPr>
          <a:xfrm>
            <a:off x="6692900" y="4828833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476D12D-01A7-2349-AE0C-06DFFC8E4DB0}"/>
              </a:ext>
            </a:extLst>
          </p:cNvPr>
          <p:cNvSpPr/>
          <p:nvPr userDrawn="1"/>
        </p:nvSpPr>
        <p:spPr>
          <a:xfrm>
            <a:off x="2431342" y="2371058"/>
            <a:ext cx="1524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9C6A9FB-5F47-9545-B448-B2E7B3B286C7}"/>
              </a:ext>
            </a:extLst>
          </p:cNvPr>
          <p:cNvSpPr/>
          <p:nvPr userDrawn="1"/>
        </p:nvSpPr>
        <p:spPr>
          <a:xfrm>
            <a:off x="9905144" y="4005877"/>
            <a:ext cx="152400" cy="15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92D1B0-6B63-F440-9F8D-BFFEC1F100C2}"/>
              </a:ext>
            </a:extLst>
          </p:cNvPr>
          <p:cNvSpPr txBox="1"/>
          <p:nvPr userDrawn="1"/>
        </p:nvSpPr>
        <p:spPr>
          <a:xfrm>
            <a:off x="3870376" y="6424726"/>
            <a:ext cx="44512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shutterstock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/com</a:t>
            </a:r>
            <a:r>
              <a:rPr lang="he-IL" sz="1500" dirty="0">
                <a:solidFill>
                  <a:schemeClr val="bg1"/>
                </a:solidFill>
                <a:latin typeface="Arial" panose="020B0604020202020204" pitchFamily="34" charset="0"/>
                <a:cs typeface="+mn-cs"/>
              </a:rPr>
              <a:t> איורים: </a:t>
            </a:r>
            <a:endParaRPr lang="x-none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939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השיעור הבא יתחי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2E4A538-4F3E-F64C-9A27-B17595D3EC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27172820-2592-F844-962E-B7622499629C}"/>
              </a:ext>
            </a:extLst>
          </p:cNvPr>
          <p:cNvSpPr/>
          <p:nvPr userDrawn="1"/>
        </p:nvSpPr>
        <p:spPr>
          <a:xfrm>
            <a:off x="3337577" y="646574"/>
            <a:ext cx="5473303" cy="547330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C06441-95B9-0742-ADAD-6775071AAF2F}"/>
              </a:ext>
            </a:extLst>
          </p:cNvPr>
          <p:cNvSpPr/>
          <p:nvPr userDrawn="1"/>
        </p:nvSpPr>
        <p:spPr>
          <a:xfrm>
            <a:off x="2953941" y="3446401"/>
            <a:ext cx="6284118" cy="12398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926655C-3CE5-C044-BE72-10DD68A23C96}"/>
              </a:ext>
            </a:extLst>
          </p:cNvPr>
          <p:cNvGrpSpPr/>
          <p:nvPr userDrawn="1"/>
        </p:nvGrpSpPr>
        <p:grpSpPr>
          <a:xfrm>
            <a:off x="9287641" y="5672000"/>
            <a:ext cx="3913243" cy="506326"/>
            <a:chOff x="358720" y="285496"/>
            <a:chExt cx="3913243" cy="506326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B632D79-E751-0D4D-B6CD-4B8B1AD073D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32257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763B464-1237-A348-9193-961771EAE3CA}"/>
                </a:ext>
              </a:extLst>
            </p:cNvPr>
            <p:cNvSpPr/>
            <p:nvPr userDrawn="1"/>
          </p:nvSpPr>
          <p:spPr>
            <a:xfrm rot="16200000">
              <a:off x="358720" y="28549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DC01593-63DE-304C-8644-C1E7B54F6003}"/>
                </a:ext>
              </a:extLst>
            </p:cNvPr>
            <p:cNvSpPr/>
            <p:nvPr userDrawn="1"/>
          </p:nvSpPr>
          <p:spPr>
            <a:xfrm>
              <a:off x="781297" y="454909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8511632-504F-D34E-99DD-590976B81E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9674" y="1776004"/>
            <a:ext cx="4552652" cy="22022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5000"/>
              </a:lnSpc>
              <a:buNone/>
              <a:defRPr sz="6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/>
              <a:t>השיעור הבא</a:t>
            </a:r>
          </a:p>
          <a:p>
            <a:pPr lvl="0"/>
            <a:r>
              <a:rPr lang="he-IL" dirty="0"/>
              <a:t>יתחיל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8D758A6-ADAA-3C4B-BE73-77E62B36AA06}"/>
              </a:ext>
            </a:extLst>
          </p:cNvPr>
          <p:cNvCxnSpPr>
            <a:cxnSpLocks/>
          </p:cNvCxnSpPr>
          <p:nvPr userDrawn="1"/>
        </p:nvCxnSpPr>
        <p:spPr>
          <a:xfrm>
            <a:off x="2377053" y="6178326"/>
            <a:ext cx="138588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21BCB78-6EA9-EA49-A148-510318E93A2D}"/>
              </a:ext>
            </a:extLst>
          </p:cNvPr>
          <p:cNvGrpSpPr/>
          <p:nvPr userDrawn="1"/>
        </p:nvGrpSpPr>
        <p:grpSpPr>
          <a:xfrm rot="10800000">
            <a:off x="11482153" y="140248"/>
            <a:ext cx="602703" cy="577326"/>
            <a:chOff x="781297" y="5586292"/>
            <a:chExt cx="602703" cy="577326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35DAE40-5EC9-C549-9045-80058A5F7020}"/>
                </a:ext>
              </a:extLst>
            </p:cNvPr>
            <p:cNvSpPr/>
            <p:nvPr userDrawn="1"/>
          </p:nvSpPr>
          <p:spPr>
            <a:xfrm rot="16200000">
              <a:off x="781297" y="5657292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506E076-5D5A-C74C-B372-7A4154F417C5}"/>
                </a:ext>
              </a:extLst>
            </p:cNvPr>
            <p:cNvSpPr/>
            <p:nvPr userDrawn="1"/>
          </p:nvSpPr>
          <p:spPr>
            <a:xfrm>
              <a:off x="1216502" y="558629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245E28D-F02E-8440-8D16-26A1C54AA2EE}"/>
              </a:ext>
            </a:extLst>
          </p:cNvPr>
          <p:cNvCxnSpPr>
            <a:cxnSpLocks/>
          </p:cNvCxnSpPr>
          <p:nvPr userDrawn="1"/>
        </p:nvCxnSpPr>
        <p:spPr>
          <a:xfrm>
            <a:off x="-678730" y="6456415"/>
            <a:ext cx="345536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20">
            <a:extLst>
              <a:ext uri="{FF2B5EF4-FFF2-40B4-BE49-F238E27FC236}">
                <a16:creationId xmlns:a16="http://schemas.microsoft.com/office/drawing/2014/main" id="{F8425CF9-C181-8048-9710-1776C265DF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4756" y="3704674"/>
            <a:ext cx="4662487" cy="81951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בשעה 09:00</a:t>
            </a:r>
            <a:endParaRPr lang="x-none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11C2775-6CE2-CB46-B1F6-A1DA25636EF9}"/>
              </a:ext>
            </a:extLst>
          </p:cNvPr>
          <p:cNvGrpSpPr/>
          <p:nvPr userDrawn="1"/>
        </p:nvGrpSpPr>
        <p:grpSpPr>
          <a:xfrm>
            <a:off x="-110840" y="110839"/>
            <a:ext cx="1530097" cy="1525930"/>
            <a:chOff x="8374611" y="4283110"/>
            <a:chExt cx="2300578" cy="2294314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999DAA0B-945E-B649-96B6-F1B28A9318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7C9FCFD-707E-4746-B11A-AD11D0F6597A}"/>
                </a:ext>
              </a:extLst>
            </p:cNvPr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מדינת ישראל</a:t>
              </a:r>
            </a:p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משרד החינוך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4621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מה נלמד היו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AD2F-8484-6F41-A7DB-68F52EBF05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rtl="0">
              <a:defRPr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400" dirty="0"/>
              <a:t>What we will….</a:t>
            </a:r>
            <a:endParaRPr lang="he-IL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0BC21-AC41-C940-AECD-AA7CACFED78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algn="l" rtl="0">
              <a:buClr>
                <a:schemeClr val="accent2"/>
              </a:buClr>
              <a:defRPr sz="34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You can type here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F17BF2D-5C56-2347-98A3-34A4F9603254}"/>
              </a:ext>
            </a:extLst>
          </p:cNvPr>
          <p:cNvGrpSpPr/>
          <p:nvPr userDrawn="1"/>
        </p:nvGrpSpPr>
        <p:grpSpPr>
          <a:xfrm flipH="1">
            <a:off x="8999445" y="6311901"/>
            <a:ext cx="2953477" cy="382144"/>
            <a:chOff x="358720" y="6187719"/>
            <a:chExt cx="3913243" cy="506326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AEDD64D-1669-CC4D-A40D-F4C1654A152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1EEFE9A-A5D8-E143-B1EA-0A48F46D9FBA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8E9E340-F138-444F-A3A8-C621C8A24CE1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A7952BE-2EAD-6146-A1DB-1E0A94AD16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057618">
            <a:off x="10322497" y="54467"/>
            <a:ext cx="1303800" cy="107951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F17BF2D-5C56-2347-98A3-34A4F9603254}"/>
              </a:ext>
            </a:extLst>
          </p:cNvPr>
          <p:cNvGrpSpPr/>
          <p:nvPr userDrawn="1"/>
        </p:nvGrpSpPr>
        <p:grpSpPr>
          <a:xfrm>
            <a:off x="278956" y="174053"/>
            <a:ext cx="2953477" cy="382144"/>
            <a:chOff x="358720" y="6187719"/>
            <a:chExt cx="3913243" cy="50632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AEDD64D-1669-CC4D-A40D-F4C1654A152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1EEFE9A-A5D8-E143-B1EA-0A48F46D9FBA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8E9E340-F138-444F-A3A8-C621C8A24CE1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2642282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ה להביא לשיעור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53EEE-2C1E-B542-8225-9153493AC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l" rtl="0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err="1"/>
              <a:t>jhcbhfvhjvb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3C51F2-91FC-CF4D-8D50-E0D4C4B121D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741679"/>
            <a:ext cx="5157787" cy="3684588"/>
          </a:xfrm>
        </p:spPr>
        <p:txBody>
          <a:bodyPr>
            <a:normAutofit/>
          </a:bodyPr>
          <a:lstStyle>
            <a:lvl1pPr algn="l" rtl="0">
              <a:buClr>
                <a:schemeClr val="accent2"/>
              </a:buClr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fkjgvfjvnfvn</a:t>
            </a:r>
            <a:endParaRPr lang="he-IL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B1B37A-1CA3-A240-A716-DD9A47540CB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741679"/>
            <a:ext cx="5183188" cy="3684588"/>
          </a:xfrm>
        </p:spPr>
        <p:txBody>
          <a:bodyPr>
            <a:normAutofit/>
          </a:bodyPr>
          <a:lstStyle>
            <a:lvl1pPr algn="l" rtl="0">
              <a:buClr>
                <a:schemeClr val="accent2"/>
              </a:buClr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gfgfbgfbfgb</a:t>
            </a:r>
            <a:endParaRPr lang="he-IL" dirty="0"/>
          </a:p>
        </p:txBody>
      </p:sp>
      <p:grpSp>
        <p:nvGrpSpPr>
          <p:cNvPr id="3" name="Group 2"/>
          <p:cNvGrpSpPr/>
          <p:nvPr userDrawn="1"/>
        </p:nvGrpSpPr>
        <p:grpSpPr>
          <a:xfrm flipH="1">
            <a:off x="371884" y="183217"/>
            <a:ext cx="10667169" cy="506326"/>
            <a:chOff x="1363286" y="183217"/>
            <a:chExt cx="10667169" cy="50632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430CA40-3AE6-8C40-B628-3B8B63BD0A0E}"/>
                </a:ext>
              </a:extLst>
            </p:cNvPr>
            <p:cNvGrpSpPr/>
            <p:nvPr userDrawn="1"/>
          </p:nvGrpSpPr>
          <p:grpSpPr>
            <a:xfrm>
              <a:off x="1363286" y="183217"/>
              <a:ext cx="10540091" cy="506326"/>
              <a:chOff x="1347109" y="356936"/>
              <a:chExt cx="10540091" cy="506326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DB534642-3CB6-A445-AA80-E1A2A04DB33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47109" y="592495"/>
                <a:ext cx="10244790" cy="38497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7F0647F-5897-294F-87FC-777F34105B01}"/>
                  </a:ext>
                </a:extLst>
              </p:cNvPr>
              <p:cNvSpPr/>
              <p:nvPr userDrawn="1"/>
            </p:nvSpPr>
            <p:spPr>
              <a:xfrm rot="16200000">
                <a:off x="11380874" y="356936"/>
                <a:ext cx="506326" cy="50632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x-none" dirty="0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BCB72AB-9511-E340-859E-BC49A5D471A5}"/>
                </a:ext>
              </a:extLst>
            </p:cNvPr>
            <p:cNvSpPr/>
            <p:nvPr userDrawn="1"/>
          </p:nvSpPr>
          <p:spPr>
            <a:xfrm rot="10800000">
              <a:off x="11819101" y="314134"/>
              <a:ext cx="211354" cy="2113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612206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קניית יד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3D0ADF1-D847-284D-AE47-771521E2B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244" b="63870"/>
          <a:stretch/>
        </p:blipFill>
        <p:spPr>
          <a:xfrm flipH="1">
            <a:off x="0" y="16151"/>
            <a:ext cx="12192000" cy="163809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 flipH="1">
            <a:off x="8730113" y="6290751"/>
            <a:ext cx="3116931" cy="403293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flipH="1">
            <a:off x="865046" y="433137"/>
            <a:ext cx="8904596" cy="805305"/>
          </a:xfrm>
          <a:solidFill>
            <a:schemeClr val="accent1"/>
          </a:solidFill>
        </p:spPr>
        <p:txBody>
          <a:bodyPr anchor="b"/>
          <a:lstStyle>
            <a:lvl1pPr algn="l" rtl="0"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 A fun beginning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BD9B8B-E13B-EB49-B17F-97A61BE20F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8796" y="1928813"/>
            <a:ext cx="10295468" cy="3844925"/>
          </a:xfrm>
        </p:spPr>
        <p:txBody>
          <a:bodyPr>
            <a:normAutofit/>
          </a:bodyPr>
          <a:lstStyle>
            <a:lvl1pPr marL="0" indent="0" algn="l" rtl="0">
              <a:buNone/>
              <a:defRPr sz="42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r>
              <a:rPr lang="en-US" dirty="0"/>
              <a:t>Big text here</a:t>
            </a:r>
            <a:endParaRPr lang="x-none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19C3E0-9540-994D-9F88-1AA758EA24E6}"/>
              </a:ext>
            </a:extLst>
          </p:cNvPr>
          <p:cNvSpPr/>
          <p:nvPr userDrawn="1"/>
        </p:nvSpPr>
        <p:spPr>
          <a:xfrm rot="5400000" flipH="1">
            <a:off x="693006" y="742026"/>
            <a:ext cx="176581" cy="176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75731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רג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358720" y="249375"/>
            <a:ext cx="3509865" cy="205896"/>
            <a:chOff x="8989719" y="249375"/>
            <a:chExt cx="3509865" cy="205896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02076BD-5D7C-FB4F-A698-C5362F42F4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092667" y="352323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CC66965-9479-AB40-A1AD-3AFCE0BDB4B6}"/>
                </a:ext>
              </a:extLst>
            </p:cNvPr>
            <p:cNvSpPr/>
            <p:nvPr userDrawn="1"/>
          </p:nvSpPr>
          <p:spPr>
            <a:xfrm rot="16200000">
              <a:off x="8989719" y="249375"/>
              <a:ext cx="205896" cy="2058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 flipH="1">
            <a:off x="7953052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rtl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400" dirty="0"/>
              <a:t>Practice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DAA31-6933-314B-860C-C516AAD665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81297" y="1825625"/>
            <a:ext cx="10572503" cy="4351338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3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English</a:t>
            </a:r>
          </a:p>
          <a:p>
            <a:pPr lvl="0"/>
            <a:r>
              <a:rPr lang="en-US" dirty="0" err="1"/>
              <a:t>Jnfkjnbfjkbngjkb</a:t>
            </a:r>
            <a:endParaRPr lang="en-US" dirty="0"/>
          </a:p>
          <a:p>
            <a:pPr lvl="0"/>
            <a:r>
              <a:rPr lang="en-US" dirty="0" err="1"/>
              <a:t>gfkmgfkbmgkbmgf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50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מצגת מלאה בתרג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53EEE-2C1E-B542-8225-9153493AC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המשך תרגול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2555F-AC29-CF40-A900-4B11F74D3B6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סגנון כותרת 3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3C51F2-91FC-CF4D-8D50-E0D4C4B121D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2"/>
              </a:buCl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עם בולט </a:t>
            </a:r>
            <a:br>
              <a:rPr lang="en-US" dirty="0"/>
            </a:br>
            <a:r>
              <a:rPr lang="he-IL" dirty="0"/>
              <a:t>של תבנית בסיס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3758F3-DA41-7043-A36A-300D6DD6B73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סגנון כותרת 3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B1B37A-1CA3-A240-A716-DD9A47540CB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2"/>
              </a:buCl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עם בולט </a:t>
            </a:r>
            <a:br>
              <a:rPr lang="en-US" dirty="0"/>
            </a:br>
            <a:r>
              <a:rPr lang="he-IL" dirty="0"/>
              <a:t>של תבנית בסיס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30CA40-3AE6-8C40-B628-3B8B63BD0A0E}"/>
              </a:ext>
            </a:extLst>
          </p:cNvPr>
          <p:cNvGrpSpPr/>
          <p:nvPr userDrawn="1"/>
        </p:nvGrpSpPr>
        <p:grpSpPr>
          <a:xfrm>
            <a:off x="902624" y="181572"/>
            <a:ext cx="11022154" cy="506326"/>
            <a:chOff x="865046" y="356936"/>
            <a:chExt cx="11022154" cy="50632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B534642-3CB6-A445-AA80-E1A2A04DB3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7F0647F-5897-294F-87FC-777F34105B01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BCB72AB-9511-E340-859E-BC49A5D471A5}"/>
              </a:ext>
            </a:extLst>
          </p:cNvPr>
          <p:cNvSpPr/>
          <p:nvPr userDrawn="1"/>
        </p:nvSpPr>
        <p:spPr>
          <a:xfrm rot="10800000">
            <a:off x="11819101" y="314134"/>
            <a:ext cx="211354" cy="211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43225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תר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 flipH="1">
            <a:off x="353083" y="262177"/>
            <a:ext cx="3549069" cy="205896"/>
            <a:chOff x="8274675" y="262177"/>
            <a:chExt cx="3549069" cy="205896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02076BD-5D7C-FB4F-A698-C5362F42F44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8274675" y="367714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CC66965-9479-AB40-A1AD-3AFCE0BDB4B6}"/>
                </a:ext>
              </a:extLst>
            </p:cNvPr>
            <p:cNvSpPr/>
            <p:nvPr userDrawn="1"/>
          </p:nvSpPr>
          <p:spPr>
            <a:xfrm rot="5400000" flipH="1">
              <a:off x="11617848" y="262177"/>
              <a:ext cx="205896" cy="2058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 flipH="1">
            <a:off x="7910501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864"/>
            <a:ext cx="10515600" cy="1198346"/>
          </a:xfrm>
        </p:spPr>
        <p:txBody>
          <a:bodyPr/>
          <a:lstStyle>
            <a:lvl1pPr algn="l" rtl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400" dirty="0"/>
              <a:t>Solution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919D3-6070-BF4F-BBCA-96749A9742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65046" y="1825625"/>
            <a:ext cx="5154754" cy="4351338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3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fhghjfghfbgvhfj</a:t>
            </a:r>
            <a:endParaRPr lang="en-US" dirty="0"/>
          </a:p>
          <a:p>
            <a:pPr lvl="0"/>
            <a:r>
              <a:rPr lang="en-US" dirty="0" err="1"/>
              <a:t>Dfhdjhdbfvhdbvhd</a:t>
            </a:r>
            <a:endParaRPr lang="en-US" dirty="0"/>
          </a:p>
          <a:p>
            <a:pPr lvl="0"/>
            <a:r>
              <a:rPr lang="en-US" dirty="0" err="1"/>
              <a:t>fjkdnvkjfdnvjdfnv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654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הקניית יד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C84C288-45B9-0C4B-BC23-61FEF6C6178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DECF7E4-AA12-DD4F-8FBA-6942B07B661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A824D68-292F-0740-864D-187885A36636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CFF00F0-B1E8-5F4E-A07B-F1B92F9D38A6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72B4A16-607D-6547-9FD5-D3C9EE1A52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1638" y="1928813"/>
            <a:ext cx="9572625" cy="38449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r>
              <a:rPr lang="he-IL" dirty="0"/>
              <a:t>לחץ להוסיף סגנון טקסט גדול של תבנית בסיס</a:t>
            </a:r>
            <a:endParaRPr lang="x-none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67E3700-96F7-8449-BFE9-3638DA8376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61" b="71253"/>
          <a:stretch/>
        </p:blipFill>
        <p:spPr>
          <a:xfrm>
            <a:off x="0" y="0"/>
            <a:ext cx="12192000" cy="1638096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0A8A744E-77D6-CD40-B413-54A26D5A18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1590" y="663126"/>
            <a:ext cx="8280000" cy="720000"/>
          </a:xfrm>
          <a:solidFill>
            <a:schemeClr val="accent1"/>
          </a:solidFill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הקניית ידע</a:t>
            </a:r>
            <a:endParaRPr lang="x-none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05C46E-F358-4B4C-A5AF-C1EE892CDA45}"/>
              </a:ext>
            </a:extLst>
          </p:cNvPr>
          <p:cNvSpPr/>
          <p:nvPr userDrawn="1"/>
        </p:nvSpPr>
        <p:spPr>
          <a:xfrm rot="16200000">
            <a:off x="11332780" y="835199"/>
            <a:ext cx="176581" cy="176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67496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68C25B-25BC-3D44-BF1A-D4FCCE68B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 rtl="1">
              <a:spcBef>
                <a:spcPts val="800"/>
              </a:spcBef>
              <a:spcAft>
                <a:spcPts val="0"/>
              </a:spcAft>
            </a:pPr>
            <a:r>
              <a:rPr lang="he-IL" sz="4400" b="1">
                <a:solidFill>
                  <a:schemeClr val="dk1"/>
                </a:solidFill>
                <a:latin typeface="Alef"/>
                <a:ea typeface="Alef"/>
                <a:sym typeface="Alef"/>
              </a:rPr>
              <a:t>לפניכם מהלך השיעור הכולל (45 דקות סה"כ):</a:t>
            </a:r>
            <a:endParaRPr lang="he-IL" sz="4000" b="1" dirty="0">
              <a:solidFill>
                <a:schemeClr val="dk1"/>
              </a:solidFill>
              <a:latin typeface="Alef"/>
              <a:ea typeface="Alef"/>
              <a:sym typeface="Alef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4985F-A51E-924E-9310-276896888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r" rtl="1"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הצגת נושא השיעור ומה נעשה היום (דקה)</a:t>
            </a:r>
          </a:p>
          <a:p>
            <a:pPr marL="342900" lvl="0" indent="-342900" algn="r" rtl="1"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פעילות פתיחה (עד 2 דק')</a:t>
            </a:r>
          </a:p>
          <a:p>
            <a:pPr marL="342900" lvl="0" indent="-342900" algn="r" rtl="1"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חיבור לידע קודם (עד 2 דק')</a:t>
            </a:r>
          </a:p>
          <a:p>
            <a:pPr marL="342900" lvl="0" indent="-342900" algn="r" rtl="1"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שלב הלמידה (עד 20 דק')</a:t>
            </a:r>
          </a:p>
          <a:p>
            <a:pPr marL="800100" lvl="1" indent="-342900" algn="r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הקניה </a:t>
            </a:r>
          </a:p>
          <a:p>
            <a:pPr marL="800100" lvl="1" indent="-342900" algn="r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תרגול </a:t>
            </a:r>
          </a:p>
          <a:p>
            <a:pPr marL="800100" lvl="1" indent="-342900" algn="r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פתרון התרגול</a:t>
            </a:r>
          </a:p>
          <a:p>
            <a:pPr marL="800100" lvl="1" indent="-342900" algn="r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ניתן לחזור על הרצף פעם- פעמיים במסגרת ה- 20 דק'</a:t>
            </a:r>
          </a:p>
          <a:p>
            <a:pPr marL="800100" lvl="1" indent="-342900" algn="r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סיכום וסוף צילום (עד 5 דק')</a:t>
            </a:r>
          </a:p>
          <a:p>
            <a:pPr marL="342900" lvl="0" indent="-342900" algn="r" rtl="1"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משימה עצמאית בנושא השיעור (15 דק')</a:t>
            </a:r>
          </a:p>
        </p:txBody>
      </p:sp>
    </p:spTree>
    <p:extLst>
      <p:ext uri="{BB962C8B-B14F-4D97-AF65-F5344CB8AC3E}">
        <p14:creationId xmlns:p14="http://schemas.microsoft.com/office/powerpoint/2010/main" val="314006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2" r:id="rId2"/>
    <p:sldLayoutId id="2147483650" r:id="rId3"/>
    <p:sldLayoutId id="2147483653" r:id="rId4"/>
    <p:sldLayoutId id="2147483666" r:id="rId5"/>
    <p:sldLayoutId id="2147483652" r:id="rId6"/>
    <p:sldLayoutId id="2147483667" r:id="rId7"/>
    <p:sldLayoutId id="2147483669" r:id="rId8"/>
    <p:sldLayoutId id="2147483670" r:id="rId9"/>
    <p:sldLayoutId id="2147483671" r:id="rId10"/>
    <p:sldLayoutId id="2147483668" r:id="rId11"/>
    <p:sldLayoutId id="2147483665" r:id="rId12"/>
    <p:sldLayoutId id="2147483657" r:id="rId13"/>
    <p:sldLayoutId id="2147483664" r:id="rId14"/>
    <p:sldLayoutId id="2147483661" r:id="rId15"/>
    <p:sldLayoutId id="2147483649" r:id="rId16"/>
    <p:sldLayoutId id="2147483663" r:id="rId17"/>
    <p:sldLayoutId id="2147483673" r:id="rId18"/>
  </p:sldLayoutIdLst>
  <p:txStyles>
    <p:titleStyle>
      <a:lvl1pPr algn="r" defTabSz="914400" rtl="1" eaLnBrk="1" latinLnBrk="0" hangingPunct="1">
        <a:lnSpc>
          <a:spcPct val="90000"/>
        </a:lnSpc>
        <a:spcBef>
          <a:spcPts val="800"/>
        </a:spcBef>
        <a:spcAft>
          <a:spcPts val="0"/>
        </a:spcAft>
        <a:buNone/>
        <a:defRPr sz="4400" b="0" i="0" kern="1200">
          <a:solidFill>
            <a:schemeClr val="tx1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800"/>
        </a:spcBef>
        <a:spcAft>
          <a:spcPts val="0"/>
        </a:spcAft>
        <a:buFont typeface="+mj-lt"/>
        <a:buNone/>
        <a:defRPr sz="2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800100" indent="-342900" algn="r" defTabSz="914400" rtl="1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083" userDrawn="1">
          <p15:clr>
            <a:srgbClr val="F26B43"/>
          </p15:clr>
        </p15:guide>
        <p15:guide id="2" orient="horz" pos="75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3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44.png"/><Relationship Id="rId9" Type="http://schemas.openxmlformats.org/officeDocument/2006/relationships/image" Target="../media/image47.pn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47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5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5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5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5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5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5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5.xml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4.png"/><Relationship Id="rId7" Type="http://schemas.openxmlformats.org/officeDocument/2006/relationships/image" Target="../media/image36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11" Type="http://schemas.openxmlformats.org/officeDocument/2006/relationships/image" Target="../media/image48.png"/><Relationship Id="rId5" Type="http://schemas.openxmlformats.org/officeDocument/2006/relationships/image" Target="../media/image35.png"/><Relationship Id="rId10" Type="http://schemas.openxmlformats.org/officeDocument/2006/relationships/image" Target="../media/image46.png"/><Relationship Id="rId4" Type="http://schemas.openxmlformats.org/officeDocument/2006/relationships/image" Target="../media/image34.png"/><Relationship Id="rId9" Type="http://schemas.openxmlformats.org/officeDocument/2006/relationships/image" Target="../media/image45.png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4.png"/><Relationship Id="rId7" Type="http://schemas.openxmlformats.org/officeDocument/2006/relationships/image" Target="../media/image36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11" Type="http://schemas.openxmlformats.org/officeDocument/2006/relationships/image" Target="../media/image48.png"/><Relationship Id="rId5" Type="http://schemas.openxmlformats.org/officeDocument/2006/relationships/image" Target="../media/image35.png"/><Relationship Id="rId10" Type="http://schemas.openxmlformats.org/officeDocument/2006/relationships/image" Target="../media/image46.png"/><Relationship Id="rId4" Type="http://schemas.openxmlformats.org/officeDocument/2006/relationships/image" Target="../media/image34.png"/><Relationship Id="rId9" Type="http://schemas.openxmlformats.org/officeDocument/2006/relationships/image" Target="../media/image45.png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4.png"/><Relationship Id="rId7" Type="http://schemas.openxmlformats.org/officeDocument/2006/relationships/image" Target="../media/image36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11" Type="http://schemas.openxmlformats.org/officeDocument/2006/relationships/image" Target="../media/image48.png"/><Relationship Id="rId5" Type="http://schemas.openxmlformats.org/officeDocument/2006/relationships/image" Target="../media/image35.png"/><Relationship Id="rId10" Type="http://schemas.openxmlformats.org/officeDocument/2006/relationships/image" Target="../media/image46.png"/><Relationship Id="rId4" Type="http://schemas.openxmlformats.org/officeDocument/2006/relationships/image" Target="../media/image34.png"/><Relationship Id="rId9" Type="http://schemas.openxmlformats.org/officeDocument/2006/relationships/image" Target="../media/image45.png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4.png"/><Relationship Id="rId7" Type="http://schemas.openxmlformats.org/officeDocument/2006/relationships/image" Target="../media/image36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11" Type="http://schemas.openxmlformats.org/officeDocument/2006/relationships/image" Target="../media/image48.png"/><Relationship Id="rId5" Type="http://schemas.openxmlformats.org/officeDocument/2006/relationships/image" Target="../media/image35.png"/><Relationship Id="rId10" Type="http://schemas.openxmlformats.org/officeDocument/2006/relationships/image" Target="../media/image46.png"/><Relationship Id="rId4" Type="http://schemas.openxmlformats.org/officeDocument/2006/relationships/image" Target="../media/image34.png"/><Relationship Id="rId9" Type="http://schemas.openxmlformats.org/officeDocument/2006/relationships/image" Target="../media/image45.png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4.png"/><Relationship Id="rId7" Type="http://schemas.openxmlformats.org/officeDocument/2006/relationships/image" Target="../media/image36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11" Type="http://schemas.openxmlformats.org/officeDocument/2006/relationships/image" Target="../media/image48.png"/><Relationship Id="rId5" Type="http://schemas.openxmlformats.org/officeDocument/2006/relationships/image" Target="../media/image35.png"/><Relationship Id="rId10" Type="http://schemas.openxmlformats.org/officeDocument/2006/relationships/image" Target="../media/image46.png"/><Relationship Id="rId4" Type="http://schemas.openxmlformats.org/officeDocument/2006/relationships/image" Target="../media/image34.png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4.png"/><Relationship Id="rId7" Type="http://schemas.openxmlformats.org/officeDocument/2006/relationships/image" Target="../media/image36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11" Type="http://schemas.openxmlformats.org/officeDocument/2006/relationships/image" Target="../media/image48.png"/><Relationship Id="rId5" Type="http://schemas.openxmlformats.org/officeDocument/2006/relationships/image" Target="../media/image35.png"/><Relationship Id="rId10" Type="http://schemas.openxmlformats.org/officeDocument/2006/relationships/image" Target="../media/image46.png"/><Relationship Id="rId4" Type="http://schemas.openxmlformats.org/officeDocument/2006/relationships/image" Target="../media/image34.png"/><Relationship Id="rId9" Type="http://schemas.openxmlformats.org/officeDocument/2006/relationships/image" Target="../media/image45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16.jpeg"/><Relationship Id="rId4" Type="http://schemas.openxmlformats.org/officeDocument/2006/relationships/image" Target="../media/image51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3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7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png"/><Relationship Id="rId4" Type="http://schemas.openxmlformats.org/officeDocument/2006/relationships/image" Target="../media/image37.pn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44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8353E3-2652-3F44-939F-0BCFCA29D2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l"/>
            <a:r>
              <a:rPr lang="en-US" dirty="0">
                <a:latin typeface="KG Miss Kindergarten" panose="02000000000000000000" pitchFamily="2" charset="0"/>
              </a:rPr>
              <a:t>I Like Gifts</a:t>
            </a:r>
            <a:endParaRPr lang="x-none" dirty="0">
              <a:latin typeface="KG Miss Kindergarten" panose="02000000000000000000" pitchFamily="2" charset="0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2ECD639-8970-3D4B-AC28-B74B56B940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30833" y="4419771"/>
            <a:ext cx="5147207" cy="649357"/>
          </a:xfrm>
        </p:spPr>
        <p:txBody>
          <a:bodyPr/>
          <a:lstStyle/>
          <a:p>
            <a:r>
              <a:rPr lang="he-IL" dirty="0"/>
              <a:t>| </a:t>
            </a:r>
            <a:r>
              <a:rPr lang="en-US" dirty="0"/>
              <a:t>English</a:t>
            </a:r>
            <a:endParaRPr lang="he-IL" dirty="0"/>
          </a:p>
        </p:txBody>
      </p:sp>
      <p:pic>
        <p:nvPicPr>
          <p:cNvPr id="148" name="Picture 147">
            <a:extLst>
              <a:ext uri="{FF2B5EF4-FFF2-40B4-BE49-F238E27FC236}">
                <a16:creationId xmlns:a16="http://schemas.microsoft.com/office/drawing/2014/main" id="{F813B7AB-6F21-3441-8779-6DAF0C6E3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894709">
            <a:off x="3733675" y="632278"/>
            <a:ext cx="658648" cy="2212383"/>
          </a:xfrm>
          <a:prstGeom prst="rect">
            <a:avLst/>
          </a:prstGeom>
        </p:spPr>
      </p:pic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E2ECD639-8970-3D4B-AC28-B74B56B9409F}"/>
              </a:ext>
            </a:extLst>
          </p:cNvPr>
          <p:cNvSpPr txBox="1">
            <a:spLocks/>
          </p:cNvSpPr>
          <p:nvPr/>
        </p:nvSpPr>
        <p:spPr>
          <a:xfrm>
            <a:off x="2030833" y="5069128"/>
            <a:ext cx="5147207" cy="64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lang="x-none" sz="3200" b="0" i="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With: Ayelet Nesimi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7795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FD4E7-A8D3-42D4-ADE4-207954AE51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1227" y="1796324"/>
            <a:ext cx="2151592" cy="1500187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KG Miss Kindergarten" panose="02000000000000000000" pitchFamily="2" charset="0"/>
              </a:rPr>
              <a:t> </a:t>
            </a:r>
            <a:r>
              <a:rPr lang="en-US" sz="10000" dirty="0" err="1">
                <a:latin typeface="KG Miss Kindergarten" panose="02000000000000000000" pitchFamily="2" charset="0"/>
              </a:rPr>
              <a:t>i</a:t>
            </a:r>
            <a:r>
              <a:rPr lang="en-US" sz="10000" dirty="0">
                <a:latin typeface="KG Miss Kindergarten" panose="02000000000000000000" pitchFamily="2" charset="0"/>
              </a:rPr>
              <a:t> </a:t>
            </a:r>
            <a:endParaRPr lang="en-IL" sz="10000" dirty="0">
              <a:latin typeface="KG Miss Kindergarten" panose="02000000000000000000" pitchFamily="2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57EF96F-2494-4D60-BF16-75610C64B429}"/>
              </a:ext>
            </a:extLst>
          </p:cNvPr>
          <p:cNvCxnSpPr>
            <a:cxnSpLocks/>
          </p:cNvCxnSpPr>
          <p:nvPr/>
        </p:nvCxnSpPr>
        <p:spPr>
          <a:xfrm flipH="1">
            <a:off x="3771900" y="3151376"/>
            <a:ext cx="754120" cy="90627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Vintage Cat, Watercolor, Cats">
            <a:extLst>
              <a:ext uri="{FF2B5EF4-FFF2-40B4-BE49-F238E27FC236}">
                <a16:creationId xmlns:a16="http://schemas.microsoft.com/office/drawing/2014/main" id="{6347EC2E-E33D-4228-98B6-F058CCEF7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587" y="4268592"/>
            <a:ext cx="3096640" cy="163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4C1A596-254E-4594-9618-46299AFD4311}"/>
              </a:ext>
            </a:extLst>
          </p:cNvPr>
          <p:cNvCxnSpPr>
            <a:cxnSpLocks/>
          </p:cNvCxnSpPr>
          <p:nvPr/>
        </p:nvCxnSpPr>
        <p:spPr>
          <a:xfrm>
            <a:off x="6110552" y="3151376"/>
            <a:ext cx="856721" cy="8202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Smiley, Happy, Face, Smile, Lucky, Luck, Yellow, Fun">
            <a:extLst>
              <a:ext uri="{FF2B5EF4-FFF2-40B4-BE49-F238E27FC236}">
                <a16:creationId xmlns:a16="http://schemas.microsoft.com/office/drawing/2014/main" id="{65FD34CC-FF15-49CF-BC0D-F18EE9554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819" y="4057650"/>
            <a:ext cx="1935393" cy="193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D5F655-8721-444B-BEF2-BFB49F679268}"/>
              </a:ext>
            </a:extLst>
          </p:cNvPr>
          <p:cNvSpPr txBox="1"/>
          <p:nvPr/>
        </p:nvSpPr>
        <p:spPr>
          <a:xfrm>
            <a:off x="2721444" y="3466170"/>
            <a:ext cx="542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1</a:t>
            </a:r>
            <a:endParaRPr lang="en-I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D6022E-ABB3-4D33-B660-5169FEEBCABB}"/>
              </a:ext>
            </a:extLst>
          </p:cNvPr>
          <p:cNvSpPr txBox="1"/>
          <p:nvPr/>
        </p:nvSpPr>
        <p:spPr>
          <a:xfrm>
            <a:off x="7245819" y="3183630"/>
            <a:ext cx="542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2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78793129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65046" y="433137"/>
            <a:ext cx="9703020" cy="805305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The Gift</a:t>
            </a:r>
            <a:endParaRPr lang="x-none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046" y="300439"/>
            <a:ext cx="1017545" cy="1070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08D0BE-A48B-4B0B-BD61-7B65544B7427}"/>
              </a:ext>
            </a:extLst>
          </p:cNvPr>
          <p:cNvSpPr txBox="1"/>
          <p:nvPr/>
        </p:nvSpPr>
        <p:spPr>
          <a:xfrm>
            <a:off x="192881" y="1942620"/>
            <a:ext cx="118062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KG Miss Kindergarten" panose="02000000000000000000" pitchFamily="2" charset="0"/>
              </a:rPr>
              <a:t>T</a:t>
            </a:r>
            <a:r>
              <a:rPr lang="en-US" sz="8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8000" dirty="0">
                <a:latin typeface="KG Miss Kindergarten" panose="02000000000000000000" pitchFamily="2" charset="0"/>
              </a:rPr>
              <a:t>m sw</a:t>
            </a:r>
            <a:r>
              <a:rPr lang="en-US" sz="8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8000" dirty="0">
                <a:latin typeface="KG Miss Kindergarten" panose="02000000000000000000" pitchFamily="2" charset="0"/>
              </a:rPr>
              <a:t>ms. Boys sw</a:t>
            </a:r>
            <a:r>
              <a:rPr lang="en-US" sz="8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8000" dirty="0">
                <a:latin typeface="KG Miss Kindergarten" panose="02000000000000000000" pitchFamily="2" charset="0"/>
              </a:rPr>
              <a:t>m w</a:t>
            </a:r>
            <a:r>
              <a:rPr lang="en-US" sz="8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8000" dirty="0">
                <a:latin typeface="KG Miss Kindergarten" panose="02000000000000000000" pitchFamily="2" charset="0"/>
              </a:rPr>
              <a:t>th T</a:t>
            </a:r>
            <a:r>
              <a:rPr lang="en-US" sz="8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8000" dirty="0">
                <a:latin typeface="KG Miss Kindergarten" panose="02000000000000000000" pitchFamily="2" charset="0"/>
              </a:rPr>
              <a:t>m.</a:t>
            </a:r>
          </a:p>
          <a:p>
            <a:endParaRPr lang="en-IL" sz="8000" dirty="0">
              <a:latin typeface="KG Miss Kindergarten" panose="02000000000000000000" pitchFamily="2" charset="0"/>
            </a:endParaRPr>
          </a:p>
        </p:txBody>
      </p:sp>
      <p:pic>
        <p:nvPicPr>
          <p:cNvPr id="7" name="Picture 2" descr="Swimming Pool, Swimming, Pool, Ladder">
            <a:extLst>
              <a:ext uri="{FF2B5EF4-FFF2-40B4-BE49-F238E27FC236}">
                <a16:creationId xmlns:a16="http://schemas.microsoft.com/office/drawing/2014/main" id="{88E78540-1AC2-4B26-A838-74958928A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685" y="3621465"/>
            <a:ext cx="54864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BFD2332-9533-4FCF-BEF5-F4029337F595}"/>
              </a:ext>
            </a:extLst>
          </p:cNvPr>
          <p:cNvGrpSpPr/>
          <p:nvPr/>
        </p:nvGrpSpPr>
        <p:grpSpPr>
          <a:xfrm>
            <a:off x="4260511" y="4672013"/>
            <a:ext cx="1040152" cy="993674"/>
            <a:chOff x="8592439" y="2514527"/>
            <a:chExt cx="1619250" cy="169545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B5A43E7-61C7-4A73-A404-7E2884BDA372}"/>
                </a:ext>
              </a:extLst>
            </p:cNvPr>
            <p:cNvGrpSpPr/>
            <p:nvPr/>
          </p:nvGrpSpPr>
          <p:grpSpPr>
            <a:xfrm>
              <a:off x="8592439" y="2514527"/>
              <a:ext cx="1619250" cy="1695450"/>
              <a:chOff x="9486899" y="2362127"/>
              <a:chExt cx="1619250" cy="1695450"/>
            </a:xfrm>
          </p:grpSpPr>
          <p:pic>
            <p:nvPicPr>
              <p:cNvPr id="12" name="Picture 6" descr="Boy, Black, Child, Happy, Laughing">
                <a:extLst>
                  <a:ext uri="{FF2B5EF4-FFF2-40B4-BE49-F238E27FC236}">
                    <a16:creationId xmlns:a16="http://schemas.microsoft.com/office/drawing/2014/main" id="{37296D71-3870-4A2C-BA64-621F39F3E2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7647"/>
              <a:stretch/>
            </p:blipFill>
            <p:spPr bwMode="auto">
              <a:xfrm>
                <a:off x="9486899" y="2362127"/>
                <a:ext cx="1619250" cy="16954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6" descr="Boy, Black, Child, Happy, Laughing">
                <a:extLst>
                  <a:ext uri="{FF2B5EF4-FFF2-40B4-BE49-F238E27FC236}">
                    <a16:creationId xmlns:a16="http://schemas.microsoft.com/office/drawing/2014/main" id="{F398E839-2AFE-4A80-8A52-BEFBFEB548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706" t="38385" r="47647" b="51909"/>
              <a:stretch/>
            </p:blipFill>
            <p:spPr bwMode="auto">
              <a:xfrm rot="18653808">
                <a:off x="10219262" y="3507519"/>
                <a:ext cx="697608" cy="346166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6" descr="Boy, Black, Child, Happy, Laughing">
              <a:extLst>
                <a:ext uri="{FF2B5EF4-FFF2-40B4-BE49-F238E27FC236}">
                  <a16:creationId xmlns:a16="http://schemas.microsoft.com/office/drawing/2014/main" id="{DDA19D9C-64F9-46D1-BD9A-FBE922827B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06" t="38385" r="47647" b="51909"/>
            <a:stretch/>
          </p:blipFill>
          <p:spPr bwMode="auto">
            <a:xfrm rot="18653808">
              <a:off x="9450937" y="3712426"/>
              <a:ext cx="369606" cy="18340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BAB35ADF-736E-4EE8-9289-701477F1CAE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5228" b="17888"/>
          <a:stretch/>
        </p:blipFill>
        <p:spPr>
          <a:xfrm rot="10800000">
            <a:off x="4260511" y="5357755"/>
            <a:ext cx="1028448" cy="336036"/>
          </a:xfrm>
          <a:prstGeom prst="rect">
            <a:avLst/>
          </a:prstGeom>
        </p:spPr>
      </p:pic>
      <p:pic>
        <p:nvPicPr>
          <p:cNvPr id="3080" name="Picture 8" descr="Boy Winking, One Eye Shut, Winking, Kid">
            <a:extLst>
              <a:ext uri="{FF2B5EF4-FFF2-40B4-BE49-F238E27FC236}">
                <a16:creationId xmlns:a16="http://schemas.microsoft.com/office/drawing/2014/main" id="{001ADE0E-23CB-4B0F-902C-394EC26934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36"/>
          <a:stretch/>
        </p:blipFill>
        <p:spPr bwMode="auto">
          <a:xfrm>
            <a:off x="5248437" y="4159387"/>
            <a:ext cx="1171787" cy="80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Boy, Cartoon, Children, Comic Characters">
            <a:extLst>
              <a:ext uri="{FF2B5EF4-FFF2-40B4-BE49-F238E27FC236}">
                <a16:creationId xmlns:a16="http://schemas.microsoft.com/office/drawing/2014/main" id="{8BF8C2B2-D65A-4192-A0B6-C2795B6F85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17" b="69317"/>
          <a:stretch/>
        </p:blipFill>
        <p:spPr bwMode="auto">
          <a:xfrm>
            <a:off x="5248436" y="4836673"/>
            <a:ext cx="1028449" cy="70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ero, Kid, Power, Superhero, Child">
            <a:extLst>
              <a:ext uri="{FF2B5EF4-FFF2-40B4-BE49-F238E27FC236}">
                <a16:creationId xmlns:a16="http://schemas.microsoft.com/office/drawing/2014/main" id="{41F50939-9412-463A-A115-98F0F5186F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2" t="13921" r="52802" b="57326"/>
          <a:stretch/>
        </p:blipFill>
        <p:spPr bwMode="auto">
          <a:xfrm>
            <a:off x="6307589" y="4013641"/>
            <a:ext cx="812724" cy="65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60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wimming Pool, Swimming, Pool, Ladder">
            <a:extLst>
              <a:ext uri="{FF2B5EF4-FFF2-40B4-BE49-F238E27FC236}">
                <a16:creationId xmlns:a16="http://schemas.microsoft.com/office/drawing/2014/main" id="{EA7AB886-B936-468A-B953-05024A816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822" y="4452209"/>
            <a:ext cx="54864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3E81203-29A9-4BC5-83AD-5CC56D127EEB}"/>
              </a:ext>
            </a:extLst>
          </p:cNvPr>
          <p:cNvGrpSpPr/>
          <p:nvPr/>
        </p:nvGrpSpPr>
        <p:grpSpPr>
          <a:xfrm>
            <a:off x="6808105" y="4955241"/>
            <a:ext cx="3775804" cy="1698081"/>
            <a:chOff x="4260511" y="3967606"/>
            <a:chExt cx="3775804" cy="169808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A744F37-6698-4212-8077-1B44A1ED891E}"/>
                </a:ext>
              </a:extLst>
            </p:cNvPr>
            <p:cNvGrpSpPr/>
            <p:nvPr/>
          </p:nvGrpSpPr>
          <p:grpSpPr>
            <a:xfrm>
              <a:off x="4260511" y="4672013"/>
              <a:ext cx="1040152" cy="993674"/>
              <a:chOff x="8592439" y="2514527"/>
              <a:chExt cx="1619250" cy="169545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B5BB9CE9-DBFB-4C45-99B8-F26DF7BC8A42}"/>
                  </a:ext>
                </a:extLst>
              </p:cNvPr>
              <p:cNvGrpSpPr/>
              <p:nvPr/>
            </p:nvGrpSpPr>
            <p:grpSpPr>
              <a:xfrm>
                <a:off x="8592439" y="2514527"/>
                <a:ext cx="1619250" cy="1695450"/>
                <a:chOff x="9486899" y="2362127"/>
                <a:chExt cx="1619250" cy="1695450"/>
              </a:xfrm>
            </p:grpSpPr>
            <p:pic>
              <p:nvPicPr>
                <p:cNvPr id="11" name="Picture 6" descr="Boy, Black, Child, Happy, Laughing">
                  <a:extLst>
                    <a:ext uri="{FF2B5EF4-FFF2-40B4-BE49-F238E27FC236}">
                      <a16:creationId xmlns:a16="http://schemas.microsoft.com/office/drawing/2014/main" id="{133C6940-81B9-47B9-92C7-8FF72AD8EDF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7647"/>
                <a:stretch/>
              </p:blipFill>
              <p:spPr bwMode="auto">
                <a:xfrm>
                  <a:off x="9486899" y="2362127"/>
                  <a:ext cx="1619250" cy="16954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6" descr="Boy, Black, Child, Happy, Laughing">
                  <a:extLst>
                    <a:ext uri="{FF2B5EF4-FFF2-40B4-BE49-F238E27FC236}">
                      <a16:creationId xmlns:a16="http://schemas.microsoft.com/office/drawing/2014/main" id="{4453A070-1513-4A93-AC71-54266E10A38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706" t="38385" r="47647" b="51909"/>
                <a:stretch/>
              </p:blipFill>
              <p:spPr bwMode="auto">
                <a:xfrm rot="18653808">
                  <a:off x="10219262" y="3507519"/>
                  <a:ext cx="697608" cy="346166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" name="Picture 6" descr="Boy, Black, Child, Happy, Laughing">
                <a:extLst>
                  <a:ext uri="{FF2B5EF4-FFF2-40B4-BE49-F238E27FC236}">
                    <a16:creationId xmlns:a16="http://schemas.microsoft.com/office/drawing/2014/main" id="{608685CA-887F-4C69-BDC6-CA864462DE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706" t="38385" r="47647" b="51909"/>
              <a:stretch/>
            </p:blipFill>
            <p:spPr bwMode="auto">
              <a:xfrm rot="18653808">
                <a:off x="9450937" y="3712426"/>
                <a:ext cx="369606" cy="183405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pic>
          <p:nvPicPr>
            <p:cNvPr id="13" name="Picture 8" descr="Boy Winking, One Eye Shut, Winking, Kid">
              <a:extLst>
                <a:ext uri="{FF2B5EF4-FFF2-40B4-BE49-F238E27FC236}">
                  <a16:creationId xmlns:a16="http://schemas.microsoft.com/office/drawing/2014/main" id="{48AD5987-6E12-4571-B91F-8E968AF0D5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836"/>
            <a:stretch/>
          </p:blipFill>
          <p:spPr bwMode="auto">
            <a:xfrm>
              <a:off x="5248437" y="4159387"/>
              <a:ext cx="1171787" cy="800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Boy, Cartoon, Children, Comic Characters">
              <a:extLst>
                <a:ext uri="{FF2B5EF4-FFF2-40B4-BE49-F238E27FC236}">
                  <a16:creationId xmlns:a16="http://schemas.microsoft.com/office/drawing/2014/main" id="{54B3F4E0-27E8-4D54-962C-7A5ACC17CC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17" b="69317"/>
            <a:stretch/>
          </p:blipFill>
          <p:spPr bwMode="auto">
            <a:xfrm>
              <a:off x="5248436" y="4836673"/>
              <a:ext cx="1028449" cy="705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6" name="Picture 4" descr="Blonde, Boy, Cartoon, Character, Comic">
              <a:extLst>
                <a:ext uri="{FF2B5EF4-FFF2-40B4-BE49-F238E27FC236}">
                  <a16:creationId xmlns:a16="http://schemas.microsoft.com/office/drawing/2014/main" id="{F220E412-93C8-40EC-89AF-4937A89D85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521"/>
            <a:stretch/>
          </p:blipFill>
          <p:spPr bwMode="auto">
            <a:xfrm>
              <a:off x="6507179" y="3967606"/>
              <a:ext cx="1529136" cy="852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65046" y="433137"/>
            <a:ext cx="9703020" cy="805305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The Gift</a:t>
            </a:r>
            <a:endParaRPr lang="x-none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33046" y="300439"/>
            <a:ext cx="1017545" cy="1070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08D0BE-A48B-4B0B-BD61-7B65544B7427}"/>
              </a:ext>
            </a:extLst>
          </p:cNvPr>
          <p:cNvSpPr txBox="1"/>
          <p:nvPr/>
        </p:nvSpPr>
        <p:spPr>
          <a:xfrm>
            <a:off x="192881" y="1942620"/>
            <a:ext cx="118062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KG Miss Kindergarten" panose="02000000000000000000" pitchFamily="2" charset="0"/>
              </a:rPr>
              <a:t>T</a:t>
            </a:r>
            <a:r>
              <a:rPr lang="en-US" sz="8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8000" dirty="0">
                <a:latin typeface="KG Miss Kindergarten" panose="02000000000000000000" pitchFamily="2" charset="0"/>
              </a:rPr>
              <a:t>m </a:t>
            </a:r>
            <a:r>
              <a:rPr lang="en-US" sz="8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8000" dirty="0">
                <a:latin typeface="KG Miss Kindergarten" panose="02000000000000000000" pitchFamily="2" charset="0"/>
              </a:rPr>
              <a:t>s w</a:t>
            </a:r>
            <a:r>
              <a:rPr lang="en-US" sz="8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8000" dirty="0">
                <a:latin typeface="KG Miss Kindergarten" panose="02000000000000000000" pitchFamily="2" charset="0"/>
              </a:rPr>
              <a:t>th f</a:t>
            </a:r>
            <a:r>
              <a:rPr lang="en-US" sz="8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8000" dirty="0">
                <a:latin typeface="KG Miss Kindergarten" panose="02000000000000000000" pitchFamily="2" charset="0"/>
              </a:rPr>
              <a:t>v</a:t>
            </a:r>
            <a:r>
              <a:rPr lang="en-US" sz="8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r>
              <a:rPr lang="en-US" sz="8000" dirty="0">
                <a:latin typeface="KG Miss Kindergarten" panose="02000000000000000000" pitchFamily="2" charset="0"/>
              </a:rPr>
              <a:t> boys. T</a:t>
            </a:r>
            <a:r>
              <a:rPr lang="en-US" sz="8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8000" dirty="0">
                <a:latin typeface="KG Miss Kindergarten" panose="02000000000000000000" pitchFamily="2" charset="0"/>
              </a:rPr>
              <a:t>m l</a:t>
            </a:r>
            <a:r>
              <a:rPr lang="en-US" sz="8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8000" dirty="0">
                <a:latin typeface="KG Miss Kindergarten" panose="02000000000000000000" pitchFamily="2" charset="0"/>
              </a:rPr>
              <a:t>k</a:t>
            </a:r>
            <a:r>
              <a:rPr lang="en-US" sz="8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r>
              <a:rPr lang="en-US" sz="8000" dirty="0">
                <a:latin typeface="KG Miss Kindergarten" panose="02000000000000000000" pitchFamily="2" charset="0"/>
              </a:rPr>
              <a:t>s the boys. The boys l</a:t>
            </a:r>
            <a:r>
              <a:rPr lang="en-US" sz="8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8000" dirty="0">
                <a:latin typeface="KG Miss Kindergarten" panose="02000000000000000000" pitchFamily="2" charset="0"/>
              </a:rPr>
              <a:t>ke T</a:t>
            </a:r>
            <a:r>
              <a:rPr lang="en-US" sz="8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8000" dirty="0">
                <a:latin typeface="KG Miss Kindergarten" panose="02000000000000000000" pitchFamily="2" charset="0"/>
              </a:rPr>
              <a:t>m. </a:t>
            </a:r>
          </a:p>
          <a:p>
            <a:endParaRPr lang="en-IL" sz="8000" dirty="0">
              <a:latin typeface="KG Miss Kindergarten" panose="02000000000000000000" pitchFamily="2" charset="0"/>
            </a:endParaRPr>
          </a:p>
        </p:txBody>
      </p:sp>
      <p:pic>
        <p:nvPicPr>
          <p:cNvPr id="15" name="Picture 12" descr="Hero, Kid, Power, Superhero, Child">
            <a:extLst>
              <a:ext uri="{FF2B5EF4-FFF2-40B4-BE49-F238E27FC236}">
                <a16:creationId xmlns:a16="http://schemas.microsoft.com/office/drawing/2014/main" id="{D028986F-30A6-4C70-BCD1-0BC4171AE9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2" t="13921" r="52802" b="57326"/>
          <a:stretch/>
        </p:blipFill>
        <p:spPr bwMode="auto">
          <a:xfrm>
            <a:off x="8738707" y="4699383"/>
            <a:ext cx="812724" cy="65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6342EC-6A9D-49B4-A302-B2F1F673EAC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45228" b="17888"/>
          <a:stretch/>
        </p:blipFill>
        <p:spPr>
          <a:xfrm rot="10800000">
            <a:off x="6793696" y="6305485"/>
            <a:ext cx="1028448" cy="33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1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65046" y="433137"/>
            <a:ext cx="9703020" cy="805305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The Gift</a:t>
            </a:r>
            <a:endParaRPr lang="x-none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046" y="300439"/>
            <a:ext cx="1017545" cy="1070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08D0BE-A48B-4B0B-BD61-7B65544B7427}"/>
              </a:ext>
            </a:extLst>
          </p:cNvPr>
          <p:cNvSpPr txBox="1"/>
          <p:nvPr/>
        </p:nvSpPr>
        <p:spPr>
          <a:xfrm>
            <a:off x="192881" y="1942620"/>
            <a:ext cx="118062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KG Miss Kindergarten" panose="02000000000000000000" pitchFamily="2" charset="0"/>
              </a:rPr>
              <a:t>T</a:t>
            </a:r>
            <a:r>
              <a:rPr lang="en-US" sz="8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8000" dirty="0">
                <a:latin typeface="KG Miss Kindergarten" panose="02000000000000000000" pitchFamily="2" charset="0"/>
              </a:rPr>
              <a:t>m sm</a:t>
            </a:r>
            <a:r>
              <a:rPr lang="en-US" sz="8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8000" dirty="0">
                <a:latin typeface="KG Miss Kindergarten" panose="02000000000000000000" pitchFamily="2" charset="0"/>
              </a:rPr>
              <a:t>l</a:t>
            </a:r>
            <a:r>
              <a:rPr lang="en-US" sz="8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r>
              <a:rPr lang="en-US" sz="8000" dirty="0">
                <a:latin typeface="KG Miss Kindergarten" panose="02000000000000000000" pitchFamily="2" charset="0"/>
              </a:rPr>
              <a:t>s. Mom sm</a:t>
            </a:r>
            <a:r>
              <a:rPr lang="en-US" sz="8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8000" dirty="0">
                <a:latin typeface="KG Miss Kindergarten" panose="02000000000000000000" pitchFamily="2" charset="0"/>
              </a:rPr>
              <a:t>l</a:t>
            </a:r>
            <a:r>
              <a:rPr lang="en-US" sz="8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r>
              <a:rPr lang="en-US" sz="8000" dirty="0">
                <a:latin typeface="KG Miss Kindergarten" panose="02000000000000000000" pitchFamily="2" charset="0"/>
              </a:rPr>
              <a:t>s. T</a:t>
            </a:r>
            <a:r>
              <a:rPr lang="en-US" sz="8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8000" dirty="0">
                <a:latin typeface="KG Miss Kindergarten" panose="02000000000000000000" pitchFamily="2" charset="0"/>
              </a:rPr>
              <a:t>m and Mom sm</a:t>
            </a:r>
            <a:r>
              <a:rPr lang="en-US" sz="8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8000" dirty="0">
                <a:latin typeface="KG Miss Kindergarten" panose="02000000000000000000" pitchFamily="2" charset="0"/>
              </a:rPr>
              <a:t>l</a:t>
            </a:r>
            <a:r>
              <a:rPr lang="en-US" sz="8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r>
              <a:rPr lang="en-US" sz="8000" dirty="0">
                <a:latin typeface="KG Miss Kindergarten" panose="02000000000000000000" pitchFamily="2" charset="0"/>
              </a:rPr>
              <a:t>. </a:t>
            </a:r>
          </a:p>
          <a:p>
            <a:endParaRPr lang="en-IL" sz="8000" dirty="0">
              <a:latin typeface="KG Miss Kindergarte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DBB9587-8ACD-41D4-917B-0ADE8793B604}"/>
              </a:ext>
            </a:extLst>
          </p:cNvPr>
          <p:cNvGrpSpPr/>
          <p:nvPr/>
        </p:nvGrpSpPr>
        <p:grpSpPr>
          <a:xfrm>
            <a:off x="4104557" y="4266475"/>
            <a:ext cx="5871256" cy="3117642"/>
            <a:chOff x="4104557" y="4266475"/>
            <a:chExt cx="5871256" cy="311764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2B15DD5-7B60-4A77-BAFE-D8BB625ED774}"/>
                </a:ext>
              </a:extLst>
            </p:cNvPr>
            <p:cNvGrpSpPr/>
            <p:nvPr/>
          </p:nvGrpSpPr>
          <p:grpSpPr>
            <a:xfrm>
              <a:off x="4104557" y="4357688"/>
              <a:ext cx="2548843" cy="2601690"/>
              <a:chOff x="8592439" y="2514527"/>
              <a:chExt cx="1619250" cy="1667279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BAFDA87-2CB7-4E0A-AEB5-C701D4F88489}"/>
                  </a:ext>
                </a:extLst>
              </p:cNvPr>
              <p:cNvGrpSpPr/>
              <p:nvPr/>
            </p:nvGrpSpPr>
            <p:grpSpPr>
              <a:xfrm>
                <a:off x="8592439" y="2514527"/>
                <a:ext cx="1619250" cy="1667279"/>
                <a:chOff x="9486899" y="2362127"/>
                <a:chExt cx="1619250" cy="1667279"/>
              </a:xfrm>
            </p:grpSpPr>
            <p:pic>
              <p:nvPicPr>
                <p:cNvPr id="10" name="Picture 6" descr="Boy, Black, Child, Happy, Laughing">
                  <a:extLst>
                    <a:ext uri="{FF2B5EF4-FFF2-40B4-BE49-F238E27FC236}">
                      <a16:creationId xmlns:a16="http://schemas.microsoft.com/office/drawing/2014/main" id="{4E4EBC1A-907C-403A-B614-7056A8A0679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0697"/>
                <a:stretch/>
              </p:blipFill>
              <p:spPr bwMode="auto">
                <a:xfrm>
                  <a:off x="9486899" y="2362127"/>
                  <a:ext cx="1619250" cy="159667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" name="Picture 6" descr="Boy, Black, Child, Happy, Laughing">
                  <a:extLst>
                    <a:ext uri="{FF2B5EF4-FFF2-40B4-BE49-F238E27FC236}">
                      <a16:creationId xmlns:a16="http://schemas.microsoft.com/office/drawing/2014/main" id="{EBCC5849-0FBD-4CF7-8313-23ECDE53BD8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706" t="38385" r="47647" b="51909"/>
                <a:stretch/>
              </p:blipFill>
              <p:spPr bwMode="auto">
                <a:xfrm rot="18653808">
                  <a:off x="10219262" y="3507519"/>
                  <a:ext cx="697608" cy="346166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9" name="Picture 6" descr="Boy, Black, Child, Happy, Laughing">
                <a:extLst>
                  <a:ext uri="{FF2B5EF4-FFF2-40B4-BE49-F238E27FC236}">
                    <a16:creationId xmlns:a16="http://schemas.microsoft.com/office/drawing/2014/main" id="{FF2C1EFB-CF87-46F8-9090-950416A81E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706" t="38385" r="47647" b="51909"/>
              <a:stretch/>
            </p:blipFill>
            <p:spPr bwMode="auto">
              <a:xfrm rot="18653808">
                <a:off x="9450937" y="3712426"/>
                <a:ext cx="369606" cy="183405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C3160DD-4930-44D9-9146-5A3DEE4E5F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45228" b="17888"/>
            <a:stretch/>
          </p:blipFill>
          <p:spPr>
            <a:xfrm rot="10800000">
              <a:off x="4391916" y="6226055"/>
              <a:ext cx="1976780" cy="645896"/>
            </a:xfrm>
            <a:prstGeom prst="rect">
              <a:avLst/>
            </a:prstGeom>
          </p:spPr>
        </p:pic>
        <p:pic>
          <p:nvPicPr>
            <p:cNvPr id="13" name="Picture 2" descr="Teacher, Bookworm, Glasses, Professor, Person, Cartoon">
              <a:extLst>
                <a:ext uri="{FF2B5EF4-FFF2-40B4-BE49-F238E27FC236}">
                  <a16:creationId xmlns:a16="http://schemas.microsoft.com/office/drawing/2014/main" id="{C708CAE5-6492-4AD9-8635-A25D834AD4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171" y="4266475"/>
              <a:ext cx="3117642" cy="3117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0E7464C-982A-40D0-BE0A-565685D793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45228" b="17888"/>
            <a:stretch/>
          </p:blipFill>
          <p:spPr>
            <a:xfrm rot="10800000">
              <a:off x="7428602" y="5603443"/>
              <a:ext cx="1976780" cy="6458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73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65046" y="433137"/>
            <a:ext cx="9703020" cy="805305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The Gift</a:t>
            </a:r>
            <a:endParaRPr lang="x-none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046" y="300439"/>
            <a:ext cx="1017545" cy="1070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DCD7E5-9009-4686-BCE7-130BA9814A63}"/>
              </a:ext>
            </a:extLst>
          </p:cNvPr>
          <p:cNvSpPr txBox="1"/>
          <p:nvPr/>
        </p:nvSpPr>
        <p:spPr>
          <a:xfrm>
            <a:off x="192881" y="1942620"/>
            <a:ext cx="118062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KG Miss Kindergarten" panose="02000000000000000000" pitchFamily="2" charset="0"/>
              </a:rPr>
              <a:t>T</a:t>
            </a:r>
            <a:r>
              <a:rPr lang="en-US" sz="8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8000" dirty="0">
                <a:latin typeface="KG Miss Kindergarten" panose="02000000000000000000" pitchFamily="2" charset="0"/>
              </a:rPr>
              <a:t>m s</a:t>
            </a:r>
            <a:r>
              <a:rPr lang="en-US" sz="8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8000" dirty="0">
                <a:latin typeface="KG Miss Kindergarten" panose="02000000000000000000" pitchFamily="2" charset="0"/>
              </a:rPr>
              <a:t>ts and wr</a:t>
            </a:r>
            <a:r>
              <a:rPr lang="en-US" sz="8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8000" dirty="0">
                <a:latin typeface="KG Miss Kindergarten" panose="02000000000000000000" pitchFamily="2" charset="0"/>
              </a:rPr>
              <a:t>t</a:t>
            </a:r>
            <a:r>
              <a:rPr lang="en-US" sz="8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r>
              <a:rPr lang="en-US" sz="8000" dirty="0">
                <a:latin typeface="KG Miss Kindergarten" panose="02000000000000000000" pitchFamily="2" charset="0"/>
              </a:rPr>
              <a:t>s and sm</a:t>
            </a:r>
            <a:r>
              <a:rPr lang="en-US" sz="8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8000" dirty="0">
                <a:latin typeface="KG Miss Kindergarten" panose="02000000000000000000" pitchFamily="2" charset="0"/>
              </a:rPr>
              <a:t>l</a:t>
            </a:r>
            <a:r>
              <a:rPr lang="en-US" sz="8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r>
              <a:rPr lang="en-US" sz="8000" dirty="0">
                <a:latin typeface="KG Miss Kindergarten" panose="02000000000000000000" pitchFamily="2" charset="0"/>
              </a:rPr>
              <a:t>s.</a:t>
            </a:r>
            <a:endParaRPr lang="en-IL" sz="8000" dirty="0">
              <a:latin typeface="KG Miss Kindergarten" panose="02000000000000000000" pitchFamily="2" charset="0"/>
            </a:endParaRPr>
          </a:p>
        </p:txBody>
      </p:sp>
      <p:pic>
        <p:nvPicPr>
          <p:cNvPr id="6" name="Picture 2" descr="Book, Open, Reading, Writing, Journal, Diary, Notebook">
            <a:extLst>
              <a:ext uri="{FF2B5EF4-FFF2-40B4-BE49-F238E27FC236}">
                <a16:creationId xmlns:a16="http://schemas.microsoft.com/office/drawing/2014/main" id="{37C7B9D2-12F0-452A-BB3B-F0CD87426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38" y="5224712"/>
            <a:ext cx="3323725" cy="166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and, Pencil, Pen, Edit, Eraser, Write, Writing">
            <a:extLst>
              <a:ext uri="{FF2B5EF4-FFF2-40B4-BE49-F238E27FC236}">
                <a16:creationId xmlns:a16="http://schemas.microsoft.com/office/drawing/2014/main" id="{4DD719F9-A5B7-44C9-9272-BFE9E46FA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333" y="5596397"/>
            <a:ext cx="1588817" cy="142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11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rtain, Cinema, Theater, Presentation">
            <a:extLst>
              <a:ext uri="{FF2B5EF4-FFF2-40B4-BE49-F238E27FC236}">
                <a16:creationId xmlns:a16="http://schemas.microsoft.com/office/drawing/2014/main" id="{9807D071-2287-4243-BA68-0C0FDD388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343" y="1657350"/>
            <a:ext cx="12404343" cy="520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5D5044-8BF8-4037-BEBE-54E4434D9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The Gift</a:t>
            </a:r>
            <a:endParaRPr lang="en-IL" dirty="0">
              <a:latin typeface="Comic Sans MS" panose="030F0702030302020204" pitchFamily="66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A569D-EC13-486E-96F9-3167838DFD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8758" y="2414588"/>
            <a:ext cx="10295468" cy="3844925"/>
          </a:xfrm>
        </p:spPr>
        <p:txBody>
          <a:bodyPr>
            <a:normAutofit fontScale="92500"/>
          </a:bodyPr>
          <a:lstStyle/>
          <a:p>
            <a:r>
              <a:rPr lang="en-US" sz="20000" dirty="0">
                <a:solidFill>
                  <a:schemeClr val="bg1"/>
                </a:solidFill>
                <a:latin typeface="Comic Sans MS" panose="030F0702030302020204" pitchFamily="66" charset="0"/>
              </a:rPr>
              <a:t>The end!</a:t>
            </a:r>
            <a:endParaRPr lang="en-IL" sz="20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59397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D23E1-400A-4134-8CC1-1EEFA997D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Gift?</a:t>
            </a:r>
            <a:endParaRPr lang="en-IL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Ear, Listen, Hear, Gossip, Sound, Whispering, Secrets">
            <a:extLst>
              <a:ext uri="{FF2B5EF4-FFF2-40B4-BE49-F238E27FC236}">
                <a16:creationId xmlns:a16="http://schemas.microsoft.com/office/drawing/2014/main" id="{F5238E62-824F-4BFD-9B64-E836E3947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044" y="2186348"/>
            <a:ext cx="1996632" cy="332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Magnifying Glass, Magnifier Glass, Glass">
            <a:extLst>
              <a:ext uri="{FF2B5EF4-FFF2-40B4-BE49-F238E27FC236}">
                <a16:creationId xmlns:a16="http://schemas.microsoft.com/office/drawing/2014/main" id="{78FFEBBB-73F3-4B79-8307-E47FED85B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2262617"/>
            <a:ext cx="3299268" cy="325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resent, Box, Dole, Favor, Gift, Valentine, Wedding">
            <a:extLst>
              <a:ext uri="{FF2B5EF4-FFF2-40B4-BE49-F238E27FC236}">
                <a16:creationId xmlns:a16="http://schemas.microsoft.com/office/drawing/2014/main" id="{23C1FB0A-F95B-42A9-B32E-BAEC18198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57163"/>
            <a:ext cx="1699250" cy="173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54654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D23E1-400A-4134-8CC1-1EEFA997D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Gift?</a:t>
            </a:r>
            <a:endParaRPr lang="en-IL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Poetry, Soul Mate, Relationship, Marriage, Heart, Sum">
            <a:extLst>
              <a:ext uri="{FF2B5EF4-FFF2-40B4-BE49-F238E27FC236}">
                <a16:creationId xmlns:a16="http://schemas.microsoft.com/office/drawing/2014/main" id="{10CC94F3-53AD-47EF-8500-74B9C637A5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3" r="22135"/>
          <a:stretch/>
        </p:blipFill>
        <p:spPr bwMode="auto">
          <a:xfrm>
            <a:off x="5403236" y="1685925"/>
            <a:ext cx="138552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resent, Box, Dole, Favor, Gift, Valentine, Wedding">
            <a:extLst>
              <a:ext uri="{FF2B5EF4-FFF2-40B4-BE49-F238E27FC236}">
                <a16:creationId xmlns:a16="http://schemas.microsoft.com/office/drawing/2014/main" id="{11307D16-C45B-43DC-A404-D6951B381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13" y="2286000"/>
            <a:ext cx="3787288" cy="387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icket, Yellow, Pass, Admit, Admission">
            <a:extLst>
              <a:ext uri="{FF2B5EF4-FFF2-40B4-BE49-F238E27FC236}">
                <a16:creationId xmlns:a16="http://schemas.microsoft.com/office/drawing/2014/main" id="{4B656730-2632-4564-BA1D-F71F3F4ED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898" y="2830908"/>
            <a:ext cx="3867344" cy="2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29801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65046" y="433137"/>
            <a:ext cx="9703020" cy="805305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Yes/No</a:t>
            </a:r>
            <a:endParaRPr lang="x-none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046" y="300439"/>
            <a:ext cx="1017545" cy="1070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81ED43-7251-452F-8DA6-284501AFA303}"/>
              </a:ext>
            </a:extLst>
          </p:cNvPr>
          <p:cNvSpPr txBox="1"/>
          <p:nvPr/>
        </p:nvSpPr>
        <p:spPr>
          <a:xfrm>
            <a:off x="114299" y="1815375"/>
            <a:ext cx="125872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sz="7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Tim is sad.       </a:t>
            </a:r>
          </a:p>
          <a:p>
            <a:pPr algn="ctr"/>
            <a:r>
              <a:rPr lang="en-US" sz="7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Yes/No</a:t>
            </a:r>
          </a:p>
          <a:p>
            <a:endParaRPr lang="en-IL" sz="7000" dirty="0">
              <a:solidFill>
                <a:schemeClr val="bg2">
                  <a:lumMod val="10000"/>
                </a:schemeClr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9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65046" y="433137"/>
            <a:ext cx="9703020" cy="805305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Yes/No</a:t>
            </a:r>
            <a:endParaRPr lang="x-none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046" y="300439"/>
            <a:ext cx="1017545" cy="1070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81ED43-7251-452F-8DA6-284501AFA303}"/>
              </a:ext>
            </a:extLst>
          </p:cNvPr>
          <p:cNvSpPr txBox="1"/>
          <p:nvPr/>
        </p:nvSpPr>
        <p:spPr>
          <a:xfrm>
            <a:off x="114299" y="1815375"/>
            <a:ext cx="125872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sz="7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Tim is sad.      </a:t>
            </a:r>
          </a:p>
          <a:p>
            <a:pPr algn="ctr"/>
            <a:r>
              <a:rPr lang="en-US" sz="7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Yes</a:t>
            </a:r>
            <a:r>
              <a:rPr lang="en-US" sz="7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/No</a:t>
            </a:r>
          </a:p>
          <a:p>
            <a:endParaRPr lang="en-IL" sz="7000" dirty="0">
              <a:solidFill>
                <a:schemeClr val="bg2">
                  <a:lumMod val="10000"/>
                </a:schemeClr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41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65046" y="433137"/>
            <a:ext cx="9703020" cy="805305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Yes/No</a:t>
            </a:r>
            <a:endParaRPr lang="x-none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046" y="300439"/>
            <a:ext cx="1017545" cy="1070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81ED43-7251-452F-8DA6-284501AFA303}"/>
              </a:ext>
            </a:extLst>
          </p:cNvPr>
          <p:cNvSpPr txBox="1"/>
          <p:nvPr/>
        </p:nvSpPr>
        <p:spPr>
          <a:xfrm>
            <a:off x="114299" y="1815375"/>
            <a:ext cx="125872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2. Mom gives Tim a gift.     Yes/No</a:t>
            </a:r>
          </a:p>
          <a:p>
            <a:endParaRPr lang="en-IL" sz="7000" dirty="0"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01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FD4E7-A8D3-42D4-ADE4-207954AE51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1227" y="1796324"/>
            <a:ext cx="2151592" cy="1500187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KG Miss Kindergarten" panose="02000000000000000000" pitchFamily="2" charset="0"/>
              </a:rPr>
              <a:t> </a:t>
            </a:r>
            <a:r>
              <a:rPr lang="en-US" sz="10000" dirty="0" err="1">
                <a:latin typeface="KG Miss Kindergarten" panose="02000000000000000000" pitchFamily="2" charset="0"/>
              </a:rPr>
              <a:t>i</a:t>
            </a:r>
            <a:r>
              <a:rPr lang="en-US" sz="10000" dirty="0">
                <a:latin typeface="KG Miss Kindergarten" panose="02000000000000000000" pitchFamily="2" charset="0"/>
              </a:rPr>
              <a:t> </a:t>
            </a:r>
            <a:endParaRPr lang="en-IL" sz="10000" dirty="0">
              <a:latin typeface="KG Miss Kindergarten" panose="02000000000000000000" pitchFamily="2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57EF96F-2494-4D60-BF16-75610C64B429}"/>
              </a:ext>
            </a:extLst>
          </p:cNvPr>
          <p:cNvCxnSpPr>
            <a:cxnSpLocks/>
          </p:cNvCxnSpPr>
          <p:nvPr/>
        </p:nvCxnSpPr>
        <p:spPr>
          <a:xfrm flipH="1">
            <a:off x="3771900" y="3151376"/>
            <a:ext cx="754120" cy="90627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Vintage Cat, Watercolor, Cats">
            <a:extLst>
              <a:ext uri="{FF2B5EF4-FFF2-40B4-BE49-F238E27FC236}">
                <a16:creationId xmlns:a16="http://schemas.microsoft.com/office/drawing/2014/main" id="{6347EC2E-E33D-4228-98B6-F058CCEF7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587" y="4268592"/>
            <a:ext cx="3096640" cy="163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4C1A596-254E-4594-9618-46299AFD4311}"/>
              </a:ext>
            </a:extLst>
          </p:cNvPr>
          <p:cNvCxnSpPr>
            <a:cxnSpLocks/>
          </p:cNvCxnSpPr>
          <p:nvPr/>
        </p:nvCxnSpPr>
        <p:spPr>
          <a:xfrm>
            <a:off x="6110552" y="3151376"/>
            <a:ext cx="856721" cy="8202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Smiley, Happy, Face, Smile, Lucky, Luck, Yellow, Fun">
            <a:extLst>
              <a:ext uri="{FF2B5EF4-FFF2-40B4-BE49-F238E27FC236}">
                <a16:creationId xmlns:a16="http://schemas.microsoft.com/office/drawing/2014/main" id="{65FD34CC-FF15-49CF-BC0D-F18EE9554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819" y="4057650"/>
            <a:ext cx="1935393" cy="193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D5F655-8721-444B-BEF2-BFB49F679268}"/>
              </a:ext>
            </a:extLst>
          </p:cNvPr>
          <p:cNvSpPr txBox="1"/>
          <p:nvPr/>
        </p:nvSpPr>
        <p:spPr>
          <a:xfrm>
            <a:off x="2721444" y="3466170"/>
            <a:ext cx="542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1</a:t>
            </a:r>
            <a:endParaRPr lang="en-I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D6022E-ABB3-4D33-B660-5169FEEBCABB}"/>
              </a:ext>
            </a:extLst>
          </p:cNvPr>
          <p:cNvSpPr txBox="1"/>
          <p:nvPr/>
        </p:nvSpPr>
        <p:spPr>
          <a:xfrm>
            <a:off x="7245819" y="3183630"/>
            <a:ext cx="542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2</a:t>
            </a:r>
            <a:endParaRPr lang="en-IL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7084901-E278-455B-BB3B-6C4C596DD928}"/>
              </a:ext>
            </a:extLst>
          </p:cNvPr>
          <p:cNvSpPr/>
          <p:nvPr/>
        </p:nvSpPr>
        <p:spPr>
          <a:xfrm>
            <a:off x="1166040" y="3069553"/>
            <a:ext cx="3780141" cy="35861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3941366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65046" y="433137"/>
            <a:ext cx="9703020" cy="805305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Yes/No</a:t>
            </a:r>
            <a:endParaRPr lang="x-none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046" y="300439"/>
            <a:ext cx="1017545" cy="1070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81ED43-7251-452F-8DA6-284501AFA303}"/>
              </a:ext>
            </a:extLst>
          </p:cNvPr>
          <p:cNvSpPr txBox="1"/>
          <p:nvPr/>
        </p:nvSpPr>
        <p:spPr>
          <a:xfrm>
            <a:off x="114299" y="1815375"/>
            <a:ext cx="125872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2. Mom gives Tim a gift.     </a:t>
            </a:r>
            <a:r>
              <a:rPr lang="en-US" sz="7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Yes</a:t>
            </a:r>
            <a:r>
              <a:rPr lang="en-US" sz="7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/No</a:t>
            </a:r>
          </a:p>
          <a:p>
            <a:endParaRPr lang="en-IL" sz="7000" dirty="0">
              <a:solidFill>
                <a:schemeClr val="bg2">
                  <a:lumMod val="10000"/>
                </a:schemeClr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72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65046" y="433137"/>
            <a:ext cx="9703020" cy="805305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Yes/No</a:t>
            </a:r>
            <a:endParaRPr lang="x-none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046" y="300439"/>
            <a:ext cx="1017545" cy="1070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81ED43-7251-452F-8DA6-284501AFA303}"/>
              </a:ext>
            </a:extLst>
          </p:cNvPr>
          <p:cNvSpPr txBox="1"/>
          <p:nvPr/>
        </p:nvSpPr>
        <p:spPr>
          <a:xfrm>
            <a:off x="-197644" y="1830525"/>
            <a:ext cx="1258728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3. Tim swims with nine boys. Yes/No</a:t>
            </a:r>
          </a:p>
          <a:p>
            <a:endParaRPr lang="en-IL" sz="5500" dirty="0">
              <a:solidFill>
                <a:schemeClr val="bg2">
                  <a:lumMod val="10000"/>
                </a:schemeClr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62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65046" y="433137"/>
            <a:ext cx="9703020" cy="805305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Yes/No</a:t>
            </a:r>
            <a:endParaRPr lang="x-none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046" y="300439"/>
            <a:ext cx="1017545" cy="1070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81ED43-7251-452F-8DA6-284501AFA303}"/>
              </a:ext>
            </a:extLst>
          </p:cNvPr>
          <p:cNvSpPr txBox="1"/>
          <p:nvPr/>
        </p:nvSpPr>
        <p:spPr>
          <a:xfrm>
            <a:off x="114299" y="1815375"/>
            <a:ext cx="1258728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3. Tim swims with nine boys. Yes/</a:t>
            </a:r>
            <a:r>
              <a:rPr lang="en-US" sz="7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No</a:t>
            </a:r>
          </a:p>
          <a:p>
            <a:endParaRPr lang="en-IL" sz="5500" dirty="0">
              <a:solidFill>
                <a:schemeClr val="bg2">
                  <a:lumMod val="10000"/>
                </a:schemeClr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81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65046" y="433137"/>
            <a:ext cx="9703020" cy="805305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Yes/No</a:t>
            </a:r>
            <a:endParaRPr lang="x-none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046" y="300439"/>
            <a:ext cx="1017545" cy="1070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81ED43-7251-452F-8DA6-284501AFA303}"/>
              </a:ext>
            </a:extLst>
          </p:cNvPr>
          <p:cNvSpPr txBox="1"/>
          <p:nvPr/>
        </p:nvSpPr>
        <p:spPr>
          <a:xfrm>
            <a:off x="114299" y="1815375"/>
            <a:ext cx="1258728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5. Tim smiles. Tim is happy.  Yes/No</a:t>
            </a:r>
          </a:p>
          <a:p>
            <a:endParaRPr lang="en-IL" sz="5500" dirty="0">
              <a:solidFill>
                <a:schemeClr val="bg2">
                  <a:lumMod val="10000"/>
                </a:schemeClr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94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65046" y="433137"/>
            <a:ext cx="9703020" cy="805305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Yes/No</a:t>
            </a:r>
            <a:endParaRPr lang="x-none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046" y="300439"/>
            <a:ext cx="1017545" cy="1070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81ED43-7251-452F-8DA6-284501AFA303}"/>
              </a:ext>
            </a:extLst>
          </p:cNvPr>
          <p:cNvSpPr txBox="1"/>
          <p:nvPr/>
        </p:nvSpPr>
        <p:spPr>
          <a:xfrm>
            <a:off x="114299" y="1815375"/>
            <a:ext cx="1258728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5. Tim smiles. Tim is happy.  </a:t>
            </a:r>
            <a:r>
              <a:rPr lang="en-US" sz="7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Yes</a:t>
            </a:r>
            <a:r>
              <a:rPr lang="en-US" sz="7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/No</a:t>
            </a:r>
          </a:p>
          <a:p>
            <a:endParaRPr lang="en-IL" sz="5500" dirty="0">
              <a:solidFill>
                <a:schemeClr val="bg2">
                  <a:lumMod val="10000"/>
                </a:schemeClr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72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 descr="Swimming Pool, Swimming, Pool, Ladder">
            <a:extLst>
              <a:ext uri="{FF2B5EF4-FFF2-40B4-BE49-F238E27FC236}">
                <a16:creationId xmlns:a16="http://schemas.microsoft.com/office/drawing/2014/main" id="{06CC69C1-A79D-4DD3-9EC9-CD26BAB62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698" y="5551136"/>
            <a:ext cx="1635012" cy="96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0796E8-8010-461D-87EF-B06B222FE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1,2,3…</a:t>
            </a:r>
            <a:endParaRPr lang="en-I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9EFC81-32AE-461D-95A7-CB7976EB2E32}"/>
              </a:ext>
            </a:extLst>
          </p:cNvPr>
          <p:cNvSpPr/>
          <p:nvPr/>
        </p:nvSpPr>
        <p:spPr>
          <a:xfrm>
            <a:off x="5018" y="2009899"/>
            <a:ext cx="1603787" cy="1348480"/>
          </a:xfrm>
          <a:custGeom>
            <a:avLst/>
            <a:gdLst>
              <a:gd name="connsiteX0" fmla="*/ 0 w 1603787"/>
              <a:gd name="connsiteY0" fmla="*/ 0 h 1348480"/>
              <a:gd name="connsiteX1" fmla="*/ 518558 w 1603787"/>
              <a:gd name="connsiteY1" fmla="*/ 0 h 1348480"/>
              <a:gd name="connsiteX2" fmla="*/ 1005040 w 1603787"/>
              <a:gd name="connsiteY2" fmla="*/ 0 h 1348480"/>
              <a:gd name="connsiteX3" fmla="*/ 1603787 w 1603787"/>
              <a:gd name="connsiteY3" fmla="*/ 0 h 1348480"/>
              <a:gd name="connsiteX4" fmla="*/ 1603787 w 1603787"/>
              <a:gd name="connsiteY4" fmla="*/ 687725 h 1348480"/>
              <a:gd name="connsiteX5" fmla="*/ 1603787 w 1603787"/>
              <a:gd name="connsiteY5" fmla="*/ 1348480 h 1348480"/>
              <a:gd name="connsiteX6" fmla="*/ 1037116 w 1603787"/>
              <a:gd name="connsiteY6" fmla="*/ 1348480 h 1348480"/>
              <a:gd name="connsiteX7" fmla="*/ 534596 w 1603787"/>
              <a:gd name="connsiteY7" fmla="*/ 1348480 h 1348480"/>
              <a:gd name="connsiteX8" fmla="*/ 0 w 1603787"/>
              <a:gd name="connsiteY8" fmla="*/ 1348480 h 1348480"/>
              <a:gd name="connsiteX9" fmla="*/ 0 w 1603787"/>
              <a:gd name="connsiteY9" fmla="*/ 647270 h 1348480"/>
              <a:gd name="connsiteX10" fmla="*/ 0 w 1603787"/>
              <a:gd name="connsiteY10" fmla="*/ 0 h 134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03787" h="1348480" extrusionOk="0">
                <a:moveTo>
                  <a:pt x="0" y="0"/>
                </a:moveTo>
                <a:cubicBezTo>
                  <a:pt x="199687" y="-16215"/>
                  <a:pt x="263797" y="-25603"/>
                  <a:pt x="518558" y="0"/>
                </a:cubicBezTo>
                <a:cubicBezTo>
                  <a:pt x="773319" y="25603"/>
                  <a:pt x="861472" y="-19350"/>
                  <a:pt x="1005040" y="0"/>
                </a:cubicBezTo>
                <a:cubicBezTo>
                  <a:pt x="1148608" y="19350"/>
                  <a:pt x="1443160" y="781"/>
                  <a:pt x="1603787" y="0"/>
                </a:cubicBezTo>
                <a:cubicBezTo>
                  <a:pt x="1596937" y="321850"/>
                  <a:pt x="1602731" y="459512"/>
                  <a:pt x="1603787" y="687725"/>
                </a:cubicBezTo>
                <a:cubicBezTo>
                  <a:pt x="1604843" y="915938"/>
                  <a:pt x="1629175" y="1189602"/>
                  <a:pt x="1603787" y="1348480"/>
                </a:cubicBezTo>
                <a:cubicBezTo>
                  <a:pt x="1430289" y="1334137"/>
                  <a:pt x="1311115" y="1338418"/>
                  <a:pt x="1037116" y="1348480"/>
                </a:cubicBezTo>
                <a:cubicBezTo>
                  <a:pt x="763117" y="1358542"/>
                  <a:pt x="646416" y="1340794"/>
                  <a:pt x="534596" y="1348480"/>
                </a:cubicBezTo>
                <a:cubicBezTo>
                  <a:pt x="422776" y="1356166"/>
                  <a:pt x="118994" y="1346977"/>
                  <a:pt x="0" y="1348480"/>
                </a:cubicBezTo>
                <a:cubicBezTo>
                  <a:pt x="-12515" y="1032733"/>
                  <a:pt x="-4981" y="861957"/>
                  <a:pt x="0" y="647270"/>
                </a:cubicBezTo>
                <a:cubicBezTo>
                  <a:pt x="4981" y="432583"/>
                  <a:pt x="15403" y="294606"/>
                  <a:pt x="0" y="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9890948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A4F2CAB-E342-49AF-8E7F-3C75681ED409}"/>
              </a:ext>
            </a:extLst>
          </p:cNvPr>
          <p:cNvSpPr/>
          <p:nvPr/>
        </p:nvSpPr>
        <p:spPr>
          <a:xfrm>
            <a:off x="1634847" y="2174112"/>
            <a:ext cx="771525" cy="779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964248-B26F-4994-8BFA-7819DD960DCA}"/>
              </a:ext>
            </a:extLst>
          </p:cNvPr>
          <p:cNvSpPr/>
          <p:nvPr/>
        </p:nvSpPr>
        <p:spPr>
          <a:xfrm>
            <a:off x="2448809" y="1951478"/>
            <a:ext cx="1735093" cy="1406901"/>
          </a:xfrm>
          <a:custGeom>
            <a:avLst/>
            <a:gdLst>
              <a:gd name="connsiteX0" fmla="*/ 0 w 1735093"/>
              <a:gd name="connsiteY0" fmla="*/ 0 h 1406901"/>
              <a:gd name="connsiteX1" fmla="*/ 561013 w 1735093"/>
              <a:gd name="connsiteY1" fmla="*/ 0 h 1406901"/>
              <a:gd name="connsiteX2" fmla="*/ 1087325 w 1735093"/>
              <a:gd name="connsiteY2" fmla="*/ 0 h 1406901"/>
              <a:gd name="connsiteX3" fmla="*/ 1735093 w 1735093"/>
              <a:gd name="connsiteY3" fmla="*/ 0 h 1406901"/>
              <a:gd name="connsiteX4" fmla="*/ 1735093 w 1735093"/>
              <a:gd name="connsiteY4" fmla="*/ 483036 h 1406901"/>
              <a:gd name="connsiteX5" fmla="*/ 1735093 w 1735093"/>
              <a:gd name="connsiteY5" fmla="*/ 980141 h 1406901"/>
              <a:gd name="connsiteX6" fmla="*/ 1735093 w 1735093"/>
              <a:gd name="connsiteY6" fmla="*/ 1406901 h 1406901"/>
              <a:gd name="connsiteX7" fmla="*/ 1122027 w 1735093"/>
              <a:gd name="connsiteY7" fmla="*/ 1406901 h 1406901"/>
              <a:gd name="connsiteX8" fmla="*/ 578364 w 1735093"/>
              <a:gd name="connsiteY8" fmla="*/ 1406901 h 1406901"/>
              <a:gd name="connsiteX9" fmla="*/ 0 w 1735093"/>
              <a:gd name="connsiteY9" fmla="*/ 1406901 h 1406901"/>
              <a:gd name="connsiteX10" fmla="*/ 0 w 1735093"/>
              <a:gd name="connsiteY10" fmla="*/ 952003 h 1406901"/>
              <a:gd name="connsiteX11" fmla="*/ 0 w 1735093"/>
              <a:gd name="connsiteY11" fmla="*/ 454898 h 1406901"/>
              <a:gd name="connsiteX12" fmla="*/ 0 w 1735093"/>
              <a:gd name="connsiteY12" fmla="*/ 0 h 140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5093" h="1406901" extrusionOk="0">
                <a:moveTo>
                  <a:pt x="0" y="0"/>
                </a:moveTo>
                <a:cubicBezTo>
                  <a:pt x="151580" y="-9264"/>
                  <a:pt x="299498" y="-8028"/>
                  <a:pt x="561013" y="0"/>
                </a:cubicBezTo>
                <a:cubicBezTo>
                  <a:pt x="822528" y="8028"/>
                  <a:pt x="847655" y="11447"/>
                  <a:pt x="1087325" y="0"/>
                </a:cubicBezTo>
                <a:cubicBezTo>
                  <a:pt x="1326995" y="-11447"/>
                  <a:pt x="1446582" y="17455"/>
                  <a:pt x="1735093" y="0"/>
                </a:cubicBezTo>
                <a:cubicBezTo>
                  <a:pt x="1753239" y="218172"/>
                  <a:pt x="1741469" y="362705"/>
                  <a:pt x="1735093" y="483036"/>
                </a:cubicBezTo>
                <a:cubicBezTo>
                  <a:pt x="1728717" y="603367"/>
                  <a:pt x="1714948" y="769518"/>
                  <a:pt x="1735093" y="980141"/>
                </a:cubicBezTo>
                <a:cubicBezTo>
                  <a:pt x="1755238" y="1190765"/>
                  <a:pt x="1746449" y="1298420"/>
                  <a:pt x="1735093" y="1406901"/>
                </a:cubicBezTo>
                <a:cubicBezTo>
                  <a:pt x="1527266" y="1437255"/>
                  <a:pt x="1263801" y="1409177"/>
                  <a:pt x="1122027" y="1406901"/>
                </a:cubicBezTo>
                <a:cubicBezTo>
                  <a:pt x="980253" y="1404625"/>
                  <a:pt x="688338" y="1433640"/>
                  <a:pt x="578364" y="1406901"/>
                </a:cubicBezTo>
                <a:cubicBezTo>
                  <a:pt x="468390" y="1380162"/>
                  <a:pt x="162075" y="1427744"/>
                  <a:pt x="0" y="1406901"/>
                </a:cubicBezTo>
                <a:cubicBezTo>
                  <a:pt x="-11449" y="1231690"/>
                  <a:pt x="-14069" y="1161248"/>
                  <a:pt x="0" y="952003"/>
                </a:cubicBezTo>
                <a:cubicBezTo>
                  <a:pt x="14069" y="742758"/>
                  <a:pt x="-1802" y="597150"/>
                  <a:pt x="0" y="454898"/>
                </a:cubicBezTo>
                <a:cubicBezTo>
                  <a:pt x="1802" y="312646"/>
                  <a:pt x="6187" y="227105"/>
                  <a:pt x="0" y="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9890948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4AD6AFF-506F-48E8-9073-8A7E62E5694E}"/>
              </a:ext>
            </a:extLst>
          </p:cNvPr>
          <p:cNvSpPr/>
          <p:nvPr/>
        </p:nvSpPr>
        <p:spPr>
          <a:xfrm>
            <a:off x="4190986" y="2135793"/>
            <a:ext cx="771525" cy="779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3DBF422-4B18-48D1-8738-AEAB7A0041F8}"/>
              </a:ext>
            </a:extLst>
          </p:cNvPr>
          <p:cNvSpPr/>
          <p:nvPr/>
        </p:nvSpPr>
        <p:spPr>
          <a:xfrm>
            <a:off x="6818595" y="2122682"/>
            <a:ext cx="771525" cy="779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4FD347-9F80-4FB2-A5FA-D051E515937F}"/>
              </a:ext>
            </a:extLst>
          </p:cNvPr>
          <p:cNvSpPr/>
          <p:nvPr/>
        </p:nvSpPr>
        <p:spPr>
          <a:xfrm>
            <a:off x="5000456" y="1915108"/>
            <a:ext cx="1776944" cy="1443271"/>
          </a:xfrm>
          <a:custGeom>
            <a:avLst/>
            <a:gdLst>
              <a:gd name="connsiteX0" fmla="*/ 0 w 1776944"/>
              <a:gd name="connsiteY0" fmla="*/ 0 h 1443271"/>
              <a:gd name="connsiteX1" fmla="*/ 574545 w 1776944"/>
              <a:gd name="connsiteY1" fmla="*/ 0 h 1443271"/>
              <a:gd name="connsiteX2" fmla="*/ 1113552 w 1776944"/>
              <a:gd name="connsiteY2" fmla="*/ 0 h 1443271"/>
              <a:gd name="connsiteX3" fmla="*/ 1776944 w 1776944"/>
              <a:gd name="connsiteY3" fmla="*/ 0 h 1443271"/>
              <a:gd name="connsiteX4" fmla="*/ 1776944 w 1776944"/>
              <a:gd name="connsiteY4" fmla="*/ 495523 h 1443271"/>
              <a:gd name="connsiteX5" fmla="*/ 1776944 w 1776944"/>
              <a:gd name="connsiteY5" fmla="*/ 1005479 h 1443271"/>
              <a:gd name="connsiteX6" fmla="*/ 1776944 w 1776944"/>
              <a:gd name="connsiteY6" fmla="*/ 1443271 h 1443271"/>
              <a:gd name="connsiteX7" fmla="*/ 1149090 w 1776944"/>
              <a:gd name="connsiteY7" fmla="*/ 1443271 h 1443271"/>
              <a:gd name="connsiteX8" fmla="*/ 592315 w 1776944"/>
              <a:gd name="connsiteY8" fmla="*/ 1443271 h 1443271"/>
              <a:gd name="connsiteX9" fmla="*/ 0 w 1776944"/>
              <a:gd name="connsiteY9" fmla="*/ 1443271 h 1443271"/>
              <a:gd name="connsiteX10" fmla="*/ 0 w 1776944"/>
              <a:gd name="connsiteY10" fmla="*/ 976613 h 1443271"/>
              <a:gd name="connsiteX11" fmla="*/ 0 w 1776944"/>
              <a:gd name="connsiteY11" fmla="*/ 466658 h 1443271"/>
              <a:gd name="connsiteX12" fmla="*/ 0 w 1776944"/>
              <a:gd name="connsiteY12" fmla="*/ 0 h 1443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76944" h="1443271" extrusionOk="0">
                <a:moveTo>
                  <a:pt x="0" y="0"/>
                </a:moveTo>
                <a:cubicBezTo>
                  <a:pt x="270102" y="27028"/>
                  <a:pt x="338368" y="8749"/>
                  <a:pt x="574545" y="0"/>
                </a:cubicBezTo>
                <a:cubicBezTo>
                  <a:pt x="810723" y="-8749"/>
                  <a:pt x="998624" y="-10995"/>
                  <a:pt x="1113552" y="0"/>
                </a:cubicBezTo>
                <a:cubicBezTo>
                  <a:pt x="1228480" y="10995"/>
                  <a:pt x="1542714" y="-27067"/>
                  <a:pt x="1776944" y="0"/>
                </a:cubicBezTo>
                <a:cubicBezTo>
                  <a:pt x="1786997" y="204074"/>
                  <a:pt x="1779494" y="266084"/>
                  <a:pt x="1776944" y="495523"/>
                </a:cubicBezTo>
                <a:cubicBezTo>
                  <a:pt x="1774394" y="724962"/>
                  <a:pt x="1777268" y="889306"/>
                  <a:pt x="1776944" y="1005479"/>
                </a:cubicBezTo>
                <a:cubicBezTo>
                  <a:pt x="1776620" y="1121652"/>
                  <a:pt x="1764675" y="1320007"/>
                  <a:pt x="1776944" y="1443271"/>
                </a:cubicBezTo>
                <a:cubicBezTo>
                  <a:pt x="1532412" y="1417979"/>
                  <a:pt x="1404271" y="1438847"/>
                  <a:pt x="1149090" y="1443271"/>
                </a:cubicBezTo>
                <a:cubicBezTo>
                  <a:pt x="893909" y="1447695"/>
                  <a:pt x="786008" y="1466969"/>
                  <a:pt x="592315" y="1443271"/>
                </a:cubicBezTo>
                <a:cubicBezTo>
                  <a:pt x="398622" y="1419573"/>
                  <a:pt x="259601" y="1415595"/>
                  <a:pt x="0" y="1443271"/>
                </a:cubicBezTo>
                <a:cubicBezTo>
                  <a:pt x="18988" y="1319188"/>
                  <a:pt x="-5306" y="1104941"/>
                  <a:pt x="0" y="976613"/>
                </a:cubicBezTo>
                <a:cubicBezTo>
                  <a:pt x="5306" y="848285"/>
                  <a:pt x="-5399" y="627225"/>
                  <a:pt x="0" y="466658"/>
                </a:cubicBezTo>
                <a:cubicBezTo>
                  <a:pt x="5399" y="306091"/>
                  <a:pt x="-6094" y="114555"/>
                  <a:pt x="0" y="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9890948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41A04C-4253-4B75-8A19-90CF5F883262}"/>
              </a:ext>
            </a:extLst>
          </p:cNvPr>
          <p:cNvSpPr/>
          <p:nvPr/>
        </p:nvSpPr>
        <p:spPr>
          <a:xfrm>
            <a:off x="7610842" y="1915108"/>
            <a:ext cx="1735093" cy="1354666"/>
          </a:xfrm>
          <a:custGeom>
            <a:avLst/>
            <a:gdLst>
              <a:gd name="connsiteX0" fmla="*/ 0 w 1735093"/>
              <a:gd name="connsiteY0" fmla="*/ 0 h 1354666"/>
              <a:gd name="connsiteX1" fmla="*/ 561013 w 1735093"/>
              <a:gd name="connsiteY1" fmla="*/ 0 h 1354666"/>
              <a:gd name="connsiteX2" fmla="*/ 1087325 w 1735093"/>
              <a:gd name="connsiteY2" fmla="*/ 0 h 1354666"/>
              <a:gd name="connsiteX3" fmla="*/ 1735093 w 1735093"/>
              <a:gd name="connsiteY3" fmla="*/ 0 h 1354666"/>
              <a:gd name="connsiteX4" fmla="*/ 1735093 w 1735093"/>
              <a:gd name="connsiteY4" fmla="*/ 690880 h 1354666"/>
              <a:gd name="connsiteX5" fmla="*/ 1735093 w 1735093"/>
              <a:gd name="connsiteY5" fmla="*/ 1354666 h 1354666"/>
              <a:gd name="connsiteX6" fmla="*/ 1122027 w 1735093"/>
              <a:gd name="connsiteY6" fmla="*/ 1354666 h 1354666"/>
              <a:gd name="connsiteX7" fmla="*/ 578364 w 1735093"/>
              <a:gd name="connsiteY7" fmla="*/ 1354666 h 1354666"/>
              <a:gd name="connsiteX8" fmla="*/ 0 w 1735093"/>
              <a:gd name="connsiteY8" fmla="*/ 1354666 h 1354666"/>
              <a:gd name="connsiteX9" fmla="*/ 0 w 1735093"/>
              <a:gd name="connsiteY9" fmla="*/ 650240 h 1354666"/>
              <a:gd name="connsiteX10" fmla="*/ 0 w 1735093"/>
              <a:gd name="connsiteY10" fmla="*/ 0 h 135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5093" h="1354666" extrusionOk="0">
                <a:moveTo>
                  <a:pt x="0" y="0"/>
                </a:moveTo>
                <a:cubicBezTo>
                  <a:pt x="151580" y="-9264"/>
                  <a:pt x="299498" y="-8028"/>
                  <a:pt x="561013" y="0"/>
                </a:cubicBezTo>
                <a:cubicBezTo>
                  <a:pt x="822528" y="8028"/>
                  <a:pt x="847655" y="11447"/>
                  <a:pt x="1087325" y="0"/>
                </a:cubicBezTo>
                <a:cubicBezTo>
                  <a:pt x="1326995" y="-11447"/>
                  <a:pt x="1446582" y="17455"/>
                  <a:pt x="1735093" y="0"/>
                </a:cubicBezTo>
                <a:cubicBezTo>
                  <a:pt x="1760712" y="183237"/>
                  <a:pt x="1744582" y="415309"/>
                  <a:pt x="1735093" y="690880"/>
                </a:cubicBezTo>
                <a:cubicBezTo>
                  <a:pt x="1725604" y="966451"/>
                  <a:pt x="1753385" y="1097891"/>
                  <a:pt x="1735093" y="1354666"/>
                </a:cubicBezTo>
                <a:cubicBezTo>
                  <a:pt x="1544402" y="1341592"/>
                  <a:pt x="1246390" y="1357556"/>
                  <a:pt x="1122027" y="1354666"/>
                </a:cubicBezTo>
                <a:cubicBezTo>
                  <a:pt x="997664" y="1351776"/>
                  <a:pt x="831477" y="1364800"/>
                  <a:pt x="578364" y="1354666"/>
                </a:cubicBezTo>
                <a:cubicBezTo>
                  <a:pt x="325251" y="1344532"/>
                  <a:pt x="241701" y="1345335"/>
                  <a:pt x="0" y="1354666"/>
                </a:cubicBezTo>
                <a:cubicBezTo>
                  <a:pt x="-20488" y="1197054"/>
                  <a:pt x="-7" y="794450"/>
                  <a:pt x="0" y="650240"/>
                </a:cubicBezTo>
                <a:cubicBezTo>
                  <a:pt x="7" y="506030"/>
                  <a:pt x="27550" y="281565"/>
                  <a:pt x="0" y="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9890948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BDA349E-C8E7-4843-84DA-1CBB27789E41}"/>
              </a:ext>
            </a:extLst>
          </p:cNvPr>
          <p:cNvSpPr/>
          <p:nvPr/>
        </p:nvSpPr>
        <p:spPr>
          <a:xfrm>
            <a:off x="9383879" y="2180545"/>
            <a:ext cx="771525" cy="779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624809-F6F2-4E68-8BBD-93AFB368E156}"/>
              </a:ext>
            </a:extLst>
          </p:cNvPr>
          <p:cNvSpPr/>
          <p:nvPr/>
        </p:nvSpPr>
        <p:spPr>
          <a:xfrm>
            <a:off x="10225654" y="1897113"/>
            <a:ext cx="1910337" cy="1399911"/>
          </a:xfrm>
          <a:custGeom>
            <a:avLst/>
            <a:gdLst>
              <a:gd name="connsiteX0" fmla="*/ 0 w 1910337"/>
              <a:gd name="connsiteY0" fmla="*/ 0 h 1399911"/>
              <a:gd name="connsiteX1" fmla="*/ 617676 w 1910337"/>
              <a:gd name="connsiteY1" fmla="*/ 0 h 1399911"/>
              <a:gd name="connsiteX2" fmla="*/ 1197145 w 1910337"/>
              <a:gd name="connsiteY2" fmla="*/ 0 h 1399911"/>
              <a:gd name="connsiteX3" fmla="*/ 1910337 w 1910337"/>
              <a:gd name="connsiteY3" fmla="*/ 0 h 1399911"/>
              <a:gd name="connsiteX4" fmla="*/ 1910337 w 1910337"/>
              <a:gd name="connsiteY4" fmla="*/ 713955 h 1399911"/>
              <a:gd name="connsiteX5" fmla="*/ 1910337 w 1910337"/>
              <a:gd name="connsiteY5" fmla="*/ 1399911 h 1399911"/>
              <a:gd name="connsiteX6" fmla="*/ 1235351 w 1910337"/>
              <a:gd name="connsiteY6" fmla="*/ 1399911 h 1399911"/>
              <a:gd name="connsiteX7" fmla="*/ 636779 w 1910337"/>
              <a:gd name="connsiteY7" fmla="*/ 1399911 h 1399911"/>
              <a:gd name="connsiteX8" fmla="*/ 0 w 1910337"/>
              <a:gd name="connsiteY8" fmla="*/ 1399911 h 1399911"/>
              <a:gd name="connsiteX9" fmla="*/ 0 w 1910337"/>
              <a:gd name="connsiteY9" fmla="*/ 671957 h 1399911"/>
              <a:gd name="connsiteX10" fmla="*/ 0 w 1910337"/>
              <a:gd name="connsiteY10" fmla="*/ 0 h 1399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10337" h="1399911" extrusionOk="0">
                <a:moveTo>
                  <a:pt x="0" y="0"/>
                </a:moveTo>
                <a:cubicBezTo>
                  <a:pt x="260644" y="21622"/>
                  <a:pt x="415351" y="8678"/>
                  <a:pt x="617676" y="0"/>
                </a:cubicBezTo>
                <a:cubicBezTo>
                  <a:pt x="820001" y="-8678"/>
                  <a:pt x="917358" y="943"/>
                  <a:pt x="1197145" y="0"/>
                </a:cubicBezTo>
                <a:cubicBezTo>
                  <a:pt x="1476932" y="-943"/>
                  <a:pt x="1713331" y="-35243"/>
                  <a:pt x="1910337" y="0"/>
                </a:cubicBezTo>
                <a:cubicBezTo>
                  <a:pt x="1880827" y="332495"/>
                  <a:pt x="1909537" y="486952"/>
                  <a:pt x="1910337" y="713955"/>
                </a:cubicBezTo>
                <a:cubicBezTo>
                  <a:pt x="1911137" y="940959"/>
                  <a:pt x="1884459" y="1248022"/>
                  <a:pt x="1910337" y="1399911"/>
                </a:cubicBezTo>
                <a:cubicBezTo>
                  <a:pt x="1766836" y="1375804"/>
                  <a:pt x="1566122" y="1425130"/>
                  <a:pt x="1235351" y="1399911"/>
                </a:cubicBezTo>
                <a:cubicBezTo>
                  <a:pt x="904580" y="1374692"/>
                  <a:pt x="879292" y="1417677"/>
                  <a:pt x="636779" y="1399911"/>
                </a:cubicBezTo>
                <a:cubicBezTo>
                  <a:pt x="394266" y="1382145"/>
                  <a:pt x="283683" y="1413794"/>
                  <a:pt x="0" y="1399911"/>
                </a:cubicBezTo>
                <a:cubicBezTo>
                  <a:pt x="-14868" y="1202135"/>
                  <a:pt x="-29148" y="971970"/>
                  <a:pt x="0" y="671957"/>
                </a:cubicBezTo>
                <a:cubicBezTo>
                  <a:pt x="29148" y="371944"/>
                  <a:pt x="-23866" y="221291"/>
                  <a:pt x="0" y="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9890948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27D4DC-5C53-4EEF-A02F-419068C4E768}"/>
              </a:ext>
            </a:extLst>
          </p:cNvPr>
          <p:cNvSpPr txBox="1"/>
          <p:nvPr/>
        </p:nvSpPr>
        <p:spPr>
          <a:xfrm>
            <a:off x="283" y="2032072"/>
            <a:ext cx="5221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KG Miss Kindergarten" panose="02000000000000000000" pitchFamily="2" charset="0"/>
              </a:rPr>
              <a:t>1.</a:t>
            </a:r>
            <a:endParaRPr lang="en-IL" sz="3000" b="1" dirty="0">
              <a:latin typeface="KG Miss Kindergarte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763ED9-44DA-455A-91FB-CDB00DE1410B}"/>
              </a:ext>
            </a:extLst>
          </p:cNvPr>
          <p:cNvSpPr txBox="1"/>
          <p:nvPr/>
        </p:nvSpPr>
        <p:spPr>
          <a:xfrm>
            <a:off x="2409374" y="1958469"/>
            <a:ext cx="5221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KG Miss Kindergarten" panose="02000000000000000000" pitchFamily="2" charset="0"/>
              </a:rPr>
              <a:t>2.</a:t>
            </a:r>
            <a:endParaRPr lang="en-IL" sz="3000" b="1" dirty="0">
              <a:latin typeface="KG Miss Kindergarte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7C0F01-D770-4428-B428-5DF13F766835}"/>
              </a:ext>
            </a:extLst>
          </p:cNvPr>
          <p:cNvSpPr txBox="1"/>
          <p:nvPr/>
        </p:nvSpPr>
        <p:spPr>
          <a:xfrm>
            <a:off x="4962511" y="1897113"/>
            <a:ext cx="5221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KG Miss Kindergarten" panose="02000000000000000000" pitchFamily="2" charset="0"/>
              </a:rPr>
              <a:t>3.</a:t>
            </a:r>
            <a:endParaRPr lang="en-IL" sz="3000" b="1" dirty="0">
              <a:latin typeface="KG Miss Kindergarte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34B3D8-B2E9-420D-ACF9-FC7CD0C465AC}"/>
              </a:ext>
            </a:extLst>
          </p:cNvPr>
          <p:cNvSpPr txBox="1"/>
          <p:nvPr/>
        </p:nvSpPr>
        <p:spPr>
          <a:xfrm>
            <a:off x="7504149" y="1889781"/>
            <a:ext cx="5221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KG Miss Kindergarten" panose="02000000000000000000" pitchFamily="2" charset="0"/>
              </a:rPr>
              <a:t>4.</a:t>
            </a:r>
            <a:endParaRPr lang="en-IL" sz="3000" b="1" dirty="0">
              <a:latin typeface="KG Miss Kindergarte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AC00BC-4A37-41F3-B7C0-215FDD43876C}"/>
              </a:ext>
            </a:extLst>
          </p:cNvPr>
          <p:cNvSpPr txBox="1"/>
          <p:nvPr/>
        </p:nvSpPr>
        <p:spPr>
          <a:xfrm>
            <a:off x="10225654" y="1889781"/>
            <a:ext cx="5221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KG Miss Kindergarten" panose="02000000000000000000" pitchFamily="2" charset="0"/>
              </a:rPr>
              <a:t>5.</a:t>
            </a:r>
            <a:endParaRPr lang="en-IL" sz="3000" b="1" dirty="0">
              <a:latin typeface="KG Miss Kindergarten" panose="02000000000000000000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6C9557D-84D2-4A46-9E36-B6F62B4792B6}"/>
              </a:ext>
            </a:extLst>
          </p:cNvPr>
          <p:cNvGrpSpPr/>
          <p:nvPr/>
        </p:nvGrpSpPr>
        <p:grpSpPr>
          <a:xfrm>
            <a:off x="5058246" y="4569643"/>
            <a:ext cx="1661363" cy="1113992"/>
            <a:chOff x="2621734" y="4486275"/>
            <a:chExt cx="3136130" cy="179253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9EAD2E7-FBED-48C1-8FEC-1EEF600E9B52}"/>
                </a:ext>
              </a:extLst>
            </p:cNvPr>
            <p:cNvGrpSpPr/>
            <p:nvPr/>
          </p:nvGrpSpPr>
          <p:grpSpPr>
            <a:xfrm>
              <a:off x="2621734" y="4486276"/>
              <a:ext cx="3136130" cy="1598858"/>
              <a:chOff x="4104557" y="4266477"/>
              <a:chExt cx="5871256" cy="278078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926B682-0CE2-4D54-8CD6-9B1727E85293}"/>
                  </a:ext>
                </a:extLst>
              </p:cNvPr>
              <p:cNvGrpSpPr/>
              <p:nvPr/>
            </p:nvGrpSpPr>
            <p:grpSpPr>
              <a:xfrm>
                <a:off x="4104557" y="4357688"/>
                <a:ext cx="2548843" cy="2601690"/>
                <a:chOff x="8592439" y="2514527"/>
                <a:chExt cx="1619250" cy="1667279"/>
              </a:xfrm>
            </p:grpSpPr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2FDD1B83-B826-4703-A573-E246BA8CAF46}"/>
                    </a:ext>
                  </a:extLst>
                </p:cNvPr>
                <p:cNvGrpSpPr/>
                <p:nvPr/>
              </p:nvGrpSpPr>
              <p:grpSpPr>
                <a:xfrm>
                  <a:off x="8592439" y="2514527"/>
                  <a:ext cx="1619250" cy="1667279"/>
                  <a:chOff x="9486899" y="2362127"/>
                  <a:chExt cx="1619250" cy="1667279"/>
                </a:xfrm>
              </p:grpSpPr>
              <p:pic>
                <p:nvPicPr>
                  <p:cNvPr id="27" name="Picture 6" descr="Boy, Black, Child, Happy, Laughing">
                    <a:extLst>
                      <a:ext uri="{FF2B5EF4-FFF2-40B4-BE49-F238E27FC236}">
                        <a16:creationId xmlns:a16="http://schemas.microsoft.com/office/drawing/2014/main" id="{600B4560-9C24-4DFE-9AA3-B8782080A9C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50697"/>
                  <a:stretch/>
                </p:blipFill>
                <p:spPr bwMode="auto">
                  <a:xfrm>
                    <a:off x="9486899" y="2362127"/>
                    <a:ext cx="1619250" cy="15966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8" name="Picture 6" descr="Boy, Black, Child, Happy, Laughing">
                    <a:extLst>
                      <a:ext uri="{FF2B5EF4-FFF2-40B4-BE49-F238E27FC236}">
                        <a16:creationId xmlns:a16="http://schemas.microsoft.com/office/drawing/2014/main" id="{0A5A64C7-AB35-436F-BF9C-5441A4E2B82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706" t="38385" r="47647" b="51909"/>
                  <a:stretch/>
                </p:blipFill>
                <p:spPr bwMode="auto">
                  <a:xfrm rot="18653808">
                    <a:off x="10219262" y="3507519"/>
                    <a:ext cx="697608" cy="346166"/>
                  </a:xfrm>
                  <a:prstGeom prst="ellipse">
                    <a:avLst/>
                  </a:prstGeom>
                  <a:ln>
                    <a:noFill/>
                  </a:ln>
                  <a:effectLst>
                    <a:softEdge rad="112500"/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26" name="Picture 6" descr="Boy, Black, Child, Happy, Laughing">
                  <a:extLst>
                    <a:ext uri="{FF2B5EF4-FFF2-40B4-BE49-F238E27FC236}">
                      <a16:creationId xmlns:a16="http://schemas.microsoft.com/office/drawing/2014/main" id="{756BB430-F40C-4DD5-8CF7-AA94CE2F442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706" t="38385" r="47647" b="51909"/>
                <a:stretch/>
              </p:blipFill>
              <p:spPr bwMode="auto">
                <a:xfrm rot="18653808">
                  <a:off x="9450937" y="3712426"/>
                  <a:ext cx="369606" cy="183405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7D4C9CC-22E5-415A-AD77-731A05E32A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45228" b="17888"/>
              <a:stretch/>
            </p:blipFill>
            <p:spPr>
              <a:xfrm rot="10800000">
                <a:off x="4391916" y="6226055"/>
                <a:ext cx="1976780" cy="645896"/>
              </a:xfrm>
              <a:prstGeom prst="rect">
                <a:avLst/>
              </a:prstGeom>
            </p:spPr>
          </p:pic>
          <p:pic>
            <p:nvPicPr>
              <p:cNvPr id="23" name="Picture 2" descr="Teacher, Bookworm, Glasses, Professor, Person, Cartoon">
                <a:extLst>
                  <a:ext uri="{FF2B5EF4-FFF2-40B4-BE49-F238E27FC236}">
                    <a16:creationId xmlns:a16="http://schemas.microsoft.com/office/drawing/2014/main" id="{29570F1A-1F3C-4ED5-A9A4-752E05A3DF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95027" y="4266477"/>
                <a:ext cx="2780786" cy="27807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F09F375A-EF12-411B-A0A0-4DA538BE37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45228" b="17888"/>
              <a:stretch/>
            </p:blipFill>
            <p:spPr>
              <a:xfrm rot="10800000">
                <a:off x="7664755" y="5427514"/>
                <a:ext cx="1976781" cy="645895"/>
              </a:xfrm>
              <a:prstGeom prst="rect">
                <a:avLst/>
              </a:prstGeom>
            </p:spPr>
          </p:pic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98EC39D-14D3-42D8-AA5B-D1CF69FEAA54}"/>
                </a:ext>
              </a:extLst>
            </p:cNvPr>
            <p:cNvSpPr/>
            <p:nvPr/>
          </p:nvSpPr>
          <p:spPr>
            <a:xfrm>
              <a:off x="2621734" y="4486275"/>
              <a:ext cx="3136130" cy="1792539"/>
            </a:xfrm>
            <a:custGeom>
              <a:avLst/>
              <a:gdLst>
                <a:gd name="connsiteX0" fmla="*/ 0 w 3136130"/>
                <a:gd name="connsiteY0" fmla="*/ 0 h 1792539"/>
                <a:gd name="connsiteX1" fmla="*/ 595865 w 3136130"/>
                <a:gd name="connsiteY1" fmla="*/ 0 h 1792539"/>
                <a:gd name="connsiteX2" fmla="*/ 1129007 w 3136130"/>
                <a:gd name="connsiteY2" fmla="*/ 0 h 1792539"/>
                <a:gd name="connsiteX3" fmla="*/ 1787594 w 3136130"/>
                <a:gd name="connsiteY3" fmla="*/ 0 h 1792539"/>
                <a:gd name="connsiteX4" fmla="*/ 2446181 w 3136130"/>
                <a:gd name="connsiteY4" fmla="*/ 0 h 1792539"/>
                <a:gd name="connsiteX5" fmla="*/ 3136130 w 3136130"/>
                <a:gd name="connsiteY5" fmla="*/ 0 h 1792539"/>
                <a:gd name="connsiteX6" fmla="*/ 3136130 w 3136130"/>
                <a:gd name="connsiteY6" fmla="*/ 579588 h 1792539"/>
                <a:gd name="connsiteX7" fmla="*/ 3136130 w 3136130"/>
                <a:gd name="connsiteY7" fmla="*/ 1212951 h 1792539"/>
                <a:gd name="connsiteX8" fmla="*/ 3136130 w 3136130"/>
                <a:gd name="connsiteY8" fmla="*/ 1792539 h 1792539"/>
                <a:gd name="connsiteX9" fmla="*/ 2602988 w 3136130"/>
                <a:gd name="connsiteY9" fmla="*/ 1792539 h 1792539"/>
                <a:gd name="connsiteX10" fmla="*/ 2007123 w 3136130"/>
                <a:gd name="connsiteY10" fmla="*/ 1792539 h 1792539"/>
                <a:gd name="connsiteX11" fmla="*/ 1442620 w 3136130"/>
                <a:gd name="connsiteY11" fmla="*/ 1792539 h 1792539"/>
                <a:gd name="connsiteX12" fmla="*/ 815394 w 3136130"/>
                <a:gd name="connsiteY12" fmla="*/ 1792539 h 1792539"/>
                <a:gd name="connsiteX13" fmla="*/ 0 w 3136130"/>
                <a:gd name="connsiteY13" fmla="*/ 1792539 h 1792539"/>
                <a:gd name="connsiteX14" fmla="*/ 0 w 3136130"/>
                <a:gd name="connsiteY14" fmla="*/ 1177101 h 1792539"/>
                <a:gd name="connsiteX15" fmla="*/ 0 w 3136130"/>
                <a:gd name="connsiteY15" fmla="*/ 615438 h 1792539"/>
                <a:gd name="connsiteX16" fmla="*/ 0 w 3136130"/>
                <a:gd name="connsiteY16" fmla="*/ 0 h 179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36130" h="1792539" extrusionOk="0">
                  <a:moveTo>
                    <a:pt x="0" y="0"/>
                  </a:moveTo>
                  <a:cubicBezTo>
                    <a:pt x="276795" y="-19863"/>
                    <a:pt x="389197" y="-11425"/>
                    <a:pt x="595865" y="0"/>
                  </a:cubicBezTo>
                  <a:cubicBezTo>
                    <a:pt x="802533" y="11425"/>
                    <a:pt x="947148" y="22570"/>
                    <a:pt x="1129007" y="0"/>
                  </a:cubicBezTo>
                  <a:cubicBezTo>
                    <a:pt x="1310866" y="-22570"/>
                    <a:pt x="1572254" y="-18160"/>
                    <a:pt x="1787594" y="0"/>
                  </a:cubicBezTo>
                  <a:cubicBezTo>
                    <a:pt x="2002934" y="18160"/>
                    <a:pt x="2250734" y="27936"/>
                    <a:pt x="2446181" y="0"/>
                  </a:cubicBezTo>
                  <a:cubicBezTo>
                    <a:pt x="2641628" y="-27936"/>
                    <a:pt x="2822471" y="30649"/>
                    <a:pt x="3136130" y="0"/>
                  </a:cubicBezTo>
                  <a:cubicBezTo>
                    <a:pt x="3163260" y="282909"/>
                    <a:pt x="3163897" y="367229"/>
                    <a:pt x="3136130" y="579588"/>
                  </a:cubicBezTo>
                  <a:cubicBezTo>
                    <a:pt x="3108363" y="791947"/>
                    <a:pt x="3118825" y="1063142"/>
                    <a:pt x="3136130" y="1212951"/>
                  </a:cubicBezTo>
                  <a:cubicBezTo>
                    <a:pt x="3153435" y="1362760"/>
                    <a:pt x="3117050" y="1609771"/>
                    <a:pt x="3136130" y="1792539"/>
                  </a:cubicBezTo>
                  <a:cubicBezTo>
                    <a:pt x="2989777" y="1816002"/>
                    <a:pt x="2786148" y="1802392"/>
                    <a:pt x="2602988" y="1792539"/>
                  </a:cubicBezTo>
                  <a:cubicBezTo>
                    <a:pt x="2419828" y="1782686"/>
                    <a:pt x="2274292" y="1817997"/>
                    <a:pt x="2007123" y="1792539"/>
                  </a:cubicBezTo>
                  <a:cubicBezTo>
                    <a:pt x="1739954" y="1767081"/>
                    <a:pt x="1654586" y="1792754"/>
                    <a:pt x="1442620" y="1792539"/>
                  </a:cubicBezTo>
                  <a:cubicBezTo>
                    <a:pt x="1230654" y="1792324"/>
                    <a:pt x="1015532" y="1769694"/>
                    <a:pt x="815394" y="1792539"/>
                  </a:cubicBezTo>
                  <a:cubicBezTo>
                    <a:pt x="615256" y="1815384"/>
                    <a:pt x="322616" y="1787930"/>
                    <a:pt x="0" y="1792539"/>
                  </a:cubicBezTo>
                  <a:cubicBezTo>
                    <a:pt x="14660" y="1597360"/>
                    <a:pt x="-29797" y="1384614"/>
                    <a:pt x="0" y="1177101"/>
                  </a:cubicBezTo>
                  <a:cubicBezTo>
                    <a:pt x="29797" y="969588"/>
                    <a:pt x="21609" y="770041"/>
                    <a:pt x="0" y="615438"/>
                  </a:cubicBezTo>
                  <a:cubicBezTo>
                    <a:pt x="-21609" y="460835"/>
                    <a:pt x="-27430" y="160403"/>
                    <a:pt x="0" y="0"/>
                  </a:cubicBezTo>
                  <a:close/>
                </a:path>
              </a:pathLst>
            </a:custGeom>
            <a:noFill/>
            <a:ln w="57150">
              <a:extLst>
                <a:ext uri="{C807C97D-BFC1-408E-A445-0C87EB9F89A2}">
                  <ask:lineSketchStyleProps xmlns:ask="http://schemas.microsoft.com/office/drawing/2018/sketchyshapes" sd="498909486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35782F52-4CF8-4525-BBF1-EFB5D69A9692}"/>
              </a:ext>
            </a:extLst>
          </p:cNvPr>
          <p:cNvSpPr/>
          <p:nvPr/>
        </p:nvSpPr>
        <p:spPr>
          <a:xfrm>
            <a:off x="1634846" y="3562576"/>
            <a:ext cx="8750193" cy="32717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374570F-281E-4000-BF77-FA164992336A}"/>
              </a:ext>
            </a:extLst>
          </p:cNvPr>
          <p:cNvGrpSpPr/>
          <p:nvPr/>
        </p:nvGrpSpPr>
        <p:grpSpPr>
          <a:xfrm>
            <a:off x="7138330" y="3962577"/>
            <a:ext cx="1642764" cy="1172126"/>
            <a:chOff x="4262946" y="2869320"/>
            <a:chExt cx="3136130" cy="1861164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59631D9-35F5-4855-BEF2-23471F920E99}"/>
                </a:ext>
              </a:extLst>
            </p:cNvPr>
            <p:cNvGrpSpPr/>
            <p:nvPr/>
          </p:nvGrpSpPr>
          <p:grpSpPr>
            <a:xfrm>
              <a:off x="5214206" y="2869320"/>
              <a:ext cx="1233609" cy="1861164"/>
              <a:chOff x="9261326" y="2208252"/>
              <a:chExt cx="1619250" cy="3238500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B5FD295-5F42-479A-A7A4-0FC5F5F94A54}"/>
                  </a:ext>
                </a:extLst>
              </p:cNvPr>
              <p:cNvGrpSpPr/>
              <p:nvPr/>
            </p:nvGrpSpPr>
            <p:grpSpPr>
              <a:xfrm>
                <a:off x="9261326" y="2208252"/>
                <a:ext cx="1619250" cy="3238500"/>
                <a:chOff x="8592439" y="2514527"/>
                <a:chExt cx="1619250" cy="3238500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49F124B4-BA9C-41F8-9F1B-CA7693351538}"/>
                    </a:ext>
                  </a:extLst>
                </p:cNvPr>
                <p:cNvGrpSpPr/>
                <p:nvPr/>
              </p:nvGrpSpPr>
              <p:grpSpPr>
                <a:xfrm>
                  <a:off x="8592439" y="2514527"/>
                  <a:ext cx="1619250" cy="3238500"/>
                  <a:chOff x="9486899" y="2362127"/>
                  <a:chExt cx="1619250" cy="3238500"/>
                </a:xfrm>
              </p:grpSpPr>
              <p:pic>
                <p:nvPicPr>
                  <p:cNvPr id="38" name="Picture 6" descr="Boy, Black, Child, Happy, Laughing">
                    <a:extLst>
                      <a:ext uri="{FF2B5EF4-FFF2-40B4-BE49-F238E27FC236}">
                        <a16:creationId xmlns:a16="http://schemas.microsoft.com/office/drawing/2014/main" id="{0EB45706-63AA-4D17-B965-7BA7F4B3EC5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486899" y="2362127"/>
                    <a:ext cx="1619250" cy="32385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9" name="Picture 6" descr="Boy, Black, Child, Happy, Laughing">
                    <a:extLst>
                      <a:ext uri="{FF2B5EF4-FFF2-40B4-BE49-F238E27FC236}">
                        <a16:creationId xmlns:a16="http://schemas.microsoft.com/office/drawing/2014/main" id="{3DE613BB-EE3A-48B5-84AD-1D57E2379E5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706" t="38385" r="47647" b="51909"/>
                  <a:stretch/>
                </p:blipFill>
                <p:spPr bwMode="auto">
                  <a:xfrm rot="18653808">
                    <a:off x="10219262" y="3507519"/>
                    <a:ext cx="697608" cy="346166"/>
                  </a:xfrm>
                  <a:prstGeom prst="ellipse">
                    <a:avLst/>
                  </a:prstGeom>
                  <a:ln>
                    <a:noFill/>
                  </a:ln>
                  <a:effectLst>
                    <a:softEdge rad="112500"/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37" name="Picture 6" descr="Boy, Black, Child, Happy, Laughing">
                  <a:extLst>
                    <a:ext uri="{FF2B5EF4-FFF2-40B4-BE49-F238E27FC236}">
                      <a16:creationId xmlns:a16="http://schemas.microsoft.com/office/drawing/2014/main" id="{532E0B20-445C-4D36-8878-00195172726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706" t="38385" r="47647" b="51909"/>
                <a:stretch/>
              </p:blipFill>
              <p:spPr bwMode="auto">
                <a:xfrm rot="18653808">
                  <a:off x="9450937" y="3712426"/>
                  <a:ext cx="369606" cy="183405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</p:grp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8D8C1AB5-5DC0-4F6F-AC66-8ED5D657D4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45228" b="17888"/>
              <a:stretch/>
            </p:blipFill>
            <p:spPr>
              <a:xfrm>
                <a:off x="9560607" y="3340308"/>
                <a:ext cx="1141080" cy="372838"/>
              </a:xfrm>
              <a:prstGeom prst="rect">
                <a:avLst/>
              </a:prstGeom>
            </p:spPr>
          </p:pic>
          <p:pic>
            <p:nvPicPr>
              <p:cNvPr id="35" name="Picture 4" descr="Rain, Drop, Water, Wet, Liquid, Droplet, Falling">
                <a:extLst>
                  <a:ext uri="{FF2B5EF4-FFF2-40B4-BE49-F238E27FC236}">
                    <a16:creationId xmlns:a16="http://schemas.microsoft.com/office/drawing/2014/main" id="{AF9DF926-CC02-4A51-8A4B-6B8501D239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575956" flipH="1">
                <a:off x="9685792" y="3285787"/>
                <a:ext cx="182410" cy="2691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910C972-47F6-45E5-989F-B98597EDE89A}"/>
                </a:ext>
              </a:extLst>
            </p:cNvPr>
            <p:cNvSpPr/>
            <p:nvPr/>
          </p:nvSpPr>
          <p:spPr>
            <a:xfrm>
              <a:off x="4262946" y="2875002"/>
              <a:ext cx="3136130" cy="1792539"/>
            </a:xfrm>
            <a:custGeom>
              <a:avLst/>
              <a:gdLst>
                <a:gd name="connsiteX0" fmla="*/ 0 w 3136130"/>
                <a:gd name="connsiteY0" fmla="*/ 0 h 1792539"/>
                <a:gd name="connsiteX1" fmla="*/ 595865 w 3136130"/>
                <a:gd name="connsiteY1" fmla="*/ 0 h 1792539"/>
                <a:gd name="connsiteX2" fmla="*/ 1129007 w 3136130"/>
                <a:gd name="connsiteY2" fmla="*/ 0 h 1792539"/>
                <a:gd name="connsiteX3" fmla="*/ 1787594 w 3136130"/>
                <a:gd name="connsiteY3" fmla="*/ 0 h 1792539"/>
                <a:gd name="connsiteX4" fmla="*/ 2446181 w 3136130"/>
                <a:gd name="connsiteY4" fmla="*/ 0 h 1792539"/>
                <a:gd name="connsiteX5" fmla="*/ 3136130 w 3136130"/>
                <a:gd name="connsiteY5" fmla="*/ 0 h 1792539"/>
                <a:gd name="connsiteX6" fmla="*/ 3136130 w 3136130"/>
                <a:gd name="connsiteY6" fmla="*/ 579588 h 1792539"/>
                <a:gd name="connsiteX7" fmla="*/ 3136130 w 3136130"/>
                <a:gd name="connsiteY7" fmla="*/ 1212951 h 1792539"/>
                <a:gd name="connsiteX8" fmla="*/ 3136130 w 3136130"/>
                <a:gd name="connsiteY8" fmla="*/ 1792539 h 1792539"/>
                <a:gd name="connsiteX9" fmla="*/ 2602988 w 3136130"/>
                <a:gd name="connsiteY9" fmla="*/ 1792539 h 1792539"/>
                <a:gd name="connsiteX10" fmla="*/ 2007123 w 3136130"/>
                <a:gd name="connsiteY10" fmla="*/ 1792539 h 1792539"/>
                <a:gd name="connsiteX11" fmla="*/ 1442620 w 3136130"/>
                <a:gd name="connsiteY11" fmla="*/ 1792539 h 1792539"/>
                <a:gd name="connsiteX12" fmla="*/ 815394 w 3136130"/>
                <a:gd name="connsiteY12" fmla="*/ 1792539 h 1792539"/>
                <a:gd name="connsiteX13" fmla="*/ 0 w 3136130"/>
                <a:gd name="connsiteY13" fmla="*/ 1792539 h 1792539"/>
                <a:gd name="connsiteX14" fmla="*/ 0 w 3136130"/>
                <a:gd name="connsiteY14" fmla="*/ 1177101 h 1792539"/>
                <a:gd name="connsiteX15" fmla="*/ 0 w 3136130"/>
                <a:gd name="connsiteY15" fmla="*/ 615438 h 1792539"/>
                <a:gd name="connsiteX16" fmla="*/ 0 w 3136130"/>
                <a:gd name="connsiteY16" fmla="*/ 0 h 179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36130" h="1792539" extrusionOk="0">
                  <a:moveTo>
                    <a:pt x="0" y="0"/>
                  </a:moveTo>
                  <a:cubicBezTo>
                    <a:pt x="276795" y="-19863"/>
                    <a:pt x="389197" y="-11425"/>
                    <a:pt x="595865" y="0"/>
                  </a:cubicBezTo>
                  <a:cubicBezTo>
                    <a:pt x="802533" y="11425"/>
                    <a:pt x="947148" y="22570"/>
                    <a:pt x="1129007" y="0"/>
                  </a:cubicBezTo>
                  <a:cubicBezTo>
                    <a:pt x="1310866" y="-22570"/>
                    <a:pt x="1572254" y="-18160"/>
                    <a:pt x="1787594" y="0"/>
                  </a:cubicBezTo>
                  <a:cubicBezTo>
                    <a:pt x="2002934" y="18160"/>
                    <a:pt x="2250734" y="27936"/>
                    <a:pt x="2446181" y="0"/>
                  </a:cubicBezTo>
                  <a:cubicBezTo>
                    <a:pt x="2641628" y="-27936"/>
                    <a:pt x="2822471" y="30649"/>
                    <a:pt x="3136130" y="0"/>
                  </a:cubicBezTo>
                  <a:cubicBezTo>
                    <a:pt x="3163260" y="282909"/>
                    <a:pt x="3163897" y="367229"/>
                    <a:pt x="3136130" y="579588"/>
                  </a:cubicBezTo>
                  <a:cubicBezTo>
                    <a:pt x="3108363" y="791947"/>
                    <a:pt x="3118825" y="1063142"/>
                    <a:pt x="3136130" y="1212951"/>
                  </a:cubicBezTo>
                  <a:cubicBezTo>
                    <a:pt x="3153435" y="1362760"/>
                    <a:pt x="3117050" y="1609771"/>
                    <a:pt x="3136130" y="1792539"/>
                  </a:cubicBezTo>
                  <a:cubicBezTo>
                    <a:pt x="2989777" y="1816002"/>
                    <a:pt x="2786148" y="1802392"/>
                    <a:pt x="2602988" y="1792539"/>
                  </a:cubicBezTo>
                  <a:cubicBezTo>
                    <a:pt x="2419828" y="1782686"/>
                    <a:pt x="2274292" y="1817997"/>
                    <a:pt x="2007123" y="1792539"/>
                  </a:cubicBezTo>
                  <a:cubicBezTo>
                    <a:pt x="1739954" y="1767081"/>
                    <a:pt x="1654586" y="1792754"/>
                    <a:pt x="1442620" y="1792539"/>
                  </a:cubicBezTo>
                  <a:cubicBezTo>
                    <a:pt x="1230654" y="1792324"/>
                    <a:pt x="1015532" y="1769694"/>
                    <a:pt x="815394" y="1792539"/>
                  </a:cubicBezTo>
                  <a:cubicBezTo>
                    <a:pt x="615256" y="1815384"/>
                    <a:pt x="322616" y="1787930"/>
                    <a:pt x="0" y="1792539"/>
                  </a:cubicBezTo>
                  <a:cubicBezTo>
                    <a:pt x="14660" y="1597360"/>
                    <a:pt x="-29797" y="1384614"/>
                    <a:pt x="0" y="1177101"/>
                  </a:cubicBezTo>
                  <a:cubicBezTo>
                    <a:pt x="29797" y="969588"/>
                    <a:pt x="21609" y="770041"/>
                    <a:pt x="0" y="615438"/>
                  </a:cubicBezTo>
                  <a:cubicBezTo>
                    <a:pt x="-21609" y="460835"/>
                    <a:pt x="-27430" y="160403"/>
                    <a:pt x="0" y="0"/>
                  </a:cubicBezTo>
                  <a:close/>
                </a:path>
              </a:pathLst>
            </a:custGeom>
            <a:noFill/>
            <a:ln w="57150">
              <a:extLst>
                <a:ext uri="{C807C97D-BFC1-408E-A445-0C87EB9F89A2}">
                  <ask:lineSketchStyleProps xmlns:ask="http://schemas.microsoft.com/office/drawing/2018/sketchyshapes" sd="498909486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D8C2432-D489-45A1-B97F-D841133B39E3}"/>
              </a:ext>
            </a:extLst>
          </p:cNvPr>
          <p:cNvGrpSpPr/>
          <p:nvPr/>
        </p:nvGrpSpPr>
        <p:grpSpPr>
          <a:xfrm>
            <a:off x="3098032" y="4005593"/>
            <a:ext cx="1668194" cy="1086095"/>
            <a:chOff x="8088133" y="3558024"/>
            <a:chExt cx="3136130" cy="179253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9220408-E5B1-44EB-BD84-FE211DE228A7}"/>
                </a:ext>
              </a:extLst>
            </p:cNvPr>
            <p:cNvSpPr/>
            <p:nvPr/>
          </p:nvSpPr>
          <p:spPr>
            <a:xfrm>
              <a:off x="8088133" y="3558024"/>
              <a:ext cx="3136130" cy="1792539"/>
            </a:xfrm>
            <a:custGeom>
              <a:avLst/>
              <a:gdLst>
                <a:gd name="connsiteX0" fmla="*/ 0 w 3136130"/>
                <a:gd name="connsiteY0" fmla="*/ 0 h 1792539"/>
                <a:gd name="connsiteX1" fmla="*/ 595865 w 3136130"/>
                <a:gd name="connsiteY1" fmla="*/ 0 h 1792539"/>
                <a:gd name="connsiteX2" fmla="*/ 1129007 w 3136130"/>
                <a:gd name="connsiteY2" fmla="*/ 0 h 1792539"/>
                <a:gd name="connsiteX3" fmla="*/ 1787594 w 3136130"/>
                <a:gd name="connsiteY3" fmla="*/ 0 h 1792539"/>
                <a:gd name="connsiteX4" fmla="*/ 2446181 w 3136130"/>
                <a:gd name="connsiteY4" fmla="*/ 0 h 1792539"/>
                <a:gd name="connsiteX5" fmla="*/ 3136130 w 3136130"/>
                <a:gd name="connsiteY5" fmla="*/ 0 h 1792539"/>
                <a:gd name="connsiteX6" fmla="*/ 3136130 w 3136130"/>
                <a:gd name="connsiteY6" fmla="*/ 579588 h 1792539"/>
                <a:gd name="connsiteX7" fmla="*/ 3136130 w 3136130"/>
                <a:gd name="connsiteY7" fmla="*/ 1212951 h 1792539"/>
                <a:gd name="connsiteX8" fmla="*/ 3136130 w 3136130"/>
                <a:gd name="connsiteY8" fmla="*/ 1792539 h 1792539"/>
                <a:gd name="connsiteX9" fmla="*/ 2602988 w 3136130"/>
                <a:gd name="connsiteY9" fmla="*/ 1792539 h 1792539"/>
                <a:gd name="connsiteX10" fmla="*/ 2007123 w 3136130"/>
                <a:gd name="connsiteY10" fmla="*/ 1792539 h 1792539"/>
                <a:gd name="connsiteX11" fmla="*/ 1442620 w 3136130"/>
                <a:gd name="connsiteY11" fmla="*/ 1792539 h 1792539"/>
                <a:gd name="connsiteX12" fmla="*/ 815394 w 3136130"/>
                <a:gd name="connsiteY12" fmla="*/ 1792539 h 1792539"/>
                <a:gd name="connsiteX13" fmla="*/ 0 w 3136130"/>
                <a:gd name="connsiteY13" fmla="*/ 1792539 h 1792539"/>
                <a:gd name="connsiteX14" fmla="*/ 0 w 3136130"/>
                <a:gd name="connsiteY14" fmla="*/ 1177101 h 1792539"/>
                <a:gd name="connsiteX15" fmla="*/ 0 w 3136130"/>
                <a:gd name="connsiteY15" fmla="*/ 615438 h 1792539"/>
                <a:gd name="connsiteX16" fmla="*/ 0 w 3136130"/>
                <a:gd name="connsiteY16" fmla="*/ 0 h 179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36130" h="1792539" extrusionOk="0">
                  <a:moveTo>
                    <a:pt x="0" y="0"/>
                  </a:moveTo>
                  <a:cubicBezTo>
                    <a:pt x="276795" y="-19863"/>
                    <a:pt x="389197" y="-11425"/>
                    <a:pt x="595865" y="0"/>
                  </a:cubicBezTo>
                  <a:cubicBezTo>
                    <a:pt x="802533" y="11425"/>
                    <a:pt x="947148" y="22570"/>
                    <a:pt x="1129007" y="0"/>
                  </a:cubicBezTo>
                  <a:cubicBezTo>
                    <a:pt x="1310866" y="-22570"/>
                    <a:pt x="1572254" y="-18160"/>
                    <a:pt x="1787594" y="0"/>
                  </a:cubicBezTo>
                  <a:cubicBezTo>
                    <a:pt x="2002934" y="18160"/>
                    <a:pt x="2250734" y="27936"/>
                    <a:pt x="2446181" y="0"/>
                  </a:cubicBezTo>
                  <a:cubicBezTo>
                    <a:pt x="2641628" y="-27936"/>
                    <a:pt x="2822471" y="30649"/>
                    <a:pt x="3136130" y="0"/>
                  </a:cubicBezTo>
                  <a:cubicBezTo>
                    <a:pt x="3163260" y="282909"/>
                    <a:pt x="3163897" y="367229"/>
                    <a:pt x="3136130" y="579588"/>
                  </a:cubicBezTo>
                  <a:cubicBezTo>
                    <a:pt x="3108363" y="791947"/>
                    <a:pt x="3118825" y="1063142"/>
                    <a:pt x="3136130" y="1212951"/>
                  </a:cubicBezTo>
                  <a:cubicBezTo>
                    <a:pt x="3153435" y="1362760"/>
                    <a:pt x="3117050" y="1609771"/>
                    <a:pt x="3136130" y="1792539"/>
                  </a:cubicBezTo>
                  <a:cubicBezTo>
                    <a:pt x="2989777" y="1816002"/>
                    <a:pt x="2786148" y="1802392"/>
                    <a:pt x="2602988" y="1792539"/>
                  </a:cubicBezTo>
                  <a:cubicBezTo>
                    <a:pt x="2419828" y="1782686"/>
                    <a:pt x="2274292" y="1817997"/>
                    <a:pt x="2007123" y="1792539"/>
                  </a:cubicBezTo>
                  <a:cubicBezTo>
                    <a:pt x="1739954" y="1767081"/>
                    <a:pt x="1654586" y="1792754"/>
                    <a:pt x="1442620" y="1792539"/>
                  </a:cubicBezTo>
                  <a:cubicBezTo>
                    <a:pt x="1230654" y="1792324"/>
                    <a:pt x="1015532" y="1769694"/>
                    <a:pt x="815394" y="1792539"/>
                  </a:cubicBezTo>
                  <a:cubicBezTo>
                    <a:pt x="615256" y="1815384"/>
                    <a:pt x="322616" y="1787930"/>
                    <a:pt x="0" y="1792539"/>
                  </a:cubicBezTo>
                  <a:cubicBezTo>
                    <a:pt x="14660" y="1597360"/>
                    <a:pt x="-29797" y="1384614"/>
                    <a:pt x="0" y="1177101"/>
                  </a:cubicBezTo>
                  <a:cubicBezTo>
                    <a:pt x="29797" y="969588"/>
                    <a:pt x="21609" y="770041"/>
                    <a:pt x="0" y="615438"/>
                  </a:cubicBezTo>
                  <a:cubicBezTo>
                    <a:pt x="-21609" y="460835"/>
                    <a:pt x="-27430" y="160403"/>
                    <a:pt x="0" y="0"/>
                  </a:cubicBezTo>
                  <a:close/>
                </a:path>
              </a:pathLst>
            </a:custGeom>
            <a:noFill/>
            <a:ln w="57150">
              <a:extLst>
                <a:ext uri="{C807C97D-BFC1-408E-A445-0C87EB9F89A2}">
                  <ask:lineSketchStyleProps xmlns:ask="http://schemas.microsoft.com/office/drawing/2018/sketchyshapes" sd="498909486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pic>
          <p:nvPicPr>
            <p:cNvPr id="42" name="Picture 2" descr="Bus, Mini, Auto, Transport, Car">
              <a:extLst>
                <a:ext uri="{FF2B5EF4-FFF2-40B4-BE49-F238E27FC236}">
                  <a16:creationId xmlns:a16="http://schemas.microsoft.com/office/drawing/2014/main" id="{DDC45BF6-9EE5-404E-9DBD-C1B0BDE376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99339">
              <a:off x="8275344" y="3781744"/>
              <a:ext cx="2422418" cy="1227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F406976B-53D2-4236-91D4-CCEC7FA48297}"/>
              </a:ext>
            </a:extLst>
          </p:cNvPr>
          <p:cNvSpPr/>
          <p:nvPr/>
        </p:nvSpPr>
        <p:spPr>
          <a:xfrm>
            <a:off x="6598591" y="5416089"/>
            <a:ext cx="1836494" cy="1161171"/>
          </a:xfrm>
          <a:custGeom>
            <a:avLst/>
            <a:gdLst>
              <a:gd name="connsiteX0" fmla="*/ 0 w 1836494"/>
              <a:gd name="connsiteY0" fmla="*/ 0 h 1161171"/>
              <a:gd name="connsiteX1" fmla="*/ 593800 w 1836494"/>
              <a:gd name="connsiteY1" fmla="*/ 0 h 1161171"/>
              <a:gd name="connsiteX2" fmla="*/ 1150870 w 1836494"/>
              <a:gd name="connsiteY2" fmla="*/ 0 h 1161171"/>
              <a:gd name="connsiteX3" fmla="*/ 1836494 w 1836494"/>
              <a:gd name="connsiteY3" fmla="*/ 0 h 1161171"/>
              <a:gd name="connsiteX4" fmla="*/ 1836494 w 1836494"/>
              <a:gd name="connsiteY4" fmla="*/ 592197 h 1161171"/>
              <a:gd name="connsiteX5" fmla="*/ 1836494 w 1836494"/>
              <a:gd name="connsiteY5" fmla="*/ 1161171 h 1161171"/>
              <a:gd name="connsiteX6" fmla="*/ 1187599 w 1836494"/>
              <a:gd name="connsiteY6" fmla="*/ 1161171 h 1161171"/>
              <a:gd name="connsiteX7" fmla="*/ 612165 w 1836494"/>
              <a:gd name="connsiteY7" fmla="*/ 1161171 h 1161171"/>
              <a:gd name="connsiteX8" fmla="*/ 0 w 1836494"/>
              <a:gd name="connsiteY8" fmla="*/ 1161171 h 1161171"/>
              <a:gd name="connsiteX9" fmla="*/ 0 w 1836494"/>
              <a:gd name="connsiteY9" fmla="*/ 557362 h 1161171"/>
              <a:gd name="connsiteX10" fmla="*/ 0 w 1836494"/>
              <a:gd name="connsiteY10" fmla="*/ 0 h 116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36494" h="1161171" extrusionOk="0">
                <a:moveTo>
                  <a:pt x="0" y="0"/>
                </a:moveTo>
                <a:cubicBezTo>
                  <a:pt x="263433" y="15211"/>
                  <a:pt x="343482" y="-29213"/>
                  <a:pt x="593800" y="0"/>
                </a:cubicBezTo>
                <a:cubicBezTo>
                  <a:pt x="844118" y="29213"/>
                  <a:pt x="1033179" y="-18638"/>
                  <a:pt x="1150870" y="0"/>
                </a:cubicBezTo>
                <a:cubicBezTo>
                  <a:pt x="1268561" y="18638"/>
                  <a:pt x="1538994" y="24703"/>
                  <a:pt x="1836494" y="0"/>
                </a:cubicBezTo>
                <a:cubicBezTo>
                  <a:pt x="1825061" y="158394"/>
                  <a:pt x="1848104" y="317257"/>
                  <a:pt x="1836494" y="592197"/>
                </a:cubicBezTo>
                <a:cubicBezTo>
                  <a:pt x="1824884" y="867137"/>
                  <a:pt x="1826461" y="957623"/>
                  <a:pt x="1836494" y="1161171"/>
                </a:cubicBezTo>
                <a:cubicBezTo>
                  <a:pt x="1677356" y="1186980"/>
                  <a:pt x="1427938" y="1152032"/>
                  <a:pt x="1187599" y="1161171"/>
                </a:cubicBezTo>
                <a:cubicBezTo>
                  <a:pt x="947260" y="1170310"/>
                  <a:pt x="860692" y="1142727"/>
                  <a:pt x="612165" y="1161171"/>
                </a:cubicBezTo>
                <a:cubicBezTo>
                  <a:pt x="363638" y="1179615"/>
                  <a:pt x="251473" y="1168712"/>
                  <a:pt x="0" y="1161171"/>
                </a:cubicBezTo>
                <a:cubicBezTo>
                  <a:pt x="-12871" y="1007631"/>
                  <a:pt x="24032" y="794349"/>
                  <a:pt x="0" y="557362"/>
                </a:cubicBezTo>
                <a:cubicBezTo>
                  <a:pt x="-24032" y="320375"/>
                  <a:pt x="-22724" y="263684"/>
                  <a:pt x="0" y="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9890948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ED8C229-8574-4D1A-A286-3E992AEEF543}"/>
              </a:ext>
            </a:extLst>
          </p:cNvPr>
          <p:cNvGrpSpPr/>
          <p:nvPr/>
        </p:nvGrpSpPr>
        <p:grpSpPr>
          <a:xfrm>
            <a:off x="2898486" y="5352627"/>
            <a:ext cx="1602979" cy="1093984"/>
            <a:chOff x="2967038" y="3851275"/>
            <a:chExt cx="5486400" cy="3238500"/>
          </a:xfrm>
        </p:grpSpPr>
        <p:pic>
          <p:nvPicPr>
            <p:cNvPr id="53" name="Picture 2" descr="Swimming Pool, Swimming, Pool, Ladder">
              <a:extLst>
                <a:ext uri="{FF2B5EF4-FFF2-40B4-BE49-F238E27FC236}">
                  <a16:creationId xmlns:a16="http://schemas.microsoft.com/office/drawing/2014/main" id="{B69EF573-EE70-4DC3-B953-E37E282D41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038" y="3851275"/>
              <a:ext cx="5486400" cy="3238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2FD37D6-4C92-41B1-B636-C04DA34FD06E}"/>
                </a:ext>
              </a:extLst>
            </p:cNvPr>
            <p:cNvGrpSpPr/>
            <p:nvPr/>
          </p:nvGrpSpPr>
          <p:grpSpPr>
            <a:xfrm>
              <a:off x="4260511" y="4672013"/>
              <a:ext cx="1040152" cy="993674"/>
              <a:chOff x="8592439" y="2514527"/>
              <a:chExt cx="1619250" cy="1695450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0DB729F3-8982-4B39-A2F4-7072D7A3FC66}"/>
                  </a:ext>
                </a:extLst>
              </p:cNvPr>
              <p:cNvGrpSpPr/>
              <p:nvPr/>
            </p:nvGrpSpPr>
            <p:grpSpPr>
              <a:xfrm>
                <a:off x="8592439" y="2514527"/>
                <a:ext cx="1619250" cy="1695450"/>
                <a:chOff x="9486899" y="2362127"/>
                <a:chExt cx="1619250" cy="1695450"/>
              </a:xfrm>
            </p:grpSpPr>
            <p:pic>
              <p:nvPicPr>
                <p:cNvPr id="57" name="Picture 6" descr="Boy, Black, Child, Happy, Laughing">
                  <a:extLst>
                    <a:ext uri="{FF2B5EF4-FFF2-40B4-BE49-F238E27FC236}">
                      <a16:creationId xmlns:a16="http://schemas.microsoft.com/office/drawing/2014/main" id="{D0AC6948-DAC4-4EDE-B829-CBB0855535E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7647"/>
                <a:stretch/>
              </p:blipFill>
              <p:spPr bwMode="auto">
                <a:xfrm>
                  <a:off x="9486899" y="2362127"/>
                  <a:ext cx="1619250" cy="16954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8" name="Picture 6" descr="Boy, Black, Child, Happy, Laughing">
                  <a:extLst>
                    <a:ext uri="{FF2B5EF4-FFF2-40B4-BE49-F238E27FC236}">
                      <a16:creationId xmlns:a16="http://schemas.microsoft.com/office/drawing/2014/main" id="{F8B263B5-EF6C-4D27-9524-35811BBA42F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706" t="38385" r="47647" b="51909"/>
                <a:stretch/>
              </p:blipFill>
              <p:spPr bwMode="auto">
                <a:xfrm rot="18653808">
                  <a:off x="10219262" y="3507519"/>
                  <a:ext cx="697608" cy="346166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56" name="Picture 55" descr="Boy, Black, Child, Happy, Laughing">
                <a:extLst>
                  <a:ext uri="{FF2B5EF4-FFF2-40B4-BE49-F238E27FC236}">
                    <a16:creationId xmlns:a16="http://schemas.microsoft.com/office/drawing/2014/main" id="{113E9EE5-5CA3-4D43-A015-C36ADF30AD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706" t="38385" r="47647" b="51909"/>
              <a:stretch/>
            </p:blipFill>
            <p:spPr bwMode="auto">
              <a:xfrm rot="18653808">
                <a:off x="9450937" y="3712426"/>
                <a:ext cx="369606" cy="183405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8676E863-7C6B-4BFB-BDFB-3FB87E049D76}"/>
              </a:ext>
            </a:extLst>
          </p:cNvPr>
          <p:cNvSpPr/>
          <p:nvPr/>
        </p:nvSpPr>
        <p:spPr>
          <a:xfrm>
            <a:off x="2898486" y="5273843"/>
            <a:ext cx="1836494" cy="1161171"/>
          </a:xfrm>
          <a:custGeom>
            <a:avLst/>
            <a:gdLst>
              <a:gd name="connsiteX0" fmla="*/ 0 w 1836494"/>
              <a:gd name="connsiteY0" fmla="*/ 0 h 1161171"/>
              <a:gd name="connsiteX1" fmla="*/ 593800 w 1836494"/>
              <a:gd name="connsiteY1" fmla="*/ 0 h 1161171"/>
              <a:gd name="connsiteX2" fmla="*/ 1150870 w 1836494"/>
              <a:gd name="connsiteY2" fmla="*/ 0 h 1161171"/>
              <a:gd name="connsiteX3" fmla="*/ 1836494 w 1836494"/>
              <a:gd name="connsiteY3" fmla="*/ 0 h 1161171"/>
              <a:gd name="connsiteX4" fmla="*/ 1836494 w 1836494"/>
              <a:gd name="connsiteY4" fmla="*/ 592197 h 1161171"/>
              <a:gd name="connsiteX5" fmla="*/ 1836494 w 1836494"/>
              <a:gd name="connsiteY5" fmla="*/ 1161171 h 1161171"/>
              <a:gd name="connsiteX6" fmla="*/ 1187599 w 1836494"/>
              <a:gd name="connsiteY6" fmla="*/ 1161171 h 1161171"/>
              <a:gd name="connsiteX7" fmla="*/ 612165 w 1836494"/>
              <a:gd name="connsiteY7" fmla="*/ 1161171 h 1161171"/>
              <a:gd name="connsiteX8" fmla="*/ 0 w 1836494"/>
              <a:gd name="connsiteY8" fmla="*/ 1161171 h 1161171"/>
              <a:gd name="connsiteX9" fmla="*/ 0 w 1836494"/>
              <a:gd name="connsiteY9" fmla="*/ 557362 h 1161171"/>
              <a:gd name="connsiteX10" fmla="*/ 0 w 1836494"/>
              <a:gd name="connsiteY10" fmla="*/ 0 h 116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36494" h="1161171" extrusionOk="0">
                <a:moveTo>
                  <a:pt x="0" y="0"/>
                </a:moveTo>
                <a:cubicBezTo>
                  <a:pt x="263433" y="15211"/>
                  <a:pt x="343482" y="-29213"/>
                  <a:pt x="593800" y="0"/>
                </a:cubicBezTo>
                <a:cubicBezTo>
                  <a:pt x="844118" y="29213"/>
                  <a:pt x="1033179" y="-18638"/>
                  <a:pt x="1150870" y="0"/>
                </a:cubicBezTo>
                <a:cubicBezTo>
                  <a:pt x="1268561" y="18638"/>
                  <a:pt x="1538994" y="24703"/>
                  <a:pt x="1836494" y="0"/>
                </a:cubicBezTo>
                <a:cubicBezTo>
                  <a:pt x="1825061" y="158394"/>
                  <a:pt x="1848104" y="317257"/>
                  <a:pt x="1836494" y="592197"/>
                </a:cubicBezTo>
                <a:cubicBezTo>
                  <a:pt x="1824884" y="867137"/>
                  <a:pt x="1826461" y="957623"/>
                  <a:pt x="1836494" y="1161171"/>
                </a:cubicBezTo>
                <a:cubicBezTo>
                  <a:pt x="1677356" y="1186980"/>
                  <a:pt x="1427938" y="1152032"/>
                  <a:pt x="1187599" y="1161171"/>
                </a:cubicBezTo>
                <a:cubicBezTo>
                  <a:pt x="947260" y="1170310"/>
                  <a:pt x="860692" y="1142727"/>
                  <a:pt x="612165" y="1161171"/>
                </a:cubicBezTo>
                <a:cubicBezTo>
                  <a:pt x="363638" y="1179615"/>
                  <a:pt x="251473" y="1168712"/>
                  <a:pt x="0" y="1161171"/>
                </a:cubicBezTo>
                <a:cubicBezTo>
                  <a:pt x="-12871" y="1007631"/>
                  <a:pt x="24032" y="794349"/>
                  <a:pt x="0" y="557362"/>
                </a:cubicBezTo>
                <a:cubicBezTo>
                  <a:pt x="-24032" y="320375"/>
                  <a:pt x="-22724" y="263684"/>
                  <a:pt x="0" y="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9890948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306AC0B-8AED-48A5-9436-92BA735412BE}"/>
              </a:ext>
            </a:extLst>
          </p:cNvPr>
          <p:cNvGrpSpPr/>
          <p:nvPr/>
        </p:nvGrpSpPr>
        <p:grpSpPr>
          <a:xfrm>
            <a:off x="6868947" y="5493936"/>
            <a:ext cx="1199777" cy="776519"/>
            <a:chOff x="6936577" y="4699383"/>
            <a:chExt cx="3775804" cy="1988481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EDB4EC3F-19E1-4A0C-A8DF-796D8430CE09}"/>
                </a:ext>
              </a:extLst>
            </p:cNvPr>
            <p:cNvGrpSpPr/>
            <p:nvPr/>
          </p:nvGrpSpPr>
          <p:grpSpPr>
            <a:xfrm>
              <a:off x="6936577" y="4989783"/>
              <a:ext cx="3775804" cy="1698081"/>
              <a:chOff x="4260511" y="3967606"/>
              <a:chExt cx="3775804" cy="1698081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894C16A1-10E0-4BE1-8226-ED10B2683150}"/>
                  </a:ext>
                </a:extLst>
              </p:cNvPr>
              <p:cNvGrpSpPr/>
              <p:nvPr/>
            </p:nvGrpSpPr>
            <p:grpSpPr>
              <a:xfrm>
                <a:off x="4260511" y="4672013"/>
                <a:ext cx="1040152" cy="993674"/>
                <a:chOff x="8592439" y="2514527"/>
                <a:chExt cx="1619250" cy="1695450"/>
              </a:xfrm>
            </p:grpSpPr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7256DAB3-B124-4983-AF63-2ED9F207AE9D}"/>
                    </a:ext>
                  </a:extLst>
                </p:cNvPr>
                <p:cNvGrpSpPr/>
                <p:nvPr/>
              </p:nvGrpSpPr>
              <p:grpSpPr>
                <a:xfrm>
                  <a:off x="8592439" y="2514527"/>
                  <a:ext cx="1619250" cy="1695450"/>
                  <a:chOff x="9486899" y="2362127"/>
                  <a:chExt cx="1619250" cy="1695450"/>
                </a:xfrm>
              </p:grpSpPr>
              <p:pic>
                <p:nvPicPr>
                  <p:cNvPr id="69" name="Picture 6" descr="Boy, Black, Child, Happy, Laughing">
                    <a:extLst>
                      <a:ext uri="{FF2B5EF4-FFF2-40B4-BE49-F238E27FC236}">
                        <a16:creationId xmlns:a16="http://schemas.microsoft.com/office/drawing/2014/main" id="{92DEE3E9-B3C9-4BFE-94FC-5C8D60FDB8E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47647"/>
                  <a:stretch/>
                </p:blipFill>
                <p:spPr bwMode="auto">
                  <a:xfrm>
                    <a:off x="9486899" y="2362127"/>
                    <a:ext cx="1619250" cy="16954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70" name="Picture 6" descr="Boy, Black, Child, Happy, Laughing">
                    <a:extLst>
                      <a:ext uri="{FF2B5EF4-FFF2-40B4-BE49-F238E27FC236}">
                        <a16:creationId xmlns:a16="http://schemas.microsoft.com/office/drawing/2014/main" id="{1887704D-3910-42F5-8F3B-0A577122266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706" t="38385" r="47647" b="51909"/>
                  <a:stretch/>
                </p:blipFill>
                <p:spPr bwMode="auto">
                  <a:xfrm rot="18653808">
                    <a:off x="10219262" y="3507519"/>
                    <a:ext cx="697608" cy="346166"/>
                  </a:xfrm>
                  <a:prstGeom prst="ellipse">
                    <a:avLst/>
                  </a:prstGeom>
                  <a:ln>
                    <a:noFill/>
                  </a:ln>
                  <a:effectLst>
                    <a:softEdge rad="112500"/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68" name="Picture 6" descr="Boy, Black, Child, Happy, Laughing">
                  <a:extLst>
                    <a:ext uri="{FF2B5EF4-FFF2-40B4-BE49-F238E27FC236}">
                      <a16:creationId xmlns:a16="http://schemas.microsoft.com/office/drawing/2014/main" id="{5F560BFA-7592-4CF2-991D-E47FB0D6581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706" t="38385" r="47647" b="51909"/>
                <a:stretch/>
              </p:blipFill>
              <p:spPr bwMode="auto">
                <a:xfrm rot="18653808">
                  <a:off x="9450937" y="3712426"/>
                  <a:ext cx="369606" cy="183405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</p:grpSp>
          <p:pic>
            <p:nvPicPr>
              <p:cNvPr id="64" name="Picture 8" descr="Boy Winking, One Eye Shut, Winking, Kid">
                <a:extLst>
                  <a:ext uri="{FF2B5EF4-FFF2-40B4-BE49-F238E27FC236}">
                    <a16:creationId xmlns:a16="http://schemas.microsoft.com/office/drawing/2014/main" id="{7222090D-4DDD-450E-8B46-39292972B0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5836"/>
              <a:stretch/>
            </p:blipFill>
            <p:spPr bwMode="auto">
              <a:xfrm>
                <a:off x="5248437" y="4159387"/>
                <a:ext cx="1171787" cy="8006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10" descr="Boy, Cartoon, Children, Comic Characters">
                <a:extLst>
                  <a:ext uri="{FF2B5EF4-FFF2-40B4-BE49-F238E27FC236}">
                    <a16:creationId xmlns:a16="http://schemas.microsoft.com/office/drawing/2014/main" id="{5EBFFF2D-4EA0-4E1A-9128-A6E4F142A4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017" b="69317"/>
              <a:stretch/>
            </p:blipFill>
            <p:spPr bwMode="auto">
              <a:xfrm>
                <a:off x="5248436" y="4836673"/>
                <a:ext cx="1028449" cy="7051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4" descr="Blonde, Boy, Cartoon, Character, Comic">
                <a:extLst>
                  <a:ext uri="{FF2B5EF4-FFF2-40B4-BE49-F238E27FC236}">
                    <a16:creationId xmlns:a16="http://schemas.microsoft.com/office/drawing/2014/main" id="{B745CCD5-14D8-4BAB-9E9E-C77DEC778E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8521"/>
              <a:stretch/>
            </p:blipFill>
            <p:spPr bwMode="auto">
              <a:xfrm>
                <a:off x="6507179" y="3967606"/>
                <a:ext cx="1529136" cy="8523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2" name="Picture 12" descr="Hero, Kid, Power, Superhero, Child">
              <a:extLst>
                <a:ext uri="{FF2B5EF4-FFF2-40B4-BE49-F238E27FC236}">
                  <a16:creationId xmlns:a16="http://schemas.microsoft.com/office/drawing/2014/main" id="{1E8ED670-4955-4ABF-98AE-9CCC8EDAC5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32" t="13921" r="52802" b="57326"/>
            <a:stretch/>
          </p:blipFill>
          <p:spPr bwMode="auto">
            <a:xfrm>
              <a:off x="8738707" y="4699383"/>
              <a:ext cx="812724" cy="658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3532804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 descr="Swimming Pool, Swimming, Pool, Ladder">
            <a:extLst>
              <a:ext uri="{FF2B5EF4-FFF2-40B4-BE49-F238E27FC236}">
                <a16:creationId xmlns:a16="http://schemas.microsoft.com/office/drawing/2014/main" id="{06CC69C1-A79D-4DD3-9EC9-CD26BAB62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698" y="5551136"/>
            <a:ext cx="1635012" cy="96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0796E8-8010-461D-87EF-B06B222FE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1,2,3…</a:t>
            </a:r>
            <a:endParaRPr lang="en-I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9EFC81-32AE-461D-95A7-CB7976EB2E32}"/>
              </a:ext>
            </a:extLst>
          </p:cNvPr>
          <p:cNvSpPr/>
          <p:nvPr/>
        </p:nvSpPr>
        <p:spPr>
          <a:xfrm>
            <a:off x="5018" y="2009899"/>
            <a:ext cx="1603787" cy="1348480"/>
          </a:xfrm>
          <a:custGeom>
            <a:avLst/>
            <a:gdLst>
              <a:gd name="connsiteX0" fmla="*/ 0 w 1603787"/>
              <a:gd name="connsiteY0" fmla="*/ 0 h 1348480"/>
              <a:gd name="connsiteX1" fmla="*/ 518558 w 1603787"/>
              <a:gd name="connsiteY1" fmla="*/ 0 h 1348480"/>
              <a:gd name="connsiteX2" fmla="*/ 1005040 w 1603787"/>
              <a:gd name="connsiteY2" fmla="*/ 0 h 1348480"/>
              <a:gd name="connsiteX3" fmla="*/ 1603787 w 1603787"/>
              <a:gd name="connsiteY3" fmla="*/ 0 h 1348480"/>
              <a:gd name="connsiteX4" fmla="*/ 1603787 w 1603787"/>
              <a:gd name="connsiteY4" fmla="*/ 687725 h 1348480"/>
              <a:gd name="connsiteX5" fmla="*/ 1603787 w 1603787"/>
              <a:gd name="connsiteY5" fmla="*/ 1348480 h 1348480"/>
              <a:gd name="connsiteX6" fmla="*/ 1037116 w 1603787"/>
              <a:gd name="connsiteY6" fmla="*/ 1348480 h 1348480"/>
              <a:gd name="connsiteX7" fmla="*/ 534596 w 1603787"/>
              <a:gd name="connsiteY7" fmla="*/ 1348480 h 1348480"/>
              <a:gd name="connsiteX8" fmla="*/ 0 w 1603787"/>
              <a:gd name="connsiteY8" fmla="*/ 1348480 h 1348480"/>
              <a:gd name="connsiteX9" fmla="*/ 0 w 1603787"/>
              <a:gd name="connsiteY9" fmla="*/ 647270 h 1348480"/>
              <a:gd name="connsiteX10" fmla="*/ 0 w 1603787"/>
              <a:gd name="connsiteY10" fmla="*/ 0 h 134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03787" h="1348480" extrusionOk="0">
                <a:moveTo>
                  <a:pt x="0" y="0"/>
                </a:moveTo>
                <a:cubicBezTo>
                  <a:pt x="199687" y="-16215"/>
                  <a:pt x="263797" y="-25603"/>
                  <a:pt x="518558" y="0"/>
                </a:cubicBezTo>
                <a:cubicBezTo>
                  <a:pt x="773319" y="25603"/>
                  <a:pt x="861472" y="-19350"/>
                  <a:pt x="1005040" y="0"/>
                </a:cubicBezTo>
                <a:cubicBezTo>
                  <a:pt x="1148608" y="19350"/>
                  <a:pt x="1443160" y="781"/>
                  <a:pt x="1603787" y="0"/>
                </a:cubicBezTo>
                <a:cubicBezTo>
                  <a:pt x="1596937" y="321850"/>
                  <a:pt x="1602731" y="459512"/>
                  <a:pt x="1603787" y="687725"/>
                </a:cubicBezTo>
                <a:cubicBezTo>
                  <a:pt x="1604843" y="915938"/>
                  <a:pt x="1629175" y="1189602"/>
                  <a:pt x="1603787" y="1348480"/>
                </a:cubicBezTo>
                <a:cubicBezTo>
                  <a:pt x="1430289" y="1334137"/>
                  <a:pt x="1311115" y="1338418"/>
                  <a:pt x="1037116" y="1348480"/>
                </a:cubicBezTo>
                <a:cubicBezTo>
                  <a:pt x="763117" y="1358542"/>
                  <a:pt x="646416" y="1340794"/>
                  <a:pt x="534596" y="1348480"/>
                </a:cubicBezTo>
                <a:cubicBezTo>
                  <a:pt x="422776" y="1356166"/>
                  <a:pt x="118994" y="1346977"/>
                  <a:pt x="0" y="1348480"/>
                </a:cubicBezTo>
                <a:cubicBezTo>
                  <a:pt x="-12515" y="1032733"/>
                  <a:pt x="-4981" y="861957"/>
                  <a:pt x="0" y="647270"/>
                </a:cubicBezTo>
                <a:cubicBezTo>
                  <a:pt x="4981" y="432583"/>
                  <a:pt x="15403" y="294606"/>
                  <a:pt x="0" y="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9890948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A4F2CAB-E342-49AF-8E7F-3C75681ED409}"/>
              </a:ext>
            </a:extLst>
          </p:cNvPr>
          <p:cNvSpPr/>
          <p:nvPr/>
        </p:nvSpPr>
        <p:spPr>
          <a:xfrm>
            <a:off x="1634847" y="2174112"/>
            <a:ext cx="771525" cy="779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964248-B26F-4994-8BFA-7819DD960DCA}"/>
              </a:ext>
            </a:extLst>
          </p:cNvPr>
          <p:cNvSpPr/>
          <p:nvPr/>
        </p:nvSpPr>
        <p:spPr>
          <a:xfrm>
            <a:off x="2448809" y="1951478"/>
            <a:ext cx="1735093" cy="1406901"/>
          </a:xfrm>
          <a:custGeom>
            <a:avLst/>
            <a:gdLst>
              <a:gd name="connsiteX0" fmla="*/ 0 w 1735093"/>
              <a:gd name="connsiteY0" fmla="*/ 0 h 1406901"/>
              <a:gd name="connsiteX1" fmla="*/ 561013 w 1735093"/>
              <a:gd name="connsiteY1" fmla="*/ 0 h 1406901"/>
              <a:gd name="connsiteX2" fmla="*/ 1087325 w 1735093"/>
              <a:gd name="connsiteY2" fmla="*/ 0 h 1406901"/>
              <a:gd name="connsiteX3" fmla="*/ 1735093 w 1735093"/>
              <a:gd name="connsiteY3" fmla="*/ 0 h 1406901"/>
              <a:gd name="connsiteX4" fmla="*/ 1735093 w 1735093"/>
              <a:gd name="connsiteY4" fmla="*/ 483036 h 1406901"/>
              <a:gd name="connsiteX5" fmla="*/ 1735093 w 1735093"/>
              <a:gd name="connsiteY5" fmla="*/ 980141 h 1406901"/>
              <a:gd name="connsiteX6" fmla="*/ 1735093 w 1735093"/>
              <a:gd name="connsiteY6" fmla="*/ 1406901 h 1406901"/>
              <a:gd name="connsiteX7" fmla="*/ 1122027 w 1735093"/>
              <a:gd name="connsiteY7" fmla="*/ 1406901 h 1406901"/>
              <a:gd name="connsiteX8" fmla="*/ 578364 w 1735093"/>
              <a:gd name="connsiteY8" fmla="*/ 1406901 h 1406901"/>
              <a:gd name="connsiteX9" fmla="*/ 0 w 1735093"/>
              <a:gd name="connsiteY9" fmla="*/ 1406901 h 1406901"/>
              <a:gd name="connsiteX10" fmla="*/ 0 w 1735093"/>
              <a:gd name="connsiteY10" fmla="*/ 952003 h 1406901"/>
              <a:gd name="connsiteX11" fmla="*/ 0 w 1735093"/>
              <a:gd name="connsiteY11" fmla="*/ 454898 h 1406901"/>
              <a:gd name="connsiteX12" fmla="*/ 0 w 1735093"/>
              <a:gd name="connsiteY12" fmla="*/ 0 h 140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5093" h="1406901" extrusionOk="0">
                <a:moveTo>
                  <a:pt x="0" y="0"/>
                </a:moveTo>
                <a:cubicBezTo>
                  <a:pt x="151580" y="-9264"/>
                  <a:pt x="299498" y="-8028"/>
                  <a:pt x="561013" y="0"/>
                </a:cubicBezTo>
                <a:cubicBezTo>
                  <a:pt x="822528" y="8028"/>
                  <a:pt x="847655" y="11447"/>
                  <a:pt x="1087325" y="0"/>
                </a:cubicBezTo>
                <a:cubicBezTo>
                  <a:pt x="1326995" y="-11447"/>
                  <a:pt x="1446582" y="17455"/>
                  <a:pt x="1735093" y="0"/>
                </a:cubicBezTo>
                <a:cubicBezTo>
                  <a:pt x="1753239" y="218172"/>
                  <a:pt x="1741469" y="362705"/>
                  <a:pt x="1735093" y="483036"/>
                </a:cubicBezTo>
                <a:cubicBezTo>
                  <a:pt x="1728717" y="603367"/>
                  <a:pt x="1714948" y="769518"/>
                  <a:pt x="1735093" y="980141"/>
                </a:cubicBezTo>
                <a:cubicBezTo>
                  <a:pt x="1755238" y="1190765"/>
                  <a:pt x="1746449" y="1298420"/>
                  <a:pt x="1735093" y="1406901"/>
                </a:cubicBezTo>
                <a:cubicBezTo>
                  <a:pt x="1527266" y="1437255"/>
                  <a:pt x="1263801" y="1409177"/>
                  <a:pt x="1122027" y="1406901"/>
                </a:cubicBezTo>
                <a:cubicBezTo>
                  <a:pt x="980253" y="1404625"/>
                  <a:pt x="688338" y="1433640"/>
                  <a:pt x="578364" y="1406901"/>
                </a:cubicBezTo>
                <a:cubicBezTo>
                  <a:pt x="468390" y="1380162"/>
                  <a:pt x="162075" y="1427744"/>
                  <a:pt x="0" y="1406901"/>
                </a:cubicBezTo>
                <a:cubicBezTo>
                  <a:pt x="-11449" y="1231690"/>
                  <a:pt x="-14069" y="1161248"/>
                  <a:pt x="0" y="952003"/>
                </a:cubicBezTo>
                <a:cubicBezTo>
                  <a:pt x="14069" y="742758"/>
                  <a:pt x="-1802" y="597150"/>
                  <a:pt x="0" y="454898"/>
                </a:cubicBezTo>
                <a:cubicBezTo>
                  <a:pt x="1802" y="312646"/>
                  <a:pt x="6187" y="227105"/>
                  <a:pt x="0" y="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9890948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4AD6AFF-506F-48E8-9073-8A7E62E5694E}"/>
              </a:ext>
            </a:extLst>
          </p:cNvPr>
          <p:cNvSpPr/>
          <p:nvPr/>
        </p:nvSpPr>
        <p:spPr>
          <a:xfrm>
            <a:off x="4190986" y="2135793"/>
            <a:ext cx="771525" cy="779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3DBF422-4B18-48D1-8738-AEAB7A0041F8}"/>
              </a:ext>
            </a:extLst>
          </p:cNvPr>
          <p:cNvSpPr/>
          <p:nvPr/>
        </p:nvSpPr>
        <p:spPr>
          <a:xfrm>
            <a:off x="6818595" y="2122682"/>
            <a:ext cx="771525" cy="779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4FD347-9F80-4FB2-A5FA-D051E515937F}"/>
              </a:ext>
            </a:extLst>
          </p:cNvPr>
          <p:cNvSpPr/>
          <p:nvPr/>
        </p:nvSpPr>
        <p:spPr>
          <a:xfrm>
            <a:off x="5000456" y="1915108"/>
            <a:ext cx="1776944" cy="1443271"/>
          </a:xfrm>
          <a:custGeom>
            <a:avLst/>
            <a:gdLst>
              <a:gd name="connsiteX0" fmla="*/ 0 w 1776944"/>
              <a:gd name="connsiteY0" fmla="*/ 0 h 1443271"/>
              <a:gd name="connsiteX1" fmla="*/ 574545 w 1776944"/>
              <a:gd name="connsiteY1" fmla="*/ 0 h 1443271"/>
              <a:gd name="connsiteX2" fmla="*/ 1113552 w 1776944"/>
              <a:gd name="connsiteY2" fmla="*/ 0 h 1443271"/>
              <a:gd name="connsiteX3" fmla="*/ 1776944 w 1776944"/>
              <a:gd name="connsiteY3" fmla="*/ 0 h 1443271"/>
              <a:gd name="connsiteX4" fmla="*/ 1776944 w 1776944"/>
              <a:gd name="connsiteY4" fmla="*/ 495523 h 1443271"/>
              <a:gd name="connsiteX5" fmla="*/ 1776944 w 1776944"/>
              <a:gd name="connsiteY5" fmla="*/ 1005479 h 1443271"/>
              <a:gd name="connsiteX6" fmla="*/ 1776944 w 1776944"/>
              <a:gd name="connsiteY6" fmla="*/ 1443271 h 1443271"/>
              <a:gd name="connsiteX7" fmla="*/ 1149090 w 1776944"/>
              <a:gd name="connsiteY7" fmla="*/ 1443271 h 1443271"/>
              <a:gd name="connsiteX8" fmla="*/ 592315 w 1776944"/>
              <a:gd name="connsiteY8" fmla="*/ 1443271 h 1443271"/>
              <a:gd name="connsiteX9" fmla="*/ 0 w 1776944"/>
              <a:gd name="connsiteY9" fmla="*/ 1443271 h 1443271"/>
              <a:gd name="connsiteX10" fmla="*/ 0 w 1776944"/>
              <a:gd name="connsiteY10" fmla="*/ 976613 h 1443271"/>
              <a:gd name="connsiteX11" fmla="*/ 0 w 1776944"/>
              <a:gd name="connsiteY11" fmla="*/ 466658 h 1443271"/>
              <a:gd name="connsiteX12" fmla="*/ 0 w 1776944"/>
              <a:gd name="connsiteY12" fmla="*/ 0 h 1443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76944" h="1443271" extrusionOk="0">
                <a:moveTo>
                  <a:pt x="0" y="0"/>
                </a:moveTo>
                <a:cubicBezTo>
                  <a:pt x="270102" y="27028"/>
                  <a:pt x="338368" y="8749"/>
                  <a:pt x="574545" y="0"/>
                </a:cubicBezTo>
                <a:cubicBezTo>
                  <a:pt x="810723" y="-8749"/>
                  <a:pt x="998624" y="-10995"/>
                  <a:pt x="1113552" y="0"/>
                </a:cubicBezTo>
                <a:cubicBezTo>
                  <a:pt x="1228480" y="10995"/>
                  <a:pt x="1542714" y="-27067"/>
                  <a:pt x="1776944" y="0"/>
                </a:cubicBezTo>
                <a:cubicBezTo>
                  <a:pt x="1786997" y="204074"/>
                  <a:pt x="1779494" y="266084"/>
                  <a:pt x="1776944" y="495523"/>
                </a:cubicBezTo>
                <a:cubicBezTo>
                  <a:pt x="1774394" y="724962"/>
                  <a:pt x="1777268" y="889306"/>
                  <a:pt x="1776944" y="1005479"/>
                </a:cubicBezTo>
                <a:cubicBezTo>
                  <a:pt x="1776620" y="1121652"/>
                  <a:pt x="1764675" y="1320007"/>
                  <a:pt x="1776944" y="1443271"/>
                </a:cubicBezTo>
                <a:cubicBezTo>
                  <a:pt x="1532412" y="1417979"/>
                  <a:pt x="1404271" y="1438847"/>
                  <a:pt x="1149090" y="1443271"/>
                </a:cubicBezTo>
                <a:cubicBezTo>
                  <a:pt x="893909" y="1447695"/>
                  <a:pt x="786008" y="1466969"/>
                  <a:pt x="592315" y="1443271"/>
                </a:cubicBezTo>
                <a:cubicBezTo>
                  <a:pt x="398622" y="1419573"/>
                  <a:pt x="259601" y="1415595"/>
                  <a:pt x="0" y="1443271"/>
                </a:cubicBezTo>
                <a:cubicBezTo>
                  <a:pt x="18988" y="1319188"/>
                  <a:pt x="-5306" y="1104941"/>
                  <a:pt x="0" y="976613"/>
                </a:cubicBezTo>
                <a:cubicBezTo>
                  <a:pt x="5306" y="848285"/>
                  <a:pt x="-5399" y="627225"/>
                  <a:pt x="0" y="466658"/>
                </a:cubicBezTo>
                <a:cubicBezTo>
                  <a:pt x="5399" y="306091"/>
                  <a:pt x="-6094" y="114555"/>
                  <a:pt x="0" y="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9890948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41A04C-4253-4B75-8A19-90CF5F883262}"/>
              </a:ext>
            </a:extLst>
          </p:cNvPr>
          <p:cNvSpPr/>
          <p:nvPr/>
        </p:nvSpPr>
        <p:spPr>
          <a:xfrm>
            <a:off x="7610842" y="1915108"/>
            <a:ext cx="1735093" cy="1354666"/>
          </a:xfrm>
          <a:custGeom>
            <a:avLst/>
            <a:gdLst>
              <a:gd name="connsiteX0" fmla="*/ 0 w 1735093"/>
              <a:gd name="connsiteY0" fmla="*/ 0 h 1354666"/>
              <a:gd name="connsiteX1" fmla="*/ 561013 w 1735093"/>
              <a:gd name="connsiteY1" fmla="*/ 0 h 1354666"/>
              <a:gd name="connsiteX2" fmla="*/ 1087325 w 1735093"/>
              <a:gd name="connsiteY2" fmla="*/ 0 h 1354666"/>
              <a:gd name="connsiteX3" fmla="*/ 1735093 w 1735093"/>
              <a:gd name="connsiteY3" fmla="*/ 0 h 1354666"/>
              <a:gd name="connsiteX4" fmla="*/ 1735093 w 1735093"/>
              <a:gd name="connsiteY4" fmla="*/ 690880 h 1354666"/>
              <a:gd name="connsiteX5" fmla="*/ 1735093 w 1735093"/>
              <a:gd name="connsiteY5" fmla="*/ 1354666 h 1354666"/>
              <a:gd name="connsiteX6" fmla="*/ 1122027 w 1735093"/>
              <a:gd name="connsiteY6" fmla="*/ 1354666 h 1354666"/>
              <a:gd name="connsiteX7" fmla="*/ 578364 w 1735093"/>
              <a:gd name="connsiteY7" fmla="*/ 1354666 h 1354666"/>
              <a:gd name="connsiteX8" fmla="*/ 0 w 1735093"/>
              <a:gd name="connsiteY8" fmla="*/ 1354666 h 1354666"/>
              <a:gd name="connsiteX9" fmla="*/ 0 w 1735093"/>
              <a:gd name="connsiteY9" fmla="*/ 650240 h 1354666"/>
              <a:gd name="connsiteX10" fmla="*/ 0 w 1735093"/>
              <a:gd name="connsiteY10" fmla="*/ 0 h 135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5093" h="1354666" extrusionOk="0">
                <a:moveTo>
                  <a:pt x="0" y="0"/>
                </a:moveTo>
                <a:cubicBezTo>
                  <a:pt x="151580" y="-9264"/>
                  <a:pt x="299498" y="-8028"/>
                  <a:pt x="561013" y="0"/>
                </a:cubicBezTo>
                <a:cubicBezTo>
                  <a:pt x="822528" y="8028"/>
                  <a:pt x="847655" y="11447"/>
                  <a:pt x="1087325" y="0"/>
                </a:cubicBezTo>
                <a:cubicBezTo>
                  <a:pt x="1326995" y="-11447"/>
                  <a:pt x="1446582" y="17455"/>
                  <a:pt x="1735093" y="0"/>
                </a:cubicBezTo>
                <a:cubicBezTo>
                  <a:pt x="1760712" y="183237"/>
                  <a:pt x="1744582" y="415309"/>
                  <a:pt x="1735093" y="690880"/>
                </a:cubicBezTo>
                <a:cubicBezTo>
                  <a:pt x="1725604" y="966451"/>
                  <a:pt x="1753385" y="1097891"/>
                  <a:pt x="1735093" y="1354666"/>
                </a:cubicBezTo>
                <a:cubicBezTo>
                  <a:pt x="1544402" y="1341592"/>
                  <a:pt x="1246390" y="1357556"/>
                  <a:pt x="1122027" y="1354666"/>
                </a:cubicBezTo>
                <a:cubicBezTo>
                  <a:pt x="997664" y="1351776"/>
                  <a:pt x="831477" y="1364800"/>
                  <a:pt x="578364" y="1354666"/>
                </a:cubicBezTo>
                <a:cubicBezTo>
                  <a:pt x="325251" y="1344532"/>
                  <a:pt x="241701" y="1345335"/>
                  <a:pt x="0" y="1354666"/>
                </a:cubicBezTo>
                <a:cubicBezTo>
                  <a:pt x="-20488" y="1197054"/>
                  <a:pt x="-7" y="794450"/>
                  <a:pt x="0" y="650240"/>
                </a:cubicBezTo>
                <a:cubicBezTo>
                  <a:pt x="7" y="506030"/>
                  <a:pt x="27550" y="281565"/>
                  <a:pt x="0" y="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9890948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BDA349E-C8E7-4843-84DA-1CBB27789E41}"/>
              </a:ext>
            </a:extLst>
          </p:cNvPr>
          <p:cNvSpPr/>
          <p:nvPr/>
        </p:nvSpPr>
        <p:spPr>
          <a:xfrm>
            <a:off x="9383879" y="2180545"/>
            <a:ext cx="771525" cy="779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624809-F6F2-4E68-8BBD-93AFB368E156}"/>
              </a:ext>
            </a:extLst>
          </p:cNvPr>
          <p:cNvSpPr/>
          <p:nvPr/>
        </p:nvSpPr>
        <p:spPr>
          <a:xfrm>
            <a:off x="10225654" y="1897113"/>
            <a:ext cx="1910337" cy="1399911"/>
          </a:xfrm>
          <a:custGeom>
            <a:avLst/>
            <a:gdLst>
              <a:gd name="connsiteX0" fmla="*/ 0 w 1910337"/>
              <a:gd name="connsiteY0" fmla="*/ 0 h 1399911"/>
              <a:gd name="connsiteX1" fmla="*/ 617676 w 1910337"/>
              <a:gd name="connsiteY1" fmla="*/ 0 h 1399911"/>
              <a:gd name="connsiteX2" fmla="*/ 1197145 w 1910337"/>
              <a:gd name="connsiteY2" fmla="*/ 0 h 1399911"/>
              <a:gd name="connsiteX3" fmla="*/ 1910337 w 1910337"/>
              <a:gd name="connsiteY3" fmla="*/ 0 h 1399911"/>
              <a:gd name="connsiteX4" fmla="*/ 1910337 w 1910337"/>
              <a:gd name="connsiteY4" fmla="*/ 713955 h 1399911"/>
              <a:gd name="connsiteX5" fmla="*/ 1910337 w 1910337"/>
              <a:gd name="connsiteY5" fmla="*/ 1399911 h 1399911"/>
              <a:gd name="connsiteX6" fmla="*/ 1235351 w 1910337"/>
              <a:gd name="connsiteY6" fmla="*/ 1399911 h 1399911"/>
              <a:gd name="connsiteX7" fmla="*/ 636779 w 1910337"/>
              <a:gd name="connsiteY7" fmla="*/ 1399911 h 1399911"/>
              <a:gd name="connsiteX8" fmla="*/ 0 w 1910337"/>
              <a:gd name="connsiteY8" fmla="*/ 1399911 h 1399911"/>
              <a:gd name="connsiteX9" fmla="*/ 0 w 1910337"/>
              <a:gd name="connsiteY9" fmla="*/ 671957 h 1399911"/>
              <a:gd name="connsiteX10" fmla="*/ 0 w 1910337"/>
              <a:gd name="connsiteY10" fmla="*/ 0 h 1399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10337" h="1399911" extrusionOk="0">
                <a:moveTo>
                  <a:pt x="0" y="0"/>
                </a:moveTo>
                <a:cubicBezTo>
                  <a:pt x="260644" y="21622"/>
                  <a:pt x="415351" y="8678"/>
                  <a:pt x="617676" y="0"/>
                </a:cubicBezTo>
                <a:cubicBezTo>
                  <a:pt x="820001" y="-8678"/>
                  <a:pt x="917358" y="943"/>
                  <a:pt x="1197145" y="0"/>
                </a:cubicBezTo>
                <a:cubicBezTo>
                  <a:pt x="1476932" y="-943"/>
                  <a:pt x="1713331" y="-35243"/>
                  <a:pt x="1910337" y="0"/>
                </a:cubicBezTo>
                <a:cubicBezTo>
                  <a:pt x="1880827" y="332495"/>
                  <a:pt x="1909537" y="486952"/>
                  <a:pt x="1910337" y="713955"/>
                </a:cubicBezTo>
                <a:cubicBezTo>
                  <a:pt x="1911137" y="940959"/>
                  <a:pt x="1884459" y="1248022"/>
                  <a:pt x="1910337" y="1399911"/>
                </a:cubicBezTo>
                <a:cubicBezTo>
                  <a:pt x="1766836" y="1375804"/>
                  <a:pt x="1566122" y="1425130"/>
                  <a:pt x="1235351" y="1399911"/>
                </a:cubicBezTo>
                <a:cubicBezTo>
                  <a:pt x="904580" y="1374692"/>
                  <a:pt x="879292" y="1417677"/>
                  <a:pt x="636779" y="1399911"/>
                </a:cubicBezTo>
                <a:cubicBezTo>
                  <a:pt x="394266" y="1382145"/>
                  <a:pt x="283683" y="1413794"/>
                  <a:pt x="0" y="1399911"/>
                </a:cubicBezTo>
                <a:cubicBezTo>
                  <a:pt x="-14868" y="1202135"/>
                  <a:pt x="-29148" y="971970"/>
                  <a:pt x="0" y="671957"/>
                </a:cubicBezTo>
                <a:cubicBezTo>
                  <a:pt x="29148" y="371944"/>
                  <a:pt x="-23866" y="221291"/>
                  <a:pt x="0" y="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9890948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27D4DC-5C53-4EEF-A02F-419068C4E768}"/>
              </a:ext>
            </a:extLst>
          </p:cNvPr>
          <p:cNvSpPr txBox="1"/>
          <p:nvPr/>
        </p:nvSpPr>
        <p:spPr>
          <a:xfrm>
            <a:off x="283" y="2032072"/>
            <a:ext cx="5221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KG Miss Kindergarten" panose="02000000000000000000" pitchFamily="2" charset="0"/>
              </a:rPr>
              <a:t>1.</a:t>
            </a:r>
            <a:endParaRPr lang="en-IL" sz="3000" b="1" dirty="0">
              <a:latin typeface="KG Miss Kindergarte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763ED9-44DA-455A-91FB-CDB00DE1410B}"/>
              </a:ext>
            </a:extLst>
          </p:cNvPr>
          <p:cNvSpPr txBox="1"/>
          <p:nvPr/>
        </p:nvSpPr>
        <p:spPr>
          <a:xfrm>
            <a:off x="2409374" y="1958469"/>
            <a:ext cx="5221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KG Miss Kindergarten" panose="02000000000000000000" pitchFamily="2" charset="0"/>
              </a:rPr>
              <a:t>2.</a:t>
            </a:r>
            <a:endParaRPr lang="en-IL" sz="3000" b="1" dirty="0">
              <a:latin typeface="KG Miss Kindergarte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7C0F01-D770-4428-B428-5DF13F766835}"/>
              </a:ext>
            </a:extLst>
          </p:cNvPr>
          <p:cNvSpPr txBox="1"/>
          <p:nvPr/>
        </p:nvSpPr>
        <p:spPr>
          <a:xfrm>
            <a:off x="4962511" y="1897113"/>
            <a:ext cx="5221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KG Miss Kindergarten" panose="02000000000000000000" pitchFamily="2" charset="0"/>
              </a:rPr>
              <a:t>3.</a:t>
            </a:r>
            <a:endParaRPr lang="en-IL" sz="3000" b="1" dirty="0">
              <a:latin typeface="KG Miss Kindergarte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34B3D8-B2E9-420D-ACF9-FC7CD0C465AC}"/>
              </a:ext>
            </a:extLst>
          </p:cNvPr>
          <p:cNvSpPr txBox="1"/>
          <p:nvPr/>
        </p:nvSpPr>
        <p:spPr>
          <a:xfrm>
            <a:off x="7504149" y="1889781"/>
            <a:ext cx="5221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KG Miss Kindergarten" panose="02000000000000000000" pitchFamily="2" charset="0"/>
              </a:rPr>
              <a:t>4.</a:t>
            </a:r>
            <a:endParaRPr lang="en-IL" sz="3000" b="1" dirty="0">
              <a:latin typeface="KG Miss Kindergarte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AC00BC-4A37-41F3-B7C0-215FDD43876C}"/>
              </a:ext>
            </a:extLst>
          </p:cNvPr>
          <p:cNvSpPr txBox="1"/>
          <p:nvPr/>
        </p:nvSpPr>
        <p:spPr>
          <a:xfrm>
            <a:off x="10225654" y="1889781"/>
            <a:ext cx="5221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KG Miss Kindergarten" panose="02000000000000000000" pitchFamily="2" charset="0"/>
              </a:rPr>
              <a:t>5.</a:t>
            </a:r>
            <a:endParaRPr lang="en-IL" sz="3000" b="1" dirty="0">
              <a:latin typeface="KG Miss Kindergarten" panose="02000000000000000000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6C9557D-84D2-4A46-9E36-B6F62B4792B6}"/>
              </a:ext>
            </a:extLst>
          </p:cNvPr>
          <p:cNvGrpSpPr/>
          <p:nvPr/>
        </p:nvGrpSpPr>
        <p:grpSpPr>
          <a:xfrm>
            <a:off x="5058246" y="4569643"/>
            <a:ext cx="1661363" cy="1113992"/>
            <a:chOff x="2621734" y="4486275"/>
            <a:chExt cx="3136130" cy="179253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9EAD2E7-FBED-48C1-8FEC-1EEF600E9B52}"/>
                </a:ext>
              </a:extLst>
            </p:cNvPr>
            <p:cNvGrpSpPr/>
            <p:nvPr/>
          </p:nvGrpSpPr>
          <p:grpSpPr>
            <a:xfrm>
              <a:off x="2621734" y="4486276"/>
              <a:ext cx="3136130" cy="1598858"/>
              <a:chOff x="4104557" y="4266477"/>
              <a:chExt cx="5871256" cy="278078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926B682-0CE2-4D54-8CD6-9B1727E85293}"/>
                  </a:ext>
                </a:extLst>
              </p:cNvPr>
              <p:cNvGrpSpPr/>
              <p:nvPr/>
            </p:nvGrpSpPr>
            <p:grpSpPr>
              <a:xfrm>
                <a:off x="4104557" y="4357688"/>
                <a:ext cx="2548843" cy="2601690"/>
                <a:chOff x="8592439" y="2514527"/>
                <a:chExt cx="1619250" cy="1667279"/>
              </a:xfrm>
            </p:grpSpPr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2FDD1B83-B826-4703-A573-E246BA8CAF46}"/>
                    </a:ext>
                  </a:extLst>
                </p:cNvPr>
                <p:cNvGrpSpPr/>
                <p:nvPr/>
              </p:nvGrpSpPr>
              <p:grpSpPr>
                <a:xfrm>
                  <a:off x="8592439" y="2514527"/>
                  <a:ext cx="1619250" cy="1667279"/>
                  <a:chOff x="9486899" y="2362127"/>
                  <a:chExt cx="1619250" cy="1667279"/>
                </a:xfrm>
              </p:grpSpPr>
              <p:pic>
                <p:nvPicPr>
                  <p:cNvPr id="27" name="Picture 6" descr="Boy, Black, Child, Happy, Laughing">
                    <a:extLst>
                      <a:ext uri="{FF2B5EF4-FFF2-40B4-BE49-F238E27FC236}">
                        <a16:creationId xmlns:a16="http://schemas.microsoft.com/office/drawing/2014/main" id="{600B4560-9C24-4DFE-9AA3-B8782080A9C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50697"/>
                  <a:stretch/>
                </p:blipFill>
                <p:spPr bwMode="auto">
                  <a:xfrm>
                    <a:off x="9486899" y="2362127"/>
                    <a:ext cx="1619250" cy="15966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8" name="Picture 6" descr="Boy, Black, Child, Happy, Laughing">
                    <a:extLst>
                      <a:ext uri="{FF2B5EF4-FFF2-40B4-BE49-F238E27FC236}">
                        <a16:creationId xmlns:a16="http://schemas.microsoft.com/office/drawing/2014/main" id="{0A5A64C7-AB35-436F-BF9C-5441A4E2B82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706" t="38385" r="47647" b="51909"/>
                  <a:stretch/>
                </p:blipFill>
                <p:spPr bwMode="auto">
                  <a:xfrm rot="18653808">
                    <a:off x="10219262" y="3507519"/>
                    <a:ext cx="697608" cy="346166"/>
                  </a:xfrm>
                  <a:prstGeom prst="ellipse">
                    <a:avLst/>
                  </a:prstGeom>
                  <a:ln>
                    <a:noFill/>
                  </a:ln>
                  <a:effectLst>
                    <a:softEdge rad="112500"/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26" name="Picture 6" descr="Boy, Black, Child, Happy, Laughing">
                  <a:extLst>
                    <a:ext uri="{FF2B5EF4-FFF2-40B4-BE49-F238E27FC236}">
                      <a16:creationId xmlns:a16="http://schemas.microsoft.com/office/drawing/2014/main" id="{756BB430-F40C-4DD5-8CF7-AA94CE2F442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706" t="38385" r="47647" b="51909"/>
                <a:stretch/>
              </p:blipFill>
              <p:spPr bwMode="auto">
                <a:xfrm rot="18653808">
                  <a:off x="9450937" y="3712426"/>
                  <a:ext cx="369606" cy="183405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7D4C9CC-22E5-415A-AD77-731A05E32A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45228" b="17888"/>
              <a:stretch/>
            </p:blipFill>
            <p:spPr>
              <a:xfrm rot="10800000">
                <a:off x="4391916" y="6226055"/>
                <a:ext cx="1976780" cy="645896"/>
              </a:xfrm>
              <a:prstGeom prst="rect">
                <a:avLst/>
              </a:prstGeom>
            </p:spPr>
          </p:pic>
          <p:pic>
            <p:nvPicPr>
              <p:cNvPr id="23" name="Picture 2" descr="Teacher, Bookworm, Glasses, Professor, Person, Cartoon">
                <a:extLst>
                  <a:ext uri="{FF2B5EF4-FFF2-40B4-BE49-F238E27FC236}">
                    <a16:creationId xmlns:a16="http://schemas.microsoft.com/office/drawing/2014/main" id="{29570F1A-1F3C-4ED5-A9A4-752E05A3DF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95027" y="4266477"/>
                <a:ext cx="2780786" cy="27807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F09F375A-EF12-411B-A0A0-4DA538BE37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45228" b="17888"/>
              <a:stretch/>
            </p:blipFill>
            <p:spPr>
              <a:xfrm rot="10800000">
                <a:off x="7664755" y="5427514"/>
                <a:ext cx="1976781" cy="645895"/>
              </a:xfrm>
              <a:prstGeom prst="rect">
                <a:avLst/>
              </a:prstGeom>
            </p:spPr>
          </p:pic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98EC39D-14D3-42D8-AA5B-D1CF69FEAA54}"/>
                </a:ext>
              </a:extLst>
            </p:cNvPr>
            <p:cNvSpPr/>
            <p:nvPr/>
          </p:nvSpPr>
          <p:spPr>
            <a:xfrm>
              <a:off x="2621734" y="4486275"/>
              <a:ext cx="3136130" cy="1792539"/>
            </a:xfrm>
            <a:custGeom>
              <a:avLst/>
              <a:gdLst>
                <a:gd name="connsiteX0" fmla="*/ 0 w 3136130"/>
                <a:gd name="connsiteY0" fmla="*/ 0 h 1792539"/>
                <a:gd name="connsiteX1" fmla="*/ 595865 w 3136130"/>
                <a:gd name="connsiteY1" fmla="*/ 0 h 1792539"/>
                <a:gd name="connsiteX2" fmla="*/ 1129007 w 3136130"/>
                <a:gd name="connsiteY2" fmla="*/ 0 h 1792539"/>
                <a:gd name="connsiteX3" fmla="*/ 1787594 w 3136130"/>
                <a:gd name="connsiteY3" fmla="*/ 0 h 1792539"/>
                <a:gd name="connsiteX4" fmla="*/ 2446181 w 3136130"/>
                <a:gd name="connsiteY4" fmla="*/ 0 h 1792539"/>
                <a:gd name="connsiteX5" fmla="*/ 3136130 w 3136130"/>
                <a:gd name="connsiteY5" fmla="*/ 0 h 1792539"/>
                <a:gd name="connsiteX6" fmla="*/ 3136130 w 3136130"/>
                <a:gd name="connsiteY6" fmla="*/ 579588 h 1792539"/>
                <a:gd name="connsiteX7" fmla="*/ 3136130 w 3136130"/>
                <a:gd name="connsiteY7" fmla="*/ 1212951 h 1792539"/>
                <a:gd name="connsiteX8" fmla="*/ 3136130 w 3136130"/>
                <a:gd name="connsiteY8" fmla="*/ 1792539 h 1792539"/>
                <a:gd name="connsiteX9" fmla="*/ 2602988 w 3136130"/>
                <a:gd name="connsiteY9" fmla="*/ 1792539 h 1792539"/>
                <a:gd name="connsiteX10" fmla="*/ 2007123 w 3136130"/>
                <a:gd name="connsiteY10" fmla="*/ 1792539 h 1792539"/>
                <a:gd name="connsiteX11" fmla="*/ 1442620 w 3136130"/>
                <a:gd name="connsiteY11" fmla="*/ 1792539 h 1792539"/>
                <a:gd name="connsiteX12" fmla="*/ 815394 w 3136130"/>
                <a:gd name="connsiteY12" fmla="*/ 1792539 h 1792539"/>
                <a:gd name="connsiteX13" fmla="*/ 0 w 3136130"/>
                <a:gd name="connsiteY13" fmla="*/ 1792539 h 1792539"/>
                <a:gd name="connsiteX14" fmla="*/ 0 w 3136130"/>
                <a:gd name="connsiteY14" fmla="*/ 1177101 h 1792539"/>
                <a:gd name="connsiteX15" fmla="*/ 0 w 3136130"/>
                <a:gd name="connsiteY15" fmla="*/ 615438 h 1792539"/>
                <a:gd name="connsiteX16" fmla="*/ 0 w 3136130"/>
                <a:gd name="connsiteY16" fmla="*/ 0 h 179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36130" h="1792539" extrusionOk="0">
                  <a:moveTo>
                    <a:pt x="0" y="0"/>
                  </a:moveTo>
                  <a:cubicBezTo>
                    <a:pt x="276795" y="-19863"/>
                    <a:pt x="389197" y="-11425"/>
                    <a:pt x="595865" y="0"/>
                  </a:cubicBezTo>
                  <a:cubicBezTo>
                    <a:pt x="802533" y="11425"/>
                    <a:pt x="947148" y="22570"/>
                    <a:pt x="1129007" y="0"/>
                  </a:cubicBezTo>
                  <a:cubicBezTo>
                    <a:pt x="1310866" y="-22570"/>
                    <a:pt x="1572254" y="-18160"/>
                    <a:pt x="1787594" y="0"/>
                  </a:cubicBezTo>
                  <a:cubicBezTo>
                    <a:pt x="2002934" y="18160"/>
                    <a:pt x="2250734" y="27936"/>
                    <a:pt x="2446181" y="0"/>
                  </a:cubicBezTo>
                  <a:cubicBezTo>
                    <a:pt x="2641628" y="-27936"/>
                    <a:pt x="2822471" y="30649"/>
                    <a:pt x="3136130" y="0"/>
                  </a:cubicBezTo>
                  <a:cubicBezTo>
                    <a:pt x="3163260" y="282909"/>
                    <a:pt x="3163897" y="367229"/>
                    <a:pt x="3136130" y="579588"/>
                  </a:cubicBezTo>
                  <a:cubicBezTo>
                    <a:pt x="3108363" y="791947"/>
                    <a:pt x="3118825" y="1063142"/>
                    <a:pt x="3136130" y="1212951"/>
                  </a:cubicBezTo>
                  <a:cubicBezTo>
                    <a:pt x="3153435" y="1362760"/>
                    <a:pt x="3117050" y="1609771"/>
                    <a:pt x="3136130" y="1792539"/>
                  </a:cubicBezTo>
                  <a:cubicBezTo>
                    <a:pt x="2989777" y="1816002"/>
                    <a:pt x="2786148" y="1802392"/>
                    <a:pt x="2602988" y="1792539"/>
                  </a:cubicBezTo>
                  <a:cubicBezTo>
                    <a:pt x="2419828" y="1782686"/>
                    <a:pt x="2274292" y="1817997"/>
                    <a:pt x="2007123" y="1792539"/>
                  </a:cubicBezTo>
                  <a:cubicBezTo>
                    <a:pt x="1739954" y="1767081"/>
                    <a:pt x="1654586" y="1792754"/>
                    <a:pt x="1442620" y="1792539"/>
                  </a:cubicBezTo>
                  <a:cubicBezTo>
                    <a:pt x="1230654" y="1792324"/>
                    <a:pt x="1015532" y="1769694"/>
                    <a:pt x="815394" y="1792539"/>
                  </a:cubicBezTo>
                  <a:cubicBezTo>
                    <a:pt x="615256" y="1815384"/>
                    <a:pt x="322616" y="1787930"/>
                    <a:pt x="0" y="1792539"/>
                  </a:cubicBezTo>
                  <a:cubicBezTo>
                    <a:pt x="14660" y="1597360"/>
                    <a:pt x="-29797" y="1384614"/>
                    <a:pt x="0" y="1177101"/>
                  </a:cubicBezTo>
                  <a:cubicBezTo>
                    <a:pt x="29797" y="969588"/>
                    <a:pt x="21609" y="770041"/>
                    <a:pt x="0" y="615438"/>
                  </a:cubicBezTo>
                  <a:cubicBezTo>
                    <a:pt x="-21609" y="460835"/>
                    <a:pt x="-27430" y="160403"/>
                    <a:pt x="0" y="0"/>
                  </a:cubicBezTo>
                  <a:close/>
                </a:path>
              </a:pathLst>
            </a:custGeom>
            <a:noFill/>
            <a:ln w="57150">
              <a:extLst>
                <a:ext uri="{C807C97D-BFC1-408E-A445-0C87EB9F89A2}">
                  <ask:lineSketchStyleProps xmlns:ask="http://schemas.microsoft.com/office/drawing/2018/sketchyshapes" sd="498909486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35782F52-4CF8-4525-BBF1-EFB5D69A9692}"/>
              </a:ext>
            </a:extLst>
          </p:cNvPr>
          <p:cNvSpPr/>
          <p:nvPr/>
        </p:nvSpPr>
        <p:spPr>
          <a:xfrm>
            <a:off x="1634846" y="3562576"/>
            <a:ext cx="8750193" cy="32717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374570F-281E-4000-BF77-FA164992336A}"/>
              </a:ext>
            </a:extLst>
          </p:cNvPr>
          <p:cNvGrpSpPr/>
          <p:nvPr/>
        </p:nvGrpSpPr>
        <p:grpSpPr>
          <a:xfrm>
            <a:off x="-11999" y="1958468"/>
            <a:ext cx="1642764" cy="1443271"/>
            <a:chOff x="4262946" y="2869320"/>
            <a:chExt cx="3136130" cy="1861164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59631D9-35F5-4855-BEF2-23471F920E99}"/>
                </a:ext>
              </a:extLst>
            </p:cNvPr>
            <p:cNvGrpSpPr/>
            <p:nvPr/>
          </p:nvGrpSpPr>
          <p:grpSpPr>
            <a:xfrm>
              <a:off x="5214206" y="2869320"/>
              <a:ext cx="1233609" cy="1861164"/>
              <a:chOff x="9261326" y="2208252"/>
              <a:chExt cx="1619250" cy="3238500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B5FD295-5F42-479A-A7A4-0FC5F5F94A54}"/>
                  </a:ext>
                </a:extLst>
              </p:cNvPr>
              <p:cNvGrpSpPr/>
              <p:nvPr/>
            </p:nvGrpSpPr>
            <p:grpSpPr>
              <a:xfrm>
                <a:off x="9261326" y="2208252"/>
                <a:ext cx="1619250" cy="3238500"/>
                <a:chOff x="8592439" y="2514527"/>
                <a:chExt cx="1619250" cy="3238500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49F124B4-BA9C-41F8-9F1B-CA7693351538}"/>
                    </a:ext>
                  </a:extLst>
                </p:cNvPr>
                <p:cNvGrpSpPr/>
                <p:nvPr/>
              </p:nvGrpSpPr>
              <p:grpSpPr>
                <a:xfrm>
                  <a:off x="8592439" y="2514527"/>
                  <a:ext cx="1619250" cy="3238500"/>
                  <a:chOff x="9486899" y="2362127"/>
                  <a:chExt cx="1619250" cy="3238500"/>
                </a:xfrm>
              </p:grpSpPr>
              <p:pic>
                <p:nvPicPr>
                  <p:cNvPr id="38" name="Picture 6" descr="Boy, Black, Child, Happy, Laughing">
                    <a:extLst>
                      <a:ext uri="{FF2B5EF4-FFF2-40B4-BE49-F238E27FC236}">
                        <a16:creationId xmlns:a16="http://schemas.microsoft.com/office/drawing/2014/main" id="{0EB45706-63AA-4D17-B965-7BA7F4B3EC5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486899" y="2362127"/>
                    <a:ext cx="1619250" cy="32385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9" name="Picture 6" descr="Boy, Black, Child, Happy, Laughing">
                    <a:extLst>
                      <a:ext uri="{FF2B5EF4-FFF2-40B4-BE49-F238E27FC236}">
                        <a16:creationId xmlns:a16="http://schemas.microsoft.com/office/drawing/2014/main" id="{3DE613BB-EE3A-48B5-84AD-1D57E2379E5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706" t="38385" r="47647" b="51909"/>
                  <a:stretch/>
                </p:blipFill>
                <p:spPr bwMode="auto">
                  <a:xfrm rot="18653808">
                    <a:off x="10219262" y="3507519"/>
                    <a:ext cx="697608" cy="346166"/>
                  </a:xfrm>
                  <a:prstGeom prst="ellipse">
                    <a:avLst/>
                  </a:prstGeom>
                  <a:ln>
                    <a:noFill/>
                  </a:ln>
                  <a:effectLst>
                    <a:softEdge rad="112500"/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37" name="Picture 6" descr="Boy, Black, Child, Happy, Laughing">
                  <a:extLst>
                    <a:ext uri="{FF2B5EF4-FFF2-40B4-BE49-F238E27FC236}">
                      <a16:creationId xmlns:a16="http://schemas.microsoft.com/office/drawing/2014/main" id="{532E0B20-445C-4D36-8878-00195172726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706" t="38385" r="47647" b="51909"/>
                <a:stretch/>
              </p:blipFill>
              <p:spPr bwMode="auto">
                <a:xfrm rot="18653808">
                  <a:off x="9450937" y="3712426"/>
                  <a:ext cx="369606" cy="183405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</p:grp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8D8C1AB5-5DC0-4F6F-AC66-8ED5D657D4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45228" b="17888"/>
              <a:stretch/>
            </p:blipFill>
            <p:spPr>
              <a:xfrm>
                <a:off x="9560607" y="3340308"/>
                <a:ext cx="1141080" cy="372838"/>
              </a:xfrm>
              <a:prstGeom prst="rect">
                <a:avLst/>
              </a:prstGeom>
            </p:spPr>
          </p:pic>
          <p:pic>
            <p:nvPicPr>
              <p:cNvPr id="35" name="Picture 4" descr="Rain, Drop, Water, Wet, Liquid, Droplet, Falling">
                <a:extLst>
                  <a:ext uri="{FF2B5EF4-FFF2-40B4-BE49-F238E27FC236}">
                    <a16:creationId xmlns:a16="http://schemas.microsoft.com/office/drawing/2014/main" id="{AF9DF926-CC02-4A51-8A4B-6B8501D239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575956" flipH="1">
                <a:off x="9685792" y="3285787"/>
                <a:ext cx="182410" cy="2691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910C972-47F6-45E5-989F-B98597EDE89A}"/>
                </a:ext>
              </a:extLst>
            </p:cNvPr>
            <p:cNvSpPr/>
            <p:nvPr/>
          </p:nvSpPr>
          <p:spPr>
            <a:xfrm>
              <a:off x="4262946" y="2875002"/>
              <a:ext cx="3136130" cy="1792539"/>
            </a:xfrm>
            <a:custGeom>
              <a:avLst/>
              <a:gdLst>
                <a:gd name="connsiteX0" fmla="*/ 0 w 3136130"/>
                <a:gd name="connsiteY0" fmla="*/ 0 h 1792539"/>
                <a:gd name="connsiteX1" fmla="*/ 595865 w 3136130"/>
                <a:gd name="connsiteY1" fmla="*/ 0 h 1792539"/>
                <a:gd name="connsiteX2" fmla="*/ 1129007 w 3136130"/>
                <a:gd name="connsiteY2" fmla="*/ 0 h 1792539"/>
                <a:gd name="connsiteX3" fmla="*/ 1787594 w 3136130"/>
                <a:gd name="connsiteY3" fmla="*/ 0 h 1792539"/>
                <a:gd name="connsiteX4" fmla="*/ 2446181 w 3136130"/>
                <a:gd name="connsiteY4" fmla="*/ 0 h 1792539"/>
                <a:gd name="connsiteX5" fmla="*/ 3136130 w 3136130"/>
                <a:gd name="connsiteY5" fmla="*/ 0 h 1792539"/>
                <a:gd name="connsiteX6" fmla="*/ 3136130 w 3136130"/>
                <a:gd name="connsiteY6" fmla="*/ 579588 h 1792539"/>
                <a:gd name="connsiteX7" fmla="*/ 3136130 w 3136130"/>
                <a:gd name="connsiteY7" fmla="*/ 1212951 h 1792539"/>
                <a:gd name="connsiteX8" fmla="*/ 3136130 w 3136130"/>
                <a:gd name="connsiteY8" fmla="*/ 1792539 h 1792539"/>
                <a:gd name="connsiteX9" fmla="*/ 2602988 w 3136130"/>
                <a:gd name="connsiteY9" fmla="*/ 1792539 h 1792539"/>
                <a:gd name="connsiteX10" fmla="*/ 2007123 w 3136130"/>
                <a:gd name="connsiteY10" fmla="*/ 1792539 h 1792539"/>
                <a:gd name="connsiteX11" fmla="*/ 1442620 w 3136130"/>
                <a:gd name="connsiteY11" fmla="*/ 1792539 h 1792539"/>
                <a:gd name="connsiteX12" fmla="*/ 815394 w 3136130"/>
                <a:gd name="connsiteY12" fmla="*/ 1792539 h 1792539"/>
                <a:gd name="connsiteX13" fmla="*/ 0 w 3136130"/>
                <a:gd name="connsiteY13" fmla="*/ 1792539 h 1792539"/>
                <a:gd name="connsiteX14" fmla="*/ 0 w 3136130"/>
                <a:gd name="connsiteY14" fmla="*/ 1177101 h 1792539"/>
                <a:gd name="connsiteX15" fmla="*/ 0 w 3136130"/>
                <a:gd name="connsiteY15" fmla="*/ 615438 h 1792539"/>
                <a:gd name="connsiteX16" fmla="*/ 0 w 3136130"/>
                <a:gd name="connsiteY16" fmla="*/ 0 h 179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36130" h="1792539" extrusionOk="0">
                  <a:moveTo>
                    <a:pt x="0" y="0"/>
                  </a:moveTo>
                  <a:cubicBezTo>
                    <a:pt x="276795" y="-19863"/>
                    <a:pt x="389197" y="-11425"/>
                    <a:pt x="595865" y="0"/>
                  </a:cubicBezTo>
                  <a:cubicBezTo>
                    <a:pt x="802533" y="11425"/>
                    <a:pt x="947148" y="22570"/>
                    <a:pt x="1129007" y="0"/>
                  </a:cubicBezTo>
                  <a:cubicBezTo>
                    <a:pt x="1310866" y="-22570"/>
                    <a:pt x="1572254" y="-18160"/>
                    <a:pt x="1787594" y="0"/>
                  </a:cubicBezTo>
                  <a:cubicBezTo>
                    <a:pt x="2002934" y="18160"/>
                    <a:pt x="2250734" y="27936"/>
                    <a:pt x="2446181" y="0"/>
                  </a:cubicBezTo>
                  <a:cubicBezTo>
                    <a:pt x="2641628" y="-27936"/>
                    <a:pt x="2822471" y="30649"/>
                    <a:pt x="3136130" y="0"/>
                  </a:cubicBezTo>
                  <a:cubicBezTo>
                    <a:pt x="3163260" y="282909"/>
                    <a:pt x="3163897" y="367229"/>
                    <a:pt x="3136130" y="579588"/>
                  </a:cubicBezTo>
                  <a:cubicBezTo>
                    <a:pt x="3108363" y="791947"/>
                    <a:pt x="3118825" y="1063142"/>
                    <a:pt x="3136130" y="1212951"/>
                  </a:cubicBezTo>
                  <a:cubicBezTo>
                    <a:pt x="3153435" y="1362760"/>
                    <a:pt x="3117050" y="1609771"/>
                    <a:pt x="3136130" y="1792539"/>
                  </a:cubicBezTo>
                  <a:cubicBezTo>
                    <a:pt x="2989777" y="1816002"/>
                    <a:pt x="2786148" y="1802392"/>
                    <a:pt x="2602988" y="1792539"/>
                  </a:cubicBezTo>
                  <a:cubicBezTo>
                    <a:pt x="2419828" y="1782686"/>
                    <a:pt x="2274292" y="1817997"/>
                    <a:pt x="2007123" y="1792539"/>
                  </a:cubicBezTo>
                  <a:cubicBezTo>
                    <a:pt x="1739954" y="1767081"/>
                    <a:pt x="1654586" y="1792754"/>
                    <a:pt x="1442620" y="1792539"/>
                  </a:cubicBezTo>
                  <a:cubicBezTo>
                    <a:pt x="1230654" y="1792324"/>
                    <a:pt x="1015532" y="1769694"/>
                    <a:pt x="815394" y="1792539"/>
                  </a:cubicBezTo>
                  <a:cubicBezTo>
                    <a:pt x="615256" y="1815384"/>
                    <a:pt x="322616" y="1787930"/>
                    <a:pt x="0" y="1792539"/>
                  </a:cubicBezTo>
                  <a:cubicBezTo>
                    <a:pt x="14660" y="1597360"/>
                    <a:pt x="-29797" y="1384614"/>
                    <a:pt x="0" y="1177101"/>
                  </a:cubicBezTo>
                  <a:cubicBezTo>
                    <a:pt x="29797" y="969588"/>
                    <a:pt x="21609" y="770041"/>
                    <a:pt x="0" y="615438"/>
                  </a:cubicBezTo>
                  <a:cubicBezTo>
                    <a:pt x="-21609" y="460835"/>
                    <a:pt x="-27430" y="160403"/>
                    <a:pt x="0" y="0"/>
                  </a:cubicBezTo>
                  <a:close/>
                </a:path>
              </a:pathLst>
            </a:custGeom>
            <a:noFill/>
            <a:ln w="57150">
              <a:extLst>
                <a:ext uri="{C807C97D-BFC1-408E-A445-0C87EB9F89A2}">
                  <ask:lineSketchStyleProps xmlns:ask="http://schemas.microsoft.com/office/drawing/2018/sketchyshapes" sd="498909486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D8C2432-D489-45A1-B97F-D841133B39E3}"/>
              </a:ext>
            </a:extLst>
          </p:cNvPr>
          <p:cNvGrpSpPr/>
          <p:nvPr/>
        </p:nvGrpSpPr>
        <p:grpSpPr>
          <a:xfrm>
            <a:off x="3098032" y="4005593"/>
            <a:ext cx="1668194" cy="1086095"/>
            <a:chOff x="8088133" y="3558024"/>
            <a:chExt cx="3136130" cy="179253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9220408-E5B1-44EB-BD84-FE211DE228A7}"/>
                </a:ext>
              </a:extLst>
            </p:cNvPr>
            <p:cNvSpPr/>
            <p:nvPr/>
          </p:nvSpPr>
          <p:spPr>
            <a:xfrm>
              <a:off x="8088133" y="3558024"/>
              <a:ext cx="3136130" cy="1792539"/>
            </a:xfrm>
            <a:custGeom>
              <a:avLst/>
              <a:gdLst>
                <a:gd name="connsiteX0" fmla="*/ 0 w 3136130"/>
                <a:gd name="connsiteY0" fmla="*/ 0 h 1792539"/>
                <a:gd name="connsiteX1" fmla="*/ 595865 w 3136130"/>
                <a:gd name="connsiteY1" fmla="*/ 0 h 1792539"/>
                <a:gd name="connsiteX2" fmla="*/ 1129007 w 3136130"/>
                <a:gd name="connsiteY2" fmla="*/ 0 h 1792539"/>
                <a:gd name="connsiteX3" fmla="*/ 1787594 w 3136130"/>
                <a:gd name="connsiteY3" fmla="*/ 0 h 1792539"/>
                <a:gd name="connsiteX4" fmla="*/ 2446181 w 3136130"/>
                <a:gd name="connsiteY4" fmla="*/ 0 h 1792539"/>
                <a:gd name="connsiteX5" fmla="*/ 3136130 w 3136130"/>
                <a:gd name="connsiteY5" fmla="*/ 0 h 1792539"/>
                <a:gd name="connsiteX6" fmla="*/ 3136130 w 3136130"/>
                <a:gd name="connsiteY6" fmla="*/ 579588 h 1792539"/>
                <a:gd name="connsiteX7" fmla="*/ 3136130 w 3136130"/>
                <a:gd name="connsiteY7" fmla="*/ 1212951 h 1792539"/>
                <a:gd name="connsiteX8" fmla="*/ 3136130 w 3136130"/>
                <a:gd name="connsiteY8" fmla="*/ 1792539 h 1792539"/>
                <a:gd name="connsiteX9" fmla="*/ 2602988 w 3136130"/>
                <a:gd name="connsiteY9" fmla="*/ 1792539 h 1792539"/>
                <a:gd name="connsiteX10" fmla="*/ 2007123 w 3136130"/>
                <a:gd name="connsiteY10" fmla="*/ 1792539 h 1792539"/>
                <a:gd name="connsiteX11" fmla="*/ 1442620 w 3136130"/>
                <a:gd name="connsiteY11" fmla="*/ 1792539 h 1792539"/>
                <a:gd name="connsiteX12" fmla="*/ 815394 w 3136130"/>
                <a:gd name="connsiteY12" fmla="*/ 1792539 h 1792539"/>
                <a:gd name="connsiteX13" fmla="*/ 0 w 3136130"/>
                <a:gd name="connsiteY13" fmla="*/ 1792539 h 1792539"/>
                <a:gd name="connsiteX14" fmla="*/ 0 w 3136130"/>
                <a:gd name="connsiteY14" fmla="*/ 1177101 h 1792539"/>
                <a:gd name="connsiteX15" fmla="*/ 0 w 3136130"/>
                <a:gd name="connsiteY15" fmla="*/ 615438 h 1792539"/>
                <a:gd name="connsiteX16" fmla="*/ 0 w 3136130"/>
                <a:gd name="connsiteY16" fmla="*/ 0 h 179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36130" h="1792539" extrusionOk="0">
                  <a:moveTo>
                    <a:pt x="0" y="0"/>
                  </a:moveTo>
                  <a:cubicBezTo>
                    <a:pt x="276795" y="-19863"/>
                    <a:pt x="389197" y="-11425"/>
                    <a:pt x="595865" y="0"/>
                  </a:cubicBezTo>
                  <a:cubicBezTo>
                    <a:pt x="802533" y="11425"/>
                    <a:pt x="947148" y="22570"/>
                    <a:pt x="1129007" y="0"/>
                  </a:cubicBezTo>
                  <a:cubicBezTo>
                    <a:pt x="1310866" y="-22570"/>
                    <a:pt x="1572254" y="-18160"/>
                    <a:pt x="1787594" y="0"/>
                  </a:cubicBezTo>
                  <a:cubicBezTo>
                    <a:pt x="2002934" y="18160"/>
                    <a:pt x="2250734" y="27936"/>
                    <a:pt x="2446181" y="0"/>
                  </a:cubicBezTo>
                  <a:cubicBezTo>
                    <a:pt x="2641628" y="-27936"/>
                    <a:pt x="2822471" y="30649"/>
                    <a:pt x="3136130" y="0"/>
                  </a:cubicBezTo>
                  <a:cubicBezTo>
                    <a:pt x="3163260" y="282909"/>
                    <a:pt x="3163897" y="367229"/>
                    <a:pt x="3136130" y="579588"/>
                  </a:cubicBezTo>
                  <a:cubicBezTo>
                    <a:pt x="3108363" y="791947"/>
                    <a:pt x="3118825" y="1063142"/>
                    <a:pt x="3136130" y="1212951"/>
                  </a:cubicBezTo>
                  <a:cubicBezTo>
                    <a:pt x="3153435" y="1362760"/>
                    <a:pt x="3117050" y="1609771"/>
                    <a:pt x="3136130" y="1792539"/>
                  </a:cubicBezTo>
                  <a:cubicBezTo>
                    <a:pt x="2989777" y="1816002"/>
                    <a:pt x="2786148" y="1802392"/>
                    <a:pt x="2602988" y="1792539"/>
                  </a:cubicBezTo>
                  <a:cubicBezTo>
                    <a:pt x="2419828" y="1782686"/>
                    <a:pt x="2274292" y="1817997"/>
                    <a:pt x="2007123" y="1792539"/>
                  </a:cubicBezTo>
                  <a:cubicBezTo>
                    <a:pt x="1739954" y="1767081"/>
                    <a:pt x="1654586" y="1792754"/>
                    <a:pt x="1442620" y="1792539"/>
                  </a:cubicBezTo>
                  <a:cubicBezTo>
                    <a:pt x="1230654" y="1792324"/>
                    <a:pt x="1015532" y="1769694"/>
                    <a:pt x="815394" y="1792539"/>
                  </a:cubicBezTo>
                  <a:cubicBezTo>
                    <a:pt x="615256" y="1815384"/>
                    <a:pt x="322616" y="1787930"/>
                    <a:pt x="0" y="1792539"/>
                  </a:cubicBezTo>
                  <a:cubicBezTo>
                    <a:pt x="14660" y="1597360"/>
                    <a:pt x="-29797" y="1384614"/>
                    <a:pt x="0" y="1177101"/>
                  </a:cubicBezTo>
                  <a:cubicBezTo>
                    <a:pt x="29797" y="969588"/>
                    <a:pt x="21609" y="770041"/>
                    <a:pt x="0" y="615438"/>
                  </a:cubicBezTo>
                  <a:cubicBezTo>
                    <a:pt x="-21609" y="460835"/>
                    <a:pt x="-27430" y="160403"/>
                    <a:pt x="0" y="0"/>
                  </a:cubicBezTo>
                  <a:close/>
                </a:path>
              </a:pathLst>
            </a:custGeom>
            <a:noFill/>
            <a:ln w="57150">
              <a:extLst>
                <a:ext uri="{C807C97D-BFC1-408E-A445-0C87EB9F89A2}">
                  <ask:lineSketchStyleProps xmlns:ask="http://schemas.microsoft.com/office/drawing/2018/sketchyshapes" sd="498909486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pic>
          <p:nvPicPr>
            <p:cNvPr id="42" name="Picture 2" descr="Bus, Mini, Auto, Transport, Car">
              <a:extLst>
                <a:ext uri="{FF2B5EF4-FFF2-40B4-BE49-F238E27FC236}">
                  <a16:creationId xmlns:a16="http://schemas.microsoft.com/office/drawing/2014/main" id="{DDC45BF6-9EE5-404E-9DBD-C1B0BDE376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99339">
              <a:off x="8275344" y="3781744"/>
              <a:ext cx="2422418" cy="1227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F406976B-53D2-4236-91D4-CCEC7FA48297}"/>
              </a:ext>
            </a:extLst>
          </p:cNvPr>
          <p:cNvSpPr/>
          <p:nvPr/>
        </p:nvSpPr>
        <p:spPr>
          <a:xfrm>
            <a:off x="6598591" y="5416089"/>
            <a:ext cx="1836494" cy="1161171"/>
          </a:xfrm>
          <a:custGeom>
            <a:avLst/>
            <a:gdLst>
              <a:gd name="connsiteX0" fmla="*/ 0 w 1836494"/>
              <a:gd name="connsiteY0" fmla="*/ 0 h 1161171"/>
              <a:gd name="connsiteX1" fmla="*/ 593800 w 1836494"/>
              <a:gd name="connsiteY1" fmla="*/ 0 h 1161171"/>
              <a:gd name="connsiteX2" fmla="*/ 1150870 w 1836494"/>
              <a:gd name="connsiteY2" fmla="*/ 0 h 1161171"/>
              <a:gd name="connsiteX3" fmla="*/ 1836494 w 1836494"/>
              <a:gd name="connsiteY3" fmla="*/ 0 h 1161171"/>
              <a:gd name="connsiteX4" fmla="*/ 1836494 w 1836494"/>
              <a:gd name="connsiteY4" fmla="*/ 592197 h 1161171"/>
              <a:gd name="connsiteX5" fmla="*/ 1836494 w 1836494"/>
              <a:gd name="connsiteY5" fmla="*/ 1161171 h 1161171"/>
              <a:gd name="connsiteX6" fmla="*/ 1187599 w 1836494"/>
              <a:gd name="connsiteY6" fmla="*/ 1161171 h 1161171"/>
              <a:gd name="connsiteX7" fmla="*/ 612165 w 1836494"/>
              <a:gd name="connsiteY7" fmla="*/ 1161171 h 1161171"/>
              <a:gd name="connsiteX8" fmla="*/ 0 w 1836494"/>
              <a:gd name="connsiteY8" fmla="*/ 1161171 h 1161171"/>
              <a:gd name="connsiteX9" fmla="*/ 0 w 1836494"/>
              <a:gd name="connsiteY9" fmla="*/ 557362 h 1161171"/>
              <a:gd name="connsiteX10" fmla="*/ 0 w 1836494"/>
              <a:gd name="connsiteY10" fmla="*/ 0 h 116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36494" h="1161171" extrusionOk="0">
                <a:moveTo>
                  <a:pt x="0" y="0"/>
                </a:moveTo>
                <a:cubicBezTo>
                  <a:pt x="263433" y="15211"/>
                  <a:pt x="343482" y="-29213"/>
                  <a:pt x="593800" y="0"/>
                </a:cubicBezTo>
                <a:cubicBezTo>
                  <a:pt x="844118" y="29213"/>
                  <a:pt x="1033179" y="-18638"/>
                  <a:pt x="1150870" y="0"/>
                </a:cubicBezTo>
                <a:cubicBezTo>
                  <a:pt x="1268561" y="18638"/>
                  <a:pt x="1538994" y="24703"/>
                  <a:pt x="1836494" y="0"/>
                </a:cubicBezTo>
                <a:cubicBezTo>
                  <a:pt x="1825061" y="158394"/>
                  <a:pt x="1848104" y="317257"/>
                  <a:pt x="1836494" y="592197"/>
                </a:cubicBezTo>
                <a:cubicBezTo>
                  <a:pt x="1824884" y="867137"/>
                  <a:pt x="1826461" y="957623"/>
                  <a:pt x="1836494" y="1161171"/>
                </a:cubicBezTo>
                <a:cubicBezTo>
                  <a:pt x="1677356" y="1186980"/>
                  <a:pt x="1427938" y="1152032"/>
                  <a:pt x="1187599" y="1161171"/>
                </a:cubicBezTo>
                <a:cubicBezTo>
                  <a:pt x="947260" y="1170310"/>
                  <a:pt x="860692" y="1142727"/>
                  <a:pt x="612165" y="1161171"/>
                </a:cubicBezTo>
                <a:cubicBezTo>
                  <a:pt x="363638" y="1179615"/>
                  <a:pt x="251473" y="1168712"/>
                  <a:pt x="0" y="1161171"/>
                </a:cubicBezTo>
                <a:cubicBezTo>
                  <a:pt x="-12871" y="1007631"/>
                  <a:pt x="24032" y="794349"/>
                  <a:pt x="0" y="557362"/>
                </a:cubicBezTo>
                <a:cubicBezTo>
                  <a:pt x="-24032" y="320375"/>
                  <a:pt x="-22724" y="263684"/>
                  <a:pt x="0" y="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9890948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ED8C229-8574-4D1A-A286-3E992AEEF543}"/>
              </a:ext>
            </a:extLst>
          </p:cNvPr>
          <p:cNvGrpSpPr/>
          <p:nvPr/>
        </p:nvGrpSpPr>
        <p:grpSpPr>
          <a:xfrm>
            <a:off x="2898486" y="5352627"/>
            <a:ext cx="1602979" cy="1093984"/>
            <a:chOff x="2967038" y="3851275"/>
            <a:chExt cx="5486400" cy="3238500"/>
          </a:xfrm>
        </p:grpSpPr>
        <p:pic>
          <p:nvPicPr>
            <p:cNvPr id="53" name="Picture 2" descr="Swimming Pool, Swimming, Pool, Ladder">
              <a:extLst>
                <a:ext uri="{FF2B5EF4-FFF2-40B4-BE49-F238E27FC236}">
                  <a16:creationId xmlns:a16="http://schemas.microsoft.com/office/drawing/2014/main" id="{B69EF573-EE70-4DC3-B953-E37E282D41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038" y="3851275"/>
              <a:ext cx="5486400" cy="3238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2FD37D6-4C92-41B1-B636-C04DA34FD06E}"/>
                </a:ext>
              </a:extLst>
            </p:cNvPr>
            <p:cNvGrpSpPr/>
            <p:nvPr/>
          </p:nvGrpSpPr>
          <p:grpSpPr>
            <a:xfrm>
              <a:off x="4260511" y="4672013"/>
              <a:ext cx="1040152" cy="993674"/>
              <a:chOff x="8592439" y="2514527"/>
              <a:chExt cx="1619250" cy="1695450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0DB729F3-8982-4B39-A2F4-7072D7A3FC66}"/>
                  </a:ext>
                </a:extLst>
              </p:cNvPr>
              <p:cNvGrpSpPr/>
              <p:nvPr/>
            </p:nvGrpSpPr>
            <p:grpSpPr>
              <a:xfrm>
                <a:off x="8592439" y="2514527"/>
                <a:ext cx="1619250" cy="1695450"/>
                <a:chOff x="9486899" y="2362127"/>
                <a:chExt cx="1619250" cy="1695450"/>
              </a:xfrm>
            </p:grpSpPr>
            <p:pic>
              <p:nvPicPr>
                <p:cNvPr id="57" name="Picture 6" descr="Boy, Black, Child, Happy, Laughing">
                  <a:extLst>
                    <a:ext uri="{FF2B5EF4-FFF2-40B4-BE49-F238E27FC236}">
                      <a16:creationId xmlns:a16="http://schemas.microsoft.com/office/drawing/2014/main" id="{D0AC6948-DAC4-4EDE-B829-CBB0855535E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7647"/>
                <a:stretch/>
              </p:blipFill>
              <p:spPr bwMode="auto">
                <a:xfrm>
                  <a:off x="9486899" y="2362127"/>
                  <a:ext cx="1619250" cy="16954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8" name="Picture 6" descr="Boy, Black, Child, Happy, Laughing">
                  <a:extLst>
                    <a:ext uri="{FF2B5EF4-FFF2-40B4-BE49-F238E27FC236}">
                      <a16:creationId xmlns:a16="http://schemas.microsoft.com/office/drawing/2014/main" id="{F8B263B5-EF6C-4D27-9524-35811BBA42F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706" t="38385" r="47647" b="51909"/>
                <a:stretch/>
              </p:blipFill>
              <p:spPr bwMode="auto">
                <a:xfrm rot="18653808">
                  <a:off x="10219262" y="3507519"/>
                  <a:ext cx="697608" cy="346166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56" name="Picture 55" descr="Boy, Black, Child, Happy, Laughing">
                <a:extLst>
                  <a:ext uri="{FF2B5EF4-FFF2-40B4-BE49-F238E27FC236}">
                    <a16:creationId xmlns:a16="http://schemas.microsoft.com/office/drawing/2014/main" id="{113E9EE5-5CA3-4D43-A015-C36ADF30AD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706" t="38385" r="47647" b="51909"/>
              <a:stretch/>
            </p:blipFill>
            <p:spPr bwMode="auto">
              <a:xfrm rot="18653808">
                <a:off x="9450937" y="3712426"/>
                <a:ext cx="369606" cy="183405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8676E863-7C6B-4BFB-BDFB-3FB87E049D76}"/>
              </a:ext>
            </a:extLst>
          </p:cNvPr>
          <p:cNvSpPr/>
          <p:nvPr/>
        </p:nvSpPr>
        <p:spPr>
          <a:xfrm>
            <a:off x="2898486" y="5273843"/>
            <a:ext cx="1836494" cy="1161171"/>
          </a:xfrm>
          <a:custGeom>
            <a:avLst/>
            <a:gdLst>
              <a:gd name="connsiteX0" fmla="*/ 0 w 1836494"/>
              <a:gd name="connsiteY0" fmla="*/ 0 h 1161171"/>
              <a:gd name="connsiteX1" fmla="*/ 593800 w 1836494"/>
              <a:gd name="connsiteY1" fmla="*/ 0 h 1161171"/>
              <a:gd name="connsiteX2" fmla="*/ 1150870 w 1836494"/>
              <a:gd name="connsiteY2" fmla="*/ 0 h 1161171"/>
              <a:gd name="connsiteX3" fmla="*/ 1836494 w 1836494"/>
              <a:gd name="connsiteY3" fmla="*/ 0 h 1161171"/>
              <a:gd name="connsiteX4" fmla="*/ 1836494 w 1836494"/>
              <a:gd name="connsiteY4" fmla="*/ 592197 h 1161171"/>
              <a:gd name="connsiteX5" fmla="*/ 1836494 w 1836494"/>
              <a:gd name="connsiteY5" fmla="*/ 1161171 h 1161171"/>
              <a:gd name="connsiteX6" fmla="*/ 1187599 w 1836494"/>
              <a:gd name="connsiteY6" fmla="*/ 1161171 h 1161171"/>
              <a:gd name="connsiteX7" fmla="*/ 612165 w 1836494"/>
              <a:gd name="connsiteY7" fmla="*/ 1161171 h 1161171"/>
              <a:gd name="connsiteX8" fmla="*/ 0 w 1836494"/>
              <a:gd name="connsiteY8" fmla="*/ 1161171 h 1161171"/>
              <a:gd name="connsiteX9" fmla="*/ 0 w 1836494"/>
              <a:gd name="connsiteY9" fmla="*/ 557362 h 1161171"/>
              <a:gd name="connsiteX10" fmla="*/ 0 w 1836494"/>
              <a:gd name="connsiteY10" fmla="*/ 0 h 116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36494" h="1161171" extrusionOk="0">
                <a:moveTo>
                  <a:pt x="0" y="0"/>
                </a:moveTo>
                <a:cubicBezTo>
                  <a:pt x="263433" y="15211"/>
                  <a:pt x="343482" y="-29213"/>
                  <a:pt x="593800" y="0"/>
                </a:cubicBezTo>
                <a:cubicBezTo>
                  <a:pt x="844118" y="29213"/>
                  <a:pt x="1033179" y="-18638"/>
                  <a:pt x="1150870" y="0"/>
                </a:cubicBezTo>
                <a:cubicBezTo>
                  <a:pt x="1268561" y="18638"/>
                  <a:pt x="1538994" y="24703"/>
                  <a:pt x="1836494" y="0"/>
                </a:cubicBezTo>
                <a:cubicBezTo>
                  <a:pt x="1825061" y="158394"/>
                  <a:pt x="1848104" y="317257"/>
                  <a:pt x="1836494" y="592197"/>
                </a:cubicBezTo>
                <a:cubicBezTo>
                  <a:pt x="1824884" y="867137"/>
                  <a:pt x="1826461" y="957623"/>
                  <a:pt x="1836494" y="1161171"/>
                </a:cubicBezTo>
                <a:cubicBezTo>
                  <a:pt x="1677356" y="1186980"/>
                  <a:pt x="1427938" y="1152032"/>
                  <a:pt x="1187599" y="1161171"/>
                </a:cubicBezTo>
                <a:cubicBezTo>
                  <a:pt x="947260" y="1170310"/>
                  <a:pt x="860692" y="1142727"/>
                  <a:pt x="612165" y="1161171"/>
                </a:cubicBezTo>
                <a:cubicBezTo>
                  <a:pt x="363638" y="1179615"/>
                  <a:pt x="251473" y="1168712"/>
                  <a:pt x="0" y="1161171"/>
                </a:cubicBezTo>
                <a:cubicBezTo>
                  <a:pt x="-12871" y="1007631"/>
                  <a:pt x="24032" y="794349"/>
                  <a:pt x="0" y="557362"/>
                </a:cubicBezTo>
                <a:cubicBezTo>
                  <a:pt x="-24032" y="320375"/>
                  <a:pt x="-22724" y="263684"/>
                  <a:pt x="0" y="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9890948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306AC0B-8AED-48A5-9436-92BA735412BE}"/>
              </a:ext>
            </a:extLst>
          </p:cNvPr>
          <p:cNvGrpSpPr/>
          <p:nvPr/>
        </p:nvGrpSpPr>
        <p:grpSpPr>
          <a:xfrm>
            <a:off x="6868947" y="5493936"/>
            <a:ext cx="1199777" cy="776519"/>
            <a:chOff x="6936577" y="4699383"/>
            <a:chExt cx="3775804" cy="1988481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EDB4EC3F-19E1-4A0C-A8DF-796D8430CE09}"/>
                </a:ext>
              </a:extLst>
            </p:cNvPr>
            <p:cNvGrpSpPr/>
            <p:nvPr/>
          </p:nvGrpSpPr>
          <p:grpSpPr>
            <a:xfrm>
              <a:off x="6936577" y="4989783"/>
              <a:ext cx="3775804" cy="1698081"/>
              <a:chOff x="4260511" y="3967606"/>
              <a:chExt cx="3775804" cy="1698081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894C16A1-10E0-4BE1-8226-ED10B2683150}"/>
                  </a:ext>
                </a:extLst>
              </p:cNvPr>
              <p:cNvGrpSpPr/>
              <p:nvPr/>
            </p:nvGrpSpPr>
            <p:grpSpPr>
              <a:xfrm>
                <a:off x="4260511" y="4672013"/>
                <a:ext cx="1040152" cy="993674"/>
                <a:chOff x="8592439" y="2514527"/>
                <a:chExt cx="1619250" cy="1695450"/>
              </a:xfrm>
            </p:grpSpPr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7256DAB3-B124-4983-AF63-2ED9F207AE9D}"/>
                    </a:ext>
                  </a:extLst>
                </p:cNvPr>
                <p:cNvGrpSpPr/>
                <p:nvPr/>
              </p:nvGrpSpPr>
              <p:grpSpPr>
                <a:xfrm>
                  <a:off x="8592439" y="2514527"/>
                  <a:ext cx="1619250" cy="1695450"/>
                  <a:chOff x="9486899" y="2362127"/>
                  <a:chExt cx="1619250" cy="1695450"/>
                </a:xfrm>
              </p:grpSpPr>
              <p:pic>
                <p:nvPicPr>
                  <p:cNvPr id="69" name="Picture 6" descr="Boy, Black, Child, Happy, Laughing">
                    <a:extLst>
                      <a:ext uri="{FF2B5EF4-FFF2-40B4-BE49-F238E27FC236}">
                        <a16:creationId xmlns:a16="http://schemas.microsoft.com/office/drawing/2014/main" id="{92DEE3E9-B3C9-4BFE-94FC-5C8D60FDB8E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47647"/>
                  <a:stretch/>
                </p:blipFill>
                <p:spPr bwMode="auto">
                  <a:xfrm>
                    <a:off x="9486899" y="2362127"/>
                    <a:ext cx="1619250" cy="16954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70" name="Picture 6" descr="Boy, Black, Child, Happy, Laughing">
                    <a:extLst>
                      <a:ext uri="{FF2B5EF4-FFF2-40B4-BE49-F238E27FC236}">
                        <a16:creationId xmlns:a16="http://schemas.microsoft.com/office/drawing/2014/main" id="{1887704D-3910-42F5-8F3B-0A577122266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706" t="38385" r="47647" b="51909"/>
                  <a:stretch/>
                </p:blipFill>
                <p:spPr bwMode="auto">
                  <a:xfrm rot="18653808">
                    <a:off x="10219262" y="3507519"/>
                    <a:ext cx="697608" cy="346166"/>
                  </a:xfrm>
                  <a:prstGeom prst="ellipse">
                    <a:avLst/>
                  </a:prstGeom>
                  <a:ln>
                    <a:noFill/>
                  </a:ln>
                  <a:effectLst>
                    <a:softEdge rad="112500"/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68" name="Picture 6" descr="Boy, Black, Child, Happy, Laughing">
                  <a:extLst>
                    <a:ext uri="{FF2B5EF4-FFF2-40B4-BE49-F238E27FC236}">
                      <a16:creationId xmlns:a16="http://schemas.microsoft.com/office/drawing/2014/main" id="{5F560BFA-7592-4CF2-991D-E47FB0D6581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706" t="38385" r="47647" b="51909"/>
                <a:stretch/>
              </p:blipFill>
              <p:spPr bwMode="auto">
                <a:xfrm rot="18653808">
                  <a:off x="9450937" y="3712426"/>
                  <a:ext cx="369606" cy="183405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</p:grpSp>
          <p:pic>
            <p:nvPicPr>
              <p:cNvPr id="64" name="Picture 8" descr="Boy Winking, One Eye Shut, Winking, Kid">
                <a:extLst>
                  <a:ext uri="{FF2B5EF4-FFF2-40B4-BE49-F238E27FC236}">
                    <a16:creationId xmlns:a16="http://schemas.microsoft.com/office/drawing/2014/main" id="{7222090D-4DDD-450E-8B46-39292972B0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5836"/>
              <a:stretch/>
            </p:blipFill>
            <p:spPr bwMode="auto">
              <a:xfrm>
                <a:off x="5248437" y="4159387"/>
                <a:ext cx="1171787" cy="8006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10" descr="Boy, Cartoon, Children, Comic Characters">
                <a:extLst>
                  <a:ext uri="{FF2B5EF4-FFF2-40B4-BE49-F238E27FC236}">
                    <a16:creationId xmlns:a16="http://schemas.microsoft.com/office/drawing/2014/main" id="{5EBFFF2D-4EA0-4E1A-9128-A6E4F142A4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017" b="69317"/>
              <a:stretch/>
            </p:blipFill>
            <p:spPr bwMode="auto">
              <a:xfrm>
                <a:off x="5248436" y="4836673"/>
                <a:ext cx="1028449" cy="7051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4" descr="Blonde, Boy, Cartoon, Character, Comic">
                <a:extLst>
                  <a:ext uri="{FF2B5EF4-FFF2-40B4-BE49-F238E27FC236}">
                    <a16:creationId xmlns:a16="http://schemas.microsoft.com/office/drawing/2014/main" id="{B745CCD5-14D8-4BAB-9E9E-C77DEC778E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8521"/>
              <a:stretch/>
            </p:blipFill>
            <p:spPr bwMode="auto">
              <a:xfrm>
                <a:off x="6507179" y="3967606"/>
                <a:ext cx="1529136" cy="8523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2" name="Picture 12" descr="Hero, Kid, Power, Superhero, Child">
              <a:extLst>
                <a:ext uri="{FF2B5EF4-FFF2-40B4-BE49-F238E27FC236}">
                  <a16:creationId xmlns:a16="http://schemas.microsoft.com/office/drawing/2014/main" id="{1E8ED670-4955-4ABF-98AE-9CCC8EDAC5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32" t="13921" r="52802" b="57326"/>
            <a:stretch/>
          </p:blipFill>
          <p:spPr bwMode="auto">
            <a:xfrm>
              <a:off x="8738707" y="4699383"/>
              <a:ext cx="812724" cy="658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922411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 descr="Swimming Pool, Swimming, Pool, Ladder">
            <a:extLst>
              <a:ext uri="{FF2B5EF4-FFF2-40B4-BE49-F238E27FC236}">
                <a16:creationId xmlns:a16="http://schemas.microsoft.com/office/drawing/2014/main" id="{06CC69C1-A79D-4DD3-9EC9-CD26BAB62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698" y="5551136"/>
            <a:ext cx="1635012" cy="96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0796E8-8010-461D-87EF-B06B222FE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1,2,3…</a:t>
            </a:r>
            <a:endParaRPr lang="en-I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9EFC81-32AE-461D-95A7-CB7976EB2E32}"/>
              </a:ext>
            </a:extLst>
          </p:cNvPr>
          <p:cNvSpPr/>
          <p:nvPr/>
        </p:nvSpPr>
        <p:spPr>
          <a:xfrm>
            <a:off x="5018" y="2009899"/>
            <a:ext cx="1603787" cy="1348480"/>
          </a:xfrm>
          <a:custGeom>
            <a:avLst/>
            <a:gdLst>
              <a:gd name="connsiteX0" fmla="*/ 0 w 1603787"/>
              <a:gd name="connsiteY0" fmla="*/ 0 h 1348480"/>
              <a:gd name="connsiteX1" fmla="*/ 518558 w 1603787"/>
              <a:gd name="connsiteY1" fmla="*/ 0 h 1348480"/>
              <a:gd name="connsiteX2" fmla="*/ 1005040 w 1603787"/>
              <a:gd name="connsiteY2" fmla="*/ 0 h 1348480"/>
              <a:gd name="connsiteX3" fmla="*/ 1603787 w 1603787"/>
              <a:gd name="connsiteY3" fmla="*/ 0 h 1348480"/>
              <a:gd name="connsiteX4" fmla="*/ 1603787 w 1603787"/>
              <a:gd name="connsiteY4" fmla="*/ 687725 h 1348480"/>
              <a:gd name="connsiteX5" fmla="*/ 1603787 w 1603787"/>
              <a:gd name="connsiteY5" fmla="*/ 1348480 h 1348480"/>
              <a:gd name="connsiteX6" fmla="*/ 1037116 w 1603787"/>
              <a:gd name="connsiteY6" fmla="*/ 1348480 h 1348480"/>
              <a:gd name="connsiteX7" fmla="*/ 534596 w 1603787"/>
              <a:gd name="connsiteY7" fmla="*/ 1348480 h 1348480"/>
              <a:gd name="connsiteX8" fmla="*/ 0 w 1603787"/>
              <a:gd name="connsiteY8" fmla="*/ 1348480 h 1348480"/>
              <a:gd name="connsiteX9" fmla="*/ 0 w 1603787"/>
              <a:gd name="connsiteY9" fmla="*/ 647270 h 1348480"/>
              <a:gd name="connsiteX10" fmla="*/ 0 w 1603787"/>
              <a:gd name="connsiteY10" fmla="*/ 0 h 134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03787" h="1348480" extrusionOk="0">
                <a:moveTo>
                  <a:pt x="0" y="0"/>
                </a:moveTo>
                <a:cubicBezTo>
                  <a:pt x="199687" y="-16215"/>
                  <a:pt x="263797" y="-25603"/>
                  <a:pt x="518558" y="0"/>
                </a:cubicBezTo>
                <a:cubicBezTo>
                  <a:pt x="773319" y="25603"/>
                  <a:pt x="861472" y="-19350"/>
                  <a:pt x="1005040" y="0"/>
                </a:cubicBezTo>
                <a:cubicBezTo>
                  <a:pt x="1148608" y="19350"/>
                  <a:pt x="1443160" y="781"/>
                  <a:pt x="1603787" y="0"/>
                </a:cubicBezTo>
                <a:cubicBezTo>
                  <a:pt x="1596937" y="321850"/>
                  <a:pt x="1602731" y="459512"/>
                  <a:pt x="1603787" y="687725"/>
                </a:cubicBezTo>
                <a:cubicBezTo>
                  <a:pt x="1604843" y="915938"/>
                  <a:pt x="1629175" y="1189602"/>
                  <a:pt x="1603787" y="1348480"/>
                </a:cubicBezTo>
                <a:cubicBezTo>
                  <a:pt x="1430289" y="1334137"/>
                  <a:pt x="1311115" y="1338418"/>
                  <a:pt x="1037116" y="1348480"/>
                </a:cubicBezTo>
                <a:cubicBezTo>
                  <a:pt x="763117" y="1358542"/>
                  <a:pt x="646416" y="1340794"/>
                  <a:pt x="534596" y="1348480"/>
                </a:cubicBezTo>
                <a:cubicBezTo>
                  <a:pt x="422776" y="1356166"/>
                  <a:pt x="118994" y="1346977"/>
                  <a:pt x="0" y="1348480"/>
                </a:cubicBezTo>
                <a:cubicBezTo>
                  <a:pt x="-12515" y="1032733"/>
                  <a:pt x="-4981" y="861957"/>
                  <a:pt x="0" y="647270"/>
                </a:cubicBezTo>
                <a:cubicBezTo>
                  <a:pt x="4981" y="432583"/>
                  <a:pt x="15403" y="294606"/>
                  <a:pt x="0" y="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9890948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A4F2CAB-E342-49AF-8E7F-3C75681ED409}"/>
              </a:ext>
            </a:extLst>
          </p:cNvPr>
          <p:cNvSpPr/>
          <p:nvPr/>
        </p:nvSpPr>
        <p:spPr>
          <a:xfrm>
            <a:off x="1634847" y="2174112"/>
            <a:ext cx="771525" cy="779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964248-B26F-4994-8BFA-7819DD960DCA}"/>
              </a:ext>
            </a:extLst>
          </p:cNvPr>
          <p:cNvSpPr/>
          <p:nvPr/>
        </p:nvSpPr>
        <p:spPr>
          <a:xfrm>
            <a:off x="2448809" y="1951478"/>
            <a:ext cx="1735093" cy="1406901"/>
          </a:xfrm>
          <a:custGeom>
            <a:avLst/>
            <a:gdLst>
              <a:gd name="connsiteX0" fmla="*/ 0 w 1735093"/>
              <a:gd name="connsiteY0" fmla="*/ 0 h 1406901"/>
              <a:gd name="connsiteX1" fmla="*/ 561013 w 1735093"/>
              <a:gd name="connsiteY1" fmla="*/ 0 h 1406901"/>
              <a:gd name="connsiteX2" fmla="*/ 1087325 w 1735093"/>
              <a:gd name="connsiteY2" fmla="*/ 0 h 1406901"/>
              <a:gd name="connsiteX3" fmla="*/ 1735093 w 1735093"/>
              <a:gd name="connsiteY3" fmla="*/ 0 h 1406901"/>
              <a:gd name="connsiteX4" fmla="*/ 1735093 w 1735093"/>
              <a:gd name="connsiteY4" fmla="*/ 483036 h 1406901"/>
              <a:gd name="connsiteX5" fmla="*/ 1735093 w 1735093"/>
              <a:gd name="connsiteY5" fmla="*/ 980141 h 1406901"/>
              <a:gd name="connsiteX6" fmla="*/ 1735093 w 1735093"/>
              <a:gd name="connsiteY6" fmla="*/ 1406901 h 1406901"/>
              <a:gd name="connsiteX7" fmla="*/ 1122027 w 1735093"/>
              <a:gd name="connsiteY7" fmla="*/ 1406901 h 1406901"/>
              <a:gd name="connsiteX8" fmla="*/ 578364 w 1735093"/>
              <a:gd name="connsiteY8" fmla="*/ 1406901 h 1406901"/>
              <a:gd name="connsiteX9" fmla="*/ 0 w 1735093"/>
              <a:gd name="connsiteY9" fmla="*/ 1406901 h 1406901"/>
              <a:gd name="connsiteX10" fmla="*/ 0 w 1735093"/>
              <a:gd name="connsiteY10" fmla="*/ 952003 h 1406901"/>
              <a:gd name="connsiteX11" fmla="*/ 0 w 1735093"/>
              <a:gd name="connsiteY11" fmla="*/ 454898 h 1406901"/>
              <a:gd name="connsiteX12" fmla="*/ 0 w 1735093"/>
              <a:gd name="connsiteY12" fmla="*/ 0 h 140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5093" h="1406901" extrusionOk="0">
                <a:moveTo>
                  <a:pt x="0" y="0"/>
                </a:moveTo>
                <a:cubicBezTo>
                  <a:pt x="151580" y="-9264"/>
                  <a:pt x="299498" y="-8028"/>
                  <a:pt x="561013" y="0"/>
                </a:cubicBezTo>
                <a:cubicBezTo>
                  <a:pt x="822528" y="8028"/>
                  <a:pt x="847655" y="11447"/>
                  <a:pt x="1087325" y="0"/>
                </a:cubicBezTo>
                <a:cubicBezTo>
                  <a:pt x="1326995" y="-11447"/>
                  <a:pt x="1446582" y="17455"/>
                  <a:pt x="1735093" y="0"/>
                </a:cubicBezTo>
                <a:cubicBezTo>
                  <a:pt x="1753239" y="218172"/>
                  <a:pt x="1741469" y="362705"/>
                  <a:pt x="1735093" y="483036"/>
                </a:cubicBezTo>
                <a:cubicBezTo>
                  <a:pt x="1728717" y="603367"/>
                  <a:pt x="1714948" y="769518"/>
                  <a:pt x="1735093" y="980141"/>
                </a:cubicBezTo>
                <a:cubicBezTo>
                  <a:pt x="1755238" y="1190765"/>
                  <a:pt x="1746449" y="1298420"/>
                  <a:pt x="1735093" y="1406901"/>
                </a:cubicBezTo>
                <a:cubicBezTo>
                  <a:pt x="1527266" y="1437255"/>
                  <a:pt x="1263801" y="1409177"/>
                  <a:pt x="1122027" y="1406901"/>
                </a:cubicBezTo>
                <a:cubicBezTo>
                  <a:pt x="980253" y="1404625"/>
                  <a:pt x="688338" y="1433640"/>
                  <a:pt x="578364" y="1406901"/>
                </a:cubicBezTo>
                <a:cubicBezTo>
                  <a:pt x="468390" y="1380162"/>
                  <a:pt x="162075" y="1427744"/>
                  <a:pt x="0" y="1406901"/>
                </a:cubicBezTo>
                <a:cubicBezTo>
                  <a:pt x="-11449" y="1231690"/>
                  <a:pt x="-14069" y="1161248"/>
                  <a:pt x="0" y="952003"/>
                </a:cubicBezTo>
                <a:cubicBezTo>
                  <a:pt x="14069" y="742758"/>
                  <a:pt x="-1802" y="597150"/>
                  <a:pt x="0" y="454898"/>
                </a:cubicBezTo>
                <a:cubicBezTo>
                  <a:pt x="1802" y="312646"/>
                  <a:pt x="6187" y="227105"/>
                  <a:pt x="0" y="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9890948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4AD6AFF-506F-48E8-9073-8A7E62E5694E}"/>
              </a:ext>
            </a:extLst>
          </p:cNvPr>
          <p:cNvSpPr/>
          <p:nvPr/>
        </p:nvSpPr>
        <p:spPr>
          <a:xfrm>
            <a:off x="4190986" y="2135793"/>
            <a:ext cx="771525" cy="779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3DBF422-4B18-48D1-8738-AEAB7A0041F8}"/>
              </a:ext>
            </a:extLst>
          </p:cNvPr>
          <p:cNvSpPr/>
          <p:nvPr/>
        </p:nvSpPr>
        <p:spPr>
          <a:xfrm>
            <a:off x="6818595" y="2122682"/>
            <a:ext cx="771525" cy="779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4FD347-9F80-4FB2-A5FA-D051E515937F}"/>
              </a:ext>
            </a:extLst>
          </p:cNvPr>
          <p:cNvSpPr/>
          <p:nvPr/>
        </p:nvSpPr>
        <p:spPr>
          <a:xfrm>
            <a:off x="5000456" y="1915108"/>
            <a:ext cx="1776944" cy="1443271"/>
          </a:xfrm>
          <a:custGeom>
            <a:avLst/>
            <a:gdLst>
              <a:gd name="connsiteX0" fmla="*/ 0 w 1776944"/>
              <a:gd name="connsiteY0" fmla="*/ 0 h 1443271"/>
              <a:gd name="connsiteX1" fmla="*/ 574545 w 1776944"/>
              <a:gd name="connsiteY1" fmla="*/ 0 h 1443271"/>
              <a:gd name="connsiteX2" fmla="*/ 1113552 w 1776944"/>
              <a:gd name="connsiteY2" fmla="*/ 0 h 1443271"/>
              <a:gd name="connsiteX3" fmla="*/ 1776944 w 1776944"/>
              <a:gd name="connsiteY3" fmla="*/ 0 h 1443271"/>
              <a:gd name="connsiteX4" fmla="*/ 1776944 w 1776944"/>
              <a:gd name="connsiteY4" fmla="*/ 495523 h 1443271"/>
              <a:gd name="connsiteX5" fmla="*/ 1776944 w 1776944"/>
              <a:gd name="connsiteY5" fmla="*/ 1005479 h 1443271"/>
              <a:gd name="connsiteX6" fmla="*/ 1776944 w 1776944"/>
              <a:gd name="connsiteY6" fmla="*/ 1443271 h 1443271"/>
              <a:gd name="connsiteX7" fmla="*/ 1149090 w 1776944"/>
              <a:gd name="connsiteY7" fmla="*/ 1443271 h 1443271"/>
              <a:gd name="connsiteX8" fmla="*/ 592315 w 1776944"/>
              <a:gd name="connsiteY8" fmla="*/ 1443271 h 1443271"/>
              <a:gd name="connsiteX9" fmla="*/ 0 w 1776944"/>
              <a:gd name="connsiteY9" fmla="*/ 1443271 h 1443271"/>
              <a:gd name="connsiteX10" fmla="*/ 0 w 1776944"/>
              <a:gd name="connsiteY10" fmla="*/ 976613 h 1443271"/>
              <a:gd name="connsiteX11" fmla="*/ 0 w 1776944"/>
              <a:gd name="connsiteY11" fmla="*/ 466658 h 1443271"/>
              <a:gd name="connsiteX12" fmla="*/ 0 w 1776944"/>
              <a:gd name="connsiteY12" fmla="*/ 0 h 1443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76944" h="1443271" extrusionOk="0">
                <a:moveTo>
                  <a:pt x="0" y="0"/>
                </a:moveTo>
                <a:cubicBezTo>
                  <a:pt x="270102" y="27028"/>
                  <a:pt x="338368" y="8749"/>
                  <a:pt x="574545" y="0"/>
                </a:cubicBezTo>
                <a:cubicBezTo>
                  <a:pt x="810723" y="-8749"/>
                  <a:pt x="998624" y="-10995"/>
                  <a:pt x="1113552" y="0"/>
                </a:cubicBezTo>
                <a:cubicBezTo>
                  <a:pt x="1228480" y="10995"/>
                  <a:pt x="1542714" y="-27067"/>
                  <a:pt x="1776944" y="0"/>
                </a:cubicBezTo>
                <a:cubicBezTo>
                  <a:pt x="1786997" y="204074"/>
                  <a:pt x="1779494" y="266084"/>
                  <a:pt x="1776944" y="495523"/>
                </a:cubicBezTo>
                <a:cubicBezTo>
                  <a:pt x="1774394" y="724962"/>
                  <a:pt x="1777268" y="889306"/>
                  <a:pt x="1776944" y="1005479"/>
                </a:cubicBezTo>
                <a:cubicBezTo>
                  <a:pt x="1776620" y="1121652"/>
                  <a:pt x="1764675" y="1320007"/>
                  <a:pt x="1776944" y="1443271"/>
                </a:cubicBezTo>
                <a:cubicBezTo>
                  <a:pt x="1532412" y="1417979"/>
                  <a:pt x="1404271" y="1438847"/>
                  <a:pt x="1149090" y="1443271"/>
                </a:cubicBezTo>
                <a:cubicBezTo>
                  <a:pt x="893909" y="1447695"/>
                  <a:pt x="786008" y="1466969"/>
                  <a:pt x="592315" y="1443271"/>
                </a:cubicBezTo>
                <a:cubicBezTo>
                  <a:pt x="398622" y="1419573"/>
                  <a:pt x="259601" y="1415595"/>
                  <a:pt x="0" y="1443271"/>
                </a:cubicBezTo>
                <a:cubicBezTo>
                  <a:pt x="18988" y="1319188"/>
                  <a:pt x="-5306" y="1104941"/>
                  <a:pt x="0" y="976613"/>
                </a:cubicBezTo>
                <a:cubicBezTo>
                  <a:pt x="5306" y="848285"/>
                  <a:pt x="-5399" y="627225"/>
                  <a:pt x="0" y="466658"/>
                </a:cubicBezTo>
                <a:cubicBezTo>
                  <a:pt x="5399" y="306091"/>
                  <a:pt x="-6094" y="114555"/>
                  <a:pt x="0" y="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9890948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41A04C-4253-4B75-8A19-90CF5F883262}"/>
              </a:ext>
            </a:extLst>
          </p:cNvPr>
          <p:cNvSpPr/>
          <p:nvPr/>
        </p:nvSpPr>
        <p:spPr>
          <a:xfrm>
            <a:off x="7610842" y="1915108"/>
            <a:ext cx="1735093" cy="1354666"/>
          </a:xfrm>
          <a:custGeom>
            <a:avLst/>
            <a:gdLst>
              <a:gd name="connsiteX0" fmla="*/ 0 w 1735093"/>
              <a:gd name="connsiteY0" fmla="*/ 0 h 1354666"/>
              <a:gd name="connsiteX1" fmla="*/ 561013 w 1735093"/>
              <a:gd name="connsiteY1" fmla="*/ 0 h 1354666"/>
              <a:gd name="connsiteX2" fmla="*/ 1087325 w 1735093"/>
              <a:gd name="connsiteY2" fmla="*/ 0 h 1354666"/>
              <a:gd name="connsiteX3" fmla="*/ 1735093 w 1735093"/>
              <a:gd name="connsiteY3" fmla="*/ 0 h 1354666"/>
              <a:gd name="connsiteX4" fmla="*/ 1735093 w 1735093"/>
              <a:gd name="connsiteY4" fmla="*/ 690880 h 1354666"/>
              <a:gd name="connsiteX5" fmla="*/ 1735093 w 1735093"/>
              <a:gd name="connsiteY5" fmla="*/ 1354666 h 1354666"/>
              <a:gd name="connsiteX6" fmla="*/ 1122027 w 1735093"/>
              <a:gd name="connsiteY6" fmla="*/ 1354666 h 1354666"/>
              <a:gd name="connsiteX7" fmla="*/ 578364 w 1735093"/>
              <a:gd name="connsiteY7" fmla="*/ 1354666 h 1354666"/>
              <a:gd name="connsiteX8" fmla="*/ 0 w 1735093"/>
              <a:gd name="connsiteY8" fmla="*/ 1354666 h 1354666"/>
              <a:gd name="connsiteX9" fmla="*/ 0 w 1735093"/>
              <a:gd name="connsiteY9" fmla="*/ 650240 h 1354666"/>
              <a:gd name="connsiteX10" fmla="*/ 0 w 1735093"/>
              <a:gd name="connsiteY10" fmla="*/ 0 h 135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5093" h="1354666" extrusionOk="0">
                <a:moveTo>
                  <a:pt x="0" y="0"/>
                </a:moveTo>
                <a:cubicBezTo>
                  <a:pt x="151580" y="-9264"/>
                  <a:pt x="299498" y="-8028"/>
                  <a:pt x="561013" y="0"/>
                </a:cubicBezTo>
                <a:cubicBezTo>
                  <a:pt x="822528" y="8028"/>
                  <a:pt x="847655" y="11447"/>
                  <a:pt x="1087325" y="0"/>
                </a:cubicBezTo>
                <a:cubicBezTo>
                  <a:pt x="1326995" y="-11447"/>
                  <a:pt x="1446582" y="17455"/>
                  <a:pt x="1735093" y="0"/>
                </a:cubicBezTo>
                <a:cubicBezTo>
                  <a:pt x="1760712" y="183237"/>
                  <a:pt x="1744582" y="415309"/>
                  <a:pt x="1735093" y="690880"/>
                </a:cubicBezTo>
                <a:cubicBezTo>
                  <a:pt x="1725604" y="966451"/>
                  <a:pt x="1753385" y="1097891"/>
                  <a:pt x="1735093" y="1354666"/>
                </a:cubicBezTo>
                <a:cubicBezTo>
                  <a:pt x="1544402" y="1341592"/>
                  <a:pt x="1246390" y="1357556"/>
                  <a:pt x="1122027" y="1354666"/>
                </a:cubicBezTo>
                <a:cubicBezTo>
                  <a:pt x="997664" y="1351776"/>
                  <a:pt x="831477" y="1364800"/>
                  <a:pt x="578364" y="1354666"/>
                </a:cubicBezTo>
                <a:cubicBezTo>
                  <a:pt x="325251" y="1344532"/>
                  <a:pt x="241701" y="1345335"/>
                  <a:pt x="0" y="1354666"/>
                </a:cubicBezTo>
                <a:cubicBezTo>
                  <a:pt x="-20488" y="1197054"/>
                  <a:pt x="-7" y="794450"/>
                  <a:pt x="0" y="650240"/>
                </a:cubicBezTo>
                <a:cubicBezTo>
                  <a:pt x="7" y="506030"/>
                  <a:pt x="27550" y="281565"/>
                  <a:pt x="0" y="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9890948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BDA349E-C8E7-4843-84DA-1CBB27789E41}"/>
              </a:ext>
            </a:extLst>
          </p:cNvPr>
          <p:cNvSpPr/>
          <p:nvPr/>
        </p:nvSpPr>
        <p:spPr>
          <a:xfrm>
            <a:off x="9383879" y="2180545"/>
            <a:ext cx="771525" cy="779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624809-F6F2-4E68-8BBD-93AFB368E156}"/>
              </a:ext>
            </a:extLst>
          </p:cNvPr>
          <p:cNvSpPr/>
          <p:nvPr/>
        </p:nvSpPr>
        <p:spPr>
          <a:xfrm>
            <a:off x="10225654" y="1897113"/>
            <a:ext cx="1910337" cy="1399911"/>
          </a:xfrm>
          <a:custGeom>
            <a:avLst/>
            <a:gdLst>
              <a:gd name="connsiteX0" fmla="*/ 0 w 1910337"/>
              <a:gd name="connsiteY0" fmla="*/ 0 h 1399911"/>
              <a:gd name="connsiteX1" fmla="*/ 617676 w 1910337"/>
              <a:gd name="connsiteY1" fmla="*/ 0 h 1399911"/>
              <a:gd name="connsiteX2" fmla="*/ 1197145 w 1910337"/>
              <a:gd name="connsiteY2" fmla="*/ 0 h 1399911"/>
              <a:gd name="connsiteX3" fmla="*/ 1910337 w 1910337"/>
              <a:gd name="connsiteY3" fmla="*/ 0 h 1399911"/>
              <a:gd name="connsiteX4" fmla="*/ 1910337 w 1910337"/>
              <a:gd name="connsiteY4" fmla="*/ 713955 h 1399911"/>
              <a:gd name="connsiteX5" fmla="*/ 1910337 w 1910337"/>
              <a:gd name="connsiteY5" fmla="*/ 1399911 h 1399911"/>
              <a:gd name="connsiteX6" fmla="*/ 1235351 w 1910337"/>
              <a:gd name="connsiteY6" fmla="*/ 1399911 h 1399911"/>
              <a:gd name="connsiteX7" fmla="*/ 636779 w 1910337"/>
              <a:gd name="connsiteY7" fmla="*/ 1399911 h 1399911"/>
              <a:gd name="connsiteX8" fmla="*/ 0 w 1910337"/>
              <a:gd name="connsiteY8" fmla="*/ 1399911 h 1399911"/>
              <a:gd name="connsiteX9" fmla="*/ 0 w 1910337"/>
              <a:gd name="connsiteY9" fmla="*/ 671957 h 1399911"/>
              <a:gd name="connsiteX10" fmla="*/ 0 w 1910337"/>
              <a:gd name="connsiteY10" fmla="*/ 0 h 1399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10337" h="1399911" extrusionOk="0">
                <a:moveTo>
                  <a:pt x="0" y="0"/>
                </a:moveTo>
                <a:cubicBezTo>
                  <a:pt x="260644" y="21622"/>
                  <a:pt x="415351" y="8678"/>
                  <a:pt x="617676" y="0"/>
                </a:cubicBezTo>
                <a:cubicBezTo>
                  <a:pt x="820001" y="-8678"/>
                  <a:pt x="917358" y="943"/>
                  <a:pt x="1197145" y="0"/>
                </a:cubicBezTo>
                <a:cubicBezTo>
                  <a:pt x="1476932" y="-943"/>
                  <a:pt x="1713331" y="-35243"/>
                  <a:pt x="1910337" y="0"/>
                </a:cubicBezTo>
                <a:cubicBezTo>
                  <a:pt x="1880827" y="332495"/>
                  <a:pt x="1909537" y="486952"/>
                  <a:pt x="1910337" y="713955"/>
                </a:cubicBezTo>
                <a:cubicBezTo>
                  <a:pt x="1911137" y="940959"/>
                  <a:pt x="1884459" y="1248022"/>
                  <a:pt x="1910337" y="1399911"/>
                </a:cubicBezTo>
                <a:cubicBezTo>
                  <a:pt x="1766836" y="1375804"/>
                  <a:pt x="1566122" y="1425130"/>
                  <a:pt x="1235351" y="1399911"/>
                </a:cubicBezTo>
                <a:cubicBezTo>
                  <a:pt x="904580" y="1374692"/>
                  <a:pt x="879292" y="1417677"/>
                  <a:pt x="636779" y="1399911"/>
                </a:cubicBezTo>
                <a:cubicBezTo>
                  <a:pt x="394266" y="1382145"/>
                  <a:pt x="283683" y="1413794"/>
                  <a:pt x="0" y="1399911"/>
                </a:cubicBezTo>
                <a:cubicBezTo>
                  <a:pt x="-14868" y="1202135"/>
                  <a:pt x="-29148" y="971970"/>
                  <a:pt x="0" y="671957"/>
                </a:cubicBezTo>
                <a:cubicBezTo>
                  <a:pt x="29148" y="371944"/>
                  <a:pt x="-23866" y="221291"/>
                  <a:pt x="0" y="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9890948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27D4DC-5C53-4EEF-A02F-419068C4E768}"/>
              </a:ext>
            </a:extLst>
          </p:cNvPr>
          <p:cNvSpPr txBox="1"/>
          <p:nvPr/>
        </p:nvSpPr>
        <p:spPr>
          <a:xfrm>
            <a:off x="283" y="2032072"/>
            <a:ext cx="5221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KG Miss Kindergarten" panose="02000000000000000000" pitchFamily="2" charset="0"/>
              </a:rPr>
              <a:t>1.</a:t>
            </a:r>
            <a:endParaRPr lang="en-IL" sz="3000" b="1" dirty="0">
              <a:latin typeface="KG Miss Kindergarte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763ED9-44DA-455A-91FB-CDB00DE1410B}"/>
              </a:ext>
            </a:extLst>
          </p:cNvPr>
          <p:cNvSpPr txBox="1"/>
          <p:nvPr/>
        </p:nvSpPr>
        <p:spPr>
          <a:xfrm>
            <a:off x="2409374" y="1958469"/>
            <a:ext cx="5221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KG Miss Kindergarten" panose="02000000000000000000" pitchFamily="2" charset="0"/>
              </a:rPr>
              <a:t>2.</a:t>
            </a:r>
            <a:endParaRPr lang="en-IL" sz="3000" b="1" dirty="0">
              <a:latin typeface="KG Miss Kindergarte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7C0F01-D770-4428-B428-5DF13F766835}"/>
              </a:ext>
            </a:extLst>
          </p:cNvPr>
          <p:cNvSpPr txBox="1"/>
          <p:nvPr/>
        </p:nvSpPr>
        <p:spPr>
          <a:xfrm>
            <a:off x="4962511" y="1897113"/>
            <a:ext cx="5221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KG Miss Kindergarten" panose="02000000000000000000" pitchFamily="2" charset="0"/>
              </a:rPr>
              <a:t>3.</a:t>
            </a:r>
            <a:endParaRPr lang="en-IL" sz="3000" b="1" dirty="0">
              <a:latin typeface="KG Miss Kindergarte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34B3D8-B2E9-420D-ACF9-FC7CD0C465AC}"/>
              </a:ext>
            </a:extLst>
          </p:cNvPr>
          <p:cNvSpPr txBox="1"/>
          <p:nvPr/>
        </p:nvSpPr>
        <p:spPr>
          <a:xfrm>
            <a:off x="7504149" y="1889781"/>
            <a:ext cx="5221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KG Miss Kindergarten" panose="02000000000000000000" pitchFamily="2" charset="0"/>
              </a:rPr>
              <a:t>4.</a:t>
            </a:r>
            <a:endParaRPr lang="en-IL" sz="3000" b="1" dirty="0">
              <a:latin typeface="KG Miss Kindergarte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AC00BC-4A37-41F3-B7C0-215FDD43876C}"/>
              </a:ext>
            </a:extLst>
          </p:cNvPr>
          <p:cNvSpPr txBox="1"/>
          <p:nvPr/>
        </p:nvSpPr>
        <p:spPr>
          <a:xfrm>
            <a:off x="10225654" y="1889781"/>
            <a:ext cx="5221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KG Miss Kindergarten" panose="02000000000000000000" pitchFamily="2" charset="0"/>
              </a:rPr>
              <a:t>5.</a:t>
            </a:r>
            <a:endParaRPr lang="en-IL" sz="3000" b="1" dirty="0">
              <a:latin typeface="KG Miss Kindergarten" panose="02000000000000000000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6C9557D-84D2-4A46-9E36-B6F62B4792B6}"/>
              </a:ext>
            </a:extLst>
          </p:cNvPr>
          <p:cNvGrpSpPr/>
          <p:nvPr/>
        </p:nvGrpSpPr>
        <p:grpSpPr>
          <a:xfrm>
            <a:off x="5058246" y="4569643"/>
            <a:ext cx="1661363" cy="1113992"/>
            <a:chOff x="2621734" y="4486275"/>
            <a:chExt cx="3136130" cy="179253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9EAD2E7-FBED-48C1-8FEC-1EEF600E9B52}"/>
                </a:ext>
              </a:extLst>
            </p:cNvPr>
            <p:cNvGrpSpPr/>
            <p:nvPr/>
          </p:nvGrpSpPr>
          <p:grpSpPr>
            <a:xfrm>
              <a:off x="2621734" y="4486276"/>
              <a:ext cx="3136130" cy="1598858"/>
              <a:chOff x="4104557" y="4266477"/>
              <a:chExt cx="5871256" cy="278078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926B682-0CE2-4D54-8CD6-9B1727E85293}"/>
                  </a:ext>
                </a:extLst>
              </p:cNvPr>
              <p:cNvGrpSpPr/>
              <p:nvPr/>
            </p:nvGrpSpPr>
            <p:grpSpPr>
              <a:xfrm>
                <a:off x="4104557" y="4357688"/>
                <a:ext cx="2548843" cy="2601690"/>
                <a:chOff x="8592439" y="2514527"/>
                <a:chExt cx="1619250" cy="1667279"/>
              </a:xfrm>
            </p:grpSpPr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2FDD1B83-B826-4703-A573-E246BA8CAF46}"/>
                    </a:ext>
                  </a:extLst>
                </p:cNvPr>
                <p:cNvGrpSpPr/>
                <p:nvPr/>
              </p:nvGrpSpPr>
              <p:grpSpPr>
                <a:xfrm>
                  <a:off x="8592439" y="2514527"/>
                  <a:ext cx="1619250" cy="1667279"/>
                  <a:chOff x="9486899" y="2362127"/>
                  <a:chExt cx="1619250" cy="1667279"/>
                </a:xfrm>
              </p:grpSpPr>
              <p:pic>
                <p:nvPicPr>
                  <p:cNvPr id="27" name="Picture 6" descr="Boy, Black, Child, Happy, Laughing">
                    <a:extLst>
                      <a:ext uri="{FF2B5EF4-FFF2-40B4-BE49-F238E27FC236}">
                        <a16:creationId xmlns:a16="http://schemas.microsoft.com/office/drawing/2014/main" id="{600B4560-9C24-4DFE-9AA3-B8782080A9C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50697"/>
                  <a:stretch/>
                </p:blipFill>
                <p:spPr bwMode="auto">
                  <a:xfrm>
                    <a:off x="9486899" y="2362127"/>
                    <a:ext cx="1619250" cy="15966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8" name="Picture 6" descr="Boy, Black, Child, Happy, Laughing">
                    <a:extLst>
                      <a:ext uri="{FF2B5EF4-FFF2-40B4-BE49-F238E27FC236}">
                        <a16:creationId xmlns:a16="http://schemas.microsoft.com/office/drawing/2014/main" id="{0A5A64C7-AB35-436F-BF9C-5441A4E2B82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706" t="38385" r="47647" b="51909"/>
                  <a:stretch/>
                </p:blipFill>
                <p:spPr bwMode="auto">
                  <a:xfrm rot="18653808">
                    <a:off x="10219262" y="3507519"/>
                    <a:ext cx="697608" cy="346166"/>
                  </a:xfrm>
                  <a:prstGeom prst="ellipse">
                    <a:avLst/>
                  </a:prstGeom>
                  <a:ln>
                    <a:noFill/>
                  </a:ln>
                  <a:effectLst>
                    <a:softEdge rad="112500"/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26" name="Picture 6" descr="Boy, Black, Child, Happy, Laughing">
                  <a:extLst>
                    <a:ext uri="{FF2B5EF4-FFF2-40B4-BE49-F238E27FC236}">
                      <a16:creationId xmlns:a16="http://schemas.microsoft.com/office/drawing/2014/main" id="{756BB430-F40C-4DD5-8CF7-AA94CE2F442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706" t="38385" r="47647" b="51909"/>
                <a:stretch/>
              </p:blipFill>
              <p:spPr bwMode="auto">
                <a:xfrm rot="18653808">
                  <a:off x="9450937" y="3712426"/>
                  <a:ext cx="369606" cy="183405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7D4C9CC-22E5-415A-AD77-731A05E32A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45228" b="17888"/>
              <a:stretch/>
            </p:blipFill>
            <p:spPr>
              <a:xfrm rot="10800000">
                <a:off x="4391916" y="6226055"/>
                <a:ext cx="1976780" cy="645896"/>
              </a:xfrm>
              <a:prstGeom prst="rect">
                <a:avLst/>
              </a:prstGeom>
            </p:spPr>
          </p:pic>
          <p:pic>
            <p:nvPicPr>
              <p:cNvPr id="23" name="Picture 2" descr="Teacher, Bookworm, Glasses, Professor, Person, Cartoon">
                <a:extLst>
                  <a:ext uri="{FF2B5EF4-FFF2-40B4-BE49-F238E27FC236}">
                    <a16:creationId xmlns:a16="http://schemas.microsoft.com/office/drawing/2014/main" id="{29570F1A-1F3C-4ED5-A9A4-752E05A3DF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95027" y="4266477"/>
                <a:ext cx="2780786" cy="27807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F09F375A-EF12-411B-A0A0-4DA538BE37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45228" b="17888"/>
              <a:stretch/>
            </p:blipFill>
            <p:spPr>
              <a:xfrm rot="10800000">
                <a:off x="7664755" y="5427514"/>
                <a:ext cx="1976781" cy="645895"/>
              </a:xfrm>
              <a:prstGeom prst="rect">
                <a:avLst/>
              </a:prstGeom>
            </p:spPr>
          </p:pic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98EC39D-14D3-42D8-AA5B-D1CF69FEAA54}"/>
                </a:ext>
              </a:extLst>
            </p:cNvPr>
            <p:cNvSpPr/>
            <p:nvPr/>
          </p:nvSpPr>
          <p:spPr>
            <a:xfrm>
              <a:off x="2621734" y="4486275"/>
              <a:ext cx="3136130" cy="1792539"/>
            </a:xfrm>
            <a:custGeom>
              <a:avLst/>
              <a:gdLst>
                <a:gd name="connsiteX0" fmla="*/ 0 w 3136130"/>
                <a:gd name="connsiteY0" fmla="*/ 0 h 1792539"/>
                <a:gd name="connsiteX1" fmla="*/ 595865 w 3136130"/>
                <a:gd name="connsiteY1" fmla="*/ 0 h 1792539"/>
                <a:gd name="connsiteX2" fmla="*/ 1129007 w 3136130"/>
                <a:gd name="connsiteY2" fmla="*/ 0 h 1792539"/>
                <a:gd name="connsiteX3" fmla="*/ 1787594 w 3136130"/>
                <a:gd name="connsiteY3" fmla="*/ 0 h 1792539"/>
                <a:gd name="connsiteX4" fmla="*/ 2446181 w 3136130"/>
                <a:gd name="connsiteY4" fmla="*/ 0 h 1792539"/>
                <a:gd name="connsiteX5" fmla="*/ 3136130 w 3136130"/>
                <a:gd name="connsiteY5" fmla="*/ 0 h 1792539"/>
                <a:gd name="connsiteX6" fmla="*/ 3136130 w 3136130"/>
                <a:gd name="connsiteY6" fmla="*/ 579588 h 1792539"/>
                <a:gd name="connsiteX7" fmla="*/ 3136130 w 3136130"/>
                <a:gd name="connsiteY7" fmla="*/ 1212951 h 1792539"/>
                <a:gd name="connsiteX8" fmla="*/ 3136130 w 3136130"/>
                <a:gd name="connsiteY8" fmla="*/ 1792539 h 1792539"/>
                <a:gd name="connsiteX9" fmla="*/ 2602988 w 3136130"/>
                <a:gd name="connsiteY9" fmla="*/ 1792539 h 1792539"/>
                <a:gd name="connsiteX10" fmla="*/ 2007123 w 3136130"/>
                <a:gd name="connsiteY10" fmla="*/ 1792539 h 1792539"/>
                <a:gd name="connsiteX11" fmla="*/ 1442620 w 3136130"/>
                <a:gd name="connsiteY11" fmla="*/ 1792539 h 1792539"/>
                <a:gd name="connsiteX12" fmla="*/ 815394 w 3136130"/>
                <a:gd name="connsiteY12" fmla="*/ 1792539 h 1792539"/>
                <a:gd name="connsiteX13" fmla="*/ 0 w 3136130"/>
                <a:gd name="connsiteY13" fmla="*/ 1792539 h 1792539"/>
                <a:gd name="connsiteX14" fmla="*/ 0 w 3136130"/>
                <a:gd name="connsiteY14" fmla="*/ 1177101 h 1792539"/>
                <a:gd name="connsiteX15" fmla="*/ 0 w 3136130"/>
                <a:gd name="connsiteY15" fmla="*/ 615438 h 1792539"/>
                <a:gd name="connsiteX16" fmla="*/ 0 w 3136130"/>
                <a:gd name="connsiteY16" fmla="*/ 0 h 179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36130" h="1792539" extrusionOk="0">
                  <a:moveTo>
                    <a:pt x="0" y="0"/>
                  </a:moveTo>
                  <a:cubicBezTo>
                    <a:pt x="276795" y="-19863"/>
                    <a:pt x="389197" y="-11425"/>
                    <a:pt x="595865" y="0"/>
                  </a:cubicBezTo>
                  <a:cubicBezTo>
                    <a:pt x="802533" y="11425"/>
                    <a:pt x="947148" y="22570"/>
                    <a:pt x="1129007" y="0"/>
                  </a:cubicBezTo>
                  <a:cubicBezTo>
                    <a:pt x="1310866" y="-22570"/>
                    <a:pt x="1572254" y="-18160"/>
                    <a:pt x="1787594" y="0"/>
                  </a:cubicBezTo>
                  <a:cubicBezTo>
                    <a:pt x="2002934" y="18160"/>
                    <a:pt x="2250734" y="27936"/>
                    <a:pt x="2446181" y="0"/>
                  </a:cubicBezTo>
                  <a:cubicBezTo>
                    <a:pt x="2641628" y="-27936"/>
                    <a:pt x="2822471" y="30649"/>
                    <a:pt x="3136130" y="0"/>
                  </a:cubicBezTo>
                  <a:cubicBezTo>
                    <a:pt x="3163260" y="282909"/>
                    <a:pt x="3163897" y="367229"/>
                    <a:pt x="3136130" y="579588"/>
                  </a:cubicBezTo>
                  <a:cubicBezTo>
                    <a:pt x="3108363" y="791947"/>
                    <a:pt x="3118825" y="1063142"/>
                    <a:pt x="3136130" y="1212951"/>
                  </a:cubicBezTo>
                  <a:cubicBezTo>
                    <a:pt x="3153435" y="1362760"/>
                    <a:pt x="3117050" y="1609771"/>
                    <a:pt x="3136130" y="1792539"/>
                  </a:cubicBezTo>
                  <a:cubicBezTo>
                    <a:pt x="2989777" y="1816002"/>
                    <a:pt x="2786148" y="1802392"/>
                    <a:pt x="2602988" y="1792539"/>
                  </a:cubicBezTo>
                  <a:cubicBezTo>
                    <a:pt x="2419828" y="1782686"/>
                    <a:pt x="2274292" y="1817997"/>
                    <a:pt x="2007123" y="1792539"/>
                  </a:cubicBezTo>
                  <a:cubicBezTo>
                    <a:pt x="1739954" y="1767081"/>
                    <a:pt x="1654586" y="1792754"/>
                    <a:pt x="1442620" y="1792539"/>
                  </a:cubicBezTo>
                  <a:cubicBezTo>
                    <a:pt x="1230654" y="1792324"/>
                    <a:pt x="1015532" y="1769694"/>
                    <a:pt x="815394" y="1792539"/>
                  </a:cubicBezTo>
                  <a:cubicBezTo>
                    <a:pt x="615256" y="1815384"/>
                    <a:pt x="322616" y="1787930"/>
                    <a:pt x="0" y="1792539"/>
                  </a:cubicBezTo>
                  <a:cubicBezTo>
                    <a:pt x="14660" y="1597360"/>
                    <a:pt x="-29797" y="1384614"/>
                    <a:pt x="0" y="1177101"/>
                  </a:cubicBezTo>
                  <a:cubicBezTo>
                    <a:pt x="29797" y="969588"/>
                    <a:pt x="21609" y="770041"/>
                    <a:pt x="0" y="615438"/>
                  </a:cubicBezTo>
                  <a:cubicBezTo>
                    <a:pt x="-21609" y="460835"/>
                    <a:pt x="-27430" y="160403"/>
                    <a:pt x="0" y="0"/>
                  </a:cubicBezTo>
                  <a:close/>
                </a:path>
              </a:pathLst>
            </a:custGeom>
            <a:noFill/>
            <a:ln w="57150">
              <a:extLst>
                <a:ext uri="{C807C97D-BFC1-408E-A445-0C87EB9F89A2}">
                  <ask:lineSketchStyleProps xmlns:ask="http://schemas.microsoft.com/office/drawing/2018/sketchyshapes" sd="498909486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35782F52-4CF8-4525-BBF1-EFB5D69A9692}"/>
              </a:ext>
            </a:extLst>
          </p:cNvPr>
          <p:cNvSpPr/>
          <p:nvPr/>
        </p:nvSpPr>
        <p:spPr>
          <a:xfrm>
            <a:off x="1634846" y="3562576"/>
            <a:ext cx="8750193" cy="32717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374570F-281E-4000-BF77-FA164992336A}"/>
              </a:ext>
            </a:extLst>
          </p:cNvPr>
          <p:cNvGrpSpPr/>
          <p:nvPr/>
        </p:nvGrpSpPr>
        <p:grpSpPr>
          <a:xfrm>
            <a:off x="-11999" y="1958468"/>
            <a:ext cx="1642764" cy="1443271"/>
            <a:chOff x="4262946" y="2869320"/>
            <a:chExt cx="3136130" cy="1861164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59631D9-35F5-4855-BEF2-23471F920E99}"/>
                </a:ext>
              </a:extLst>
            </p:cNvPr>
            <p:cNvGrpSpPr/>
            <p:nvPr/>
          </p:nvGrpSpPr>
          <p:grpSpPr>
            <a:xfrm>
              <a:off x="5214206" y="2869320"/>
              <a:ext cx="1233609" cy="1861164"/>
              <a:chOff x="9261326" y="2208252"/>
              <a:chExt cx="1619250" cy="3238500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B5FD295-5F42-479A-A7A4-0FC5F5F94A54}"/>
                  </a:ext>
                </a:extLst>
              </p:cNvPr>
              <p:cNvGrpSpPr/>
              <p:nvPr/>
            </p:nvGrpSpPr>
            <p:grpSpPr>
              <a:xfrm>
                <a:off x="9261326" y="2208252"/>
                <a:ext cx="1619250" cy="3238500"/>
                <a:chOff x="8592439" y="2514527"/>
                <a:chExt cx="1619250" cy="3238500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49F124B4-BA9C-41F8-9F1B-CA7693351538}"/>
                    </a:ext>
                  </a:extLst>
                </p:cNvPr>
                <p:cNvGrpSpPr/>
                <p:nvPr/>
              </p:nvGrpSpPr>
              <p:grpSpPr>
                <a:xfrm>
                  <a:off x="8592439" y="2514527"/>
                  <a:ext cx="1619250" cy="3238500"/>
                  <a:chOff x="9486899" y="2362127"/>
                  <a:chExt cx="1619250" cy="3238500"/>
                </a:xfrm>
              </p:grpSpPr>
              <p:pic>
                <p:nvPicPr>
                  <p:cNvPr id="38" name="Picture 6" descr="Boy, Black, Child, Happy, Laughing">
                    <a:extLst>
                      <a:ext uri="{FF2B5EF4-FFF2-40B4-BE49-F238E27FC236}">
                        <a16:creationId xmlns:a16="http://schemas.microsoft.com/office/drawing/2014/main" id="{0EB45706-63AA-4D17-B965-7BA7F4B3EC5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486899" y="2362127"/>
                    <a:ext cx="1619250" cy="32385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9" name="Picture 6" descr="Boy, Black, Child, Happy, Laughing">
                    <a:extLst>
                      <a:ext uri="{FF2B5EF4-FFF2-40B4-BE49-F238E27FC236}">
                        <a16:creationId xmlns:a16="http://schemas.microsoft.com/office/drawing/2014/main" id="{3DE613BB-EE3A-48B5-84AD-1D57E2379E5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706" t="38385" r="47647" b="51909"/>
                  <a:stretch/>
                </p:blipFill>
                <p:spPr bwMode="auto">
                  <a:xfrm rot="18653808">
                    <a:off x="10219262" y="3507519"/>
                    <a:ext cx="697608" cy="346166"/>
                  </a:xfrm>
                  <a:prstGeom prst="ellipse">
                    <a:avLst/>
                  </a:prstGeom>
                  <a:ln>
                    <a:noFill/>
                  </a:ln>
                  <a:effectLst>
                    <a:softEdge rad="112500"/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37" name="Picture 6" descr="Boy, Black, Child, Happy, Laughing">
                  <a:extLst>
                    <a:ext uri="{FF2B5EF4-FFF2-40B4-BE49-F238E27FC236}">
                      <a16:creationId xmlns:a16="http://schemas.microsoft.com/office/drawing/2014/main" id="{532E0B20-445C-4D36-8878-00195172726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706" t="38385" r="47647" b="51909"/>
                <a:stretch/>
              </p:blipFill>
              <p:spPr bwMode="auto">
                <a:xfrm rot="18653808">
                  <a:off x="9450937" y="3712426"/>
                  <a:ext cx="369606" cy="183405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</p:grp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8D8C1AB5-5DC0-4F6F-AC66-8ED5D657D4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45228" b="17888"/>
              <a:stretch/>
            </p:blipFill>
            <p:spPr>
              <a:xfrm>
                <a:off x="9560607" y="3340308"/>
                <a:ext cx="1141080" cy="372838"/>
              </a:xfrm>
              <a:prstGeom prst="rect">
                <a:avLst/>
              </a:prstGeom>
            </p:spPr>
          </p:pic>
          <p:pic>
            <p:nvPicPr>
              <p:cNvPr id="35" name="Picture 4" descr="Rain, Drop, Water, Wet, Liquid, Droplet, Falling">
                <a:extLst>
                  <a:ext uri="{FF2B5EF4-FFF2-40B4-BE49-F238E27FC236}">
                    <a16:creationId xmlns:a16="http://schemas.microsoft.com/office/drawing/2014/main" id="{AF9DF926-CC02-4A51-8A4B-6B8501D239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575956" flipH="1">
                <a:off x="9685792" y="3285787"/>
                <a:ext cx="182410" cy="2691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910C972-47F6-45E5-989F-B98597EDE89A}"/>
                </a:ext>
              </a:extLst>
            </p:cNvPr>
            <p:cNvSpPr/>
            <p:nvPr/>
          </p:nvSpPr>
          <p:spPr>
            <a:xfrm>
              <a:off x="4262946" y="2875002"/>
              <a:ext cx="3136130" cy="1792539"/>
            </a:xfrm>
            <a:custGeom>
              <a:avLst/>
              <a:gdLst>
                <a:gd name="connsiteX0" fmla="*/ 0 w 3136130"/>
                <a:gd name="connsiteY0" fmla="*/ 0 h 1792539"/>
                <a:gd name="connsiteX1" fmla="*/ 595865 w 3136130"/>
                <a:gd name="connsiteY1" fmla="*/ 0 h 1792539"/>
                <a:gd name="connsiteX2" fmla="*/ 1129007 w 3136130"/>
                <a:gd name="connsiteY2" fmla="*/ 0 h 1792539"/>
                <a:gd name="connsiteX3" fmla="*/ 1787594 w 3136130"/>
                <a:gd name="connsiteY3" fmla="*/ 0 h 1792539"/>
                <a:gd name="connsiteX4" fmla="*/ 2446181 w 3136130"/>
                <a:gd name="connsiteY4" fmla="*/ 0 h 1792539"/>
                <a:gd name="connsiteX5" fmla="*/ 3136130 w 3136130"/>
                <a:gd name="connsiteY5" fmla="*/ 0 h 1792539"/>
                <a:gd name="connsiteX6" fmla="*/ 3136130 w 3136130"/>
                <a:gd name="connsiteY6" fmla="*/ 579588 h 1792539"/>
                <a:gd name="connsiteX7" fmla="*/ 3136130 w 3136130"/>
                <a:gd name="connsiteY7" fmla="*/ 1212951 h 1792539"/>
                <a:gd name="connsiteX8" fmla="*/ 3136130 w 3136130"/>
                <a:gd name="connsiteY8" fmla="*/ 1792539 h 1792539"/>
                <a:gd name="connsiteX9" fmla="*/ 2602988 w 3136130"/>
                <a:gd name="connsiteY9" fmla="*/ 1792539 h 1792539"/>
                <a:gd name="connsiteX10" fmla="*/ 2007123 w 3136130"/>
                <a:gd name="connsiteY10" fmla="*/ 1792539 h 1792539"/>
                <a:gd name="connsiteX11" fmla="*/ 1442620 w 3136130"/>
                <a:gd name="connsiteY11" fmla="*/ 1792539 h 1792539"/>
                <a:gd name="connsiteX12" fmla="*/ 815394 w 3136130"/>
                <a:gd name="connsiteY12" fmla="*/ 1792539 h 1792539"/>
                <a:gd name="connsiteX13" fmla="*/ 0 w 3136130"/>
                <a:gd name="connsiteY13" fmla="*/ 1792539 h 1792539"/>
                <a:gd name="connsiteX14" fmla="*/ 0 w 3136130"/>
                <a:gd name="connsiteY14" fmla="*/ 1177101 h 1792539"/>
                <a:gd name="connsiteX15" fmla="*/ 0 w 3136130"/>
                <a:gd name="connsiteY15" fmla="*/ 615438 h 1792539"/>
                <a:gd name="connsiteX16" fmla="*/ 0 w 3136130"/>
                <a:gd name="connsiteY16" fmla="*/ 0 h 179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36130" h="1792539" extrusionOk="0">
                  <a:moveTo>
                    <a:pt x="0" y="0"/>
                  </a:moveTo>
                  <a:cubicBezTo>
                    <a:pt x="276795" y="-19863"/>
                    <a:pt x="389197" y="-11425"/>
                    <a:pt x="595865" y="0"/>
                  </a:cubicBezTo>
                  <a:cubicBezTo>
                    <a:pt x="802533" y="11425"/>
                    <a:pt x="947148" y="22570"/>
                    <a:pt x="1129007" y="0"/>
                  </a:cubicBezTo>
                  <a:cubicBezTo>
                    <a:pt x="1310866" y="-22570"/>
                    <a:pt x="1572254" y="-18160"/>
                    <a:pt x="1787594" y="0"/>
                  </a:cubicBezTo>
                  <a:cubicBezTo>
                    <a:pt x="2002934" y="18160"/>
                    <a:pt x="2250734" y="27936"/>
                    <a:pt x="2446181" y="0"/>
                  </a:cubicBezTo>
                  <a:cubicBezTo>
                    <a:pt x="2641628" y="-27936"/>
                    <a:pt x="2822471" y="30649"/>
                    <a:pt x="3136130" y="0"/>
                  </a:cubicBezTo>
                  <a:cubicBezTo>
                    <a:pt x="3163260" y="282909"/>
                    <a:pt x="3163897" y="367229"/>
                    <a:pt x="3136130" y="579588"/>
                  </a:cubicBezTo>
                  <a:cubicBezTo>
                    <a:pt x="3108363" y="791947"/>
                    <a:pt x="3118825" y="1063142"/>
                    <a:pt x="3136130" y="1212951"/>
                  </a:cubicBezTo>
                  <a:cubicBezTo>
                    <a:pt x="3153435" y="1362760"/>
                    <a:pt x="3117050" y="1609771"/>
                    <a:pt x="3136130" y="1792539"/>
                  </a:cubicBezTo>
                  <a:cubicBezTo>
                    <a:pt x="2989777" y="1816002"/>
                    <a:pt x="2786148" y="1802392"/>
                    <a:pt x="2602988" y="1792539"/>
                  </a:cubicBezTo>
                  <a:cubicBezTo>
                    <a:pt x="2419828" y="1782686"/>
                    <a:pt x="2274292" y="1817997"/>
                    <a:pt x="2007123" y="1792539"/>
                  </a:cubicBezTo>
                  <a:cubicBezTo>
                    <a:pt x="1739954" y="1767081"/>
                    <a:pt x="1654586" y="1792754"/>
                    <a:pt x="1442620" y="1792539"/>
                  </a:cubicBezTo>
                  <a:cubicBezTo>
                    <a:pt x="1230654" y="1792324"/>
                    <a:pt x="1015532" y="1769694"/>
                    <a:pt x="815394" y="1792539"/>
                  </a:cubicBezTo>
                  <a:cubicBezTo>
                    <a:pt x="615256" y="1815384"/>
                    <a:pt x="322616" y="1787930"/>
                    <a:pt x="0" y="1792539"/>
                  </a:cubicBezTo>
                  <a:cubicBezTo>
                    <a:pt x="14660" y="1597360"/>
                    <a:pt x="-29797" y="1384614"/>
                    <a:pt x="0" y="1177101"/>
                  </a:cubicBezTo>
                  <a:cubicBezTo>
                    <a:pt x="29797" y="969588"/>
                    <a:pt x="21609" y="770041"/>
                    <a:pt x="0" y="615438"/>
                  </a:cubicBezTo>
                  <a:cubicBezTo>
                    <a:pt x="-21609" y="460835"/>
                    <a:pt x="-27430" y="160403"/>
                    <a:pt x="0" y="0"/>
                  </a:cubicBezTo>
                  <a:close/>
                </a:path>
              </a:pathLst>
            </a:custGeom>
            <a:noFill/>
            <a:ln w="57150">
              <a:extLst>
                <a:ext uri="{C807C97D-BFC1-408E-A445-0C87EB9F89A2}">
                  <ask:lineSketchStyleProps xmlns:ask="http://schemas.microsoft.com/office/drawing/2018/sketchyshapes" sd="498909486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D8C2432-D489-45A1-B97F-D841133B39E3}"/>
              </a:ext>
            </a:extLst>
          </p:cNvPr>
          <p:cNvGrpSpPr/>
          <p:nvPr/>
        </p:nvGrpSpPr>
        <p:grpSpPr>
          <a:xfrm>
            <a:off x="2425359" y="2007013"/>
            <a:ext cx="1755266" cy="1358357"/>
            <a:chOff x="8088133" y="3558024"/>
            <a:chExt cx="3136130" cy="179253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9220408-E5B1-44EB-BD84-FE211DE228A7}"/>
                </a:ext>
              </a:extLst>
            </p:cNvPr>
            <p:cNvSpPr/>
            <p:nvPr/>
          </p:nvSpPr>
          <p:spPr>
            <a:xfrm>
              <a:off x="8088133" y="3558024"/>
              <a:ext cx="3136130" cy="1792539"/>
            </a:xfrm>
            <a:custGeom>
              <a:avLst/>
              <a:gdLst>
                <a:gd name="connsiteX0" fmla="*/ 0 w 3136130"/>
                <a:gd name="connsiteY0" fmla="*/ 0 h 1792539"/>
                <a:gd name="connsiteX1" fmla="*/ 595865 w 3136130"/>
                <a:gd name="connsiteY1" fmla="*/ 0 h 1792539"/>
                <a:gd name="connsiteX2" fmla="*/ 1129007 w 3136130"/>
                <a:gd name="connsiteY2" fmla="*/ 0 h 1792539"/>
                <a:gd name="connsiteX3" fmla="*/ 1787594 w 3136130"/>
                <a:gd name="connsiteY3" fmla="*/ 0 h 1792539"/>
                <a:gd name="connsiteX4" fmla="*/ 2446181 w 3136130"/>
                <a:gd name="connsiteY4" fmla="*/ 0 h 1792539"/>
                <a:gd name="connsiteX5" fmla="*/ 3136130 w 3136130"/>
                <a:gd name="connsiteY5" fmla="*/ 0 h 1792539"/>
                <a:gd name="connsiteX6" fmla="*/ 3136130 w 3136130"/>
                <a:gd name="connsiteY6" fmla="*/ 579588 h 1792539"/>
                <a:gd name="connsiteX7" fmla="*/ 3136130 w 3136130"/>
                <a:gd name="connsiteY7" fmla="*/ 1212951 h 1792539"/>
                <a:gd name="connsiteX8" fmla="*/ 3136130 w 3136130"/>
                <a:gd name="connsiteY8" fmla="*/ 1792539 h 1792539"/>
                <a:gd name="connsiteX9" fmla="*/ 2602988 w 3136130"/>
                <a:gd name="connsiteY9" fmla="*/ 1792539 h 1792539"/>
                <a:gd name="connsiteX10" fmla="*/ 2007123 w 3136130"/>
                <a:gd name="connsiteY10" fmla="*/ 1792539 h 1792539"/>
                <a:gd name="connsiteX11" fmla="*/ 1442620 w 3136130"/>
                <a:gd name="connsiteY11" fmla="*/ 1792539 h 1792539"/>
                <a:gd name="connsiteX12" fmla="*/ 815394 w 3136130"/>
                <a:gd name="connsiteY12" fmla="*/ 1792539 h 1792539"/>
                <a:gd name="connsiteX13" fmla="*/ 0 w 3136130"/>
                <a:gd name="connsiteY13" fmla="*/ 1792539 h 1792539"/>
                <a:gd name="connsiteX14" fmla="*/ 0 w 3136130"/>
                <a:gd name="connsiteY14" fmla="*/ 1177101 h 1792539"/>
                <a:gd name="connsiteX15" fmla="*/ 0 w 3136130"/>
                <a:gd name="connsiteY15" fmla="*/ 615438 h 1792539"/>
                <a:gd name="connsiteX16" fmla="*/ 0 w 3136130"/>
                <a:gd name="connsiteY16" fmla="*/ 0 h 179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36130" h="1792539" extrusionOk="0">
                  <a:moveTo>
                    <a:pt x="0" y="0"/>
                  </a:moveTo>
                  <a:cubicBezTo>
                    <a:pt x="276795" y="-19863"/>
                    <a:pt x="389197" y="-11425"/>
                    <a:pt x="595865" y="0"/>
                  </a:cubicBezTo>
                  <a:cubicBezTo>
                    <a:pt x="802533" y="11425"/>
                    <a:pt x="947148" y="22570"/>
                    <a:pt x="1129007" y="0"/>
                  </a:cubicBezTo>
                  <a:cubicBezTo>
                    <a:pt x="1310866" y="-22570"/>
                    <a:pt x="1572254" y="-18160"/>
                    <a:pt x="1787594" y="0"/>
                  </a:cubicBezTo>
                  <a:cubicBezTo>
                    <a:pt x="2002934" y="18160"/>
                    <a:pt x="2250734" y="27936"/>
                    <a:pt x="2446181" y="0"/>
                  </a:cubicBezTo>
                  <a:cubicBezTo>
                    <a:pt x="2641628" y="-27936"/>
                    <a:pt x="2822471" y="30649"/>
                    <a:pt x="3136130" y="0"/>
                  </a:cubicBezTo>
                  <a:cubicBezTo>
                    <a:pt x="3163260" y="282909"/>
                    <a:pt x="3163897" y="367229"/>
                    <a:pt x="3136130" y="579588"/>
                  </a:cubicBezTo>
                  <a:cubicBezTo>
                    <a:pt x="3108363" y="791947"/>
                    <a:pt x="3118825" y="1063142"/>
                    <a:pt x="3136130" y="1212951"/>
                  </a:cubicBezTo>
                  <a:cubicBezTo>
                    <a:pt x="3153435" y="1362760"/>
                    <a:pt x="3117050" y="1609771"/>
                    <a:pt x="3136130" y="1792539"/>
                  </a:cubicBezTo>
                  <a:cubicBezTo>
                    <a:pt x="2989777" y="1816002"/>
                    <a:pt x="2786148" y="1802392"/>
                    <a:pt x="2602988" y="1792539"/>
                  </a:cubicBezTo>
                  <a:cubicBezTo>
                    <a:pt x="2419828" y="1782686"/>
                    <a:pt x="2274292" y="1817997"/>
                    <a:pt x="2007123" y="1792539"/>
                  </a:cubicBezTo>
                  <a:cubicBezTo>
                    <a:pt x="1739954" y="1767081"/>
                    <a:pt x="1654586" y="1792754"/>
                    <a:pt x="1442620" y="1792539"/>
                  </a:cubicBezTo>
                  <a:cubicBezTo>
                    <a:pt x="1230654" y="1792324"/>
                    <a:pt x="1015532" y="1769694"/>
                    <a:pt x="815394" y="1792539"/>
                  </a:cubicBezTo>
                  <a:cubicBezTo>
                    <a:pt x="615256" y="1815384"/>
                    <a:pt x="322616" y="1787930"/>
                    <a:pt x="0" y="1792539"/>
                  </a:cubicBezTo>
                  <a:cubicBezTo>
                    <a:pt x="14660" y="1597360"/>
                    <a:pt x="-29797" y="1384614"/>
                    <a:pt x="0" y="1177101"/>
                  </a:cubicBezTo>
                  <a:cubicBezTo>
                    <a:pt x="29797" y="969588"/>
                    <a:pt x="21609" y="770041"/>
                    <a:pt x="0" y="615438"/>
                  </a:cubicBezTo>
                  <a:cubicBezTo>
                    <a:pt x="-21609" y="460835"/>
                    <a:pt x="-27430" y="160403"/>
                    <a:pt x="0" y="0"/>
                  </a:cubicBezTo>
                  <a:close/>
                </a:path>
              </a:pathLst>
            </a:custGeom>
            <a:noFill/>
            <a:ln w="57150">
              <a:extLst>
                <a:ext uri="{C807C97D-BFC1-408E-A445-0C87EB9F89A2}">
                  <ask:lineSketchStyleProps xmlns:ask="http://schemas.microsoft.com/office/drawing/2018/sketchyshapes" sd="498909486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pic>
          <p:nvPicPr>
            <p:cNvPr id="42" name="Picture 2" descr="Bus, Mini, Auto, Transport, Car">
              <a:extLst>
                <a:ext uri="{FF2B5EF4-FFF2-40B4-BE49-F238E27FC236}">
                  <a16:creationId xmlns:a16="http://schemas.microsoft.com/office/drawing/2014/main" id="{DDC45BF6-9EE5-404E-9DBD-C1B0BDE376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99339">
              <a:off x="8275344" y="3781744"/>
              <a:ext cx="2422418" cy="1227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F406976B-53D2-4236-91D4-CCEC7FA48297}"/>
              </a:ext>
            </a:extLst>
          </p:cNvPr>
          <p:cNvSpPr/>
          <p:nvPr/>
        </p:nvSpPr>
        <p:spPr>
          <a:xfrm>
            <a:off x="6598591" y="5416089"/>
            <a:ext cx="1836494" cy="1161171"/>
          </a:xfrm>
          <a:custGeom>
            <a:avLst/>
            <a:gdLst>
              <a:gd name="connsiteX0" fmla="*/ 0 w 1836494"/>
              <a:gd name="connsiteY0" fmla="*/ 0 h 1161171"/>
              <a:gd name="connsiteX1" fmla="*/ 593800 w 1836494"/>
              <a:gd name="connsiteY1" fmla="*/ 0 h 1161171"/>
              <a:gd name="connsiteX2" fmla="*/ 1150870 w 1836494"/>
              <a:gd name="connsiteY2" fmla="*/ 0 h 1161171"/>
              <a:gd name="connsiteX3" fmla="*/ 1836494 w 1836494"/>
              <a:gd name="connsiteY3" fmla="*/ 0 h 1161171"/>
              <a:gd name="connsiteX4" fmla="*/ 1836494 w 1836494"/>
              <a:gd name="connsiteY4" fmla="*/ 592197 h 1161171"/>
              <a:gd name="connsiteX5" fmla="*/ 1836494 w 1836494"/>
              <a:gd name="connsiteY5" fmla="*/ 1161171 h 1161171"/>
              <a:gd name="connsiteX6" fmla="*/ 1187599 w 1836494"/>
              <a:gd name="connsiteY6" fmla="*/ 1161171 h 1161171"/>
              <a:gd name="connsiteX7" fmla="*/ 612165 w 1836494"/>
              <a:gd name="connsiteY7" fmla="*/ 1161171 h 1161171"/>
              <a:gd name="connsiteX8" fmla="*/ 0 w 1836494"/>
              <a:gd name="connsiteY8" fmla="*/ 1161171 h 1161171"/>
              <a:gd name="connsiteX9" fmla="*/ 0 w 1836494"/>
              <a:gd name="connsiteY9" fmla="*/ 557362 h 1161171"/>
              <a:gd name="connsiteX10" fmla="*/ 0 w 1836494"/>
              <a:gd name="connsiteY10" fmla="*/ 0 h 116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36494" h="1161171" extrusionOk="0">
                <a:moveTo>
                  <a:pt x="0" y="0"/>
                </a:moveTo>
                <a:cubicBezTo>
                  <a:pt x="263433" y="15211"/>
                  <a:pt x="343482" y="-29213"/>
                  <a:pt x="593800" y="0"/>
                </a:cubicBezTo>
                <a:cubicBezTo>
                  <a:pt x="844118" y="29213"/>
                  <a:pt x="1033179" y="-18638"/>
                  <a:pt x="1150870" y="0"/>
                </a:cubicBezTo>
                <a:cubicBezTo>
                  <a:pt x="1268561" y="18638"/>
                  <a:pt x="1538994" y="24703"/>
                  <a:pt x="1836494" y="0"/>
                </a:cubicBezTo>
                <a:cubicBezTo>
                  <a:pt x="1825061" y="158394"/>
                  <a:pt x="1848104" y="317257"/>
                  <a:pt x="1836494" y="592197"/>
                </a:cubicBezTo>
                <a:cubicBezTo>
                  <a:pt x="1824884" y="867137"/>
                  <a:pt x="1826461" y="957623"/>
                  <a:pt x="1836494" y="1161171"/>
                </a:cubicBezTo>
                <a:cubicBezTo>
                  <a:pt x="1677356" y="1186980"/>
                  <a:pt x="1427938" y="1152032"/>
                  <a:pt x="1187599" y="1161171"/>
                </a:cubicBezTo>
                <a:cubicBezTo>
                  <a:pt x="947260" y="1170310"/>
                  <a:pt x="860692" y="1142727"/>
                  <a:pt x="612165" y="1161171"/>
                </a:cubicBezTo>
                <a:cubicBezTo>
                  <a:pt x="363638" y="1179615"/>
                  <a:pt x="251473" y="1168712"/>
                  <a:pt x="0" y="1161171"/>
                </a:cubicBezTo>
                <a:cubicBezTo>
                  <a:pt x="-12871" y="1007631"/>
                  <a:pt x="24032" y="794349"/>
                  <a:pt x="0" y="557362"/>
                </a:cubicBezTo>
                <a:cubicBezTo>
                  <a:pt x="-24032" y="320375"/>
                  <a:pt x="-22724" y="263684"/>
                  <a:pt x="0" y="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9890948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ED8C229-8574-4D1A-A286-3E992AEEF543}"/>
              </a:ext>
            </a:extLst>
          </p:cNvPr>
          <p:cNvGrpSpPr/>
          <p:nvPr/>
        </p:nvGrpSpPr>
        <p:grpSpPr>
          <a:xfrm>
            <a:off x="2898486" y="5352627"/>
            <a:ext cx="1602979" cy="1093984"/>
            <a:chOff x="2967038" y="3851275"/>
            <a:chExt cx="5486400" cy="3238500"/>
          </a:xfrm>
        </p:grpSpPr>
        <p:pic>
          <p:nvPicPr>
            <p:cNvPr id="53" name="Picture 2" descr="Swimming Pool, Swimming, Pool, Ladder">
              <a:extLst>
                <a:ext uri="{FF2B5EF4-FFF2-40B4-BE49-F238E27FC236}">
                  <a16:creationId xmlns:a16="http://schemas.microsoft.com/office/drawing/2014/main" id="{B69EF573-EE70-4DC3-B953-E37E282D41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038" y="3851275"/>
              <a:ext cx="5486400" cy="3238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2FD37D6-4C92-41B1-B636-C04DA34FD06E}"/>
                </a:ext>
              </a:extLst>
            </p:cNvPr>
            <p:cNvGrpSpPr/>
            <p:nvPr/>
          </p:nvGrpSpPr>
          <p:grpSpPr>
            <a:xfrm>
              <a:off x="4260511" y="4672013"/>
              <a:ext cx="1040152" cy="993674"/>
              <a:chOff x="8592439" y="2514527"/>
              <a:chExt cx="1619250" cy="1695450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0DB729F3-8982-4B39-A2F4-7072D7A3FC66}"/>
                  </a:ext>
                </a:extLst>
              </p:cNvPr>
              <p:cNvGrpSpPr/>
              <p:nvPr/>
            </p:nvGrpSpPr>
            <p:grpSpPr>
              <a:xfrm>
                <a:off x="8592439" y="2514527"/>
                <a:ext cx="1619250" cy="1695450"/>
                <a:chOff x="9486899" y="2362127"/>
                <a:chExt cx="1619250" cy="1695450"/>
              </a:xfrm>
            </p:grpSpPr>
            <p:pic>
              <p:nvPicPr>
                <p:cNvPr id="57" name="Picture 6" descr="Boy, Black, Child, Happy, Laughing">
                  <a:extLst>
                    <a:ext uri="{FF2B5EF4-FFF2-40B4-BE49-F238E27FC236}">
                      <a16:creationId xmlns:a16="http://schemas.microsoft.com/office/drawing/2014/main" id="{D0AC6948-DAC4-4EDE-B829-CBB0855535E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7647"/>
                <a:stretch/>
              </p:blipFill>
              <p:spPr bwMode="auto">
                <a:xfrm>
                  <a:off x="9486899" y="2362127"/>
                  <a:ext cx="1619250" cy="16954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8" name="Picture 6" descr="Boy, Black, Child, Happy, Laughing">
                  <a:extLst>
                    <a:ext uri="{FF2B5EF4-FFF2-40B4-BE49-F238E27FC236}">
                      <a16:creationId xmlns:a16="http://schemas.microsoft.com/office/drawing/2014/main" id="{F8B263B5-EF6C-4D27-9524-35811BBA42F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706" t="38385" r="47647" b="51909"/>
                <a:stretch/>
              </p:blipFill>
              <p:spPr bwMode="auto">
                <a:xfrm rot="18653808">
                  <a:off x="10219262" y="3507519"/>
                  <a:ext cx="697608" cy="346166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56" name="Picture 55" descr="Boy, Black, Child, Happy, Laughing">
                <a:extLst>
                  <a:ext uri="{FF2B5EF4-FFF2-40B4-BE49-F238E27FC236}">
                    <a16:creationId xmlns:a16="http://schemas.microsoft.com/office/drawing/2014/main" id="{113E9EE5-5CA3-4D43-A015-C36ADF30AD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706" t="38385" r="47647" b="51909"/>
              <a:stretch/>
            </p:blipFill>
            <p:spPr bwMode="auto">
              <a:xfrm rot="18653808">
                <a:off x="9450937" y="3712426"/>
                <a:ext cx="369606" cy="183405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8676E863-7C6B-4BFB-BDFB-3FB87E049D76}"/>
              </a:ext>
            </a:extLst>
          </p:cNvPr>
          <p:cNvSpPr/>
          <p:nvPr/>
        </p:nvSpPr>
        <p:spPr>
          <a:xfrm>
            <a:off x="2898486" y="5273843"/>
            <a:ext cx="1836494" cy="1161171"/>
          </a:xfrm>
          <a:custGeom>
            <a:avLst/>
            <a:gdLst>
              <a:gd name="connsiteX0" fmla="*/ 0 w 1836494"/>
              <a:gd name="connsiteY0" fmla="*/ 0 h 1161171"/>
              <a:gd name="connsiteX1" fmla="*/ 593800 w 1836494"/>
              <a:gd name="connsiteY1" fmla="*/ 0 h 1161171"/>
              <a:gd name="connsiteX2" fmla="*/ 1150870 w 1836494"/>
              <a:gd name="connsiteY2" fmla="*/ 0 h 1161171"/>
              <a:gd name="connsiteX3" fmla="*/ 1836494 w 1836494"/>
              <a:gd name="connsiteY3" fmla="*/ 0 h 1161171"/>
              <a:gd name="connsiteX4" fmla="*/ 1836494 w 1836494"/>
              <a:gd name="connsiteY4" fmla="*/ 592197 h 1161171"/>
              <a:gd name="connsiteX5" fmla="*/ 1836494 w 1836494"/>
              <a:gd name="connsiteY5" fmla="*/ 1161171 h 1161171"/>
              <a:gd name="connsiteX6" fmla="*/ 1187599 w 1836494"/>
              <a:gd name="connsiteY6" fmla="*/ 1161171 h 1161171"/>
              <a:gd name="connsiteX7" fmla="*/ 612165 w 1836494"/>
              <a:gd name="connsiteY7" fmla="*/ 1161171 h 1161171"/>
              <a:gd name="connsiteX8" fmla="*/ 0 w 1836494"/>
              <a:gd name="connsiteY8" fmla="*/ 1161171 h 1161171"/>
              <a:gd name="connsiteX9" fmla="*/ 0 w 1836494"/>
              <a:gd name="connsiteY9" fmla="*/ 557362 h 1161171"/>
              <a:gd name="connsiteX10" fmla="*/ 0 w 1836494"/>
              <a:gd name="connsiteY10" fmla="*/ 0 h 116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36494" h="1161171" extrusionOk="0">
                <a:moveTo>
                  <a:pt x="0" y="0"/>
                </a:moveTo>
                <a:cubicBezTo>
                  <a:pt x="263433" y="15211"/>
                  <a:pt x="343482" y="-29213"/>
                  <a:pt x="593800" y="0"/>
                </a:cubicBezTo>
                <a:cubicBezTo>
                  <a:pt x="844118" y="29213"/>
                  <a:pt x="1033179" y="-18638"/>
                  <a:pt x="1150870" y="0"/>
                </a:cubicBezTo>
                <a:cubicBezTo>
                  <a:pt x="1268561" y="18638"/>
                  <a:pt x="1538994" y="24703"/>
                  <a:pt x="1836494" y="0"/>
                </a:cubicBezTo>
                <a:cubicBezTo>
                  <a:pt x="1825061" y="158394"/>
                  <a:pt x="1848104" y="317257"/>
                  <a:pt x="1836494" y="592197"/>
                </a:cubicBezTo>
                <a:cubicBezTo>
                  <a:pt x="1824884" y="867137"/>
                  <a:pt x="1826461" y="957623"/>
                  <a:pt x="1836494" y="1161171"/>
                </a:cubicBezTo>
                <a:cubicBezTo>
                  <a:pt x="1677356" y="1186980"/>
                  <a:pt x="1427938" y="1152032"/>
                  <a:pt x="1187599" y="1161171"/>
                </a:cubicBezTo>
                <a:cubicBezTo>
                  <a:pt x="947260" y="1170310"/>
                  <a:pt x="860692" y="1142727"/>
                  <a:pt x="612165" y="1161171"/>
                </a:cubicBezTo>
                <a:cubicBezTo>
                  <a:pt x="363638" y="1179615"/>
                  <a:pt x="251473" y="1168712"/>
                  <a:pt x="0" y="1161171"/>
                </a:cubicBezTo>
                <a:cubicBezTo>
                  <a:pt x="-12871" y="1007631"/>
                  <a:pt x="24032" y="794349"/>
                  <a:pt x="0" y="557362"/>
                </a:cubicBezTo>
                <a:cubicBezTo>
                  <a:pt x="-24032" y="320375"/>
                  <a:pt x="-22724" y="263684"/>
                  <a:pt x="0" y="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9890948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306AC0B-8AED-48A5-9436-92BA735412BE}"/>
              </a:ext>
            </a:extLst>
          </p:cNvPr>
          <p:cNvGrpSpPr/>
          <p:nvPr/>
        </p:nvGrpSpPr>
        <p:grpSpPr>
          <a:xfrm>
            <a:off x="6868947" y="5493936"/>
            <a:ext cx="1199777" cy="776519"/>
            <a:chOff x="6936577" y="4699383"/>
            <a:chExt cx="3775804" cy="1988481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EDB4EC3F-19E1-4A0C-A8DF-796D8430CE09}"/>
                </a:ext>
              </a:extLst>
            </p:cNvPr>
            <p:cNvGrpSpPr/>
            <p:nvPr/>
          </p:nvGrpSpPr>
          <p:grpSpPr>
            <a:xfrm>
              <a:off x="6936577" y="4989783"/>
              <a:ext cx="3775804" cy="1698081"/>
              <a:chOff x="4260511" y="3967606"/>
              <a:chExt cx="3775804" cy="1698081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894C16A1-10E0-4BE1-8226-ED10B2683150}"/>
                  </a:ext>
                </a:extLst>
              </p:cNvPr>
              <p:cNvGrpSpPr/>
              <p:nvPr/>
            </p:nvGrpSpPr>
            <p:grpSpPr>
              <a:xfrm>
                <a:off x="4260511" y="4672013"/>
                <a:ext cx="1040152" cy="993674"/>
                <a:chOff x="8592439" y="2514527"/>
                <a:chExt cx="1619250" cy="1695450"/>
              </a:xfrm>
            </p:grpSpPr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7256DAB3-B124-4983-AF63-2ED9F207AE9D}"/>
                    </a:ext>
                  </a:extLst>
                </p:cNvPr>
                <p:cNvGrpSpPr/>
                <p:nvPr/>
              </p:nvGrpSpPr>
              <p:grpSpPr>
                <a:xfrm>
                  <a:off x="8592439" y="2514527"/>
                  <a:ext cx="1619250" cy="1695450"/>
                  <a:chOff x="9486899" y="2362127"/>
                  <a:chExt cx="1619250" cy="1695450"/>
                </a:xfrm>
              </p:grpSpPr>
              <p:pic>
                <p:nvPicPr>
                  <p:cNvPr id="69" name="Picture 6" descr="Boy, Black, Child, Happy, Laughing">
                    <a:extLst>
                      <a:ext uri="{FF2B5EF4-FFF2-40B4-BE49-F238E27FC236}">
                        <a16:creationId xmlns:a16="http://schemas.microsoft.com/office/drawing/2014/main" id="{92DEE3E9-B3C9-4BFE-94FC-5C8D60FDB8E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47647"/>
                  <a:stretch/>
                </p:blipFill>
                <p:spPr bwMode="auto">
                  <a:xfrm>
                    <a:off x="9486899" y="2362127"/>
                    <a:ext cx="1619250" cy="16954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70" name="Picture 6" descr="Boy, Black, Child, Happy, Laughing">
                    <a:extLst>
                      <a:ext uri="{FF2B5EF4-FFF2-40B4-BE49-F238E27FC236}">
                        <a16:creationId xmlns:a16="http://schemas.microsoft.com/office/drawing/2014/main" id="{1887704D-3910-42F5-8F3B-0A577122266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706" t="38385" r="47647" b="51909"/>
                  <a:stretch/>
                </p:blipFill>
                <p:spPr bwMode="auto">
                  <a:xfrm rot="18653808">
                    <a:off x="10219262" y="3507519"/>
                    <a:ext cx="697608" cy="346166"/>
                  </a:xfrm>
                  <a:prstGeom prst="ellipse">
                    <a:avLst/>
                  </a:prstGeom>
                  <a:ln>
                    <a:noFill/>
                  </a:ln>
                  <a:effectLst>
                    <a:softEdge rad="112500"/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68" name="Picture 6" descr="Boy, Black, Child, Happy, Laughing">
                  <a:extLst>
                    <a:ext uri="{FF2B5EF4-FFF2-40B4-BE49-F238E27FC236}">
                      <a16:creationId xmlns:a16="http://schemas.microsoft.com/office/drawing/2014/main" id="{5F560BFA-7592-4CF2-991D-E47FB0D6581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706" t="38385" r="47647" b="51909"/>
                <a:stretch/>
              </p:blipFill>
              <p:spPr bwMode="auto">
                <a:xfrm rot="18653808">
                  <a:off x="9450937" y="3712426"/>
                  <a:ext cx="369606" cy="183405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</p:grpSp>
          <p:pic>
            <p:nvPicPr>
              <p:cNvPr id="64" name="Picture 8" descr="Boy Winking, One Eye Shut, Winking, Kid">
                <a:extLst>
                  <a:ext uri="{FF2B5EF4-FFF2-40B4-BE49-F238E27FC236}">
                    <a16:creationId xmlns:a16="http://schemas.microsoft.com/office/drawing/2014/main" id="{7222090D-4DDD-450E-8B46-39292972B0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5836"/>
              <a:stretch/>
            </p:blipFill>
            <p:spPr bwMode="auto">
              <a:xfrm>
                <a:off x="5248437" y="4159387"/>
                <a:ext cx="1171787" cy="8006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10" descr="Boy, Cartoon, Children, Comic Characters">
                <a:extLst>
                  <a:ext uri="{FF2B5EF4-FFF2-40B4-BE49-F238E27FC236}">
                    <a16:creationId xmlns:a16="http://schemas.microsoft.com/office/drawing/2014/main" id="{5EBFFF2D-4EA0-4E1A-9128-A6E4F142A4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017" b="69317"/>
              <a:stretch/>
            </p:blipFill>
            <p:spPr bwMode="auto">
              <a:xfrm>
                <a:off x="5248436" y="4836673"/>
                <a:ext cx="1028449" cy="7051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4" descr="Blonde, Boy, Cartoon, Character, Comic">
                <a:extLst>
                  <a:ext uri="{FF2B5EF4-FFF2-40B4-BE49-F238E27FC236}">
                    <a16:creationId xmlns:a16="http://schemas.microsoft.com/office/drawing/2014/main" id="{B745CCD5-14D8-4BAB-9E9E-C77DEC778E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8521"/>
              <a:stretch/>
            </p:blipFill>
            <p:spPr bwMode="auto">
              <a:xfrm>
                <a:off x="6507179" y="3967606"/>
                <a:ext cx="1529136" cy="8523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2" name="Picture 12" descr="Hero, Kid, Power, Superhero, Child">
              <a:extLst>
                <a:ext uri="{FF2B5EF4-FFF2-40B4-BE49-F238E27FC236}">
                  <a16:creationId xmlns:a16="http://schemas.microsoft.com/office/drawing/2014/main" id="{1E8ED670-4955-4ABF-98AE-9CCC8EDAC5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32" t="13921" r="52802" b="57326"/>
            <a:stretch/>
          </p:blipFill>
          <p:spPr bwMode="auto">
            <a:xfrm>
              <a:off x="8738707" y="4699383"/>
              <a:ext cx="812724" cy="658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1176679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 descr="Swimming Pool, Swimming, Pool, Ladder">
            <a:extLst>
              <a:ext uri="{FF2B5EF4-FFF2-40B4-BE49-F238E27FC236}">
                <a16:creationId xmlns:a16="http://schemas.microsoft.com/office/drawing/2014/main" id="{06CC69C1-A79D-4DD3-9EC9-CD26BAB62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698" y="5551136"/>
            <a:ext cx="1635012" cy="96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0796E8-8010-461D-87EF-B06B222FE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1,2,3…</a:t>
            </a:r>
            <a:endParaRPr lang="en-I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9EFC81-32AE-461D-95A7-CB7976EB2E32}"/>
              </a:ext>
            </a:extLst>
          </p:cNvPr>
          <p:cNvSpPr/>
          <p:nvPr/>
        </p:nvSpPr>
        <p:spPr>
          <a:xfrm>
            <a:off x="5018" y="2009899"/>
            <a:ext cx="1603787" cy="1348480"/>
          </a:xfrm>
          <a:custGeom>
            <a:avLst/>
            <a:gdLst>
              <a:gd name="connsiteX0" fmla="*/ 0 w 1603787"/>
              <a:gd name="connsiteY0" fmla="*/ 0 h 1348480"/>
              <a:gd name="connsiteX1" fmla="*/ 518558 w 1603787"/>
              <a:gd name="connsiteY1" fmla="*/ 0 h 1348480"/>
              <a:gd name="connsiteX2" fmla="*/ 1005040 w 1603787"/>
              <a:gd name="connsiteY2" fmla="*/ 0 h 1348480"/>
              <a:gd name="connsiteX3" fmla="*/ 1603787 w 1603787"/>
              <a:gd name="connsiteY3" fmla="*/ 0 h 1348480"/>
              <a:gd name="connsiteX4" fmla="*/ 1603787 w 1603787"/>
              <a:gd name="connsiteY4" fmla="*/ 687725 h 1348480"/>
              <a:gd name="connsiteX5" fmla="*/ 1603787 w 1603787"/>
              <a:gd name="connsiteY5" fmla="*/ 1348480 h 1348480"/>
              <a:gd name="connsiteX6" fmla="*/ 1037116 w 1603787"/>
              <a:gd name="connsiteY6" fmla="*/ 1348480 h 1348480"/>
              <a:gd name="connsiteX7" fmla="*/ 534596 w 1603787"/>
              <a:gd name="connsiteY7" fmla="*/ 1348480 h 1348480"/>
              <a:gd name="connsiteX8" fmla="*/ 0 w 1603787"/>
              <a:gd name="connsiteY8" fmla="*/ 1348480 h 1348480"/>
              <a:gd name="connsiteX9" fmla="*/ 0 w 1603787"/>
              <a:gd name="connsiteY9" fmla="*/ 647270 h 1348480"/>
              <a:gd name="connsiteX10" fmla="*/ 0 w 1603787"/>
              <a:gd name="connsiteY10" fmla="*/ 0 h 134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03787" h="1348480" extrusionOk="0">
                <a:moveTo>
                  <a:pt x="0" y="0"/>
                </a:moveTo>
                <a:cubicBezTo>
                  <a:pt x="199687" y="-16215"/>
                  <a:pt x="263797" y="-25603"/>
                  <a:pt x="518558" y="0"/>
                </a:cubicBezTo>
                <a:cubicBezTo>
                  <a:pt x="773319" y="25603"/>
                  <a:pt x="861472" y="-19350"/>
                  <a:pt x="1005040" y="0"/>
                </a:cubicBezTo>
                <a:cubicBezTo>
                  <a:pt x="1148608" y="19350"/>
                  <a:pt x="1443160" y="781"/>
                  <a:pt x="1603787" y="0"/>
                </a:cubicBezTo>
                <a:cubicBezTo>
                  <a:pt x="1596937" y="321850"/>
                  <a:pt x="1602731" y="459512"/>
                  <a:pt x="1603787" y="687725"/>
                </a:cubicBezTo>
                <a:cubicBezTo>
                  <a:pt x="1604843" y="915938"/>
                  <a:pt x="1629175" y="1189602"/>
                  <a:pt x="1603787" y="1348480"/>
                </a:cubicBezTo>
                <a:cubicBezTo>
                  <a:pt x="1430289" y="1334137"/>
                  <a:pt x="1311115" y="1338418"/>
                  <a:pt x="1037116" y="1348480"/>
                </a:cubicBezTo>
                <a:cubicBezTo>
                  <a:pt x="763117" y="1358542"/>
                  <a:pt x="646416" y="1340794"/>
                  <a:pt x="534596" y="1348480"/>
                </a:cubicBezTo>
                <a:cubicBezTo>
                  <a:pt x="422776" y="1356166"/>
                  <a:pt x="118994" y="1346977"/>
                  <a:pt x="0" y="1348480"/>
                </a:cubicBezTo>
                <a:cubicBezTo>
                  <a:pt x="-12515" y="1032733"/>
                  <a:pt x="-4981" y="861957"/>
                  <a:pt x="0" y="647270"/>
                </a:cubicBezTo>
                <a:cubicBezTo>
                  <a:pt x="4981" y="432583"/>
                  <a:pt x="15403" y="294606"/>
                  <a:pt x="0" y="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9890948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A4F2CAB-E342-49AF-8E7F-3C75681ED409}"/>
              </a:ext>
            </a:extLst>
          </p:cNvPr>
          <p:cNvSpPr/>
          <p:nvPr/>
        </p:nvSpPr>
        <p:spPr>
          <a:xfrm>
            <a:off x="1634847" y="2174112"/>
            <a:ext cx="771525" cy="779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964248-B26F-4994-8BFA-7819DD960DCA}"/>
              </a:ext>
            </a:extLst>
          </p:cNvPr>
          <p:cNvSpPr/>
          <p:nvPr/>
        </p:nvSpPr>
        <p:spPr>
          <a:xfrm>
            <a:off x="2448809" y="1951478"/>
            <a:ext cx="1735093" cy="1406901"/>
          </a:xfrm>
          <a:custGeom>
            <a:avLst/>
            <a:gdLst>
              <a:gd name="connsiteX0" fmla="*/ 0 w 1735093"/>
              <a:gd name="connsiteY0" fmla="*/ 0 h 1406901"/>
              <a:gd name="connsiteX1" fmla="*/ 561013 w 1735093"/>
              <a:gd name="connsiteY1" fmla="*/ 0 h 1406901"/>
              <a:gd name="connsiteX2" fmla="*/ 1087325 w 1735093"/>
              <a:gd name="connsiteY2" fmla="*/ 0 h 1406901"/>
              <a:gd name="connsiteX3" fmla="*/ 1735093 w 1735093"/>
              <a:gd name="connsiteY3" fmla="*/ 0 h 1406901"/>
              <a:gd name="connsiteX4" fmla="*/ 1735093 w 1735093"/>
              <a:gd name="connsiteY4" fmla="*/ 483036 h 1406901"/>
              <a:gd name="connsiteX5" fmla="*/ 1735093 w 1735093"/>
              <a:gd name="connsiteY5" fmla="*/ 980141 h 1406901"/>
              <a:gd name="connsiteX6" fmla="*/ 1735093 w 1735093"/>
              <a:gd name="connsiteY6" fmla="*/ 1406901 h 1406901"/>
              <a:gd name="connsiteX7" fmla="*/ 1122027 w 1735093"/>
              <a:gd name="connsiteY7" fmla="*/ 1406901 h 1406901"/>
              <a:gd name="connsiteX8" fmla="*/ 578364 w 1735093"/>
              <a:gd name="connsiteY8" fmla="*/ 1406901 h 1406901"/>
              <a:gd name="connsiteX9" fmla="*/ 0 w 1735093"/>
              <a:gd name="connsiteY9" fmla="*/ 1406901 h 1406901"/>
              <a:gd name="connsiteX10" fmla="*/ 0 w 1735093"/>
              <a:gd name="connsiteY10" fmla="*/ 952003 h 1406901"/>
              <a:gd name="connsiteX11" fmla="*/ 0 w 1735093"/>
              <a:gd name="connsiteY11" fmla="*/ 454898 h 1406901"/>
              <a:gd name="connsiteX12" fmla="*/ 0 w 1735093"/>
              <a:gd name="connsiteY12" fmla="*/ 0 h 140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5093" h="1406901" extrusionOk="0">
                <a:moveTo>
                  <a:pt x="0" y="0"/>
                </a:moveTo>
                <a:cubicBezTo>
                  <a:pt x="151580" y="-9264"/>
                  <a:pt x="299498" y="-8028"/>
                  <a:pt x="561013" y="0"/>
                </a:cubicBezTo>
                <a:cubicBezTo>
                  <a:pt x="822528" y="8028"/>
                  <a:pt x="847655" y="11447"/>
                  <a:pt x="1087325" y="0"/>
                </a:cubicBezTo>
                <a:cubicBezTo>
                  <a:pt x="1326995" y="-11447"/>
                  <a:pt x="1446582" y="17455"/>
                  <a:pt x="1735093" y="0"/>
                </a:cubicBezTo>
                <a:cubicBezTo>
                  <a:pt x="1753239" y="218172"/>
                  <a:pt x="1741469" y="362705"/>
                  <a:pt x="1735093" y="483036"/>
                </a:cubicBezTo>
                <a:cubicBezTo>
                  <a:pt x="1728717" y="603367"/>
                  <a:pt x="1714948" y="769518"/>
                  <a:pt x="1735093" y="980141"/>
                </a:cubicBezTo>
                <a:cubicBezTo>
                  <a:pt x="1755238" y="1190765"/>
                  <a:pt x="1746449" y="1298420"/>
                  <a:pt x="1735093" y="1406901"/>
                </a:cubicBezTo>
                <a:cubicBezTo>
                  <a:pt x="1527266" y="1437255"/>
                  <a:pt x="1263801" y="1409177"/>
                  <a:pt x="1122027" y="1406901"/>
                </a:cubicBezTo>
                <a:cubicBezTo>
                  <a:pt x="980253" y="1404625"/>
                  <a:pt x="688338" y="1433640"/>
                  <a:pt x="578364" y="1406901"/>
                </a:cubicBezTo>
                <a:cubicBezTo>
                  <a:pt x="468390" y="1380162"/>
                  <a:pt x="162075" y="1427744"/>
                  <a:pt x="0" y="1406901"/>
                </a:cubicBezTo>
                <a:cubicBezTo>
                  <a:pt x="-11449" y="1231690"/>
                  <a:pt x="-14069" y="1161248"/>
                  <a:pt x="0" y="952003"/>
                </a:cubicBezTo>
                <a:cubicBezTo>
                  <a:pt x="14069" y="742758"/>
                  <a:pt x="-1802" y="597150"/>
                  <a:pt x="0" y="454898"/>
                </a:cubicBezTo>
                <a:cubicBezTo>
                  <a:pt x="1802" y="312646"/>
                  <a:pt x="6187" y="227105"/>
                  <a:pt x="0" y="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9890948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4AD6AFF-506F-48E8-9073-8A7E62E5694E}"/>
              </a:ext>
            </a:extLst>
          </p:cNvPr>
          <p:cNvSpPr/>
          <p:nvPr/>
        </p:nvSpPr>
        <p:spPr>
          <a:xfrm>
            <a:off x="4190986" y="2135793"/>
            <a:ext cx="771525" cy="779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3DBF422-4B18-48D1-8738-AEAB7A0041F8}"/>
              </a:ext>
            </a:extLst>
          </p:cNvPr>
          <p:cNvSpPr/>
          <p:nvPr/>
        </p:nvSpPr>
        <p:spPr>
          <a:xfrm>
            <a:off x="6818595" y="2122682"/>
            <a:ext cx="771525" cy="779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4FD347-9F80-4FB2-A5FA-D051E515937F}"/>
              </a:ext>
            </a:extLst>
          </p:cNvPr>
          <p:cNvSpPr/>
          <p:nvPr/>
        </p:nvSpPr>
        <p:spPr>
          <a:xfrm>
            <a:off x="5000456" y="1915108"/>
            <a:ext cx="1776944" cy="1443271"/>
          </a:xfrm>
          <a:custGeom>
            <a:avLst/>
            <a:gdLst>
              <a:gd name="connsiteX0" fmla="*/ 0 w 1776944"/>
              <a:gd name="connsiteY0" fmla="*/ 0 h 1443271"/>
              <a:gd name="connsiteX1" fmla="*/ 574545 w 1776944"/>
              <a:gd name="connsiteY1" fmla="*/ 0 h 1443271"/>
              <a:gd name="connsiteX2" fmla="*/ 1113552 w 1776944"/>
              <a:gd name="connsiteY2" fmla="*/ 0 h 1443271"/>
              <a:gd name="connsiteX3" fmla="*/ 1776944 w 1776944"/>
              <a:gd name="connsiteY3" fmla="*/ 0 h 1443271"/>
              <a:gd name="connsiteX4" fmla="*/ 1776944 w 1776944"/>
              <a:gd name="connsiteY4" fmla="*/ 495523 h 1443271"/>
              <a:gd name="connsiteX5" fmla="*/ 1776944 w 1776944"/>
              <a:gd name="connsiteY5" fmla="*/ 1005479 h 1443271"/>
              <a:gd name="connsiteX6" fmla="*/ 1776944 w 1776944"/>
              <a:gd name="connsiteY6" fmla="*/ 1443271 h 1443271"/>
              <a:gd name="connsiteX7" fmla="*/ 1149090 w 1776944"/>
              <a:gd name="connsiteY7" fmla="*/ 1443271 h 1443271"/>
              <a:gd name="connsiteX8" fmla="*/ 592315 w 1776944"/>
              <a:gd name="connsiteY8" fmla="*/ 1443271 h 1443271"/>
              <a:gd name="connsiteX9" fmla="*/ 0 w 1776944"/>
              <a:gd name="connsiteY9" fmla="*/ 1443271 h 1443271"/>
              <a:gd name="connsiteX10" fmla="*/ 0 w 1776944"/>
              <a:gd name="connsiteY10" fmla="*/ 976613 h 1443271"/>
              <a:gd name="connsiteX11" fmla="*/ 0 w 1776944"/>
              <a:gd name="connsiteY11" fmla="*/ 466658 h 1443271"/>
              <a:gd name="connsiteX12" fmla="*/ 0 w 1776944"/>
              <a:gd name="connsiteY12" fmla="*/ 0 h 1443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76944" h="1443271" extrusionOk="0">
                <a:moveTo>
                  <a:pt x="0" y="0"/>
                </a:moveTo>
                <a:cubicBezTo>
                  <a:pt x="270102" y="27028"/>
                  <a:pt x="338368" y="8749"/>
                  <a:pt x="574545" y="0"/>
                </a:cubicBezTo>
                <a:cubicBezTo>
                  <a:pt x="810723" y="-8749"/>
                  <a:pt x="998624" y="-10995"/>
                  <a:pt x="1113552" y="0"/>
                </a:cubicBezTo>
                <a:cubicBezTo>
                  <a:pt x="1228480" y="10995"/>
                  <a:pt x="1542714" y="-27067"/>
                  <a:pt x="1776944" y="0"/>
                </a:cubicBezTo>
                <a:cubicBezTo>
                  <a:pt x="1786997" y="204074"/>
                  <a:pt x="1779494" y="266084"/>
                  <a:pt x="1776944" y="495523"/>
                </a:cubicBezTo>
                <a:cubicBezTo>
                  <a:pt x="1774394" y="724962"/>
                  <a:pt x="1777268" y="889306"/>
                  <a:pt x="1776944" y="1005479"/>
                </a:cubicBezTo>
                <a:cubicBezTo>
                  <a:pt x="1776620" y="1121652"/>
                  <a:pt x="1764675" y="1320007"/>
                  <a:pt x="1776944" y="1443271"/>
                </a:cubicBezTo>
                <a:cubicBezTo>
                  <a:pt x="1532412" y="1417979"/>
                  <a:pt x="1404271" y="1438847"/>
                  <a:pt x="1149090" y="1443271"/>
                </a:cubicBezTo>
                <a:cubicBezTo>
                  <a:pt x="893909" y="1447695"/>
                  <a:pt x="786008" y="1466969"/>
                  <a:pt x="592315" y="1443271"/>
                </a:cubicBezTo>
                <a:cubicBezTo>
                  <a:pt x="398622" y="1419573"/>
                  <a:pt x="259601" y="1415595"/>
                  <a:pt x="0" y="1443271"/>
                </a:cubicBezTo>
                <a:cubicBezTo>
                  <a:pt x="18988" y="1319188"/>
                  <a:pt x="-5306" y="1104941"/>
                  <a:pt x="0" y="976613"/>
                </a:cubicBezTo>
                <a:cubicBezTo>
                  <a:pt x="5306" y="848285"/>
                  <a:pt x="-5399" y="627225"/>
                  <a:pt x="0" y="466658"/>
                </a:cubicBezTo>
                <a:cubicBezTo>
                  <a:pt x="5399" y="306091"/>
                  <a:pt x="-6094" y="114555"/>
                  <a:pt x="0" y="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9890948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41A04C-4253-4B75-8A19-90CF5F883262}"/>
              </a:ext>
            </a:extLst>
          </p:cNvPr>
          <p:cNvSpPr/>
          <p:nvPr/>
        </p:nvSpPr>
        <p:spPr>
          <a:xfrm>
            <a:off x="7610842" y="1915108"/>
            <a:ext cx="1735093" cy="1354666"/>
          </a:xfrm>
          <a:custGeom>
            <a:avLst/>
            <a:gdLst>
              <a:gd name="connsiteX0" fmla="*/ 0 w 1735093"/>
              <a:gd name="connsiteY0" fmla="*/ 0 h 1354666"/>
              <a:gd name="connsiteX1" fmla="*/ 561013 w 1735093"/>
              <a:gd name="connsiteY1" fmla="*/ 0 h 1354666"/>
              <a:gd name="connsiteX2" fmla="*/ 1087325 w 1735093"/>
              <a:gd name="connsiteY2" fmla="*/ 0 h 1354666"/>
              <a:gd name="connsiteX3" fmla="*/ 1735093 w 1735093"/>
              <a:gd name="connsiteY3" fmla="*/ 0 h 1354666"/>
              <a:gd name="connsiteX4" fmla="*/ 1735093 w 1735093"/>
              <a:gd name="connsiteY4" fmla="*/ 690880 h 1354666"/>
              <a:gd name="connsiteX5" fmla="*/ 1735093 w 1735093"/>
              <a:gd name="connsiteY5" fmla="*/ 1354666 h 1354666"/>
              <a:gd name="connsiteX6" fmla="*/ 1122027 w 1735093"/>
              <a:gd name="connsiteY6" fmla="*/ 1354666 h 1354666"/>
              <a:gd name="connsiteX7" fmla="*/ 578364 w 1735093"/>
              <a:gd name="connsiteY7" fmla="*/ 1354666 h 1354666"/>
              <a:gd name="connsiteX8" fmla="*/ 0 w 1735093"/>
              <a:gd name="connsiteY8" fmla="*/ 1354666 h 1354666"/>
              <a:gd name="connsiteX9" fmla="*/ 0 w 1735093"/>
              <a:gd name="connsiteY9" fmla="*/ 650240 h 1354666"/>
              <a:gd name="connsiteX10" fmla="*/ 0 w 1735093"/>
              <a:gd name="connsiteY10" fmla="*/ 0 h 135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5093" h="1354666" extrusionOk="0">
                <a:moveTo>
                  <a:pt x="0" y="0"/>
                </a:moveTo>
                <a:cubicBezTo>
                  <a:pt x="151580" y="-9264"/>
                  <a:pt x="299498" y="-8028"/>
                  <a:pt x="561013" y="0"/>
                </a:cubicBezTo>
                <a:cubicBezTo>
                  <a:pt x="822528" y="8028"/>
                  <a:pt x="847655" y="11447"/>
                  <a:pt x="1087325" y="0"/>
                </a:cubicBezTo>
                <a:cubicBezTo>
                  <a:pt x="1326995" y="-11447"/>
                  <a:pt x="1446582" y="17455"/>
                  <a:pt x="1735093" y="0"/>
                </a:cubicBezTo>
                <a:cubicBezTo>
                  <a:pt x="1760712" y="183237"/>
                  <a:pt x="1744582" y="415309"/>
                  <a:pt x="1735093" y="690880"/>
                </a:cubicBezTo>
                <a:cubicBezTo>
                  <a:pt x="1725604" y="966451"/>
                  <a:pt x="1753385" y="1097891"/>
                  <a:pt x="1735093" y="1354666"/>
                </a:cubicBezTo>
                <a:cubicBezTo>
                  <a:pt x="1544402" y="1341592"/>
                  <a:pt x="1246390" y="1357556"/>
                  <a:pt x="1122027" y="1354666"/>
                </a:cubicBezTo>
                <a:cubicBezTo>
                  <a:pt x="997664" y="1351776"/>
                  <a:pt x="831477" y="1364800"/>
                  <a:pt x="578364" y="1354666"/>
                </a:cubicBezTo>
                <a:cubicBezTo>
                  <a:pt x="325251" y="1344532"/>
                  <a:pt x="241701" y="1345335"/>
                  <a:pt x="0" y="1354666"/>
                </a:cubicBezTo>
                <a:cubicBezTo>
                  <a:pt x="-20488" y="1197054"/>
                  <a:pt x="-7" y="794450"/>
                  <a:pt x="0" y="650240"/>
                </a:cubicBezTo>
                <a:cubicBezTo>
                  <a:pt x="7" y="506030"/>
                  <a:pt x="27550" y="281565"/>
                  <a:pt x="0" y="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9890948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BDA349E-C8E7-4843-84DA-1CBB27789E41}"/>
              </a:ext>
            </a:extLst>
          </p:cNvPr>
          <p:cNvSpPr/>
          <p:nvPr/>
        </p:nvSpPr>
        <p:spPr>
          <a:xfrm>
            <a:off x="9383879" y="2180545"/>
            <a:ext cx="771525" cy="779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624809-F6F2-4E68-8BBD-93AFB368E156}"/>
              </a:ext>
            </a:extLst>
          </p:cNvPr>
          <p:cNvSpPr/>
          <p:nvPr/>
        </p:nvSpPr>
        <p:spPr>
          <a:xfrm>
            <a:off x="10225654" y="1897113"/>
            <a:ext cx="1910337" cy="1399911"/>
          </a:xfrm>
          <a:custGeom>
            <a:avLst/>
            <a:gdLst>
              <a:gd name="connsiteX0" fmla="*/ 0 w 1910337"/>
              <a:gd name="connsiteY0" fmla="*/ 0 h 1399911"/>
              <a:gd name="connsiteX1" fmla="*/ 617676 w 1910337"/>
              <a:gd name="connsiteY1" fmla="*/ 0 h 1399911"/>
              <a:gd name="connsiteX2" fmla="*/ 1197145 w 1910337"/>
              <a:gd name="connsiteY2" fmla="*/ 0 h 1399911"/>
              <a:gd name="connsiteX3" fmla="*/ 1910337 w 1910337"/>
              <a:gd name="connsiteY3" fmla="*/ 0 h 1399911"/>
              <a:gd name="connsiteX4" fmla="*/ 1910337 w 1910337"/>
              <a:gd name="connsiteY4" fmla="*/ 713955 h 1399911"/>
              <a:gd name="connsiteX5" fmla="*/ 1910337 w 1910337"/>
              <a:gd name="connsiteY5" fmla="*/ 1399911 h 1399911"/>
              <a:gd name="connsiteX6" fmla="*/ 1235351 w 1910337"/>
              <a:gd name="connsiteY6" fmla="*/ 1399911 h 1399911"/>
              <a:gd name="connsiteX7" fmla="*/ 636779 w 1910337"/>
              <a:gd name="connsiteY7" fmla="*/ 1399911 h 1399911"/>
              <a:gd name="connsiteX8" fmla="*/ 0 w 1910337"/>
              <a:gd name="connsiteY8" fmla="*/ 1399911 h 1399911"/>
              <a:gd name="connsiteX9" fmla="*/ 0 w 1910337"/>
              <a:gd name="connsiteY9" fmla="*/ 671957 h 1399911"/>
              <a:gd name="connsiteX10" fmla="*/ 0 w 1910337"/>
              <a:gd name="connsiteY10" fmla="*/ 0 h 1399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10337" h="1399911" extrusionOk="0">
                <a:moveTo>
                  <a:pt x="0" y="0"/>
                </a:moveTo>
                <a:cubicBezTo>
                  <a:pt x="260644" y="21622"/>
                  <a:pt x="415351" y="8678"/>
                  <a:pt x="617676" y="0"/>
                </a:cubicBezTo>
                <a:cubicBezTo>
                  <a:pt x="820001" y="-8678"/>
                  <a:pt x="917358" y="943"/>
                  <a:pt x="1197145" y="0"/>
                </a:cubicBezTo>
                <a:cubicBezTo>
                  <a:pt x="1476932" y="-943"/>
                  <a:pt x="1713331" y="-35243"/>
                  <a:pt x="1910337" y="0"/>
                </a:cubicBezTo>
                <a:cubicBezTo>
                  <a:pt x="1880827" y="332495"/>
                  <a:pt x="1909537" y="486952"/>
                  <a:pt x="1910337" y="713955"/>
                </a:cubicBezTo>
                <a:cubicBezTo>
                  <a:pt x="1911137" y="940959"/>
                  <a:pt x="1884459" y="1248022"/>
                  <a:pt x="1910337" y="1399911"/>
                </a:cubicBezTo>
                <a:cubicBezTo>
                  <a:pt x="1766836" y="1375804"/>
                  <a:pt x="1566122" y="1425130"/>
                  <a:pt x="1235351" y="1399911"/>
                </a:cubicBezTo>
                <a:cubicBezTo>
                  <a:pt x="904580" y="1374692"/>
                  <a:pt x="879292" y="1417677"/>
                  <a:pt x="636779" y="1399911"/>
                </a:cubicBezTo>
                <a:cubicBezTo>
                  <a:pt x="394266" y="1382145"/>
                  <a:pt x="283683" y="1413794"/>
                  <a:pt x="0" y="1399911"/>
                </a:cubicBezTo>
                <a:cubicBezTo>
                  <a:pt x="-14868" y="1202135"/>
                  <a:pt x="-29148" y="971970"/>
                  <a:pt x="0" y="671957"/>
                </a:cubicBezTo>
                <a:cubicBezTo>
                  <a:pt x="29148" y="371944"/>
                  <a:pt x="-23866" y="221291"/>
                  <a:pt x="0" y="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9890948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27D4DC-5C53-4EEF-A02F-419068C4E768}"/>
              </a:ext>
            </a:extLst>
          </p:cNvPr>
          <p:cNvSpPr txBox="1"/>
          <p:nvPr/>
        </p:nvSpPr>
        <p:spPr>
          <a:xfrm>
            <a:off x="283" y="2032072"/>
            <a:ext cx="5221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KG Miss Kindergarten" panose="02000000000000000000" pitchFamily="2" charset="0"/>
              </a:rPr>
              <a:t>1.</a:t>
            </a:r>
            <a:endParaRPr lang="en-IL" sz="3000" b="1" dirty="0">
              <a:latin typeface="KG Miss Kindergarte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763ED9-44DA-455A-91FB-CDB00DE1410B}"/>
              </a:ext>
            </a:extLst>
          </p:cNvPr>
          <p:cNvSpPr txBox="1"/>
          <p:nvPr/>
        </p:nvSpPr>
        <p:spPr>
          <a:xfrm>
            <a:off x="2409374" y="1958469"/>
            <a:ext cx="5221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KG Miss Kindergarten" panose="02000000000000000000" pitchFamily="2" charset="0"/>
              </a:rPr>
              <a:t>2.</a:t>
            </a:r>
            <a:endParaRPr lang="en-IL" sz="3000" b="1" dirty="0">
              <a:latin typeface="KG Miss Kindergarte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7C0F01-D770-4428-B428-5DF13F766835}"/>
              </a:ext>
            </a:extLst>
          </p:cNvPr>
          <p:cNvSpPr txBox="1"/>
          <p:nvPr/>
        </p:nvSpPr>
        <p:spPr>
          <a:xfrm>
            <a:off x="4962511" y="1897113"/>
            <a:ext cx="5221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KG Miss Kindergarten" panose="02000000000000000000" pitchFamily="2" charset="0"/>
              </a:rPr>
              <a:t>3.</a:t>
            </a:r>
            <a:endParaRPr lang="en-IL" sz="3000" b="1" dirty="0">
              <a:latin typeface="KG Miss Kindergarte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34B3D8-B2E9-420D-ACF9-FC7CD0C465AC}"/>
              </a:ext>
            </a:extLst>
          </p:cNvPr>
          <p:cNvSpPr txBox="1"/>
          <p:nvPr/>
        </p:nvSpPr>
        <p:spPr>
          <a:xfrm>
            <a:off x="7504149" y="1889781"/>
            <a:ext cx="5221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KG Miss Kindergarten" panose="02000000000000000000" pitchFamily="2" charset="0"/>
              </a:rPr>
              <a:t>4.</a:t>
            </a:r>
            <a:endParaRPr lang="en-IL" sz="3000" b="1" dirty="0">
              <a:latin typeface="KG Miss Kindergarte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AC00BC-4A37-41F3-B7C0-215FDD43876C}"/>
              </a:ext>
            </a:extLst>
          </p:cNvPr>
          <p:cNvSpPr txBox="1"/>
          <p:nvPr/>
        </p:nvSpPr>
        <p:spPr>
          <a:xfrm>
            <a:off x="10225654" y="1889781"/>
            <a:ext cx="5221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KG Miss Kindergarten" panose="02000000000000000000" pitchFamily="2" charset="0"/>
              </a:rPr>
              <a:t>5.</a:t>
            </a:r>
            <a:endParaRPr lang="en-IL" sz="3000" b="1" dirty="0">
              <a:latin typeface="KG Miss Kindergarten" panose="02000000000000000000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6C9557D-84D2-4A46-9E36-B6F62B4792B6}"/>
              </a:ext>
            </a:extLst>
          </p:cNvPr>
          <p:cNvGrpSpPr/>
          <p:nvPr/>
        </p:nvGrpSpPr>
        <p:grpSpPr>
          <a:xfrm>
            <a:off x="5058246" y="4569643"/>
            <a:ext cx="1661363" cy="1113992"/>
            <a:chOff x="2621734" y="4486275"/>
            <a:chExt cx="3136130" cy="179253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9EAD2E7-FBED-48C1-8FEC-1EEF600E9B52}"/>
                </a:ext>
              </a:extLst>
            </p:cNvPr>
            <p:cNvGrpSpPr/>
            <p:nvPr/>
          </p:nvGrpSpPr>
          <p:grpSpPr>
            <a:xfrm>
              <a:off x="2621734" y="4486276"/>
              <a:ext cx="3136130" cy="1598858"/>
              <a:chOff x="4104557" y="4266477"/>
              <a:chExt cx="5871256" cy="278078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926B682-0CE2-4D54-8CD6-9B1727E85293}"/>
                  </a:ext>
                </a:extLst>
              </p:cNvPr>
              <p:cNvGrpSpPr/>
              <p:nvPr/>
            </p:nvGrpSpPr>
            <p:grpSpPr>
              <a:xfrm>
                <a:off x="4104557" y="4357688"/>
                <a:ext cx="2548843" cy="2601690"/>
                <a:chOff x="8592439" y="2514527"/>
                <a:chExt cx="1619250" cy="1667279"/>
              </a:xfrm>
            </p:grpSpPr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2FDD1B83-B826-4703-A573-E246BA8CAF46}"/>
                    </a:ext>
                  </a:extLst>
                </p:cNvPr>
                <p:cNvGrpSpPr/>
                <p:nvPr/>
              </p:nvGrpSpPr>
              <p:grpSpPr>
                <a:xfrm>
                  <a:off x="8592439" y="2514527"/>
                  <a:ext cx="1619250" cy="1667279"/>
                  <a:chOff x="9486899" y="2362127"/>
                  <a:chExt cx="1619250" cy="1667279"/>
                </a:xfrm>
              </p:grpSpPr>
              <p:pic>
                <p:nvPicPr>
                  <p:cNvPr id="27" name="Picture 6" descr="Boy, Black, Child, Happy, Laughing">
                    <a:extLst>
                      <a:ext uri="{FF2B5EF4-FFF2-40B4-BE49-F238E27FC236}">
                        <a16:creationId xmlns:a16="http://schemas.microsoft.com/office/drawing/2014/main" id="{600B4560-9C24-4DFE-9AA3-B8782080A9C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50697"/>
                  <a:stretch/>
                </p:blipFill>
                <p:spPr bwMode="auto">
                  <a:xfrm>
                    <a:off x="9486899" y="2362127"/>
                    <a:ext cx="1619250" cy="15966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8" name="Picture 6" descr="Boy, Black, Child, Happy, Laughing">
                    <a:extLst>
                      <a:ext uri="{FF2B5EF4-FFF2-40B4-BE49-F238E27FC236}">
                        <a16:creationId xmlns:a16="http://schemas.microsoft.com/office/drawing/2014/main" id="{0A5A64C7-AB35-436F-BF9C-5441A4E2B82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706" t="38385" r="47647" b="51909"/>
                  <a:stretch/>
                </p:blipFill>
                <p:spPr bwMode="auto">
                  <a:xfrm rot="18653808">
                    <a:off x="10219262" y="3507519"/>
                    <a:ext cx="697608" cy="346166"/>
                  </a:xfrm>
                  <a:prstGeom prst="ellipse">
                    <a:avLst/>
                  </a:prstGeom>
                  <a:ln>
                    <a:noFill/>
                  </a:ln>
                  <a:effectLst>
                    <a:softEdge rad="112500"/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26" name="Picture 6" descr="Boy, Black, Child, Happy, Laughing">
                  <a:extLst>
                    <a:ext uri="{FF2B5EF4-FFF2-40B4-BE49-F238E27FC236}">
                      <a16:creationId xmlns:a16="http://schemas.microsoft.com/office/drawing/2014/main" id="{756BB430-F40C-4DD5-8CF7-AA94CE2F442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706" t="38385" r="47647" b="51909"/>
                <a:stretch/>
              </p:blipFill>
              <p:spPr bwMode="auto">
                <a:xfrm rot="18653808">
                  <a:off x="9450937" y="3712426"/>
                  <a:ext cx="369606" cy="183405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7D4C9CC-22E5-415A-AD77-731A05E32A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45228" b="17888"/>
              <a:stretch/>
            </p:blipFill>
            <p:spPr>
              <a:xfrm rot="10800000">
                <a:off x="4391916" y="6226055"/>
                <a:ext cx="1976780" cy="645896"/>
              </a:xfrm>
              <a:prstGeom prst="rect">
                <a:avLst/>
              </a:prstGeom>
            </p:spPr>
          </p:pic>
          <p:pic>
            <p:nvPicPr>
              <p:cNvPr id="23" name="Picture 2" descr="Teacher, Bookworm, Glasses, Professor, Person, Cartoon">
                <a:extLst>
                  <a:ext uri="{FF2B5EF4-FFF2-40B4-BE49-F238E27FC236}">
                    <a16:creationId xmlns:a16="http://schemas.microsoft.com/office/drawing/2014/main" id="{29570F1A-1F3C-4ED5-A9A4-752E05A3DF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95027" y="4266477"/>
                <a:ext cx="2780786" cy="27807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F09F375A-EF12-411B-A0A0-4DA538BE37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45228" b="17888"/>
              <a:stretch/>
            </p:blipFill>
            <p:spPr>
              <a:xfrm rot="10800000">
                <a:off x="7664755" y="5427514"/>
                <a:ext cx="1976781" cy="645895"/>
              </a:xfrm>
              <a:prstGeom prst="rect">
                <a:avLst/>
              </a:prstGeom>
            </p:spPr>
          </p:pic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98EC39D-14D3-42D8-AA5B-D1CF69FEAA54}"/>
                </a:ext>
              </a:extLst>
            </p:cNvPr>
            <p:cNvSpPr/>
            <p:nvPr/>
          </p:nvSpPr>
          <p:spPr>
            <a:xfrm>
              <a:off x="2621734" y="4486275"/>
              <a:ext cx="3136130" cy="1792539"/>
            </a:xfrm>
            <a:custGeom>
              <a:avLst/>
              <a:gdLst>
                <a:gd name="connsiteX0" fmla="*/ 0 w 3136130"/>
                <a:gd name="connsiteY0" fmla="*/ 0 h 1792539"/>
                <a:gd name="connsiteX1" fmla="*/ 595865 w 3136130"/>
                <a:gd name="connsiteY1" fmla="*/ 0 h 1792539"/>
                <a:gd name="connsiteX2" fmla="*/ 1129007 w 3136130"/>
                <a:gd name="connsiteY2" fmla="*/ 0 h 1792539"/>
                <a:gd name="connsiteX3" fmla="*/ 1787594 w 3136130"/>
                <a:gd name="connsiteY3" fmla="*/ 0 h 1792539"/>
                <a:gd name="connsiteX4" fmla="*/ 2446181 w 3136130"/>
                <a:gd name="connsiteY4" fmla="*/ 0 h 1792539"/>
                <a:gd name="connsiteX5" fmla="*/ 3136130 w 3136130"/>
                <a:gd name="connsiteY5" fmla="*/ 0 h 1792539"/>
                <a:gd name="connsiteX6" fmla="*/ 3136130 w 3136130"/>
                <a:gd name="connsiteY6" fmla="*/ 579588 h 1792539"/>
                <a:gd name="connsiteX7" fmla="*/ 3136130 w 3136130"/>
                <a:gd name="connsiteY7" fmla="*/ 1212951 h 1792539"/>
                <a:gd name="connsiteX8" fmla="*/ 3136130 w 3136130"/>
                <a:gd name="connsiteY8" fmla="*/ 1792539 h 1792539"/>
                <a:gd name="connsiteX9" fmla="*/ 2602988 w 3136130"/>
                <a:gd name="connsiteY9" fmla="*/ 1792539 h 1792539"/>
                <a:gd name="connsiteX10" fmla="*/ 2007123 w 3136130"/>
                <a:gd name="connsiteY10" fmla="*/ 1792539 h 1792539"/>
                <a:gd name="connsiteX11" fmla="*/ 1442620 w 3136130"/>
                <a:gd name="connsiteY11" fmla="*/ 1792539 h 1792539"/>
                <a:gd name="connsiteX12" fmla="*/ 815394 w 3136130"/>
                <a:gd name="connsiteY12" fmla="*/ 1792539 h 1792539"/>
                <a:gd name="connsiteX13" fmla="*/ 0 w 3136130"/>
                <a:gd name="connsiteY13" fmla="*/ 1792539 h 1792539"/>
                <a:gd name="connsiteX14" fmla="*/ 0 w 3136130"/>
                <a:gd name="connsiteY14" fmla="*/ 1177101 h 1792539"/>
                <a:gd name="connsiteX15" fmla="*/ 0 w 3136130"/>
                <a:gd name="connsiteY15" fmla="*/ 615438 h 1792539"/>
                <a:gd name="connsiteX16" fmla="*/ 0 w 3136130"/>
                <a:gd name="connsiteY16" fmla="*/ 0 h 179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36130" h="1792539" extrusionOk="0">
                  <a:moveTo>
                    <a:pt x="0" y="0"/>
                  </a:moveTo>
                  <a:cubicBezTo>
                    <a:pt x="276795" y="-19863"/>
                    <a:pt x="389197" y="-11425"/>
                    <a:pt x="595865" y="0"/>
                  </a:cubicBezTo>
                  <a:cubicBezTo>
                    <a:pt x="802533" y="11425"/>
                    <a:pt x="947148" y="22570"/>
                    <a:pt x="1129007" y="0"/>
                  </a:cubicBezTo>
                  <a:cubicBezTo>
                    <a:pt x="1310866" y="-22570"/>
                    <a:pt x="1572254" y="-18160"/>
                    <a:pt x="1787594" y="0"/>
                  </a:cubicBezTo>
                  <a:cubicBezTo>
                    <a:pt x="2002934" y="18160"/>
                    <a:pt x="2250734" y="27936"/>
                    <a:pt x="2446181" y="0"/>
                  </a:cubicBezTo>
                  <a:cubicBezTo>
                    <a:pt x="2641628" y="-27936"/>
                    <a:pt x="2822471" y="30649"/>
                    <a:pt x="3136130" y="0"/>
                  </a:cubicBezTo>
                  <a:cubicBezTo>
                    <a:pt x="3163260" y="282909"/>
                    <a:pt x="3163897" y="367229"/>
                    <a:pt x="3136130" y="579588"/>
                  </a:cubicBezTo>
                  <a:cubicBezTo>
                    <a:pt x="3108363" y="791947"/>
                    <a:pt x="3118825" y="1063142"/>
                    <a:pt x="3136130" y="1212951"/>
                  </a:cubicBezTo>
                  <a:cubicBezTo>
                    <a:pt x="3153435" y="1362760"/>
                    <a:pt x="3117050" y="1609771"/>
                    <a:pt x="3136130" y="1792539"/>
                  </a:cubicBezTo>
                  <a:cubicBezTo>
                    <a:pt x="2989777" y="1816002"/>
                    <a:pt x="2786148" y="1802392"/>
                    <a:pt x="2602988" y="1792539"/>
                  </a:cubicBezTo>
                  <a:cubicBezTo>
                    <a:pt x="2419828" y="1782686"/>
                    <a:pt x="2274292" y="1817997"/>
                    <a:pt x="2007123" y="1792539"/>
                  </a:cubicBezTo>
                  <a:cubicBezTo>
                    <a:pt x="1739954" y="1767081"/>
                    <a:pt x="1654586" y="1792754"/>
                    <a:pt x="1442620" y="1792539"/>
                  </a:cubicBezTo>
                  <a:cubicBezTo>
                    <a:pt x="1230654" y="1792324"/>
                    <a:pt x="1015532" y="1769694"/>
                    <a:pt x="815394" y="1792539"/>
                  </a:cubicBezTo>
                  <a:cubicBezTo>
                    <a:pt x="615256" y="1815384"/>
                    <a:pt x="322616" y="1787930"/>
                    <a:pt x="0" y="1792539"/>
                  </a:cubicBezTo>
                  <a:cubicBezTo>
                    <a:pt x="14660" y="1597360"/>
                    <a:pt x="-29797" y="1384614"/>
                    <a:pt x="0" y="1177101"/>
                  </a:cubicBezTo>
                  <a:cubicBezTo>
                    <a:pt x="29797" y="969588"/>
                    <a:pt x="21609" y="770041"/>
                    <a:pt x="0" y="615438"/>
                  </a:cubicBezTo>
                  <a:cubicBezTo>
                    <a:pt x="-21609" y="460835"/>
                    <a:pt x="-27430" y="160403"/>
                    <a:pt x="0" y="0"/>
                  </a:cubicBezTo>
                  <a:close/>
                </a:path>
              </a:pathLst>
            </a:custGeom>
            <a:noFill/>
            <a:ln w="57150">
              <a:extLst>
                <a:ext uri="{C807C97D-BFC1-408E-A445-0C87EB9F89A2}">
                  <ask:lineSketchStyleProps xmlns:ask="http://schemas.microsoft.com/office/drawing/2018/sketchyshapes" sd="498909486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35782F52-4CF8-4525-BBF1-EFB5D69A9692}"/>
              </a:ext>
            </a:extLst>
          </p:cNvPr>
          <p:cNvSpPr/>
          <p:nvPr/>
        </p:nvSpPr>
        <p:spPr>
          <a:xfrm>
            <a:off x="1634846" y="3562576"/>
            <a:ext cx="8750193" cy="32717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374570F-281E-4000-BF77-FA164992336A}"/>
              </a:ext>
            </a:extLst>
          </p:cNvPr>
          <p:cNvGrpSpPr/>
          <p:nvPr/>
        </p:nvGrpSpPr>
        <p:grpSpPr>
          <a:xfrm>
            <a:off x="-11999" y="1958468"/>
            <a:ext cx="1642764" cy="1443271"/>
            <a:chOff x="4262946" y="2869320"/>
            <a:chExt cx="3136130" cy="1861164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59631D9-35F5-4855-BEF2-23471F920E99}"/>
                </a:ext>
              </a:extLst>
            </p:cNvPr>
            <p:cNvGrpSpPr/>
            <p:nvPr/>
          </p:nvGrpSpPr>
          <p:grpSpPr>
            <a:xfrm>
              <a:off x="5214206" y="2869320"/>
              <a:ext cx="1233609" cy="1861164"/>
              <a:chOff x="9261326" y="2208252"/>
              <a:chExt cx="1619250" cy="3238500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B5FD295-5F42-479A-A7A4-0FC5F5F94A54}"/>
                  </a:ext>
                </a:extLst>
              </p:cNvPr>
              <p:cNvGrpSpPr/>
              <p:nvPr/>
            </p:nvGrpSpPr>
            <p:grpSpPr>
              <a:xfrm>
                <a:off x="9261326" y="2208252"/>
                <a:ext cx="1619250" cy="3238500"/>
                <a:chOff x="8592439" y="2514527"/>
                <a:chExt cx="1619250" cy="3238500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49F124B4-BA9C-41F8-9F1B-CA7693351538}"/>
                    </a:ext>
                  </a:extLst>
                </p:cNvPr>
                <p:cNvGrpSpPr/>
                <p:nvPr/>
              </p:nvGrpSpPr>
              <p:grpSpPr>
                <a:xfrm>
                  <a:off x="8592439" y="2514527"/>
                  <a:ext cx="1619250" cy="3238500"/>
                  <a:chOff x="9486899" y="2362127"/>
                  <a:chExt cx="1619250" cy="3238500"/>
                </a:xfrm>
              </p:grpSpPr>
              <p:pic>
                <p:nvPicPr>
                  <p:cNvPr id="38" name="Picture 6" descr="Boy, Black, Child, Happy, Laughing">
                    <a:extLst>
                      <a:ext uri="{FF2B5EF4-FFF2-40B4-BE49-F238E27FC236}">
                        <a16:creationId xmlns:a16="http://schemas.microsoft.com/office/drawing/2014/main" id="{0EB45706-63AA-4D17-B965-7BA7F4B3EC5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486899" y="2362127"/>
                    <a:ext cx="1619250" cy="32385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9" name="Picture 6" descr="Boy, Black, Child, Happy, Laughing">
                    <a:extLst>
                      <a:ext uri="{FF2B5EF4-FFF2-40B4-BE49-F238E27FC236}">
                        <a16:creationId xmlns:a16="http://schemas.microsoft.com/office/drawing/2014/main" id="{3DE613BB-EE3A-48B5-84AD-1D57E2379E5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706" t="38385" r="47647" b="51909"/>
                  <a:stretch/>
                </p:blipFill>
                <p:spPr bwMode="auto">
                  <a:xfrm rot="18653808">
                    <a:off x="10219262" y="3507519"/>
                    <a:ext cx="697608" cy="346166"/>
                  </a:xfrm>
                  <a:prstGeom prst="ellipse">
                    <a:avLst/>
                  </a:prstGeom>
                  <a:ln>
                    <a:noFill/>
                  </a:ln>
                  <a:effectLst>
                    <a:softEdge rad="112500"/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37" name="Picture 6" descr="Boy, Black, Child, Happy, Laughing">
                  <a:extLst>
                    <a:ext uri="{FF2B5EF4-FFF2-40B4-BE49-F238E27FC236}">
                      <a16:creationId xmlns:a16="http://schemas.microsoft.com/office/drawing/2014/main" id="{532E0B20-445C-4D36-8878-00195172726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706" t="38385" r="47647" b="51909"/>
                <a:stretch/>
              </p:blipFill>
              <p:spPr bwMode="auto">
                <a:xfrm rot="18653808">
                  <a:off x="9450937" y="3712426"/>
                  <a:ext cx="369606" cy="183405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</p:grp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8D8C1AB5-5DC0-4F6F-AC66-8ED5D657D4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45228" b="17888"/>
              <a:stretch/>
            </p:blipFill>
            <p:spPr>
              <a:xfrm>
                <a:off x="9560607" y="3340308"/>
                <a:ext cx="1141080" cy="372838"/>
              </a:xfrm>
              <a:prstGeom prst="rect">
                <a:avLst/>
              </a:prstGeom>
            </p:spPr>
          </p:pic>
          <p:pic>
            <p:nvPicPr>
              <p:cNvPr id="35" name="Picture 4" descr="Rain, Drop, Water, Wet, Liquid, Droplet, Falling">
                <a:extLst>
                  <a:ext uri="{FF2B5EF4-FFF2-40B4-BE49-F238E27FC236}">
                    <a16:creationId xmlns:a16="http://schemas.microsoft.com/office/drawing/2014/main" id="{AF9DF926-CC02-4A51-8A4B-6B8501D239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575956" flipH="1">
                <a:off x="9685792" y="3285787"/>
                <a:ext cx="182410" cy="2691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910C972-47F6-45E5-989F-B98597EDE89A}"/>
                </a:ext>
              </a:extLst>
            </p:cNvPr>
            <p:cNvSpPr/>
            <p:nvPr/>
          </p:nvSpPr>
          <p:spPr>
            <a:xfrm>
              <a:off x="4262946" y="2875002"/>
              <a:ext cx="3136130" cy="1792539"/>
            </a:xfrm>
            <a:custGeom>
              <a:avLst/>
              <a:gdLst>
                <a:gd name="connsiteX0" fmla="*/ 0 w 3136130"/>
                <a:gd name="connsiteY0" fmla="*/ 0 h 1792539"/>
                <a:gd name="connsiteX1" fmla="*/ 595865 w 3136130"/>
                <a:gd name="connsiteY1" fmla="*/ 0 h 1792539"/>
                <a:gd name="connsiteX2" fmla="*/ 1129007 w 3136130"/>
                <a:gd name="connsiteY2" fmla="*/ 0 h 1792539"/>
                <a:gd name="connsiteX3" fmla="*/ 1787594 w 3136130"/>
                <a:gd name="connsiteY3" fmla="*/ 0 h 1792539"/>
                <a:gd name="connsiteX4" fmla="*/ 2446181 w 3136130"/>
                <a:gd name="connsiteY4" fmla="*/ 0 h 1792539"/>
                <a:gd name="connsiteX5" fmla="*/ 3136130 w 3136130"/>
                <a:gd name="connsiteY5" fmla="*/ 0 h 1792539"/>
                <a:gd name="connsiteX6" fmla="*/ 3136130 w 3136130"/>
                <a:gd name="connsiteY6" fmla="*/ 579588 h 1792539"/>
                <a:gd name="connsiteX7" fmla="*/ 3136130 w 3136130"/>
                <a:gd name="connsiteY7" fmla="*/ 1212951 h 1792539"/>
                <a:gd name="connsiteX8" fmla="*/ 3136130 w 3136130"/>
                <a:gd name="connsiteY8" fmla="*/ 1792539 h 1792539"/>
                <a:gd name="connsiteX9" fmla="*/ 2602988 w 3136130"/>
                <a:gd name="connsiteY9" fmla="*/ 1792539 h 1792539"/>
                <a:gd name="connsiteX10" fmla="*/ 2007123 w 3136130"/>
                <a:gd name="connsiteY10" fmla="*/ 1792539 h 1792539"/>
                <a:gd name="connsiteX11" fmla="*/ 1442620 w 3136130"/>
                <a:gd name="connsiteY11" fmla="*/ 1792539 h 1792539"/>
                <a:gd name="connsiteX12" fmla="*/ 815394 w 3136130"/>
                <a:gd name="connsiteY12" fmla="*/ 1792539 h 1792539"/>
                <a:gd name="connsiteX13" fmla="*/ 0 w 3136130"/>
                <a:gd name="connsiteY13" fmla="*/ 1792539 h 1792539"/>
                <a:gd name="connsiteX14" fmla="*/ 0 w 3136130"/>
                <a:gd name="connsiteY14" fmla="*/ 1177101 h 1792539"/>
                <a:gd name="connsiteX15" fmla="*/ 0 w 3136130"/>
                <a:gd name="connsiteY15" fmla="*/ 615438 h 1792539"/>
                <a:gd name="connsiteX16" fmla="*/ 0 w 3136130"/>
                <a:gd name="connsiteY16" fmla="*/ 0 h 179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36130" h="1792539" extrusionOk="0">
                  <a:moveTo>
                    <a:pt x="0" y="0"/>
                  </a:moveTo>
                  <a:cubicBezTo>
                    <a:pt x="276795" y="-19863"/>
                    <a:pt x="389197" y="-11425"/>
                    <a:pt x="595865" y="0"/>
                  </a:cubicBezTo>
                  <a:cubicBezTo>
                    <a:pt x="802533" y="11425"/>
                    <a:pt x="947148" y="22570"/>
                    <a:pt x="1129007" y="0"/>
                  </a:cubicBezTo>
                  <a:cubicBezTo>
                    <a:pt x="1310866" y="-22570"/>
                    <a:pt x="1572254" y="-18160"/>
                    <a:pt x="1787594" y="0"/>
                  </a:cubicBezTo>
                  <a:cubicBezTo>
                    <a:pt x="2002934" y="18160"/>
                    <a:pt x="2250734" y="27936"/>
                    <a:pt x="2446181" y="0"/>
                  </a:cubicBezTo>
                  <a:cubicBezTo>
                    <a:pt x="2641628" y="-27936"/>
                    <a:pt x="2822471" y="30649"/>
                    <a:pt x="3136130" y="0"/>
                  </a:cubicBezTo>
                  <a:cubicBezTo>
                    <a:pt x="3163260" y="282909"/>
                    <a:pt x="3163897" y="367229"/>
                    <a:pt x="3136130" y="579588"/>
                  </a:cubicBezTo>
                  <a:cubicBezTo>
                    <a:pt x="3108363" y="791947"/>
                    <a:pt x="3118825" y="1063142"/>
                    <a:pt x="3136130" y="1212951"/>
                  </a:cubicBezTo>
                  <a:cubicBezTo>
                    <a:pt x="3153435" y="1362760"/>
                    <a:pt x="3117050" y="1609771"/>
                    <a:pt x="3136130" y="1792539"/>
                  </a:cubicBezTo>
                  <a:cubicBezTo>
                    <a:pt x="2989777" y="1816002"/>
                    <a:pt x="2786148" y="1802392"/>
                    <a:pt x="2602988" y="1792539"/>
                  </a:cubicBezTo>
                  <a:cubicBezTo>
                    <a:pt x="2419828" y="1782686"/>
                    <a:pt x="2274292" y="1817997"/>
                    <a:pt x="2007123" y="1792539"/>
                  </a:cubicBezTo>
                  <a:cubicBezTo>
                    <a:pt x="1739954" y="1767081"/>
                    <a:pt x="1654586" y="1792754"/>
                    <a:pt x="1442620" y="1792539"/>
                  </a:cubicBezTo>
                  <a:cubicBezTo>
                    <a:pt x="1230654" y="1792324"/>
                    <a:pt x="1015532" y="1769694"/>
                    <a:pt x="815394" y="1792539"/>
                  </a:cubicBezTo>
                  <a:cubicBezTo>
                    <a:pt x="615256" y="1815384"/>
                    <a:pt x="322616" y="1787930"/>
                    <a:pt x="0" y="1792539"/>
                  </a:cubicBezTo>
                  <a:cubicBezTo>
                    <a:pt x="14660" y="1597360"/>
                    <a:pt x="-29797" y="1384614"/>
                    <a:pt x="0" y="1177101"/>
                  </a:cubicBezTo>
                  <a:cubicBezTo>
                    <a:pt x="29797" y="969588"/>
                    <a:pt x="21609" y="770041"/>
                    <a:pt x="0" y="615438"/>
                  </a:cubicBezTo>
                  <a:cubicBezTo>
                    <a:pt x="-21609" y="460835"/>
                    <a:pt x="-27430" y="160403"/>
                    <a:pt x="0" y="0"/>
                  </a:cubicBezTo>
                  <a:close/>
                </a:path>
              </a:pathLst>
            </a:custGeom>
            <a:noFill/>
            <a:ln w="57150">
              <a:extLst>
                <a:ext uri="{C807C97D-BFC1-408E-A445-0C87EB9F89A2}">
                  <ask:lineSketchStyleProps xmlns:ask="http://schemas.microsoft.com/office/drawing/2018/sketchyshapes" sd="498909486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D8C2432-D489-45A1-B97F-D841133B39E3}"/>
              </a:ext>
            </a:extLst>
          </p:cNvPr>
          <p:cNvGrpSpPr/>
          <p:nvPr/>
        </p:nvGrpSpPr>
        <p:grpSpPr>
          <a:xfrm>
            <a:off x="2425359" y="2007013"/>
            <a:ext cx="1755266" cy="1358357"/>
            <a:chOff x="8088133" y="3558024"/>
            <a:chExt cx="3136130" cy="179253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9220408-E5B1-44EB-BD84-FE211DE228A7}"/>
                </a:ext>
              </a:extLst>
            </p:cNvPr>
            <p:cNvSpPr/>
            <p:nvPr/>
          </p:nvSpPr>
          <p:spPr>
            <a:xfrm>
              <a:off x="8088133" y="3558024"/>
              <a:ext cx="3136130" cy="1792539"/>
            </a:xfrm>
            <a:custGeom>
              <a:avLst/>
              <a:gdLst>
                <a:gd name="connsiteX0" fmla="*/ 0 w 3136130"/>
                <a:gd name="connsiteY0" fmla="*/ 0 h 1792539"/>
                <a:gd name="connsiteX1" fmla="*/ 595865 w 3136130"/>
                <a:gd name="connsiteY1" fmla="*/ 0 h 1792539"/>
                <a:gd name="connsiteX2" fmla="*/ 1129007 w 3136130"/>
                <a:gd name="connsiteY2" fmla="*/ 0 h 1792539"/>
                <a:gd name="connsiteX3" fmla="*/ 1787594 w 3136130"/>
                <a:gd name="connsiteY3" fmla="*/ 0 h 1792539"/>
                <a:gd name="connsiteX4" fmla="*/ 2446181 w 3136130"/>
                <a:gd name="connsiteY4" fmla="*/ 0 h 1792539"/>
                <a:gd name="connsiteX5" fmla="*/ 3136130 w 3136130"/>
                <a:gd name="connsiteY5" fmla="*/ 0 h 1792539"/>
                <a:gd name="connsiteX6" fmla="*/ 3136130 w 3136130"/>
                <a:gd name="connsiteY6" fmla="*/ 579588 h 1792539"/>
                <a:gd name="connsiteX7" fmla="*/ 3136130 w 3136130"/>
                <a:gd name="connsiteY7" fmla="*/ 1212951 h 1792539"/>
                <a:gd name="connsiteX8" fmla="*/ 3136130 w 3136130"/>
                <a:gd name="connsiteY8" fmla="*/ 1792539 h 1792539"/>
                <a:gd name="connsiteX9" fmla="*/ 2602988 w 3136130"/>
                <a:gd name="connsiteY9" fmla="*/ 1792539 h 1792539"/>
                <a:gd name="connsiteX10" fmla="*/ 2007123 w 3136130"/>
                <a:gd name="connsiteY10" fmla="*/ 1792539 h 1792539"/>
                <a:gd name="connsiteX11" fmla="*/ 1442620 w 3136130"/>
                <a:gd name="connsiteY11" fmla="*/ 1792539 h 1792539"/>
                <a:gd name="connsiteX12" fmla="*/ 815394 w 3136130"/>
                <a:gd name="connsiteY12" fmla="*/ 1792539 h 1792539"/>
                <a:gd name="connsiteX13" fmla="*/ 0 w 3136130"/>
                <a:gd name="connsiteY13" fmla="*/ 1792539 h 1792539"/>
                <a:gd name="connsiteX14" fmla="*/ 0 w 3136130"/>
                <a:gd name="connsiteY14" fmla="*/ 1177101 h 1792539"/>
                <a:gd name="connsiteX15" fmla="*/ 0 w 3136130"/>
                <a:gd name="connsiteY15" fmla="*/ 615438 h 1792539"/>
                <a:gd name="connsiteX16" fmla="*/ 0 w 3136130"/>
                <a:gd name="connsiteY16" fmla="*/ 0 h 179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36130" h="1792539" extrusionOk="0">
                  <a:moveTo>
                    <a:pt x="0" y="0"/>
                  </a:moveTo>
                  <a:cubicBezTo>
                    <a:pt x="276795" y="-19863"/>
                    <a:pt x="389197" y="-11425"/>
                    <a:pt x="595865" y="0"/>
                  </a:cubicBezTo>
                  <a:cubicBezTo>
                    <a:pt x="802533" y="11425"/>
                    <a:pt x="947148" y="22570"/>
                    <a:pt x="1129007" y="0"/>
                  </a:cubicBezTo>
                  <a:cubicBezTo>
                    <a:pt x="1310866" y="-22570"/>
                    <a:pt x="1572254" y="-18160"/>
                    <a:pt x="1787594" y="0"/>
                  </a:cubicBezTo>
                  <a:cubicBezTo>
                    <a:pt x="2002934" y="18160"/>
                    <a:pt x="2250734" y="27936"/>
                    <a:pt x="2446181" y="0"/>
                  </a:cubicBezTo>
                  <a:cubicBezTo>
                    <a:pt x="2641628" y="-27936"/>
                    <a:pt x="2822471" y="30649"/>
                    <a:pt x="3136130" y="0"/>
                  </a:cubicBezTo>
                  <a:cubicBezTo>
                    <a:pt x="3163260" y="282909"/>
                    <a:pt x="3163897" y="367229"/>
                    <a:pt x="3136130" y="579588"/>
                  </a:cubicBezTo>
                  <a:cubicBezTo>
                    <a:pt x="3108363" y="791947"/>
                    <a:pt x="3118825" y="1063142"/>
                    <a:pt x="3136130" y="1212951"/>
                  </a:cubicBezTo>
                  <a:cubicBezTo>
                    <a:pt x="3153435" y="1362760"/>
                    <a:pt x="3117050" y="1609771"/>
                    <a:pt x="3136130" y="1792539"/>
                  </a:cubicBezTo>
                  <a:cubicBezTo>
                    <a:pt x="2989777" y="1816002"/>
                    <a:pt x="2786148" y="1802392"/>
                    <a:pt x="2602988" y="1792539"/>
                  </a:cubicBezTo>
                  <a:cubicBezTo>
                    <a:pt x="2419828" y="1782686"/>
                    <a:pt x="2274292" y="1817997"/>
                    <a:pt x="2007123" y="1792539"/>
                  </a:cubicBezTo>
                  <a:cubicBezTo>
                    <a:pt x="1739954" y="1767081"/>
                    <a:pt x="1654586" y="1792754"/>
                    <a:pt x="1442620" y="1792539"/>
                  </a:cubicBezTo>
                  <a:cubicBezTo>
                    <a:pt x="1230654" y="1792324"/>
                    <a:pt x="1015532" y="1769694"/>
                    <a:pt x="815394" y="1792539"/>
                  </a:cubicBezTo>
                  <a:cubicBezTo>
                    <a:pt x="615256" y="1815384"/>
                    <a:pt x="322616" y="1787930"/>
                    <a:pt x="0" y="1792539"/>
                  </a:cubicBezTo>
                  <a:cubicBezTo>
                    <a:pt x="14660" y="1597360"/>
                    <a:pt x="-29797" y="1384614"/>
                    <a:pt x="0" y="1177101"/>
                  </a:cubicBezTo>
                  <a:cubicBezTo>
                    <a:pt x="29797" y="969588"/>
                    <a:pt x="21609" y="770041"/>
                    <a:pt x="0" y="615438"/>
                  </a:cubicBezTo>
                  <a:cubicBezTo>
                    <a:pt x="-21609" y="460835"/>
                    <a:pt x="-27430" y="160403"/>
                    <a:pt x="0" y="0"/>
                  </a:cubicBezTo>
                  <a:close/>
                </a:path>
              </a:pathLst>
            </a:custGeom>
            <a:noFill/>
            <a:ln w="57150">
              <a:extLst>
                <a:ext uri="{C807C97D-BFC1-408E-A445-0C87EB9F89A2}">
                  <ask:lineSketchStyleProps xmlns:ask="http://schemas.microsoft.com/office/drawing/2018/sketchyshapes" sd="498909486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pic>
          <p:nvPicPr>
            <p:cNvPr id="42" name="Picture 2" descr="Bus, Mini, Auto, Transport, Car">
              <a:extLst>
                <a:ext uri="{FF2B5EF4-FFF2-40B4-BE49-F238E27FC236}">
                  <a16:creationId xmlns:a16="http://schemas.microsoft.com/office/drawing/2014/main" id="{DDC45BF6-9EE5-404E-9DBD-C1B0BDE376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99339">
              <a:off x="8275344" y="3781744"/>
              <a:ext cx="2422418" cy="1227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F406976B-53D2-4236-91D4-CCEC7FA48297}"/>
              </a:ext>
            </a:extLst>
          </p:cNvPr>
          <p:cNvSpPr/>
          <p:nvPr/>
        </p:nvSpPr>
        <p:spPr>
          <a:xfrm>
            <a:off x="6598591" y="5416089"/>
            <a:ext cx="1836494" cy="1161171"/>
          </a:xfrm>
          <a:custGeom>
            <a:avLst/>
            <a:gdLst>
              <a:gd name="connsiteX0" fmla="*/ 0 w 1836494"/>
              <a:gd name="connsiteY0" fmla="*/ 0 h 1161171"/>
              <a:gd name="connsiteX1" fmla="*/ 593800 w 1836494"/>
              <a:gd name="connsiteY1" fmla="*/ 0 h 1161171"/>
              <a:gd name="connsiteX2" fmla="*/ 1150870 w 1836494"/>
              <a:gd name="connsiteY2" fmla="*/ 0 h 1161171"/>
              <a:gd name="connsiteX3" fmla="*/ 1836494 w 1836494"/>
              <a:gd name="connsiteY3" fmla="*/ 0 h 1161171"/>
              <a:gd name="connsiteX4" fmla="*/ 1836494 w 1836494"/>
              <a:gd name="connsiteY4" fmla="*/ 592197 h 1161171"/>
              <a:gd name="connsiteX5" fmla="*/ 1836494 w 1836494"/>
              <a:gd name="connsiteY5" fmla="*/ 1161171 h 1161171"/>
              <a:gd name="connsiteX6" fmla="*/ 1187599 w 1836494"/>
              <a:gd name="connsiteY6" fmla="*/ 1161171 h 1161171"/>
              <a:gd name="connsiteX7" fmla="*/ 612165 w 1836494"/>
              <a:gd name="connsiteY7" fmla="*/ 1161171 h 1161171"/>
              <a:gd name="connsiteX8" fmla="*/ 0 w 1836494"/>
              <a:gd name="connsiteY8" fmla="*/ 1161171 h 1161171"/>
              <a:gd name="connsiteX9" fmla="*/ 0 w 1836494"/>
              <a:gd name="connsiteY9" fmla="*/ 557362 h 1161171"/>
              <a:gd name="connsiteX10" fmla="*/ 0 w 1836494"/>
              <a:gd name="connsiteY10" fmla="*/ 0 h 116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36494" h="1161171" extrusionOk="0">
                <a:moveTo>
                  <a:pt x="0" y="0"/>
                </a:moveTo>
                <a:cubicBezTo>
                  <a:pt x="263433" y="15211"/>
                  <a:pt x="343482" y="-29213"/>
                  <a:pt x="593800" y="0"/>
                </a:cubicBezTo>
                <a:cubicBezTo>
                  <a:pt x="844118" y="29213"/>
                  <a:pt x="1033179" y="-18638"/>
                  <a:pt x="1150870" y="0"/>
                </a:cubicBezTo>
                <a:cubicBezTo>
                  <a:pt x="1268561" y="18638"/>
                  <a:pt x="1538994" y="24703"/>
                  <a:pt x="1836494" y="0"/>
                </a:cubicBezTo>
                <a:cubicBezTo>
                  <a:pt x="1825061" y="158394"/>
                  <a:pt x="1848104" y="317257"/>
                  <a:pt x="1836494" y="592197"/>
                </a:cubicBezTo>
                <a:cubicBezTo>
                  <a:pt x="1824884" y="867137"/>
                  <a:pt x="1826461" y="957623"/>
                  <a:pt x="1836494" y="1161171"/>
                </a:cubicBezTo>
                <a:cubicBezTo>
                  <a:pt x="1677356" y="1186980"/>
                  <a:pt x="1427938" y="1152032"/>
                  <a:pt x="1187599" y="1161171"/>
                </a:cubicBezTo>
                <a:cubicBezTo>
                  <a:pt x="947260" y="1170310"/>
                  <a:pt x="860692" y="1142727"/>
                  <a:pt x="612165" y="1161171"/>
                </a:cubicBezTo>
                <a:cubicBezTo>
                  <a:pt x="363638" y="1179615"/>
                  <a:pt x="251473" y="1168712"/>
                  <a:pt x="0" y="1161171"/>
                </a:cubicBezTo>
                <a:cubicBezTo>
                  <a:pt x="-12871" y="1007631"/>
                  <a:pt x="24032" y="794349"/>
                  <a:pt x="0" y="557362"/>
                </a:cubicBezTo>
                <a:cubicBezTo>
                  <a:pt x="-24032" y="320375"/>
                  <a:pt x="-22724" y="263684"/>
                  <a:pt x="0" y="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9890948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ED8C229-8574-4D1A-A286-3E992AEEF543}"/>
              </a:ext>
            </a:extLst>
          </p:cNvPr>
          <p:cNvGrpSpPr/>
          <p:nvPr/>
        </p:nvGrpSpPr>
        <p:grpSpPr>
          <a:xfrm>
            <a:off x="5083658" y="2089751"/>
            <a:ext cx="1602979" cy="1093984"/>
            <a:chOff x="2967038" y="3851275"/>
            <a:chExt cx="5486400" cy="3238500"/>
          </a:xfrm>
        </p:grpSpPr>
        <p:pic>
          <p:nvPicPr>
            <p:cNvPr id="53" name="Picture 2" descr="Swimming Pool, Swimming, Pool, Ladder">
              <a:extLst>
                <a:ext uri="{FF2B5EF4-FFF2-40B4-BE49-F238E27FC236}">
                  <a16:creationId xmlns:a16="http://schemas.microsoft.com/office/drawing/2014/main" id="{B69EF573-EE70-4DC3-B953-E37E282D41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038" y="3851275"/>
              <a:ext cx="5486400" cy="3238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2FD37D6-4C92-41B1-B636-C04DA34FD06E}"/>
                </a:ext>
              </a:extLst>
            </p:cNvPr>
            <p:cNvGrpSpPr/>
            <p:nvPr/>
          </p:nvGrpSpPr>
          <p:grpSpPr>
            <a:xfrm>
              <a:off x="4260511" y="4672013"/>
              <a:ext cx="1040152" cy="993674"/>
              <a:chOff x="8592439" y="2514527"/>
              <a:chExt cx="1619250" cy="1695450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0DB729F3-8982-4B39-A2F4-7072D7A3FC66}"/>
                  </a:ext>
                </a:extLst>
              </p:cNvPr>
              <p:cNvGrpSpPr/>
              <p:nvPr/>
            </p:nvGrpSpPr>
            <p:grpSpPr>
              <a:xfrm>
                <a:off x="8592439" y="2514527"/>
                <a:ext cx="1619250" cy="1695450"/>
                <a:chOff x="9486899" y="2362127"/>
                <a:chExt cx="1619250" cy="1695450"/>
              </a:xfrm>
            </p:grpSpPr>
            <p:pic>
              <p:nvPicPr>
                <p:cNvPr id="57" name="Picture 6" descr="Boy, Black, Child, Happy, Laughing">
                  <a:extLst>
                    <a:ext uri="{FF2B5EF4-FFF2-40B4-BE49-F238E27FC236}">
                      <a16:creationId xmlns:a16="http://schemas.microsoft.com/office/drawing/2014/main" id="{D0AC6948-DAC4-4EDE-B829-CBB0855535E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7647"/>
                <a:stretch/>
              </p:blipFill>
              <p:spPr bwMode="auto">
                <a:xfrm>
                  <a:off x="9486899" y="2362127"/>
                  <a:ext cx="1619250" cy="16954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8" name="Picture 6" descr="Boy, Black, Child, Happy, Laughing">
                  <a:extLst>
                    <a:ext uri="{FF2B5EF4-FFF2-40B4-BE49-F238E27FC236}">
                      <a16:creationId xmlns:a16="http://schemas.microsoft.com/office/drawing/2014/main" id="{F8B263B5-EF6C-4D27-9524-35811BBA42F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706" t="38385" r="47647" b="51909"/>
                <a:stretch/>
              </p:blipFill>
              <p:spPr bwMode="auto">
                <a:xfrm rot="18653808">
                  <a:off x="10219262" y="3507519"/>
                  <a:ext cx="697608" cy="346166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56" name="Picture 55" descr="Boy, Black, Child, Happy, Laughing">
                <a:extLst>
                  <a:ext uri="{FF2B5EF4-FFF2-40B4-BE49-F238E27FC236}">
                    <a16:creationId xmlns:a16="http://schemas.microsoft.com/office/drawing/2014/main" id="{113E9EE5-5CA3-4D43-A015-C36ADF30AD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706" t="38385" r="47647" b="51909"/>
              <a:stretch/>
            </p:blipFill>
            <p:spPr bwMode="auto">
              <a:xfrm rot="18653808">
                <a:off x="9450937" y="3712426"/>
                <a:ext cx="369606" cy="183405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306AC0B-8AED-48A5-9436-92BA735412BE}"/>
              </a:ext>
            </a:extLst>
          </p:cNvPr>
          <p:cNvGrpSpPr/>
          <p:nvPr/>
        </p:nvGrpSpPr>
        <p:grpSpPr>
          <a:xfrm>
            <a:off x="6868947" y="5493936"/>
            <a:ext cx="1199777" cy="776519"/>
            <a:chOff x="6936577" y="4699383"/>
            <a:chExt cx="3775804" cy="1988481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EDB4EC3F-19E1-4A0C-A8DF-796D8430CE09}"/>
                </a:ext>
              </a:extLst>
            </p:cNvPr>
            <p:cNvGrpSpPr/>
            <p:nvPr/>
          </p:nvGrpSpPr>
          <p:grpSpPr>
            <a:xfrm>
              <a:off x="6936577" y="4989783"/>
              <a:ext cx="3775804" cy="1698081"/>
              <a:chOff x="4260511" y="3967606"/>
              <a:chExt cx="3775804" cy="1698081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894C16A1-10E0-4BE1-8226-ED10B2683150}"/>
                  </a:ext>
                </a:extLst>
              </p:cNvPr>
              <p:cNvGrpSpPr/>
              <p:nvPr/>
            </p:nvGrpSpPr>
            <p:grpSpPr>
              <a:xfrm>
                <a:off x="4260511" y="4672013"/>
                <a:ext cx="1040152" cy="993674"/>
                <a:chOff x="8592439" y="2514527"/>
                <a:chExt cx="1619250" cy="1695450"/>
              </a:xfrm>
            </p:grpSpPr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7256DAB3-B124-4983-AF63-2ED9F207AE9D}"/>
                    </a:ext>
                  </a:extLst>
                </p:cNvPr>
                <p:cNvGrpSpPr/>
                <p:nvPr/>
              </p:nvGrpSpPr>
              <p:grpSpPr>
                <a:xfrm>
                  <a:off x="8592439" y="2514527"/>
                  <a:ext cx="1619250" cy="1695450"/>
                  <a:chOff x="9486899" y="2362127"/>
                  <a:chExt cx="1619250" cy="1695450"/>
                </a:xfrm>
              </p:grpSpPr>
              <p:pic>
                <p:nvPicPr>
                  <p:cNvPr id="69" name="Picture 6" descr="Boy, Black, Child, Happy, Laughing">
                    <a:extLst>
                      <a:ext uri="{FF2B5EF4-FFF2-40B4-BE49-F238E27FC236}">
                        <a16:creationId xmlns:a16="http://schemas.microsoft.com/office/drawing/2014/main" id="{92DEE3E9-B3C9-4BFE-94FC-5C8D60FDB8E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47647"/>
                  <a:stretch/>
                </p:blipFill>
                <p:spPr bwMode="auto">
                  <a:xfrm>
                    <a:off x="9486899" y="2362127"/>
                    <a:ext cx="1619250" cy="16954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70" name="Picture 6" descr="Boy, Black, Child, Happy, Laughing">
                    <a:extLst>
                      <a:ext uri="{FF2B5EF4-FFF2-40B4-BE49-F238E27FC236}">
                        <a16:creationId xmlns:a16="http://schemas.microsoft.com/office/drawing/2014/main" id="{1887704D-3910-42F5-8F3B-0A577122266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706" t="38385" r="47647" b="51909"/>
                  <a:stretch/>
                </p:blipFill>
                <p:spPr bwMode="auto">
                  <a:xfrm rot="18653808">
                    <a:off x="10219262" y="3507519"/>
                    <a:ext cx="697608" cy="346166"/>
                  </a:xfrm>
                  <a:prstGeom prst="ellipse">
                    <a:avLst/>
                  </a:prstGeom>
                  <a:ln>
                    <a:noFill/>
                  </a:ln>
                  <a:effectLst>
                    <a:softEdge rad="112500"/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68" name="Picture 6" descr="Boy, Black, Child, Happy, Laughing">
                  <a:extLst>
                    <a:ext uri="{FF2B5EF4-FFF2-40B4-BE49-F238E27FC236}">
                      <a16:creationId xmlns:a16="http://schemas.microsoft.com/office/drawing/2014/main" id="{5F560BFA-7592-4CF2-991D-E47FB0D6581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706" t="38385" r="47647" b="51909"/>
                <a:stretch/>
              </p:blipFill>
              <p:spPr bwMode="auto">
                <a:xfrm rot="18653808">
                  <a:off x="9450937" y="3712426"/>
                  <a:ext cx="369606" cy="183405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</p:grpSp>
          <p:pic>
            <p:nvPicPr>
              <p:cNvPr id="64" name="Picture 8" descr="Boy Winking, One Eye Shut, Winking, Kid">
                <a:extLst>
                  <a:ext uri="{FF2B5EF4-FFF2-40B4-BE49-F238E27FC236}">
                    <a16:creationId xmlns:a16="http://schemas.microsoft.com/office/drawing/2014/main" id="{7222090D-4DDD-450E-8B46-39292972B0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5836"/>
              <a:stretch/>
            </p:blipFill>
            <p:spPr bwMode="auto">
              <a:xfrm>
                <a:off x="5248437" y="4159387"/>
                <a:ext cx="1171787" cy="8006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10" descr="Boy, Cartoon, Children, Comic Characters">
                <a:extLst>
                  <a:ext uri="{FF2B5EF4-FFF2-40B4-BE49-F238E27FC236}">
                    <a16:creationId xmlns:a16="http://schemas.microsoft.com/office/drawing/2014/main" id="{5EBFFF2D-4EA0-4E1A-9128-A6E4F142A4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017" b="69317"/>
              <a:stretch/>
            </p:blipFill>
            <p:spPr bwMode="auto">
              <a:xfrm>
                <a:off x="5248436" y="4836673"/>
                <a:ext cx="1028449" cy="7051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4" descr="Blonde, Boy, Cartoon, Character, Comic">
                <a:extLst>
                  <a:ext uri="{FF2B5EF4-FFF2-40B4-BE49-F238E27FC236}">
                    <a16:creationId xmlns:a16="http://schemas.microsoft.com/office/drawing/2014/main" id="{B745CCD5-14D8-4BAB-9E9E-C77DEC778E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8521"/>
              <a:stretch/>
            </p:blipFill>
            <p:spPr bwMode="auto">
              <a:xfrm>
                <a:off x="6507179" y="3967606"/>
                <a:ext cx="1529136" cy="8523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2" name="Picture 12" descr="Hero, Kid, Power, Superhero, Child">
              <a:extLst>
                <a:ext uri="{FF2B5EF4-FFF2-40B4-BE49-F238E27FC236}">
                  <a16:creationId xmlns:a16="http://schemas.microsoft.com/office/drawing/2014/main" id="{1E8ED670-4955-4ABF-98AE-9CCC8EDAC5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32" t="13921" r="52802" b="57326"/>
            <a:stretch/>
          </p:blipFill>
          <p:spPr bwMode="auto">
            <a:xfrm>
              <a:off x="8738707" y="4699383"/>
              <a:ext cx="812724" cy="658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8282988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 descr="Swimming Pool, Swimming, Pool, Ladder">
            <a:extLst>
              <a:ext uri="{FF2B5EF4-FFF2-40B4-BE49-F238E27FC236}">
                <a16:creationId xmlns:a16="http://schemas.microsoft.com/office/drawing/2014/main" id="{06CC69C1-A79D-4DD3-9EC9-CD26BAB62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260" y="2263550"/>
            <a:ext cx="1635012" cy="96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0796E8-8010-461D-87EF-B06B222FE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1,2,3…</a:t>
            </a:r>
            <a:endParaRPr lang="en-I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9EFC81-32AE-461D-95A7-CB7976EB2E32}"/>
              </a:ext>
            </a:extLst>
          </p:cNvPr>
          <p:cNvSpPr/>
          <p:nvPr/>
        </p:nvSpPr>
        <p:spPr>
          <a:xfrm>
            <a:off x="5018" y="2009899"/>
            <a:ext cx="1603787" cy="1348480"/>
          </a:xfrm>
          <a:custGeom>
            <a:avLst/>
            <a:gdLst>
              <a:gd name="connsiteX0" fmla="*/ 0 w 1603787"/>
              <a:gd name="connsiteY0" fmla="*/ 0 h 1348480"/>
              <a:gd name="connsiteX1" fmla="*/ 518558 w 1603787"/>
              <a:gd name="connsiteY1" fmla="*/ 0 h 1348480"/>
              <a:gd name="connsiteX2" fmla="*/ 1005040 w 1603787"/>
              <a:gd name="connsiteY2" fmla="*/ 0 h 1348480"/>
              <a:gd name="connsiteX3" fmla="*/ 1603787 w 1603787"/>
              <a:gd name="connsiteY3" fmla="*/ 0 h 1348480"/>
              <a:gd name="connsiteX4" fmla="*/ 1603787 w 1603787"/>
              <a:gd name="connsiteY4" fmla="*/ 687725 h 1348480"/>
              <a:gd name="connsiteX5" fmla="*/ 1603787 w 1603787"/>
              <a:gd name="connsiteY5" fmla="*/ 1348480 h 1348480"/>
              <a:gd name="connsiteX6" fmla="*/ 1037116 w 1603787"/>
              <a:gd name="connsiteY6" fmla="*/ 1348480 h 1348480"/>
              <a:gd name="connsiteX7" fmla="*/ 534596 w 1603787"/>
              <a:gd name="connsiteY7" fmla="*/ 1348480 h 1348480"/>
              <a:gd name="connsiteX8" fmla="*/ 0 w 1603787"/>
              <a:gd name="connsiteY8" fmla="*/ 1348480 h 1348480"/>
              <a:gd name="connsiteX9" fmla="*/ 0 w 1603787"/>
              <a:gd name="connsiteY9" fmla="*/ 647270 h 1348480"/>
              <a:gd name="connsiteX10" fmla="*/ 0 w 1603787"/>
              <a:gd name="connsiteY10" fmla="*/ 0 h 134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03787" h="1348480" extrusionOk="0">
                <a:moveTo>
                  <a:pt x="0" y="0"/>
                </a:moveTo>
                <a:cubicBezTo>
                  <a:pt x="199687" y="-16215"/>
                  <a:pt x="263797" y="-25603"/>
                  <a:pt x="518558" y="0"/>
                </a:cubicBezTo>
                <a:cubicBezTo>
                  <a:pt x="773319" y="25603"/>
                  <a:pt x="861472" y="-19350"/>
                  <a:pt x="1005040" y="0"/>
                </a:cubicBezTo>
                <a:cubicBezTo>
                  <a:pt x="1148608" y="19350"/>
                  <a:pt x="1443160" y="781"/>
                  <a:pt x="1603787" y="0"/>
                </a:cubicBezTo>
                <a:cubicBezTo>
                  <a:pt x="1596937" y="321850"/>
                  <a:pt x="1602731" y="459512"/>
                  <a:pt x="1603787" y="687725"/>
                </a:cubicBezTo>
                <a:cubicBezTo>
                  <a:pt x="1604843" y="915938"/>
                  <a:pt x="1629175" y="1189602"/>
                  <a:pt x="1603787" y="1348480"/>
                </a:cubicBezTo>
                <a:cubicBezTo>
                  <a:pt x="1430289" y="1334137"/>
                  <a:pt x="1311115" y="1338418"/>
                  <a:pt x="1037116" y="1348480"/>
                </a:cubicBezTo>
                <a:cubicBezTo>
                  <a:pt x="763117" y="1358542"/>
                  <a:pt x="646416" y="1340794"/>
                  <a:pt x="534596" y="1348480"/>
                </a:cubicBezTo>
                <a:cubicBezTo>
                  <a:pt x="422776" y="1356166"/>
                  <a:pt x="118994" y="1346977"/>
                  <a:pt x="0" y="1348480"/>
                </a:cubicBezTo>
                <a:cubicBezTo>
                  <a:pt x="-12515" y="1032733"/>
                  <a:pt x="-4981" y="861957"/>
                  <a:pt x="0" y="647270"/>
                </a:cubicBezTo>
                <a:cubicBezTo>
                  <a:pt x="4981" y="432583"/>
                  <a:pt x="15403" y="294606"/>
                  <a:pt x="0" y="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9890948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A4F2CAB-E342-49AF-8E7F-3C75681ED409}"/>
              </a:ext>
            </a:extLst>
          </p:cNvPr>
          <p:cNvSpPr/>
          <p:nvPr/>
        </p:nvSpPr>
        <p:spPr>
          <a:xfrm>
            <a:off x="1634847" y="2174112"/>
            <a:ext cx="771525" cy="779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964248-B26F-4994-8BFA-7819DD960DCA}"/>
              </a:ext>
            </a:extLst>
          </p:cNvPr>
          <p:cNvSpPr/>
          <p:nvPr/>
        </p:nvSpPr>
        <p:spPr>
          <a:xfrm>
            <a:off x="2448809" y="1951478"/>
            <a:ext cx="1735093" cy="1406901"/>
          </a:xfrm>
          <a:custGeom>
            <a:avLst/>
            <a:gdLst>
              <a:gd name="connsiteX0" fmla="*/ 0 w 1735093"/>
              <a:gd name="connsiteY0" fmla="*/ 0 h 1406901"/>
              <a:gd name="connsiteX1" fmla="*/ 561013 w 1735093"/>
              <a:gd name="connsiteY1" fmla="*/ 0 h 1406901"/>
              <a:gd name="connsiteX2" fmla="*/ 1087325 w 1735093"/>
              <a:gd name="connsiteY2" fmla="*/ 0 h 1406901"/>
              <a:gd name="connsiteX3" fmla="*/ 1735093 w 1735093"/>
              <a:gd name="connsiteY3" fmla="*/ 0 h 1406901"/>
              <a:gd name="connsiteX4" fmla="*/ 1735093 w 1735093"/>
              <a:gd name="connsiteY4" fmla="*/ 483036 h 1406901"/>
              <a:gd name="connsiteX5" fmla="*/ 1735093 w 1735093"/>
              <a:gd name="connsiteY5" fmla="*/ 980141 h 1406901"/>
              <a:gd name="connsiteX6" fmla="*/ 1735093 w 1735093"/>
              <a:gd name="connsiteY6" fmla="*/ 1406901 h 1406901"/>
              <a:gd name="connsiteX7" fmla="*/ 1122027 w 1735093"/>
              <a:gd name="connsiteY7" fmla="*/ 1406901 h 1406901"/>
              <a:gd name="connsiteX8" fmla="*/ 578364 w 1735093"/>
              <a:gd name="connsiteY8" fmla="*/ 1406901 h 1406901"/>
              <a:gd name="connsiteX9" fmla="*/ 0 w 1735093"/>
              <a:gd name="connsiteY9" fmla="*/ 1406901 h 1406901"/>
              <a:gd name="connsiteX10" fmla="*/ 0 w 1735093"/>
              <a:gd name="connsiteY10" fmla="*/ 952003 h 1406901"/>
              <a:gd name="connsiteX11" fmla="*/ 0 w 1735093"/>
              <a:gd name="connsiteY11" fmla="*/ 454898 h 1406901"/>
              <a:gd name="connsiteX12" fmla="*/ 0 w 1735093"/>
              <a:gd name="connsiteY12" fmla="*/ 0 h 140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5093" h="1406901" extrusionOk="0">
                <a:moveTo>
                  <a:pt x="0" y="0"/>
                </a:moveTo>
                <a:cubicBezTo>
                  <a:pt x="151580" y="-9264"/>
                  <a:pt x="299498" y="-8028"/>
                  <a:pt x="561013" y="0"/>
                </a:cubicBezTo>
                <a:cubicBezTo>
                  <a:pt x="822528" y="8028"/>
                  <a:pt x="847655" y="11447"/>
                  <a:pt x="1087325" y="0"/>
                </a:cubicBezTo>
                <a:cubicBezTo>
                  <a:pt x="1326995" y="-11447"/>
                  <a:pt x="1446582" y="17455"/>
                  <a:pt x="1735093" y="0"/>
                </a:cubicBezTo>
                <a:cubicBezTo>
                  <a:pt x="1753239" y="218172"/>
                  <a:pt x="1741469" y="362705"/>
                  <a:pt x="1735093" y="483036"/>
                </a:cubicBezTo>
                <a:cubicBezTo>
                  <a:pt x="1728717" y="603367"/>
                  <a:pt x="1714948" y="769518"/>
                  <a:pt x="1735093" y="980141"/>
                </a:cubicBezTo>
                <a:cubicBezTo>
                  <a:pt x="1755238" y="1190765"/>
                  <a:pt x="1746449" y="1298420"/>
                  <a:pt x="1735093" y="1406901"/>
                </a:cubicBezTo>
                <a:cubicBezTo>
                  <a:pt x="1527266" y="1437255"/>
                  <a:pt x="1263801" y="1409177"/>
                  <a:pt x="1122027" y="1406901"/>
                </a:cubicBezTo>
                <a:cubicBezTo>
                  <a:pt x="980253" y="1404625"/>
                  <a:pt x="688338" y="1433640"/>
                  <a:pt x="578364" y="1406901"/>
                </a:cubicBezTo>
                <a:cubicBezTo>
                  <a:pt x="468390" y="1380162"/>
                  <a:pt x="162075" y="1427744"/>
                  <a:pt x="0" y="1406901"/>
                </a:cubicBezTo>
                <a:cubicBezTo>
                  <a:pt x="-11449" y="1231690"/>
                  <a:pt x="-14069" y="1161248"/>
                  <a:pt x="0" y="952003"/>
                </a:cubicBezTo>
                <a:cubicBezTo>
                  <a:pt x="14069" y="742758"/>
                  <a:pt x="-1802" y="597150"/>
                  <a:pt x="0" y="454898"/>
                </a:cubicBezTo>
                <a:cubicBezTo>
                  <a:pt x="1802" y="312646"/>
                  <a:pt x="6187" y="227105"/>
                  <a:pt x="0" y="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9890948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4AD6AFF-506F-48E8-9073-8A7E62E5694E}"/>
              </a:ext>
            </a:extLst>
          </p:cNvPr>
          <p:cNvSpPr/>
          <p:nvPr/>
        </p:nvSpPr>
        <p:spPr>
          <a:xfrm>
            <a:off x="4190986" y="2135793"/>
            <a:ext cx="771525" cy="779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3DBF422-4B18-48D1-8738-AEAB7A0041F8}"/>
              </a:ext>
            </a:extLst>
          </p:cNvPr>
          <p:cNvSpPr/>
          <p:nvPr/>
        </p:nvSpPr>
        <p:spPr>
          <a:xfrm>
            <a:off x="6818595" y="2122682"/>
            <a:ext cx="771525" cy="779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4FD347-9F80-4FB2-A5FA-D051E515937F}"/>
              </a:ext>
            </a:extLst>
          </p:cNvPr>
          <p:cNvSpPr/>
          <p:nvPr/>
        </p:nvSpPr>
        <p:spPr>
          <a:xfrm>
            <a:off x="5000456" y="1915108"/>
            <a:ext cx="1776944" cy="1443271"/>
          </a:xfrm>
          <a:custGeom>
            <a:avLst/>
            <a:gdLst>
              <a:gd name="connsiteX0" fmla="*/ 0 w 1776944"/>
              <a:gd name="connsiteY0" fmla="*/ 0 h 1443271"/>
              <a:gd name="connsiteX1" fmla="*/ 574545 w 1776944"/>
              <a:gd name="connsiteY1" fmla="*/ 0 h 1443271"/>
              <a:gd name="connsiteX2" fmla="*/ 1113552 w 1776944"/>
              <a:gd name="connsiteY2" fmla="*/ 0 h 1443271"/>
              <a:gd name="connsiteX3" fmla="*/ 1776944 w 1776944"/>
              <a:gd name="connsiteY3" fmla="*/ 0 h 1443271"/>
              <a:gd name="connsiteX4" fmla="*/ 1776944 w 1776944"/>
              <a:gd name="connsiteY4" fmla="*/ 495523 h 1443271"/>
              <a:gd name="connsiteX5" fmla="*/ 1776944 w 1776944"/>
              <a:gd name="connsiteY5" fmla="*/ 1005479 h 1443271"/>
              <a:gd name="connsiteX6" fmla="*/ 1776944 w 1776944"/>
              <a:gd name="connsiteY6" fmla="*/ 1443271 h 1443271"/>
              <a:gd name="connsiteX7" fmla="*/ 1149090 w 1776944"/>
              <a:gd name="connsiteY7" fmla="*/ 1443271 h 1443271"/>
              <a:gd name="connsiteX8" fmla="*/ 592315 w 1776944"/>
              <a:gd name="connsiteY8" fmla="*/ 1443271 h 1443271"/>
              <a:gd name="connsiteX9" fmla="*/ 0 w 1776944"/>
              <a:gd name="connsiteY9" fmla="*/ 1443271 h 1443271"/>
              <a:gd name="connsiteX10" fmla="*/ 0 w 1776944"/>
              <a:gd name="connsiteY10" fmla="*/ 976613 h 1443271"/>
              <a:gd name="connsiteX11" fmla="*/ 0 w 1776944"/>
              <a:gd name="connsiteY11" fmla="*/ 466658 h 1443271"/>
              <a:gd name="connsiteX12" fmla="*/ 0 w 1776944"/>
              <a:gd name="connsiteY12" fmla="*/ 0 h 1443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76944" h="1443271" extrusionOk="0">
                <a:moveTo>
                  <a:pt x="0" y="0"/>
                </a:moveTo>
                <a:cubicBezTo>
                  <a:pt x="270102" y="27028"/>
                  <a:pt x="338368" y="8749"/>
                  <a:pt x="574545" y="0"/>
                </a:cubicBezTo>
                <a:cubicBezTo>
                  <a:pt x="810723" y="-8749"/>
                  <a:pt x="998624" y="-10995"/>
                  <a:pt x="1113552" y="0"/>
                </a:cubicBezTo>
                <a:cubicBezTo>
                  <a:pt x="1228480" y="10995"/>
                  <a:pt x="1542714" y="-27067"/>
                  <a:pt x="1776944" y="0"/>
                </a:cubicBezTo>
                <a:cubicBezTo>
                  <a:pt x="1786997" y="204074"/>
                  <a:pt x="1779494" y="266084"/>
                  <a:pt x="1776944" y="495523"/>
                </a:cubicBezTo>
                <a:cubicBezTo>
                  <a:pt x="1774394" y="724962"/>
                  <a:pt x="1777268" y="889306"/>
                  <a:pt x="1776944" y="1005479"/>
                </a:cubicBezTo>
                <a:cubicBezTo>
                  <a:pt x="1776620" y="1121652"/>
                  <a:pt x="1764675" y="1320007"/>
                  <a:pt x="1776944" y="1443271"/>
                </a:cubicBezTo>
                <a:cubicBezTo>
                  <a:pt x="1532412" y="1417979"/>
                  <a:pt x="1404271" y="1438847"/>
                  <a:pt x="1149090" y="1443271"/>
                </a:cubicBezTo>
                <a:cubicBezTo>
                  <a:pt x="893909" y="1447695"/>
                  <a:pt x="786008" y="1466969"/>
                  <a:pt x="592315" y="1443271"/>
                </a:cubicBezTo>
                <a:cubicBezTo>
                  <a:pt x="398622" y="1419573"/>
                  <a:pt x="259601" y="1415595"/>
                  <a:pt x="0" y="1443271"/>
                </a:cubicBezTo>
                <a:cubicBezTo>
                  <a:pt x="18988" y="1319188"/>
                  <a:pt x="-5306" y="1104941"/>
                  <a:pt x="0" y="976613"/>
                </a:cubicBezTo>
                <a:cubicBezTo>
                  <a:pt x="5306" y="848285"/>
                  <a:pt x="-5399" y="627225"/>
                  <a:pt x="0" y="466658"/>
                </a:cubicBezTo>
                <a:cubicBezTo>
                  <a:pt x="5399" y="306091"/>
                  <a:pt x="-6094" y="114555"/>
                  <a:pt x="0" y="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9890948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41A04C-4253-4B75-8A19-90CF5F883262}"/>
              </a:ext>
            </a:extLst>
          </p:cNvPr>
          <p:cNvSpPr/>
          <p:nvPr/>
        </p:nvSpPr>
        <p:spPr>
          <a:xfrm>
            <a:off x="7610842" y="1915108"/>
            <a:ext cx="1735093" cy="1354666"/>
          </a:xfrm>
          <a:custGeom>
            <a:avLst/>
            <a:gdLst>
              <a:gd name="connsiteX0" fmla="*/ 0 w 1735093"/>
              <a:gd name="connsiteY0" fmla="*/ 0 h 1354666"/>
              <a:gd name="connsiteX1" fmla="*/ 561013 w 1735093"/>
              <a:gd name="connsiteY1" fmla="*/ 0 h 1354666"/>
              <a:gd name="connsiteX2" fmla="*/ 1087325 w 1735093"/>
              <a:gd name="connsiteY2" fmla="*/ 0 h 1354666"/>
              <a:gd name="connsiteX3" fmla="*/ 1735093 w 1735093"/>
              <a:gd name="connsiteY3" fmla="*/ 0 h 1354666"/>
              <a:gd name="connsiteX4" fmla="*/ 1735093 w 1735093"/>
              <a:gd name="connsiteY4" fmla="*/ 690880 h 1354666"/>
              <a:gd name="connsiteX5" fmla="*/ 1735093 w 1735093"/>
              <a:gd name="connsiteY5" fmla="*/ 1354666 h 1354666"/>
              <a:gd name="connsiteX6" fmla="*/ 1122027 w 1735093"/>
              <a:gd name="connsiteY6" fmla="*/ 1354666 h 1354666"/>
              <a:gd name="connsiteX7" fmla="*/ 578364 w 1735093"/>
              <a:gd name="connsiteY7" fmla="*/ 1354666 h 1354666"/>
              <a:gd name="connsiteX8" fmla="*/ 0 w 1735093"/>
              <a:gd name="connsiteY8" fmla="*/ 1354666 h 1354666"/>
              <a:gd name="connsiteX9" fmla="*/ 0 w 1735093"/>
              <a:gd name="connsiteY9" fmla="*/ 650240 h 1354666"/>
              <a:gd name="connsiteX10" fmla="*/ 0 w 1735093"/>
              <a:gd name="connsiteY10" fmla="*/ 0 h 135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5093" h="1354666" extrusionOk="0">
                <a:moveTo>
                  <a:pt x="0" y="0"/>
                </a:moveTo>
                <a:cubicBezTo>
                  <a:pt x="151580" y="-9264"/>
                  <a:pt x="299498" y="-8028"/>
                  <a:pt x="561013" y="0"/>
                </a:cubicBezTo>
                <a:cubicBezTo>
                  <a:pt x="822528" y="8028"/>
                  <a:pt x="847655" y="11447"/>
                  <a:pt x="1087325" y="0"/>
                </a:cubicBezTo>
                <a:cubicBezTo>
                  <a:pt x="1326995" y="-11447"/>
                  <a:pt x="1446582" y="17455"/>
                  <a:pt x="1735093" y="0"/>
                </a:cubicBezTo>
                <a:cubicBezTo>
                  <a:pt x="1760712" y="183237"/>
                  <a:pt x="1744582" y="415309"/>
                  <a:pt x="1735093" y="690880"/>
                </a:cubicBezTo>
                <a:cubicBezTo>
                  <a:pt x="1725604" y="966451"/>
                  <a:pt x="1753385" y="1097891"/>
                  <a:pt x="1735093" y="1354666"/>
                </a:cubicBezTo>
                <a:cubicBezTo>
                  <a:pt x="1544402" y="1341592"/>
                  <a:pt x="1246390" y="1357556"/>
                  <a:pt x="1122027" y="1354666"/>
                </a:cubicBezTo>
                <a:cubicBezTo>
                  <a:pt x="997664" y="1351776"/>
                  <a:pt x="831477" y="1364800"/>
                  <a:pt x="578364" y="1354666"/>
                </a:cubicBezTo>
                <a:cubicBezTo>
                  <a:pt x="325251" y="1344532"/>
                  <a:pt x="241701" y="1345335"/>
                  <a:pt x="0" y="1354666"/>
                </a:cubicBezTo>
                <a:cubicBezTo>
                  <a:pt x="-20488" y="1197054"/>
                  <a:pt x="-7" y="794450"/>
                  <a:pt x="0" y="650240"/>
                </a:cubicBezTo>
                <a:cubicBezTo>
                  <a:pt x="7" y="506030"/>
                  <a:pt x="27550" y="281565"/>
                  <a:pt x="0" y="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9890948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BDA349E-C8E7-4843-84DA-1CBB27789E41}"/>
              </a:ext>
            </a:extLst>
          </p:cNvPr>
          <p:cNvSpPr/>
          <p:nvPr/>
        </p:nvSpPr>
        <p:spPr>
          <a:xfrm>
            <a:off x="9383879" y="2180545"/>
            <a:ext cx="771525" cy="779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624809-F6F2-4E68-8BBD-93AFB368E156}"/>
              </a:ext>
            </a:extLst>
          </p:cNvPr>
          <p:cNvSpPr/>
          <p:nvPr/>
        </p:nvSpPr>
        <p:spPr>
          <a:xfrm>
            <a:off x="10225654" y="1897113"/>
            <a:ext cx="1910337" cy="1399911"/>
          </a:xfrm>
          <a:custGeom>
            <a:avLst/>
            <a:gdLst>
              <a:gd name="connsiteX0" fmla="*/ 0 w 1910337"/>
              <a:gd name="connsiteY0" fmla="*/ 0 h 1399911"/>
              <a:gd name="connsiteX1" fmla="*/ 617676 w 1910337"/>
              <a:gd name="connsiteY1" fmla="*/ 0 h 1399911"/>
              <a:gd name="connsiteX2" fmla="*/ 1197145 w 1910337"/>
              <a:gd name="connsiteY2" fmla="*/ 0 h 1399911"/>
              <a:gd name="connsiteX3" fmla="*/ 1910337 w 1910337"/>
              <a:gd name="connsiteY3" fmla="*/ 0 h 1399911"/>
              <a:gd name="connsiteX4" fmla="*/ 1910337 w 1910337"/>
              <a:gd name="connsiteY4" fmla="*/ 713955 h 1399911"/>
              <a:gd name="connsiteX5" fmla="*/ 1910337 w 1910337"/>
              <a:gd name="connsiteY5" fmla="*/ 1399911 h 1399911"/>
              <a:gd name="connsiteX6" fmla="*/ 1235351 w 1910337"/>
              <a:gd name="connsiteY6" fmla="*/ 1399911 h 1399911"/>
              <a:gd name="connsiteX7" fmla="*/ 636779 w 1910337"/>
              <a:gd name="connsiteY7" fmla="*/ 1399911 h 1399911"/>
              <a:gd name="connsiteX8" fmla="*/ 0 w 1910337"/>
              <a:gd name="connsiteY8" fmla="*/ 1399911 h 1399911"/>
              <a:gd name="connsiteX9" fmla="*/ 0 w 1910337"/>
              <a:gd name="connsiteY9" fmla="*/ 671957 h 1399911"/>
              <a:gd name="connsiteX10" fmla="*/ 0 w 1910337"/>
              <a:gd name="connsiteY10" fmla="*/ 0 h 1399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10337" h="1399911" extrusionOk="0">
                <a:moveTo>
                  <a:pt x="0" y="0"/>
                </a:moveTo>
                <a:cubicBezTo>
                  <a:pt x="260644" y="21622"/>
                  <a:pt x="415351" y="8678"/>
                  <a:pt x="617676" y="0"/>
                </a:cubicBezTo>
                <a:cubicBezTo>
                  <a:pt x="820001" y="-8678"/>
                  <a:pt x="917358" y="943"/>
                  <a:pt x="1197145" y="0"/>
                </a:cubicBezTo>
                <a:cubicBezTo>
                  <a:pt x="1476932" y="-943"/>
                  <a:pt x="1713331" y="-35243"/>
                  <a:pt x="1910337" y="0"/>
                </a:cubicBezTo>
                <a:cubicBezTo>
                  <a:pt x="1880827" y="332495"/>
                  <a:pt x="1909537" y="486952"/>
                  <a:pt x="1910337" y="713955"/>
                </a:cubicBezTo>
                <a:cubicBezTo>
                  <a:pt x="1911137" y="940959"/>
                  <a:pt x="1884459" y="1248022"/>
                  <a:pt x="1910337" y="1399911"/>
                </a:cubicBezTo>
                <a:cubicBezTo>
                  <a:pt x="1766836" y="1375804"/>
                  <a:pt x="1566122" y="1425130"/>
                  <a:pt x="1235351" y="1399911"/>
                </a:cubicBezTo>
                <a:cubicBezTo>
                  <a:pt x="904580" y="1374692"/>
                  <a:pt x="879292" y="1417677"/>
                  <a:pt x="636779" y="1399911"/>
                </a:cubicBezTo>
                <a:cubicBezTo>
                  <a:pt x="394266" y="1382145"/>
                  <a:pt x="283683" y="1413794"/>
                  <a:pt x="0" y="1399911"/>
                </a:cubicBezTo>
                <a:cubicBezTo>
                  <a:pt x="-14868" y="1202135"/>
                  <a:pt x="-29148" y="971970"/>
                  <a:pt x="0" y="671957"/>
                </a:cubicBezTo>
                <a:cubicBezTo>
                  <a:pt x="29148" y="371944"/>
                  <a:pt x="-23866" y="221291"/>
                  <a:pt x="0" y="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9890948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27D4DC-5C53-4EEF-A02F-419068C4E768}"/>
              </a:ext>
            </a:extLst>
          </p:cNvPr>
          <p:cNvSpPr txBox="1"/>
          <p:nvPr/>
        </p:nvSpPr>
        <p:spPr>
          <a:xfrm>
            <a:off x="283" y="2032072"/>
            <a:ext cx="5221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KG Miss Kindergarten" panose="02000000000000000000" pitchFamily="2" charset="0"/>
              </a:rPr>
              <a:t>1.</a:t>
            </a:r>
            <a:endParaRPr lang="en-IL" sz="3000" b="1" dirty="0">
              <a:latin typeface="KG Miss Kindergarte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763ED9-44DA-455A-91FB-CDB00DE1410B}"/>
              </a:ext>
            </a:extLst>
          </p:cNvPr>
          <p:cNvSpPr txBox="1"/>
          <p:nvPr/>
        </p:nvSpPr>
        <p:spPr>
          <a:xfrm>
            <a:off x="2409374" y="1958469"/>
            <a:ext cx="5221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KG Miss Kindergarten" panose="02000000000000000000" pitchFamily="2" charset="0"/>
              </a:rPr>
              <a:t>2.</a:t>
            </a:r>
            <a:endParaRPr lang="en-IL" sz="3000" b="1" dirty="0">
              <a:latin typeface="KG Miss Kindergarte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7C0F01-D770-4428-B428-5DF13F766835}"/>
              </a:ext>
            </a:extLst>
          </p:cNvPr>
          <p:cNvSpPr txBox="1"/>
          <p:nvPr/>
        </p:nvSpPr>
        <p:spPr>
          <a:xfrm>
            <a:off x="4962511" y="1897113"/>
            <a:ext cx="5221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KG Miss Kindergarten" panose="02000000000000000000" pitchFamily="2" charset="0"/>
              </a:rPr>
              <a:t>3.</a:t>
            </a:r>
            <a:endParaRPr lang="en-IL" sz="3000" b="1" dirty="0">
              <a:latin typeface="KG Miss Kindergarte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34B3D8-B2E9-420D-ACF9-FC7CD0C465AC}"/>
              </a:ext>
            </a:extLst>
          </p:cNvPr>
          <p:cNvSpPr txBox="1"/>
          <p:nvPr/>
        </p:nvSpPr>
        <p:spPr>
          <a:xfrm>
            <a:off x="7504149" y="1889781"/>
            <a:ext cx="5221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KG Miss Kindergarten" panose="02000000000000000000" pitchFamily="2" charset="0"/>
              </a:rPr>
              <a:t>4.</a:t>
            </a:r>
            <a:endParaRPr lang="en-IL" sz="3000" b="1" dirty="0">
              <a:latin typeface="KG Miss Kindergarte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AC00BC-4A37-41F3-B7C0-215FDD43876C}"/>
              </a:ext>
            </a:extLst>
          </p:cNvPr>
          <p:cNvSpPr txBox="1"/>
          <p:nvPr/>
        </p:nvSpPr>
        <p:spPr>
          <a:xfrm>
            <a:off x="10225654" y="1889781"/>
            <a:ext cx="5221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KG Miss Kindergarten" panose="02000000000000000000" pitchFamily="2" charset="0"/>
              </a:rPr>
              <a:t>5.</a:t>
            </a:r>
            <a:endParaRPr lang="en-IL" sz="3000" b="1" dirty="0">
              <a:latin typeface="KG Miss Kindergarten" panose="02000000000000000000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6C9557D-84D2-4A46-9E36-B6F62B4792B6}"/>
              </a:ext>
            </a:extLst>
          </p:cNvPr>
          <p:cNvGrpSpPr/>
          <p:nvPr/>
        </p:nvGrpSpPr>
        <p:grpSpPr>
          <a:xfrm>
            <a:off x="5058246" y="4569643"/>
            <a:ext cx="1661363" cy="1113992"/>
            <a:chOff x="2621734" y="4486275"/>
            <a:chExt cx="3136130" cy="179253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9EAD2E7-FBED-48C1-8FEC-1EEF600E9B52}"/>
                </a:ext>
              </a:extLst>
            </p:cNvPr>
            <p:cNvGrpSpPr/>
            <p:nvPr/>
          </p:nvGrpSpPr>
          <p:grpSpPr>
            <a:xfrm>
              <a:off x="2621734" y="4486276"/>
              <a:ext cx="3136130" cy="1598858"/>
              <a:chOff x="4104557" y="4266477"/>
              <a:chExt cx="5871256" cy="278078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926B682-0CE2-4D54-8CD6-9B1727E85293}"/>
                  </a:ext>
                </a:extLst>
              </p:cNvPr>
              <p:cNvGrpSpPr/>
              <p:nvPr/>
            </p:nvGrpSpPr>
            <p:grpSpPr>
              <a:xfrm>
                <a:off x="4104557" y="4357688"/>
                <a:ext cx="2548843" cy="2601690"/>
                <a:chOff x="8592439" y="2514527"/>
                <a:chExt cx="1619250" cy="1667279"/>
              </a:xfrm>
            </p:grpSpPr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2FDD1B83-B826-4703-A573-E246BA8CAF46}"/>
                    </a:ext>
                  </a:extLst>
                </p:cNvPr>
                <p:cNvGrpSpPr/>
                <p:nvPr/>
              </p:nvGrpSpPr>
              <p:grpSpPr>
                <a:xfrm>
                  <a:off x="8592439" y="2514527"/>
                  <a:ext cx="1619250" cy="1667279"/>
                  <a:chOff x="9486899" y="2362127"/>
                  <a:chExt cx="1619250" cy="1667279"/>
                </a:xfrm>
              </p:grpSpPr>
              <p:pic>
                <p:nvPicPr>
                  <p:cNvPr id="27" name="Picture 6" descr="Boy, Black, Child, Happy, Laughing">
                    <a:extLst>
                      <a:ext uri="{FF2B5EF4-FFF2-40B4-BE49-F238E27FC236}">
                        <a16:creationId xmlns:a16="http://schemas.microsoft.com/office/drawing/2014/main" id="{600B4560-9C24-4DFE-9AA3-B8782080A9C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50697"/>
                  <a:stretch/>
                </p:blipFill>
                <p:spPr bwMode="auto">
                  <a:xfrm>
                    <a:off x="9486899" y="2362127"/>
                    <a:ext cx="1619250" cy="15966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8" name="Picture 6" descr="Boy, Black, Child, Happy, Laughing">
                    <a:extLst>
                      <a:ext uri="{FF2B5EF4-FFF2-40B4-BE49-F238E27FC236}">
                        <a16:creationId xmlns:a16="http://schemas.microsoft.com/office/drawing/2014/main" id="{0A5A64C7-AB35-436F-BF9C-5441A4E2B82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706" t="38385" r="47647" b="51909"/>
                  <a:stretch/>
                </p:blipFill>
                <p:spPr bwMode="auto">
                  <a:xfrm rot="18653808">
                    <a:off x="10219262" y="3507519"/>
                    <a:ext cx="697608" cy="346166"/>
                  </a:xfrm>
                  <a:prstGeom prst="ellipse">
                    <a:avLst/>
                  </a:prstGeom>
                  <a:ln>
                    <a:noFill/>
                  </a:ln>
                  <a:effectLst>
                    <a:softEdge rad="112500"/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26" name="Picture 6" descr="Boy, Black, Child, Happy, Laughing">
                  <a:extLst>
                    <a:ext uri="{FF2B5EF4-FFF2-40B4-BE49-F238E27FC236}">
                      <a16:creationId xmlns:a16="http://schemas.microsoft.com/office/drawing/2014/main" id="{756BB430-F40C-4DD5-8CF7-AA94CE2F442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706" t="38385" r="47647" b="51909"/>
                <a:stretch/>
              </p:blipFill>
              <p:spPr bwMode="auto">
                <a:xfrm rot="18653808">
                  <a:off x="9450937" y="3712426"/>
                  <a:ext cx="369606" cy="183405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7D4C9CC-22E5-415A-AD77-731A05E32A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45228" b="17888"/>
              <a:stretch/>
            </p:blipFill>
            <p:spPr>
              <a:xfrm rot="10800000">
                <a:off x="4391916" y="6226055"/>
                <a:ext cx="1976780" cy="645896"/>
              </a:xfrm>
              <a:prstGeom prst="rect">
                <a:avLst/>
              </a:prstGeom>
            </p:spPr>
          </p:pic>
          <p:pic>
            <p:nvPicPr>
              <p:cNvPr id="23" name="Picture 2" descr="Teacher, Bookworm, Glasses, Professor, Person, Cartoon">
                <a:extLst>
                  <a:ext uri="{FF2B5EF4-FFF2-40B4-BE49-F238E27FC236}">
                    <a16:creationId xmlns:a16="http://schemas.microsoft.com/office/drawing/2014/main" id="{29570F1A-1F3C-4ED5-A9A4-752E05A3DF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95027" y="4266477"/>
                <a:ext cx="2780786" cy="27807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F09F375A-EF12-411B-A0A0-4DA538BE37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45228" b="17888"/>
              <a:stretch/>
            </p:blipFill>
            <p:spPr>
              <a:xfrm rot="10800000">
                <a:off x="7664755" y="5427514"/>
                <a:ext cx="1976781" cy="645895"/>
              </a:xfrm>
              <a:prstGeom prst="rect">
                <a:avLst/>
              </a:prstGeom>
            </p:spPr>
          </p:pic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98EC39D-14D3-42D8-AA5B-D1CF69FEAA54}"/>
                </a:ext>
              </a:extLst>
            </p:cNvPr>
            <p:cNvSpPr/>
            <p:nvPr/>
          </p:nvSpPr>
          <p:spPr>
            <a:xfrm>
              <a:off x="2621734" y="4486275"/>
              <a:ext cx="3136130" cy="1792539"/>
            </a:xfrm>
            <a:custGeom>
              <a:avLst/>
              <a:gdLst>
                <a:gd name="connsiteX0" fmla="*/ 0 w 3136130"/>
                <a:gd name="connsiteY0" fmla="*/ 0 h 1792539"/>
                <a:gd name="connsiteX1" fmla="*/ 595865 w 3136130"/>
                <a:gd name="connsiteY1" fmla="*/ 0 h 1792539"/>
                <a:gd name="connsiteX2" fmla="*/ 1129007 w 3136130"/>
                <a:gd name="connsiteY2" fmla="*/ 0 h 1792539"/>
                <a:gd name="connsiteX3" fmla="*/ 1787594 w 3136130"/>
                <a:gd name="connsiteY3" fmla="*/ 0 h 1792539"/>
                <a:gd name="connsiteX4" fmla="*/ 2446181 w 3136130"/>
                <a:gd name="connsiteY4" fmla="*/ 0 h 1792539"/>
                <a:gd name="connsiteX5" fmla="*/ 3136130 w 3136130"/>
                <a:gd name="connsiteY5" fmla="*/ 0 h 1792539"/>
                <a:gd name="connsiteX6" fmla="*/ 3136130 w 3136130"/>
                <a:gd name="connsiteY6" fmla="*/ 579588 h 1792539"/>
                <a:gd name="connsiteX7" fmla="*/ 3136130 w 3136130"/>
                <a:gd name="connsiteY7" fmla="*/ 1212951 h 1792539"/>
                <a:gd name="connsiteX8" fmla="*/ 3136130 w 3136130"/>
                <a:gd name="connsiteY8" fmla="*/ 1792539 h 1792539"/>
                <a:gd name="connsiteX9" fmla="*/ 2602988 w 3136130"/>
                <a:gd name="connsiteY9" fmla="*/ 1792539 h 1792539"/>
                <a:gd name="connsiteX10" fmla="*/ 2007123 w 3136130"/>
                <a:gd name="connsiteY10" fmla="*/ 1792539 h 1792539"/>
                <a:gd name="connsiteX11" fmla="*/ 1442620 w 3136130"/>
                <a:gd name="connsiteY11" fmla="*/ 1792539 h 1792539"/>
                <a:gd name="connsiteX12" fmla="*/ 815394 w 3136130"/>
                <a:gd name="connsiteY12" fmla="*/ 1792539 h 1792539"/>
                <a:gd name="connsiteX13" fmla="*/ 0 w 3136130"/>
                <a:gd name="connsiteY13" fmla="*/ 1792539 h 1792539"/>
                <a:gd name="connsiteX14" fmla="*/ 0 w 3136130"/>
                <a:gd name="connsiteY14" fmla="*/ 1177101 h 1792539"/>
                <a:gd name="connsiteX15" fmla="*/ 0 w 3136130"/>
                <a:gd name="connsiteY15" fmla="*/ 615438 h 1792539"/>
                <a:gd name="connsiteX16" fmla="*/ 0 w 3136130"/>
                <a:gd name="connsiteY16" fmla="*/ 0 h 179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36130" h="1792539" extrusionOk="0">
                  <a:moveTo>
                    <a:pt x="0" y="0"/>
                  </a:moveTo>
                  <a:cubicBezTo>
                    <a:pt x="276795" y="-19863"/>
                    <a:pt x="389197" y="-11425"/>
                    <a:pt x="595865" y="0"/>
                  </a:cubicBezTo>
                  <a:cubicBezTo>
                    <a:pt x="802533" y="11425"/>
                    <a:pt x="947148" y="22570"/>
                    <a:pt x="1129007" y="0"/>
                  </a:cubicBezTo>
                  <a:cubicBezTo>
                    <a:pt x="1310866" y="-22570"/>
                    <a:pt x="1572254" y="-18160"/>
                    <a:pt x="1787594" y="0"/>
                  </a:cubicBezTo>
                  <a:cubicBezTo>
                    <a:pt x="2002934" y="18160"/>
                    <a:pt x="2250734" y="27936"/>
                    <a:pt x="2446181" y="0"/>
                  </a:cubicBezTo>
                  <a:cubicBezTo>
                    <a:pt x="2641628" y="-27936"/>
                    <a:pt x="2822471" y="30649"/>
                    <a:pt x="3136130" y="0"/>
                  </a:cubicBezTo>
                  <a:cubicBezTo>
                    <a:pt x="3163260" y="282909"/>
                    <a:pt x="3163897" y="367229"/>
                    <a:pt x="3136130" y="579588"/>
                  </a:cubicBezTo>
                  <a:cubicBezTo>
                    <a:pt x="3108363" y="791947"/>
                    <a:pt x="3118825" y="1063142"/>
                    <a:pt x="3136130" y="1212951"/>
                  </a:cubicBezTo>
                  <a:cubicBezTo>
                    <a:pt x="3153435" y="1362760"/>
                    <a:pt x="3117050" y="1609771"/>
                    <a:pt x="3136130" y="1792539"/>
                  </a:cubicBezTo>
                  <a:cubicBezTo>
                    <a:pt x="2989777" y="1816002"/>
                    <a:pt x="2786148" y="1802392"/>
                    <a:pt x="2602988" y="1792539"/>
                  </a:cubicBezTo>
                  <a:cubicBezTo>
                    <a:pt x="2419828" y="1782686"/>
                    <a:pt x="2274292" y="1817997"/>
                    <a:pt x="2007123" y="1792539"/>
                  </a:cubicBezTo>
                  <a:cubicBezTo>
                    <a:pt x="1739954" y="1767081"/>
                    <a:pt x="1654586" y="1792754"/>
                    <a:pt x="1442620" y="1792539"/>
                  </a:cubicBezTo>
                  <a:cubicBezTo>
                    <a:pt x="1230654" y="1792324"/>
                    <a:pt x="1015532" y="1769694"/>
                    <a:pt x="815394" y="1792539"/>
                  </a:cubicBezTo>
                  <a:cubicBezTo>
                    <a:pt x="615256" y="1815384"/>
                    <a:pt x="322616" y="1787930"/>
                    <a:pt x="0" y="1792539"/>
                  </a:cubicBezTo>
                  <a:cubicBezTo>
                    <a:pt x="14660" y="1597360"/>
                    <a:pt x="-29797" y="1384614"/>
                    <a:pt x="0" y="1177101"/>
                  </a:cubicBezTo>
                  <a:cubicBezTo>
                    <a:pt x="29797" y="969588"/>
                    <a:pt x="21609" y="770041"/>
                    <a:pt x="0" y="615438"/>
                  </a:cubicBezTo>
                  <a:cubicBezTo>
                    <a:pt x="-21609" y="460835"/>
                    <a:pt x="-27430" y="160403"/>
                    <a:pt x="0" y="0"/>
                  </a:cubicBezTo>
                  <a:close/>
                </a:path>
              </a:pathLst>
            </a:custGeom>
            <a:noFill/>
            <a:ln w="57150">
              <a:extLst>
                <a:ext uri="{C807C97D-BFC1-408E-A445-0C87EB9F89A2}">
                  <ask:lineSketchStyleProps xmlns:ask="http://schemas.microsoft.com/office/drawing/2018/sketchyshapes" sd="498909486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35782F52-4CF8-4525-BBF1-EFB5D69A9692}"/>
              </a:ext>
            </a:extLst>
          </p:cNvPr>
          <p:cNvSpPr/>
          <p:nvPr/>
        </p:nvSpPr>
        <p:spPr>
          <a:xfrm>
            <a:off x="1634846" y="3562576"/>
            <a:ext cx="8750193" cy="32717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374570F-281E-4000-BF77-FA164992336A}"/>
              </a:ext>
            </a:extLst>
          </p:cNvPr>
          <p:cNvGrpSpPr/>
          <p:nvPr/>
        </p:nvGrpSpPr>
        <p:grpSpPr>
          <a:xfrm>
            <a:off x="-11999" y="1958468"/>
            <a:ext cx="1642764" cy="1443271"/>
            <a:chOff x="4262946" y="2869320"/>
            <a:chExt cx="3136130" cy="1861164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59631D9-35F5-4855-BEF2-23471F920E99}"/>
                </a:ext>
              </a:extLst>
            </p:cNvPr>
            <p:cNvGrpSpPr/>
            <p:nvPr/>
          </p:nvGrpSpPr>
          <p:grpSpPr>
            <a:xfrm>
              <a:off x="5214206" y="2869320"/>
              <a:ext cx="1233609" cy="1861164"/>
              <a:chOff x="9261326" y="2208252"/>
              <a:chExt cx="1619250" cy="3238500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B5FD295-5F42-479A-A7A4-0FC5F5F94A54}"/>
                  </a:ext>
                </a:extLst>
              </p:cNvPr>
              <p:cNvGrpSpPr/>
              <p:nvPr/>
            </p:nvGrpSpPr>
            <p:grpSpPr>
              <a:xfrm>
                <a:off x="9261326" y="2208252"/>
                <a:ext cx="1619250" cy="3238500"/>
                <a:chOff x="8592439" y="2514527"/>
                <a:chExt cx="1619250" cy="3238500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49F124B4-BA9C-41F8-9F1B-CA7693351538}"/>
                    </a:ext>
                  </a:extLst>
                </p:cNvPr>
                <p:cNvGrpSpPr/>
                <p:nvPr/>
              </p:nvGrpSpPr>
              <p:grpSpPr>
                <a:xfrm>
                  <a:off x="8592439" y="2514527"/>
                  <a:ext cx="1619250" cy="3238500"/>
                  <a:chOff x="9486899" y="2362127"/>
                  <a:chExt cx="1619250" cy="3238500"/>
                </a:xfrm>
              </p:grpSpPr>
              <p:pic>
                <p:nvPicPr>
                  <p:cNvPr id="38" name="Picture 6" descr="Boy, Black, Child, Happy, Laughing">
                    <a:extLst>
                      <a:ext uri="{FF2B5EF4-FFF2-40B4-BE49-F238E27FC236}">
                        <a16:creationId xmlns:a16="http://schemas.microsoft.com/office/drawing/2014/main" id="{0EB45706-63AA-4D17-B965-7BA7F4B3EC5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486899" y="2362127"/>
                    <a:ext cx="1619250" cy="32385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9" name="Picture 6" descr="Boy, Black, Child, Happy, Laughing">
                    <a:extLst>
                      <a:ext uri="{FF2B5EF4-FFF2-40B4-BE49-F238E27FC236}">
                        <a16:creationId xmlns:a16="http://schemas.microsoft.com/office/drawing/2014/main" id="{3DE613BB-EE3A-48B5-84AD-1D57E2379E5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706" t="38385" r="47647" b="51909"/>
                  <a:stretch/>
                </p:blipFill>
                <p:spPr bwMode="auto">
                  <a:xfrm rot="18653808">
                    <a:off x="10219262" y="3507519"/>
                    <a:ext cx="697608" cy="346166"/>
                  </a:xfrm>
                  <a:prstGeom prst="ellipse">
                    <a:avLst/>
                  </a:prstGeom>
                  <a:ln>
                    <a:noFill/>
                  </a:ln>
                  <a:effectLst>
                    <a:softEdge rad="112500"/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37" name="Picture 6" descr="Boy, Black, Child, Happy, Laughing">
                  <a:extLst>
                    <a:ext uri="{FF2B5EF4-FFF2-40B4-BE49-F238E27FC236}">
                      <a16:creationId xmlns:a16="http://schemas.microsoft.com/office/drawing/2014/main" id="{532E0B20-445C-4D36-8878-00195172726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706" t="38385" r="47647" b="51909"/>
                <a:stretch/>
              </p:blipFill>
              <p:spPr bwMode="auto">
                <a:xfrm rot="18653808">
                  <a:off x="9450937" y="3712426"/>
                  <a:ext cx="369606" cy="183405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</p:grp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8D8C1AB5-5DC0-4F6F-AC66-8ED5D657D4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45228" b="17888"/>
              <a:stretch/>
            </p:blipFill>
            <p:spPr>
              <a:xfrm>
                <a:off x="9452284" y="3369296"/>
                <a:ext cx="1141079" cy="372838"/>
              </a:xfrm>
              <a:prstGeom prst="rect">
                <a:avLst/>
              </a:prstGeom>
            </p:spPr>
          </p:pic>
          <p:pic>
            <p:nvPicPr>
              <p:cNvPr id="35" name="Picture 4" descr="Rain, Drop, Water, Wet, Liquid, Droplet, Falling">
                <a:extLst>
                  <a:ext uri="{FF2B5EF4-FFF2-40B4-BE49-F238E27FC236}">
                    <a16:creationId xmlns:a16="http://schemas.microsoft.com/office/drawing/2014/main" id="{AF9DF926-CC02-4A51-8A4B-6B8501D239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575956" flipH="1">
                <a:off x="9685792" y="3285787"/>
                <a:ext cx="182410" cy="2691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910C972-47F6-45E5-989F-B98597EDE89A}"/>
                </a:ext>
              </a:extLst>
            </p:cNvPr>
            <p:cNvSpPr/>
            <p:nvPr/>
          </p:nvSpPr>
          <p:spPr>
            <a:xfrm>
              <a:off x="4262946" y="2875002"/>
              <a:ext cx="3136130" cy="1792539"/>
            </a:xfrm>
            <a:custGeom>
              <a:avLst/>
              <a:gdLst>
                <a:gd name="connsiteX0" fmla="*/ 0 w 3136130"/>
                <a:gd name="connsiteY0" fmla="*/ 0 h 1792539"/>
                <a:gd name="connsiteX1" fmla="*/ 595865 w 3136130"/>
                <a:gd name="connsiteY1" fmla="*/ 0 h 1792539"/>
                <a:gd name="connsiteX2" fmla="*/ 1129007 w 3136130"/>
                <a:gd name="connsiteY2" fmla="*/ 0 h 1792539"/>
                <a:gd name="connsiteX3" fmla="*/ 1787594 w 3136130"/>
                <a:gd name="connsiteY3" fmla="*/ 0 h 1792539"/>
                <a:gd name="connsiteX4" fmla="*/ 2446181 w 3136130"/>
                <a:gd name="connsiteY4" fmla="*/ 0 h 1792539"/>
                <a:gd name="connsiteX5" fmla="*/ 3136130 w 3136130"/>
                <a:gd name="connsiteY5" fmla="*/ 0 h 1792539"/>
                <a:gd name="connsiteX6" fmla="*/ 3136130 w 3136130"/>
                <a:gd name="connsiteY6" fmla="*/ 579588 h 1792539"/>
                <a:gd name="connsiteX7" fmla="*/ 3136130 w 3136130"/>
                <a:gd name="connsiteY7" fmla="*/ 1212951 h 1792539"/>
                <a:gd name="connsiteX8" fmla="*/ 3136130 w 3136130"/>
                <a:gd name="connsiteY8" fmla="*/ 1792539 h 1792539"/>
                <a:gd name="connsiteX9" fmla="*/ 2602988 w 3136130"/>
                <a:gd name="connsiteY9" fmla="*/ 1792539 h 1792539"/>
                <a:gd name="connsiteX10" fmla="*/ 2007123 w 3136130"/>
                <a:gd name="connsiteY10" fmla="*/ 1792539 h 1792539"/>
                <a:gd name="connsiteX11" fmla="*/ 1442620 w 3136130"/>
                <a:gd name="connsiteY11" fmla="*/ 1792539 h 1792539"/>
                <a:gd name="connsiteX12" fmla="*/ 815394 w 3136130"/>
                <a:gd name="connsiteY12" fmla="*/ 1792539 h 1792539"/>
                <a:gd name="connsiteX13" fmla="*/ 0 w 3136130"/>
                <a:gd name="connsiteY13" fmla="*/ 1792539 h 1792539"/>
                <a:gd name="connsiteX14" fmla="*/ 0 w 3136130"/>
                <a:gd name="connsiteY14" fmla="*/ 1177101 h 1792539"/>
                <a:gd name="connsiteX15" fmla="*/ 0 w 3136130"/>
                <a:gd name="connsiteY15" fmla="*/ 615438 h 1792539"/>
                <a:gd name="connsiteX16" fmla="*/ 0 w 3136130"/>
                <a:gd name="connsiteY16" fmla="*/ 0 h 179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36130" h="1792539" extrusionOk="0">
                  <a:moveTo>
                    <a:pt x="0" y="0"/>
                  </a:moveTo>
                  <a:cubicBezTo>
                    <a:pt x="276795" y="-19863"/>
                    <a:pt x="389197" y="-11425"/>
                    <a:pt x="595865" y="0"/>
                  </a:cubicBezTo>
                  <a:cubicBezTo>
                    <a:pt x="802533" y="11425"/>
                    <a:pt x="947148" y="22570"/>
                    <a:pt x="1129007" y="0"/>
                  </a:cubicBezTo>
                  <a:cubicBezTo>
                    <a:pt x="1310866" y="-22570"/>
                    <a:pt x="1572254" y="-18160"/>
                    <a:pt x="1787594" y="0"/>
                  </a:cubicBezTo>
                  <a:cubicBezTo>
                    <a:pt x="2002934" y="18160"/>
                    <a:pt x="2250734" y="27936"/>
                    <a:pt x="2446181" y="0"/>
                  </a:cubicBezTo>
                  <a:cubicBezTo>
                    <a:pt x="2641628" y="-27936"/>
                    <a:pt x="2822471" y="30649"/>
                    <a:pt x="3136130" y="0"/>
                  </a:cubicBezTo>
                  <a:cubicBezTo>
                    <a:pt x="3163260" y="282909"/>
                    <a:pt x="3163897" y="367229"/>
                    <a:pt x="3136130" y="579588"/>
                  </a:cubicBezTo>
                  <a:cubicBezTo>
                    <a:pt x="3108363" y="791947"/>
                    <a:pt x="3118825" y="1063142"/>
                    <a:pt x="3136130" y="1212951"/>
                  </a:cubicBezTo>
                  <a:cubicBezTo>
                    <a:pt x="3153435" y="1362760"/>
                    <a:pt x="3117050" y="1609771"/>
                    <a:pt x="3136130" y="1792539"/>
                  </a:cubicBezTo>
                  <a:cubicBezTo>
                    <a:pt x="2989777" y="1816002"/>
                    <a:pt x="2786148" y="1802392"/>
                    <a:pt x="2602988" y="1792539"/>
                  </a:cubicBezTo>
                  <a:cubicBezTo>
                    <a:pt x="2419828" y="1782686"/>
                    <a:pt x="2274292" y="1817997"/>
                    <a:pt x="2007123" y="1792539"/>
                  </a:cubicBezTo>
                  <a:cubicBezTo>
                    <a:pt x="1739954" y="1767081"/>
                    <a:pt x="1654586" y="1792754"/>
                    <a:pt x="1442620" y="1792539"/>
                  </a:cubicBezTo>
                  <a:cubicBezTo>
                    <a:pt x="1230654" y="1792324"/>
                    <a:pt x="1015532" y="1769694"/>
                    <a:pt x="815394" y="1792539"/>
                  </a:cubicBezTo>
                  <a:cubicBezTo>
                    <a:pt x="615256" y="1815384"/>
                    <a:pt x="322616" y="1787930"/>
                    <a:pt x="0" y="1792539"/>
                  </a:cubicBezTo>
                  <a:cubicBezTo>
                    <a:pt x="14660" y="1597360"/>
                    <a:pt x="-29797" y="1384614"/>
                    <a:pt x="0" y="1177101"/>
                  </a:cubicBezTo>
                  <a:cubicBezTo>
                    <a:pt x="29797" y="969588"/>
                    <a:pt x="21609" y="770041"/>
                    <a:pt x="0" y="615438"/>
                  </a:cubicBezTo>
                  <a:cubicBezTo>
                    <a:pt x="-21609" y="460835"/>
                    <a:pt x="-27430" y="160403"/>
                    <a:pt x="0" y="0"/>
                  </a:cubicBezTo>
                  <a:close/>
                </a:path>
              </a:pathLst>
            </a:custGeom>
            <a:noFill/>
            <a:ln w="57150">
              <a:extLst>
                <a:ext uri="{C807C97D-BFC1-408E-A445-0C87EB9F89A2}">
                  <ask:lineSketchStyleProps xmlns:ask="http://schemas.microsoft.com/office/drawing/2018/sketchyshapes" sd="498909486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D8C2432-D489-45A1-B97F-D841133B39E3}"/>
              </a:ext>
            </a:extLst>
          </p:cNvPr>
          <p:cNvGrpSpPr/>
          <p:nvPr/>
        </p:nvGrpSpPr>
        <p:grpSpPr>
          <a:xfrm>
            <a:off x="2425359" y="2007013"/>
            <a:ext cx="1755266" cy="1358357"/>
            <a:chOff x="8088133" y="3558024"/>
            <a:chExt cx="3136130" cy="179253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9220408-E5B1-44EB-BD84-FE211DE228A7}"/>
                </a:ext>
              </a:extLst>
            </p:cNvPr>
            <p:cNvSpPr/>
            <p:nvPr/>
          </p:nvSpPr>
          <p:spPr>
            <a:xfrm>
              <a:off x="8088133" y="3558024"/>
              <a:ext cx="3136130" cy="1792539"/>
            </a:xfrm>
            <a:custGeom>
              <a:avLst/>
              <a:gdLst>
                <a:gd name="connsiteX0" fmla="*/ 0 w 3136130"/>
                <a:gd name="connsiteY0" fmla="*/ 0 h 1792539"/>
                <a:gd name="connsiteX1" fmla="*/ 595865 w 3136130"/>
                <a:gd name="connsiteY1" fmla="*/ 0 h 1792539"/>
                <a:gd name="connsiteX2" fmla="*/ 1129007 w 3136130"/>
                <a:gd name="connsiteY2" fmla="*/ 0 h 1792539"/>
                <a:gd name="connsiteX3" fmla="*/ 1787594 w 3136130"/>
                <a:gd name="connsiteY3" fmla="*/ 0 h 1792539"/>
                <a:gd name="connsiteX4" fmla="*/ 2446181 w 3136130"/>
                <a:gd name="connsiteY4" fmla="*/ 0 h 1792539"/>
                <a:gd name="connsiteX5" fmla="*/ 3136130 w 3136130"/>
                <a:gd name="connsiteY5" fmla="*/ 0 h 1792539"/>
                <a:gd name="connsiteX6" fmla="*/ 3136130 w 3136130"/>
                <a:gd name="connsiteY6" fmla="*/ 579588 h 1792539"/>
                <a:gd name="connsiteX7" fmla="*/ 3136130 w 3136130"/>
                <a:gd name="connsiteY7" fmla="*/ 1212951 h 1792539"/>
                <a:gd name="connsiteX8" fmla="*/ 3136130 w 3136130"/>
                <a:gd name="connsiteY8" fmla="*/ 1792539 h 1792539"/>
                <a:gd name="connsiteX9" fmla="*/ 2602988 w 3136130"/>
                <a:gd name="connsiteY9" fmla="*/ 1792539 h 1792539"/>
                <a:gd name="connsiteX10" fmla="*/ 2007123 w 3136130"/>
                <a:gd name="connsiteY10" fmla="*/ 1792539 h 1792539"/>
                <a:gd name="connsiteX11" fmla="*/ 1442620 w 3136130"/>
                <a:gd name="connsiteY11" fmla="*/ 1792539 h 1792539"/>
                <a:gd name="connsiteX12" fmla="*/ 815394 w 3136130"/>
                <a:gd name="connsiteY12" fmla="*/ 1792539 h 1792539"/>
                <a:gd name="connsiteX13" fmla="*/ 0 w 3136130"/>
                <a:gd name="connsiteY13" fmla="*/ 1792539 h 1792539"/>
                <a:gd name="connsiteX14" fmla="*/ 0 w 3136130"/>
                <a:gd name="connsiteY14" fmla="*/ 1177101 h 1792539"/>
                <a:gd name="connsiteX15" fmla="*/ 0 w 3136130"/>
                <a:gd name="connsiteY15" fmla="*/ 615438 h 1792539"/>
                <a:gd name="connsiteX16" fmla="*/ 0 w 3136130"/>
                <a:gd name="connsiteY16" fmla="*/ 0 h 179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36130" h="1792539" extrusionOk="0">
                  <a:moveTo>
                    <a:pt x="0" y="0"/>
                  </a:moveTo>
                  <a:cubicBezTo>
                    <a:pt x="276795" y="-19863"/>
                    <a:pt x="389197" y="-11425"/>
                    <a:pt x="595865" y="0"/>
                  </a:cubicBezTo>
                  <a:cubicBezTo>
                    <a:pt x="802533" y="11425"/>
                    <a:pt x="947148" y="22570"/>
                    <a:pt x="1129007" y="0"/>
                  </a:cubicBezTo>
                  <a:cubicBezTo>
                    <a:pt x="1310866" y="-22570"/>
                    <a:pt x="1572254" y="-18160"/>
                    <a:pt x="1787594" y="0"/>
                  </a:cubicBezTo>
                  <a:cubicBezTo>
                    <a:pt x="2002934" y="18160"/>
                    <a:pt x="2250734" y="27936"/>
                    <a:pt x="2446181" y="0"/>
                  </a:cubicBezTo>
                  <a:cubicBezTo>
                    <a:pt x="2641628" y="-27936"/>
                    <a:pt x="2822471" y="30649"/>
                    <a:pt x="3136130" y="0"/>
                  </a:cubicBezTo>
                  <a:cubicBezTo>
                    <a:pt x="3163260" y="282909"/>
                    <a:pt x="3163897" y="367229"/>
                    <a:pt x="3136130" y="579588"/>
                  </a:cubicBezTo>
                  <a:cubicBezTo>
                    <a:pt x="3108363" y="791947"/>
                    <a:pt x="3118825" y="1063142"/>
                    <a:pt x="3136130" y="1212951"/>
                  </a:cubicBezTo>
                  <a:cubicBezTo>
                    <a:pt x="3153435" y="1362760"/>
                    <a:pt x="3117050" y="1609771"/>
                    <a:pt x="3136130" y="1792539"/>
                  </a:cubicBezTo>
                  <a:cubicBezTo>
                    <a:pt x="2989777" y="1816002"/>
                    <a:pt x="2786148" y="1802392"/>
                    <a:pt x="2602988" y="1792539"/>
                  </a:cubicBezTo>
                  <a:cubicBezTo>
                    <a:pt x="2419828" y="1782686"/>
                    <a:pt x="2274292" y="1817997"/>
                    <a:pt x="2007123" y="1792539"/>
                  </a:cubicBezTo>
                  <a:cubicBezTo>
                    <a:pt x="1739954" y="1767081"/>
                    <a:pt x="1654586" y="1792754"/>
                    <a:pt x="1442620" y="1792539"/>
                  </a:cubicBezTo>
                  <a:cubicBezTo>
                    <a:pt x="1230654" y="1792324"/>
                    <a:pt x="1015532" y="1769694"/>
                    <a:pt x="815394" y="1792539"/>
                  </a:cubicBezTo>
                  <a:cubicBezTo>
                    <a:pt x="615256" y="1815384"/>
                    <a:pt x="322616" y="1787930"/>
                    <a:pt x="0" y="1792539"/>
                  </a:cubicBezTo>
                  <a:cubicBezTo>
                    <a:pt x="14660" y="1597360"/>
                    <a:pt x="-29797" y="1384614"/>
                    <a:pt x="0" y="1177101"/>
                  </a:cubicBezTo>
                  <a:cubicBezTo>
                    <a:pt x="29797" y="969588"/>
                    <a:pt x="21609" y="770041"/>
                    <a:pt x="0" y="615438"/>
                  </a:cubicBezTo>
                  <a:cubicBezTo>
                    <a:pt x="-21609" y="460835"/>
                    <a:pt x="-27430" y="160403"/>
                    <a:pt x="0" y="0"/>
                  </a:cubicBezTo>
                  <a:close/>
                </a:path>
              </a:pathLst>
            </a:custGeom>
            <a:noFill/>
            <a:ln w="57150">
              <a:extLst>
                <a:ext uri="{C807C97D-BFC1-408E-A445-0C87EB9F89A2}">
                  <ask:lineSketchStyleProps xmlns:ask="http://schemas.microsoft.com/office/drawing/2018/sketchyshapes" sd="498909486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pic>
          <p:nvPicPr>
            <p:cNvPr id="42" name="Picture 2" descr="Bus, Mini, Auto, Transport, Car">
              <a:extLst>
                <a:ext uri="{FF2B5EF4-FFF2-40B4-BE49-F238E27FC236}">
                  <a16:creationId xmlns:a16="http://schemas.microsoft.com/office/drawing/2014/main" id="{DDC45BF6-9EE5-404E-9DBD-C1B0BDE376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99339">
              <a:off x="8275344" y="3781744"/>
              <a:ext cx="2422418" cy="1227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ED8C229-8574-4D1A-A286-3E992AEEF543}"/>
              </a:ext>
            </a:extLst>
          </p:cNvPr>
          <p:cNvGrpSpPr/>
          <p:nvPr/>
        </p:nvGrpSpPr>
        <p:grpSpPr>
          <a:xfrm>
            <a:off x="5083658" y="2089751"/>
            <a:ext cx="1602979" cy="1093984"/>
            <a:chOff x="2967038" y="3851275"/>
            <a:chExt cx="5486400" cy="3238500"/>
          </a:xfrm>
        </p:grpSpPr>
        <p:pic>
          <p:nvPicPr>
            <p:cNvPr id="53" name="Picture 2" descr="Swimming Pool, Swimming, Pool, Ladder">
              <a:extLst>
                <a:ext uri="{FF2B5EF4-FFF2-40B4-BE49-F238E27FC236}">
                  <a16:creationId xmlns:a16="http://schemas.microsoft.com/office/drawing/2014/main" id="{B69EF573-EE70-4DC3-B953-E37E282D41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038" y="3851275"/>
              <a:ext cx="5486400" cy="3238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2FD37D6-4C92-41B1-B636-C04DA34FD06E}"/>
                </a:ext>
              </a:extLst>
            </p:cNvPr>
            <p:cNvGrpSpPr/>
            <p:nvPr/>
          </p:nvGrpSpPr>
          <p:grpSpPr>
            <a:xfrm>
              <a:off x="4260511" y="4672013"/>
              <a:ext cx="1040152" cy="993674"/>
              <a:chOff x="8592439" y="2514527"/>
              <a:chExt cx="1619250" cy="1695450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0DB729F3-8982-4B39-A2F4-7072D7A3FC66}"/>
                  </a:ext>
                </a:extLst>
              </p:cNvPr>
              <p:cNvGrpSpPr/>
              <p:nvPr/>
            </p:nvGrpSpPr>
            <p:grpSpPr>
              <a:xfrm>
                <a:off x="8592439" y="2514527"/>
                <a:ext cx="1619250" cy="1695450"/>
                <a:chOff x="9486899" y="2362127"/>
                <a:chExt cx="1619250" cy="1695450"/>
              </a:xfrm>
            </p:grpSpPr>
            <p:pic>
              <p:nvPicPr>
                <p:cNvPr id="57" name="Picture 6" descr="Boy, Black, Child, Happy, Laughing">
                  <a:extLst>
                    <a:ext uri="{FF2B5EF4-FFF2-40B4-BE49-F238E27FC236}">
                      <a16:creationId xmlns:a16="http://schemas.microsoft.com/office/drawing/2014/main" id="{D0AC6948-DAC4-4EDE-B829-CBB0855535E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7647"/>
                <a:stretch/>
              </p:blipFill>
              <p:spPr bwMode="auto">
                <a:xfrm>
                  <a:off x="9486899" y="2362127"/>
                  <a:ext cx="1619250" cy="16954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8" name="Picture 6" descr="Boy, Black, Child, Happy, Laughing">
                  <a:extLst>
                    <a:ext uri="{FF2B5EF4-FFF2-40B4-BE49-F238E27FC236}">
                      <a16:creationId xmlns:a16="http://schemas.microsoft.com/office/drawing/2014/main" id="{F8B263B5-EF6C-4D27-9524-35811BBA42F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706" t="38385" r="47647" b="51909"/>
                <a:stretch/>
              </p:blipFill>
              <p:spPr bwMode="auto">
                <a:xfrm rot="18653808">
                  <a:off x="10219262" y="3507519"/>
                  <a:ext cx="697608" cy="346166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56" name="Picture 55" descr="Boy, Black, Child, Happy, Laughing">
                <a:extLst>
                  <a:ext uri="{FF2B5EF4-FFF2-40B4-BE49-F238E27FC236}">
                    <a16:creationId xmlns:a16="http://schemas.microsoft.com/office/drawing/2014/main" id="{113E9EE5-5CA3-4D43-A015-C36ADF30AD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706" t="38385" r="47647" b="51909"/>
              <a:stretch/>
            </p:blipFill>
            <p:spPr bwMode="auto">
              <a:xfrm rot="18653808">
                <a:off x="9450937" y="3712426"/>
                <a:ext cx="369606" cy="183405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306AC0B-8AED-48A5-9436-92BA735412BE}"/>
              </a:ext>
            </a:extLst>
          </p:cNvPr>
          <p:cNvGrpSpPr/>
          <p:nvPr/>
        </p:nvGrpSpPr>
        <p:grpSpPr>
          <a:xfrm>
            <a:off x="7823673" y="2121699"/>
            <a:ext cx="1199777" cy="776519"/>
            <a:chOff x="6936577" y="4699383"/>
            <a:chExt cx="3775804" cy="1988481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EDB4EC3F-19E1-4A0C-A8DF-796D8430CE09}"/>
                </a:ext>
              </a:extLst>
            </p:cNvPr>
            <p:cNvGrpSpPr/>
            <p:nvPr/>
          </p:nvGrpSpPr>
          <p:grpSpPr>
            <a:xfrm>
              <a:off x="6936577" y="4989783"/>
              <a:ext cx="3775804" cy="1698081"/>
              <a:chOff x="4260511" y="3967606"/>
              <a:chExt cx="3775804" cy="1698081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894C16A1-10E0-4BE1-8226-ED10B2683150}"/>
                  </a:ext>
                </a:extLst>
              </p:cNvPr>
              <p:cNvGrpSpPr/>
              <p:nvPr/>
            </p:nvGrpSpPr>
            <p:grpSpPr>
              <a:xfrm>
                <a:off x="4260511" y="4672013"/>
                <a:ext cx="1040152" cy="993674"/>
                <a:chOff x="8592439" y="2514527"/>
                <a:chExt cx="1619250" cy="1695450"/>
              </a:xfrm>
            </p:grpSpPr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7256DAB3-B124-4983-AF63-2ED9F207AE9D}"/>
                    </a:ext>
                  </a:extLst>
                </p:cNvPr>
                <p:cNvGrpSpPr/>
                <p:nvPr/>
              </p:nvGrpSpPr>
              <p:grpSpPr>
                <a:xfrm>
                  <a:off x="8592439" y="2514527"/>
                  <a:ext cx="1619250" cy="1695450"/>
                  <a:chOff x="9486899" y="2362127"/>
                  <a:chExt cx="1619250" cy="1695450"/>
                </a:xfrm>
              </p:grpSpPr>
              <p:pic>
                <p:nvPicPr>
                  <p:cNvPr id="69" name="Picture 6" descr="Boy, Black, Child, Happy, Laughing">
                    <a:extLst>
                      <a:ext uri="{FF2B5EF4-FFF2-40B4-BE49-F238E27FC236}">
                        <a16:creationId xmlns:a16="http://schemas.microsoft.com/office/drawing/2014/main" id="{92DEE3E9-B3C9-4BFE-94FC-5C8D60FDB8E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47647"/>
                  <a:stretch/>
                </p:blipFill>
                <p:spPr bwMode="auto">
                  <a:xfrm>
                    <a:off x="9486899" y="2362127"/>
                    <a:ext cx="1619250" cy="16954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70" name="Picture 6" descr="Boy, Black, Child, Happy, Laughing">
                    <a:extLst>
                      <a:ext uri="{FF2B5EF4-FFF2-40B4-BE49-F238E27FC236}">
                        <a16:creationId xmlns:a16="http://schemas.microsoft.com/office/drawing/2014/main" id="{1887704D-3910-42F5-8F3B-0A577122266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706" t="38385" r="47647" b="51909"/>
                  <a:stretch/>
                </p:blipFill>
                <p:spPr bwMode="auto">
                  <a:xfrm rot="18653808">
                    <a:off x="10219262" y="3507519"/>
                    <a:ext cx="697608" cy="346166"/>
                  </a:xfrm>
                  <a:prstGeom prst="ellipse">
                    <a:avLst/>
                  </a:prstGeom>
                  <a:ln>
                    <a:noFill/>
                  </a:ln>
                  <a:effectLst>
                    <a:softEdge rad="112500"/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68" name="Picture 6" descr="Boy, Black, Child, Happy, Laughing">
                  <a:extLst>
                    <a:ext uri="{FF2B5EF4-FFF2-40B4-BE49-F238E27FC236}">
                      <a16:creationId xmlns:a16="http://schemas.microsoft.com/office/drawing/2014/main" id="{5F560BFA-7592-4CF2-991D-E47FB0D6581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706" t="38385" r="47647" b="51909"/>
                <a:stretch/>
              </p:blipFill>
              <p:spPr bwMode="auto">
                <a:xfrm rot="18653808">
                  <a:off x="9450937" y="3712426"/>
                  <a:ext cx="369606" cy="183405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</p:grpSp>
          <p:pic>
            <p:nvPicPr>
              <p:cNvPr id="64" name="Picture 8" descr="Boy Winking, One Eye Shut, Winking, Kid">
                <a:extLst>
                  <a:ext uri="{FF2B5EF4-FFF2-40B4-BE49-F238E27FC236}">
                    <a16:creationId xmlns:a16="http://schemas.microsoft.com/office/drawing/2014/main" id="{7222090D-4DDD-450E-8B46-39292972B0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5836"/>
              <a:stretch/>
            </p:blipFill>
            <p:spPr bwMode="auto">
              <a:xfrm>
                <a:off x="5248437" y="4159387"/>
                <a:ext cx="1171787" cy="8006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10" descr="Boy, Cartoon, Children, Comic Characters">
                <a:extLst>
                  <a:ext uri="{FF2B5EF4-FFF2-40B4-BE49-F238E27FC236}">
                    <a16:creationId xmlns:a16="http://schemas.microsoft.com/office/drawing/2014/main" id="{5EBFFF2D-4EA0-4E1A-9128-A6E4F142A4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017" b="69317"/>
              <a:stretch/>
            </p:blipFill>
            <p:spPr bwMode="auto">
              <a:xfrm>
                <a:off x="5248436" y="4836673"/>
                <a:ext cx="1028449" cy="7051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4" descr="Blonde, Boy, Cartoon, Character, Comic">
                <a:extLst>
                  <a:ext uri="{FF2B5EF4-FFF2-40B4-BE49-F238E27FC236}">
                    <a16:creationId xmlns:a16="http://schemas.microsoft.com/office/drawing/2014/main" id="{B745CCD5-14D8-4BAB-9E9E-C77DEC778E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8521"/>
              <a:stretch/>
            </p:blipFill>
            <p:spPr bwMode="auto">
              <a:xfrm>
                <a:off x="6507179" y="3967606"/>
                <a:ext cx="1529136" cy="8523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2" name="Picture 12" descr="Hero, Kid, Power, Superhero, Child">
              <a:extLst>
                <a:ext uri="{FF2B5EF4-FFF2-40B4-BE49-F238E27FC236}">
                  <a16:creationId xmlns:a16="http://schemas.microsoft.com/office/drawing/2014/main" id="{1E8ED670-4955-4ABF-98AE-9CCC8EDAC5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32" t="13921" r="52802" b="57326"/>
            <a:stretch/>
          </p:blipFill>
          <p:spPr bwMode="auto">
            <a:xfrm>
              <a:off x="8738707" y="4699383"/>
              <a:ext cx="812724" cy="658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3766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New words</a:t>
            </a:r>
            <a:endParaRPr lang="x-none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3105" y="300439"/>
            <a:ext cx="1017545" cy="1070700"/>
          </a:xfrm>
          <a:prstGeom prst="rect">
            <a:avLst/>
          </a:prstGeom>
        </p:spPr>
      </p:pic>
      <p:pic>
        <p:nvPicPr>
          <p:cNvPr id="1026" name="Picture 2" descr="Vintage Cat, Watercolor, Cats">
            <a:extLst>
              <a:ext uri="{FF2B5EF4-FFF2-40B4-BE49-F238E27FC236}">
                <a16:creationId xmlns:a16="http://schemas.microsoft.com/office/drawing/2014/main" id="{EB3A411E-57BC-41DA-906B-3D928C3E0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248" y="1809750"/>
            <a:ext cx="61341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50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 descr="Swimming Pool, Swimming, Pool, Ladder">
            <a:extLst>
              <a:ext uri="{FF2B5EF4-FFF2-40B4-BE49-F238E27FC236}">
                <a16:creationId xmlns:a16="http://schemas.microsoft.com/office/drawing/2014/main" id="{06CC69C1-A79D-4DD3-9EC9-CD26BAB62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260" y="2263550"/>
            <a:ext cx="1635012" cy="96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0796E8-8010-461D-87EF-B06B222FE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1,2,3…</a:t>
            </a:r>
            <a:endParaRPr lang="en-I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9EFC81-32AE-461D-95A7-CB7976EB2E32}"/>
              </a:ext>
            </a:extLst>
          </p:cNvPr>
          <p:cNvSpPr/>
          <p:nvPr/>
        </p:nvSpPr>
        <p:spPr>
          <a:xfrm>
            <a:off x="5018" y="2009899"/>
            <a:ext cx="1603787" cy="1348480"/>
          </a:xfrm>
          <a:custGeom>
            <a:avLst/>
            <a:gdLst>
              <a:gd name="connsiteX0" fmla="*/ 0 w 1603787"/>
              <a:gd name="connsiteY0" fmla="*/ 0 h 1348480"/>
              <a:gd name="connsiteX1" fmla="*/ 518558 w 1603787"/>
              <a:gd name="connsiteY1" fmla="*/ 0 h 1348480"/>
              <a:gd name="connsiteX2" fmla="*/ 1005040 w 1603787"/>
              <a:gd name="connsiteY2" fmla="*/ 0 h 1348480"/>
              <a:gd name="connsiteX3" fmla="*/ 1603787 w 1603787"/>
              <a:gd name="connsiteY3" fmla="*/ 0 h 1348480"/>
              <a:gd name="connsiteX4" fmla="*/ 1603787 w 1603787"/>
              <a:gd name="connsiteY4" fmla="*/ 687725 h 1348480"/>
              <a:gd name="connsiteX5" fmla="*/ 1603787 w 1603787"/>
              <a:gd name="connsiteY5" fmla="*/ 1348480 h 1348480"/>
              <a:gd name="connsiteX6" fmla="*/ 1037116 w 1603787"/>
              <a:gd name="connsiteY6" fmla="*/ 1348480 h 1348480"/>
              <a:gd name="connsiteX7" fmla="*/ 534596 w 1603787"/>
              <a:gd name="connsiteY7" fmla="*/ 1348480 h 1348480"/>
              <a:gd name="connsiteX8" fmla="*/ 0 w 1603787"/>
              <a:gd name="connsiteY8" fmla="*/ 1348480 h 1348480"/>
              <a:gd name="connsiteX9" fmla="*/ 0 w 1603787"/>
              <a:gd name="connsiteY9" fmla="*/ 647270 h 1348480"/>
              <a:gd name="connsiteX10" fmla="*/ 0 w 1603787"/>
              <a:gd name="connsiteY10" fmla="*/ 0 h 134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03787" h="1348480" extrusionOk="0">
                <a:moveTo>
                  <a:pt x="0" y="0"/>
                </a:moveTo>
                <a:cubicBezTo>
                  <a:pt x="199687" y="-16215"/>
                  <a:pt x="263797" y="-25603"/>
                  <a:pt x="518558" y="0"/>
                </a:cubicBezTo>
                <a:cubicBezTo>
                  <a:pt x="773319" y="25603"/>
                  <a:pt x="861472" y="-19350"/>
                  <a:pt x="1005040" y="0"/>
                </a:cubicBezTo>
                <a:cubicBezTo>
                  <a:pt x="1148608" y="19350"/>
                  <a:pt x="1443160" y="781"/>
                  <a:pt x="1603787" y="0"/>
                </a:cubicBezTo>
                <a:cubicBezTo>
                  <a:pt x="1596937" y="321850"/>
                  <a:pt x="1602731" y="459512"/>
                  <a:pt x="1603787" y="687725"/>
                </a:cubicBezTo>
                <a:cubicBezTo>
                  <a:pt x="1604843" y="915938"/>
                  <a:pt x="1629175" y="1189602"/>
                  <a:pt x="1603787" y="1348480"/>
                </a:cubicBezTo>
                <a:cubicBezTo>
                  <a:pt x="1430289" y="1334137"/>
                  <a:pt x="1311115" y="1338418"/>
                  <a:pt x="1037116" y="1348480"/>
                </a:cubicBezTo>
                <a:cubicBezTo>
                  <a:pt x="763117" y="1358542"/>
                  <a:pt x="646416" y="1340794"/>
                  <a:pt x="534596" y="1348480"/>
                </a:cubicBezTo>
                <a:cubicBezTo>
                  <a:pt x="422776" y="1356166"/>
                  <a:pt x="118994" y="1346977"/>
                  <a:pt x="0" y="1348480"/>
                </a:cubicBezTo>
                <a:cubicBezTo>
                  <a:pt x="-12515" y="1032733"/>
                  <a:pt x="-4981" y="861957"/>
                  <a:pt x="0" y="647270"/>
                </a:cubicBezTo>
                <a:cubicBezTo>
                  <a:pt x="4981" y="432583"/>
                  <a:pt x="15403" y="294606"/>
                  <a:pt x="0" y="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9890948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A4F2CAB-E342-49AF-8E7F-3C75681ED409}"/>
              </a:ext>
            </a:extLst>
          </p:cNvPr>
          <p:cNvSpPr/>
          <p:nvPr/>
        </p:nvSpPr>
        <p:spPr>
          <a:xfrm>
            <a:off x="1634847" y="2174112"/>
            <a:ext cx="771525" cy="779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964248-B26F-4994-8BFA-7819DD960DCA}"/>
              </a:ext>
            </a:extLst>
          </p:cNvPr>
          <p:cNvSpPr/>
          <p:nvPr/>
        </p:nvSpPr>
        <p:spPr>
          <a:xfrm>
            <a:off x="2448809" y="1951478"/>
            <a:ext cx="1735093" cy="1406901"/>
          </a:xfrm>
          <a:custGeom>
            <a:avLst/>
            <a:gdLst>
              <a:gd name="connsiteX0" fmla="*/ 0 w 1735093"/>
              <a:gd name="connsiteY0" fmla="*/ 0 h 1406901"/>
              <a:gd name="connsiteX1" fmla="*/ 561013 w 1735093"/>
              <a:gd name="connsiteY1" fmla="*/ 0 h 1406901"/>
              <a:gd name="connsiteX2" fmla="*/ 1087325 w 1735093"/>
              <a:gd name="connsiteY2" fmla="*/ 0 h 1406901"/>
              <a:gd name="connsiteX3" fmla="*/ 1735093 w 1735093"/>
              <a:gd name="connsiteY3" fmla="*/ 0 h 1406901"/>
              <a:gd name="connsiteX4" fmla="*/ 1735093 w 1735093"/>
              <a:gd name="connsiteY4" fmla="*/ 483036 h 1406901"/>
              <a:gd name="connsiteX5" fmla="*/ 1735093 w 1735093"/>
              <a:gd name="connsiteY5" fmla="*/ 980141 h 1406901"/>
              <a:gd name="connsiteX6" fmla="*/ 1735093 w 1735093"/>
              <a:gd name="connsiteY6" fmla="*/ 1406901 h 1406901"/>
              <a:gd name="connsiteX7" fmla="*/ 1122027 w 1735093"/>
              <a:gd name="connsiteY7" fmla="*/ 1406901 h 1406901"/>
              <a:gd name="connsiteX8" fmla="*/ 578364 w 1735093"/>
              <a:gd name="connsiteY8" fmla="*/ 1406901 h 1406901"/>
              <a:gd name="connsiteX9" fmla="*/ 0 w 1735093"/>
              <a:gd name="connsiteY9" fmla="*/ 1406901 h 1406901"/>
              <a:gd name="connsiteX10" fmla="*/ 0 w 1735093"/>
              <a:gd name="connsiteY10" fmla="*/ 952003 h 1406901"/>
              <a:gd name="connsiteX11" fmla="*/ 0 w 1735093"/>
              <a:gd name="connsiteY11" fmla="*/ 454898 h 1406901"/>
              <a:gd name="connsiteX12" fmla="*/ 0 w 1735093"/>
              <a:gd name="connsiteY12" fmla="*/ 0 h 140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5093" h="1406901" extrusionOk="0">
                <a:moveTo>
                  <a:pt x="0" y="0"/>
                </a:moveTo>
                <a:cubicBezTo>
                  <a:pt x="151580" y="-9264"/>
                  <a:pt x="299498" y="-8028"/>
                  <a:pt x="561013" y="0"/>
                </a:cubicBezTo>
                <a:cubicBezTo>
                  <a:pt x="822528" y="8028"/>
                  <a:pt x="847655" y="11447"/>
                  <a:pt x="1087325" y="0"/>
                </a:cubicBezTo>
                <a:cubicBezTo>
                  <a:pt x="1326995" y="-11447"/>
                  <a:pt x="1446582" y="17455"/>
                  <a:pt x="1735093" y="0"/>
                </a:cubicBezTo>
                <a:cubicBezTo>
                  <a:pt x="1753239" y="218172"/>
                  <a:pt x="1741469" y="362705"/>
                  <a:pt x="1735093" y="483036"/>
                </a:cubicBezTo>
                <a:cubicBezTo>
                  <a:pt x="1728717" y="603367"/>
                  <a:pt x="1714948" y="769518"/>
                  <a:pt x="1735093" y="980141"/>
                </a:cubicBezTo>
                <a:cubicBezTo>
                  <a:pt x="1755238" y="1190765"/>
                  <a:pt x="1746449" y="1298420"/>
                  <a:pt x="1735093" y="1406901"/>
                </a:cubicBezTo>
                <a:cubicBezTo>
                  <a:pt x="1527266" y="1437255"/>
                  <a:pt x="1263801" y="1409177"/>
                  <a:pt x="1122027" y="1406901"/>
                </a:cubicBezTo>
                <a:cubicBezTo>
                  <a:pt x="980253" y="1404625"/>
                  <a:pt x="688338" y="1433640"/>
                  <a:pt x="578364" y="1406901"/>
                </a:cubicBezTo>
                <a:cubicBezTo>
                  <a:pt x="468390" y="1380162"/>
                  <a:pt x="162075" y="1427744"/>
                  <a:pt x="0" y="1406901"/>
                </a:cubicBezTo>
                <a:cubicBezTo>
                  <a:pt x="-11449" y="1231690"/>
                  <a:pt x="-14069" y="1161248"/>
                  <a:pt x="0" y="952003"/>
                </a:cubicBezTo>
                <a:cubicBezTo>
                  <a:pt x="14069" y="742758"/>
                  <a:pt x="-1802" y="597150"/>
                  <a:pt x="0" y="454898"/>
                </a:cubicBezTo>
                <a:cubicBezTo>
                  <a:pt x="1802" y="312646"/>
                  <a:pt x="6187" y="227105"/>
                  <a:pt x="0" y="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9890948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4AD6AFF-506F-48E8-9073-8A7E62E5694E}"/>
              </a:ext>
            </a:extLst>
          </p:cNvPr>
          <p:cNvSpPr/>
          <p:nvPr/>
        </p:nvSpPr>
        <p:spPr>
          <a:xfrm>
            <a:off x="4190986" y="2135793"/>
            <a:ext cx="771525" cy="779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3DBF422-4B18-48D1-8738-AEAB7A0041F8}"/>
              </a:ext>
            </a:extLst>
          </p:cNvPr>
          <p:cNvSpPr/>
          <p:nvPr/>
        </p:nvSpPr>
        <p:spPr>
          <a:xfrm>
            <a:off x="6818595" y="2122682"/>
            <a:ext cx="771525" cy="779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4FD347-9F80-4FB2-A5FA-D051E515937F}"/>
              </a:ext>
            </a:extLst>
          </p:cNvPr>
          <p:cNvSpPr/>
          <p:nvPr/>
        </p:nvSpPr>
        <p:spPr>
          <a:xfrm>
            <a:off x="5000456" y="1915108"/>
            <a:ext cx="1776944" cy="1443271"/>
          </a:xfrm>
          <a:custGeom>
            <a:avLst/>
            <a:gdLst>
              <a:gd name="connsiteX0" fmla="*/ 0 w 1776944"/>
              <a:gd name="connsiteY0" fmla="*/ 0 h 1443271"/>
              <a:gd name="connsiteX1" fmla="*/ 574545 w 1776944"/>
              <a:gd name="connsiteY1" fmla="*/ 0 h 1443271"/>
              <a:gd name="connsiteX2" fmla="*/ 1113552 w 1776944"/>
              <a:gd name="connsiteY2" fmla="*/ 0 h 1443271"/>
              <a:gd name="connsiteX3" fmla="*/ 1776944 w 1776944"/>
              <a:gd name="connsiteY3" fmla="*/ 0 h 1443271"/>
              <a:gd name="connsiteX4" fmla="*/ 1776944 w 1776944"/>
              <a:gd name="connsiteY4" fmla="*/ 495523 h 1443271"/>
              <a:gd name="connsiteX5" fmla="*/ 1776944 w 1776944"/>
              <a:gd name="connsiteY5" fmla="*/ 1005479 h 1443271"/>
              <a:gd name="connsiteX6" fmla="*/ 1776944 w 1776944"/>
              <a:gd name="connsiteY6" fmla="*/ 1443271 h 1443271"/>
              <a:gd name="connsiteX7" fmla="*/ 1149090 w 1776944"/>
              <a:gd name="connsiteY7" fmla="*/ 1443271 h 1443271"/>
              <a:gd name="connsiteX8" fmla="*/ 592315 w 1776944"/>
              <a:gd name="connsiteY8" fmla="*/ 1443271 h 1443271"/>
              <a:gd name="connsiteX9" fmla="*/ 0 w 1776944"/>
              <a:gd name="connsiteY9" fmla="*/ 1443271 h 1443271"/>
              <a:gd name="connsiteX10" fmla="*/ 0 w 1776944"/>
              <a:gd name="connsiteY10" fmla="*/ 976613 h 1443271"/>
              <a:gd name="connsiteX11" fmla="*/ 0 w 1776944"/>
              <a:gd name="connsiteY11" fmla="*/ 466658 h 1443271"/>
              <a:gd name="connsiteX12" fmla="*/ 0 w 1776944"/>
              <a:gd name="connsiteY12" fmla="*/ 0 h 1443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76944" h="1443271" extrusionOk="0">
                <a:moveTo>
                  <a:pt x="0" y="0"/>
                </a:moveTo>
                <a:cubicBezTo>
                  <a:pt x="270102" y="27028"/>
                  <a:pt x="338368" y="8749"/>
                  <a:pt x="574545" y="0"/>
                </a:cubicBezTo>
                <a:cubicBezTo>
                  <a:pt x="810723" y="-8749"/>
                  <a:pt x="998624" y="-10995"/>
                  <a:pt x="1113552" y="0"/>
                </a:cubicBezTo>
                <a:cubicBezTo>
                  <a:pt x="1228480" y="10995"/>
                  <a:pt x="1542714" y="-27067"/>
                  <a:pt x="1776944" y="0"/>
                </a:cubicBezTo>
                <a:cubicBezTo>
                  <a:pt x="1786997" y="204074"/>
                  <a:pt x="1779494" y="266084"/>
                  <a:pt x="1776944" y="495523"/>
                </a:cubicBezTo>
                <a:cubicBezTo>
                  <a:pt x="1774394" y="724962"/>
                  <a:pt x="1777268" y="889306"/>
                  <a:pt x="1776944" y="1005479"/>
                </a:cubicBezTo>
                <a:cubicBezTo>
                  <a:pt x="1776620" y="1121652"/>
                  <a:pt x="1764675" y="1320007"/>
                  <a:pt x="1776944" y="1443271"/>
                </a:cubicBezTo>
                <a:cubicBezTo>
                  <a:pt x="1532412" y="1417979"/>
                  <a:pt x="1404271" y="1438847"/>
                  <a:pt x="1149090" y="1443271"/>
                </a:cubicBezTo>
                <a:cubicBezTo>
                  <a:pt x="893909" y="1447695"/>
                  <a:pt x="786008" y="1466969"/>
                  <a:pt x="592315" y="1443271"/>
                </a:cubicBezTo>
                <a:cubicBezTo>
                  <a:pt x="398622" y="1419573"/>
                  <a:pt x="259601" y="1415595"/>
                  <a:pt x="0" y="1443271"/>
                </a:cubicBezTo>
                <a:cubicBezTo>
                  <a:pt x="18988" y="1319188"/>
                  <a:pt x="-5306" y="1104941"/>
                  <a:pt x="0" y="976613"/>
                </a:cubicBezTo>
                <a:cubicBezTo>
                  <a:pt x="5306" y="848285"/>
                  <a:pt x="-5399" y="627225"/>
                  <a:pt x="0" y="466658"/>
                </a:cubicBezTo>
                <a:cubicBezTo>
                  <a:pt x="5399" y="306091"/>
                  <a:pt x="-6094" y="114555"/>
                  <a:pt x="0" y="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9890948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41A04C-4253-4B75-8A19-90CF5F883262}"/>
              </a:ext>
            </a:extLst>
          </p:cNvPr>
          <p:cNvSpPr/>
          <p:nvPr/>
        </p:nvSpPr>
        <p:spPr>
          <a:xfrm>
            <a:off x="7610842" y="1915108"/>
            <a:ext cx="1735093" cy="1354666"/>
          </a:xfrm>
          <a:custGeom>
            <a:avLst/>
            <a:gdLst>
              <a:gd name="connsiteX0" fmla="*/ 0 w 1735093"/>
              <a:gd name="connsiteY0" fmla="*/ 0 h 1354666"/>
              <a:gd name="connsiteX1" fmla="*/ 561013 w 1735093"/>
              <a:gd name="connsiteY1" fmla="*/ 0 h 1354666"/>
              <a:gd name="connsiteX2" fmla="*/ 1087325 w 1735093"/>
              <a:gd name="connsiteY2" fmla="*/ 0 h 1354666"/>
              <a:gd name="connsiteX3" fmla="*/ 1735093 w 1735093"/>
              <a:gd name="connsiteY3" fmla="*/ 0 h 1354666"/>
              <a:gd name="connsiteX4" fmla="*/ 1735093 w 1735093"/>
              <a:gd name="connsiteY4" fmla="*/ 690880 h 1354666"/>
              <a:gd name="connsiteX5" fmla="*/ 1735093 w 1735093"/>
              <a:gd name="connsiteY5" fmla="*/ 1354666 h 1354666"/>
              <a:gd name="connsiteX6" fmla="*/ 1122027 w 1735093"/>
              <a:gd name="connsiteY6" fmla="*/ 1354666 h 1354666"/>
              <a:gd name="connsiteX7" fmla="*/ 578364 w 1735093"/>
              <a:gd name="connsiteY7" fmla="*/ 1354666 h 1354666"/>
              <a:gd name="connsiteX8" fmla="*/ 0 w 1735093"/>
              <a:gd name="connsiteY8" fmla="*/ 1354666 h 1354666"/>
              <a:gd name="connsiteX9" fmla="*/ 0 w 1735093"/>
              <a:gd name="connsiteY9" fmla="*/ 650240 h 1354666"/>
              <a:gd name="connsiteX10" fmla="*/ 0 w 1735093"/>
              <a:gd name="connsiteY10" fmla="*/ 0 h 135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5093" h="1354666" extrusionOk="0">
                <a:moveTo>
                  <a:pt x="0" y="0"/>
                </a:moveTo>
                <a:cubicBezTo>
                  <a:pt x="151580" y="-9264"/>
                  <a:pt x="299498" y="-8028"/>
                  <a:pt x="561013" y="0"/>
                </a:cubicBezTo>
                <a:cubicBezTo>
                  <a:pt x="822528" y="8028"/>
                  <a:pt x="847655" y="11447"/>
                  <a:pt x="1087325" y="0"/>
                </a:cubicBezTo>
                <a:cubicBezTo>
                  <a:pt x="1326995" y="-11447"/>
                  <a:pt x="1446582" y="17455"/>
                  <a:pt x="1735093" y="0"/>
                </a:cubicBezTo>
                <a:cubicBezTo>
                  <a:pt x="1760712" y="183237"/>
                  <a:pt x="1744582" y="415309"/>
                  <a:pt x="1735093" y="690880"/>
                </a:cubicBezTo>
                <a:cubicBezTo>
                  <a:pt x="1725604" y="966451"/>
                  <a:pt x="1753385" y="1097891"/>
                  <a:pt x="1735093" y="1354666"/>
                </a:cubicBezTo>
                <a:cubicBezTo>
                  <a:pt x="1544402" y="1341592"/>
                  <a:pt x="1246390" y="1357556"/>
                  <a:pt x="1122027" y="1354666"/>
                </a:cubicBezTo>
                <a:cubicBezTo>
                  <a:pt x="997664" y="1351776"/>
                  <a:pt x="831477" y="1364800"/>
                  <a:pt x="578364" y="1354666"/>
                </a:cubicBezTo>
                <a:cubicBezTo>
                  <a:pt x="325251" y="1344532"/>
                  <a:pt x="241701" y="1345335"/>
                  <a:pt x="0" y="1354666"/>
                </a:cubicBezTo>
                <a:cubicBezTo>
                  <a:pt x="-20488" y="1197054"/>
                  <a:pt x="-7" y="794450"/>
                  <a:pt x="0" y="650240"/>
                </a:cubicBezTo>
                <a:cubicBezTo>
                  <a:pt x="7" y="506030"/>
                  <a:pt x="27550" y="281565"/>
                  <a:pt x="0" y="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9890948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BDA349E-C8E7-4843-84DA-1CBB27789E41}"/>
              </a:ext>
            </a:extLst>
          </p:cNvPr>
          <p:cNvSpPr/>
          <p:nvPr/>
        </p:nvSpPr>
        <p:spPr>
          <a:xfrm>
            <a:off x="9383879" y="2180545"/>
            <a:ext cx="771525" cy="779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624809-F6F2-4E68-8BBD-93AFB368E156}"/>
              </a:ext>
            </a:extLst>
          </p:cNvPr>
          <p:cNvSpPr/>
          <p:nvPr/>
        </p:nvSpPr>
        <p:spPr>
          <a:xfrm>
            <a:off x="10225654" y="1897113"/>
            <a:ext cx="1910337" cy="1399911"/>
          </a:xfrm>
          <a:custGeom>
            <a:avLst/>
            <a:gdLst>
              <a:gd name="connsiteX0" fmla="*/ 0 w 1910337"/>
              <a:gd name="connsiteY0" fmla="*/ 0 h 1399911"/>
              <a:gd name="connsiteX1" fmla="*/ 617676 w 1910337"/>
              <a:gd name="connsiteY1" fmla="*/ 0 h 1399911"/>
              <a:gd name="connsiteX2" fmla="*/ 1197145 w 1910337"/>
              <a:gd name="connsiteY2" fmla="*/ 0 h 1399911"/>
              <a:gd name="connsiteX3" fmla="*/ 1910337 w 1910337"/>
              <a:gd name="connsiteY3" fmla="*/ 0 h 1399911"/>
              <a:gd name="connsiteX4" fmla="*/ 1910337 w 1910337"/>
              <a:gd name="connsiteY4" fmla="*/ 713955 h 1399911"/>
              <a:gd name="connsiteX5" fmla="*/ 1910337 w 1910337"/>
              <a:gd name="connsiteY5" fmla="*/ 1399911 h 1399911"/>
              <a:gd name="connsiteX6" fmla="*/ 1235351 w 1910337"/>
              <a:gd name="connsiteY6" fmla="*/ 1399911 h 1399911"/>
              <a:gd name="connsiteX7" fmla="*/ 636779 w 1910337"/>
              <a:gd name="connsiteY7" fmla="*/ 1399911 h 1399911"/>
              <a:gd name="connsiteX8" fmla="*/ 0 w 1910337"/>
              <a:gd name="connsiteY8" fmla="*/ 1399911 h 1399911"/>
              <a:gd name="connsiteX9" fmla="*/ 0 w 1910337"/>
              <a:gd name="connsiteY9" fmla="*/ 671957 h 1399911"/>
              <a:gd name="connsiteX10" fmla="*/ 0 w 1910337"/>
              <a:gd name="connsiteY10" fmla="*/ 0 h 1399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10337" h="1399911" extrusionOk="0">
                <a:moveTo>
                  <a:pt x="0" y="0"/>
                </a:moveTo>
                <a:cubicBezTo>
                  <a:pt x="260644" y="21622"/>
                  <a:pt x="415351" y="8678"/>
                  <a:pt x="617676" y="0"/>
                </a:cubicBezTo>
                <a:cubicBezTo>
                  <a:pt x="820001" y="-8678"/>
                  <a:pt x="917358" y="943"/>
                  <a:pt x="1197145" y="0"/>
                </a:cubicBezTo>
                <a:cubicBezTo>
                  <a:pt x="1476932" y="-943"/>
                  <a:pt x="1713331" y="-35243"/>
                  <a:pt x="1910337" y="0"/>
                </a:cubicBezTo>
                <a:cubicBezTo>
                  <a:pt x="1880827" y="332495"/>
                  <a:pt x="1909537" y="486952"/>
                  <a:pt x="1910337" y="713955"/>
                </a:cubicBezTo>
                <a:cubicBezTo>
                  <a:pt x="1911137" y="940959"/>
                  <a:pt x="1884459" y="1248022"/>
                  <a:pt x="1910337" y="1399911"/>
                </a:cubicBezTo>
                <a:cubicBezTo>
                  <a:pt x="1766836" y="1375804"/>
                  <a:pt x="1566122" y="1425130"/>
                  <a:pt x="1235351" y="1399911"/>
                </a:cubicBezTo>
                <a:cubicBezTo>
                  <a:pt x="904580" y="1374692"/>
                  <a:pt x="879292" y="1417677"/>
                  <a:pt x="636779" y="1399911"/>
                </a:cubicBezTo>
                <a:cubicBezTo>
                  <a:pt x="394266" y="1382145"/>
                  <a:pt x="283683" y="1413794"/>
                  <a:pt x="0" y="1399911"/>
                </a:cubicBezTo>
                <a:cubicBezTo>
                  <a:pt x="-14868" y="1202135"/>
                  <a:pt x="-29148" y="971970"/>
                  <a:pt x="0" y="671957"/>
                </a:cubicBezTo>
                <a:cubicBezTo>
                  <a:pt x="29148" y="371944"/>
                  <a:pt x="-23866" y="221291"/>
                  <a:pt x="0" y="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9890948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27D4DC-5C53-4EEF-A02F-419068C4E768}"/>
              </a:ext>
            </a:extLst>
          </p:cNvPr>
          <p:cNvSpPr txBox="1"/>
          <p:nvPr/>
        </p:nvSpPr>
        <p:spPr>
          <a:xfrm>
            <a:off x="283" y="2032072"/>
            <a:ext cx="5221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KG Miss Kindergarten" panose="02000000000000000000" pitchFamily="2" charset="0"/>
              </a:rPr>
              <a:t>1.</a:t>
            </a:r>
            <a:endParaRPr lang="en-IL" sz="3000" b="1" dirty="0">
              <a:latin typeface="KG Miss Kindergarte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763ED9-44DA-455A-91FB-CDB00DE1410B}"/>
              </a:ext>
            </a:extLst>
          </p:cNvPr>
          <p:cNvSpPr txBox="1"/>
          <p:nvPr/>
        </p:nvSpPr>
        <p:spPr>
          <a:xfrm>
            <a:off x="2409374" y="1958469"/>
            <a:ext cx="5221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KG Miss Kindergarten" panose="02000000000000000000" pitchFamily="2" charset="0"/>
              </a:rPr>
              <a:t>2.</a:t>
            </a:r>
            <a:endParaRPr lang="en-IL" sz="3000" b="1" dirty="0">
              <a:latin typeface="KG Miss Kindergarte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7C0F01-D770-4428-B428-5DF13F766835}"/>
              </a:ext>
            </a:extLst>
          </p:cNvPr>
          <p:cNvSpPr txBox="1"/>
          <p:nvPr/>
        </p:nvSpPr>
        <p:spPr>
          <a:xfrm>
            <a:off x="4962511" y="1897113"/>
            <a:ext cx="5221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KG Miss Kindergarten" panose="02000000000000000000" pitchFamily="2" charset="0"/>
              </a:rPr>
              <a:t>3.</a:t>
            </a:r>
            <a:endParaRPr lang="en-IL" sz="3000" b="1" dirty="0">
              <a:latin typeface="KG Miss Kindergarte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34B3D8-B2E9-420D-ACF9-FC7CD0C465AC}"/>
              </a:ext>
            </a:extLst>
          </p:cNvPr>
          <p:cNvSpPr txBox="1"/>
          <p:nvPr/>
        </p:nvSpPr>
        <p:spPr>
          <a:xfrm>
            <a:off x="7504149" y="1889781"/>
            <a:ext cx="5221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KG Miss Kindergarten" panose="02000000000000000000" pitchFamily="2" charset="0"/>
              </a:rPr>
              <a:t>4.</a:t>
            </a:r>
            <a:endParaRPr lang="en-IL" sz="3000" b="1" dirty="0">
              <a:latin typeface="KG Miss Kindergarte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AC00BC-4A37-41F3-B7C0-215FDD43876C}"/>
              </a:ext>
            </a:extLst>
          </p:cNvPr>
          <p:cNvSpPr txBox="1"/>
          <p:nvPr/>
        </p:nvSpPr>
        <p:spPr>
          <a:xfrm>
            <a:off x="10225654" y="1889781"/>
            <a:ext cx="5221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KG Miss Kindergarten" panose="02000000000000000000" pitchFamily="2" charset="0"/>
              </a:rPr>
              <a:t>5.</a:t>
            </a:r>
            <a:endParaRPr lang="en-IL" sz="3000" b="1" dirty="0">
              <a:latin typeface="KG Miss Kindergarten" panose="02000000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926B682-0CE2-4D54-8CD6-9B1727E85293}"/>
              </a:ext>
            </a:extLst>
          </p:cNvPr>
          <p:cNvGrpSpPr/>
          <p:nvPr/>
        </p:nvGrpSpPr>
        <p:grpSpPr>
          <a:xfrm>
            <a:off x="10466609" y="2122682"/>
            <a:ext cx="721235" cy="929633"/>
            <a:chOff x="8592439" y="2514527"/>
            <a:chExt cx="1619250" cy="166727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FDD1B83-B826-4703-A573-E246BA8CAF46}"/>
                </a:ext>
              </a:extLst>
            </p:cNvPr>
            <p:cNvGrpSpPr/>
            <p:nvPr/>
          </p:nvGrpSpPr>
          <p:grpSpPr>
            <a:xfrm>
              <a:off x="8592439" y="2514527"/>
              <a:ext cx="1619250" cy="1667279"/>
              <a:chOff x="9486899" y="2362127"/>
              <a:chExt cx="1619250" cy="1667279"/>
            </a:xfrm>
          </p:grpSpPr>
          <p:pic>
            <p:nvPicPr>
              <p:cNvPr id="27" name="Picture 6" descr="Boy, Black, Child, Happy, Laughing">
                <a:extLst>
                  <a:ext uri="{FF2B5EF4-FFF2-40B4-BE49-F238E27FC236}">
                    <a16:creationId xmlns:a16="http://schemas.microsoft.com/office/drawing/2014/main" id="{600B4560-9C24-4DFE-9AA3-B8782080A9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697"/>
              <a:stretch/>
            </p:blipFill>
            <p:spPr bwMode="auto">
              <a:xfrm>
                <a:off x="9486899" y="2362127"/>
                <a:ext cx="1619250" cy="15966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6" descr="Boy, Black, Child, Happy, Laughing">
                <a:extLst>
                  <a:ext uri="{FF2B5EF4-FFF2-40B4-BE49-F238E27FC236}">
                    <a16:creationId xmlns:a16="http://schemas.microsoft.com/office/drawing/2014/main" id="{0A5A64C7-AB35-436F-BF9C-5441A4E2B8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706" t="38385" r="47647" b="51909"/>
              <a:stretch/>
            </p:blipFill>
            <p:spPr bwMode="auto">
              <a:xfrm rot="18653808">
                <a:off x="10219262" y="3507519"/>
                <a:ext cx="697608" cy="346166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6" name="Picture 6" descr="Boy, Black, Child, Happy, Laughing">
              <a:extLst>
                <a:ext uri="{FF2B5EF4-FFF2-40B4-BE49-F238E27FC236}">
                  <a16:creationId xmlns:a16="http://schemas.microsoft.com/office/drawing/2014/main" id="{756BB430-F40C-4DD5-8CF7-AA94CE2F44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06" t="38385" r="47647" b="51909"/>
            <a:stretch/>
          </p:blipFill>
          <p:spPr bwMode="auto">
            <a:xfrm rot="18653808">
              <a:off x="9450937" y="3712426"/>
              <a:ext cx="369606" cy="18340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47D4C9CC-22E5-415A-AD77-731A05E32A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5228" b="17888"/>
          <a:stretch/>
        </p:blipFill>
        <p:spPr>
          <a:xfrm rot="10800000">
            <a:off x="10547922" y="2790285"/>
            <a:ext cx="559361" cy="230791"/>
          </a:xfrm>
          <a:prstGeom prst="rect">
            <a:avLst/>
          </a:prstGeom>
        </p:spPr>
      </p:pic>
      <p:pic>
        <p:nvPicPr>
          <p:cNvPr id="23" name="Picture 2" descr="Teacher, Bookworm, Glasses, Professor, Person, Cartoon">
            <a:extLst>
              <a:ext uri="{FF2B5EF4-FFF2-40B4-BE49-F238E27FC236}">
                <a16:creationId xmlns:a16="http://schemas.microsoft.com/office/drawing/2014/main" id="{29570F1A-1F3C-4ED5-A9A4-752E05A3D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105" y="2090091"/>
            <a:ext cx="786867" cy="99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09F375A-EF12-411B-A0A0-4DA538BE37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5228" b="17888"/>
          <a:stretch/>
        </p:blipFill>
        <p:spPr>
          <a:xfrm rot="10800000">
            <a:off x="11474022" y="2504951"/>
            <a:ext cx="559361" cy="230790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35782F52-4CF8-4525-BBF1-EFB5D69A9692}"/>
              </a:ext>
            </a:extLst>
          </p:cNvPr>
          <p:cNvSpPr/>
          <p:nvPr/>
        </p:nvSpPr>
        <p:spPr>
          <a:xfrm>
            <a:off x="1634846" y="3562576"/>
            <a:ext cx="8750193" cy="32717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374570F-281E-4000-BF77-FA164992336A}"/>
              </a:ext>
            </a:extLst>
          </p:cNvPr>
          <p:cNvGrpSpPr/>
          <p:nvPr/>
        </p:nvGrpSpPr>
        <p:grpSpPr>
          <a:xfrm>
            <a:off x="-11999" y="1958468"/>
            <a:ext cx="1642764" cy="1443271"/>
            <a:chOff x="4262946" y="2869320"/>
            <a:chExt cx="3136130" cy="1861164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59631D9-35F5-4855-BEF2-23471F920E99}"/>
                </a:ext>
              </a:extLst>
            </p:cNvPr>
            <p:cNvGrpSpPr/>
            <p:nvPr/>
          </p:nvGrpSpPr>
          <p:grpSpPr>
            <a:xfrm>
              <a:off x="5214206" y="2869320"/>
              <a:ext cx="1233609" cy="1861164"/>
              <a:chOff x="9261326" y="2208252"/>
              <a:chExt cx="1619250" cy="3238500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B5FD295-5F42-479A-A7A4-0FC5F5F94A54}"/>
                  </a:ext>
                </a:extLst>
              </p:cNvPr>
              <p:cNvGrpSpPr/>
              <p:nvPr/>
            </p:nvGrpSpPr>
            <p:grpSpPr>
              <a:xfrm>
                <a:off x="9261326" y="2208252"/>
                <a:ext cx="1619250" cy="3238500"/>
                <a:chOff x="8592439" y="2514527"/>
                <a:chExt cx="1619250" cy="3238500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49F124B4-BA9C-41F8-9F1B-CA7693351538}"/>
                    </a:ext>
                  </a:extLst>
                </p:cNvPr>
                <p:cNvGrpSpPr/>
                <p:nvPr/>
              </p:nvGrpSpPr>
              <p:grpSpPr>
                <a:xfrm>
                  <a:off x="8592439" y="2514527"/>
                  <a:ext cx="1619250" cy="3238500"/>
                  <a:chOff x="9486899" y="2362127"/>
                  <a:chExt cx="1619250" cy="3238500"/>
                </a:xfrm>
              </p:grpSpPr>
              <p:pic>
                <p:nvPicPr>
                  <p:cNvPr id="38" name="Picture 6" descr="Boy, Black, Child, Happy, Laughing">
                    <a:extLst>
                      <a:ext uri="{FF2B5EF4-FFF2-40B4-BE49-F238E27FC236}">
                        <a16:creationId xmlns:a16="http://schemas.microsoft.com/office/drawing/2014/main" id="{0EB45706-63AA-4D17-B965-7BA7F4B3EC5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486899" y="2362127"/>
                    <a:ext cx="1619250" cy="32385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9" name="Picture 6" descr="Boy, Black, Child, Happy, Laughing">
                    <a:extLst>
                      <a:ext uri="{FF2B5EF4-FFF2-40B4-BE49-F238E27FC236}">
                        <a16:creationId xmlns:a16="http://schemas.microsoft.com/office/drawing/2014/main" id="{3DE613BB-EE3A-48B5-84AD-1D57E2379E5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706" t="38385" r="47647" b="51909"/>
                  <a:stretch/>
                </p:blipFill>
                <p:spPr bwMode="auto">
                  <a:xfrm rot="18653808">
                    <a:off x="10219262" y="3507519"/>
                    <a:ext cx="697608" cy="346166"/>
                  </a:xfrm>
                  <a:prstGeom prst="ellipse">
                    <a:avLst/>
                  </a:prstGeom>
                  <a:ln>
                    <a:noFill/>
                  </a:ln>
                  <a:effectLst>
                    <a:softEdge rad="112500"/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37" name="Picture 6" descr="Boy, Black, Child, Happy, Laughing">
                  <a:extLst>
                    <a:ext uri="{FF2B5EF4-FFF2-40B4-BE49-F238E27FC236}">
                      <a16:creationId xmlns:a16="http://schemas.microsoft.com/office/drawing/2014/main" id="{532E0B20-445C-4D36-8878-00195172726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706" t="38385" r="47647" b="51909"/>
                <a:stretch/>
              </p:blipFill>
              <p:spPr bwMode="auto">
                <a:xfrm rot="18653808">
                  <a:off x="9450937" y="3712426"/>
                  <a:ext cx="369606" cy="183405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</p:grp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8D8C1AB5-5DC0-4F6F-AC66-8ED5D657D4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45228" b="17888"/>
              <a:stretch/>
            </p:blipFill>
            <p:spPr>
              <a:xfrm>
                <a:off x="9560607" y="3340308"/>
                <a:ext cx="1141080" cy="372838"/>
              </a:xfrm>
              <a:prstGeom prst="rect">
                <a:avLst/>
              </a:prstGeom>
            </p:spPr>
          </p:pic>
          <p:pic>
            <p:nvPicPr>
              <p:cNvPr id="35" name="Picture 4" descr="Rain, Drop, Water, Wet, Liquid, Droplet, Falling">
                <a:extLst>
                  <a:ext uri="{FF2B5EF4-FFF2-40B4-BE49-F238E27FC236}">
                    <a16:creationId xmlns:a16="http://schemas.microsoft.com/office/drawing/2014/main" id="{AF9DF926-CC02-4A51-8A4B-6B8501D239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575956" flipH="1">
                <a:off x="9685792" y="3285787"/>
                <a:ext cx="182410" cy="2691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910C972-47F6-45E5-989F-B98597EDE89A}"/>
                </a:ext>
              </a:extLst>
            </p:cNvPr>
            <p:cNvSpPr/>
            <p:nvPr/>
          </p:nvSpPr>
          <p:spPr>
            <a:xfrm>
              <a:off x="4262946" y="2875002"/>
              <a:ext cx="3136130" cy="1792539"/>
            </a:xfrm>
            <a:custGeom>
              <a:avLst/>
              <a:gdLst>
                <a:gd name="connsiteX0" fmla="*/ 0 w 3136130"/>
                <a:gd name="connsiteY0" fmla="*/ 0 h 1792539"/>
                <a:gd name="connsiteX1" fmla="*/ 595865 w 3136130"/>
                <a:gd name="connsiteY1" fmla="*/ 0 h 1792539"/>
                <a:gd name="connsiteX2" fmla="*/ 1129007 w 3136130"/>
                <a:gd name="connsiteY2" fmla="*/ 0 h 1792539"/>
                <a:gd name="connsiteX3" fmla="*/ 1787594 w 3136130"/>
                <a:gd name="connsiteY3" fmla="*/ 0 h 1792539"/>
                <a:gd name="connsiteX4" fmla="*/ 2446181 w 3136130"/>
                <a:gd name="connsiteY4" fmla="*/ 0 h 1792539"/>
                <a:gd name="connsiteX5" fmla="*/ 3136130 w 3136130"/>
                <a:gd name="connsiteY5" fmla="*/ 0 h 1792539"/>
                <a:gd name="connsiteX6" fmla="*/ 3136130 w 3136130"/>
                <a:gd name="connsiteY6" fmla="*/ 579588 h 1792539"/>
                <a:gd name="connsiteX7" fmla="*/ 3136130 w 3136130"/>
                <a:gd name="connsiteY7" fmla="*/ 1212951 h 1792539"/>
                <a:gd name="connsiteX8" fmla="*/ 3136130 w 3136130"/>
                <a:gd name="connsiteY8" fmla="*/ 1792539 h 1792539"/>
                <a:gd name="connsiteX9" fmla="*/ 2602988 w 3136130"/>
                <a:gd name="connsiteY9" fmla="*/ 1792539 h 1792539"/>
                <a:gd name="connsiteX10" fmla="*/ 2007123 w 3136130"/>
                <a:gd name="connsiteY10" fmla="*/ 1792539 h 1792539"/>
                <a:gd name="connsiteX11" fmla="*/ 1442620 w 3136130"/>
                <a:gd name="connsiteY11" fmla="*/ 1792539 h 1792539"/>
                <a:gd name="connsiteX12" fmla="*/ 815394 w 3136130"/>
                <a:gd name="connsiteY12" fmla="*/ 1792539 h 1792539"/>
                <a:gd name="connsiteX13" fmla="*/ 0 w 3136130"/>
                <a:gd name="connsiteY13" fmla="*/ 1792539 h 1792539"/>
                <a:gd name="connsiteX14" fmla="*/ 0 w 3136130"/>
                <a:gd name="connsiteY14" fmla="*/ 1177101 h 1792539"/>
                <a:gd name="connsiteX15" fmla="*/ 0 w 3136130"/>
                <a:gd name="connsiteY15" fmla="*/ 615438 h 1792539"/>
                <a:gd name="connsiteX16" fmla="*/ 0 w 3136130"/>
                <a:gd name="connsiteY16" fmla="*/ 0 h 179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36130" h="1792539" extrusionOk="0">
                  <a:moveTo>
                    <a:pt x="0" y="0"/>
                  </a:moveTo>
                  <a:cubicBezTo>
                    <a:pt x="276795" y="-19863"/>
                    <a:pt x="389197" y="-11425"/>
                    <a:pt x="595865" y="0"/>
                  </a:cubicBezTo>
                  <a:cubicBezTo>
                    <a:pt x="802533" y="11425"/>
                    <a:pt x="947148" y="22570"/>
                    <a:pt x="1129007" y="0"/>
                  </a:cubicBezTo>
                  <a:cubicBezTo>
                    <a:pt x="1310866" y="-22570"/>
                    <a:pt x="1572254" y="-18160"/>
                    <a:pt x="1787594" y="0"/>
                  </a:cubicBezTo>
                  <a:cubicBezTo>
                    <a:pt x="2002934" y="18160"/>
                    <a:pt x="2250734" y="27936"/>
                    <a:pt x="2446181" y="0"/>
                  </a:cubicBezTo>
                  <a:cubicBezTo>
                    <a:pt x="2641628" y="-27936"/>
                    <a:pt x="2822471" y="30649"/>
                    <a:pt x="3136130" y="0"/>
                  </a:cubicBezTo>
                  <a:cubicBezTo>
                    <a:pt x="3163260" y="282909"/>
                    <a:pt x="3163897" y="367229"/>
                    <a:pt x="3136130" y="579588"/>
                  </a:cubicBezTo>
                  <a:cubicBezTo>
                    <a:pt x="3108363" y="791947"/>
                    <a:pt x="3118825" y="1063142"/>
                    <a:pt x="3136130" y="1212951"/>
                  </a:cubicBezTo>
                  <a:cubicBezTo>
                    <a:pt x="3153435" y="1362760"/>
                    <a:pt x="3117050" y="1609771"/>
                    <a:pt x="3136130" y="1792539"/>
                  </a:cubicBezTo>
                  <a:cubicBezTo>
                    <a:pt x="2989777" y="1816002"/>
                    <a:pt x="2786148" y="1802392"/>
                    <a:pt x="2602988" y="1792539"/>
                  </a:cubicBezTo>
                  <a:cubicBezTo>
                    <a:pt x="2419828" y="1782686"/>
                    <a:pt x="2274292" y="1817997"/>
                    <a:pt x="2007123" y="1792539"/>
                  </a:cubicBezTo>
                  <a:cubicBezTo>
                    <a:pt x="1739954" y="1767081"/>
                    <a:pt x="1654586" y="1792754"/>
                    <a:pt x="1442620" y="1792539"/>
                  </a:cubicBezTo>
                  <a:cubicBezTo>
                    <a:pt x="1230654" y="1792324"/>
                    <a:pt x="1015532" y="1769694"/>
                    <a:pt x="815394" y="1792539"/>
                  </a:cubicBezTo>
                  <a:cubicBezTo>
                    <a:pt x="615256" y="1815384"/>
                    <a:pt x="322616" y="1787930"/>
                    <a:pt x="0" y="1792539"/>
                  </a:cubicBezTo>
                  <a:cubicBezTo>
                    <a:pt x="14660" y="1597360"/>
                    <a:pt x="-29797" y="1384614"/>
                    <a:pt x="0" y="1177101"/>
                  </a:cubicBezTo>
                  <a:cubicBezTo>
                    <a:pt x="29797" y="969588"/>
                    <a:pt x="21609" y="770041"/>
                    <a:pt x="0" y="615438"/>
                  </a:cubicBezTo>
                  <a:cubicBezTo>
                    <a:pt x="-21609" y="460835"/>
                    <a:pt x="-27430" y="160403"/>
                    <a:pt x="0" y="0"/>
                  </a:cubicBezTo>
                  <a:close/>
                </a:path>
              </a:pathLst>
            </a:custGeom>
            <a:noFill/>
            <a:ln w="57150">
              <a:extLst>
                <a:ext uri="{C807C97D-BFC1-408E-A445-0C87EB9F89A2}">
                  <ask:lineSketchStyleProps xmlns:ask="http://schemas.microsoft.com/office/drawing/2018/sketchyshapes" sd="498909486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D8C2432-D489-45A1-B97F-D841133B39E3}"/>
              </a:ext>
            </a:extLst>
          </p:cNvPr>
          <p:cNvGrpSpPr/>
          <p:nvPr/>
        </p:nvGrpSpPr>
        <p:grpSpPr>
          <a:xfrm>
            <a:off x="2425359" y="2007013"/>
            <a:ext cx="1755266" cy="1358357"/>
            <a:chOff x="8088133" y="3558024"/>
            <a:chExt cx="3136130" cy="179253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9220408-E5B1-44EB-BD84-FE211DE228A7}"/>
                </a:ext>
              </a:extLst>
            </p:cNvPr>
            <p:cNvSpPr/>
            <p:nvPr/>
          </p:nvSpPr>
          <p:spPr>
            <a:xfrm>
              <a:off x="8088133" y="3558024"/>
              <a:ext cx="3136130" cy="1792539"/>
            </a:xfrm>
            <a:custGeom>
              <a:avLst/>
              <a:gdLst>
                <a:gd name="connsiteX0" fmla="*/ 0 w 3136130"/>
                <a:gd name="connsiteY0" fmla="*/ 0 h 1792539"/>
                <a:gd name="connsiteX1" fmla="*/ 595865 w 3136130"/>
                <a:gd name="connsiteY1" fmla="*/ 0 h 1792539"/>
                <a:gd name="connsiteX2" fmla="*/ 1129007 w 3136130"/>
                <a:gd name="connsiteY2" fmla="*/ 0 h 1792539"/>
                <a:gd name="connsiteX3" fmla="*/ 1787594 w 3136130"/>
                <a:gd name="connsiteY3" fmla="*/ 0 h 1792539"/>
                <a:gd name="connsiteX4" fmla="*/ 2446181 w 3136130"/>
                <a:gd name="connsiteY4" fmla="*/ 0 h 1792539"/>
                <a:gd name="connsiteX5" fmla="*/ 3136130 w 3136130"/>
                <a:gd name="connsiteY5" fmla="*/ 0 h 1792539"/>
                <a:gd name="connsiteX6" fmla="*/ 3136130 w 3136130"/>
                <a:gd name="connsiteY6" fmla="*/ 579588 h 1792539"/>
                <a:gd name="connsiteX7" fmla="*/ 3136130 w 3136130"/>
                <a:gd name="connsiteY7" fmla="*/ 1212951 h 1792539"/>
                <a:gd name="connsiteX8" fmla="*/ 3136130 w 3136130"/>
                <a:gd name="connsiteY8" fmla="*/ 1792539 h 1792539"/>
                <a:gd name="connsiteX9" fmla="*/ 2602988 w 3136130"/>
                <a:gd name="connsiteY9" fmla="*/ 1792539 h 1792539"/>
                <a:gd name="connsiteX10" fmla="*/ 2007123 w 3136130"/>
                <a:gd name="connsiteY10" fmla="*/ 1792539 h 1792539"/>
                <a:gd name="connsiteX11" fmla="*/ 1442620 w 3136130"/>
                <a:gd name="connsiteY11" fmla="*/ 1792539 h 1792539"/>
                <a:gd name="connsiteX12" fmla="*/ 815394 w 3136130"/>
                <a:gd name="connsiteY12" fmla="*/ 1792539 h 1792539"/>
                <a:gd name="connsiteX13" fmla="*/ 0 w 3136130"/>
                <a:gd name="connsiteY13" fmla="*/ 1792539 h 1792539"/>
                <a:gd name="connsiteX14" fmla="*/ 0 w 3136130"/>
                <a:gd name="connsiteY14" fmla="*/ 1177101 h 1792539"/>
                <a:gd name="connsiteX15" fmla="*/ 0 w 3136130"/>
                <a:gd name="connsiteY15" fmla="*/ 615438 h 1792539"/>
                <a:gd name="connsiteX16" fmla="*/ 0 w 3136130"/>
                <a:gd name="connsiteY16" fmla="*/ 0 h 179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36130" h="1792539" extrusionOk="0">
                  <a:moveTo>
                    <a:pt x="0" y="0"/>
                  </a:moveTo>
                  <a:cubicBezTo>
                    <a:pt x="276795" y="-19863"/>
                    <a:pt x="389197" y="-11425"/>
                    <a:pt x="595865" y="0"/>
                  </a:cubicBezTo>
                  <a:cubicBezTo>
                    <a:pt x="802533" y="11425"/>
                    <a:pt x="947148" y="22570"/>
                    <a:pt x="1129007" y="0"/>
                  </a:cubicBezTo>
                  <a:cubicBezTo>
                    <a:pt x="1310866" y="-22570"/>
                    <a:pt x="1572254" y="-18160"/>
                    <a:pt x="1787594" y="0"/>
                  </a:cubicBezTo>
                  <a:cubicBezTo>
                    <a:pt x="2002934" y="18160"/>
                    <a:pt x="2250734" y="27936"/>
                    <a:pt x="2446181" y="0"/>
                  </a:cubicBezTo>
                  <a:cubicBezTo>
                    <a:pt x="2641628" y="-27936"/>
                    <a:pt x="2822471" y="30649"/>
                    <a:pt x="3136130" y="0"/>
                  </a:cubicBezTo>
                  <a:cubicBezTo>
                    <a:pt x="3163260" y="282909"/>
                    <a:pt x="3163897" y="367229"/>
                    <a:pt x="3136130" y="579588"/>
                  </a:cubicBezTo>
                  <a:cubicBezTo>
                    <a:pt x="3108363" y="791947"/>
                    <a:pt x="3118825" y="1063142"/>
                    <a:pt x="3136130" y="1212951"/>
                  </a:cubicBezTo>
                  <a:cubicBezTo>
                    <a:pt x="3153435" y="1362760"/>
                    <a:pt x="3117050" y="1609771"/>
                    <a:pt x="3136130" y="1792539"/>
                  </a:cubicBezTo>
                  <a:cubicBezTo>
                    <a:pt x="2989777" y="1816002"/>
                    <a:pt x="2786148" y="1802392"/>
                    <a:pt x="2602988" y="1792539"/>
                  </a:cubicBezTo>
                  <a:cubicBezTo>
                    <a:pt x="2419828" y="1782686"/>
                    <a:pt x="2274292" y="1817997"/>
                    <a:pt x="2007123" y="1792539"/>
                  </a:cubicBezTo>
                  <a:cubicBezTo>
                    <a:pt x="1739954" y="1767081"/>
                    <a:pt x="1654586" y="1792754"/>
                    <a:pt x="1442620" y="1792539"/>
                  </a:cubicBezTo>
                  <a:cubicBezTo>
                    <a:pt x="1230654" y="1792324"/>
                    <a:pt x="1015532" y="1769694"/>
                    <a:pt x="815394" y="1792539"/>
                  </a:cubicBezTo>
                  <a:cubicBezTo>
                    <a:pt x="615256" y="1815384"/>
                    <a:pt x="322616" y="1787930"/>
                    <a:pt x="0" y="1792539"/>
                  </a:cubicBezTo>
                  <a:cubicBezTo>
                    <a:pt x="14660" y="1597360"/>
                    <a:pt x="-29797" y="1384614"/>
                    <a:pt x="0" y="1177101"/>
                  </a:cubicBezTo>
                  <a:cubicBezTo>
                    <a:pt x="29797" y="969588"/>
                    <a:pt x="21609" y="770041"/>
                    <a:pt x="0" y="615438"/>
                  </a:cubicBezTo>
                  <a:cubicBezTo>
                    <a:pt x="-21609" y="460835"/>
                    <a:pt x="-27430" y="160403"/>
                    <a:pt x="0" y="0"/>
                  </a:cubicBezTo>
                  <a:close/>
                </a:path>
              </a:pathLst>
            </a:custGeom>
            <a:noFill/>
            <a:ln w="57150">
              <a:extLst>
                <a:ext uri="{C807C97D-BFC1-408E-A445-0C87EB9F89A2}">
                  <ask:lineSketchStyleProps xmlns:ask="http://schemas.microsoft.com/office/drawing/2018/sketchyshapes" sd="498909486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pic>
          <p:nvPicPr>
            <p:cNvPr id="42" name="Picture 2" descr="Bus, Mini, Auto, Transport, Car">
              <a:extLst>
                <a:ext uri="{FF2B5EF4-FFF2-40B4-BE49-F238E27FC236}">
                  <a16:creationId xmlns:a16="http://schemas.microsoft.com/office/drawing/2014/main" id="{DDC45BF6-9EE5-404E-9DBD-C1B0BDE376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99339">
              <a:off x="8275344" y="3781744"/>
              <a:ext cx="2422418" cy="1227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ED8C229-8574-4D1A-A286-3E992AEEF543}"/>
              </a:ext>
            </a:extLst>
          </p:cNvPr>
          <p:cNvGrpSpPr/>
          <p:nvPr/>
        </p:nvGrpSpPr>
        <p:grpSpPr>
          <a:xfrm>
            <a:off x="5083658" y="2089751"/>
            <a:ext cx="1602979" cy="1093984"/>
            <a:chOff x="2967038" y="3851275"/>
            <a:chExt cx="5486400" cy="3238500"/>
          </a:xfrm>
        </p:grpSpPr>
        <p:pic>
          <p:nvPicPr>
            <p:cNvPr id="53" name="Picture 2" descr="Swimming Pool, Swimming, Pool, Ladder">
              <a:extLst>
                <a:ext uri="{FF2B5EF4-FFF2-40B4-BE49-F238E27FC236}">
                  <a16:creationId xmlns:a16="http://schemas.microsoft.com/office/drawing/2014/main" id="{B69EF573-EE70-4DC3-B953-E37E282D41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038" y="3851275"/>
              <a:ext cx="5486400" cy="3238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2FD37D6-4C92-41B1-B636-C04DA34FD06E}"/>
                </a:ext>
              </a:extLst>
            </p:cNvPr>
            <p:cNvGrpSpPr/>
            <p:nvPr/>
          </p:nvGrpSpPr>
          <p:grpSpPr>
            <a:xfrm>
              <a:off x="4260511" y="4672013"/>
              <a:ext cx="1040152" cy="993674"/>
              <a:chOff x="8592439" y="2514527"/>
              <a:chExt cx="1619250" cy="1695450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0DB729F3-8982-4B39-A2F4-7072D7A3FC66}"/>
                  </a:ext>
                </a:extLst>
              </p:cNvPr>
              <p:cNvGrpSpPr/>
              <p:nvPr/>
            </p:nvGrpSpPr>
            <p:grpSpPr>
              <a:xfrm>
                <a:off x="8592439" y="2514527"/>
                <a:ext cx="1619250" cy="1695450"/>
                <a:chOff x="9486899" y="2362127"/>
                <a:chExt cx="1619250" cy="1695450"/>
              </a:xfrm>
            </p:grpSpPr>
            <p:pic>
              <p:nvPicPr>
                <p:cNvPr id="57" name="Picture 6" descr="Boy, Black, Child, Happy, Laughing">
                  <a:extLst>
                    <a:ext uri="{FF2B5EF4-FFF2-40B4-BE49-F238E27FC236}">
                      <a16:creationId xmlns:a16="http://schemas.microsoft.com/office/drawing/2014/main" id="{D0AC6948-DAC4-4EDE-B829-CBB0855535E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7647"/>
                <a:stretch/>
              </p:blipFill>
              <p:spPr bwMode="auto">
                <a:xfrm>
                  <a:off x="9486899" y="2362127"/>
                  <a:ext cx="1619250" cy="16954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8" name="Picture 6" descr="Boy, Black, Child, Happy, Laughing">
                  <a:extLst>
                    <a:ext uri="{FF2B5EF4-FFF2-40B4-BE49-F238E27FC236}">
                      <a16:creationId xmlns:a16="http://schemas.microsoft.com/office/drawing/2014/main" id="{F8B263B5-EF6C-4D27-9524-35811BBA42F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706" t="38385" r="47647" b="51909"/>
                <a:stretch/>
              </p:blipFill>
              <p:spPr bwMode="auto">
                <a:xfrm rot="18653808">
                  <a:off x="10219262" y="3507519"/>
                  <a:ext cx="697608" cy="346166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56" name="Picture 55" descr="Boy, Black, Child, Happy, Laughing">
                <a:extLst>
                  <a:ext uri="{FF2B5EF4-FFF2-40B4-BE49-F238E27FC236}">
                    <a16:creationId xmlns:a16="http://schemas.microsoft.com/office/drawing/2014/main" id="{113E9EE5-5CA3-4D43-A015-C36ADF30AD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706" t="38385" r="47647" b="51909"/>
              <a:stretch/>
            </p:blipFill>
            <p:spPr bwMode="auto">
              <a:xfrm rot="18653808">
                <a:off x="9450937" y="3712426"/>
                <a:ext cx="369606" cy="183405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306AC0B-8AED-48A5-9436-92BA735412BE}"/>
              </a:ext>
            </a:extLst>
          </p:cNvPr>
          <p:cNvGrpSpPr/>
          <p:nvPr/>
        </p:nvGrpSpPr>
        <p:grpSpPr>
          <a:xfrm>
            <a:off x="7823673" y="2121699"/>
            <a:ext cx="1199777" cy="776519"/>
            <a:chOff x="6936577" y="4699383"/>
            <a:chExt cx="3775804" cy="1988481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EDB4EC3F-19E1-4A0C-A8DF-796D8430CE09}"/>
                </a:ext>
              </a:extLst>
            </p:cNvPr>
            <p:cNvGrpSpPr/>
            <p:nvPr/>
          </p:nvGrpSpPr>
          <p:grpSpPr>
            <a:xfrm>
              <a:off x="6936577" y="4989783"/>
              <a:ext cx="3775804" cy="1698081"/>
              <a:chOff x="4260511" y="3967606"/>
              <a:chExt cx="3775804" cy="1698081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894C16A1-10E0-4BE1-8226-ED10B2683150}"/>
                  </a:ext>
                </a:extLst>
              </p:cNvPr>
              <p:cNvGrpSpPr/>
              <p:nvPr/>
            </p:nvGrpSpPr>
            <p:grpSpPr>
              <a:xfrm>
                <a:off x="4260511" y="4672013"/>
                <a:ext cx="1040152" cy="993674"/>
                <a:chOff x="8592439" y="2514527"/>
                <a:chExt cx="1619250" cy="1695450"/>
              </a:xfrm>
            </p:grpSpPr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7256DAB3-B124-4983-AF63-2ED9F207AE9D}"/>
                    </a:ext>
                  </a:extLst>
                </p:cNvPr>
                <p:cNvGrpSpPr/>
                <p:nvPr/>
              </p:nvGrpSpPr>
              <p:grpSpPr>
                <a:xfrm>
                  <a:off x="8592439" y="2514527"/>
                  <a:ext cx="1619250" cy="1695450"/>
                  <a:chOff x="9486899" y="2362127"/>
                  <a:chExt cx="1619250" cy="1695450"/>
                </a:xfrm>
              </p:grpSpPr>
              <p:pic>
                <p:nvPicPr>
                  <p:cNvPr id="69" name="Picture 6" descr="Boy, Black, Child, Happy, Laughing">
                    <a:extLst>
                      <a:ext uri="{FF2B5EF4-FFF2-40B4-BE49-F238E27FC236}">
                        <a16:creationId xmlns:a16="http://schemas.microsoft.com/office/drawing/2014/main" id="{92DEE3E9-B3C9-4BFE-94FC-5C8D60FDB8E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47647"/>
                  <a:stretch/>
                </p:blipFill>
                <p:spPr bwMode="auto">
                  <a:xfrm>
                    <a:off x="9486899" y="2362127"/>
                    <a:ext cx="1619250" cy="16954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70" name="Picture 6" descr="Boy, Black, Child, Happy, Laughing">
                    <a:extLst>
                      <a:ext uri="{FF2B5EF4-FFF2-40B4-BE49-F238E27FC236}">
                        <a16:creationId xmlns:a16="http://schemas.microsoft.com/office/drawing/2014/main" id="{1887704D-3910-42F5-8F3B-0A577122266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706" t="38385" r="47647" b="51909"/>
                  <a:stretch/>
                </p:blipFill>
                <p:spPr bwMode="auto">
                  <a:xfrm rot="18653808">
                    <a:off x="10219262" y="3507519"/>
                    <a:ext cx="697608" cy="346166"/>
                  </a:xfrm>
                  <a:prstGeom prst="ellipse">
                    <a:avLst/>
                  </a:prstGeom>
                  <a:ln>
                    <a:noFill/>
                  </a:ln>
                  <a:effectLst>
                    <a:softEdge rad="112500"/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68" name="Picture 6" descr="Boy, Black, Child, Happy, Laughing">
                  <a:extLst>
                    <a:ext uri="{FF2B5EF4-FFF2-40B4-BE49-F238E27FC236}">
                      <a16:creationId xmlns:a16="http://schemas.microsoft.com/office/drawing/2014/main" id="{5F560BFA-7592-4CF2-991D-E47FB0D6581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706" t="38385" r="47647" b="51909"/>
                <a:stretch/>
              </p:blipFill>
              <p:spPr bwMode="auto">
                <a:xfrm rot="18653808">
                  <a:off x="9450937" y="3712426"/>
                  <a:ext cx="369606" cy="183405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</p:grpSp>
          <p:pic>
            <p:nvPicPr>
              <p:cNvPr id="64" name="Picture 8" descr="Boy Winking, One Eye Shut, Winking, Kid">
                <a:extLst>
                  <a:ext uri="{FF2B5EF4-FFF2-40B4-BE49-F238E27FC236}">
                    <a16:creationId xmlns:a16="http://schemas.microsoft.com/office/drawing/2014/main" id="{7222090D-4DDD-450E-8B46-39292972B0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5836"/>
              <a:stretch/>
            </p:blipFill>
            <p:spPr bwMode="auto">
              <a:xfrm>
                <a:off x="5248437" y="4159387"/>
                <a:ext cx="1171787" cy="8006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10" descr="Boy, Cartoon, Children, Comic Characters">
                <a:extLst>
                  <a:ext uri="{FF2B5EF4-FFF2-40B4-BE49-F238E27FC236}">
                    <a16:creationId xmlns:a16="http://schemas.microsoft.com/office/drawing/2014/main" id="{5EBFFF2D-4EA0-4E1A-9128-A6E4F142A4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017" b="69317"/>
              <a:stretch/>
            </p:blipFill>
            <p:spPr bwMode="auto">
              <a:xfrm>
                <a:off x="5248436" y="4836673"/>
                <a:ext cx="1028449" cy="7051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4" descr="Blonde, Boy, Cartoon, Character, Comic">
                <a:extLst>
                  <a:ext uri="{FF2B5EF4-FFF2-40B4-BE49-F238E27FC236}">
                    <a16:creationId xmlns:a16="http://schemas.microsoft.com/office/drawing/2014/main" id="{B745CCD5-14D8-4BAB-9E9E-C77DEC778E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8521"/>
              <a:stretch/>
            </p:blipFill>
            <p:spPr bwMode="auto">
              <a:xfrm>
                <a:off x="6507179" y="3967606"/>
                <a:ext cx="1529136" cy="8523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2" name="Picture 12" descr="Hero, Kid, Power, Superhero, Child">
              <a:extLst>
                <a:ext uri="{FF2B5EF4-FFF2-40B4-BE49-F238E27FC236}">
                  <a16:creationId xmlns:a16="http://schemas.microsoft.com/office/drawing/2014/main" id="{1E8ED670-4955-4ABF-98AE-9CCC8EDAC5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32" t="13921" r="52802" b="57326"/>
            <a:stretch/>
          </p:blipFill>
          <p:spPr bwMode="auto">
            <a:xfrm>
              <a:off x="8738707" y="4699383"/>
              <a:ext cx="812724" cy="658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8638187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65046" y="433137"/>
            <a:ext cx="9703020" cy="805305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Make a poster</a:t>
            </a:r>
            <a:endParaRPr lang="x-none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046" y="300439"/>
            <a:ext cx="1017545" cy="1070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0B9D4A-AE3F-4B71-9CFD-4DE13A700F77}"/>
              </a:ext>
            </a:extLst>
          </p:cNvPr>
          <p:cNvSpPr txBox="1"/>
          <p:nvPr/>
        </p:nvSpPr>
        <p:spPr>
          <a:xfrm>
            <a:off x="3400425" y="1812667"/>
            <a:ext cx="4914900" cy="5016758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KG Miss Kindergarten" panose="02000000000000000000" pitchFamily="2" charset="0"/>
              </a:rPr>
              <a:t>I like…</a:t>
            </a:r>
          </a:p>
          <a:p>
            <a:endParaRPr lang="en-US" sz="8000" dirty="0">
              <a:latin typeface="KG Miss Kindergarten" panose="02000000000000000000" pitchFamily="2" charset="0"/>
            </a:endParaRPr>
          </a:p>
          <a:p>
            <a:endParaRPr lang="en-US" sz="8000" dirty="0">
              <a:latin typeface="KG Miss Kindergarten" panose="02000000000000000000" pitchFamily="2" charset="0"/>
            </a:endParaRPr>
          </a:p>
          <a:p>
            <a:endParaRPr lang="en-IL" sz="8000" dirty="0">
              <a:latin typeface="KG Miss Kindergarten" panose="02000000000000000000" pitchFamily="2" charset="0"/>
            </a:endParaRPr>
          </a:p>
        </p:txBody>
      </p:sp>
      <p:pic>
        <p:nvPicPr>
          <p:cNvPr id="1030" name="Picture 6" descr="Valentine'S Day, Chocolates, Heart, Love">
            <a:extLst>
              <a:ext uri="{FF2B5EF4-FFF2-40B4-BE49-F238E27FC236}">
                <a16:creationId xmlns:a16="http://schemas.microsoft.com/office/drawing/2014/main" id="{6E522F76-7244-4134-BE73-3B8098546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2753">
            <a:off x="3582956" y="5158884"/>
            <a:ext cx="1817719" cy="115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75D811-CF35-4221-8C64-0119AE03AC82}"/>
              </a:ext>
            </a:extLst>
          </p:cNvPr>
          <p:cNvSpPr txBox="1"/>
          <p:nvPr/>
        </p:nvSpPr>
        <p:spPr>
          <a:xfrm rot="20181089">
            <a:off x="4274856" y="6076267"/>
            <a:ext cx="1766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chocolate</a:t>
            </a:r>
            <a:endParaRPr lang="en-IL" dirty="0"/>
          </a:p>
        </p:txBody>
      </p:sp>
      <p:pic>
        <p:nvPicPr>
          <p:cNvPr id="10" name="Picture 2" descr="Splashing, Swimming, Girl, Water, Pool, Fun, Activity">
            <a:extLst>
              <a:ext uri="{FF2B5EF4-FFF2-40B4-BE49-F238E27FC236}">
                <a16:creationId xmlns:a16="http://schemas.microsoft.com/office/drawing/2014/main" id="{BBFFA534-2BDE-4852-B189-B5CE18A6F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2139">
            <a:off x="6084370" y="3359122"/>
            <a:ext cx="2050535" cy="136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0FA818-60B9-4425-B468-67446E3190FC}"/>
              </a:ext>
            </a:extLst>
          </p:cNvPr>
          <p:cNvSpPr txBox="1"/>
          <p:nvPr/>
        </p:nvSpPr>
        <p:spPr>
          <a:xfrm rot="1356343">
            <a:off x="5959502" y="4864441"/>
            <a:ext cx="1766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swim</a:t>
            </a:r>
            <a:endParaRPr lang="en-IL" dirty="0"/>
          </a:p>
        </p:txBody>
      </p:sp>
      <p:pic>
        <p:nvPicPr>
          <p:cNvPr id="12" name="Picture 2" descr="Present, Box, Dole, Favor, Gift, Valentine, Wedding">
            <a:extLst>
              <a:ext uri="{FF2B5EF4-FFF2-40B4-BE49-F238E27FC236}">
                <a16:creationId xmlns:a16="http://schemas.microsoft.com/office/drawing/2014/main" id="{F9AC006A-6B27-4A26-9DE6-F452FF83B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2369">
            <a:off x="3823039" y="3164750"/>
            <a:ext cx="1094520" cy="111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9E51BFB-40FD-4EFF-97EB-0D3B7EE16357}"/>
              </a:ext>
            </a:extLst>
          </p:cNvPr>
          <p:cNvSpPr txBox="1"/>
          <p:nvPr/>
        </p:nvSpPr>
        <p:spPr>
          <a:xfrm rot="19869865">
            <a:off x="4139727" y="4004960"/>
            <a:ext cx="1766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gifts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52294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Now we can:</a:t>
            </a:r>
            <a:endParaRPr lang="x-none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5490" y="378547"/>
            <a:ext cx="1017545" cy="1070700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9740CCC3-3441-6047-99F5-69246B9FE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419942" y="4751225"/>
            <a:ext cx="1315548" cy="1709833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8967A6D5-BC5B-E840-ABAC-BF885A0AC2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222050">
            <a:off x="-415932" y="1411457"/>
            <a:ext cx="1596108" cy="82085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0735828-F7E8-4EA5-8097-799052F8AE29}"/>
              </a:ext>
            </a:extLst>
          </p:cNvPr>
          <p:cNvSpPr txBox="1">
            <a:spLocks/>
          </p:cNvSpPr>
          <p:nvPr/>
        </p:nvSpPr>
        <p:spPr>
          <a:xfrm>
            <a:off x="838200" y="1925638"/>
            <a:ext cx="10515600" cy="4351338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4000" dirty="0">
                <a:latin typeface="KG Miss Kindergarten" panose="02000000000000000000" pitchFamily="2" charset="0"/>
              </a:rPr>
              <a:t>Say words that begin with short </a:t>
            </a:r>
            <a:r>
              <a:rPr lang="en-US" sz="4000" dirty="0" err="1"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latin typeface="KG Miss Kindergarten" panose="02000000000000000000" pitchFamily="2" charset="0"/>
              </a:rPr>
              <a:t> and long </a:t>
            </a:r>
            <a:r>
              <a:rPr lang="en-US" sz="4000" dirty="0" err="1"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latin typeface="KG Miss Kindergarten" panose="02000000000000000000" pitchFamily="2" charset="0"/>
              </a:rPr>
              <a:t>.</a:t>
            </a:r>
          </a:p>
          <a:p>
            <a:pPr algn="l" rtl="0"/>
            <a:r>
              <a:rPr lang="en-US" sz="4000" dirty="0">
                <a:latin typeface="KG Miss Kindergarten" panose="02000000000000000000" pitchFamily="2" charset="0"/>
              </a:rPr>
              <a:t>Recognize the letter </a:t>
            </a:r>
            <a:r>
              <a:rPr lang="en-US" sz="4000" dirty="0" err="1"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latin typeface="KG Miss Kindergarten" panose="02000000000000000000" pitchFamily="2" charset="0"/>
              </a:rPr>
              <a:t>.</a:t>
            </a:r>
          </a:p>
          <a:p>
            <a:pPr algn="l" rtl="0"/>
            <a:r>
              <a:rPr lang="en-US" sz="4000" dirty="0">
                <a:latin typeface="KG Miss Kindergarten" panose="02000000000000000000" pitchFamily="2" charset="0"/>
              </a:rPr>
              <a:t>Write the letter </a:t>
            </a:r>
            <a:r>
              <a:rPr lang="en-US" sz="4000" dirty="0" err="1"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latin typeface="KG Miss Kindergarten" panose="02000000000000000000" pitchFamily="2" charset="0"/>
              </a:rPr>
              <a:t>.</a:t>
            </a:r>
          </a:p>
          <a:p>
            <a:pPr algn="l" rtl="0"/>
            <a:r>
              <a:rPr lang="en-US" sz="4000" dirty="0">
                <a:latin typeface="KG Miss Kindergarten" panose="02000000000000000000" pitchFamily="2" charset="0"/>
              </a:rPr>
              <a:t>Read words with the letter </a:t>
            </a:r>
            <a:r>
              <a:rPr lang="en-US" sz="4000" dirty="0" err="1"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latin typeface="KG Miss Kindergarten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907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97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65046" y="433137"/>
            <a:ext cx="9703020" cy="805305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New words</a:t>
            </a:r>
            <a:endParaRPr lang="x-none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046" y="300439"/>
            <a:ext cx="1017545" cy="1070700"/>
          </a:xfrm>
          <a:prstGeom prst="rect">
            <a:avLst/>
          </a:prstGeom>
        </p:spPr>
      </p:pic>
      <p:pic>
        <p:nvPicPr>
          <p:cNvPr id="2050" name="Picture 2" descr="Splashing, Swimming, Girl, Water, Pool, Fun, Activity">
            <a:extLst>
              <a:ext uri="{FF2B5EF4-FFF2-40B4-BE49-F238E27FC236}">
                <a16:creationId xmlns:a16="http://schemas.microsoft.com/office/drawing/2014/main" id="{BF290F9C-8553-4EEE-A35F-FDE619545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363" y="2498822"/>
            <a:ext cx="3514724" cy="233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11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65046" y="433137"/>
            <a:ext cx="9703020" cy="805305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New words</a:t>
            </a:r>
            <a:endParaRPr lang="x-none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046" y="300439"/>
            <a:ext cx="1017545" cy="1070700"/>
          </a:xfrm>
          <a:prstGeom prst="rect">
            <a:avLst/>
          </a:prstGeom>
        </p:spPr>
      </p:pic>
      <p:pic>
        <p:nvPicPr>
          <p:cNvPr id="6" name="Picture 2" descr="Ticket, Yellow, Pass, Admit, Admission">
            <a:extLst>
              <a:ext uri="{FF2B5EF4-FFF2-40B4-BE49-F238E27FC236}">
                <a16:creationId xmlns:a16="http://schemas.microsoft.com/office/drawing/2014/main" id="{F590DBD4-F425-4473-A9BF-5F96F3DFB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43" y="2300538"/>
            <a:ext cx="614362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13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639A7-21C9-445D-971E-8E8BD7C8E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New words</a:t>
            </a:r>
            <a:endParaRPr lang="en-IL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Present, Box, Dole, Favor, Gift, Valentine, Wedding">
            <a:extLst>
              <a:ext uri="{FF2B5EF4-FFF2-40B4-BE49-F238E27FC236}">
                <a16:creationId xmlns:a16="http://schemas.microsoft.com/office/drawing/2014/main" id="{A374F169-0606-42BE-85BE-4AEB36594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1966469"/>
            <a:ext cx="3995420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985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3384C-DD66-4005-BF21-E6A338CD3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New words</a:t>
            </a:r>
            <a:endParaRPr lang="en-IL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and, Child, Children, Hands, Child'S Hand, Finger">
            <a:extLst>
              <a:ext uri="{FF2B5EF4-FFF2-40B4-BE49-F238E27FC236}">
                <a16:creationId xmlns:a16="http://schemas.microsoft.com/office/drawing/2014/main" id="{4F54F6F7-8C6A-42F1-9381-01604A59B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256" y="2520064"/>
            <a:ext cx="3519488" cy="23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106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85C6E-BA91-4B62-BC2C-7F1977F44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L" dirty="0"/>
          </a:p>
        </p:txBody>
      </p:sp>
      <p:pic>
        <p:nvPicPr>
          <p:cNvPr id="5" name="Picture 2" descr="Hand, Child, Children, Hands, Child'S Hand, Finger">
            <a:extLst>
              <a:ext uri="{FF2B5EF4-FFF2-40B4-BE49-F238E27FC236}">
                <a16:creationId xmlns:a16="http://schemas.microsoft.com/office/drawing/2014/main" id="{B8993411-7CA0-4391-80FB-584EFD7D3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548" y="3688797"/>
            <a:ext cx="1937838" cy="129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resent, Box, Dole, Favor, Gift, Valentine, Wedding">
            <a:extLst>
              <a:ext uri="{FF2B5EF4-FFF2-40B4-BE49-F238E27FC236}">
                <a16:creationId xmlns:a16="http://schemas.microsoft.com/office/drawing/2014/main" id="{85BEA8E5-EA52-4A02-8FEE-1DF6AA5BB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783" y="3203022"/>
            <a:ext cx="2052850" cy="209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icket, Yellow, Pass, Admit, Admission">
            <a:extLst>
              <a:ext uri="{FF2B5EF4-FFF2-40B4-BE49-F238E27FC236}">
                <a16:creationId xmlns:a16="http://schemas.microsoft.com/office/drawing/2014/main" id="{5666144A-6EA1-4ED4-A71C-F2DCF6FA1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906" y="3800474"/>
            <a:ext cx="2195419" cy="11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plashing, Swimming, Girl, Water, Pool, Fun, Activity">
            <a:extLst>
              <a:ext uri="{FF2B5EF4-FFF2-40B4-BE49-F238E27FC236}">
                <a16:creationId xmlns:a16="http://schemas.microsoft.com/office/drawing/2014/main" id="{03709AE1-E719-49A5-B5A3-4B13DD685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029" y="3496423"/>
            <a:ext cx="2195419" cy="146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Vintage Cat, Watercolor, Cats">
            <a:extLst>
              <a:ext uri="{FF2B5EF4-FFF2-40B4-BE49-F238E27FC236}">
                <a16:creationId xmlns:a16="http://schemas.microsoft.com/office/drawing/2014/main" id="{107FC7C7-D97A-456D-9C15-0E4003DA4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594" y="3612590"/>
            <a:ext cx="2547889" cy="134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agnifying Glass, Magnifier Glass, Glass">
            <a:extLst>
              <a:ext uri="{FF2B5EF4-FFF2-40B4-BE49-F238E27FC236}">
                <a16:creationId xmlns:a16="http://schemas.microsoft.com/office/drawing/2014/main" id="{FF85672E-9CA3-4B33-A784-8FF5FACDA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50" y="311914"/>
            <a:ext cx="1063158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056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85C6E-BA91-4B62-BC2C-7F1977F44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L" dirty="0"/>
          </a:p>
        </p:txBody>
      </p:sp>
      <p:pic>
        <p:nvPicPr>
          <p:cNvPr id="5" name="Picture 2" descr="Hand, Child, Children, Hands, Child'S Hand, Finger">
            <a:extLst>
              <a:ext uri="{FF2B5EF4-FFF2-40B4-BE49-F238E27FC236}">
                <a16:creationId xmlns:a16="http://schemas.microsoft.com/office/drawing/2014/main" id="{B8993411-7CA0-4391-80FB-584EFD7D3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548" y="3688797"/>
            <a:ext cx="1937838" cy="129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resent, Box, Dole, Favor, Gift, Valentine, Wedding">
            <a:extLst>
              <a:ext uri="{FF2B5EF4-FFF2-40B4-BE49-F238E27FC236}">
                <a16:creationId xmlns:a16="http://schemas.microsoft.com/office/drawing/2014/main" id="{85BEA8E5-EA52-4A02-8FEE-1DF6AA5BB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783" y="3203022"/>
            <a:ext cx="2052850" cy="209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icket, Yellow, Pass, Admit, Admission">
            <a:extLst>
              <a:ext uri="{FF2B5EF4-FFF2-40B4-BE49-F238E27FC236}">
                <a16:creationId xmlns:a16="http://schemas.microsoft.com/office/drawing/2014/main" id="{5666144A-6EA1-4ED4-A71C-F2DCF6FA1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906" y="3800474"/>
            <a:ext cx="2195419" cy="11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plashing, Swimming, Girl, Water, Pool, Fun, Activity">
            <a:extLst>
              <a:ext uri="{FF2B5EF4-FFF2-40B4-BE49-F238E27FC236}">
                <a16:creationId xmlns:a16="http://schemas.microsoft.com/office/drawing/2014/main" id="{03709AE1-E719-49A5-B5A3-4B13DD685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029" y="3496423"/>
            <a:ext cx="2195419" cy="146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Vintage Cat, Watercolor, Cats">
            <a:extLst>
              <a:ext uri="{FF2B5EF4-FFF2-40B4-BE49-F238E27FC236}">
                <a16:creationId xmlns:a16="http://schemas.microsoft.com/office/drawing/2014/main" id="{107FC7C7-D97A-456D-9C15-0E4003DA4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594" y="3612590"/>
            <a:ext cx="2547889" cy="134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agnifying Glass, Magnifier Glass, Glass">
            <a:extLst>
              <a:ext uri="{FF2B5EF4-FFF2-40B4-BE49-F238E27FC236}">
                <a16:creationId xmlns:a16="http://schemas.microsoft.com/office/drawing/2014/main" id="{FF85672E-9CA3-4B33-A784-8FF5FACDA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50" y="311914"/>
            <a:ext cx="1063158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E89C7749-08A1-4713-9F7E-FDFC0830ED65}"/>
              </a:ext>
            </a:extLst>
          </p:cNvPr>
          <p:cNvSpPr/>
          <p:nvPr/>
        </p:nvSpPr>
        <p:spPr>
          <a:xfrm>
            <a:off x="6867938" y="2719755"/>
            <a:ext cx="3035693" cy="3130828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23492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85C6E-BA91-4B62-BC2C-7F1977F44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L" dirty="0"/>
          </a:p>
        </p:txBody>
      </p:sp>
      <p:pic>
        <p:nvPicPr>
          <p:cNvPr id="5" name="Picture 2" descr="Hand, Child, Children, Hands, Child'S Hand, Finger">
            <a:extLst>
              <a:ext uri="{FF2B5EF4-FFF2-40B4-BE49-F238E27FC236}">
                <a16:creationId xmlns:a16="http://schemas.microsoft.com/office/drawing/2014/main" id="{B8993411-7CA0-4391-80FB-584EFD7D3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548" y="3688797"/>
            <a:ext cx="1937838" cy="129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resent, Box, Dole, Favor, Gift, Valentine, Wedding">
            <a:extLst>
              <a:ext uri="{FF2B5EF4-FFF2-40B4-BE49-F238E27FC236}">
                <a16:creationId xmlns:a16="http://schemas.microsoft.com/office/drawing/2014/main" id="{85BEA8E5-EA52-4A02-8FEE-1DF6AA5BB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783" y="3203022"/>
            <a:ext cx="2052850" cy="209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icket, Yellow, Pass, Admit, Admission">
            <a:extLst>
              <a:ext uri="{FF2B5EF4-FFF2-40B4-BE49-F238E27FC236}">
                <a16:creationId xmlns:a16="http://schemas.microsoft.com/office/drawing/2014/main" id="{5666144A-6EA1-4ED4-A71C-F2DCF6FA1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906" y="3800474"/>
            <a:ext cx="2195419" cy="11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plashing, Swimming, Girl, Water, Pool, Fun, Activity">
            <a:extLst>
              <a:ext uri="{FF2B5EF4-FFF2-40B4-BE49-F238E27FC236}">
                <a16:creationId xmlns:a16="http://schemas.microsoft.com/office/drawing/2014/main" id="{03709AE1-E719-49A5-B5A3-4B13DD685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029" y="3496423"/>
            <a:ext cx="2195419" cy="146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Vintage Cat, Watercolor, Cats">
            <a:extLst>
              <a:ext uri="{FF2B5EF4-FFF2-40B4-BE49-F238E27FC236}">
                <a16:creationId xmlns:a16="http://schemas.microsoft.com/office/drawing/2014/main" id="{107FC7C7-D97A-456D-9C15-0E4003DA4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594" y="3612590"/>
            <a:ext cx="2547889" cy="134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agnifying Glass, Magnifier Glass, Glass">
            <a:extLst>
              <a:ext uri="{FF2B5EF4-FFF2-40B4-BE49-F238E27FC236}">
                <a16:creationId xmlns:a16="http://schemas.microsoft.com/office/drawing/2014/main" id="{FF85672E-9CA3-4B33-A784-8FF5FACDA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50" y="311914"/>
            <a:ext cx="1063158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385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A1D0E-1522-44FA-8FEB-A72C625B0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we do today?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C1EF1-DF97-4093-AD5C-1EE90D752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>
                <a:latin typeface="Comic Sans MS" panose="030F0702030302020204" pitchFamily="66" charset="0"/>
              </a:rPr>
              <a:t>Today we are going to learn about  ‘</a:t>
            </a:r>
            <a:r>
              <a:rPr lang="en-US" dirty="0" err="1">
                <a:latin typeface="KG Miss Kindergarten" panose="02000000000000000000" pitchFamily="2" charset="0"/>
              </a:rPr>
              <a:t>i</a:t>
            </a:r>
            <a:r>
              <a:rPr lang="en-US" dirty="0">
                <a:latin typeface="Comic Sans MS" panose="030F0702030302020204" pitchFamily="66" charset="0"/>
              </a:rPr>
              <a:t>’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>
                <a:latin typeface="Comic Sans MS" panose="030F0702030302020204" pitchFamily="66" charset="0"/>
              </a:rPr>
              <a:t>We are going to read a story.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>
                <a:latin typeface="Comic Sans MS" panose="030F0702030302020204" pitchFamily="66" charset="0"/>
              </a:rPr>
              <a:t>We are going to answer questions.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>
                <a:latin typeface="Comic Sans MS" panose="030F0702030302020204" pitchFamily="66" charset="0"/>
              </a:rPr>
              <a:t>We’re going to make a poster.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>
                <a:latin typeface="Comic Sans MS" panose="030F0702030302020204" pitchFamily="66" charset="0"/>
              </a:rPr>
              <a:t>We are going to 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have fun</a:t>
            </a:r>
            <a:r>
              <a:rPr lang="en-US" dirty="0">
                <a:latin typeface="Comic Sans MS" panose="030F0702030302020204" pitchFamily="66" charset="0"/>
              </a:rPr>
              <a:t>! Are you ready? Let’s go!</a:t>
            </a:r>
            <a:endParaRPr lang="en-IL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52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85C6E-BA91-4B62-BC2C-7F1977F44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L" dirty="0"/>
          </a:p>
        </p:txBody>
      </p:sp>
      <p:pic>
        <p:nvPicPr>
          <p:cNvPr id="5" name="Picture 2" descr="Hand, Child, Children, Hands, Child'S Hand, Finger">
            <a:extLst>
              <a:ext uri="{FF2B5EF4-FFF2-40B4-BE49-F238E27FC236}">
                <a16:creationId xmlns:a16="http://schemas.microsoft.com/office/drawing/2014/main" id="{B8993411-7CA0-4391-80FB-584EFD7D3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548" y="3688797"/>
            <a:ext cx="1937838" cy="129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resent, Box, Dole, Favor, Gift, Valentine, Wedding">
            <a:extLst>
              <a:ext uri="{FF2B5EF4-FFF2-40B4-BE49-F238E27FC236}">
                <a16:creationId xmlns:a16="http://schemas.microsoft.com/office/drawing/2014/main" id="{85BEA8E5-EA52-4A02-8FEE-1DF6AA5BB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783" y="3203022"/>
            <a:ext cx="2052850" cy="209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icket, Yellow, Pass, Admit, Admission">
            <a:extLst>
              <a:ext uri="{FF2B5EF4-FFF2-40B4-BE49-F238E27FC236}">
                <a16:creationId xmlns:a16="http://schemas.microsoft.com/office/drawing/2014/main" id="{5666144A-6EA1-4ED4-A71C-F2DCF6FA1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906" y="3800474"/>
            <a:ext cx="2195419" cy="11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plashing, Swimming, Girl, Water, Pool, Fun, Activity">
            <a:extLst>
              <a:ext uri="{FF2B5EF4-FFF2-40B4-BE49-F238E27FC236}">
                <a16:creationId xmlns:a16="http://schemas.microsoft.com/office/drawing/2014/main" id="{03709AE1-E719-49A5-B5A3-4B13DD685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029" y="3496423"/>
            <a:ext cx="2195419" cy="146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Vintage Cat, Watercolor, Cats">
            <a:extLst>
              <a:ext uri="{FF2B5EF4-FFF2-40B4-BE49-F238E27FC236}">
                <a16:creationId xmlns:a16="http://schemas.microsoft.com/office/drawing/2014/main" id="{107FC7C7-D97A-456D-9C15-0E4003DA4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594" y="3612590"/>
            <a:ext cx="2547889" cy="134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agnifying Glass, Magnifier Glass, Glass">
            <a:extLst>
              <a:ext uri="{FF2B5EF4-FFF2-40B4-BE49-F238E27FC236}">
                <a16:creationId xmlns:a16="http://schemas.microsoft.com/office/drawing/2014/main" id="{FF85672E-9CA3-4B33-A784-8FF5FACDA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67" y="311914"/>
            <a:ext cx="1063158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AAE0155B-5D89-46A9-8AF4-1B6DA203F2E1}"/>
              </a:ext>
            </a:extLst>
          </p:cNvPr>
          <p:cNvSpPr/>
          <p:nvPr/>
        </p:nvSpPr>
        <p:spPr>
          <a:xfrm>
            <a:off x="0" y="2813697"/>
            <a:ext cx="3035693" cy="3130828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69752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85C6E-BA91-4B62-BC2C-7F1977F44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L" dirty="0"/>
          </a:p>
        </p:txBody>
      </p:sp>
      <p:pic>
        <p:nvPicPr>
          <p:cNvPr id="5" name="Picture 2" descr="Hand, Child, Children, Hands, Child'S Hand, Finger">
            <a:extLst>
              <a:ext uri="{FF2B5EF4-FFF2-40B4-BE49-F238E27FC236}">
                <a16:creationId xmlns:a16="http://schemas.microsoft.com/office/drawing/2014/main" id="{B8993411-7CA0-4391-80FB-584EFD7D3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548" y="3688797"/>
            <a:ext cx="1937838" cy="129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resent, Box, Dole, Favor, Gift, Valentine, Wedding">
            <a:extLst>
              <a:ext uri="{FF2B5EF4-FFF2-40B4-BE49-F238E27FC236}">
                <a16:creationId xmlns:a16="http://schemas.microsoft.com/office/drawing/2014/main" id="{85BEA8E5-EA52-4A02-8FEE-1DF6AA5BB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783" y="3203022"/>
            <a:ext cx="2052850" cy="209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icket, Yellow, Pass, Admit, Admission">
            <a:extLst>
              <a:ext uri="{FF2B5EF4-FFF2-40B4-BE49-F238E27FC236}">
                <a16:creationId xmlns:a16="http://schemas.microsoft.com/office/drawing/2014/main" id="{5666144A-6EA1-4ED4-A71C-F2DCF6FA1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906" y="3800474"/>
            <a:ext cx="2195419" cy="11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plashing, Swimming, Girl, Water, Pool, Fun, Activity">
            <a:extLst>
              <a:ext uri="{FF2B5EF4-FFF2-40B4-BE49-F238E27FC236}">
                <a16:creationId xmlns:a16="http://schemas.microsoft.com/office/drawing/2014/main" id="{03709AE1-E719-49A5-B5A3-4B13DD685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029" y="3496423"/>
            <a:ext cx="2195419" cy="146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Vintage Cat, Watercolor, Cats">
            <a:extLst>
              <a:ext uri="{FF2B5EF4-FFF2-40B4-BE49-F238E27FC236}">
                <a16:creationId xmlns:a16="http://schemas.microsoft.com/office/drawing/2014/main" id="{107FC7C7-D97A-456D-9C15-0E4003DA4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594" y="3612590"/>
            <a:ext cx="2547889" cy="134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agnifying Glass, Magnifier Glass, Glass">
            <a:extLst>
              <a:ext uri="{FF2B5EF4-FFF2-40B4-BE49-F238E27FC236}">
                <a16:creationId xmlns:a16="http://schemas.microsoft.com/office/drawing/2014/main" id="{FF85672E-9CA3-4B33-A784-8FF5FACDA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93" y="433137"/>
            <a:ext cx="1063158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359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85C6E-BA91-4B62-BC2C-7F1977F44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L" dirty="0"/>
          </a:p>
        </p:txBody>
      </p:sp>
      <p:pic>
        <p:nvPicPr>
          <p:cNvPr id="5" name="Picture 2" descr="Hand, Child, Children, Hands, Child'S Hand, Finger">
            <a:extLst>
              <a:ext uri="{FF2B5EF4-FFF2-40B4-BE49-F238E27FC236}">
                <a16:creationId xmlns:a16="http://schemas.microsoft.com/office/drawing/2014/main" id="{B8993411-7CA0-4391-80FB-584EFD7D3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548" y="3688797"/>
            <a:ext cx="1937838" cy="129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resent, Box, Dole, Favor, Gift, Valentine, Wedding">
            <a:extLst>
              <a:ext uri="{FF2B5EF4-FFF2-40B4-BE49-F238E27FC236}">
                <a16:creationId xmlns:a16="http://schemas.microsoft.com/office/drawing/2014/main" id="{85BEA8E5-EA52-4A02-8FEE-1DF6AA5BB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783" y="3203022"/>
            <a:ext cx="2052850" cy="209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icket, Yellow, Pass, Admit, Admission">
            <a:extLst>
              <a:ext uri="{FF2B5EF4-FFF2-40B4-BE49-F238E27FC236}">
                <a16:creationId xmlns:a16="http://schemas.microsoft.com/office/drawing/2014/main" id="{5666144A-6EA1-4ED4-A71C-F2DCF6FA1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906" y="3800474"/>
            <a:ext cx="2195419" cy="11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plashing, Swimming, Girl, Water, Pool, Fun, Activity">
            <a:extLst>
              <a:ext uri="{FF2B5EF4-FFF2-40B4-BE49-F238E27FC236}">
                <a16:creationId xmlns:a16="http://schemas.microsoft.com/office/drawing/2014/main" id="{03709AE1-E719-49A5-B5A3-4B13DD685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029" y="3496423"/>
            <a:ext cx="2195419" cy="146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Vintage Cat, Watercolor, Cats">
            <a:extLst>
              <a:ext uri="{FF2B5EF4-FFF2-40B4-BE49-F238E27FC236}">
                <a16:creationId xmlns:a16="http://schemas.microsoft.com/office/drawing/2014/main" id="{107FC7C7-D97A-456D-9C15-0E4003DA4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594" y="3612590"/>
            <a:ext cx="2547889" cy="134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agnifying Glass, Magnifier Glass, Glass">
            <a:extLst>
              <a:ext uri="{FF2B5EF4-FFF2-40B4-BE49-F238E27FC236}">
                <a16:creationId xmlns:a16="http://schemas.microsoft.com/office/drawing/2014/main" id="{FF85672E-9CA3-4B33-A784-8FF5FACDA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46" y="447425"/>
            <a:ext cx="1063158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1E467F3-EA10-4278-AD7B-31590C656B5C}"/>
              </a:ext>
            </a:extLst>
          </p:cNvPr>
          <p:cNvSpPr/>
          <p:nvPr/>
        </p:nvSpPr>
        <p:spPr>
          <a:xfrm>
            <a:off x="2281651" y="2769329"/>
            <a:ext cx="3035693" cy="3130828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36847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85C6E-BA91-4B62-BC2C-7F1977F44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L" dirty="0"/>
          </a:p>
        </p:txBody>
      </p:sp>
      <p:pic>
        <p:nvPicPr>
          <p:cNvPr id="5" name="Picture 2" descr="Hand, Child, Children, Hands, Child'S Hand, Finger">
            <a:extLst>
              <a:ext uri="{FF2B5EF4-FFF2-40B4-BE49-F238E27FC236}">
                <a16:creationId xmlns:a16="http://schemas.microsoft.com/office/drawing/2014/main" id="{B8993411-7CA0-4391-80FB-584EFD7D3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548" y="3688797"/>
            <a:ext cx="1937838" cy="129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resent, Box, Dole, Favor, Gift, Valentine, Wedding">
            <a:extLst>
              <a:ext uri="{FF2B5EF4-FFF2-40B4-BE49-F238E27FC236}">
                <a16:creationId xmlns:a16="http://schemas.microsoft.com/office/drawing/2014/main" id="{85BEA8E5-EA52-4A02-8FEE-1DF6AA5BB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783" y="3203022"/>
            <a:ext cx="2052850" cy="209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icket, Yellow, Pass, Admit, Admission">
            <a:extLst>
              <a:ext uri="{FF2B5EF4-FFF2-40B4-BE49-F238E27FC236}">
                <a16:creationId xmlns:a16="http://schemas.microsoft.com/office/drawing/2014/main" id="{5666144A-6EA1-4ED4-A71C-F2DCF6FA1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906" y="3800474"/>
            <a:ext cx="2195419" cy="11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plashing, Swimming, Girl, Water, Pool, Fun, Activity">
            <a:extLst>
              <a:ext uri="{FF2B5EF4-FFF2-40B4-BE49-F238E27FC236}">
                <a16:creationId xmlns:a16="http://schemas.microsoft.com/office/drawing/2014/main" id="{03709AE1-E719-49A5-B5A3-4B13DD685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029" y="3496423"/>
            <a:ext cx="2195419" cy="146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Vintage Cat, Watercolor, Cats">
            <a:extLst>
              <a:ext uri="{FF2B5EF4-FFF2-40B4-BE49-F238E27FC236}">
                <a16:creationId xmlns:a16="http://schemas.microsoft.com/office/drawing/2014/main" id="{107FC7C7-D97A-456D-9C15-0E4003DA4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594" y="3612590"/>
            <a:ext cx="2547889" cy="134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agnifying Glass, Magnifier Glass, Glass">
            <a:extLst>
              <a:ext uri="{FF2B5EF4-FFF2-40B4-BE49-F238E27FC236}">
                <a16:creationId xmlns:a16="http://schemas.microsoft.com/office/drawing/2014/main" id="{FF85672E-9CA3-4B33-A784-8FF5FACDA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50" y="311914"/>
            <a:ext cx="1063158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345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85C6E-BA91-4B62-BC2C-7F1977F44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L" dirty="0"/>
          </a:p>
        </p:txBody>
      </p:sp>
      <p:pic>
        <p:nvPicPr>
          <p:cNvPr id="5" name="Picture 2" descr="Hand, Child, Children, Hands, Child'S Hand, Finger">
            <a:extLst>
              <a:ext uri="{FF2B5EF4-FFF2-40B4-BE49-F238E27FC236}">
                <a16:creationId xmlns:a16="http://schemas.microsoft.com/office/drawing/2014/main" id="{B8993411-7CA0-4391-80FB-584EFD7D3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548" y="3688797"/>
            <a:ext cx="1937838" cy="129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resent, Box, Dole, Favor, Gift, Valentine, Wedding">
            <a:extLst>
              <a:ext uri="{FF2B5EF4-FFF2-40B4-BE49-F238E27FC236}">
                <a16:creationId xmlns:a16="http://schemas.microsoft.com/office/drawing/2014/main" id="{85BEA8E5-EA52-4A02-8FEE-1DF6AA5BB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783" y="3203022"/>
            <a:ext cx="2052850" cy="209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icket, Yellow, Pass, Admit, Admission">
            <a:extLst>
              <a:ext uri="{FF2B5EF4-FFF2-40B4-BE49-F238E27FC236}">
                <a16:creationId xmlns:a16="http://schemas.microsoft.com/office/drawing/2014/main" id="{5666144A-6EA1-4ED4-A71C-F2DCF6FA1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906" y="3800474"/>
            <a:ext cx="2195419" cy="11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plashing, Swimming, Girl, Water, Pool, Fun, Activity">
            <a:extLst>
              <a:ext uri="{FF2B5EF4-FFF2-40B4-BE49-F238E27FC236}">
                <a16:creationId xmlns:a16="http://schemas.microsoft.com/office/drawing/2014/main" id="{03709AE1-E719-49A5-B5A3-4B13DD685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029" y="3496423"/>
            <a:ext cx="2195419" cy="146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Vintage Cat, Watercolor, Cats">
            <a:extLst>
              <a:ext uri="{FF2B5EF4-FFF2-40B4-BE49-F238E27FC236}">
                <a16:creationId xmlns:a16="http://schemas.microsoft.com/office/drawing/2014/main" id="{107FC7C7-D97A-456D-9C15-0E4003DA4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594" y="3612590"/>
            <a:ext cx="2547889" cy="134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agnifying Glass, Magnifier Glass, Glass">
            <a:extLst>
              <a:ext uri="{FF2B5EF4-FFF2-40B4-BE49-F238E27FC236}">
                <a16:creationId xmlns:a16="http://schemas.microsoft.com/office/drawing/2014/main" id="{FF85672E-9CA3-4B33-A784-8FF5FACDA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50" y="311914"/>
            <a:ext cx="1063158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44D2A5CD-3ED4-4749-8476-55772650F681}"/>
              </a:ext>
            </a:extLst>
          </p:cNvPr>
          <p:cNvSpPr/>
          <p:nvPr/>
        </p:nvSpPr>
        <p:spPr>
          <a:xfrm>
            <a:off x="4749448" y="2813697"/>
            <a:ext cx="3035693" cy="3130828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65145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85C6E-BA91-4B62-BC2C-7F1977F44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L" dirty="0"/>
          </a:p>
        </p:txBody>
      </p:sp>
      <p:pic>
        <p:nvPicPr>
          <p:cNvPr id="5" name="Picture 2" descr="Hand, Child, Children, Hands, Child'S Hand, Finger">
            <a:extLst>
              <a:ext uri="{FF2B5EF4-FFF2-40B4-BE49-F238E27FC236}">
                <a16:creationId xmlns:a16="http://schemas.microsoft.com/office/drawing/2014/main" id="{B8993411-7CA0-4391-80FB-584EFD7D3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548" y="3688797"/>
            <a:ext cx="1937838" cy="129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resent, Box, Dole, Favor, Gift, Valentine, Wedding">
            <a:extLst>
              <a:ext uri="{FF2B5EF4-FFF2-40B4-BE49-F238E27FC236}">
                <a16:creationId xmlns:a16="http://schemas.microsoft.com/office/drawing/2014/main" id="{85BEA8E5-EA52-4A02-8FEE-1DF6AA5BB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783" y="3203022"/>
            <a:ext cx="2052850" cy="209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icket, Yellow, Pass, Admit, Admission">
            <a:extLst>
              <a:ext uri="{FF2B5EF4-FFF2-40B4-BE49-F238E27FC236}">
                <a16:creationId xmlns:a16="http://schemas.microsoft.com/office/drawing/2014/main" id="{5666144A-6EA1-4ED4-A71C-F2DCF6FA1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906" y="3800474"/>
            <a:ext cx="2195419" cy="11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plashing, Swimming, Girl, Water, Pool, Fun, Activity">
            <a:extLst>
              <a:ext uri="{FF2B5EF4-FFF2-40B4-BE49-F238E27FC236}">
                <a16:creationId xmlns:a16="http://schemas.microsoft.com/office/drawing/2014/main" id="{03709AE1-E719-49A5-B5A3-4B13DD685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029" y="3496423"/>
            <a:ext cx="2195419" cy="146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Vintage Cat, Watercolor, Cats">
            <a:extLst>
              <a:ext uri="{FF2B5EF4-FFF2-40B4-BE49-F238E27FC236}">
                <a16:creationId xmlns:a16="http://schemas.microsoft.com/office/drawing/2014/main" id="{107FC7C7-D97A-456D-9C15-0E4003DA4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594" y="3612590"/>
            <a:ext cx="2547889" cy="134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agnifying Glass, Magnifier Glass, Glass">
            <a:extLst>
              <a:ext uri="{FF2B5EF4-FFF2-40B4-BE49-F238E27FC236}">
                <a16:creationId xmlns:a16="http://schemas.microsoft.com/office/drawing/2014/main" id="{FF85672E-9CA3-4B33-A784-8FF5FACDA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50" y="311914"/>
            <a:ext cx="1063158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0397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85C6E-BA91-4B62-BC2C-7F1977F44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L" dirty="0"/>
          </a:p>
        </p:txBody>
      </p:sp>
      <p:pic>
        <p:nvPicPr>
          <p:cNvPr id="5" name="Picture 2" descr="Hand, Child, Children, Hands, Child'S Hand, Finger">
            <a:extLst>
              <a:ext uri="{FF2B5EF4-FFF2-40B4-BE49-F238E27FC236}">
                <a16:creationId xmlns:a16="http://schemas.microsoft.com/office/drawing/2014/main" id="{B8993411-7CA0-4391-80FB-584EFD7D3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548" y="3688797"/>
            <a:ext cx="1937838" cy="129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resent, Box, Dole, Favor, Gift, Valentine, Wedding">
            <a:extLst>
              <a:ext uri="{FF2B5EF4-FFF2-40B4-BE49-F238E27FC236}">
                <a16:creationId xmlns:a16="http://schemas.microsoft.com/office/drawing/2014/main" id="{85BEA8E5-EA52-4A02-8FEE-1DF6AA5BB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783" y="3203022"/>
            <a:ext cx="2052850" cy="209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icket, Yellow, Pass, Admit, Admission">
            <a:extLst>
              <a:ext uri="{FF2B5EF4-FFF2-40B4-BE49-F238E27FC236}">
                <a16:creationId xmlns:a16="http://schemas.microsoft.com/office/drawing/2014/main" id="{5666144A-6EA1-4ED4-A71C-F2DCF6FA1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906" y="3800474"/>
            <a:ext cx="2195419" cy="11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plashing, Swimming, Girl, Water, Pool, Fun, Activity">
            <a:extLst>
              <a:ext uri="{FF2B5EF4-FFF2-40B4-BE49-F238E27FC236}">
                <a16:creationId xmlns:a16="http://schemas.microsoft.com/office/drawing/2014/main" id="{03709AE1-E719-49A5-B5A3-4B13DD685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029" y="3496423"/>
            <a:ext cx="2195419" cy="146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Vintage Cat, Watercolor, Cats">
            <a:extLst>
              <a:ext uri="{FF2B5EF4-FFF2-40B4-BE49-F238E27FC236}">
                <a16:creationId xmlns:a16="http://schemas.microsoft.com/office/drawing/2014/main" id="{107FC7C7-D97A-456D-9C15-0E4003DA4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594" y="3612590"/>
            <a:ext cx="2547889" cy="134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agnifying Glass, Magnifier Glass, Glass">
            <a:extLst>
              <a:ext uri="{FF2B5EF4-FFF2-40B4-BE49-F238E27FC236}">
                <a16:creationId xmlns:a16="http://schemas.microsoft.com/office/drawing/2014/main" id="{FF85672E-9CA3-4B33-A784-8FF5FACDA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50" y="311914"/>
            <a:ext cx="1063158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EA371B9-F12E-48D1-89D8-92F7A712286D}"/>
              </a:ext>
            </a:extLst>
          </p:cNvPr>
          <p:cNvSpPr/>
          <p:nvPr/>
        </p:nvSpPr>
        <p:spPr>
          <a:xfrm>
            <a:off x="9156307" y="2687361"/>
            <a:ext cx="3035693" cy="3130828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07437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0EF22-43B1-43A4-9B7F-A356E951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Let’s read</a:t>
            </a:r>
            <a:endParaRPr lang="en-IL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93298D-2CF4-40F1-8852-1CCCA314F845}"/>
              </a:ext>
            </a:extLst>
          </p:cNvPr>
          <p:cNvSpPr txBox="1"/>
          <p:nvPr/>
        </p:nvSpPr>
        <p:spPr>
          <a:xfrm>
            <a:off x="1276349" y="1781368"/>
            <a:ext cx="48196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Clr>
                <a:schemeClr val="bg2">
                  <a:lumMod val="10000"/>
                </a:schemeClr>
              </a:buClr>
              <a:buFont typeface="+mj-lt"/>
              <a:buAutoNum type="arabicPeriod"/>
            </a:pPr>
            <a:r>
              <a:rPr lang="en-US" sz="72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n</a:t>
            </a:r>
          </a:p>
          <a:p>
            <a:pPr marL="1143000" indent="-1143000">
              <a:buClr>
                <a:schemeClr val="bg2">
                  <a:lumMod val="10000"/>
                </a:schemeClr>
              </a:buClr>
              <a:buFont typeface="+mj-lt"/>
              <a:buAutoNum type="arabicPeriod"/>
            </a:pPr>
            <a:r>
              <a:rPr lang="en-US" sz="72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t</a:t>
            </a:r>
          </a:p>
          <a:p>
            <a:pPr marL="1143000" indent="-1143000">
              <a:buClr>
                <a:schemeClr val="bg2">
                  <a:lumMod val="10000"/>
                </a:schemeClr>
              </a:buClr>
              <a:buFont typeface="+mj-lt"/>
              <a:buAutoNum type="arabicPeriod"/>
            </a:pPr>
            <a:r>
              <a:rPr lang="en-US" sz="72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s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w</a:t>
            </a:r>
            <a:r>
              <a:rPr lang="en-US" sz="72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7863BE-F8E7-461F-9A35-B5889955D676}"/>
              </a:ext>
            </a:extLst>
          </p:cNvPr>
          <p:cNvSpPr txBox="1"/>
          <p:nvPr/>
        </p:nvSpPr>
        <p:spPr>
          <a:xfrm>
            <a:off x="6143625" y="1781368"/>
            <a:ext cx="4819651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+mj-lt"/>
              <a:buAutoNum type="arabicPeriod" startAt="5"/>
            </a:pP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g</a:t>
            </a:r>
            <a:r>
              <a:rPr lang="en-US" sz="72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ft</a:t>
            </a:r>
          </a:p>
          <a:p>
            <a:pPr marL="1143000" indent="-1143000">
              <a:buFont typeface="+mj-lt"/>
              <a:buAutoNum type="arabicPeriod" startAt="5"/>
            </a:pP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sw</a:t>
            </a:r>
            <a:r>
              <a:rPr lang="en-US" sz="72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m</a:t>
            </a:r>
          </a:p>
          <a:p>
            <a:pPr marL="1143000" indent="-1143000">
              <a:buFont typeface="+mj-lt"/>
              <a:buAutoNum type="arabicPeriod" startAt="5"/>
            </a:pP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t</a:t>
            </a:r>
            <a:r>
              <a:rPr lang="en-US" sz="72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cket</a:t>
            </a:r>
          </a:p>
          <a:p>
            <a:endParaRPr lang="en-US" sz="7200" dirty="0">
              <a:solidFill>
                <a:schemeClr val="tx1">
                  <a:lumMod val="50000"/>
                </a:schemeClr>
              </a:solidFill>
              <a:latin typeface="KG Miss Kindergarten" panose="02000000000000000000" pitchFamily="2" charset="0"/>
            </a:endParaRPr>
          </a:p>
          <a:p>
            <a:endParaRPr lang="en-US" sz="7200" dirty="0">
              <a:solidFill>
                <a:schemeClr val="tx1">
                  <a:lumMod val="50000"/>
                </a:schemeClr>
              </a:solidFill>
              <a:latin typeface="KG Miss Kindergarten" panose="02000000000000000000" pitchFamily="2" charset="0"/>
            </a:endParaRPr>
          </a:p>
          <a:p>
            <a:endParaRPr lang="en-IL" sz="7200" dirty="0">
              <a:latin typeface="KG Miss Kindergarten" panose="02000000000000000000" pitchFamily="2" charset="0"/>
            </a:endParaRPr>
          </a:p>
          <a:p>
            <a:endParaRPr lang="en-IL" sz="7200" dirty="0"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3833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0EF22-43B1-43A4-9B7F-A356E951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Match</a:t>
            </a:r>
            <a:endParaRPr lang="en-IL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93298D-2CF4-40F1-8852-1CCCA314F845}"/>
              </a:ext>
            </a:extLst>
          </p:cNvPr>
          <p:cNvSpPr txBox="1"/>
          <p:nvPr/>
        </p:nvSpPr>
        <p:spPr>
          <a:xfrm>
            <a:off x="0" y="4858136"/>
            <a:ext cx="2503822" cy="1200329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sw</a:t>
            </a:r>
            <a:r>
              <a:rPr lang="en-US" sz="72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m</a:t>
            </a:r>
            <a:endParaRPr lang="en-IL" sz="7200" dirty="0">
              <a:latin typeface="KG Miss Kindergarte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7863BE-F8E7-461F-9A35-B5889955D676}"/>
              </a:ext>
            </a:extLst>
          </p:cNvPr>
          <p:cNvSpPr txBox="1"/>
          <p:nvPr/>
        </p:nvSpPr>
        <p:spPr>
          <a:xfrm>
            <a:off x="9224465" y="4834705"/>
            <a:ext cx="2859922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a g</a:t>
            </a:r>
            <a:r>
              <a:rPr lang="en-US" sz="72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ft</a:t>
            </a:r>
            <a:endParaRPr lang="en-IL" sz="7200" dirty="0">
              <a:latin typeface="KG Miss Kindergarte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29D6DA-53BE-4DE2-BC02-687E67561533}"/>
              </a:ext>
            </a:extLst>
          </p:cNvPr>
          <p:cNvSpPr txBox="1"/>
          <p:nvPr/>
        </p:nvSpPr>
        <p:spPr>
          <a:xfrm>
            <a:off x="2625820" y="4863666"/>
            <a:ext cx="2204686" cy="1200329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with</a:t>
            </a:r>
            <a:endParaRPr lang="en-IL" sz="7200" dirty="0">
              <a:latin typeface="KG Miss Kindergarte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A8127E-0D52-4AD3-9901-36C8B3D03099}"/>
              </a:ext>
            </a:extLst>
          </p:cNvPr>
          <p:cNvSpPr txBox="1"/>
          <p:nvPr/>
        </p:nvSpPr>
        <p:spPr>
          <a:xfrm>
            <a:off x="4952504" y="4858135"/>
            <a:ext cx="3003831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ticket</a:t>
            </a:r>
            <a:endParaRPr lang="en-IL" sz="7200" dirty="0">
              <a:latin typeface="KG Miss Kindergarte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957946-B0E8-4794-84B8-9D391AD3BDD4}"/>
              </a:ext>
            </a:extLst>
          </p:cNvPr>
          <p:cNvSpPr txBox="1"/>
          <p:nvPr/>
        </p:nvSpPr>
        <p:spPr>
          <a:xfrm>
            <a:off x="8092718" y="4863666"/>
            <a:ext cx="995364" cy="1200329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chemeClr val="bg2">
                  <a:lumMod val="10000"/>
                </a:schemeClr>
              </a:buClr>
            </a:pPr>
            <a:r>
              <a:rPr lang="en-US" sz="72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n</a:t>
            </a:r>
            <a:endParaRPr lang="en-IL" sz="7200" dirty="0">
              <a:latin typeface="KG Miss Kindergarten" panose="02000000000000000000" pitchFamily="2" charset="0"/>
            </a:endParaRPr>
          </a:p>
        </p:txBody>
      </p:sp>
      <p:pic>
        <p:nvPicPr>
          <p:cNvPr id="10" name="Picture 2" descr="Ticket, Yellow, Pass, Admit, Admission">
            <a:extLst>
              <a:ext uri="{FF2B5EF4-FFF2-40B4-BE49-F238E27FC236}">
                <a16:creationId xmlns:a16="http://schemas.microsoft.com/office/drawing/2014/main" id="{44ED0BF3-4EDE-4873-A60A-10A095A1C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994" y="1776705"/>
            <a:ext cx="4590724" cy="241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9358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0EF22-43B1-43A4-9B7F-A356E951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Match</a:t>
            </a:r>
            <a:endParaRPr lang="en-IL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93298D-2CF4-40F1-8852-1CCCA314F845}"/>
              </a:ext>
            </a:extLst>
          </p:cNvPr>
          <p:cNvSpPr txBox="1"/>
          <p:nvPr/>
        </p:nvSpPr>
        <p:spPr>
          <a:xfrm>
            <a:off x="0" y="4858136"/>
            <a:ext cx="2503822" cy="1200329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sw</a:t>
            </a:r>
            <a:r>
              <a:rPr lang="en-US" sz="72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m</a:t>
            </a:r>
            <a:endParaRPr lang="en-IL" sz="7200" dirty="0">
              <a:latin typeface="KG Miss Kindergarte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7863BE-F8E7-461F-9A35-B5889955D676}"/>
              </a:ext>
            </a:extLst>
          </p:cNvPr>
          <p:cNvSpPr txBox="1"/>
          <p:nvPr/>
        </p:nvSpPr>
        <p:spPr>
          <a:xfrm>
            <a:off x="9224465" y="4834705"/>
            <a:ext cx="2859922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a g</a:t>
            </a:r>
            <a:r>
              <a:rPr lang="en-US" sz="72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ft</a:t>
            </a:r>
            <a:endParaRPr lang="en-IL" sz="7200" dirty="0">
              <a:latin typeface="KG Miss Kindergarte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29D6DA-53BE-4DE2-BC02-687E67561533}"/>
              </a:ext>
            </a:extLst>
          </p:cNvPr>
          <p:cNvSpPr txBox="1"/>
          <p:nvPr/>
        </p:nvSpPr>
        <p:spPr>
          <a:xfrm>
            <a:off x="2625820" y="4863666"/>
            <a:ext cx="2204686" cy="1200329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with</a:t>
            </a:r>
            <a:endParaRPr lang="en-IL" sz="7200" dirty="0">
              <a:latin typeface="KG Miss Kindergarte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A8127E-0D52-4AD3-9901-36C8B3D03099}"/>
              </a:ext>
            </a:extLst>
          </p:cNvPr>
          <p:cNvSpPr txBox="1"/>
          <p:nvPr/>
        </p:nvSpPr>
        <p:spPr>
          <a:xfrm>
            <a:off x="8590400" y="2904755"/>
            <a:ext cx="3003831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ticket</a:t>
            </a:r>
            <a:endParaRPr lang="en-IL" sz="7200" dirty="0">
              <a:latin typeface="KG Miss Kindergarte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957946-B0E8-4794-84B8-9D391AD3BDD4}"/>
              </a:ext>
            </a:extLst>
          </p:cNvPr>
          <p:cNvSpPr txBox="1"/>
          <p:nvPr/>
        </p:nvSpPr>
        <p:spPr>
          <a:xfrm>
            <a:off x="8092718" y="4863666"/>
            <a:ext cx="995364" cy="1200329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chemeClr val="bg2">
                  <a:lumMod val="10000"/>
                </a:schemeClr>
              </a:buClr>
            </a:pPr>
            <a:r>
              <a:rPr lang="en-US" sz="72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n</a:t>
            </a:r>
            <a:endParaRPr lang="en-IL" sz="7200" dirty="0">
              <a:latin typeface="KG Miss Kindergarten" panose="02000000000000000000" pitchFamily="2" charset="0"/>
            </a:endParaRPr>
          </a:p>
        </p:txBody>
      </p:sp>
      <p:pic>
        <p:nvPicPr>
          <p:cNvPr id="10" name="Picture 2" descr="Ticket, Yellow, Pass, Admit, Admission">
            <a:extLst>
              <a:ext uri="{FF2B5EF4-FFF2-40B4-BE49-F238E27FC236}">
                <a16:creationId xmlns:a16="http://schemas.microsoft.com/office/drawing/2014/main" id="{44ED0BF3-4EDE-4873-A60A-10A095A1C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994" y="1776705"/>
            <a:ext cx="4590724" cy="241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ook, Ok, Check, Symbol, Yes">
            <a:extLst>
              <a:ext uri="{FF2B5EF4-FFF2-40B4-BE49-F238E27FC236}">
                <a16:creationId xmlns:a16="http://schemas.microsoft.com/office/drawing/2014/main" id="{1C59BF78-38DB-4DF6-B74E-AEF407AE0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008" y="1238442"/>
            <a:ext cx="1585992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725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you…?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5638"/>
            <a:ext cx="10515600" cy="4351338"/>
          </a:xfrm>
        </p:spPr>
        <p:txBody>
          <a:bodyPr/>
          <a:lstStyle/>
          <a:p>
            <a:r>
              <a:rPr lang="en-US" dirty="0">
                <a:latin typeface="KG Miss Kindergarten" panose="02000000000000000000" pitchFamily="2" charset="0"/>
              </a:rPr>
              <a:t>Say words that begin with short </a:t>
            </a:r>
            <a:r>
              <a:rPr lang="en-US" dirty="0" err="1">
                <a:latin typeface="KG Miss Kindergarten" panose="02000000000000000000" pitchFamily="2" charset="0"/>
              </a:rPr>
              <a:t>i</a:t>
            </a:r>
            <a:r>
              <a:rPr lang="en-US" dirty="0">
                <a:latin typeface="KG Miss Kindergarten" panose="02000000000000000000" pitchFamily="2" charset="0"/>
              </a:rPr>
              <a:t> and long </a:t>
            </a:r>
            <a:r>
              <a:rPr lang="en-US" dirty="0" err="1">
                <a:latin typeface="KG Miss Kindergarten" panose="02000000000000000000" pitchFamily="2" charset="0"/>
              </a:rPr>
              <a:t>i</a:t>
            </a:r>
            <a:r>
              <a:rPr lang="en-US" dirty="0">
                <a:latin typeface="KG Miss Kindergarten" panose="02000000000000000000" pitchFamily="2" charset="0"/>
              </a:rPr>
              <a:t>?</a:t>
            </a:r>
          </a:p>
          <a:p>
            <a:r>
              <a:rPr lang="en-US" dirty="0">
                <a:latin typeface="KG Miss Kindergarten" panose="02000000000000000000" pitchFamily="2" charset="0"/>
              </a:rPr>
              <a:t>Recognize the letter </a:t>
            </a:r>
            <a:r>
              <a:rPr lang="en-US" dirty="0" err="1">
                <a:latin typeface="KG Miss Kindergarten" panose="02000000000000000000" pitchFamily="2" charset="0"/>
              </a:rPr>
              <a:t>i</a:t>
            </a:r>
            <a:r>
              <a:rPr lang="en-US" dirty="0">
                <a:latin typeface="KG Miss Kindergarten" panose="02000000000000000000" pitchFamily="2" charset="0"/>
              </a:rPr>
              <a:t>?</a:t>
            </a:r>
          </a:p>
          <a:p>
            <a:r>
              <a:rPr lang="en-US" dirty="0">
                <a:latin typeface="KG Miss Kindergarten" panose="02000000000000000000" pitchFamily="2" charset="0"/>
              </a:rPr>
              <a:t>Write the letter </a:t>
            </a:r>
            <a:r>
              <a:rPr lang="en-US" dirty="0" err="1">
                <a:latin typeface="KG Miss Kindergarten" panose="02000000000000000000" pitchFamily="2" charset="0"/>
              </a:rPr>
              <a:t>i</a:t>
            </a:r>
            <a:r>
              <a:rPr lang="en-US" dirty="0">
                <a:latin typeface="KG Miss Kindergarten" panose="02000000000000000000" pitchFamily="2" charset="0"/>
              </a:rPr>
              <a:t>?</a:t>
            </a:r>
          </a:p>
          <a:p>
            <a:r>
              <a:rPr lang="en-US" dirty="0">
                <a:latin typeface="KG Miss Kindergarten" panose="02000000000000000000" pitchFamily="2" charset="0"/>
              </a:rPr>
              <a:t>Read words with the letter </a:t>
            </a:r>
            <a:r>
              <a:rPr lang="en-US" dirty="0" err="1">
                <a:latin typeface="KG Miss Kindergarten" panose="02000000000000000000" pitchFamily="2" charset="0"/>
              </a:rPr>
              <a:t>i</a:t>
            </a:r>
            <a:r>
              <a:rPr lang="en-US" dirty="0">
                <a:latin typeface="KG Miss Kindergarte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926573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0EF22-43B1-43A4-9B7F-A356E951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Match</a:t>
            </a:r>
            <a:endParaRPr lang="en-IL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93298D-2CF4-40F1-8852-1CCCA314F845}"/>
              </a:ext>
            </a:extLst>
          </p:cNvPr>
          <p:cNvSpPr txBox="1"/>
          <p:nvPr/>
        </p:nvSpPr>
        <p:spPr>
          <a:xfrm>
            <a:off x="0" y="4858136"/>
            <a:ext cx="2503822" cy="1200329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sw</a:t>
            </a:r>
            <a:r>
              <a:rPr lang="en-US" sz="72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m</a:t>
            </a:r>
            <a:endParaRPr lang="en-IL" sz="7200" dirty="0">
              <a:latin typeface="KG Miss Kindergarte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7863BE-F8E7-461F-9A35-B5889955D676}"/>
              </a:ext>
            </a:extLst>
          </p:cNvPr>
          <p:cNvSpPr txBox="1"/>
          <p:nvPr/>
        </p:nvSpPr>
        <p:spPr>
          <a:xfrm>
            <a:off x="9224465" y="4834705"/>
            <a:ext cx="2859922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a g</a:t>
            </a:r>
            <a:r>
              <a:rPr lang="en-US" sz="72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ft</a:t>
            </a:r>
            <a:endParaRPr lang="en-IL" sz="7200" dirty="0">
              <a:latin typeface="KG Miss Kindergarte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29D6DA-53BE-4DE2-BC02-687E67561533}"/>
              </a:ext>
            </a:extLst>
          </p:cNvPr>
          <p:cNvSpPr txBox="1"/>
          <p:nvPr/>
        </p:nvSpPr>
        <p:spPr>
          <a:xfrm>
            <a:off x="2625820" y="4863666"/>
            <a:ext cx="2204686" cy="1200329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with</a:t>
            </a:r>
            <a:endParaRPr lang="en-IL" sz="7200" dirty="0">
              <a:latin typeface="KG Miss Kindergarte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A8127E-0D52-4AD3-9901-36C8B3D03099}"/>
              </a:ext>
            </a:extLst>
          </p:cNvPr>
          <p:cNvSpPr txBox="1"/>
          <p:nvPr/>
        </p:nvSpPr>
        <p:spPr>
          <a:xfrm>
            <a:off x="4952504" y="4858135"/>
            <a:ext cx="3003831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ticket</a:t>
            </a:r>
            <a:endParaRPr lang="en-IL" sz="7200" dirty="0">
              <a:latin typeface="KG Miss Kindergarte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957946-B0E8-4794-84B8-9D391AD3BDD4}"/>
              </a:ext>
            </a:extLst>
          </p:cNvPr>
          <p:cNvSpPr txBox="1"/>
          <p:nvPr/>
        </p:nvSpPr>
        <p:spPr>
          <a:xfrm>
            <a:off x="8092718" y="4863666"/>
            <a:ext cx="995364" cy="1200329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chemeClr val="bg2">
                  <a:lumMod val="10000"/>
                </a:schemeClr>
              </a:buClr>
            </a:pPr>
            <a:r>
              <a:rPr lang="en-US" sz="72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n</a:t>
            </a:r>
            <a:endParaRPr lang="en-IL" sz="7200" dirty="0">
              <a:latin typeface="KG Miss Kindergarten" panose="02000000000000000000" pitchFamily="2" charset="0"/>
            </a:endParaRPr>
          </a:p>
        </p:txBody>
      </p:sp>
      <p:pic>
        <p:nvPicPr>
          <p:cNvPr id="9" name="Picture 2" descr="Vintage Cat, Watercolor, Cats">
            <a:extLst>
              <a:ext uri="{FF2B5EF4-FFF2-40B4-BE49-F238E27FC236}">
                <a16:creationId xmlns:a16="http://schemas.microsoft.com/office/drawing/2014/main" id="{592D69AE-5EF8-458A-AC3A-7C8A71354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782" y="2081110"/>
            <a:ext cx="4182490" cy="220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4246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0EF22-43B1-43A4-9B7F-A356E951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Match</a:t>
            </a:r>
            <a:endParaRPr lang="en-IL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93298D-2CF4-40F1-8852-1CCCA314F845}"/>
              </a:ext>
            </a:extLst>
          </p:cNvPr>
          <p:cNvSpPr txBox="1"/>
          <p:nvPr/>
        </p:nvSpPr>
        <p:spPr>
          <a:xfrm>
            <a:off x="0" y="4858136"/>
            <a:ext cx="2503822" cy="1200329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sw</a:t>
            </a:r>
            <a:r>
              <a:rPr lang="en-US" sz="72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m</a:t>
            </a:r>
            <a:endParaRPr lang="en-IL" sz="7200" dirty="0">
              <a:latin typeface="KG Miss Kindergarte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7863BE-F8E7-461F-9A35-B5889955D676}"/>
              </a:ext>
            </a:extLst>
          </p:cNvPr>
          <p:cNvSpPr txBox="1"/>
          <p:nvPr/>
        </p:nvSpPr>
        <p:spPr>
          <a:xfrm>
            <a:off x="9224465" y="4834705"/>
            <a:ext cx="2859922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a g</a:t>
            </a:r>
            <a:r>
              <a:rPr lang="en-US" sz="72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ft</a:t>
            </a:r>
            <a:endParaRPr lang="en-IL" sz="7200" dirty="0">
              <a:latin typeface="KG Miss Kindergarte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29D6DA-53BE-4DE2-BC02-687E67561533}"/>
              </a:ext>
            </a:extLst>
          </p:cNvPr>
          <p:cNvSpPr txBox="1"/>
          <p:nvPr/>
        </p:nvSpPr>
        <p:spPr>
          <a:xfrm>
            <a:off x="2625820" y="4863666"/>
            <a:ext cx="2204686" cy="1200329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w</a:t>
            </a:r>
            <a:r>
              <a:rPr lang="en-US" sz="72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th</a:t>
            </a:r>
            <a:endParaRPr lang="en-IL" sz="7200" dirty="0">
              <a:latin typeface="KG Miss Kindergarte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A8127E-0D52-4AD3-9901-36C8B3D03099}"/>
              </a:ext>
            </a:extLst>
          </p:cNvPr>
          <p:cNvSpPr txBox="1"/>
          <p:nvPr/>
        </p:nvSpPr>
        <p:spPr>
          <a:xfrm>
            <a:off x="5020695" y="4862528"/>
            <a:ext cx="3003831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t</a:t>
            </a:r>
            <a:r>
              <a:rPr lang="en-US" sz="72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cket</a:t>
            </a:r>
            <a:endParaRPr lang="en-IL" sz="7200" dirty="0">
              <a:latin typeface="KG Miss Kindergarte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957946-B0E8-4794-84B8-9D391AD3BDD4}"/>
              </a:ext>
            </a:extLst>
          </p:cNvPr>
          <p:cNvSpPr txBox="1"/>
          <p:nvPr/>
        </p:nvSpPr>
        <p:spPr>
          <a:xfrm>
            <a:off x="8949968" y="2427651"/>
            <a:ext cx="995364" cy="1200329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chemeClr val="bg2">
                  <a:lumMod val="10000"/>
                </a:schemeClr>
              </a:buClr>
            </a:pPr>
            <a:r>
              <a:rPr lang="en-US" sz="72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n</a:t>
            </a:r>
            <a:endParaRPr lang="en-IL" sz="7200" dirty="0">
              <a:latin typeface="KG Miss Kindergarten" panose="02000000000000000000" pitchFamily="2" charset="0"/>
            </a:endParaRPr>
          </a:p>
        </p:txBody>
      </p:sp>
      <p:pic>
        <p:nvPicPr>
          <p:cNvPr id="11" name="Picture 2" descr="Hook, Ok, Check, Symbol, Yes">
            <a:extLst>
              <a:ext uri="{FF2B5EF4-FFF2-40B4-BE49-F238E27FC236}">
                <a16:creationId xmlns:a16="http://schemas.microsoft.com/office/drawing/2014/main" id="{1C59BF78-38DB-4DF6-B74E-AEF407AE0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008" y="1238442"/>
            <a:ext cx="1585992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Vintage Cat, Watercolor, Cats">
            <a:extLst>
              <a:ext uri="{FF2B5EF4-FFF2-40B4-BE49-F238E27FC236}">
                <a16:creationId xmlns:a16="http://schemas.microsoft.com/office/drawing/2014/main" id="{A1358558-2E64-4454-9BA2-CC3183D00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782" y="2081110"/>
            <a:ext cx="4182490" cy="220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7734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0EF22-43B1-43A4-9B7F-A356E951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Match</a:t>
            </a:r>
            <a:endParaRPr lang="en-IL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93298D-2CF4-40F1-8852-1CCCA314F845}"/>
              </a:ext>
            </a:extLst>
          </p:cNvPr>
          <p:cNvSpPr txBox="1"/>
          <p:nvPr/>
        </p:nvSpPr>
        <p:spPr>
          <a:xfrm>
            <a:off x="0" y="4858136"/>
            <a:ext cx="2503822" cy="1200329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sw</a:t>
            </a:r>
            <a:r>
              <a:rPr lang="en-US" sz="72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m</a:t>
            </a:r>
            <a:endParaRPr lang="en-IL" sz="7200" dirty="0">
              <a:latin typeface="KG Miss Kindergarte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7863BE-F8E7-461F-9A35-B5889955D676}"/>
              </a:ext>
            </a:extLst>
          </p:cNvPr>
          <p:cNvSpPr txBox="1"/>
          <p:nvPr/>
        </p:nvSpPr>
        <p:spPr>
          <a:xfrm>
            <a:off x="9224465" y="4834705"/>
            <a:ext cx="2859922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a g</a:t>
            </a:r>
            <a:r>
              <a:rPr lang="en-US" sz="72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ft</a:t>
            </a:r>
            <a:endParaRPr lang="en-IL" sz="7200" dirty="0">
              <a:latin typeface="KG Miss Kindergarte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29D6DA-53BE-4DE2-BC02-687E67561533}"/>
              </a:ext>
            </a:extLst>
          </p:cNvPr>
          <p:cNvSpPr txBox="1"/>
          <p:nvPr/>
        </p:nvSpPr>
        <p:spPr>
          <a:xfrm>
            <a:off x="2625820" y="4863666"/>
            <a:ext cx="2204686" cy="1200329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w</a:t>
            </a:r>
            <a:r>
              <a:rPr lang="en-US" sz="72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th</a:t>
            </a:r>
            <a:endParaRPr lang="en-IL" sz="7200" dirty="0">
              <a:latin typeface="KG Miss Kindergarte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A8127E-0D52-4AD3-9901-36C8B3D03099}"/>
              </a:ext>
            </a:extLst>
          </p:cNvPr>
          <p:cNvSpPr txBox="1"/>
          <p:nvPr/>
        </p:nvSpPr>
        <p:spPr>
          <a:xfrm>
            <a:off x="4952504" y="4858135"/>
            <a:ext cx="3003831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t</a:t>
            </a:r>
            <a:r>
              <a:rPr lang="en-US" sz="72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cket</a:t>
            </a:r>
            <a:endParaRPr lang="en-IL" sz="7200" dirty="0">
              <a:latin typeface="KG Miss Kindergarte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957946-B0E8-4794-84B8-9D391AD3BDD4}"/>
              </a:ext>
            </a:extLst>
          </p:cNvPr>
          <p:cNvSpPr txBox="1"/>
          <p:nvPr/>
        </p:nvSpPr>
        <p:spPr>
          <a:xfrm>
            <a:off x="8092718" y="4863666"/>
            <a:ext cx="995364" cy="1200329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chemeClr val="bg2">
                  <a:lumMod val="10000"/>
                </a:schemeClr>
              </a:buClr>
            </a:pPr>
            <a:r>
              <a:rPr lang="en-US" sz="72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n</a:t>
            </a:r>
            <a:endParaRPr lang="en-IL" sz="7200" dirty="0">
              <a:latin typeface="KG Miss Kindergarten" panose="02000000000000000000" pitchFamily="2" charset="0"/>
            </a:endParaRPr>
          </a:p>
        </p:txBody>
      </p:sp>
      <p:pic>
        <p:nvPicPr>
          <p:cNvPr id="9" name="Picture 2" descr="Splashing, Swimming, Girl, Water, Pool, Fun, Activity">
            <a:extLst>
              <a:ext uri="{FF2B5EF4-FFF2-40B4-BE49-F238E27FC236}">
                <a16:creationId xmlns:a16="http://schemas.microsoft.com/office/drawing/2014/main" id="{44ECEEB9-4E24-401B-891A-6C9ABC91A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350" y="2027334"/>
            <a:ext cx="3514724" cy="233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1996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0EF22-43B1-43A4-9B7F-A356E951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Match</a:t>
            </a:r>
            <a:endParaRPr lang="en-IL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93298D-2CF4-40F1-8852-1CCCA314F845}"/>
              </a:ext>
            </a:extLst>
          </p:cNvPr>
          <p:cNvSpPr txBox="1"/>
          <p:nvPr/>
        </p:nvSpPr>
        <p:spPr>
          <a:xfrm>
            <a:off x="8092718" y="2772734"/>
            <a:ext cx="2503822" cy="1200329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sw</a:t>
            </a:r>
            <a:r>
              <a:rPr lang="en-US" sz="72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m</a:t>
            </a:r>
            <a:endParaRPr lang="en-IL" sz="7200" dirty="0">
              <a:latin typeface="KG Miss Kindergarte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7863BE-F8E7-461F-9A35-B5889955D676}"/>
              </a:ext>
            </a:extLst>
          </p:cNvPr>
          <p:cNvSpPr txBox="1"/>
          <p:nvPr/>
        </p:nvSpPr>
        <p:spPr>
          <a:xfrm>
            <a:off x="9224465" y="4834705"/>
            <a:ext cx="2859922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a g</a:t>
            </a:r>
            <a:r>
              <a:rPr lang="en-US" sz="72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ft</a:t>
            </a:r>
            <a:endParaRPr lang="en-IL" sz="7200" dirty="0">
              <a:latin typeface="KG Miss Kindergarte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29D6DA-53BE-4DE2-BC02-687E67561533}"/>
              </a:ext>
            </a:extLst>
          </p:cNvPr>
          <p:cNvSpPr txBox="1"/>
          <p:nvPr/>
        </p:nvSpPr>
        <p:spPr>
          <a:xfrm>
            <a:off x="2625820" y="4863666"/>
            <a:ext cx="2204686" cy="1200329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w</a:t>
            </a:r>
            <a:r>
              <a:rPr lang="en-US" sz="72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th</a:t>
            </a:r>
            <a:endParaRPr lang="en-IL" sz="7200" dirty="0">
              <a:latin typeface="KG Miss Kindergarte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A8127E-0D52-4AD3-9901-36C8B3D03099}"/>
              </a:ext>
            </a:extLst>
          </p:cNvPr>
          <p:cNvSpPr txBox="1"/>
          <p:nvPr/>
        </p:nvSpPr>
        <p:spPr>
          <a:xfrm>
            <a:off x="4952504" y="4858135"/>
            <a:ext cx="3003831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t</a:t>
            </a:r>
            <a:r>
              <a:rPr lang="en-US" sz="72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cket</a:t>
            </a:r>
            <a:endParaRPr lang="en-IL" sz="7200" dirty="0">
              <a:latin typeface="KG Miss Kindergarte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957946-B0E8-4794-84B8-9D391AD3BDD4}"/>
              </a:ext>
            </a:extLst>
          </p:cNvPr>
          <p:cNvSpPr txBox="1"/>
          <p:nvPr/>
        </p:nvSpPr>
        <p:spPr>
          <a:xfrm>
            <a:off x="8092718" y="4863666"/>
            <a:ext cx="995364" cy="1200329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chemeClr val="bg2">
                  <a:lumMod val="10000"/>
                </a:schemeClr>
              </a:buClr>
            </a:pPr>
            <a:r>
              <a:rPr lang="en-US" sz="72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n</a:t>
            </a:r>
            <a:endParaRPr lang="en-IL" sz="7200" dirty="0">
              <a:latin typeface="KG Miss Kindergarten" panose="02000000000000000000" pitchFamily="2" charset="0"/>
            </a:endParaRPr>
          </a:p>
        </p:txBody>
      </p:sp>
      <p:pic>
        <p:nvPicPr>
          <p:cNvPr id="9" name="Picture 2" descr="Splashing, Swimming, Girl, Water, Pool, Fun, Activity">
            <a:extLst>
              <a:ext uri="{FF2B5EF4-FFF2-40B4-BE49-F238E27FC236}">
                <a16:creationId xmlns:a16="http://schemas.microsoft.com/office/drawing/2014/main" id="{44ECEEB9-4E24-401B-891A-6C9ABC91A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350" y="2027334"/>
            <a:ext cx="3514724" cy="233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ook, Ok, Check, Symbol, Yes">
            <a:extLst>
              <a:ext uri="{FF2B5EF4-FFF2-40B4-BE49-F238E27FC236}">
                <a16:creationId xmlns:a16="http://schemas.microsoft.com/office/drawing/2014/main" id="{3F82D803-FAF2-45A2-AF3F-1D3B98A97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008" y="1238442"/>
            <a:ext cx="1585992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3127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0EF22-43B1-43A4-9B7F-A356E951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Match</a:t>
            </a:r>
            <a:endParaRPr lang="en-IL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93298D-2CF4-40F1-8852-1CCCA314F845}"/>
              </a:ext>
            </a:extLst>
          </p:cNvPr>
          <p:cNvSpPr txBox="1"/>
          <p:nvPr/>
        </p:nvSpPr>
        <p:spPr>
          <a:xfrm>
            <a:off x="0" y="4858136"/>
            <a:ext cx="2503822" cy="1200329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sw</a:t>
            </a:r>
            <a:r>
              <a:rPr lang="en-US" sz="72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m</a:t>
            </a:r>
            <a:endParaRPr lang="en-IL" sz="7200" dirty="0">
              <a:latin typeface="KG Miss Kindergarte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7863BE-F8E7-461F-9A35-B5889955D676}"/>
              </a:ext>
            </a:extLst>
          </p:cNvPr>
          <p:cNvSpPr txBox="1"/>
          <p:nvPr/>
        </p:nvSpPr>
        <p:spPr>
          <a:xfrm>
            <a:off x="9224465" y="4834705"/>
            <a:ext cx="2859922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a g</a:t>
            </a:r>
            <a:r>
              <a:rPr lang="en-US" sz="72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ft</a:t>
            </a:r>
            <a:endParaRPr lang="en-IL" sz="7200" dirty="0">
              <a:latin typeface="KG Miss Kindergarte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29D6DA-53BE-4DE2-BC02-687E67561533}"/>
              </a:ext>
            </a:extLst>
          </p:cNvPr>
          <p:cNvSpPr txBox="1"/>
          <p:nvPr/>
        </p:nvSpPr>
        <p:spPr>
          <a:xfrm>
            <a:off x="2625820" y="4863666"/>
            <a:ext cx="2204686" cy="1200329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w</a:t>
            </a:r>
            <a:r>
              <a:rPr lang="en-US" sz="72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th</a:t>
            </a:r>
            <a:endParaRPr lang="en-IL" sz="7200" dirty="0">
              <a:latin typeface="KG Miss Kindergarte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A8127E-0D52-4AD3-9901-36C8B3D03099}"/>
              </a:ext>
            </a:extLst>
          </p:cNvPr>
          <p:cNvSpPr txBox="1"/>
          <p:nvPr/>
        </p:nvSpPr>
        <p:spPr>
          <a:xfrm>
            <a:off x="4952504" y="4858135"/>
            <a:ext cx="3003831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t</a:t>
            </a:r>
            <a:r>
              <a:rPr lang="en-US" sz="72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cket</a:t>
            </a:r>
            <a:endParaRPr lang="en-IL" sz="7200" dirty="0">
              <a:latin typeface="KG Miss Kindergarte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957946-B0E8-4794-84B8-9D391AD3BDD4}"/>
              </a:ext>
            </a:extLst>
          </p:cNvPr>
          <p:cNvSpPr txBox="1"/>
          <p:nvPr/>
        </p:nvSpPr>
        <p:spPr>
          <a:xfrm>
            <a:off x="8092718" y="4863666"/>
            <a:ext cx="995364" cy="1200329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chemeClr val="bg2">
                  <a:lumMod val="10000"/>
                </a:schemeClr>
              </a:buClr>
            </a:pPr>
            <a:r>
              <a:rPr lang="en-US" sz="72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n</a:t>
            </a:r>
            <a:endParaRPr lang="en-IL" sz="7200" dirty="0">
              <a:latin typeface="KG Miss Kindergarten" panose="02000000000000000000" pitchFamily="2" charset="0"/>
            </a:endParaRPr>
          </a:p>
        </p:txBody>
      </p:sp>
      <p:pic>
        <p:nvPicPr>
          <p:cNvPr id="10" name="Picture 2" descr="Present, Box, Dole, Favor, Gift, Valentine, Wedding">
            <a:extLst>
              <a:ext uri="{FF2B5EF4-FFF2-40B4-BE49-F238E27FC236}">
                <a16:creationId xmlns:a16="http://schemas.microsoft.com/office/drawing/2014/main" id="{46204E55-B4A5-4CFE-BEF5-2285664E2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560" y="1883553"/>
            <a:ext cx="2623612" cy="268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1110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0EF22-43B1-43A4-9B7F-A356E951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Match</a:t>
            </a:r>
            <a:endParaRPr lang="en-IL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93298D-2CF4-40F1-8852-1CCCA314F845}"/>
              </a:ext>
            </a:extLst>
          </p:cNvPr>
          <p:cNvSpPr txBox="1"/>
          <p:nvPr/>
        </p:nvSpPr>
        <p:spPr>
          <a:xfrm>
            <a:off x="0" y="4858136"/>
            <a:ext cx="2503822" cy="1200329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sw</a:t>
            </a:r>
            <a:r>
              <a:rPr lang="en-US" sz="72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m</a:t>
            </a:r>
            <a:endParaRPr lang="en-IL" sz="7200" dirty="0">
              <a:latin typeface="KG Miss Kindergarte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7863BE-F8E7-461F-9A35-B5889955D676}"/>
              </a:ext>
            </a:extLst>
          </p:cNvPr>
          <p:cNvSpPr txBox="1"/>
          <p:nvPr/>
        </p:nvSpPr>
        <p:spPr>
          <a:xfrm>
            <a:off x="7794504" y="2828835"/>
            <a:ext cx="2859922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a g</a:t>
            </a:r>
            <a:r>
              <a:rPr lang="en-US" sz="72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ft</a:t>
            </a:r>
            <a:endParaRPr lang="en-IL" sz="7200" dirty="0">
              <a:latin typeface="KG Miss Kindergarte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29D6DA-53BE-4DE2-BC02-687E67561533}"/>
              </a:ext>
            </a:extLst>
          </p:cNvPr>
          <p:cNvSpPr txBox="1"/>
          <p:nvPr/>
        </p:nvSpPr>
        <p:spPr>
          <a:xfrm>
            <a:off x="2625820" y="4863666"/>
            <a:ext cx="2204686" cy="1200329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w</a:t>
            </a:r>
            <a:r>
              <a:rPr lang="en-US" sz="72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th</a:t>
            </a:r>
            <a:endParaRPr lang="en-IL" sz="7200" dirty="0">
              <a:latin typeface="KG Miss Kindergarte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A8127E-0D52-4AD3-9901-36C8B3D03099}"/>
              </a:ext>
            </a:extLst>
          </p:cNvPr>
          <p:cNvSpPr txBox="1"/>
          <p:nvPr/>
        </p:nvSpPr>
        <p:spPr>
          <a:xfrm>
            <a:off x="4952504" y="4858135"/>
            <a:ext cx="3003831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t</a:t>
            </a:r>
            <a:r>
              <a:rPr lang="en-US" sz="72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cket</a:t>
            </a:r>
            <a:endParaRPr lang="en-IL" sz="7200" dirty="0">
              <a:latin typeface="KG Miss Kindergarte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957946-B0E8-4794-84B8-9D391AD3BDD4}"/>
              </a:ext>
            </a:extLst>
          </p:cNvPr>
          <p:cNvSpPr txBox="1"/>
          <p:nvPr/>
        </p:nvSpPr>
        <p:spPr>
          <a:xfrm>
            <a:off x="8092718" y="4863666"/>
            <a:ext cx="995364" cy="1200329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chemeClr val="bg2">
                  <a:lumMod val="10000"/>
                </a:schemeClr>
              </a:buClr>
            </a:pPr>
            <a:r>
              <a:rPr lang="en-US" sz="72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n</a:t>
            </a:r>
            <a:endParaRPr lang="en-IL" sz="7200" dirty="0">
              <a:latin typeface="KG Miss Kindergarten" panose="02000000000000000000" pitchFamily="2" charset="0"/>
            </a:endParaRPr>
          </a:p>
        </p:txBody>
      </p:sp>
      <p:pic>
        <p:nvPicPr>
          <p:cNvPr id="10" name="Picture 2" descr="Present, Box, Dole, Favor, Gift, Valentine, Wedding">
            <a:extLst>
              <a:ext uri="{FF2B5EF4-FFF2-40B4-BE49-F238E27FC236}">
                <a16:creationId xmlns:a16="http://schemas.microsoft.com/office/drawing/2014/main" id="{46204E55-B4A5-4CFE-BEF5-2285664E2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560" y="1883553"/>
            <a:ext cx="2623612" cy="268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ook, Ok, Check, Symbol, Yes">
            <a:extLst>
              <a:ext uri="{FF2B5EF4-FFF2-40B4-BE49-F238E27FC236}">
                <a16:creationId xmlns:a16="http://schemas.microsoft.com/office/drawing/2014/main" id="{388036E9-0624-4AD9-8C05-DC6C9DBF5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762" y="1581342"/>
            <a:ext cx="1585992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1695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0EF22-43B1-43A4-9B7F-A356E951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Match</a:t>
            </a:r>
            <a:endParaRPr lang="en-IL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93298D-2CF4-40F1-8852-1CCCA314F845}"/>
              </a:ext>
            </a:extLst>
          </p:cNvPr>
          <p:cNvSpPr txBox="1"/>
          <p:nvPr/>
        </p:nvSpPr>
        <p:spPr>
          <a:xfrm>
            <a:off x="0" y="4858136"/>
            <a:ext cx="2503822" cy="1200329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sw</a:t>
            </a:r>
            <a:r>
              <a:rPr lang="en-US" sz="72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m</a:t>
            </a:r>
            <a:endParaRPr lang="en-IL" sz="7200" dirty="0">
              <a:latin typeface="KG Miss Kindergarte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7863BE-F8E7-461F-9A35-B5889955D676}"/>
              </a:ext>
            </a:extLst>
          </p:cNvPr>
          <p:cNvSpPr txBox="1"/>
          <p:nvPr/>
        </p:nvSpPr>
        <p:spPr>
          <a:xfrm>
            <a:off x="9224465" y="4834705"/>
            <a:ext cx="2859922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a g</a:t>
            </a:r>
            <a:r>
              <a:rPr lang="en-US" sz="72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ft</a:t>
            </a:r>
            <a:endParaRPr lang="en-IL" sz="7200" dirty="0">
              <a:latin typeface="KG Miss Kindergarte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29D6DA-53BE-4DE2-BC02-687E67561533}"/>
              </a:ext>
            </a:extLst>
          </p:cNvPr>
          <p:cNvSpPr txBox="1"/>
          <p:nvPr/>
        </p:nvSpPr>
        <p:spPr>
          <a:xfrm>
            <a:off x="2625820" y="4863666"/>
            <a:ext cx="2204686" cy="1200329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w</a:t>
            </a:r>
            <a:r>
              <a:rPr lang="en-US" sz="72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th</a:t>
            </a:r>
            <a:endParaRPr lang="en-IL" sz="7200" dirty="0">
              <a:latin typeface="KG Miss Kindergarte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A8127E-0D52-4AD3-9901-36C8B3D03099}"/>
              </a:ext>
            </a:extLst>
          </p:cNvPr>
          <p:cNvSpPr txBox="1"/>
          <p:nvPr/>
        </p:nvSpPr>
        <p:spPr>
          <a:xfrm>
            <a:off x="4952504" y="4858135"/>
            <a:ext cx="3003831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t</a:t>
            </a:r>
            <a:r>
              <a:rPr lang="en-US" sz="72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cket</a:t>
            </a:r>
            <a:endParaRPr lang="en-IL" sz="7200" dirty="0">
              <a:latin typeface="KG Miss Kindergarte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957946-B0E8-4794-84B8-9D391AD3BDD4}"/>
              </a:ext>
            </a:extLst>
          </p:cNvPr>
          <p:cNvSpPr txBox="1"/>
          <p:nvPr/>
        </p:nvSpPr>
        <p:spPr>
          <a:xfrm>
            <a:off x="8092718" y="4863666"/>
            <a:ext cx="995364" cy="1200329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chemeClr val="bg2">
                  <a:lumMod val="10000"/>
                </a:schemeClr>
              </a:buClr>
            </a:pPr>
            <a:r>
              <a:rPr lang="en-US" sz="72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n</a:t>
            </a:r>
            <a:endParaRPr lang="en-IL" sz="7200" dirty="0">
              <a:latin typeface="KG Miss Kindergarten" panose="02000000000000000000" pitchFamily="2" charset="0"/>
            </a:endParaRPr>
          </a:p>
        </p:txBody>
      </p:sp>
      <p:pic>
        <p:nvPicPr>
          <p:cNvPr id="9" name="Picture 2" descr="Hand, Child, Children, Hands, Child'S Hand, Finger">
            <a:extLst>
              <a:ext uri="{FF2B5EF4-FFF2-40B4-BE49-F238E27FC236}">
                <a16:creationId xmlns:a16="http://schemas.microsoft.com/office/drawing/2014/main" id="{D60BEEE2-573E-42AA-BD30-F2A63F932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494" y="2107480"/>
            <a:ext cx="3439605" cy="229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3536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0EF22-43B1-43A4-9B7F-A356E951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Match</a:t>
            </a:r>
            <a:endParaRPr lang="en-IL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93298D-2CF4-40F1-8852-1CCCA314F845}"/>
              </a:ext>
            </a:extLst>
          </p:cNvPr>
          <p:cNvSpPr txBox="1"/>
          <p:nvPr/>
        </p:nvSpPr>
        <p:spPr>
          <a:xfrm>
            <a:off x="60999" y="4869566"/>
            <a:ext cx="2503822" cy="1200329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sw</a:t>
            </a:r>
            <a:r>
              <a:rPr lang="en-US" sz="72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m</a:t>
            </a:r>
            <a:endParaRPr lang="en-IL" sz="7200" dirty="0">
              <a:latin typeface="KG Miss Kindergarte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7863BE-F8E7-461F-9A35-B5889955D676}"/>
              </a:ext>
            </a:extLst>
          </p:cNvPr>
          <p:cNvSpPr txBox="1"/>
          <p:nvPr/>
        </p:nvSpPr>
        <p:spPr>
          <a:xfrm>
            <a:off x="9224465" y="4834705"/>
            <a:ext cx="2859922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a g</a:t>
            </a:r>
            <a:r>
              <a:rPr lang="en-US" sz="72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ft</a:t>
            </a:r>
            <a:endParaRPr lang="en-IL" sz="7200" dirty="0">
              <a:latin typeface="KG Miss Kindergarte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29D6DA-53BE-4DE2-BC02-687E67561533}"/>
              </a:ext>
            </a:extLst>
          </p:cNvPr>
          <p:cNvSpPr txBox="1"/>
          <p:nvPr/>
        </p:nvSpPr>
        <p:spPr>
          <a:xfrm>
            <a:off x="8122122" y="2654235"/>
            <a:ext cx="2204686" cy="1200329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w</a:t>
            </a:r>
            <a:r>
              <a:rPr lang="en-US" sz="72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th</a:t>
            </a:r>
            <a:endParaRPr lang="en-IL" sz="7200" dirty="0">
              <a:latin typeface="KG Miss Kindergarte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A8127E-0D52-4AD3-9901-36C8B3D03099}"/>
              </a:ext>
            </a:extLst>
          </p:cNvPr>
          <p:cNvSpPr txBox="1"/>
          <p:nvPr/>
        </p:nvSpPr>
        <p:spPr>
          <a:xfrm>
            <a:off x="4952504" y="4858135"/>
            <a:ext cx="3003831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t</a:t>
            </a:r>
            <a:r>
              <a:rPr lang="en-US" sz="72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cket</a:t>
            </a:r>
            <a:endParaRPr lang="en-IL" sz="7200" dirty="0">
              <a:latin typeface="KG Miss Kindergarte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957946-B0E8-4794-84B8-9D391AD3BDD4}"/>
              </a:ext>
            </a:extLst>
          </p:cNvPr>
          <p:cNvSpPr txBox="1"/>
          <p:nvPr/>
        </p:nvSpPr>
        <p:spPr>
          <a:xfrm>
            <a:off x="8092718" y="4863666"/>
            <a:ext cx="995364" cy="1200329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chemeClr val="bg2">
                  <a:lumMod val="10000"/>
                </a:schemeClr>
              </a:buClr>
            </a:pPr>
            <a:r>
              <a:rPr lang="en-US" sz="72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n</a:t>
            </a:r>
            <a:endParaRPr lang="en-IL" sz="7200" dirty="0">
              <a:latin typeface="KG Miss Kindergarten" panose="02000000000000000000" pitchFamily="2" charset="0"/>
            </a:endParaRPr>
          </a:p>
        </p:txBody>
      </p:sp>
      <p:pic>
        <p:nvPicPr>
          <p:cNvPr id="9" name="Picture 2" descr="Hand, Child, Children, Hands, Child'S Hand, Finger">
            <a:extLst>
              <a:ext uri="{FF2B5EF4-FFF2-40B4-BE49-F238E27FC236}">
                <a16:creationId xmlns:a16="http://schemas.microsoft.com/office/drawing/2014/main" id="{D60BEEE2-573E-42AA-BD30-F2A63F932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494" y="2107480"/>
            <a:ext cx="3439605" cy="229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ook, Ok, Check, Symbol, Yes">
            <a:extLst>
              <a:ext uri="{FF2B5EF4-FFF2-40B4-BE49-F238E27FC236}">
                <a16:creationId xmlns:a16="http://schemas.microsoft.com/office/drawing/2014/main" id="{DFD49B5F-512D-41A4-9FAA-81815A830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008" y="2339704"/>
            <a:ext cx="1585992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8922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FD4E7-A8D3-42D4-ADE4-207954AE51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1227" y="1796324"/>
            <a:ext cx="2151592" cy="1500187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KG Miss Kindergarten" panose="02000000000000000000" pitchFamily="2" charset="0"/>
              </a:rPr>
              <a:t> </a:t>
            </a:r>
            <a:r>
              <a:rPr lang="en-US" sz="10000" dirty="0" err="1">
                <a:latin typeface="KG Miss Kindergarten" panose="02000000000000000000" pitchFamily="2" charset="0"/>
              </a:rPr>
              <a:t>i</a:t>
            </a:r>
            <a:r>
              <a:rPr lang="en-US" sz="10000" dirty="0">
                <a:latin typeface="KG Miss Kindergarten" panose="02000000000000000000" pitchFamily="2" charset="0"/>
              </a:rPr>
              <a:t> </a:t>
            </a:r>
            <a:endParaRPr lang="en-IL" sz="10000" dirty="0">
              <a:latin typeface="KG Miss Kindergarten" panose="02000000000000000000" pitchFamily="2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57EF96F-2494-4D60-BF16-75610C64B429}"/>
              </a:ext>
            </a:extLst>
          </p:cNvPr>
          <p:cNvCxnSpPr>
            <a:cxnSpLocks/>
          </p:cNvCxnSpPr>
          <p:nvPr/>
        </p:nvCxnSpPr>
        <p:spPr>
          <a:xfrm flipH="1">
            <a:off x="3771900" y="3151376"/>
            <a:ext cx="754120" cy="90627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Vintage Cat, Watercolor, Cats">
            <a:extLst>
              <a:ext uri="{FF2B5EF4-FFF2-40B4-BE49-F238E27FC236}">
                <a16:creationId xmlns:a16="http://schemas.microsoft.com/office/drawing/2014/main" id="{6347EC2E-E33D-4228-98B6-F058CCEF7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587" y="4268592"/>
            <a:ext cx="3096640" cy="163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4C1A596-254E-4594-9618-46299AFD4311}"/>
              </a:ext>
            </a:extLst>
          </p:cNvPr>
          <p:cNvCxnSpPr>
            <a:cxnSpLocks/>
          </p:cNvCxnSpPr>
          <p:nvPr/>
        </p:nvCxnSpPr>
        <p:spPr>
          <a:xfrm>
            <a:off x="6110552" y="3151376"/>
            <a:ext cx="856721" cy="8202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Smiley, Happy, Face, Smile, Lucky, Luck, Yellow, Fun">
            <a:extLst>
              <a:ext uri="{FF2B5EF4-FFF2-40B4-BE49-F238E27FC236}">
                <a16:creationId xmlns:a16="http://schemas.microsoft.com/office/drawing/2014/main" id="{65FD34CC-FF15-49CF-BC0D-F18EE9554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819" y="4057650"/>
            <a:ext cx="1935393" cy="193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D5F655-8721-444B-BEF2-BFB49F679268}"/>
              </a:ext>
            </a:extLst>
          </p:cNvPr>
          <p:cNvSpPr txBox="1"/>
          <p:nvPr/>
        </p:nvSpPr>
        <p:spPr>
          <a:xfrm>
            <a:off x="2721444" y="3466170"/>
            <a:ext cx="542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1</a:t>
            </a:r>
            <a:endParaRPr lang="en-I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D6022E-ABB3-4D33-B660-5169FEEBCABB}"/>
              </a:ext>
            </a:extLst>
          </p:cNvPr>
          <p:cNvSpPr txBox="1"/>
          <p:nvPr/>
        </p:nvSpPr>
        <p:spPr>
          <a:xfrm>
            <a:off x="7245819" y="3183630"/>
            <a:ext cx="542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2</a:t>
            </a:r>
            <a:endParaRPr lang="en-IL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864A513-8D79-4963-971C-B9327CE0D5B7}"/>
              </a:ext>
            </a:extLst>
          </p:cNvPr>
          <p:cNvSpPr/>
          <p:nvPr/>
        </p:nvSpPr>
        <p:spPr>
          <a:xfrm>
            <a:off x="5690415" y="3232265"/>
            <a:ext cx="3780141" cy="35861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595914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FD4E7-A8D3-42D4-ADE4-207954AE51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71726" y="2586037"/>
            <a:ext cx="1935393" cy="4614863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KG Miss Kindergarten" panose="02000000000000000000" pitchFamily="2" charset="0"/>
              </a:rPr>
              <a:t> </a:t>
            </a:r>
            <a:r>
              <a:rPr lang="en-US" sz="30000" dirty="0" err="1">
                <a:latin typeface="KG Miss Kindergarten" panose="02000000000000000000" pitchFamily="2" charset="0"/>
              </a:rPr>
              <a:t>i</a:t>
            </a:r>
            <a:r>
              <a:rPr lang="en-US" sz="21200" dirty="0">
                <a:latin typeface="KG Miss Kindergarten" panose="02000000000000000000" pitchFamily="2" charset="0"/>
              </a:rPr>
              <a:t> </a:t>
            </a:r>
            <a:endParaRPr lang="en-IL" sz="21200" dirty="0">
              <a:latin typeface="KG Miss Kindergarten" panose="02000000000000000000" pitchFamily="2" charset="0"/>
            </a:endParaRPr>
          </a:p>
        </p:txBody>
      </p:sp>
      <p:pic>
        <p:nvPicPr>
          <p:cNvPr id="12" name="Picture 2" descr="Smiley, Happy, Face, Smile, Lucky, Luck, Yellow, Fun">
            <a:extLst>
              <a:ext uri="{FF2B5EF4-FFF2-40B4-BE49-F238E27FC236}">
                <a16:creationId xmlns:a16="http://schemas.microsoft.com/office/drawing/2014/main" id="{65FD34CC-FF15-49CF-BC0D-F18EE9554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757" y="2114550"/>
            <a:ext cx="1192443" cy="11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529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8CDB7D-7B3E-EF45-982F-5AD116333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need to prepare for the class?</a:t>
            </a:r>
            <a:endParaRPr lang="x-none" dirty="0"/>
          </a:p>
        </p:txBody>
      </p:sp>
      <p:pic>
        <p:nvPicPr>
          <p:cNvPr id="8" name="Picture 3" descr="https://lh5.googleusercontent.com/7xQchnRuOUJbyFAyyHdllavqvQUFOSCV7l5Kzy1Rmeboi9xefgg8yDF0ng5ESkxi3tC9_i9ER1BmBYOOTMhmhaxTzBz8ILJQxn_c__0Qg9cKcVB64VGmWAAtIhTRT7NF">
            <a:extLst>
              <a:ext uri="{FF2B5EF4-FFF2-40B4-BE49-F238E27FC236}">
                <a16:creationId xmlns:a16="http://schemas.microsoft.com/office/drawing/2014/main" id="{A4B69755-66B7-4BD3-B22A-3EF8B5DE8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615" y="2762703"/>
            <a:ext cx="1161305" cy="180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lh4.googleusercontent.com/iGTl96Eygo7-oid1H3ZWWYhb5HWAynyOs2KLWGGMeuEgHeu4cFLof2g-jYLOscV4q-879K-lfjkP4Swnmj_UGZsWTDspF4AbUz1XGd30Tf1KKpiEXhvx6NLF17Q1F5VY">
            <a:extLst>
              <a:ext uri="{FF2B5EF4-FFF2-40B4-BE49-F238E27FC236}">
                <a16:creationId xmlns:a16="http://schemas.microsoft.com/office/drawing/2014/main" id="{FBFC260D-BF96-439A-8693-6B40C73C2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12352" y="3225956"/>
            <a:ext cx="1771057" cy="74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0030 (1)">
            <a:hlinkClick r:id="" action="ppaction://media"/>
            <a:extLst>
              <a:ext uri="{FF2B5EF4-FFF2-40B4-BE49-F238E27FC236}">
                <a16:creationId xmlns:a16="http://schemas.microsoft.com/office/drawing/2014/main" id="{647BB5BE-A1D0-4C4E-8975-93A7BCDB566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13545" y="4878095"/>
            <a:ext cx="2063827" cy="7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6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FE2F3-BF00-42ED-A1E7-AD5EBE7AD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New Words</a:t>
            </a:r>
            <a:endParaRPr lang="en-IL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 descr="Smiley, Happy, Face, Smile, Lucky, Luck, Yellow, Fun">
            <a:extLst>
              <a:ext uri="{FF2B5EF4-FFF2-40B4-BE49-F238E27FC236}">
                <a16:creationId xmlns:a16="http://schemas.microsoft.com/office/drawing/2014/main" id="{67DC1827-1146-497F-B63B-5D085DAC9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1995488"/>
            <a:ext cx="390525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5946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FE2F3-BF00-42ED-A1E7-AD5EBE7AD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New Words</a:t>
            </a:r>
            <a:endParaRPr lang="en-IL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Stopwatch, Racing, Timer, Timing, Analog, Mechanical">
            <a:extLst>
              <a:ext uri="{FF2B5EF4-FFF2-40B4-BE49-F238E27FC236}">
                <a16:creationId xmlns:a16="http://schemas.microsoft.com/office/drawing/2014/main" id="{00B67C99-8B3F-46EA-9A35-F7ED47298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7" y="1635475"/>
            <a:ext cx="3533775" cy="441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1475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FE2F3-BF00-42ED-A1E7-AD5EBE7AD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New Words</a:t>
            </a:r>
            <a:endParaRPr lang="en-IL" dirty="0">
              <a:latin typeface="Comic Sans MS" panose="030F0702030302020204" pitchFamily="66" charset="0"/>
            </a:endParaRPr>
          </a:p>
        </p:txBody>
      </p:sp>
      <p:pic>
        <p:nvPicPr>
          <p:cNvPr id="3" name="Picture 2" descr="Hand, Finger, Thumb, Thumbs Up, Top, Ok, Perfect">
            <a:extLst>
              <a:ext uri="{FF2B5EF4-FFF2-40B4-BE49-F238E27FC236}">
                <a16:creationId xmlns:a16="http://schemas.microsoft.com/office/drawing/2014/main" id="{B699C5A5-18E7-4413-BE76-96609A94F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13" y="1929909"/>
            <a:ext cx="3933825" cy="412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6322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FE2F3-BF00-42ED-A1E7-AD5EBE7AD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New Words</a:t>
            </a:r>
            <a:endParaRPr lang="en-IL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 descr="Classroom, Comic Characters, Project 1, School">
            <a:extLst>
              <a:ext uri="{FF2B5EF4-FFF2-40B4-BE49-F238E27FC236}">
                <a16:creationId xmlns:a16="http://schemas.microsoft.com/office/drawing/2014/main" id="{AF984D33-9CDF-4269-9804-D03A86F91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3" y="1758835"/>
            <a:ext cx="3328987" cy="494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4165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8D222-55C3-4F99-8338-8E6EEDE0E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New Words</a:t>
            </a:r>
            <a:endParaRPr lang="en-IL" dirty="0">
              <a:latin typeface="Comic Sans MS" panose="030F0702030302020204" pitchFamily="66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340DB0D-0FB4-410A-9C84-73F4129E4096}"/>
              </a:ext>
            </a:extLst>
          </p:cNvPr>
          <p:cNvGrpSpPr/>
          <p:nvPr/>
        </p:nvGrpSpPr>
        <p:grpSpPr>
          <a:xfrm>
            <a:off x="5108104" y="1964608"/>
            <a:ext cx="2231438" cy="4361679"/>
            <a:chOff x="8367274" y="1968699"/>
            <a:chExt cx="2231438" cy="436167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9B1A3ED-651E-4687-B295-2074920120B1}"/>
                </a:ext>
              </a:extLst>
            </p:cNvPr>
            <p:cNvGrpSpPr/>
            <p:nvPr/>
          </p:nvGrpSpPr>
          <p:grpSpPr>
            <a:xfrm>
              <a:off x="8367274" y="1968699"/>
              <a:ext cx="2151979" cy="4361679"/>
              <a:chOff x="8367274" y="1968699"/>
              <a:chExt cx="2151979" cy="4361679"/>
            </a:xfrm>
          </p:grpSpPr>
          <p:pic>
            <p:nvPicPr>
              <p:cNvPr id="9" name="Picture 6" descr="Comic Characters, Hello, Man, Smile">
                <a:extLst>
                  <a:ext uri="{FF2B5EF4-FFF2-40B4-BE49-F238E27FC236}">
                    <a16:creationId xmlns:a16="http://schemas.microsoft.com/office/drawing/2014/main" id="{004677B1-FD01-49C7-96F2-A6CA86B8A2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t="51951" r="31759" b="34291"/>
              <a:stretch/>
            </p:blipFill>
            <p:spPr bwMode="auto">
              <a:xfrm rot="18935066">
                <a:off x="9920226" y="4134515"/>
                <a:ext cx="404813" cy="6000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15E5E59C-0C45-4433-8397-F2B0C769D086}"/>
                  </a:ext>
                </a:extLst>
              </p:cNvPr>
              <p:cNvGrpSpPr/>
              <p:nvPr/>
            </p:nvGrpSpPr>
            <p:grpSpPr>
              <a:xfrm>
                <a:off x="8367274" y="1968699"/>
                <a:ext cx="2151979" cy="4361679"/>
                <a:chOff x="7200900" y="1695449"/>
                <a:chExt cx="2151979" cy="4361679"/>
              </a:xfrm>
            </p:grpSpPr>
            <p:pic>
              <p:nvPicPr>
                <p:cNvPr id="2054" name="Picture 6" descr="Comic Characters, Hello, Man, Smile">
                  <a:extLst>
                    <a:ext uri="{FF2B5EF4-FFF2-40B4-BE49-F238E27FC236}">
                      <a16:creationId xmlns:a16="http://schemas.microsoft.com/office/drawing/2014/main" id="{5E80F722-76F3-41EC-881C-7F96C1DA25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1759"/>
                <a:stretch/>
              </p:blipFill>
              <p:spPr bwMode="auto">
                <a:xfrm>
                  <a:off x="7200900" y="1695449"/>
                  <a:ext cx="1514475" cy="43616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56" name="Picture 8" descr="Comic Characters, Hello, Man, Smile">
                  <a:extLst>
                    <a:ext uri="{FF2B5EF4-FFF2-40B4-BE49-F238E27FC236}">
                      <a16:creationId xmlns:a16="http://schemas.microsoft.com/office/drawing/2014/main" id="{BE248C89-D24F-4FF9-84A7-9DC0283BE8D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3786" t="38993" r="11095" b="33440"/>
                <a:stretch/>
              </p:blipFill>
              <p:spPr bwMode="auto">
                <a:xfrm rot="17371040">
                  <a:off x="8699535" y="3358955"/>
                  <a:ext cx="413925" cy="8927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Picture 6" descr="Comic Characters, Hello, Man, Smile">
                  <a:extLst>
                    <a:ext uri="{FF2B5EF4-FFF2-40B4-BE49-F238E27FC236}">
                      <a16:creationId xmlns:a16="http://schemas.microsoft.com/office/drawing/2014/main" id="{A64D2C6D-F61C-4791-AB4B-E646A0CA556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000" t="51951" r="31759" b="34291"/>
                <a:stretch/>
              </p:blipFill>
              <p:spPr bwMode="auto">
                <a:xfrm rot="18935066">
                  <a:off x="8568776" y="3999082"/>
                  <a:ext cx="404813" cy="6000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3127AB8-AD01-4234-B758-E37CF2C6FE3E}"/>
                </a:ext>
              </a:extLst>
            </p:cNvPr>
            <p:cNvSpPr/>
            <p:nvPr/>
          </p:nvSpPr>
          <p:spPr>
            <a:xfrm rot="20376027">
              <a:off x="9674348" y="4570870"/>
              <a:ext cx="924364" cy="415187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35C5D45-35D4-4BFA-BA3B-A150FEDF08E9}"/>
                </a:ext>
              </a:extLst>
            </p:cNvPr>
            <p:cNvSpPr/>
            <p:nvPr/>
          </p:nvSpPr>
          <p:spPr>
            <a:xfrm rot="20376027">
              <a:off x="9743837" y="4068300"/>
              <a:ext cx="355162" cy="357037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</p:spTree>
    <p:extLst>
      <p:ext uri="{BB962C8B-B14F-4D97-AF65-F5344CB8AC3E}">
        <p14:creationId xmlns:p14="http://schemas.microsoft.com/office/powerpoint/2010/main" val="482272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0C111DD4-14E2-498E-B041-AAE9835C8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65046" y="433137"/>
            <a:ext cx="8904596" cy="805305"/>
          </a:xfrm>
        </p:spPr>
        <p:txBody>
          <a:bodyPr/>
          <a:lstStyle/>
          <a:p>
            <a:r>
              <a:rPr lang="en-US" dirty="0"/>
              <a:t> </a:t>
            </a:r>
            <a:endParaRPr lang="en-IL" dirty="0"/>
          </a:p>
        </p:txBody>
      </p:sp>
      <p:pic>
        <p:nvPicPr>
          <p:cNvPr id="12" name="Picture 2" descr="Classroom, Comic Characters, Project 1, School">
            <a:extLst>
              <a:ext uri="{FF2B5EF4-FFF2-40B4-BE49-F238E27FC236}">
                <a16:creationId xmlns:a16="http://schemas.microsoft.com/office/drawing/2014/main" id="{927F8A89-E1B0-4090-BBAB-419854AC7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928" y="3363529"/>
            <a:ext cx="1725542" cy="256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and, Finger, Thumb, Thumbs Up, Top, Ok, Perfect">
            <a:extLst>
              <a:ext uri="{FF2B5EF4-FFF2-40B4-BE49-F238E27FC236}">
                <a16:creationId xmlns:a16="http://schemas.microsoft.com/office/drawing/2014/main" id="{E819FA69-7C99-49A6-80F2-A23DED9C8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781" y="3676033"/>
            <a:ext cx="1725542" cy="180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Stopwatch, Racing, Timer, Timing, Analog, Mechanical">
            <a:extLst>
              <a:ext uri="{FF2B5EF4-FFF2-40B4-BE49-F238E27FC236}">
                <a16:creationId xmlns:a16="http://schemas.microsoft.com/office/drawing/2014/main" id="{E3B3447B-F022-4567-ADD7-F1800FB62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277" y="3292593"/>
            <a:ext cx="1850335" cy="231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Smiley, Happy, Face, Smile, Lucky, Luck, Yellow, Fun">
            <a:extLst>
              <a:ext uri="{FF2B5EF4-FFF2-40B4-BE49-F238E27FC236}">
                <a16:creationId xmlns:a16="http://schemas.microsoft.com/office/drawing/2014/main" id="{F48B68C1-7D8A-4469-9EB1-6ED93435E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66" y="3770680"/>
            <a:ext cx="1932910" cy="193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Magnifying Glass, Magnifier Glass, Glass">
            <a:extLst>
              <a:ext uri="{FF2B5EF4-FFF2-40B4-BE49-F238E27FC236}">
                <a16:creationId xmlns:a16="http://schemas.microsoft.com/office/drawing/2014/main" id="{7D2312EA-53A4-4A07-B941-33DF67BE6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42" y="311914"/>
            <a:ext cx="1063158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53D31BB-2D90-4A89-9F10-3D2D4333D068}"/>
              </a:ext>
            </a:extLst>
          </p:cNvPr>
          <p:cNvGrpSpPr/>
          <p:nvPr/>
        </p:nvGrpSpPr>
        <p:grpSpPr>
          <a:xfrm>
            <a:off x="9727311" y="3123925"/>
            <a:ext cx="1514475" cy="2650254"/>
            <a:chOff x="8367274" y="1968699"/>
            <a:chExt cx="2231438" cy="436167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0E1EF7D-C396-46C2-B615-EF8CE25EA95C}"/>
                </a:ext>
              </a:extLst>
            </p:cNvPr>
            <p:cNvGrpSpPr/>
            <p:nvPr/>
          </p:nvGrpSpPr>
          <p:grpSpPr>
            <a:xfrm>
              <a:off x="8367274" y="1968699"/>
              <a:ext cx="2151979" cy="4361679"/>
              <a:chOff x="8367274" y="1968699"/>
              <a:chExt cx="2151979" cy="4361679"/>
            </a:xfrm>
          </p:grpSpPr>
          <p:pic>
            <p:nvPicPr>
              <p:cNvPr id="23" name="Picture 6" descr="Comic Characters, Hello, Man, Smile">
                <a:extLst>
                  <a:ext uri="{FF2B5EF4-FFF2-40B4-BE49-F238E27FC236}">
                    <a16:creationId xmlns:a16="http://schemas.microsoft.com/office/drawing/2014/main" id="{D8290967-0A22-4D75-AD5A-9C6950CFB0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t="51951" r="31759" b="34291"/>
              <a:stretch/>
            </p:blipFill>
            <p:spPr bwMode="auto">
              <a:xfrm rot="18935066">
                <a:off x="9920226" y="4134515"/>
                <a:ext cx="404813" cy="6000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079212F1-0663-47DD-8A42-0528387B90CA}"/>
                  </a:ext>
                </a:extLst>
              </p:cNvPr>
              <p:cNvGrpSpPr/>
              <p:nvPr/>
            </p:nvGrpSpPr>
            <p:grpSpPr>
              <a:xfrm>
                <a:off x="8367274" y="1968699"/>
                <a:ext cx="2151979" cy="4361679"/>
                <a:chOff x="7200900" y="1695449"/>
                <a:chExt cx="2151979" cy="4361679"/>
              </a:xfrm>
            </p:grpSpPr>
            <p:pic>
              <p:nvPicPr>
                <p:cNvPr id="25" name="Picture 6" descr="Comic Characters, Hello, Man, Smile">
                  <a:extLst>
                    <a:ext uri="{FF2B5EF4-FFF2-40B4-BE49-F238E27FC236}">
                      <a16:creationId xmlns:a16="http://schemas.microsoft.com/office/drawing/2014/main" id="{D4BFD481-4116-4FE6-990E-E7EE28414A4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1759"/>
                <a:stretch/>
              </p:blipFill>
              <p:spPr bwMode="auto">
                <a:xfrm>
                  <a:off x="7200900" y="1695449"/>
                  <a:ext cx="1514475" cy="43616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" name="Picture 8" descr="Comic Characters, Hello, Man, Smile">
                  <a:extLst>
                    <a:ext uri="{FF2B5EF4-FFF2-40B4-BE49-F238E27FC236}">
                      <a16:creationId xmlns:a16="http://schemas.microsoft.com/office/drawing/2014/main" id="{E1A4AC24-D81B-46DB-8B20-A1591700625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3786" t="38993" r="11095" b="33440"/>
                <a:stretch/>
              </p:blipFill>
              <p:spPr bwMode="auto">
                <a:xfrm rot="17371040">
                  <a:off x="8699535" y="3358955"/>
                  <a:ext cx="413925" cy="8927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" name="Picture 6" descr="Comic Characters, Hello, Man, Smile">
                  <a:extLst>
                    <a:ext uri="{FF2B5EF4-FFF2-40B4-BE49-F238E27FC236}">
                      <a16:creationId xmlns:a16="http://schemas.microsoft.com/office/drawing/2014/main" id="{426804F4-87D8-4A8A-8C4A-D4CDEFC8AF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000" t="51951" r="31759" b="34291"/>
                <a:stretch/>
              </p:blipFill>
              <p:spPr bwMode="auto">
                <a:xfrm rot="18935066">
                  <a:off x="8568776" y="3999082"/>
                  <a:ext cx="404813" cy="6000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D016E05-E90C-4603-86E1-DCC67D4B72F4}"/>
                </a:ext>
              </a:extLst>
            </p:cNvPr>
            <p:cNvSpPr/>
            <p:nvPr/>
          </p:nvSpPr>
          <p:spPr>
            <a:xfrm rot="20376027">
              <a:off x="9674348" y="4570870"/>
              <a:ext cx="924364" cy="415187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6FDCCF8-AAC3-4A32-92D2-6FDC2D4CAB1F}"/>
                </a:ext>
              </a:extLst>
            </p:cNvPr>
            <p:cNvSpPr/>
            <p:nvPr/>
          </p:nvSpPr>
          <p:spPr>
            <a:xfrm rot="20376027">
              <a:off x="9743837" y="4068300"/>
              <a:ext cx="355162" cy="357037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</p:spTree>
    <p:extLst>
      <p:ext uri="{BB962C8B-B14F-4D97-AF65-F5344CB8AC3E}">
        <p14:creationId xmlns:p14="http://schemas.microsoft.com/office/powerpoint/2010/main" val="22533530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0C111DD4-14E2-498E-B041-AAE9835C8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65046" y="433137"/>
            <a:ext cx="8904596" cy="805305"/>
          </a:xfrm>
        </p:spPr>
        <p:txBody>
          <a:bodyPr/>
          <a:lstStyle/>
          <a:p>
            <a:r>
              <a:rPr lang="en-US" dirty="0"/>
              <a:t> </a:t>
            </a:r>
            <a:endParaRPr lang="en-IL" dirty="0"/>
          </a:p>
        </p:txBody>
      </p:sp>
      <p:pic>
        <p:nvPicPr>
          <p:cNvPr id="12" name="Picture 2" descr="Classroom, Comic Characters, Project 1, School">
            <a:extLst>
              <a:ext uri="{FF2B5EF4-FFF2-40B4-BE49-F238E27FC236}">
                <a16:creationId xmlns:a16="http://schemas.microsoft.com/office/drawing/2014/main" id="{927F8A89-E1B0-4090-BBAB-419854AC7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928" y="3363529"/>
            <a:ext cx="1725542" cy="256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and, Finger, Thumb, Thumbs Up, Top, Ok, Perfect">
            <a:extLst>
              <a:ext uri="{FF2B5EF4-FFF2-40B4-BE49-F238E27FC236}">
                <a16:creationId xmlns:a16="http://schemas.microsoft.com/office/drawing/2014/main" id="{E819FA69-7C99-49A6-80F2-A23DED9C8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781" y="3676033"/>
            <a:ext cx="1725542" cy="180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Stopwatch, Racing, Timer, Timing, Analog, Mechanical">
            <a:extLst>
              <a:ext uri="{FF2B5EF4-FFF2-40B4-BE49-F238E27FC236}">
                <a16:creationId xmlns:a16="http://schemas.microsoft.com/office/drawing/2014/main" id="{E3B3447B-F022-4567-ADD7-F1800FB62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277" y="3292593"/>
            <a:ext cx="1850335" cy="231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Smiley, Happy, Face, Smile, Lucky, Luck, Yellow, Fun">
            <a:extLst>
              <a:ext uri="{FF2B5EF4-FFF2-40B4-BE49-F238E27FC236}">
                <a16:creationId xmlns:a16="http://schemas.microsoft.com/office/drawing/2014/main" id="{F48B68C1-7D8A-4469-9EB1-6ED93435E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66" y="3770680"/>
            <a:ext cx="1932910" cy="193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Magnifying Glass, Magnifier Glass, Glass">
            <a:extLst>
              <a:ext uri="{FF2B5EF4-FFF2-40B4-BE49-F238E27FC236}">
                <a16:creationId xmlns:a16="http://schemas.microsoft.com/office/drawing/2014/main" id="{7D2312EA-53A4-4A07-B941-33DF67BE6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42" y="311914"/>
            <a:ext cx="1063158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D6C26215-B4E4-4537-845A-8C03EF7D5A8B}"/>
              </a:ext>
            </a:extLst>
          </p:cNvPr>
          <p:cNvSpPr/>
          <p:nvPr/>
        </p:nvSpPr>
        <p:spPr>
          <a:xfrm>
            <a:off x="6515843" y="3093485"/>
            <a:ext cx="2945712" cy="3256603"/>
          </a:xfrm>
          <a:prstGeom prst="ellipse">
            <a:avLst/>
          </a:prstGeom>
          <a:noFill/>
          <a:ln w="76200" cmpd="sng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42C5FCA-BEB8-4A0A-B8F7-3CA2F8D35328}"/>
              </a:ext>
            </a:extLst>
          </p:cNvPr>
          <p:cNvGrpSpPr/>
          <p:nvPr/>
        </p:nvGrpSpPr>
        <p:grpSpPr>
          <a:xfrm>
            <a:off x="9727311" y="3123925"/>
            <a:ext cx="1514475" cy="2650254"/>
            <a:chOff x="8367274" y="1968699"/>
            <a:chExt cx="2231438" cy="436167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B9AF084-75D0-4454-9304-DE6E17071633}"/>
                </a:ext>
              </a:extLst>
            </p:cNvPr>
            <p:cNvGrpSpPr/>
            <p:nvPr/>
          </p:nvGrpSpPr>
          <p:grpSpPr>
            <a:xfrm>
              <a:off x="8367274" y="1968699"/>
              <a:ext cx="2151979" cy="4361679"/>
              <a:chOff x="8367274" y="1968699"/>
              <a:chExt cx="2151979" cy="4361679"/>
            </a:xfrm>
          </p:grpSpPr>
          <p:pic>
            <p:nvPicPr>
              <p:cNvPr id="23" name="Picture 6" descr="Comic Characters, Hello, Man, Smile">
                <a:extLst>
                  <a:ext uri="{FF2B5EF4-FFF2-40B4-BE49-F238E27FC236}">
                    <a16:creationId xmlns:a16="http://schemas.microsoft.com/office/drawing/2014/main" id="{438CE4EA-92B7-4927-B622-3CA0D62A9A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t="51951" r="31759" b="34291"/>
              <a:stretch/>
            </p:blipFill>
            <p:spPr bwMode="auto">
              <a:xfrm rot="18935066">
                <a:off x="9920226" y="4134515"/>
                <a:ext cx="404813" cy="6000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13F31FEB-CF86-4E15-869A-1A4848D4BC54}"/>
                  </a:ext>
                </a:extLst>
              </p:cNvPr>
              <p:cNvGrpSpPr/>
              <p:nvPr/>
            </p:nvGrpSpPr>
            <p:grpSpPr>
              <a:xfrm>
                <a:off x="8367274" y="1968699"/>
                <a:ext cx="2151979" cy="4361679"/>
                <a:chOff x="7200900" y="1695449"/>
                <a:chExt cx="2151979" cy="4361679"/>
              </a:xfrm>
            </p:grpSpPr>
            <p:pic>
              <p:nvPicPr>
                <p:cNvPr id="25" name="Picture 6" descr="Comic Characters, Hello, Man, Smile">
                  <a:extLst>
                    <a:ext uri="{FF2B5EF4-FFF2-40B4-BE49-F238E27FC236}">
                      <a16:creationId xmlns:a16="http://schemas.microsoft.com/office/drawing/2014/main" id="{692EE577-EACD-4847-9EC4-5D625406261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1759"/>
                <a:stretch/>
              </p:blipFill>
              <p:spPr bwMode="auto">
                <a:xfrm>
                  <a:off x="7200900" y="1695449"/>
                  <a:ext cx="1514475" cy="43616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" name="Picture 8" descr="Comic Characters, Hello, Man, Smile">
                  <a:extLst>
                    <a:ext uri="{FF2B5EF4-FFF2-40B4-BE49-F238E27FC236}">
                      <a16:creationId xmlns:a16="http://schemas.microsoft.com/office/drawing/2014/main" id="{23A81C11-290F-4A19-AE45-BFEE5BDAB4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3786" t="38993" r="11095" b="33440"/>
                <a:stretch/>
              </p:blipFill>
              <p:spPr bwMode="auto">
                <a:xfrm rot="17371040">
                  <a:off x="8699535" y="3358955"/>
                  <a:ext cx="413925" cy="8927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" name="Picture 6" descr="Comic Characters, Hello, Man, Smile">
                  <a:extLst>
                    <a:ext uri="{FF2B5EF4-FFF2-40B4-BE49-F238E27FC236}">
                      <a16:creationId xmlns:a16="http://schemas.microsoft.com/office/drawing/2014/main" id="{F71F5CED-42BE-4F90-8BCC-B2DC01B4369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000" t="51951" r="31759" b="34291"/>
                <a:stretch/>
              </p:blipFill>
              <p:spPr bwMode="auto">
                <a:xfrm rot="18935066">
                  <a:off x="8568776" y="3999082"/>
                  <a:ext cx="404813" cy="6000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9B90D19-E63D-40D0-BD88-F47DA6C24307}"/>
                </a:ext>
              </a:extLst>
            </p:cNvPr>
            <p:cNvSpPr/>
            <p:nvPr/>
          </p:nvSpPr>
          <p:spPr>
            <a:xfrm rot="20376027">
              <a:off x="9674348" y="4570870"/>
              <a:ext cx="924364" cy="415187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85F2B12-8112-4B99-BB0E-0FC2F0AF9963}"/>
                </a:ext>
              </a:extLst>
            </p:cNvPr>
            <p:cNvSpPr/>
            <p:nvPr/>
          </p:nvSpPr>
          <p:spPr>
            <a:xfrm rot="20376027">
              <a:off x="9743837" y="4068300"/>
              <a:ext cx="355162" cy="357037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</p:spTree>
    <p:extLst>
      <p:ext uri="{BB962C8B-B14F-4D97-AF65-F5344CB8AC3E}">
        <p14:creationId xmlns:p14="http://schemas.microsoft.com/office/powerpoint/2010/main" val="25633619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0C111DD4-14E2-498E-B041-AAE9835C8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65046" y="433137"/>
            <a:ext cx="8904596" cy="805305"/>
          </a:xfrm>
        </p:spPr>
        <p:txBody>
          <a:bodyPr/>
          <a:lstStyle/>
          <a:p>
            <a:r>
              <a:rPr lang="en-US" dirty="0"/>
              <a:t> </a:t>
            </a:r>
            <a:endParaRPr lang="en-IL" dirty="0"/>
          </a:p>
        </p:txBody>
      </p:sp>
      <p:pic>
        <p:nvPicPr>
          <p:cNvPr id="12" name="Picture 2" descr="Classroom, Comic Characters, Project 1, School">
            <a:extLst>
              <a:ext uri="{FF2B5EF4-FFF2-40B4-BE49-F238E27FC236}">
                <a16:creationId xmlns:a16="http://schemas.microsoft.com/office/drawing/2014/main" id="{927F8A89-E1B0-4090-BBAB-419854AC7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928" y="3363529"/>
            <a:ext cx="1725542" cy="256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and, Finger, Thumb, Thumbs Up, Top, Ok, Perfect">
            <a:extLst>
              <a:ext uri="{FF2B5EF4-FFF2-40B4-BE49-F238E27FC236}">
                <a16:creationId xmlns:a16="http://schemas.microsoft.com/office/drawing/2014/main" id="{E819FA69-7C99-49A6-80F2-A23DED9C8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781" y="3676033"/>
            <a:ext cx="1725542" cy="180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Stopwatch, Racing, Timer, Timing, Analog, Mechanical">
            <a:extLst>
              <a:ext uri="{FF2B5EF4-FFF2-40B4-BE49-F238E27FC236}">
                <a16:creationId xmlns:a16="http://schemas.microsoft.com/office/drawing/2014/main" id="{E3B3447B-F022-4567-ADD7-F1800FB62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277" y="3292593"/>
            <a:ext cx="1850335" cy="231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Smiley, Happy, Face, Smile, Lucky, Luck, Yellow, Fun">
            <a:extLst>
              <a:ext uri="{FF2B5EF4-FFF2-40B4-BE49-F238E27FC236}">
                <a16:creationId xmlns:a16="http://schemas.microsoft.com/office/drawing/2014/main" id="{F48B68C1-7D8A-4469-9EB1-6ED93435E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66" y="3770680"/>
            <a:ext cx="1932910" cy="193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Magnifying Glass, Magnifier Glass, Glass">
            <a:extLst>
              <a:ext uri="{FF2B5EF4-FFF2-40B4-BE49-F238E27FC236}">
                <a16:creationId xmlns:a16="http://schemas.microsoft.com/office/drawing/2014/main" id="{7D2312EA-53A4-4A07-B941-33DF67BE6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42" y="311914"/>
            <a:ext cx="1063158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EA85F85-850B-4FFD-86EA-BB1A07700721}"/>
              </a:ext>
            </a:extLst>
          </p:cNvPr>
          <p:cNvGrpSpPr/>
          <p:nvPr/>
        </p:nvGrpSpPr>
        <p:grpSpPr>
          <a:xfrm>
            <a:off x="9727311" y="3123925"/>
            <a:ext cx="1514475" cy="2650254"/>
            <a:chOff x="8367274" y="1968699"/>
            <a:chExt cx="2231438" cy="436167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06D2421-1EE8-4CB9-A8CB-D20CFD8AD70F}"/>
                </a:ext>
              </a:extLst>
            </p:cNvPr>
            <p:cNvGrpSpPr/>
            <p:nvPr/>
          </p:nvGrpSpPr>
          <p:grpSpPr>
            <a:xfrm>
              <a:off x="8367274" y="1968699"/>
              <a:ext cx="2151979" cy="4361679"/>
              <a:chOff x="8367274" y="1968699"/>
              <a:chExt cx="2151979" cy="4361679"/>
            </a:xfrm>
          </p:grpSpPr>
          <p:pic>
            <p:nvPicPr>
              <p:cNvPr id="22" name="Picture 6" descr="Comic Characters, Hello, Man, Smile">
                <a:extLst>
                  <a:ext uri="{FF2B5EF4-FFF2-40B4-BE49-F238E27FC236}">
                    <a16:creationId xmlns:a16="http://schemas.microsoft.com/office/drawing/2014/main" id="{6335DFC1-FB19-457D-B305-76A11C6DCA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t="51951" r="31759" b="34291"/>
              <a:stretch/>
            </p:blipFill>
            <p:spPr bwMode="auto">
              <a:xfrm rot="18935066">
                <a:off x="9920226" y="4134515"/>
                <a:ext cx="404813" cy="6000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0B883507-CC32-4B9C-BE95-2989BEAB7BB4}"/>
                  </a:ext>
                </a:extLst>
              </p:cNvPr>
              <p:cNvGrpSpPr/>
              <p:nvPr/>
            </p:nvGrpSpPr>
            <p:grpSpPr>
              <a:xfrm>
                <a:off x="8367274" y="1968699"/>
                <a:ext cx="2151979" cy="4361679"/>
                <a:chOff x="7200900" y="1695449"/>
                <a:chExt cx="2151979" cy="4361679"/>
              </a:xfrm>
            </p:grpSpPr>
            <p:pic>
              <p:nvPicPr>
                <p:cNvPr id="24" name="Picture 6" descr="Comic Characters, Hello, Man, Smile">
                  <a:extLst>
                    <a:ext uri="{FF2B5EF4-FFF2-40B4-BE49-F238E27FC236}">
                      <a16:creationId xmlns:a16="http://schemas.microsoft.com/office/drawing/2014/main" id="{5ADEC84E-EB0C-4BAE-ABB4-2D14ACFC81C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1759"/>
                <a:stretch/>
              </p:blipFill>
              <p:spPr bwMode="auto">
                <a:xfrm>
                  <a:off x="7200900" y="1695449"/>
                  <a:ext cx="1514475" cy="43616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5" name="Picture 8" descr="Comic Characters, Hello, Man, Smile">
                  <a:extLst>
                    <a:ext uri="{FF2B5EF4-FFF2-40B4-BE49-F238E27FC236}">
                      <a16:creationId xmlns:a16="http://schemas.microsoft.com/office/drawing/2014/main" id="{E84C6743-52B1-4C46-AA8F-3DA9D917CC6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3786" t="38993" r="11095" b="33440"/>
                <a:stretch/>
              </p:blipFill>
              <p:spPr bwMode="auto">
                <a:xfrm rot="17371040">
                  <a:off x="8699535" y="3358955"/>
                  <a:ext cx="413925" cy="8927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" name="Picture 6" descr="Comic Characters, Hello, Man, Smile">
                  <a:extLst>
                    <a:ext uri="{FF2B5EF4-FFF2-40B4-BE49-F238E27FC236}">
                      <a16:creationId xmlns:a16="http://schemas.microsoft.com/office/drawing/2014/main" id="{2131E4AC-650D-4978-8307-8D3DEA0C46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000" t="51951" r="31759" b="34291"/>
                <a:stretch/>
              </p:blipFill>
              <p:spPr bwMode="auto">
                <a:xfrm rot="18935066">
                  <a:off x="8568776" y="3999082"/>
                  <a:ext cx="404813" cy="6000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E892D68-7F69-425E-9946-541AB2DEBBB2}"/>
                </a:ext>
              </a:extLst>
            </p:cNvPr>
            <p:cNvSpPr/>
            <p:nvPr/>
          </p:nvSpPr>
          <p:spPr>
            <a:xfrm rot="20376027">
              <a:off x="9674348" y="4570870"/>
              <a:ext cx="924364" cy="415187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78F67EC-2BCA-4862-A4E7-9C5691C1B028}"/>
                </a:ext>
              </a:extLst>
            </p:cNvPr>
            <p:cNvSpPr/>
            <p:nvPr/>
          </p:nvSpPr>
          <p:spPr>
            <a:xfrm rot="20376027">
              <a:off x="9743837" y="4068300"/>
              <a:ext cx="355162" cy="357037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</p:spTree>
    <p:extLst>
      <p:ext uri="{BB962C8B-B14F-4D97-AF65-F5344CB8AC3E}">
        <p14:creationId xmlns:p14="http://schemas.microsoft.com/office/powerpoint/2010/main" val="25118009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0C111DD4-14E2-498E-B041-AAE9835C8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65046" y="433137"/>
            <a:ext cx="8904596" cy="805305"/>
          </a:xfrm>
        </p:spPr>
        <p:txBody>
          <a:bodyPr/>
          <a:lstStyle/>
          <a:p>
            <a:r>
              <a:rPr lang="en-US" dirty="0"/>
              <a:t> </a:t>
            </a:r>
            <a:endParaRPr lang="en-IL" dirty="0"/>
          </a:p>
        </p:txBody>
      </p:sp>
      <p:pic>
        <p:nvPicPr>
          <p:cNvPr id="12" name="Picture 2" descr="Classroom, Comic Characters, Project 1, School">
            <a:extLst>
              <a:ext uri="{FF2B5EF4-FFF2-40B4-BE49-F238E27FC236}">
                <a16:creationId xmlns:a16="http://schemas.microsoft.com/office/drawing/2014/main" id="{927F8A89-E1B0-4090-BBAB-419854AC7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928" y="3363529"/>
            <a:ext cx="1725542" cy="256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and, Finger, Thumb, Thumbs Up, Top, Ok, Perfect">
            <a:extLst>
              <a:ext uri="{FF2B5EF4-FFF2-40B4-BE49-F238E27FC236}">
                <a16:creationId xmlns:a16="http://schemas.microsoft.com/office/drawing/2014/main" id="{E819FA69-7C99-49A6-80F2-A23DED9C8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781" y="3676033"/>
            <a:ext cx="1725542" cy="180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Stopwatch, Racing, Timer, Timing, Analog, Mechanical">
            <a:extLst>
              <a:ext uri="{FF2B5EF4-FFF2-40B4-BE49-F238E27FC236}">
                <a16:creationId xmlns:a16="http://schemas.microsoft.com/office/drawing/2014/main" id="{E3B3447B-F022-4567-ADD7-F1800FB62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277" y="3292593"/>
            <a:ext cx="1850335" cy="231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Smiley, Happy, Face, Smile, Lucky, Luck, Yellow, Fun">
            <a:extLst>
              <a:ext uri="{FF2B5EF4-FFF2-40B4-BE49-F238E27FC236}">
                <a16:creationId xmlns:a16="http://schemas.microsoft.com/office/drawing/2014/main" id="{F48B68C1-7D8A-4469-9EB1-6ED93435E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66" y="3770680"/>
            <a:ext cx="1932910" cy="193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Magnifying Glass, Magnifier Glass, Glass">
            <a:extLst>
              <a:ext uri="{FF2B5EF4-FFF2-40B4-BE49-F238E27FC236}">
                <a16:creationId xmlns:a16="http://schemas.microsoft.com/office/drawing/2014/main" id="{7D2312EA-53A4-4A07-B941-33DF67BE6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42" y="311914"/>
            <a:ext cx="1063158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4B50C6DC-CB7E-464E-B7FB-53245A337885}"/>
              </a:ext>
            </a:extLst>
          </p:cNvPr>
          <p:cNvSpPr/>
          <p:nvPr/>
        </p:nvSpPr>
        <p:spPr>
          <a:xfrm>
            <a:off x="2371632" y="3015686"/>
            <a:ext cx="2945712" cy="3256603"/>
          </a:xfrm>
          <a:prstGeom prst="ellipse">
            <a:avLst/>
          </a:prstGeom>
          <a:noFill/>
          <a:ln w="76200" cmpd="sng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D5F0053-23CF-45F5-BF26-E55E0ADDD90D}"/>
              </a:ext>
            </a:extLst>
          </p:cNvPr>
          <p:cNvGrpSpPr/>
          <p:nvPr/>
        </p:nvGrpSpPr>
        <p:grpSpPr>
          <a:xfrm>
            <a:off x="9727311" y="3123925"/>
            <a:ext cx="1514475" cy="2650254"/>
            <a:chOff x="8367274" y="1968699"/>
            <a:chExt cx="2231438" cy="436167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F5AFA4B-507C-4914-8E89-B1C93689E0CD}"/>
                </a:ext>
              </a:extLst>
            </p:cNvPr>
            <p:cNvGrpSpPr/>
            <p:nvPr/>
          </p:nvGrpSpPr>
          <p:grpSpPr>
            <a:xfrm>
              <a:off x="8367274" y="1968699"/>
              <a:ext cx="2151979" cy="4361679"/>
              <a:chOff x="8367274" y="1968699"/>
              <a:chExt cx="2151979" cy="4361679"/>
            </a:xfrm>
          </p:grpSpPr>
          <p:pic>
            <p:nvPicPr>
              <p:cNvPr id="23" name="Picture 6" descr="Comic Characters, Hello, Man, Smile">
                <a:extLst>
                  <a:ext uri="{FF2B5EF4-FFF2-40B4-BE49-F238E27FC236}">
                    <a16:creationId xmlns:a16="http://schemas.microsoft.com/office/drawing/2014/main" id="{C563D8BB-4E4B-4563-A363-BBF94DB0BE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t="51951" r="31759" b="34291"/>
              <a:stretch/>
            </p:blipFill>
            <p:spPr bwMode="auto">
              <a:xfrm rot="18935066">
                <a:off x="9920226" y="4134515"/>
                <a:ext cx="404813" cy="6000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0816E65F-59D3-442B-BD05-725997C0018B}"/>
                  </a:ext>
                </a:extLst>
              </p:cNvPr>
              <p:cNvGrpSpPr/>
              <p:nvPr/>
            </p:nvGrpSpPr>
            <p:grpSpPr>
              <a:xfrm>
                <a:off x="8367274" y="1968699"/>
                <a:ext cx="2151979" cy="4361679"/>
                <a:chOff x="7200900" y="1695449"/>
                <a:chExt cx="2151979" cy="4361679"/>
              </a:xfrm>
            </p:grpSpPr>
            <p:pic>
              <p:nvPicPr>
                <p:cNvPr id="25" name="Picture 6" descr="Comic Characters, Hello, Man, Smile">
                  <a:extLst>
                    <a:ext uri="{FF2B5EF4-FFF2-40B4-BE49-F238E27FC236}">
                      <a16:creationId xmlns:a16="http://schemas.microsoft.com/office/drawing/2014/main" id="{E2CF6021-4B90-4D8E-A07B-6B6C9BC702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1759"/>
                <a:stretch/>
              </p:blipFill>
              <p:spPr bwMode="auto">
                <a:xfrm>
                  <a:off x="7200900" y="1695449"/>
                  <a:ext cx="1514475" cy="43616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" name="Picture 8" descr="Comic Characters, Hello, Man, Smile">
                  <a:extLst>
                    <a:ext uri="{FF2B5EF4-FFF2-40B4-BE49-F238E27FC236}">
                      <a16:creationId xmlns:a16="http://schemas.microsoft.com/office/drawing/2014/main" id="{EC30BBC1-DD57-4FDD-BC1C-64714FB270B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3786" t="38993" r="11095" b="33440"/>
                <a:stretch/>
              </p:blipFill>
              <p:spPr bwMode="auto">
                <a:xfrm rot="17371040">
                  <a:off x="8699535" y="3358955"/>
                  <a:ext cx="413925" cy="8927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" name="Picture 6" descr="Comic Characters, Hello, Man, Smile">
                  <a:extLst>
                    <a:ext uri="{FF2B5EF4-FFF2-40B4-BE49-F238E27FC236}">
                      <a16:creationId xmlns:a16="http://schemas.microsoft.com/office/drawing/2014/main" id="{268077CB-C0F8-4BA9-A67A-188335EC7B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000" t="51951" r="31759" b="34291"/>
                <a:stretch/>
              </p:blipFill>
              <p:spPr bwMode="auto">
                <a:xfrm rot="18935066">
                  <a:off x="8568776" y="3999082"/>
                  <a:ext cx="404813" cy="6000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3A9DD81-FD78-441C-AE22-F9904E238D68}"/>
                </a:ext>
              </a:extLst>
            </p:cNvPr>
            <p:cNvSpPr/>
            <p:nvPr/>
          </p:nvSpPr>
          <p:spPr>
            <a:xfrm rot="20376027">
              <a:off x="9674348" y="4570870"/>
              <a:ext cx="924364" cy="415187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6D8EB1D-3E0A-47B7-A89B-D4815B41228D}"/>
                </a:ext>
              </a:extLst>
            </p:cNvPr>
            <p:cNvSpPr/>
            <p:nvPr/>
          </p:nvSpPr>
          <p:spPr>
            <a:xfrm rot="20376027">
              <a:off x="9743837" y="4068300"/>
              <a:ext cx="355162" cy="357037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</p:spTree>
    <p:extLst>
      <p:ext uri="{BB962C8B-B14F-4D97-AF65-F5344CB8AC3E}">
        <p14:creationId xmlns:p14="http://schemas.microsoft.com/office/powerpoint/2010/main" val="25341081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0C111DD4-14E2-498E-B041-AAE9835C8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65046" y="433137"/>
            <a:ext cx="8904596" cy="805305"/>
          </a:xfrm>
        </p:spPr>
        <p:txBody>
          <a:bodyPr/>
          <a:lstStyle/>
          <a:p>
            <a:r>
              <a:rPr lang="en-US" dirty="0"/>
              <a:t> </a:t>
            </a:r>
            <a:endParaRPr lang="en-IL" dirty="0"/>
          </a:p>
        </p:txBody>
      </p:sp>
      <p:pic>
        <p:nvPicPr>
          <p:cNvPr id="12" name="Picture 2" descr="Classroom, Comic Characters, Project 1, School">
            <a:extLst>
              <a:ext uri="{FF2B5EF4-FFF2-40B4-BE49-F238E27FC236}">
                <a16:creationId xmlns:a16="http://schemas.microsoft.com/office/drawing/2014/main" id="{927F8A89-E1B0-4090-BBAB-419854AC7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928" y="3363529"/>
            <a:ext cx="1725542" cy="256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and, Finger, Thumb, Thumbs Up, Top, Ok, Perfect">
            <a:extLst>
              <a:ext uri="{FF2B5EF4-FFF2-40B4-BE49-F238E27FC236}">
                <a16:creationId xmlns:a16="http://schemas.microsoft.com/office/drawing/2014/main" id="{E819FA69-7C99-49A6-80F2-A23DED9C8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781" y="3676033"/>
            <a:ext cx="1725542" cy="180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Stopwatch, Racing, Timer, Timing, Analog, Mechanical">
            <a:extLst>
              <a:ext uri="{FF2B5EF4-FFF2-40B4-BE49-F238E27FC236}">
                <a16:creationId xmlns:a16="http://schemas.microsoft.com/office/drawing/2014/main" id="{E3B3447B-F022-4567-ADD7-F1800FB62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277" y="3292593"/>
            <a:ext cx="1850335" cy="231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Smiley, Happy, Face, Smile, Lucky, Luck, Yellow, Fun">
            <a:extLst>
              <a:ext uri="{FF2B5EF4-FFF2-40B4-BE49-F238E27FC236}">
                <a16:creationId xmlns:a16="http://schemas.microsoft.com/office/drawing/2014/main" id="{F48B68C1-7D8A-4469-9EB1-6ED93435E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66" y="3770680"/>
            <a:ext cx="1932910" cy="193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Magnifying Glass, Magnifier Glass, Glass">
            <a:extLst>
              <a:ext uri="{FF2B5EF4-FFF2-40B4-BE49-F238E27FC236}">
                <a16:creationId xmlns:a16="http://schemas.microsoft.com/office/drawing/2014/main" id="{7D2312EA-53A4-4A07-B941-33DF67BE6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42" y="311914"/>
            <a:ext cx="1063158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B6B73A0-1908-48B4-B67F-ABB8988A1FA7}"/>
              </a:ext>
            </a:extLst>
          </p:cNvPr>
          <p:cNvGrpSpPr/>
          <p:nvPr/>
        </p:nvGrpSpPr>
        <p:grpSpPr>
          <a:xfrm>
            <a:off x="9727311" y="3123925"/>
            <a:ext cx="1514475" cy="2650254"/>
            <a:chOff x="8367274" y="1968699"/>
            <a:chExt cx="2231438" cy="436167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CC29374-4504-43AF-AB00-59D8078F6302}"/>
                </a:ext>
              </a:extLst>
            </p:cNvPr>
            <p:cNvGrpSpPr/>
            <p:nvPr/>
          </p:nvGrpSpPr>
          <p:grpSpPr>
            <a:xfrm>
              <a:off x="8367274" y="1968699"/>
              <a:ext cx="2151979" cy="4361679"/>
              <a:chOff x="8367274" y="1968699"/>
              <a:chExt cx="2151979" cy="4361679"/>
            </a:xfrm>
          </p:grpSpPr>
          <p:pic>
            <p:nvPicPr>
              <p:cNvPr id="22" name="Picture 6" descr="Comic Characters, Hello, Man, Smile">
                <a:extLst>
                  <a:ext uri="{FF2B5EF4-FFF2-40B4-BE49-F238E27FC236}">
                    <a16:creationId xmlns:a16="http://schemas.microsoft.com/office/drawing/2014/main" id="{FBB4420F-A142-4203-8EAB-286353BEB8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t="51951" r="31759" b="34291"/>
              <a:stretch/>
            </p:blipFill>
            <p:spPr bwMode="auto">
              <a:xfrm rot="18935066">
                <a:off x="9920226" y="4134515"/>
                <a:ext cx="404813" cy="6000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68E9054B-3897-427C-9E7B-7F19138DBE11}"/>
                  </a:ext>
                </a:extLst>
              </p:cNvPr>
              <p:cNvGrpSpPr/>
              <p:nvPr/>
            </p:nvGrpSpPr>
            <p:grpSpPr>
              <a:xfrm>
                <a:off x="8367274" y="1968699"/>
                <a:ext cx="2151979" cy="4361679"/>
                <a:chOff x="7200900" y="1695449"/>
                <a:chExt cx="2151979" cy="4361679"/>
              </a:xfrm>
            </p:grpSpPr>
            <p:pic>
              <p:nvPicPr>
                <p:cNvPr id="24" name="Picture 6" descr="Comic Characters, Hello, Man, Smile">
                  <a:extLst>
                    <a:ext uri="{FF2B5EF4-FFF2-40B4-BE49-F238E27FC236}">
                      <a16:creationId xmlns:a16="http://schemas.microsoft.com/office/drawing/2014/main" id="{CCF4C4EF-4E08-4F60-87E1-10DD7E08D68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1759"/>
                <a:stretch/>
              </p:blipFill>
              <p:spPr bwMode="auto">
                <a:xfrm>
                  <a:off x="7200900" y="1695449"/>
                  <a:ext cx="1514475" cy="43616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5" name="Picture 8" descr="Comic Characters, Hello, Man, Smile">
                  <a:extLst>
                    <a:ext uri="{FF2B5EF4-FFF2-40B4-BE49-F238E27FC236}">
                      <a16:creationId xmlns:a16="http://schemas.microsoft.com/office/drawing/2014/main" id="{03FA05C2-4676-4A7B-927E-E0F7920CA38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3786" t="38993" r="11095" b="33440"/>
                <a:stretch/>
              </p:blipFill>
              <p:spPr bwMode="auto">
                <a:xfrm rot="17371040">
                  <a:off x="8699535" y="3358955"/>
                  <a:ext cx="413925" cy="8927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" name="Picture 6" descr="Comic Characters, Hello, Man, Smile">
                  <a:extLst>
                    <a:ext uri="{FF2B5EF4-FFF2-40B4-BE49-F238E27FC236}">
                      <a16:creationId xmlns:a16="http://schemas.microsoft.com/office/drawing/2014/main" id="{A2A5A790-759C-46FB-8700-8E9801B5676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000" t="51951" r="31759" b="34291"/>
                <a:stretch/>
              </p:blipFill>
              <p:spPr bwMode="auto">
                <a:xfrm rot="18935066">
                  <a:off x="8568776" y="3999082"/>
                  <a:ext cx="404813" cy="6000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198CDF2-9E36-420C-A20C-2D71FA8CFDF6}"/>
                </a:ext>
              </a:extLst>
            </p:cNvPr>
            <p:cNvSpPr/>
            <p:nvPr/>
          </p:nvSpPr>
          <p:spPr>
            <a:xfrm rot="20376027">
              <a:off x="9674348" y="4570870"/>
              <a:ext cx="924364" cy="415187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58E1B6D-2E0B-4D7A-B21E-8DC361DDB88A}"/>
                </a:ext>
              </a:extLst>
            </p:cNvPr>
            <p:cNvSpPr/>
            <p:nvPr/>
          </p:nvSpPr>
          <p:spPr>
            <a:xfrm rot="20376027">
              <a:off x="9743837" y="4068300"/>
              <a:ext cx="355162" cy="357037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</p:spTree>
    <p:extLst>
      <p:ext uri="{BB962C8B-B14F-4D97-AF65-F5344CB8AC3E}">
        <p14:creationId xmlns:p14="http://schemas.microsoft.com/office/powerpoint/2010/main" val="329537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1275-C30B-4C71-A1E2-E2526E9E8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I like</a:t>
            </a:r>
            <a:endParaRPr lang="en-IL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Present, Box, Dole, Favor, Gift, Valentine, Wedding">
            <a:extLst>
              <a:ext uri="{FF2B5EF4-FFF2-40B4-BE49-F238E27FC236}">
                <a16:creationId xmlns:a16="http://schemas.microsoft.com/office/drawing/2014/main" id="{6AAD72DF-2935-4F8D-AC92-D7EBB0EF6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1966469"/>
            <a:ext cx="3995420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0545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0C111DD4-14E2-498E-B041-AAE9835C8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65046" y="433137"/>
            <a:ext cx="8904596" cy="805305"/>
          </a:xfrm>
        </p:spPr>
        <p:txBody>
          <a:bodyPr/>
          <a:lstStyle/>
          <a:p>
            <a:r>
              <a:rPr lang="en-US" dirty="0"/>
              <a:t> </a:t>
            </a:r>
            <a:endParaRPr lang="en-IL" dirty="0"/>
          </a:p>
        </p:txBody>
      </p:sp>
      <p:pic>
        <p:nvPicPr>
          <p:cNvPr id="12" name="Picture 2" descr="Classroom, Comic Characters, Project 1, School">
            <a:extLst>
              <a:ext uri="{FF2B5EF4-FFF2-40B4-BE49-F238E27FC236}">
                <a16:creationId xmlns:a16="http://schemas.microsoft.com/office/drawing/2014/main" id="{927F8A89-E1B0-4090-BBAB-419854AC7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928" y="3363529"/>
            <a:ext cx="1725542" cy="256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and, Finger, Thumb, Thumbs Up, Top, Ok, Perfect">
            <a:extLst>
              <a:ext uri="{FF2B5EF4-FFF2-40B4-BE49-F238E27FC236}">
                <a16:creationId xmlns:a16="http://schemas.microsoft.com/office/drawing/2014/main" id="{E819FA69-7C99-49A6-80F2-A23DED9C8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781" y="3676033"/>
            <a:ext cx="1725542" cy="180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Stopwatch, Racing, Timer, Timing, Analog, Mechanical">
            <a:extLst>
              <a:ext uri="{FF2B5EF4-FFF2-40B4-BE49-F238E27FC236}">
                <a16:creationId xmlns:a16="http://schemas.microsoft.com/office/drawing/2014/main" id="{E3B3447B-F022-4567-ADD7-F1800FB62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277" y="3292593"/>
            <a:ext cx="1850335" cy="231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Smiley, Happy, Face, Smile, Lucky, Luck, Yellow, Fun">
            <a:extLst>
              <a:ext uri="{FF2B5EF4-FFF2-40B4-BE49-F238E27FC236}">
                <a16:creationId xmlns:a16="http://schemas.microsoft.com/office/drawing/2014/main" id="{F48B68C1-7D8A-4469-9EB1-6ED93435E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66" y="3770680"/>
            <a:ext cx="1932910" cy="193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Magnifying Glass, Magnifier Glass, Glass">
            <a:extLst>
              <a:ext uri="{FF2B5EF4-FFF2-40B4-BE49-F238E27FC236}">
                <a16:creationId xmlns:a16="http://schemas.microsoft.com/office/drawing/2014/main" id="{7D2312EA-53A4-4A07-B941-33DF67BE6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42" y="311914"/>
            <a:ext cx="1063158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2CED8DBB-7A5E-4647-BA57-06743837BE51}"/>
              </a:ext>
            </a:extLst>
          </p:cNvPr>
          <p:cNvSpPr/>
          <p:nvPr/>
        </p:nvSpPr>
        <p:spPr>
          <a:xfrm>
            <a:off x="4666495" y="3015686"/>
            <a:ext cx="2945712" cy="3256603"/>
          </a:xfrm>
          <a:prstGeom prst="ellipse">
            <a:avLst/>
          </a:prstGeom>
          <a:noFill/>
          <a:ln w="76200" cmpd="sng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E71C0C4-92A1-43B0-A701-0E9D6885D270}"/>
              </a:ext>
            </a:extLst>
          </p:cNvPr>
          <p:cNvGrpSpPr/>
          <p:nvPr/>
        </p:nvGrpSpPr>
        <p:grpSpPr>
          <a:xfrm>
            <a:off x="9727311" y="3123925"/>
            <a:ext cx="1514475" cy="2650254"/>
            <a:chOff x="8367274" y="1968699"/>
            <a:chExt cx="2231438" cy="436167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C364C17-36DF-4141-AF75-AC0785CB060C}"/>
                </a:ext>
              </a:extLst>
            </p:cNvPr>
            <p:cNvGrpSpPr/>
            <p:nvPr/>
          </p:nvGrpSpPr>
          <p:grpSpPr>
            <a:xfrm>
              <a:off x="8367274" y="1968699"/>
              <a:ext cx="2151979" cy="4361679"/>
              <a:chOff x="8367274" y="1968699"/>
              <a:chExt cx="2151979" cy="4361679"/>
            </a:xfrm>
          </p:grpSpPr>
          <p:pic>
            <p:nvPicPr>
              <p:cNvPr id="23" name="Picture 6" descr="Comic Characters, Hello, Man, Smile">
                <a:extLst>
                  <a:ext uri="{FF2B5EF4-FFF2-40B4-BE49-F238E27FC236}">
                    <a16:creationId xmlns:a16="http://schemas.microsoft.com/office/drawing/2014/main" id="{EE1DBFC9-CA7C-466E-A959-04B7C50F11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t="51951" r="31759" b="34291"/>
              <a:stretch/>
            </p:blipFill>
            <p:spPr bwMode="auto">
              <a:xfrm rot="18935066">
                <a:off x="9920226" y="4134515"/>
                <a:ext cx="404813" cy="6000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861DC217-5154-4615-97F3-CC3875ADDBC8}"/>
                  </a:ext>
                </a:extLst>
              </p:cNvPr>
              <p:cNvGrpSpPr/>
              <p:nvPr/>
            </p:nvGrpSpPr>
            <p:grpSpPr>
              <a:xfrm>
                <a:off x="8367274" y="1968699"/>
                <a:ext cx="2151979" cy="4361679"/>
                <a:chOff x="7200900" y="1695449"/>
                <a:chExt cx="2151979" cy="4361679"/>
              </a:xfrm>
            </p:grpSpPr>
            <p:pic>
              <p:nvPicPr>
                <p:cNvPr id="25" name="Picture 6" descr="Comic Characters, Hello, Man, Smile">
                  <a:extLst>
                    <a:ext uri="{FF2B5EF4-FFF2-40B4-BE49-F238E27FC236}">
                      <a16:creationId xmlns:a16="http://schemas.microsoft.com/office/drawing/2014/main" id="{305E0CB1-C0A0-49FE-902D-272CED305BD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1759"/>
                <a:stretch/>
              </p:blipFill>
              <p:spPr bwMode="auto">
                <a:xfrm>
                  <a:off x="7200900" y="1695449"/>
                  <a:ext cx="1514475" cy="43616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" name="Picture 8" descr="Comic Characters, Hello, Man, Smile">
                  <a:extLst>
                    <a:ext uri="{FF2B5EF4-FFF2-40B4-BE49-F238E27FC236}">
                      <a16:creationId xmlns:a16="http://schemas.microsoft.com/office/drawing/2014/main" id="{49293F02-455F-48DF-8561-9D367F26C0A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3786" t="38993" r="11095" b="33440"/>
                <a:stretch/>
              </p:blipFill>
              <p:spPr bwMode="auto">
                <a:xfrm rot="17371040">
                  <a:off x="8699535" y="3358955"/>
                  <a:ext cx="413925" cy="8927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" name="Picture 6" descr="Comic Characters, Hello, Man, Smile">
                  <a:extLst>
                    <a:ext uri="{FF2B5EF4-FFF2-40B4-BE49-F238E27FC236}">
                      <a16:creationId xmlns:a16="http://schemas.microsoft.com/office/drawing/2014/main" id="{749B89FB-5E83-41DF-910F-CB0111D539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000" t="51951" r="31759" b="34291"/>
                <a:stretch/>
              </p:blipFill>
              <p:spPr bwMode="auto">
                <a:xfrm rot="18935066">
                  <a:off x="8568776" y="3999082"/>
                  <a:ext cx="404813" cy="6000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D408149-1108-46A4-A7C7-2CB8041FD677}"/>
                </a:ext>
              </a:extLst>
            </p:cNvPr>
            <p:cNvSpPr/>
            <p:nvPr/>
          </p:nvSpPr>
          <p:spPr>
            <a:xfrm rot="20376027">
              <a:off x="9674348" y="4570870"/>
              <a:ext cx="924364" cy="415187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3E9EF3C-D9EA-4D35-956E-0CAECE0495C3}"/>
                </a:ext>
              </a:extLst>
            </p:cNvPr>
            <p:cNvSpPr/>
            <p:nvPr/>
          </p:nvSpPr>
          <p:spPr>
            <a:xfrm rot="20376027">
              <a:off x="9743837" y="4068300"/>
              <a:ext cx="355162" cy="357037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</p:spTree>
    <p:extLst>
      <p:ext uri="{BB962C8B-B14F-4D97-AF65-F5344CB8AC3E}">
        <p14:creationId xmlns:p14="http://schemas.microsoft.com/office/powerpoint/2010/main" val="13537928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0C111DD4-14E2-498E-B041-AAE9835C8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65046" y="433137"/>
            <a:ext cx="8904596" cy="805305"/>
          </a:xfrm>
        </p:spPr>
        <p:txBody>
          <a:bodyPr/>
          <a:lstStyle/>
          <a:p>
            <a:r>
              <a:rPr lang="en-US" dirty="0"/>
              <a:t> </a:t>
            </a:r>
            <a:endParaRPr lang="en-IL" dirty="0"/>
          </a:p>
        </p:txBody>
      </p:sp>
      <p:pic>
        <p:nvPicPr>
          <p:cNvPr id="12" name="Picture 2" descr="Classroom, Comic Characters, Project 1, School">
            <a:extLst>
              <a:ext uri="{FF2B5EF4-FFF2-40B4-BE49-F238E27FC236}">
                <a16:creationId xmlns:a16="http://schemas.microsoft.com/office/drawing/2014/main" id="{927F8A89-E1B0-4090-BBAB-419854AC7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928" y="3363529"/>
            <a:ext cx="1725542" cy="256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and, Finger, Thumb, Thumbs Up, Top, Ok, Perfect">
            <a:extLst>
              <a:ext uri="{FF2B5EF4-FFF2-40B4-BE49-F238E27FC236}">
                <a16:creationId xmlns:a16="http://schemas.microsoft.com/office/drawing/2014/main" id="{E819FA69-7C99-49A6-80F2-A23DED9C8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781" y="3676033"/>
            <a:ext cx="1725542" cy="180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Stopwatch, Racing, Timer, Timing, Analog, Mechanical">
            <a:extLst>
              <a:ext uri="{FF2B5EF4-FFF2-40B4-BE49-F238E27FC236}">
                <a16:creationId xmlns:a16="http://schemas.microsoft.com/office/drawing/2014/main" id="{E3B3447B-F022-4567-ADD7-F1800FB62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277" y="3292593"/>
            <a:ext cx="1850335" cy="231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Smiley, Happy, Face, Smile, Lucky, Luck, Yellow, Fun">
            <a:extLst>
              <a:ext uri="{FF2B5EF4-FFF2-40B4-BE49-F238E27FC236}">
                <a16:creationId xmlns:a16="http://schemas.microsoft.com/office/drawing/2014/main" id="{F48B68C1-7D8A-4469-9EB1-6ED93435E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66" y="3770680"/>
            <a:ext cx="1932910" cy="193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Magnifying Glass, Magnifier Glass, Glass">
            <a:extLst>
              <a:ext uri="{FF2B5EF4-FFF2-40B4-BE49-F238E27FC236}">
                <a16:creationId xmlns:a16="http://schemas.microsoft.com/office/drawing/2014/main" id="{7D2312EA-53A4-4A07-B941-33DF67BE6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42" y="311914"/>
            <a:ext cx="1063158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80269A1-904F-41F4-882F-E242EC29A053}"/>
              </a:ext>
            </a:extLst>
          </p:cNvPr>
          <p:cNvGrpSpPr/>
          <p:nvPr/>
        </p:nvGrpSpPr>
        <p:grpSpPr>
          <a:xfrm>
            <a:off x="9727311" y="3123925"/>
            <a:ext cx="1514475" cy="2650254"/>
            <a:chOff x="8367274" y="1968699"/>
            <a:chExt cx="2231438" cy="436167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D8281B9-E990-4BAF-89C1-4411630BE3CF}"/>
                </a:ext>
              </a:extLst>
            </p:cNvPr>
            <p:cNvGrpSpPr/>
            <p:nvPr/>
          </p:nvGrpSpPr>
          <p:grpSpPr>
            <a:xfrm>
              <a:off x="8367274" y="1968699"/>
              <a:ext cx="2151979" cy="4361679"/>
              <a:chOff x="8367274" y="1968699"/>
              <a:chExt cx="2151979" cy="4361679"/>
            </a:xfrm>
          </p:grpSpPr>
          <p:pic>
            <p:nvPicPr>
              <p:cNvPr id="22" name="Picture 6" descr="Comic Characters, Hello, Man, Smile">
                <a:extLst>
                  <a:ext uri="{FF2B5EF4-FFF2-40B4-BE49-F238E27FC236}">
                    <a16:creationId xmlns:a16="http://schemas.microsoft.com/office/drawing/2014/main" id="{5331A345-A80F-41A5-ABF8-902545A545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t="51951" r="31759" b="34291"/>
              <a:stretch/>
            </p:blipFill>
            <p:spPr bwMode="auto">
              <a:xfrm rot="18935066">
                <a:off x="9920226" y="4134515"/>
                <a:ext cx="404813" cy="6000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4FACEF18-3FAC-4E69-8A89-5605EBBB7416}"/>
                  </a:ext>
                </a:extLst>
              </p:cNvPr>
              <p:cNvGrpSpPr/>
              <p:nvPr/>
            </p:nvGrpSpPr>
            <p:grpSpPr>
              <a:xfrm>
                <a:off x="8367274" y="1968699"/>
                <a:ext cx="2151979" cy="4361679"/>
                <a:chOff x="7200900" y="1695449"/>
                <a:chExt cx="2151979" cy="4361679"/>
              </a:xfrm>
            </p:grpSpPr>
            <p:pic>
              <p:nvPicPr>
                <p:cNvPr id="24" name="Picture 6" descr="Comic Characters, Hello, Man, Smile">
                  <a:extLst>
                    <a:ext uri="{FF2B5EF4-FFF2-40B4-BE49-F238E27FC236}">
                      <a16:creationId xmlns:a16="http://schemas.microsoft.com/office/drawing/2014/main" id="{3DF11968-E4FB-4982-8DD4-FC3D58D08F2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1759"/>
                <a:stretch/>
              </p:blipFill>
              <p:spPr bwMode="auto">
                <a:xfrm>
                  <a:off x="7200900" y="1695449"/>
                  <a:ext cx="1514475" cy="43616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5" name="Picture 8" descr="Comic Characters, Hello, Man, Smile">
                  <a:extLst>
                    <a:ext uri="{FF2B5EF4-FFF2-40B4-BE49-F238E27FC236}">
                      <a16:creationId xmlns:a16="http://schemas.microsoft.com/office/drawing/2014/main" id="{8B1A3600-8D97-42B8-B7F5-71B95DA95B2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3786" t="38993" r="11095" b="33440"/>
                <a:stretch/>
              </p:blipFill>
              <p:spPr bwMode="auto">
                <a:xfrm rot="17371040">
                  <a:off x="8699535" y="3358955"/>
                  <a:ext cx="413925" cy="8927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" name="Picture 6" descr="Comic Characters, Hello, Man, Smile">
                  <a:extLst>
                    <a:ext uri="{FF2B5EF4-FFF2-40B4-BE49-F238E27FC236}">
                      <a16:creationId xmlns:a16="http://schemas.microsoft.com/office/drawing/2014/main" id="{9035442D-7E77-44F7-8775-26D3539B1DA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000" t="51951" r="31759" b="34291"/>
                <a:stretch/>
              </p:blipFill>
              <p:spPr bwMode="auto">
                <a:xfrm rot="18935066">
                  <a:off x="8568776" y="3999082"/>
                  <a:ext cx="404813" cy="6000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6726716-0B72-483C-A2F6-8B03641A8EC9}"/>
                </a:ext>
              </a:extLst>
            </p:cNvPr>
            <p:cNvSpPr/>
            <p:nvPr/>
          </p:nvSpPr>
          <p:spPr>
            <a:xfrm rot="20376027">
              <a:off x="9674348" y="4570870"/>
              <a:ext cx="924364" cy="415187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AAD3D6F-88B6-4C1C-969B-58222FA0671B}"/>
                </a:ext>
              </a:extLst>
            </p:cNvPr>
            <p:cNvSpPr/>
            <p:nvPr/>
          </p:nvSpPr>
          <p:spPr>
            <a:xfrm rot="20376027">
              <a:off x="9743837" y="4068300"/>
              <a:ext cx="355162" cy="357037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</p:spTree>
    <p:extLst>
      <p:ext uri="{BB962C8B-B14F-4D97-AF65-F5344CB8AC3E}">
        <p14:creationId xmlns:p14="http://schemas.microsoft.com/office/powerpoint/2010/main" val="8591313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0C111DD4-14E2-498E-B041-AAE9835C8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65046" y="433137"/>
            <a:ext cx="8904596" cy="805305"/>
          </a:xfrm>
        </p:spPr>
        <p:txBody>
          <a:bodyPr/>
          <a:lstStyle/>
          <a:p>
            <a:r>
              <a:rPr lang="en-US" dirty="0"/>
              <a:t> </a:t>
            </a:r>
            <a:endParaRPr lang="en-IL" dirty="0"/>
          </a:p>
        </p:txBody>
      </p:sp>
      <p:pic>
        <p:nvPicPr>
          <p:cNvPr id="12" name="Picture 2" descr="Classroom, Comic Characters, Project 1, School">
            <a:extLst>
              <a:ext uri="{FF2B5EF4-FFF2-40B4-BE49-F238E27FC236}">
                <a16:creationId xmlns:a16="http://schemas.microsoft.com/office/drawing/2014/main" id="{927F8A89-E1B0-4090-BBAB-419854AC7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928" y="3363529"/>
            <a:ext cx="1725542" cy="256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and, Finger, Thumb, Thumbs Up, Top, Ok, Perfect">
            <a:extLst>
              <a:ext uri="{FF2B5EF4-FFF2-40B4-BE49-F238E27FC236}">
                <a16:creationId xmlns:a16="http://schemas.microsoft.com/office/drawing/2014/main" id="{E819FA69-7C99-49A6-80F2-A23DED9C8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781" y="3676033"/>
            <a:ext cx="1725542" cy="180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Stopwatch, Racing, Timer, Timing, Analog, Mechanical">
            <a:extLst>
              <a:ext uri="{FF2B5EF4-FFF2-40B4-BE49-F238E27FC236}">
                <a16:creationId xmlns:a16="http://schemas.microsoft.com/office/drawing/2014/main" id="{E3B3447B-F022-4567-ADD7-F1800FB62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277" y="3292593"/>
            <a:ext cx="1850335" cy="231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Smiley, Happy, Face, Smile, Lucky, Luck, Yellow, Fun">
            <a:extLst>
              <a:ext uri="{FF2B5EF4-FFF2-40B4-BE49-F238E27FC236}">
                <a16:creationId xmlns:a16="http://schemas.microsoft.com/office/drawing/2014/main" id="{F48B68C1-7D8A-4469-9EB1-6ED93435E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66" y="3770680"/>
            <a:ext cx="1932910" cy="193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Magnifying Glass, Magnifier Glass, Glass">
            <a:extLst>
              <a:ext uri="{FF2B5EF4-FFF2-40B4-BE49-F238E27FC236}">
                <a16:creationId xmlns:a16="http://schemas.microsoft.com/office/drawing/2014/main" id="{7D2312EA-53A4-4A07-B941-33DF67BE6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42" y="311914"/>
            <a:ext cx="1063158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6824FA7A-1722-4379-BFA7-511CF98B63ED}"/>
              </a:ext>
            </a:extLst>
          </p:cNvPr>
          <p:cNvSpPr/>
          <p:nvPr/>
        </p:nvSpPr>
        <p:spPr>
          <a:xfrm>
            <a:off x="9445252" y="2927429"/>
            <a:ext cx="1974823" cy="3256603"/>
          </a:xfrm>
          <a:prstGeom prst="ellipse">
            <a:avLst/>
          </a:prstGeom>
          <a:noFill/>
          <a:ln w="76200" cmpd="sng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FEF302-C32D-4DBE-904A-ADA085A501E0}"/>
              </a:ext>
            </a:extLst>
          </p:cNvPr>
          <p:cNvGrpSpPr/>
          <p:nvPr/>
        </p:nvGrpSpPr>
        <p:grpSpPr>
          <a:xfrm>
            <a:off x="9727311" y="3123925"/>
            <a:ext cx="1514475" cy="2650254"/>
            <a:chOff x="8367274" y="1968699"/>
            <a:chExt cx="2231438" cy="436167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5359C47-0142-476A-9D68-1A450122CBEB}"/>
                </a:ext>
              </a:extLst>
            </p:cNvPr>
            <p:cNvGrpSpPr/>
            <p:nvPr/>
          </p:nvGrpSpPr>
          <p:grpSpPr>
            <a:xfrm>
              <a:off x="8367274" y="1968699"/>
              <a:ext cx="2151979" cy="4361679"/>
              <a:chOff x="8367274" y="1968699"/>
              <a:chExt cx="2151979" cy="4361679"/>
            </a:xfrm>
          </p:grpSpPr>
          <p:pic>
            <p:nvPicPr>
              <p:cNvPr id="23" name="Picture 6" descr="Comic Characters, Hello, Man, Smile">
                <a:extLst>
                  <a:ext uri="{FF2B5EF4-FFF2-40B4-BE49-F238E27FC236}">
                    <a16:creationId xmlns:a16="http://schemas.microsoft.com/office/drawing/2014/main" id="{9FD1FEBA-3623-466A-BBF8-77B5D4FC7F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t="51951" r="31759" b="34291"/>
              <a:stretch/>
            </p:blipFill>
            <p:spPr bwMode="auto">
              <a:xfrm rot="18935066">
                <a:off x="9920226" y="4134515"/>
                <a:ext cx="404813" cy="6000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FDC36C83-2FDE-42B5-8422-EE67437292F5}"/>
                  </a:ext>
                </a:extLst>
              </p:cNvPr>
              <p:cNvGrpSpPr/>
              <p:nvPr/>
            </p:nvGrpSpPr>
            <p:grpSpPr>
              <a:xfrm>
                <a:off x="8367274" y="1968699"/>
                <a:ext cx="2151979" cy="4361679"/>
                <a:chOff x="7200900" y="1695449"/>
                <a:chExt cx="2151979" cy="4361679"/>
              </a:xfrm>
            </p:grpSpPr>
            <p:pic>
              <p:nvPicPr>
                <p:cNvPr id="25" name="Picture 6" descr="Comic Characters, Hello, Man, Smile">
                  <a:extLst>
                    <a:ext uri="{FF2B5EF4-FFF2-40B4-BE49-F238E27FC236}">
                      <a16:creationId xmlns:a16="http://schemas.microsoft.com/office/drawing/2014/main" id="{2D5A5ACB-4B37-49B4-96E1-6DCA136DFEE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1759"/>
                <a:stretch/>
              </p:blipFill>
              <p:spPr bwMode="auto">
                <a:xfrm>
                  <a:off x="7200900" y="1695449"/>
                  <a:ext cx="1514475" cy="43616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" name="Picture 8" descr="Comic Characters, Hello, Man, Smile">
                  <a:extLst>
                    <a:ext uri="{FF2B5EF4-FFF2-40B4-BE49-F238E27FC236}">
                      <a16:creationId xmlns:a16="http://schemas.microsoft.com/office/drawing/2014/main" id="{FC510388-18B7-4245-AA8C-421441470A8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3786" t="38993" r="11095" b="33440"/>
                <a:stretch/>
              </p:blipFill>
              <p:spPr bwMode="auto">
                <a:xfrm rot="17371040">
                  <a:off x="8699535" y="3358955"/>
                  <a:ext cx="413925" cy="8927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" name="Picture 6" descr="Comic Characters, Hello, Man, Smile">
                  <a:extLst>
                    <a:ext uri="{FF2B5EF4-FFF2-40B4-BE49-F238E27FC236}">
                      <a16:creationId xmlns:a16="http://schemas.microsoft.com/office/drawing/2014/main" id="{B558629C-F434-4FD5-9AA9-B5E283A34FA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000" t="51951" r="31759" b="34291"/>
                <a:stretch/>
              </p:blipFill>
              <p:spPr bwMode="auto">
                <a:xfrm rot="18935066">
                  <a:off x="8568776" y="3999082"/>
                  <a:ext cx="404813" cy="6000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0B91E81-D55C-40A8-B8AF-80674D99E0CC}"/>
                </a:ext>
              </a:extLst>
            </p:cNvPr>
            <p:cNvSpPr/>
            <p:nvPr/>
          </p:nvSpPr>
          <p:spPr>
            <a:xfrm rot="20376027">
              <a:off x="9674348" y="4570870"/>
              <a:ext cx="924364" cy="415187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FC24A9C-B187-4299-84F7-EAF17C544328}"/>
                </a:ext>
              </a:extLst>
            </p:cNvPr>
            <p:cNvSpPr/>
            <p:nvPr/>
          </p:nvSpPr>
          <p:spPr>
            <a:xfrm rot="20376027">
              <a:off x="9743837" y="4068300"/>
              <a:ext cx="355162" cy="357037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</p:spTree>
    <p:extLst>
      <p:ext uri="{BB962C8B-B14F-4D97-AF65-F5344CB8AC3E}">
        <p14:creationId xmlns:p14="http://schemas.microsoft.com/office/powerpoint/2010/main" val="22354219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0C111DD4-14E2-498E-B041-AAE9835C8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65046" y="433137"/>
            <a:ext cx="8904596" cy="805305"/>
          </a:xfrm>
        </p:spPr>
        <p:txBody>
          <a:bodyPr/>
          <a:lstStyle/>
          <a:p>
            <a:r>
              <a:rPr lang="en-US" dirty="0"/>
              <a:t> </a:t>
            </a:r>
            <a:endParaRPr lang="en-IL" dirty="0"/>
          </a:p>
        </p:txBody>
      </p:sp>
      <p:pic>
        <p:nvPicPr>
          <p:cNvPr id="12" name="Picture 2" descr="Classroom, Comic Characters, Project 1, School">
            <a:extLst>
              <a:ext uri="{FF2B5EF4-FFF2-40B4-BE49-F238E27FC236}">
                <a16:creationId xmlns:a16="http://schemas.microsoft.com/office/drawing/2014/main" id="{927F8A89-E1B0-4090-BBAB-419854AC7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928" y="3363529"/>
            <a:ext cx="1725542" cy="256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and, Finger, Thumb, Thumbs Up, Top, Ok, Perfect">
            <a:extLst>
              <a:ext uri="{FF2B5EF4-FFF2-40B4-BE49-F238E27FC236}">
                <a16:creationId xmlns:a16="http://schemas.microsoft.com/office/drawing/2014/main" id="{E819FA69-7C99-49A6-80F2-A23DED9C8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781" y="3676033"/>
            <a:ext cx="1725542" cy="180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Stopwatch, Racing, Timer, Timing, Analog, Mechanical">
            <a:extLst>
              <a:ext uri="{FF2B5EF4-FFF2-40B4-BE49-F238E27FC236}">
                <a16:creationId xmlns:a16="http://schemas.microsoft.com/office/drawing/2014/main" id="{E3B3447B-F022-4567-ADD7-F1800FB62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277" y="3292593"/>
            <a:ext cx="1850335" cy="231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Smiley, Happy, Face, Smile, Lucky, Luck, Yellow, Fun">
            <a:extLst>
              <a:ext uri="{FF2B5EF4-FFF2-40B4-BE49-F238E27FC236}">
                <a16:creationId xmlns:a16="http://schemas.microsoft.com/office/drawing/2014/main" id="{F48B68C1-7D8A-4469-9EB1-6ED93435E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66" y="3770680"/>
            <a:ext cx="1932910" cy="193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Magnifying Glass, Magnifier Glass, Glass">
            <a:extLst>
              <a:ext uri="{FF2B5EF4-FFF2-40B4-BE49-F238E27FC236}">
                <a16:creationId xmlns:a16="http://schemas.microsoft.com/office/drawing/2014/main" id="{7D2312EA-53A4-4A07-B941-33DF67BE6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42" y="311914"/>
            <a:ext cx="1063158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05B327D-04E4-46A2-957E-DCCEB832DFB2}"/>
              </a:ext>
            </a:extLst>
          </p:cNvPr>
          <p:cNvGrpSpPr/>
          <p:nvPr/>
        </p:nvGrpSpPr>
        <p:grpSpPr>
          <a:xfrm>
            <a:off x="9727311" y="3123925"/>
            <a:ext cx="1514475" cy="2650254"/>
            <a:chOff x="8367274" y="1968699"/>
            <a:chExt cx="2231438" cy="436167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327F2D9-5D9E-4D74-BD32-F38A57619BE5}"/>
                </a:ext>
              </a:extLst>
            </p:cNvPr>
            <p:cNvGrpSpPr/>
            <p:nvPr/>
          </p:nvGrpSpPr>
          <p:grpSpPr>
            <a:xfrm>
              <a:off x="8367274" y="1968699"/>
              <a:ext cx="2151979" cy="4361679"/>
              <a:chOff x="8367274" y="1968699"/>
              <a:chExt cx="2151979" cy="4361679"/>
            </a:xfrm>
          </p:grpSpPr>
          <p:pic>
            <p:nvPicPr>
              <p:cNvPr id="23" name="Picture 6" descr="Comic Characters, Hello, Man, Smile">
                <a:extLst>
                  <a:ext uri="{FF2B5EF4-FFF2-40B4-BE49-F238E27FC236}">
                    <a16:creationId xmlns:a16="http://schemas.microsoft.com/office/drawing/2014/main" id="{257B35E7-8CE0-4C29-BC55-A500738557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t="51951" r="31759" b="34291"/>
              <a:stretch/>
            </p:blipFill>
            <p:spPr bwMode="auto">
              <a:xfrm rot="18935066">
                <a:off x="9920226" y="4134515"/>
                <a:ext cx="404813" cy="6000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BC833215-240F-4852-9C69-D32E4F923C56}"/>
                  </a:ext>
                </a:extLst>
              </p:cNvPr>
              <p:cNvGrpSpPr/>
              <p:nvPr/>
            </p:nvGrpSpPr>
            <p:grpSpPr>
              <a:xfrm>
                <a:off x="8367274" y="1968699"/>
                <a:ext cx="2151979" cy="4361679"/>
                <a:chOff x="7200900" y="1695449"/>
                <a:chExt cx="2151979" cy="4361679"/>
              </a:xfrm>
            </p:grpSpPr>
            <p:pic>
              <p:nvPicPr>
                <p:cNvPr id="25" name="Picture 6" descr="Comic Characters, Hello, Man, Smile">
                  <a:extLst>
                    <a:ext uri="{FF2B5EF4-FFF2-40B4-BE49-F238E27FC236}">
                      <a16:creationId xmlns:a16="http://schemas.microsoft.com/office/drawing/2014/main" id="{678FCECE-EA5E-47D8-8573-244FA6DE0FC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1759"/>
                <a:stretch/>
              </p:blipFill>
              <p:spPr bwMode="auto">
                <a:xfrm>
                  <a:off x="7200900" y="1695449"/>
                  <a:ext cx="1514475" cy="43616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" name="Picture 8" descr="Comic Characters, Hello, Man, Smile">
                  <a:extLst>
                    <a:ext uri="{FF2B5EF4-FFF2-40B4-BE49-F238E27FC236}">
                      <a16:creationId xmlns:a16="http://schemas.microsoft.com/office/drawing/2014/main" id="{21F76AAB-C0F9-4CD0-A03B-BAAA8D6842B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3786" t="38993" r="11095" b="33440"/>
                <a:stretch/>
              </p:blipFill>
              <p:spPr bwMode="auto">
                <a:xfrm rot="17371040">
                  <a:off x="8699535" y="3358955"/>
                  <a:ext cx="413925" cy="8927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" name="Picture 6" descr="Comic Characters, Hello, Man, Smile">
                  <a:extLst>
                    <a:ext uri="{FF2B5EF4-FFF2-40B4-BE49-F238E27FC236}">
                      <a16:creationId xmlns:a16="http://schemas.microsoft.com/office/drawing/2014/main" id="{67D690F3-B7D4-4C59-AC4F-9944C5D0460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000" t="51951" r="31759" b="34291"/>
                <a:stretch/>
              </p:blipFill>
              <p:spPr bwMode="auto">
                <a:xfrm rot="18935066">
                  <a:off x="8568776" y="3999082"/>
                  <a:ext cx="404813" cy="6000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CD425BD-7B40-4881-BFF6-A50C32FA7426}"/>
                </a:ext>
              </a:extLst>
            </p:cNvPr>
            <p:cNvSpPr/>
            <p:nvPr/>
          </p:nvSpPr>
          <p:spPr>
            <a:xfrm rot="20376027">
              <a:off x="9674348" y="4570870"/>
              <a:ext cx="924364" cy="415187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00F24B9-F28B-4A75-BBDD-A8EC0F99A99B}"/>
                </a:ext>
              </a:extLst>
            </p:cNvPr>
            <p:cNvSpPr/>
            <p:nvPr/>
          </p:nvSpPr>
          <p:spPr>
            <a:xfrm rot="20376027">
              <a:off x="9743837" y="4068300"/>
              <a:ext cx="355162" cy="357037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</p:spTree>
    <p:extLst>
      <p:ext uri="{BB962C8B-B14F-4D97-AF65-F5344CB8AC3E}">
        <p14:creationId xmlns:p14="http://schemas.microsoft.com/office/powerpoint/2010/main" val="28088870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0C111DD4-14E2-498E-B041-AAE9835C8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65046" y="433137"/>
            <a:ext cx="8904596" cy="805305"/>
          </a:xfrm>
        </p:spPr>
        <p:txBody>
          <a:bodyPr/>
          <a:lstStyle/>
          <a:p>
            <a:r>
              <a:rPr lang="en-US" dirty="0"/>
              <a:t> </a:t>
            </a:r>
            <a:endParaRPr lang="en-IL" dirty="0"/>
          </a:p>
        </p:txBody>
      </p:sp>
      <p:pic>
        <p:nvPicPr>
          <p:cNvPr id="12" name="Picture 2" descr="Classroom, Comic Characters, Project 1, School">
            <a:extLst>
              <a:ext uri="{FF2B5EF4-FFF2-40B4-BE49-F238E27FC236}">
                <a16:creationId xmlns:a16="http://schemas.microsoft.com/office/drawing/2014/main" id="{927F8A89-E1B0-4090-BBAB-419854AC7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928" y="3363529"/>
            <a:ext cx="1725542" cy="256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and, Finger, Thumb, Thumbs Up, Top, Ok, Perfect">
            <a:extLst>
              <a:ext uri="{FF2B5EF4-FFF2-40B4-BE49-F238E27FC236}">
                <a16:creationId xmlns:a16="http://schemas.microsoft.com/office/drawing/2014/main" id="{E819FA69-7C99-49A6-80F2-A23DED9C8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781" y="3676033"/>
            <a:ext cx="1725542" cy="180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Stopwatch, Racing, Timer, Timing, Analog, Mechanical">
            <a:extLst>
              <a:ext uri="{FF2B5EF4-FFF2-40B4-BE49-F238E27FC236}">
                <a16:creationId xmlns:a16="http://schemas.microsoft.com/office/drawing/2014/main" id="{E3B3447B-F022-4567-ADD7-F1800FB62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277" y="3292593"/>
            <a:ext cx="1850335" cy="231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Smiley, Happy, Face, Smile, Lucky, Luck, Yellow, Fun">
            <a:extLst>
              <a:ext uri="{FF2B5EF4-FFF2-40B4-BE49-F238E27FC236}">
                <a16:creationId xmlns:a16="http://schemas.microsoft.com/office/drawing/2014/main" id="{F48B68C1-7D8A-4469-9EB1-6ED93435E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66" y="3770680"/>
            <a:ext cx="1932910" cy="193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Magnifying Glass, Magnifier Glass, Glass">
            <a:extLst>
              <a:ext uri="{FF2B5EF4-FFF2-40B4-BE49-F238E27FC236}">
                <a16:creationId xmlns:a16="http://schemas.microsoft.com/office/drawing/2014/main" id="{7D2312EA-53A4-4A07-B941-33DF67BE6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42" y="311914"/>
            <a:ext cx="1063158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B5C771D2-CE1B-4720-89E0-064C680126DF}"/>
              </a:ext>
            </a:extLst>
          </p:cNvPr>
          <p:cNvSpPr/>
          <p:nvPr/>
        </p:nvSpPr>
        <p:spPr>
          <a:xfrm>
            <a:off x="278267" y="3281111"/>
            <a:ext cx="2509010" cy="2905378"/>
          </a:xfrm>
          <a:prstGeom prst="ellipse">
            <a:avLst/>
          </a:prstGeom>
          <a:noFill/>
          <a:ln w="76200" cmpd="sng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B1F9842-9281-4AD3-A9A1-32496FCA89EC}"/>
              </a:ext>
            </a:extLst>
          </p:cNvPr>
          <p:cNvGrpSpPr/>
          <p:nvPr/>
        </p:nvGrpSpPr>
        <p:grpSpPr>
          <a:xfrm>
            <a:off x="9727311" y="3123925"/>
            <a:ext cx="1514475" cy="2650254"/>
            <a:chOff x="8367274" y="1968699"/>
            <a:chExt cx="2231438" cy="436167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D562A5A-754C-4F37-9994-DC170E262793}"/>
                </a:ext>
              </a:extLst>
            </p:cNvPr>
            <p:cNvGrpSpPr/>
            <p:nvPr/>
          </p:nvGrpSpPr>
          <p:grpSpPr>
            <a:xfrm>
              <a:off x="8367274" y="1968699"/>
              <a:ext cx="2151979" cy="4361679"/>
              <a:chOff x="8367274" y="1968699"/>
              <a:chExt cx="2151979" cy="4361679"/>
            </a:xfrm>
          </p:grpSpPr>
          <p:pic>
            <p:nvPicPr>
              <p:cNvPr id="23" name="Picture 6" descr="Comic Characters, Hello, Man, Smile">
                <a:extLst>
                  <a:ext uri="{FF2B5EF4-FFF2-40B4-BE49-F238E27FC236}">
                    <a16:creationId xmlns:a16="http://schemas.microsoft.com/office/drawing/2014/main" id="{BC49B362-0A9D-40B0-997C-86307FA2FF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t="51951" r="31759" b="34291"/>
              <a:stretch/>
            </p:blipFill>
            <p:spPr bwMode="auto">
              <a:xfrm rot="18935066">
                <a:off x="9920226" y="4134515"/>
                <a:ext cx="404813" cy="6000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E9E15EAB-A2CD-4F5B-8604-29A04FA6462A}"/>
                  </a:ext>
                </a:extLst>
              </p:cNvPr>
              <p:cNvGrpSpPr/>
              <p:nvPr/>
            </p:nvGrpSpPr>
            <p:grpSpPr>
              <a:xfrm>
                <a:off x="8367274" y="1968699"/>
                <a:ext cx="2151979" cy="4361679"/>
                <a:chOff x="7200900" y="1695449"/>
                <a:chExt cx="2151979" cy="4361679"/>
              </a:xfrm>
            </p:grpSpPr>
            <p:pic>
              <p:nvPicPr>
                <p:cNvPr id="25" name="Picture 6" descr="Comic Characters, Hello, Man, Smile">
                  <a:extLst>
                    <a:ext uri="{FF2B5EF4-FFF2-40B4-BE49-F238E27FC236}">
                      <a16:creationId xmlns:a16="http://schemas.microsoft.com/office/drawing/2014/main" id="{E61ADB91-AD58-4B7A-A183-B737E32E19F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1759"/>
                <a:stretch/>
              </p:blipFill>
              <p:spPr bwMode="auto">
                <a:xfrm>
                  <a:off x="7200900" y="1695449"/>
                  <a:ext cx="1514475" cy="43616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" name="Picture 8" descr="Comic Characters, Hello, Man, Smile">
                  <a:extLst>
                    <a:ext uri="{FF2B5EF4-FFF2-40B4-BE49-F238E27FC236}">
                      <a16:creationId xmlns:a16="http://schemas.microsoft.com/office/drawing/2014/main" id="{93349B50-F3DC-4128-B586-BF552489A69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3786" t="38993" r="11095" b="33440"/>
                <a:stretch/>
              </p:blipFill>
              <p:spPr bwMode="auto">
                <a:xfrm rot="17371040">
                  <a:off x="8699535" y="3358955"/>
                  <a:ext cx="413925" cy="8927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" name="Picture 6" descr="Comic Characters, Hello, Man, Smile">
                  <a:extLst>
                    <a:ext uri="{FF2B5EF4-FFF2-40B4-BE49-F238E27FC236}">
                      <a16:creationId xmlns:a16="http://schemas.microsoft.com/office/drawing/2014/main" id="{2E2D673B-14CA-4891-B2F5-97AAC33FEC2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000" t="51951" r="31759" b="34291"/>
                <a:stretch/>
              </p:blipFill>
              <p:spPr bwMode="auto">
                <a:xfrm rot="18935066">
                  <a:off x="8568776" y="3999082"/>
                  <a:ext cx="404813" cy="6000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01DC7A4-F7F9-4A05-B194-5A68A2FB3076}"/>
                </a:ext>
              </a:extLst>
            </p:cNvPr>
            <p:cNvSpPr/>
            <p:nvPr/>
          </p:nvSpPr>
          <p:spPr>
            <a:xfrm rot="20376027">
              <a:off x="9674348" y="4570870"/>
              <a:ext cx="924364" cy="415187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AF9BF00-6188-491B-962C-91160C5C0594}"/>
                </a:ext>
              </a:extLst>
            </p:cNvPr>
            <p:cNvSpPr/>
            <p:nvPr/>
          </p:nvSpPr>
          <p:spPr>
            <a:xfrm rot="20376027">
              <a:off x="9743837" y="4068300"/>
              <a:ext cx="355162" cy="357037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</p:spTree>
    <p:extLst>
      <p:ext uri="{BB962C8B-B14F-4D97-AF65-F5344CB8AC3E}">
        <p14:creationId xmlns:p14="http://schemas.microsoft.com/office/powerpoint/2010/main" val="2476046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FD4E7-A8D3-42D4-ADE4-207954AE51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1227" y="1796324"/>
            <a:ext cx="2151592" cy="1500187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KG Miss Kindergarten" panose="02000000000000000000" pitchFamily="2" charset="0"/>
              </a:rPr>
              <a:t> </a:t>
            </a:r>
            <a:r>
              <a:rPr lang="en-US" sz="10000" dirty="0" err="1">
                <a:latin typeface="KG Miss Kindergarten" panose="02000000000000000000" pitchFamily="2" charset="0"/>
              </a:rPr>
              <a:t>i</a:t>
            </a:r>
            <a:r>
              <a:rPr lang="en-US" sz="10000" dirty="0">
                <a:latin typeface="KG Miss Kindergarten" panose="02000000000000000000" pitchFamily="2" charset="0"/>
              </a:rPr>
              <a:t> </a:t>
            </a:r>
            <a:endParaRPr lang="en-IL" sz="10000" dirty="0">
              <a:latin typeface="KG Miss Kindergarten" panose="02000000000000000000" pitchFamily="2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57EF96F-2494-4D60-BF16-75610C64B429}"/>
              </a:ext>
            </a:extLst>
          </p:cNvPr>
          <p:cNvCxnSpPr>
            <a:cxnSpLocks/>
          </p:cNvCxnSpPr>
          <p:nvPr/>
        </p:nvCxnSpPr>
        <p:spPr>
          <a:xfrm flipH="1">
            <a:off x="3771900" y="3151376"/>
            <a:ext cx="754120" cy="90627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Vintage Cat, Watercolor, Cats">
            <a:extLst>
              <a:ext uri="{FF2B5EF4-FFF2-40B4-BE49-F238E27FC236}">
                <a16:creationId xmlns:a16="http://schemas.microsoft.com/office/drawing/2014/main" id="{6347EC2E-E33D-4228-98B6-F058CCEF7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587" y="4268592"/>
            <a:ext cx="3096640" cy="163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4C1A596-254E-4594-9618-46299AFD4311}"/>
              </a:ext>
            </a:extLst>
          </p:cNvPr>
          <p:cNvCxnSpPr>
            <a:cxnSpLocks/>
          </p:cNvCxnSpPr>
          <p:nvPr/>
        </p:nvCxnSpPr>
        <p:spPr>
          <a:xfrm>
            <a:off x="6110552" y="3151376"/>
            <a:ext cx="856721" cy="8202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Smiley, Happy, Face, Smile, Lucky, Luck, Yellow, Fun">
            <a:extLst>
              <a:ext uri="{FF2B5EF4-FFF2-40B4-BE49-F238E27FC236}">
                <a16:creationId xmlns:a16="http://schemas.microsoft.com/office/drawing/2014/main" id="{65FD34CC-FF15-49CF-BC0D-F18EE9554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819" y="4057650"/>
            <a:ext cx="1935393" cy="193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D5F655-8721-444B-BEF2-BFB49F679268}"/>
              </a:ext>
            </a:extLst>
          </p:cNvPr>
          <p:cNvSpPr txBox="1"/>
          <p:nvPr/>
        </p:nvSpPr>
        <p:spPr>
          <a:xfrm>
            <a:off x="2721444" y="3466170"/>
            <a:ext cx="542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1</a:t>
            </a:r>
            <a:endParaRPr lang="en-I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D6022E-ABB3-4D33-B660-5169FEEBCABB}"/>
              </a:ext>
            </a:extLst>
          </p:cNvPr>
          <p:cNvSpPr txBox="1"/>
          <p:nvPr/>
        </p:nvSpPr>
        <p:spPr>
          <a:xfrm>
            <a:off x="7245819" y="3183630"/>
            <a:ext cx="542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2</a:t>
            </a:r>
            <a:endParaRPr lang="en-IL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864A513-8D79-4963-971C-B9327CE0D5B7}"/>
              </a:ext>
            </a:extLst>
          </p:cNvPr>
          <p:cNvSpPr/>
          <p:nvPr/>
        </p:nvSpPr>
        <p:spPr>
          <a:xfrm>
            <a:off x="5690415" y="3232265"/>
            <a:ext cx="3780141" cy="35861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239021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FD4E7-A8D3-42D4-ADE4-207954AE51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1226" y="2239236"/>
            <a:ext cx="3702661" cy="2832826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KG Miss Kindergarten" panose="02000000000000000000" pitchFamily="2" charset="0"/>
              </a:rPr>
              <a:t>  </a:t>
            </a:r>
            <a:r>
              <a:rPr lang="en-US" sz="10000" dirty="0" err="1">
                <a:latin typeface="KG Miss Kindergarten" panose="02000000000000000000" pitchFamily="2" charset="0"/>
              </a:rPr>
              <a:t>i_</a:t>
            </a:r>
            <a:r>
              <a:rPr lang="en-US" sz="10000" dirty="0" err="1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r>
              <a:rPr lang="en-US" sz="10000" dirty="0">
                <a:latin typeface="KG Miss Kindergarten" panose="02000000000000000000" pitchFamily="2" charset="0"/>
              </a:rPr>
              <a:t> </a:t>
            </a:r>
            <a:endParaRPr lang="en-IL" sz="10000" dirty="0">
              <a:latin typeface="KG Miss Kindergarten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C8BBAA1-94B6-4D2F-B48F-DD563D12E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65046" y="433137"/>
            <a:ext cx="8904596" cy="805305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            e</a:t>
            </a:r>
            <a:endParaRPr lang="en-IL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Ear, Listen, Hear, Gossip, Sound, Whispering, Secrets">
            <a:extLst>
              <a:ext uri="{FF2B5EF4-FFF2-40B4-BE49-F238E27FC236}">
                <a16:creationId xmlns:a16="http://schemas.microsoft.com/office/drawing/2014/main" id="{FB2A2B13-0C34-4E27-8434-8BA874920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406" y="131613"/>
            <a:ext cx="1073069" cy="178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4D4EBA-0A94-4D16-ABA4-EA8B5EE945A2}"/>
              </a:ext>
            </a:extLst>
          </p:cNvPr>
          <p:cNvSpPr txBox="1"/>
          <p:nvPr/>
        </p:nvSpPr>
        <p:spPr>
          <a:xfrm>
            <a:off x="1643690" y="131613"/>
            <a:ext cx="1557336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000" b="1" dirty="0">
                <a:solidFill>
                  <a:srgbClr val="FF0000"/>
                </a:solidFill>
                <a:latin typeface="KG Miss Kindergarten" panose="02000000000000000000" pitchFamily="2" charset="0"/>
              </a:rPr>
              <a:t>x</a:t>
            </a:r>
            <a:endParaRPr lang="en-IL" sz="9000" b="1" dirty="0">
              <a:solidFill>
                <a:srgbClr val="FF0000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1106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FD4E7-A8D3-42D4-ADE4-207954AE51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57463" y="2453548"/>
            <a:ext cx="6329362" cy="2832826"/>
          </a:xfrm>
        </p:spPr>
        <p:txBody>
          <a:bodyPr>
            <a:normAutofit/>
          </a:bodyPr>
          <a:lstStyle/>
          <a:p>
            <a:r>
              <a:rPr lang="en-US" sz="16000" dirty="0">
                <a:latin typeface="KG Miss Kindergarten" panose="02000000000000000000" pitchFamily="2" charset="0"/>
              </a:rPr>
              <a:t>  t</a:t>
            </a:r>
            <a:r>
              <a:rPr lang="en-US" sz="16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16000" dirty="0">
                <a:latin typeface="KG Miss Kindergarten" panose="02000000000000000000" pitchFamily="2" charset="0"/>
              </a:rPr>
              <a:t>m</a:t>
            </a:r>
            <a:r>
              <a:rPr lang="en-US" sz="16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r>
              <a:rPr lang="en-US" sz="16000" dirty="0">
                <a:latin typeface="KG Miss Kindergarten" panose="02000000000000000000" pitchFamily="2" charset="0"/>
              </a:rPr>
              <a:t> </a:t>
            </a:r>
            <a:endParaRPr lang="en-IL" sz="16000" dirty="0">
              <a:latin typeface="KG Miss Kindergarten" panose="02000000000000000000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B6BCBF-27B1-4D1D-A12C-AF1913D52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65046" y="433137"/>
            <a:ext cx="8904596" cy="805305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?</a:t>
            </a:r>
            <a:endParaRPr lang="en-IL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6031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FD4E7-A8D3-42D4-ADE4-207954AE51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1525" y="2453548"/>
            <a:ext cx="6329362" cy="2832826"/>
          </a:xfrm>
        </p:spPr>
        <p:txBody>
          <a:bodyPr>
            <a:normAutofit/>
          </a:bodyPr>
          <a:lstStyle/>
          <a:p>
            <a:r>
              <a:rPr lang="en-US" sz="16000" dirty="0">
                <a:latin typeface="KG Miss Kindergarten" panose="02000000000000000000" pitchFamily="2" charset="0"/>
              </a:rPr>
              <a:t>  t</a:t>
            </a:r>
            <a:r>
              <a:rPr lang="en-US" sz="16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16000" dirty="0">
                <a:latin typeface="KG Miss Kindergarten" panose="02000000000000000000" pitchFamily="2" charset="0"/>
              </a:rPr>
              <a:t>m</a:t>
            </a:r>
            <a:r>
              <a:rPr lang="en-US" sz="16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r>
              <a:rPr lang="en-US" sz="16000" dirty="0">
                <a:latin typeface="KG Miss Kindergarten" panose="02000000000000000000" pitchFamily="2" charset="0"/>
              </a:rPr>
              <a:t> </a:t>
            </a:r>
            <a:endParaRPr lang="en-IL" sz="16000" dirty="0">
              <a:latin typeface="KG Miss Kindergarten" panose="02000000000000000000" pitchFamily="2" charset="0"/>
            </a:endParaRPr>
          </a:p>
        </p:txBody>
      </p:sp>
      <p:pic>
        <p:nvPicPr>
          <p:cNvPr id="4" name="Picture 2" descr="Jail, Bars, Police, Brick">
            <a:extLst>
              <a:ext uri="{FF2B5EF4-FFF2-40B4-BE49-F238E27FC236}">
                <a16:creationId xmlns:a16="http://schemas.microsoft.com/office/drawing/2014/main" id="{F3E670AD-9D3C-416F-BEB2-06296577B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9" t="13277" r="13242" b="15218"/>
          <a:stretch/>
        </p:blipFill>
        <p:spPr bwMode="auto">
          <a:xfrm>
            <a:off x="5690821" y="2800351"/>
            <a:ext cx="1305292" cy="164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Policeman, Officer, Stop, Cop, Uniform, Security, Guard">
            <a:extLst>
              <a:ext uri="{FF2B5EF4-FFF2-40B4-BE49-F238E27FC236}">
                <a16:creationId xmlns:a16="http://schemas.microsoft.com/office/drawing/2014/main" id="{F399FB20-D3B3-4F3B-B5D3-C4E172B6B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24" y="3140010"/>
            <a:ext cx="3220402" cy="295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70A545-A737-411D-B5D4-03F253295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65046" y="433137"/>
            <a:ext cx="8904596" cy="805305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Oh no!</a:t>
            </a:r>
            <a:endParaRPr lang="en-IL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5674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FD4E7-A8D3-42D4-ADE4-207954AE51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1525" y="2453548"/>
            <a:ext cx="6329362" cy="2832826"/>
          </a:xfrm>
        </p:spPr>
        <p:txBody>
          <a:bodyPr>
            <a:normAutofit/>
          </a:bodyPr>
          <a:lstStyle/>
          <a:p>
            <a:r>
              <a:rPr lang="en-US" sz="16000" dirty="0">
                <a:latin typeface="KG Miss Kindergarten" panose="02000000000000000000" pitchFamily="2" charset="0"/>
              </a:rPr>
              <a:t>  t</a:t>
            </a:r>
            <a:r>
              <a:rPr lang="en-US" sz="16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16000" dirty="0">
                <a:latin typeface="KG Miss Kindergarten" panose="02000000000000000000" pitchFamily="2" charset="0"/>
              </a:rPr>
              <a:t>m</a:t>
            </a:r>
            <a:r>
              <a:rPr lang="en-US" sz="16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r>
              <a:rPr lang="en-US" sz="16000" dirty="0">
                <a:latin typeface="KG Miss Kindergarten" panose="02000000000000000000" pitchFamily="2" charset="0"/>
              </a:rPr>
              <a:t> </a:t>
            </a:r>
            <a:endParaRPr lang="en-IL" sz="16000" dirty="0">
              <a:latin typeface="KG Miss Kindergarten" panose="02000000000000000000" pitchFamily="2" charset="0"/>
            </a:endParaRPr>
          </a:p>
        </p:txBody>
      </p:sp>
      <p:pic>
        <p:nvPicPr>
          <p:cNvPr id="4" name="Picture 2" descr="Jail, Bars, Police, Brick">
            <a:extLst>
              <a:ext uri="{FF2B5EF4-FFF2-40B4-BE49-F238E27FC236}">
                <a16:creationId xmlns:a16="http://schemas.microsoft.com/office/drawing/2014/main" id="{F3E670AD-9D3C-416F-BEB2-06296577B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9" t="13277" r="13242" b="15218"/>
          <a:stretch/>
        </p:blipFill>
        <p:spPr bwMode="auto">
          <a:xfrm>
            <a:off x="5729471" y="2761706"/>
            <a:ext cx="1114058" cy="164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Policeman, Officer, Stop, Cop, Uniform, Security, Guard">
            <a:extLst>
              <a:ext uri="{FF2B5EF4-FFF2-40B4-BE49-F238E27FC236}">
                <a16:creationId xmlns:a16="http://schemas.microsoft.com/office/drawing/2014/main" id="{F399FB20-D3B3-4F3B-B5D3-C4E172B6B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24" y="3140010"/>
            <a:ext cx="3220402" cy="295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70A545-A737-411D-B5D4-03F253295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65046" y="433137"/>
            <a:ext cx="8904596" cy="805305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Oh no!</a:t>
            </a:r>
            <a:endParaRPr lang="en-IL" dirty="0">
              <a:latin typeface="Comic Sans MS" panose="030F0702030302020204" pitchFamily="66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57A1503-C1D2-467F-9B4B-954D09674925}"/>
              </a:ext>
            </a:extLst>
          </p:cNvPr>
          <p:cNvCxnSpPr/>
          <p:nvPr/>
        </p:nvCxnSpPr>
        <p:spPr>
          <a:xfrm flipH="1">
            <a:off x="-85725" y="433137"/>
            <a:ext cx="85725" cy="24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Arrow, Blue, Curve, Curved, Fancy, Glass, Glossy, Shiny">
            <a:extLst>
              <a:ext uri="{FF2B5EF4-FFF2-40B4-BE49-F238E27FC236}">
                <a16:creationId xmlns:a16="http://schemas.microsoft.com/office/drawing/2014/main" id="{092D74B2-7C46-4251-ACE1-E421CE85A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124634" y="4378300"/>
            <a:ext cx="985836" cy="107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93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1275-C30B-4C71-A1E2-E2526E9E8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I like gifts with….</a:t>
            </a:r>
            <a:endParaRPr lang="en-IL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Heart, Chocolates, Gift, Packaging">
            <a:extLst>
              <a:ext uri="{FF2B5EF4-FFF2-40B4-BE49-F238E27FC236}">
                <a16:creationId xmlns:a16="http://schemas.microsoft.com/office/drawing/2014/main" id="{9CFD3390-0AB9-4DC0-9568-D3E7C17E2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2395538"/>
            <a:ext cx="63817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3621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FD4E7-A8D3-42D4-ADE4-207954AE51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1525" y="2453548"/>
            <a:ext cx="6329362" cy="2832826"/>
          </a:xfrm>
        </p:spPr>
        <p:txBody>
          <a:bodyPr>
            <a:normAutofit/>
          </a:bodyPr>
          <a:lstStyle/>
          <a:p>
            <a:r>
              <a:rPr lang="en-US" sz="16000" dirty="0">
                <a:latin typeface="KG Miss Kindergarten" panose="02000000000000000000" pitchFamily="2" charset="0"/>
              </a:rPr>
              <a:t>  t</a:t>
            </a:r>
            <a:r>
              <a:rPr lang="en-US" sz="16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16000" dirty="0">
                <a:latin typeface="KG Miss Kindergarten" panose="02000000000000000000" pitchFamily="2" charset="0"/>
              </a:rPr>
              <a:t>m</a:t>
            </a:r>
            <a:r>
              <a:rPr lang="en-US" sz="16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r>
              <a:rPr lang="en-US" sz="16000" dirty="0">
                <a:latin typeface="KG Miss Kindergarten" panose="02000000000000000000" pitchFamily="2" charset="0"/>
              </a:rPr>
              <a:t> </a:t>
            </a:r>
            <a:endParaRPr lang="en-IL" sz="16000" dirty="0">
              <a:latin typeface="KG Miss Kindergarten" panose="02000000000000000000" pitchFamily="2" charset="0"/>
            </a:endParaRPr>
          </a:p>
        </p:txBody>
      </p:sp>
      <p:pic>
        <p:nvPicPr>
          <p:cNvPr id="4" name="Picture 2" descr="Jail, Bars, Police, Brick">
            <a:extLst>
              <a:ext uri="{FF2B5EF4-FFF2-40B4-BE49-F238E27FC236}">
                <a16:creationId xmlns:a16="http://schemas.microsoft.com/office/drawing/2014/main" id="{F3E670AD-9D3C-416F-BEB2-06296577B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9" t="13277" r="13242" b="15218"/>
          <a:stretch/>
        </p:blipFill>
        <p:spPr bwMode="auto">
          <a:xfrm>
            <a:off x="5649854" y="2714626"/>
            <a:ext cx="1265804" cy="164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Policeman, Officer, Stop, Cop, Uniform, Security, Guard">
            <a:extLst>
              <a:ext uri="{FF2B5EF4-FFF2-40B4-BE49-F238E27FC236}">
                <a16:creationId xmlns:a16="http://schemas.microsoft.com/office/drawing/2014/main" id="{F399FB20-D3B3-4F3B-B5D3-C4E172B6B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24" y="3140010"/>
            <a:ext cx="3220402" cy="295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70A545-A737-411D-B5D4-03F253295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65046" y="433137"/>
            <a:ext cx="8904596" cy="805305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Oh no!</a:t>
            </a:r>
            <a:endParaRPr lang="en-IL" dirty="0">
              <a:latin typeface="Comic Sans MS" panose="030F0702030302020204" pitchFamily="66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57A1503-C1D2-467F-9B4B-954D09674925}"/>
              </a:ext>
            </a:extLst>
          </p:cNvPr>
          <p:cNvCxnSpPr/>
          <p:nvPr/>
        </p:nvCxnSpPr>
        <p:spPr>
          <a:xfrm flipH="1">
            <a:off x="-85725" y="433137"/>
            <a:ext cx="85725" cy="24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Arrow, Blue, Curve, Curved, Fancy, Glass, Glossy, Shiny">
            <a:extLst>
              <a:ext uri="{FF2B5EF4-FFF2-40B4-BE49-F238E27FC236}">
                <a16:creationId xmlns:a16="http://schemas.microsoft.com/office/drawing/2014/main" id="{092D74B2-7C46-4251-ACE1-E421CE85A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00324" y="4361745"/>
            <a:ext cx="3710497" cy="107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4100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FD4E7-A8D3-42D4-ADE4-207954AE51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1525" y="2410684"/>
            <a:ext cx="6329362" cy="2832826"/>
          </a:xfrm>
        </p:spPr>
        <p:txBody>
          <a:bodyPr>
            <a:normAutofit/>
          </a:bodyPr>
          <a:lstStyle/>
          <a:p>
            <a:r>
              <a:rPr lang="en-US" sz="16000" dirty="0">
                <a:latin typeface="KG Miss Kindergarten" panose="02000000000000000000" pitchFamily="2" charset="0"/>
              </a:rPr>
              <a:t>  t</a:t>
            </a:r>
            <a:r>
              <a:rPr lang="en-US" sz="16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16000" dirty="0">
                <a:latin typeface="KG Miss Kindergarten" panose="02000000000000000000" pitchFamily="2" charset="0"/>
              </a:rPr>
              <a:t>m</a:t>
            </a:r>
            <a:r>
              <a:rPr lang="en-US" sz="16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r>
              <a:rPr lang="en-US" sz="16000" dirty="0">
                <a:latin typeface="KG Miss Kindergarten" panose="02000000000000000000" pitchFamily="2" charset="0"/>
              </a:rPr>
              <a:t> </a:t>
            </a:r>
            <a:endParaRPr lang="en-IL" sz="16000" dirty="0">
              <a:latin typeface="KG Miss Kindergarten" panose="02000000000000000000" pitchFamily="2" charset="0"/>
            </a:endParaRPr>
          </a:p>
        </p:txBody>
      </p:sp>
      <p:pic>
        <p:nvPicPr>
          <p:cNvPr id="4" name="Picture 2" descr="Jail, Bars, Police, Brick">
            <a:extLst>
              <a:ext uri="{FF2B5EF4-FFF2-40B4-BE49-F238E27FC236}">
                <a16:creationId xmlns:a16="http://schemas.microsoft.com/office/drawing/2014/main" id="{F3E670AD-9D3C-416F-BEB2-06296577B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9" t="13277" r="13242" b="15218"/>
          <a:stretch/>
        </p:blipFill>
        <p:spPr bwMode="auto">
          <a:xfrm>
            <a:off x="5636837" y="2714626"/>
            <a:ext cx="1265804" cy="164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Policeman, Officer, Stop, Cop, Uniform, Security, Guard">
            <a:extLst>
              <a:ext uri="{FF2B5EF4-FFF2-40B4-BE49-F238E27FC236}">
                <a16:creationId xmlns:a16="http://schemas.microsoft.com/office/drawing/2014/main" id="{F399FB20-D3B3-4F3B-B5D3-C4E172B6B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24" y="3140010"/>
            <a:ext cx="3220402" cy="295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70A545-A737-411D-B5D4-03F253295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65046" y="433137"/>
            <a:ext cx="8904596" cy="805305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Oh no!</a:t>
            </a:r>
            <a:endParaRPr lang="en-IL" dirty="0">
              <a:latin typeface="Comic Sans MS" panose="030F0702030302020204" pitchFamily="66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57A1503-C1D2-467F-9B4B-954D09674925}"/>
              </a:ext>
            </a:extLst>
          </p:cNvPr>
          <p:cNvCxnSpPr/>
          <p:nvPr/>
        </p:nvCxnSpPr>
        <p:spPr>
          <a:xfrm flipH="1">
            <a:off x="-85725" y="433137"/>
            <a:ext cx="85725" cy="24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Arrow, Blue, Curve, Curved, Fancy, Glass, Glossy, Shiny">
            <a:extLst>
              <a:ext uri="{FF2B5EF4-FFF2-40B4-BE49-F238E27FC236}">
                <a16:creationId xmlns:a16="http://schemas.microsoft.com/office/drawing/2014/main" id="{092D74B2-7C46-4251-ACE1-E421CE85A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81216" y="4357687"/>
            <a:ext cx="2514783" cy="107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4379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0EF22-43B1-43A4-9B7F-A356E951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Let’s Read</a:t>
            </a:r>
            <a:endParaRPr lang="en-IL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6DF3F-D51F-4427-9F6C-656DCFC9ED79}"/>
              </a:ext>
            </a:extLst>
          </p:cNvPr>
          <p:cNvSpPr txBox="1"/>
          <p:nvPr/>
        </p:nvSpPr>
        <p:spPr>
          <a:xfrm>
            <a:off x="2052638" y="1833563"/>
            <a:ext cx="404336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Clr>
                <a:schemeClr val="bg2">
                  <a:lumMod val="10000"/>
                </a:schemeClr>
              </a:buClr>
              <a:buFont typeface="+mj-lt"/>
              <a:buAutoNum type="arabicPeriod"/>
            </a:pP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f</a:t>
            </a:r>
            <a:r>
              <a:rPr lang="en-US" sz="72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n</a:t>
            </a:r>
            <a:r>
              <a:rPr lang="en-US" sz="72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</a:p>
          <a:p>
            <a:pPr marL="1143000" indent="-1143000">
              <a:buClr>
                <a:schemeClr val="bg2">
                  <a:lumMod val="10000"/>
                </a:schemeClr>
              </a:buClr>
              <a:buFont typeface="+mj-lt"/>
              <a:buAutoNum type="arabicPeriod"/>
            </a:pP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n</a:t>
            </a:r>
            <a:r>
              <a:rPr lang="en-US" sz="72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n</a:t>
            </a:r>
            <a:r>
              <a:rPr lang="en-US" sz="72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</a:p>
          <a:p>
            <a:pPr marL="1143000" indent="-1143000">
              <a:buClr>
                <a:schemeClr val="bg2">
                  <a:lumMod val="10000"/>
                </a:schemeClr>
              </a:buClr>
              <a:buFont typeface="+mj-lt"/>
              <a:buAutoNum type="arabicPeriod"/>
            </a:pP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f</a:t>
            </a:r>
            <a:r>
              <a:rPr lang="en-US" sz="72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v</a:t>
            </a:r>
            <a:r>
              <a:rPr lang="en-US" sz="72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</a:p>
          <a:p>
            <a:pPr marL="1143000" indent="-1143000">
              <a:buClr>
                <a:schemeClr val="bg2">
                  <a:lumMod val="10000"/>
                </a:schemeClr>
              </a:buClr>
              <a:buFont typeface="+mj-lt"/>
              <a:buAutoNum type="arabicPeriod"/>
            </a:pP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wr</a:t>
            </a:r>
            <a:r>
              <a:rPr lang="en-US" sz="72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t</a:t>
            </a:r>
            <a:r>
              <a:rPr lang="en-US" sz="72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</a:p>
          <a:p>
            <a:pPr marL="1143000" indent="-1143000">
              <a:buClr>
                <a:schemeClr val="bg2">
                  <a:lumMod val="10000"/>
                </a:schemeClr>
              </a:buClr>
              <a:buFont typeface="+mj-lt"/>
              <a:buAutoNum type="arabicPeriod"/>
            </a:pPr>
            <a:endParaRPr lang="en-IL" sz="7200" dirty="0">
              <a:latin typeface="KG Miss Kindergarte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3BA1B7-E335-4ADA-AB5A-09AD4333BE0D}"/>
              </a:ext>
            </a:extLst>
          </p:cNvPr>
          <p:cNvSpPr txBox="1"/>
          <p:nvPr/>
        </p:nvSpPr>
        <p:spPr>
          <a:xfrm>
            <a:off x="5895976" y="1852613"/>
            <a:ext cx="404336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Clr>
                <a:schemeClr val="bg2">
                  <a:lumMod val="10000"/>
                </a:schemeClr>
              </a:buClr>
              <a:buFont typeface="+mj-lt"/>
              <a:buAutoNum type="arabicPeriod" startAt="5"/>
            </a:pP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t</a:t>
            </a:r>
            <a:r>
              <a:rPr lang="en-US" sz="72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m</a:t>
            </a:r>
            <a:r>
              <a:rPr lang="en-US" sz="72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</a:p>
          <a:p>
            <a:pPr marL="1143000" indent="-1143000">
              <a:buClr>
                <a:schemeClr val="bg2">
                  <a:lumMod val="10000"/>
                </a:schemeClr>
              </a:buClr>
              <a:buFont typeface="+mj-lt"/>
              <a:buAutoNum type="arabicPeriod" startAt="5"/>
            </a:pP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sm</a:t>
            </a:r>
            <a:r>
              <a:rPr lang="en-US" sz="72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l</a:t>
            </a:r>
            <a:r>
              <a:rPr lang="en-US" sz="72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</a:p>
          <a:p>
            <a:pPr marL="1143000" indent="-1143000">
              <a:buClr>
                <a:schemeClr val="bg2">
                  <a:lumMod val="10000"/>
                </a:schemeClr>
              </a:buClr>
              <a:buFont typeface="+mj-lt"/>
              <a:buAutoNum type="arabicPeriod" startAt="5"/>
            </a:pP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l</a:t>
            </a:r>
            <a:r>
              <a:rPr lang="en-US" sz="72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k</a:t>
            </a:r>
            <a:r>
              <a:rPr lang="en-US" sz="72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</a:p>
          <a:p>
            <a:pPr>
              <a:buClr>
                <a:schemeClr val="bg2">
                  <a:lumMod val="10000"/>
                </a:schemeClr>
              </a:buClr>
            </a:pPr>
            <a:endParaRPr lang="en-US" sz="7200" dirty="0">
              <a:solidFill>
                <a:schemeClr val="bg2">
                  <a:lumMod val="10000"/>
                </a:schemeClr>
              </a:solidFill>
              <a:latin typeface="KG Miss Kindergarten" panose="02000000000000000000" pitchFamily="2" charset="0"/>
            </a:endParaRPr>
          </a:p>
          <a:p>
            <a:pPr marL="1143000" indent="-1143000">
              <a:buClr>
                <a:schemeClr val="bg2">
                  <a:lumMod val="10000"/>
                </a:schemeClr>
              </a:buClr>
              <a:buFont typeface="+mj-lt"/>
              <a:buAutoNum type="arabicPeriod" startAt="5"/>
            </a:pPr>
            <a:endParaRPr lang="en-US" sz="7200" dirty="0">
              <a:solidFill>
                <a:schemeClr val="bg2">
                  <a:lumMod val="10000"/>
                </a:schemeClr>
              </a:solidFill>
              <a:latin typeface="KG Miss Kindergarten" panose="02000000000000000000" pitchFamily="2" charset="0"/>
            </a:endParaRPr>
          </a:p>
          <a:p>
            <a:pPr marL="1143000" indent="-1143000">
              <a:buClr>
                <a:schemeClr val="bg2">
                  <a:lumMod val="10000"/>
                </a:schemeClr>
              </a:buClr>
              <a:buFont typeface="+mj-lt"/>
              <a:buAutoNum type="arabicPeriod" startAt="5"/>
            </a:pPr>
            <a:endParaRPr lang="en-IL" sz="7200" dirty="0">
              <a:latin typeface="KG Miss Kindergarten" panose="02000000000000000000" pitchFamily="2" charset="0"/>
            </a:endParaRPr>
          </a:p>
        </p:txBody>
      </p:sp>
      <p:pic>
        <p:nvPicPr>
          <p:cNvPr id="5" name="Picture 2" descr="Arrow, Blue, Curve, Curved, Fancy, Glass, Glossy, Shiny">
            <a:extLst>
              <a:ext uri="{FF2B5EF4-FFF2-40B4-BE49-F238E27FC236}">
                <a16:creationId xmlns:a16="http://schemas.microsoft.com/office/drawing/2014/main" id="{C280387A-D7DD-4F78-AD7B-B397F3BD8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29048" y="2804566"/>
            <a:ext cx="900111" cy="29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rrow, Blue, Curve, Curved, Fancy, Glass, Glossy, Shiny">
            <a:extLst>
              <a:ext uri="{FF2B5EF4-FFF2-40B4-BE49-F238E27FC236}">
                <a16:creationId xmlns:a16="http://schemas.microsoft.com/office/drawing/2014/main" id="{E6DB9D0F-6860-4A84-928F-2D4A6C89F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29048" y="3923481"/>
            <a:ext cx="900111" cy="29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rrow, Blue, Curve, Curved, Fancy, Glass, Glossy, Shiny">
            <a:extLst>
              <a:ext uri="{FF2B5EF4-FFF2-40B4-BE49-F238E27FC236}">
                <a16:creationId xmlns:a16="http://schemas.microsoft.com/office/drawing/2014/main" id="{206A2C91-4683-49BE-A9EB-994FE59F5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29048" y="5042396"/>
            <a:ext cx="900111" cy="29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rrow, Blue, Curve, Curved, Fancy, Glass, Glossy, Shiny">
            <a:extLst>
              <a:ext uri="{FF2B5EF4-FFF2-40B4-BE49-F238E27FC236}">
                <a16:creationId xmlns:a16="http://schemas.microsoft.com/office/drawing/2014/main" id="{839CBECC-0DF3-432D-AD89-3EC9A7D63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38661" y="6161312"/>
            <a:ext cx="900111" cy="29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3744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8D222-55C3-4F99-8338-8E6EEDE0E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New Words</a:t>
            </a:r>
            <a:endParaRPr lang="en-IL" dirty="0">
              <a:latin typeface="Comic Sans MS" panose="030F0702030302020204" pitchFamily="66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340DB0D-0FB4-410A-9C84-73F4129E4096}"/>
              </a:ext>
            </a:extLst>
          </p:cNvPr>
          <p:cNvGrpSpPr/>
          <p:nvPr/>
        </p:nvGrpSpPr>
        <p:grpSpPr>
          <a:xfrm>
            <a:off x="5775199" y="1964608"/>
            <a:ext cx="2231438" cy="4361679"/>
            <a:chOff x="8367274" y="1968699"/>
            <a:chExt cx="2231438" cy="436167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9B1A3ED-651E-4687-B295-2074920120B1}"/>
                </a:ext>
              </a:extLst>
            </p:cNvPr>
            <p:cNvGrpSpPr/>
            <p:nvPr/>
          </p:nvGrpSpPr>
          <p:grpSpPr>
            <a:xfrm>
              <a:off x="8367274" y="1968699"/>
              <a:ext cx="2151979" cy="4361679"/>
              <a:chOff x="8367274" y="1968699"/>
              <a:chExt cx="2151979" cy="4361679"/>
            </a:xfrm>
          </p:grpSpPr>
          <p:pic>
            <p:nvPicPr>
              <p:cNvPr id="9" name="Picture 6" descr="Comic Characters, Hello, Man, Smile">
                <a:extLst>
                  <a:ext uri="{FF2B5EF4-FFF2-40B4-BE49-F238E27FC236}">
                    <a16:creationId xmlns:a16="http://schemas.microsoft.com/office/drawing/2014/main" id="{004677B1-FD01-49C7-96F2-A6CA86B8A2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t="51951" r="31759" b="34291"/>
              <a:stretch/>
            </p:blipFill>
            <p:spPr bwMode="auto">
              <a:xfrm rot="18935066">
                <a:off x="9920226" y="4134515"/>
                <a:ext cx="404813" cy="6000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15E5E59C-0C45-4433-8397-F2B0C769D086}"/>
                  </a:ext>
                </a:extLst>
              </p:cNvPr>
              <p:cNvGrpSpPr/>
              <p:nvPr/>
            </p:nvGrpSpPr>
            <p:grpSpPr>
              <a:xfrm>
                <a:off x="8367274" y="1968699"/>
                <a:ext cx="2151979" cy="4361679"/>
                <a:chOff x="7200900" y="1695449"/>
                <a:chExt cx="2151979" cy="4361679"/>
              </a:xfrm>
            </p:grpSpPr>
            <p:pic>
              <p:nvPicPr>
                <p:cNvPr id="2054" name="Picture 6" descr="Comic Characters, Hello, Man, Smile">
                  <a:extLst>
                    <a:ext uri="{FF2B5EF4-FFF2-40B4-BE49-F238E27FC236}">
                      <a16:creationId xmlns:a16="http://schemas.microsoft.com/office/drawing/2014/main" id="{5E80F722-76F3-41EC-881C-7F96C1DA25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1759"/>
                <a:stretch/>
              </p:blipFill>
              <p:spPr bwMode="auto">
                <a:xfrm>
                  <a:off x="7200900" y="1695449"/>
                  <a:ext cx="1514475" cy="43616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56" name="Picture 8" descr="Comic Characters, Hello, Man, Smile">
                  <a:extLst>
                    <a:ext uri="{FF2B5EF4-FFF2-40B4-BE49-F238E27FC236}">
                      <a16:creationId xmlns:a16="http://schemas.microsoft.com/office/drawing/2014/main" id="{BE248C89-D24F-4FF9-84A7-9DC0283BE8D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3786" t="38993" r="11095" b="33440"/>
                <a:stretch/>
              </p:blipFill>
              <p:spPr bwMode="auto">
                <a:xfrm rot="17371040">
                  <a:off x="8699535" y="3358955"/>
                  <a:ext cx="413925" cy="8927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Picture 6" descr="Comic Characters, Hello, Man, Smile">
                  <a:extLst>
                    <a:ext uri="{FF2B5EF4-FFF2-40B4-BE49-F238E27FC236}">
                      <a16:creationId xmlns:a16="http://schemas.microsoft.com/office/drawing/2014/main" id="{A64D2C6D-F61C-4791-AB4B-E646A0CA556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000" t="51951" r="31759" b="34291"/>
                <a:stretch/>
              </p:blipFill>
              <p:spPr bwMode="auto">
                <a:xfrm rot="18935066">
                  <a:off x="8568776" y="3999082"/>
                  <a:ext cx="404813" cy="6000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3127AB8-AD01-4234-B758-E37CF2C6FE3E}"/>
                </a:ext>
              </a:extLst>
            </p:cNvPr>
            <p:cNvSpPr/>
            <p:nvPr/>
          </p:nvSpPr>
          <p:spPr>
            <a:xfrm rot="20376027">
              <a:off x="9674348" y="4570870"/>
              <a:ext cx="924364" cy="415187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35C5D45-35D4-4BFA-BA3B-A150FEDF08E9}"/>
                </a:ext>
              </a:extLst>
            </p:cNvPr>
            <p:cNvSpPr/>
            <p:nvPr/>
          </p:nvSpPr>
          <p:spPr>
            <a:xfrm rot="20376027">
              <a:off x="9743837" y="4068300"/>
              <a:ext cx="355162" cy="357037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EDF4B72-98E9-4338-B144-3FFCAB66E541}"/>
              </a:ext>
            </a:extLst>
          </p:cNvPr>
          <p:cNvSpPr txBox="1"/>
          <p:nvPr/>
        </p:nvSpPr>
        <p:spPr>
          <a:xfrm>
            <a:off x="3028900" y="2910592"/>
            <a:ext cx="198596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endParaRPr lang="en-IL" sz="19000" dirty="0">
              <a:solidFill>
                <a:srgbClr val="FF0000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29304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A0538-FA20-4A07-9DC3-7B82C97A9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Match</a:t>
            </a:r>
            <a:endParaRPr lang="en-IL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8213C0-6B47-48FF-B33A-6F25E148C000}"/>
              </a:ext>
            </a:extLst>
          </p:cNvPr>
          <p:cNvSpPr txBox="1"/>
          <p:nvPr/>
        </p:nvSpPr>
        <p:spPr>
          <a:xfrm>
            <a:off x="736413" y="5093386"/>
            <a:ext cx="2419348" cy="109260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sm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l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endParaRPr lang="en-IL" sz="6500" dirty="0">
              <a:solidFill>
                <a:srgbClr val="FF0000"/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D7699F-8767-4369-A599-594BC845EEE2}"/>
              </a:ext>
            </a:extLst>
          </p:cNvPr>
          <p:cNvSpPr txBox="1"/>
          <p:nvPr/>
        </p:nvSpPr>
        <p:spPr>
          <a:xfrm>
            <a:off x="3262332" y="5093383"/>
            <a:ext cx="2419348" cy="109260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t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m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endParaRPr lang="en-IL" sz="6500" dirty="0">
              <a:solidFill>
                <a:srgbClr val="FF0000"/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43F609-CE9C-47ED-93DD-C931C314209C}"/>
              </a:ext>
            </a:extLst>
          </p:cNvPr>
          <p:cNvSpPr txBox="1"/>
          <p:nvPr/>
        </p:nvSpPr>
        <p:spPr>
          <a:xfrm>
            <a:off x="5768584" y="5093384"/>
            <a:ext cx="1504947" cy="109260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l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k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endParaRPr lang="en-IL" sz="6500" dirty="0">
              <a:solidFill>
                <a:srgbClr val="FF0000"/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C6A1A8-8630-4F97-8E38-36EF7ACFDEFB}"/>
              </a:ext>
            </a:extLst>
          </p:cNvPr>
          <p:cNvSpPr txBox="1"/>
          <p:nvPr/>
        </p:nvSpPr>
        <p:spPr>
          <a:xfrm>
            <a:off x="7373543" y="5093382"/>
            <a:ext cx="2543172" cy="109260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wr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t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endParaRPr lang="en-IL" sz="6500" dirty="0">
              <a:solidFill>
                <a:srgbClr val="FF0000"/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A4F473-F912-4C04-BB1C-841C00C8657E}"/>
              </a:ext>
            </a:extLst>
          </p:cNvPr>
          <p:cNvSpPr txBox="1"/>
          <p:nvPr/>
        </p:nvSpPr>
        <p:spPr>
          <a:xfrm>
            <a:off x="10048875" y="5093386"/>
            <a:ext cx="1971674" cy="109260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f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n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endParaRPr lang="en-IL" sz="6500" dirty="0">
              <a:solidFill>
                <a:srgbClr val="FF0000"/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21485D-4EE2-4F56-8A1F-60DE5C342828}"/>
              </a:ext>
            </a:extLst>
          </p:cNvPr>
          <p:cNvSpPr txBox="1"/>
          <p:nvPr/>
        </p:nvSpPr>
        <p:spPr>
          <a:xfrm>
            <a:off x="-26167" y="5093386"/>
            <a:ext cx="701265" cy="109260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endParaRPr lang="en-IL" sz="6500" dirty="0">
              <a:solidFill>
                <a:srgbClr val="FF0000"/>
              </a:solidFill>
              <a:latin typeface="KG Miss Kindergarten" panose="02000000000000000000" pitchFamily="2" charset="0"/>
            </a:endParaRPr>
          </a:p>
        </p:txBody>
      </p:sp>
      <p:pic>
        <p:nvPicPr>
          <p:cNvPr id="13" name="Picture 12" descr="Hand, Finger, Thumb, Thumbs Up, Top, Ok, Perfect">
            <a:extLst>
              <a:ext uri="{FF2B5EF4-FFF2-40B4-BE49-F238E27FC236}">
                <a16:creationId xmlns:a16="http://schemas.microsoft.com/office/drawing/2014/main" id="{C81F3A04-F98D-45CA-8732-09C103D02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813" y="2524786"/>
            <a:ext cx="1725542" cy="180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0418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A0538-FA20-4A07-9DC3-7B82C97A9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Match</a:t>
            </a:r>
            <a:endParaRPr lang="en-IL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8213C0-6B47-48FF-B33A-6F25E148C000}"/>
              </a:ext>
            </a:extLst>
          </p:cNvPr>
          <p:cNvSpPr txBox="1"/>
          <p:nvPr/>
        </p:nvSpPr>
        <p:spPr>
          <a:xfrm>
            <a:off x="736413" y="5093386"/>
            <a:ext cx="2419348" cy="109260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sm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l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endParaRPr lang="en-IL" sz="6500" dirty="0">
              <a:solidFill>
                <a:srgbClr val="FF0000"/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D7699F-8767-4369-A599-594BC845EEE2}"/>
              </a:ext>
            </a:extLst>
          </p:cNvPr>
          <p:cNvSpPr txBox="1"/>
          <p:nvPr/>
        </p:nvSpPr>
        <p:spPr>
          <a:xfrm>
            <a:off x="3262332" y="5093383"/>
            <a:ext cx="2419348" cy="109260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t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m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endParaRPr lang="en-IL" sz="6500" dirty="0">
              <a:solidFill>
                <a:srgbClr val="FF0000"/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43F609-CE9C-47ED-93DD-C931C314209C}"/>
              </a:ext>
            </a:extLst>
          </p:cNvPr>
          <p:cNvSpPr txBox="1"/>
          <p:nvPr/>
        </p:nvSpPr>
        <p:spPr>
          <a:xfrm>
            <a:off x="6997309" y="3121709"/>
            <a:ext cx="1504947" cy="109260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l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k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endParaRPr lang="en-IL" sz="6500" dirty="0">
              <a:solidFill>
                <a:srgbClr val="FF0000"/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C6A1A8-8630-4F97-8E38-36EF7ACFDEFB}"/>
              </a:ext>
            </a:extLst>
          </p:cNvPr>
          <p:cNvSpPr txBox="1"/>
          <p:nvPr/>
        </p:nvSpPr>
        <p:spPr>
          <a:xfrm>
            <a:off x="7373543" y="5093382"/>
            <a:ext cx="2543172" cy="109260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wr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t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endParaRPr lang="en-IL" sz="6500" dirty="0">
              <a:solidFill>
                <a:srgbClr val="FF0000"/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A4F473-F912-4C04-BB1C-841C00C8657E}"/>
              </a:ext>
            </a:extLst>
          </p:cNvPr>
          <p:cNvSpPr txBox="1"/>
          <p:nvPr/>
        </p:nvSpPr>
        <p:spPr>
          <a:xfrm>
            <a:off x="10048875" y="5093386"/>
            <a:ext cx="1971674" cy="109260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f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n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endParaRPr lang="en-IL" sz="6500" dirty="0">
              <a:solidFill>
                <a:srgbClr val="FF0000"/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21485D-4EE2-4F56-8A1F-60DE5C342828}"/>
              </a:ext>
            </a:extLst>
          </p:cNvPr>
          <p:cNvSpPr txBox="1"/>
          <p:nvPr/>
        </p:nvSpPr>
        <p:spPr>
          <a:xfrm>
            <a:off x="-26167" y="5093386"/>
            <a:ext cx="701265" cy="109260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endParaRPr lang="en-IL" sz="6500" dirty="0">
              <a:solidFill>
                <a:srgbClr val="FF0000"/>
              </a:solidFill>
              <a:latin typeface="KG Miss Kindergarten" panose="02000000000000000000" pitchFamily="2" charset="0"/>
            </a:endParaRPr>
          </a:p>
        </p:txBody>
      </p:sp>
      <p:pic>
        <p:nvPicPr>
          <p:cNvPr id="13" name="Picture 12" descr="Hand, Finger, Thumb, Thumbs Up, Top, Ok, Perfect">
            <a:extLst>
              <a:ext uri="{FF2B5EF4-FFF2-40B4-BE49-F238E27FC236}">
                <a16:creationId xmlns:a16="http://schemas.microsoft.com/office/drawing/2014/main" id="{C81F3A04-F98D-45CA-8732-09C103D02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813" y="2524786"/>
            <a:ext cx="1725542" cy="180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ook, Ok, Check, Symbol, Yes">
            <a:extLst>
              <a:ext uri="{FF2B5EF4-FFF2-40B4-BE49-F238E27FC236}">
                <a16:creationId xmlns:a16="http://schemas.microsoft.com/office/drawing/2014/main" id="{D683E03C-EA6B-4751-AA7C-7864AA4DE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770" y="2699841"/>
            <a:ext cx="1585992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13051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A0538-FA20-4A07-9DC3-7B82C97A9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Match</a:t>
            </a:r>
            <a:endParaRPr lang="en-IL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8213C0-6B47-48FF-B33A-6F25E148C000}"/>
              </a:ext>
            </a:extLst>
          </p:cNvPr>
          <p:cNvSpPr txBox="1"/>
          <p:nvPr/>
        </p:nvSpPr>
        <p:spPr>
          <a:xfrm>
            <a:off x="736413" y="5093386"/>
            <a:ext cx="2419348" cy="109260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sm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l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endParaRPr lang="en-IL" sz="6500" dirty="0">
              <a:solidFill>
                <a:srgbClr val="FF0000"/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D7699F-8767-4369-A599-594BC845EEE2}"/>
              </a:ext>
            </a:extLst>
          </p:cNvPr>
          <p:cNvSpPr txBox="1"/>
          <p:nvPr/>
        </p:nvSpPr>
        <p:spPr>
          <a:xfrm>
            <a:off x="3262332" y="5093383"/>
            <a:ext cx="2419348" cy="109260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t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m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endParaRPr lang="en-IL" sz="6500" dirty="0">
              <a:solidFill>
                <a:srgbClr val="FF0000"/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43F609-CE9C-47ED-93DD-C931C314209C}"/>
              </a:ext>
            </a:extLst>
          </p:cNvPr>
          <p:cNvSpPr txBox="1"/>
          <p:nvPr/>
        </p:nvSpPr>
        <p:spPr>
          <a:xfrm>
            <a:off x="5768584" y="5093384"/>
            <a:ext cx="1504947" cy="109260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l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k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endParaRPr lang="en-IL" sz="6500" dirty="0">
              <a:solidFill>
                <a:srgbClr val="FF0000"/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C6A1A8-8630-4F97-8E38-36EF7ACFDEFB}"/>
              </a:ext>
            </a:extLst>
          </p:cNvPr>
          <p:cNvSpPr txBox="1"/>
          <p:nvPr/>
        </p:nvSpPr>
        <p:spPr>
          <a:xfrm>
            <a:off x="7373543" y="5093382"/>
            <a:ext cx="2543172" cy="109260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wr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t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endParaRPr lang="en-IL" sz="6500" dirty="0">
              <a:solidFill>
                <a:srgbClr val="FF0000"/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A4F473-F912-4C04-BB1C-841C00C8657E}"/>
              </a:ext>
            </a:extLst>
          </p:cNvPr>
          <p:cNvSpPr txBox="1"/>
          <p:nvPr/>
        </p:nvSpPr>
        <p:spPr>
          <a:xfrm>
            <a:off x="10048875" y="5093386"/>
            <a:ext cx="1971674" cy="109260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f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n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endParaRPr lang="en-IL" sz="6500" dirty="0">
              <a:solidFill>
                <a:srgbClr val="FF0000"/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21485D-4EE2-4F56-8A1F-60DE5C342828}"/>
              </a:ext>
            </a:extLst>
          </p:cNvPr>
          <p:cNvSpPr txBox="1"/>
          <p:nvPr/>
        </p:nvSpPr>
        <p:spPr>
          <a:xfrm>
            <a:off x="-26167" y="5093386"/>
            <a:ext cx="701265" cy="109260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endParaRPr lang="en-IL" sz="6500" dirty="0">
              <a:solidFill>
                <a:srgbClr val="FF0000"/>
              </a:solidFill>
              <a:latin typeface="KG Miss Kindergarten" panose="02000000000000000000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D1F883C-519E-4947-A997-50C23B07BEB7}"/>
              </a:ext>
            </a:extLst>
          </p:cNvPr>
          <p:cNvGrpSpPr/>
          <p:nvPr/>
        </p:nvGrpSpPr>
        <p:grpSpPr>
          <a:xfrm>
            <a:off x="4878692" y="1793910"/>
            <a:ext cx="1793013" cy="2897287"/>
            <a:chOff x="8367274" y="1968699"/>
            <a:chExt cx="2231438" cy="436167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2CEA843-A3B3-4DD0-A5D4-A088E88FB649}"/>
                </a:ext>
              </a:extLst>
            </p:cNvPr>
            <p:cNvGrpSpPr/>
            <p:nvPr/>
          </p:nvGrpSpPr>
          <p:grpSpPr>
            <a:xfrm>
              <a:off x="8367274" y="1968699"/>
              <a:ext cx="2151979" cy="4361679"/>
              <a:chOff x="8367274" y="1968699"/>
              <a:chExt cx="2151979" cy="4361679"/>
            </a:xfrm>
          </p:grpSpPr>
          <p:pic>
            <p:nvPicPr>
              <p:cNvPr id="24" name="Picture 6" descr="Comic Characters, Hello, Man, Smile">
                <a:extLst>
                  <a:ext uri="{FF2B5EF4-FFF2-40B4-BE49-F238E27FC236}">
                    <a16:creationId xmlns:a16="http://schemas.microsoft.com/office/drawing/2014/main" id="{9CCD8671-8E9E-4180-B96A-5B7DC9B962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t="51951" r="31759" b="34291"/>
              <a:stretch/>
            </p:blipFill>
            <p:spPr bwMode="auto">
              <a:xfrm rot="18935066">
                <a:off x="9920226" y="4134515"/>
                <a:ext cx="404813" cy="6000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AE43B7C2-7D8F-4F02-AB90-8587795A6BFF}"/>
                  </a:ext>
                </a:extLst>
              </p:cNvPr>
              <p:cNvGrpSpPr/>
              <p:nvPr/>
            </p:nvGrpSpPr>
            <p:grpSpPr>
              <a:xfrm>
                <a:off x="8367274" y="1968699"/>
                <a:ext cx="2151979" cy="4361679"/>
                <a:chOff x="7200900" y="1695449"/>
                <a:chExt cx="2151979" cy="4361679"/>
              </a:xfrm>
            </p:grpSpPr>
            <p:pic>
              <p:nvPicPr>
                <p:cNvPr id="26" name="Picture 6" descr="Comic Characters, Hello, Man, Smile">
                  <a:extLst>
                    <a:ext uri="{FF2B5EF4-FFF2-40B4-BE49-F238E27FC236}">
                      <a16:creationId xmlns:a16="http://schemas.microsoft.com/office/drawing/2014/main" id="{DCC0551C-8343-43F9-AA67-D2B6E396A99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1759"/>
                <a:stretch/>
              </p:blipFill>
              <p:spPr bwMode="auto">
                <a:xfrm>
                  <a:off x="7200900" y="1695449"/>
                  <a:ext cx="1514475" cy="43616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" name="Picture 8" descr="Comic Characters, Hello, Man, Smile">
                  <a:extLst>
                    <a:ext uri="{FF2B5EF4-FFF2-40B4-BE49-F238E27FC236}">
                      <a16:creationId xmlns:a16="http://schemas.microsoft.com/office/drawing/2014/main" id="{6F1DA488-AF56-4507-9607-6DCEAEF7118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3786" t="38993" r="11095" b="33440"/>
                <a:stretch/>
              </p:blipFill>
              <p:spPr bwMode="auto">
                <a:xfrm rot="17371040">
                  <a:off x="8699535" y="3358955"/>
                  <a:ext cx="413925" cy="8927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" name="Picture 6" descr="Comic Characters, Hello, Man, Smile">
                  <a:extLst>
                    <a:ext uri="{FF2B5EF4-FFF2-40B4-BE49-F238E27FC236}">
                      <a16:creationId xmlns:a16="http://schemas.microsoft.com/office/drawing/2014/main" id="{7D3B3706-AA6B-46C8-BC82-A8E20F180D9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000" t="51951" r="31759" b="34291"/>
                <a:stretch/>
              </p:blipFill>
              <p:spPr bwMode="auto">
                <a:xfrm rot="18935066">
                  <a:off x="8568776" y="3999082"/>
                  <a:ext cx="404813" cy="6000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44C9BA7-2566-4845-B010-14DE45ECA9E1}"/>
                </a:ext>
              </a:extLst>
            </p:cNvPr>
            <p:cNvSpPr/>
            <p:nvPr/>
          </p:nvSpPr>
          <p:spPr>
            <a:xfrm rot="20376027">
              <a:off x="9674348" y="4570870"/>
              <a:ext cx="924364" cy="415187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89D2D3A-4FDD-4DC9-BD15-FA3B04FE211D}"/>
                </a:ext>
              </a:extLst>
            </p:cNvPr>
            <p:cNvSpPr/>
            <p:nvPr/>
          </p:nvSpPr>
          <p:spPr>
            <a:xfrm rot="20376027">
              <a:off x="9743837" y="4068300"/>
              <a:ext cx="355162" cy="357037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</p:spTree>
    <p:extLst>
      <p:ext uri="{BB962C8B-B14F-4D97-AF65-F5344CB8AC3E}">
        <p14:creationId xmlns:p14="http://schemas.microsoft.com/office/powerpoint/2010/main" val="223591157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A0538-FA20-4A07-9DC3-7B82C97A9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Match</a:t>
            </a:r>
            <a:endParaRPr lang="en-IL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8213C0-6B47-48FF-B33A-6F25E148C000}"/>
              </a:ext>
            </a:extLst>
          </p:cNvPr>
          <p:cNvSpPr txBox="1"/>
          <p:nvPr/>
        </p:nvSpPr>
        <p:spPr>
          <a:xfrm>
            <a:off x="736413" y="5093386"/>
            <a:ext cx="2419348" cy="109260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sm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l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endParaRPr lang="en-IL" sz="6500" dirty="0">
              <a:solidFill>
                <a:srgbClr val="FF0000"/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D7699F-8767-4369-A599-594BC845EEE2}"/>
              </a:ext>
            </a:extLst>
          </p:cNvPr>
          <p:cNvSpPr txBox="1"/>
          <p:nvPr/>
        </p:nvSpPr>
        <p:spPr>
          <a:xfrm>
            <a:off x="3262332" y="5093383"/>
            <a:ext cx="2419348" cy="109260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t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m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endParaRPr lang="en-IL" sz="6500" dirty="0">
              <a:solidFill>
                <a:srgbClr val="FF0000"/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43F609-CE9C-47ED-93DD-C931C314209C}"/>
              </a:ext>
            </a:extLst>
          </p:cNvPr>
          <p:cNvSpPr txBox="1"/>
          <p:nvPr/>
        </p:nvSpPr>
        <p:spPr>
          <a:xfrm>
            <a:off x="5768584" y="5093384"/>
            <a:ext cx="1504947" cy="109260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l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k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endParaRPr lang="en-IL" sz="6500" dirty="0">
              <a:solidFill>
                <a:srgbClr val="FF0000"/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C6A1A8-8630-4F97-8E38-36EF7ACFDEFB}"/>
              </a:ext>
            </a:extLst>
          </p:cNvPr>
          <p:cNvSpPr txBox="1"/>
          <p:nvPr/>
        </p:nvSpPr>
        <p:spPr>
          <a:xfrm>
            <a:off x="7373543" y="5093382"/>
            <a:ext cx="2543172" cy="109260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wr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t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endParaRPr lang="en-IL" sz="6500" dirty="0">
              <a:solidFill>
                <a:srgbClr val="FF0000"/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A4F473-F912-4C04-BB1C-841C00C8657E}"/>
              </a:ext>
            </a:extLst>
          </p:cNvPr>
          <p:cNvSpPr txBox="1"/>
          <p:nvPr/>
        </p:nvSpPr>
        <p:spPr>
          <a:xfrm>
            <a:off x="10048875" y="5093386"/>
            <a:ext cx="1971674" cy="109260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f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n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endParaRPr lang="en-IL" sz="6500" dirty="0">
              <a:solidFill>
                <a:srgbClr val="FF0000"/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21485D-4EE2-4F56-8A1F-60DE5C342828}"/>
              </a:ext>
            </a:extLst>
          </p:cNvPr>
          <p:cNvSpPr txBox="1"/>
          <p:nvPr/>
        </p:nvSpPr>
        <p:spPr>
          <a:xfrm>
            <a:off x="6918403" y="2977119"/>
            <a:ext cx="701265" cy="109260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endParaRPr lang="en-IL" sz="6500" dirty="0">
              <a:solidFill>
                <a:srgbClr val="FF0000"/>
              </a:solidFill>
              <a:latin typeface="KG Miss Kindergarten" panose="02000000000000000000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D1F883C-519E-4947-A997-50C23B07BEB7}"/>
              </a:ext>
            </a:extLst>
          </p:cNvPr>
          <p:cNvGrpSpPr/>
          <p:nvPr/>
        </p:nvGrpSpPr>
        <p:grpSpPr>
          <a:xfrm>
            <a:off x="4878692" y="1793910"/>
            <a:ext cx="1793013" cy="2897287"/>
            <a:chOff x="8367274" y="1968699"/>
            <a:chExt cx="2231438" cy="436167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2CEA843-A3B3-4DD0-A5D4-A088E88FB649}"/>
                </a:ext>
              </a:extLst>
            </p:cNvPr>
            <p:cNvGrpSpPr/>
            <p:nvPr/>
          </p:nvGrpSpPr>
          <p:grpSpPr>
            <a:xfrm>
              <a:off x="8367274" y="1968699"/>
              <a:ext cx="2151979" cy="4361679"/>
              <a:chOff x="8367274" y="1968699"/>
              <a:chExt cx="2151979" cy="4361679"/>
            </a:xfrm>
          </p:grpSpPr>
          <p:pic>
            <p:nvPicPr>
              <p:cNvPr id="24" name="Picture 6" descr="Comic Characters, Hello, Man, Smile">
                <a:extLst>
                  <a:ext uri="{FF2B5EF4-FFF2-40B4-BE49-F238E27FC236}">
                    <a16:creationId xmlns:a16="http://schemas.microsoft.com/office/drawing/2014/main" id="{9CCD8671-8E9E-4180-B96A-5B7DC9B962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t="51951" r="31759" b="34291"/>
              <a:stretch/>
            </p:blipFill>
            <p:spPr bwMode="auto">
              <a:xfrm rot="18935066">
                <a:off x="9920226" y="4134515"/>
                <a:ext cx="404813" cy="6000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AE43B7C2-7D8F-4F02-AB90-8587795A6BFF}"/>
                  </a:ext>
                </a:extLst>
              </p:cNvPr>
              <p:cNvGrpSpPr/>
              <p:nvPr/>
            </p:nvGrpSpPr>
            <p:grpSpPr>
              <a:xfrm>
                <a:off x="8367274" y="1968699"/>
                <a:ext cx="2151979" cy="4361679"/>
                <a:chOff x="7200900" y="1695449"/>
                <a:chExt cx="2151979" cy="4361679"/>
              </a:xfrm>
            </p:grpSpPr>
            <p:pic>
              <p:nvPicPr>
                <p:cNvPr id="26" name="Picture 6" descr="Comic Characters, Hello, Man, Smile">
                  <a:extLst>
                    <a:ext uri="{FF2B5EF4-FFF2-40B4-BE49-F238E27FC236}">
                      <a16:creationId xmlns:a16="http://schemas.microsoft.com/office/drawing/2014/main" id="{DCC0551C-8343-43F9-AA67-D2B6E396A99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1759"/>
                <a:stretch/>
              </p:blipFill>
              <p:spPr bwMode="auto">
                <a:xfrm>
                  <a:off x="7200900" y="1695449"/>
                  <a:ext cx="1514475" cy="43616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" name="Picture 8" descr="Comic Characters, Hello, Man, Smile">
                  <a:extLst>
                    <a:ext uri="{FF2B5EF4-FFF2-40B4-BE49-F238E27FC236}">
                      <a16:creationId xmlns:a16="http://schemas.microsoft.com/office/drawing/2014/main" id="{6F1DA488-AF56-4507-9607-6DCEAEF7118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3786" t="38993" r="11095" b="33440"/>
                <a:stretch/>
              </p:blipFill>
              <p:spPr bwMode="auto">
                <a:xfrm rot="17371040">
                  <a:off x="8699535" y="3358955"/>
                  <a:ext cx="413925" cy="8927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" name="Picture 6" descr="Comic Characters, Hello, Man, Smile">
                  <a:extLst>
                    <a:ext uri="{FF2B5EF4-FFF2-40B4-BE49-F238E27FC236}">
                      <a16:creationId xmlns:a16="http://schemas.microsoft.com/office/drawing/2014/main" id="{7D3B3706-AA6B-46C8-BC82-A8E20F180D9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000" t="51951" r="31759" b="34291"/>
                <a:stretch/>
              </p:blipFill>
              <p:spPr bwMode="auto">
                <a:xfrm rot="18935066">
                  <a:off x="8568776" y="3999082"/>
                  <a:ext cx="404813" cy="6000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44C9BA7-2566-4845-B010-14DE45ECA9E1}"/>
                </a:ext>
              </a:extLst>
            </p:cNvPr>
            <p:cNvSpPr/>
            <p:nvPr/>
          </p:nvSpPr>
          <p:spPr>
            <a:xfrm rot="20376027">
              <a:off x="9674348" y="4570870"/>
              <a:ext cx="924364" cy="415187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89D2D3A-4FDD-4DC9-BD15-FA3B04FE211D}"/>
                </a:ext>
              </a:extLst>
            </p:cNvPr>
            <p:cNvSpPr/>
            <p:nvPr/>
          </p:nvSpPr>
          <p:spPr>
            <a:xfrm rot="20376027">
              <a:off x="9743837" y="4068300"/>
              <a:ext cx="355162" cy="357037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pic>
        <p:nvPicPr>
          <p:cNvPr id="18" name="Picture 2" descr="Hook, Ok, Check, Symbol, Yes">
            <a:extLst>
              <a:ext uri="{FF2B5EF4-FFF2-40B4-BE49-F238E27FC236}">
                <a16:creationId xmlns:a16="http://schemas.microsoft.com/office/drawing/2014/main" id="{7185D56F-25F4-4DCD-93B8-210CD2665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892" y="2644389"/>
            <a:ext cx="1585992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3143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A0538-FA20-4A07-9DC3-7B82C97A9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Match</a:t>
            </a:r>
            <a:endParaRPr lang="en-IL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8213C0-6B47-48FF-B33A-6F25E148C000}"/>
              </a:ext>
            </a:extLst>
          </p:cNvPr>
          <p:cNvSpPr txBox="1"/>
          <p:nvPr/>
        </p:nvSpPr>
        <p:spPr>
          <a:xfrm>
            <a:off x="736413" y="5093386"/>
            <a:ext cx="2419348" cy="109260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sm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l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endParaRPr lang="en-IL" sz="6500" dirty="0">
              <a:solidFill>
                <a:srgbClr val="FF0000"/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D7699F-8767-4369-A599-594BC845EEE2}"/>
              </a:ext>
            </a:extLst>
          </p:cNvPr>
          <p:cNvSpPr txBox="1"/>
          <p:nvPr/>
        </p:nvSpPr>
        <p:spPr>
          <a:xfrm>
            <a:off x="3262332" y="5093383"/>
            <a:ext cx="2419348" cy="109260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t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m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endParaRPr lang="en-IL" sz="6500" dirty="0">
              <a:solidFill>
                <a:srgbClr val="FF0000"/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43F609-CE9C-47ED-93DD-C931C314209C}"/>
              </a:ext>
            </a:extLst>
          </p:cNvPr>
          <p:cNvSpPr txBox="1"/>
          <p:nvPr/>
        </p:nvSpPr>
        <p:spPr>
          <a:xfrm>
            <a:off x="5768584" y="5093384"/>
            <a:ext cx="1504947" cy="109260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l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k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endParaRPr lang="en-IL" sz="6500" dirty="0">
              <a:solidFill>
                <a:srgbClr val="FF0000"/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C6A1A8-8630-4F97-8E38-36EF7ACFDEFB}"/>
              </a:ext>
            </a:extLst>
          </p:cNvPr>
          <p:cNvSpPr txBox="1"/>
          <p:nvPr/>
        </p:nvSpPr>
        <p:spPr>
          <a:xfrm>
            <a:off x="7373543" y="5093382"/>
            <a:ext cx="2543172" cy="109260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wr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t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endParaRPr lang="en-IL" sz="6500" dirty="0">
              <a:solidFill>
                <a:srgbClr val="FF0000"/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A4F473-F912-4C04-BB1C-841C00C8657E}"/>
              </a:ext>
            </a:extLst>
          </p:cNvPr>
          <p:cNvSpPr txBox="1"/>
          <p:nvPr/>
        </p:nvSpPr>
        <p:spPr>
          <a:xfrm>
            <a:off x="10048875" y="5093386"/>
            <a:ext cx="1971674" cy="109260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f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n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endParaRPr lang="en-IL" sz="6500" dirty="0">
              <a:solidFill>
                <a:srgbClr val="FF0000"/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21485D-4EE2-4F56-8A1F-60DE5C342828}"/>
              </a:ext>
            </a:extLst>
          </p:cNvPr>
          <p:cNvSpPr txBox="1"/>
          <p:nvPr/>
        </p:nvSpPr>
        <p:spPr>
          <a:xfrm>
            <a:off x="-26167" y="5093386"/>
            <a:ext cx="701265" cy="109260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endParaRPr lang="en-IL" sz="6500" dirty="0">
              <a:solidFill>
                <a:srgbClr val="FF0000"/>
              </a:solidFill>
              <a:latin typeface="KG Miss Kindergarten" panose="02000000000000000000" pitchFamily="2" charset="0"/>
            </a:endParaRPr>
          </a:p>
        </p:txBody>
      </p:sp>
      <p:pic>
        <p:nvPicPr>
          <p:cNvPr id="13" name="Picture 2" descr="Stopwatch, Racing, Timer, Timing, Analog, Mechanical">
            <a:extLst>
              <a:ext uri="{FF2B5EF4-FFF2-40B4-BE49-F238E27FC236}">
                <a16:creationId xmlns:a16="http://schemas.microsoft.com/office/drawing/2014/main" id="{D979A230-1052-4FFB-BFD7-5EA47EE86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512" y="2009452"/>
            <a:ext cx="1850335" cy="231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77896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A0538-FA20-4A07-9DC3-7B82C97A9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Match</a:t>
            </a:r>
            <a:endParaRPr lang="en-IL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8213C0-6B47-48FF-B33A-6F25E148C000}"/>
              </a:ext>
            </a:extLst>
          </p:cNvPr>
          <p:cNvSpPr txBox="1"/>
          <p:nvPr/>
        </p:nvSpPr>
        <p:spPr>
          <a:xfrm>
            <a:off x="736413" y="5093386"/>
            <a:ext cx="2419348" cy="109260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sm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l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endParaRPr lang="en-IL" sz="6500" dirty="0">
              <a:solidFill>
                <a:srgbClr val="FF0000"/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D7699F-8767-4369-A599-594BC845EEE2}"/>
              </a:ext>
            </a:extLst>
          </p:cNvPr>
          <p:cNvSpPr txBox="1"/>
          <p:nvPr/>
        </p:nvSpPr>
        <p:spPr>
          <a:xfrm>
            <a:off x="6977082" y="2882696"/>
            <a:ext cx="2419348" cy="109260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t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m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endParaRPr lang="en-IL" sz="6500" dirty="0">
              <a:solidFill>
                <a:srgbClr val="FF0000"/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43F609-CE9C-47ED-93DD-C931C314209C}"/>
              </a:ext>
            </a:extLst>
          </p:cNvPr>
          <p:cNvSpPr txBox="1"/>
          <p:nvPr/>
        </p:nvSpPr>
        <p:spPr>
          <a:xfrm>
            <a:off x="5768584" y="5093384"/>
            <a:ext cx="1504947" cy="109260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l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k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endParaRPr lang="en-IL" sz="6500" dirty="0">
              <a:solidFill>
                <a:srgbClr val="FF0000"/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C6A1A8-8630-4F97-8E38-36EF7ACFDEFB}"/>
              </a:ext>
            </a:extLst>
          </p:cNvPr>
          <p:cNvSpPr txBox="1"/>
          <p:nvPr/>
        </p:nvSpPr>
        <p:spPr>
          <a:xfrm>
            <a:off x="7373543" y="5093382"/>
            <a:ext cx="2543172" cy="109260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wr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t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endParaRPr lang="en-IL" sz="6500" dirty="0">
              <a:solidFill>
                <a:srgbClr val="FF0000"/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A4F473-F912-4C04-BB1C-841C00C8657E}"/>
              </a:ext>
            </a:extLst>
          </p:cNvPr>
          <p:cNvSpPr txBox="1"/>
          <p:nvPr/>
        </p:nvSpPr>
        <p:spPr>
          <a:xfrm>
            <a:off x="10048875" y="5093386"/>
            <a:ext cx="1971674" cy="109260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f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n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endParaRPr lang="en-IL" sz="6500" dirty="0">
              <a:solidFill>
                <a:srgbClr val="FF0000"/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21485D-4EE2-4F56-8A1F-60DE5C342828}"/>
              </a:ext>
            </a:extLst>
          </p:cNvPr>
          <p:cNvSpPr txBox="1"/>
          <p:nvPr/>
        </p:nvSpPr>
        <p:spPr>
          <a:xfrm>
            <a:off x="-26167" y="5093386"/>
            <a:ext cx="701265" cy="109260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endParaRPr lang="en-IL" sz="6500" dirty="0">
              <a:solidFill>
                <a:srgbClr val="FF0000"/>
              </a:solidFill>
              <a:latin typeface="KG Miss Kindergarten" panose="02000000000000000000" pitchFamily="2" charset="0"/>
            </a:endParaRPr>
          </a:p>
        </p:txBody>
      </p:sp>
      <p:pic>
        <p:nvPicPr>
          <p:cNvPr id="13" name="Picture 2" descr="Stopwatch, Racing, Timer, Timing, Analog, Mechanical">
            <a:extLst>
              <a:ext uri="{FF2B5EF4-FFF2-40B4-BE49-F238E27FC236}">
                <a16:creationId xmlns:a16="http://schemas.microsoft.com/office/drawing/2014/main" id="{D979A230-1052-4FFB-BFD7-5EA47EE86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512" y="2009452"/>
            <a:ext cx="1850335" cy="231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ook, Ok, Check, Symbol, Yes">
            <a:extLst>
              <a:ext uri="{FF2B5EF4-FFF2-40B4-BE49-F238E27FC236}">
                <a16:creationId xmlns:a16="http://schemas.microsoft.com/office/drawing/2014/main" id="{537976C5-9F71-4E2B-9DE4-1EA2573B9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766" y="2460828"/>
            <a:ext cx="1585992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773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ocket, Science, Spaceship, Space, Technology, Launch">
            <a:extLst>
              <a:ext uri="{FF2B5EF4-FFF2-40B4-BE49-F238E27FC236}">
                <a16:creationId xmlns:a16="http://schemas.microsoft.com/office/drawing/2014/main" id="{C99EC1DC-8659-4E50-945C-951A7BDDC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896" y="1557739"/>
            <a:ext cx="12392025" cy="819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65046" y="433137"/>
            <a:ext cx="9703020" cy="805305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Let’s start!</a:t>
            </a:r>
            <a:endParaRPr lang="x-none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3046" y="300439"/>
            <a:ext cx="1017545" cy="10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5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A0538-FA20-4A07-9DC3-7B82C97A9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Match</a:t>
            </a:r>
            <a:endParaRPr lang="en-IL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8213C0-6B47-48FF-B33A-6F25E148C000}"/>
              </a:ext>
            </a:extLst>
          </p:cNvPr>
          <p:cNvSpPr txBox="1"/>
          <p:nvPr/>
        </p:nvSpPr>
        <p:spPr>
          <a:xfrm>
            <a:off x="736413" y="5093386"/>
            <a:ext cx="2419348" cy="109260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sm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l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endParaRPr lang="en-IL" sz="6500" dirty="0">
              <a:solidFill>
                <a:srgbClr val="FF0000"/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D7699F-8767-4369-A599-594BC845EEE2}"/>
              </a:ext>
            </a:extLst>
          </p:cNvPr>
          <p:cNvSpPr txBox="1"/>
          <p:nvPr/>
        </p:nvSpPr>
        <p:spPr>
          <a:xfrm>
            <a:off x="3262332" y="5093383"/>
            <a:ext cx="2419348" cy="109260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t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m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endParaRPr lang="en-IL" sz="6500" dirty="0">
              <a:solidFill>
                <a:srgbClr val="FF0000"/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43F609-CE9C-47ED-93DD-C931C314209C}"/>
              </a:ext>
            </a:extLst>
          </p:cNvPr>
          <p:cNvSpPr txBox="1"/>
          <p:nvPr/>
        </p:nvSpPr>
        <p:spPr>
          <a:xfrm>
            <a:off x="5768584" y="5093384"/>
            <a:ext cx="1504947" cy="109260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l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k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endParaRPr lang="en-IL" sz="6500" dirty="0">
              <a:solidFill>
                <a:srgbClr val="FF0000"/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C6A1A8-8630-4F97-8E38-36EF7ACFDEFB}"/>
              </a:ext>
            </a:extLst>
          </p:cNvPr>
          <p:cNvSpPr txBox="1"/>
          <p:nvPr/>
        </p:nvSpPr>
        <p:spPr>
          <a:xfrm>
            <a:off x="7373543" y="5093382"/>
            <a:ext cx="2543172" cy="109260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wr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t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endParaRPr lang="en-IL" sz="6500" dirty="0">
              <a:solidFill>
                <a:srgbClr val="FF0000"/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A4F473-F912-4C04-BB1C-841C00C8657E}"/>
              </a:ext>
            </a:extLst>
          </p:cNvPr>
          <p:cNvSpPr txBox="1"/>
          <p:nvPr/>
        </p:nvSpPr>
        <p:spPr>
          <a:xfrm>
            <a:off x="10048875" y="5093386"/>
            <a:ext cx="1971674" cy="109260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f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n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endParaRPr lang="en-IL" sz="6500" dirty="0">
              <a:solidFill>
                <a:srgbClr val="FF0000"/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21485D-4EE2-4F56-8A1F-60DE5C342828}"/>
              </a:ext>
            </a:extLst>
          </p:cNvPr>
          <p:cNvSpPr txBox="1"/>
          <p:nvPr/>
        </p:nvSpPr>
        <p:spPr>
          <a:xfrm>
            <a:off x="-26167" y="5093386"/>
            <a:ext cx="701265" cy="109260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endParaRPr lang="en-IL" sz="6500" dirty="0">
              <a:solidFill>
                <a:srgbClr val="FF0000"/>
              </a:solidFill>
              <a:latin typeface="KG Miss Kindergarten" panose="02000000000000000000" pitchFamily="2" charset="0"/>
            </a:endParaRPr>
          </a:p>
        </p:txBody>
      </p:sp>
      <p:pic>
        <p:nvPicPr>
          <p:cNvPr id="13" name="Picture 2" descr="Smiley, Happy, Face, Smile, Lucky, Luck, Yellow, Fun">
            <a:extLst>
              <a:ext uri="{FF2B5EF4-FFF2-40B4-BE49-F238E27FC236}">
                <a16:creationId xmlns:a16="http://schemas.microsoft.com/office/drawing/2014/main" id="{9DDDEE8C-2229-452C-B604-9E1D963B6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006" y="2462545"/>
            <a:ext cx="1932910" cy="193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82534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A0538-FA20-4A07-9DC3-7B82C97A9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Match</a:t>
            </a:r>
            <a:endParaRPr lang="en-IL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8213C0-6B47-48FF-B33A-6F25E148C000}"/>
              </a:ext>
            </a:extLst>
          </p:cNvPr>
          <p:cNvSpPr txBox="1"/>
          <p:nvPr/>
        </p:nvSpPr>
        <p:spPr>
          <a:xfrm>
            <a:off x="6880038" y="3105507"/>
            <a:ext cx="2419348" cy="109260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sm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l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endParaRPr lang="en-IL" sz="6500" dirty="0">
              <a:solidFill>
                <a:srgbClr val="FF0000"/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D7699F-8767-4369-A599-594BC845EEE2}"/>
              </a:ext>
            </a:extLst>
          </p:cNvPr>
          <p:cNvSpPr txBox="1"/>
          <p:nvPr/>
        </p:nvSpPr>
        <p:spPr>
          <a:xfrm>
            <a:off x="3262332" y="5093383"/>
            <a:ext cx="2419348" cy="109260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t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m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endParaRPr lang="en-IL" sz="6500" dirty="0">
              <a:solidFill>
                <a:srgbClr val="FF0000"/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43F609-CE9C-47ED-93DD-C931C314209C}"/>
              </a:ext>
            </a:extLst>
          </p:cNvPr>
          <p:cNvSpPr txBox="1"/>
          <p:nvPr/>
        </p:nvSpPr>
        <p:spPr>
          <a:xfrm>
            <a:off x="5768584" y="5093384"/>
            <a:ext cx="1504947" cy="109260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l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k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endParaRPr lang="en-IL" sz="6500" dirty="0">
              <a:solidFill>
                <a:srgbClr val="FF0000"/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C6A1A8-8630-4F97-8E38-36EF7ACFDEFB}"/>
              </a:ext>
            </a:extLst>
          </p:cNvPr>
          <p:cNvSpPr txBox="1"/>
          <p:nvPr/>
        </p:nvSpPr>
        <p:spPr>
          <a:xfrm>
            <a:off x="7373543" y="5093382"/>
            <a:ext cx="2543172" cy="109260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wr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t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endParaRPr lang="en-IL" sz="6500" dirty="0">
              <a:solidFill>
                <a:srgbClr val="FF0000"/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A4F473-F912-4C04-BB1C-841C00C8657E}"/>
              </a:ext>
            </a:extLst>
          </p:cNvPr>
          <p:cNvSpPr txBox="1"/>
          <p:nvPr/>
        </p:nvSpPr>
        <p:spPr>
          <a:xfrm>
            <a:off x="10048875" y="5093386"/>
            <a:ext cx="1971674" cy="109260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f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n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endParaRPr lang="en-IL" sz="6500" dirty="0">
              <a:solidFill>
                <a:srgbClr val="FF0000"/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21485D-4EE2-4F56-8A1F-60DE5C342828}"/>
              </a:ext>
            </a:extLst>
          </p:cNvPr>
          <p:cNvSpPr txBox="1"/>
          <p:nvPr/>
        </p:nvSpPr>
        <p:spPr>
          <a:xfrm>
            <a:off x="-26167" y="5093386"/>
            <a:ext cx="701265" cy="109260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endParaRPr lang="en-IL" sz="6500" dirty="0">
              <a:solidFill>
                <a:srgbClr val="FF0000"/>
              </a:solidFill>
              <a:latin typeface="KG Miss Kindergarten" panose="02000000000000000000" pitchFamily="2" charset="0"/>
            </a:endParaRPr>
          </a:p>
        </p:txBody>
      </p:sp>
      <p:pic>
        <p:nvPicPr>
          <p:cNvPr id="13" name="Picture 2" descr="Smiley, Happy, Face, Smile, Lucky, Luck, Yellow, Fun">
            <a:extLst>
              <a:ext uri="{FF2B5EF4-FFF2-40B4-BE49-F238E27FC236}">
                <a16:creationId xmlns:a16="http://schemas.microsoft.com/office/drawing/2014/main" id="{9DDDEE8C-2229-452C-B604-9E1D963B6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006" y="2462545"/>
            <a:ext cx="1932910" cy="193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ook, Ok, Check, Symbol, Yes">
            <a:extLst>
              <a:ext uri="{FF2B5EF4-FFF2-40B4-BE49-F238E27FC236}">
                <a16:creationId xmlns:a16="http://schemas.microsoft.com/office/drawing/2014/main" id="{41E85BC7-349E-47F6-AB6F-12E6E67B6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720" y="2567180"/>
            <a:ext cx="1585992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74784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A0538-FA20-4A07-9DC3-7B82C97A9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Match</a:t>
            </a:r>
            <a:endParaRPr lang="en-IL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8213C0-6B47-48FF-B33A-6F25E148C000}"/>
              </a:ext>
            </a:extLst>
          </p:cNvPr>
          <p:cNvSpPr txBox="1"/>
          <p:nvPr/>
        </p:nvSpPr>
        <p:spPr>
          <a:xfrm>
            <a:off x="736413" y="5093386"/>
            <a:ext cx="2419348" cy="109260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sm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l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endParaRPr lang="en-IL" sz="6500" dirty="0">
              <a:solidFill>
                <a:srgbClr val="FF0000"/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D7699F-8767-4369-A599-594BC845EEE2}"/>
              </a:ext>
            </a:extLst>
          </p:cNvPr>
          <p:cNvSpPr txBox="1"/>
          <p:nvPr/>
        </p:nvSpPr>
        <p:spPr>
          <a:xfrm>
            <a:off x="3262332" y="5093383"/>
            <a:ext cx="2419348" cy="109260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t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m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endParaRPr lang="en-IL" sz="6500" dirty="0">
              <a:solidFill>
                <a:srgbClr val="FF0000"/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43F609-CE9C-47ED-93DD-C931C314209C}"/>
              </a:ext>
            </a:extLst>
          </p:cNvPr>
          <p:cNvSpPr txBox="1"/>
          <p:nvPr/>
        </p:nvSpPr>
        <p:spPr>
          <a:xfrm>
            <a:off x="5768584" y="5093384"/>
            <a:ext cx="1504947" cy="109260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l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k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endParaRPr lang="en-IL" sz="6500" dirty="0">
              <a:solidFill>
                <a:srgbClr val="FF0000"/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C6A1A8-8630-4F97-8E38-36EF7ACFDEFB}"/>
              </a:ext>
            </a:extLst>
          </p:cNvPr>
          <p:cNvSpPr txBox="1"/>
          <p:nvPr/>
        </p:nvSpPr>
        <p:spPr>
          <a:xfrm>
            <a:off x="7373543" y="5093382"/>
            <a:ext cx="2543172" cy="109260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wr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t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endParaRPr lang="en-IL" sz="6500" dirty="0">
              <a:solidFill>
                <a:srgbClr val="FF0000"/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A4F473-F912-4C04-BB1C-841C00C8657E}"/>
              </a:ext>
            </a:extLst>
          </p:cNvPr>
          <p:cNvSpPr txBox="1"/>
          <p:nvPr/>
        </p:nvSpPr>
        <p:spPr>
          <a:xfrm>
            <a:off x="10048875" y="5093386"/>
            <a:ext cx="1971674" cy="109260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f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n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endParaRPr lang="en-IL" sz="6500" dirty="0">
              <a:solidFill>
                <a:srgbClr val="FF0000"/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21485D-4EE2-4F56-8A1F-60DE5C342828}"/>
              </a:ext>
            </a:extLst>
          </p:cNvPr>
          <p:cNvSpPr txBox="1"/>
          <p:nvPr/>
        </p:nvSpPr>
        <p:spPr>
          <a:xfrm>
            <a:off x="-26167" y="5093386"/>
            <a:ext cx="701265" cy="109260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endParaRPr lang="en-IL" sz="6500" dirty="0">
              <a:solidFill>
                <a:srgbClr val="FF0000"/>
              </a:solidFill>
              <a:latin typeface="KG Miss Kindergarten" panose="02000000000000000000" pitchFamily="2" charset="0"/>
            </a:endParaRPr>
          </a:p>
        </p:txBody>
      </p:sp>
      <p:pic>
        <p:nvPicPr>
          <p:cNvPr id="13" name="Picture 2" descr="Classroom, Comic Characters, Project 1, School">
            <a:extLst>
              <a:ext uri="{FF2B5EF4-FFF2-40B4-BE49-F238E27FC236}">
                <a16:creationId xmlns:a16="http://schemas.microsoft.com/office/drawing/2014/main" id="{DC03028D-19A7-4385-96FC-9CE1E6217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915" y="2148185"/>
            <a:ext cx="1725542" cy="256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42881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A0538-FA20-4A07-9DC3-7B82C97A9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Match</a:t>
            </a:r>
            <a:endParaRPr lang="en-IL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8213C0-6B47-48FF-B33A-6F25E148C000}"/>
              </a:ext>
            </a:extLst>
          </p:cNvPr>
          <p:cNvSpPr txBox="1"/>
          <p:nvPr/>
        </p:nvSpPr>
        <p:spPr>
          <a:xfrm>
            <a:off x="736413" y="5093386"/>
            <a:ext cx="2419348" cy="109260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sm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l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endParaRPr lang="en-IL" sz="6500" dirty="0">
              <a:solidFill>
                <a:srgbClr val="FF0000"/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D7699F-8767-4369-A599-594BC845EEE2}"/>
              </a:ext>
            </a:extLst>
          </p:cNvPr>
          <p:cNvSpPr txBox="1"/>
          <p:nvPr/>
        </p:nvSpPr>
        <p:spPr>
          <a:xfrm>
            <a:off x="3262332" y="5093383"/>
            <a:ext cx="2419348" cy="109260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t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m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endParaRPr lang="en-IL" sz="6500" dirty="0">
              <a:solidFill>
                <a:srgbClr val="FF0000"/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43F609-CE9C-47ED-93DD-C931C314209C}"/>
              </a:ext>
            </a:extLst>
          </p:cNvPr>
          <p:cNvSpPr txBox="1"/>
          <p:nvPr/>
        </p:nvSpPr>
        <p:spPr>
          <a:xfrm>
            <a:off x="5768584" y="5093384"/>
            <a:ext cx="1504947" cy="109260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l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k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endParaRPr lang="en-IL" sz="6500" dirty="0">
              <a:solidFill>
                <a:srgbClr val="FF0000"/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C6A1A8-8630-4F97-8E38-36EF7ACFDEFB}"/>
              </a:ext>
            </a:extLst>
          </p:cNvPr>
          <p:cNvSpPr txBox="1"/>
          <p:nvPr/>
        </p:nvSpPr>
        <p:spPr>
          <a:xfrm>
            <a:off x="6744893" y="3262689"/>
            <a:ext cx="2543172" cy="109260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wr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t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endParaRPr lang="en-IL" sz="6500" dirty="0">
              <a:solidFill>
                <a:srgbClr val="FF0000"/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A4F473-F912-4C04-BB1C-841C00C8657E}"/>
              </a:ext>
            </a:extLst>
          </p:cNvPr>
          <p:cNvSpPr txBox="1"/>
          <p:nvPr/>
        </p:nvSpPr>
        <p:spPr>
          <a:xfrm>
            <a:off x="10048875" y="5093386"/>
            <a:ext cx="1971674" cy="109260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f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65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n</a:t>
            </a:r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endParaRPr lang="en-IL" sz="6500" dirty="0">
              <a:solidFill>
                <a:srgbClr val="FF0000"/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21485D-4EE2-4F56-8A1F-60DE5C342828}"/>
              </a:ext>
            </a:extLst>
          </p:cNvPr>
          <p:cNvSpPr txBox="1"/>
          <p:nvPr/>
        </p:nvSpPr>
        <p:spPr>
          <a:xfrm>
            <a:off x="-26167" y="5093386"/>
            <a:ext cx="701265" cy="109260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endParaRPr lang="en-IL" sz="6500" dirty="0">
              <a:solidFill>
                <a:srgbClr val="FF0000"/>
              </a:solidFill>
              <a:latin typeface="KG Miss Kindergarten" panose="02000000000000000000" pitchFamily="2" charset="0"/>
            </a:endParaRPr>
          </a:p>
        </p:txBody>
      </p:sp>
      <p:pic>
        <p:nvPicPr>
          <p:cNvPr id="13" name="Picture 2" descr="Classroom, Comic Characters, Project 1, School">
            <a:extLst>
              <a:ext uri="{FF2B5EF4-FFF2-40B4-BE49-F238E27FC236}">
                <a16:creationId xmlns:a16="http://schemas.microsoft.com/office/drawing/2014/main" id="{DC03028D-19A7-4385-96FC-9CE1E6217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915" y="2148185"/>
            <a:ext cx="1725542" cy="256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ook, Ok, Check, Symbol, Yes">
            <a:extLst>
              <a:ext uri="{FF2B5EF4-FFF2-40B4-BE49-F238E27FC236}">
                <a16:creationId xmlns:a16="http://schemas.microsoft.com/office/drawing/2014/main" id="{991FECA0-C587-47A8-8425-AA5B3E362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501" y="2840821"/>
            <a:ext cx="1585992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54253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F45F989-4527-4EAE-BD2B-D765BAEAAE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087488"/>
              </p:ext>
            </p:extLst>
          </p:nvPr>
        </p:nvGraphicFramePr>
        <p:xfrm>
          <a:off x="1586563" y="685485"/>
          <a:ext cx="8626476" cy="47386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13238">
                  <a:extLst>
                    <a:ext uri="{9D8B030D-6E8A-4147-A177-3AD203B41FA5}">
                      <a16:colId xmlns:a16="http://schemas.microsoft.com/office/drawing/2014/main" val="618238593"/>
                    </a:ext>
                  </a:extLst>
                </a:gridCol>
                <a:gridCol w="4313238">
                  <a:extLst>
                    <a:ext uri="{9D8B030D-6E8A-4147-A177-3AD203B41FA5}">
                      <a16:colId xmlns:a16="http://schemas.microsoft.com/office/drawing/2014/main" val="1620083027"/>
                    </a:ext>
                  </a:extLst>
                </a:gridCol>
              </a:tblGrid>
              <a:tr h="1614487"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530997"/>
                  </a:ext>
                </a:extLst>
              </a:tr>
              <a:tr h="594717">
                <a:tc>
                  <a:txBody>
                    <a:bodyPr/>
                    <a:lstStyle/>
                    <a:p>
                      <a:r>
                        <a:rPr lang="en-US" sz="3500" dirty="0">
                          <a:solidFill>
                            <a:srgbClr val="7030A0"/>
                          </a:solidFill>
                          <a:latin typeface="KG Miss Kindergarten" panose="02000000000000000000" pitchFamily="2" charset="0"/>
                        </a:rPr>
                        <a:t>1. </a:t>
                      </a:r>
                      <a:r>
                        <a:rPr lang="en-US" sz="35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i</a:t>
                      </a:r>
                      <a:r>
                        <a:rPr lang="en-US" sz="35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n </a:t>
                      </a:r>
                      <a:endParaRPr lang="en-IL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314710"/>
                  </a:ext>
                </a:extLst>
              </a:tr>
              <a:tr h="594717">
                <a:tc>
                  <a:txBody>
                    <a:bodyPr/>
                    <a:lstStyle/>
                    <a:p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603277"/>
                  </a:ext>
                </a:extLst>
              </a:tr>
              <a:tr h="594717">
                <a:tc>
                  <a:txBody>
                    <a:bodyPr/>
                    <a:lstStyle/>
                    <a:p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430249"/>
                  </a:ext>
                </a:extLst>
              </a:tr>
              <a:tr h="594717">
                <a:tc>
                  <a:txBody>
                    <a:bodyPr/>
                    <a:lstStyle/>
                    <a:p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631305"/>
                  </a:ext>
                </a:extLst>
              </a:tr>
              <a:tr h="594717">
                <a:tc>
                  <a:txBody>
                    <a:bodyPr/>
                    <a:lstStyle/>
                    <a:p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490080"/>
                  </a:ext>
                </a:extLst>
              </a:tr>
            </a:tbl>
          </a:graphicData>
        </a:graphic>
      </p:graphicFrame>
      <p:pic>
        <p:nvPicPr>
          <p:cNvPr id="10" name="Picture 2" descr="Smiley, Happy, Face, Smile, Lucky, Luck, Yellow, Fun">
            <a:extLst>
              <a:ext uri="{FF2B5EF4-FFF2-40B4-BE49-F238E27FC236}">
                <a16:creationId xmlns:a16="http://schemas.microsoft.com/office/drawing/2014/main" id="{5C00F766-A96B-40C1-89BF-2D85E919C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426" y="687561"/>
            <a:ext cx="1414444" cy="141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Vintage Cat, Watercolor, Cats">
            <a:extLst>
              <a:ext uri="{FF2B5EF4-FFF2-40B4-BE49-F238E27FC236}">
                <a16:creationId xmlns:a16="http://schemas.microsoft.com/office/drawing/2014/main" id="{5B4AB0EC-2F6A-4B96-9E82-751D2BB50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961" y="685485"/>
            <a:ext cx="3102493" cy="163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F904279-1E4D-4EBC-B5D6-DF081C89FD35}"/>
              </a:ext>
            </a:extLst>
          </p:cNvPr>
          <p:cNvSpPr txBox="1"/>
          <p:nvPr/>
        </p:nvSpPr>
        <p:spPr>
          <a:xfrm>
            <a:off x="411883" y="5474534"/>
            <a:ext cx="11368233" cy="1323439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1. 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n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2.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sm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l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3.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sw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m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4.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t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cket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5.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l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k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</a:p>
          <a:p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6.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g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ft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7.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wr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t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8.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t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m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9.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 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10.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w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th</a:t>
            </a:r>
            <a:endParaRPr lang="en-IL" sz="4000" dirty="0">
              <a:solidFill>
                <a:schemeClr val="bg2">
                  <a:lumMod val="10000"/>
                </a:schemeClr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76652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F45F989-4527-4EAE-BD2B-D765BAEAAE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162585"/>
              </p:ext>
            </p:extLst>
          </p:nvPr>
        </p:nvGraphicFramePr>
        <p:xfrm>
          <a:off x="1586563" y="685485"/>
          <a:ext cx="8626476" cy="475392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13238">
                  <a:extLst>
                    <a:ext uri="{9D8B030D-6E8A-4147-A177-3AD203B41FA5}">
                      <a16:colId xmlns:a16="http://schemas.microsoft.com/office/drawing/2014/main" val="618238593"/>
                    </a:ext>
                  </a:extLst>
                </a:gridCol>
                <a:gridCol w="4313238">
                  <a:extLst>
                    <a:ext uri="{9D8B030D-6E8A-4147-A177-3AD203B41FA5}">
                      <a16:colId xmlns:a16="http://schemas.microsoft.com/office/drawing/2014/main" val="1620083027"/>
                    </a:ext>
                  </a:extLst>
                </a:gridCol>
              </a:tblGrid>
              <a:tr h="1614487"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530997"/>
                  </a:ext>
                </a:extLst>
              </a:tr>
              <a:tr h="594717">
                <a:tc>
                  <a:txBody>
                    <a:bodyPr/>
                    <a:lstStyle/>
                    <a:p>
                      <a:r>
                        <a:rPr lang="en-US" sz="3500" dirty="0">
                          <a:solidFill>
                            <a:srgbClr val="7030A0"/>
                          </a:solidFill>
                          <a:latin typeface="KG Miss Kindergarten" panose="02000000000000000000" pitchFamily="2" charset="0"/>
                        </a:rPr>
                        <a:t>1. </a:t>
                      </a:r>
                      <a:r>
                        <a:rPr lang="en-US" sz="35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i</a:t>
                      </a:r>
                      <a:r>
                        <a:rPr lang="en-US" sz="35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n </a:t>
                      </a:r>
                      <a:endParaRPr lang="en-IL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7030A0"/>
                          </a:solidFill>
                          <a:latin typeface="KG Miss Kindergarten" panose="02000000000000000000" pitchFamily="2" charset="0"/>
                        </a:rPr>
                        <a:t>2.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 sm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i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l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e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 </a:t>
                      </a:r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314710"/>
                  </a:ext>
                </a:extLst>
              </a:tr>
              <a:tr h="594717">
                <a:tc>
                  <a:txBody>
                    <a:bodyPr/>
                    <a:lstStyle/>
                    <a:p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603277"/>
                  </a:ext>
                </a:extLst>
              </a:tr>
              <a:tr h="594717">
                <a:tc>
                  <a:txBody>
                    <a:bodyPr/>
                    <a:lstStyle/>
                    <a:p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430249"/>
                  </a:ext>
                </a:extLst>
              </a:tr>
              <a:tr h="594717">
                <a:tc>
                  <a:txBody>
                    <a:bodyPr/>
                    <a:lstStyle/>
                    <a:p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631305"/>
                  </a:ext>
                </a:extLst>
              </a:tr>
              <a:tr h="594717">
                <a:tc>
                  <a:txBody>
                    <a:bodyPr/>
                    <a:lstStyle/>
                    <a:p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490080"/>
                  </a:ext>
                </a:extLst>
              </a:tr>
            </a:tbl>
          </a:graphicData>
        </a:graphic>
      </p:graphicFrame>
      <p:pic>
        <p:nvPicPr>
          <p:cNvPr id="10" name="Picture 2" descr="Smiley, Happy, Face, Smile, Lucky, Luck, Yellow, Fun">
            <a:extLst>
              <a:ext uri="{FF2B5EF4-FFF2-40B4-BE49-F238E27FC236}">
                <a16:creationId xmlns:a16="http://schemas.microsoft.com/office/drawing/2014/main" id="{5C00F766-A96B-40C1-89BF-2D85E919C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426" y="687561"/>
            <a:ext cx="1414444" cy="141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Vintage Cat, Watercolor, Cats">
            <a:extLst>
              <a:ext uri="{FF2B5EF4-FFF2-40B4-BE49-F238E27FC236}">
                <a16:creationId xmlns:a16="http://schemas.microsoft.com/office/drawing/2014/main" id="{5B4AB0EC-2F6A-4B96-9E82-751D2BB50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961" y="685485"/>
            <a:ext cx="3102493" cy="163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F904279-1E4D-4EBC-B5D6-DF081C89FD35}"/>
              </a:ext>
            </a:extLst>
          </p:cNvPr>
          <p:cNvSpPr txBox="1"/>
          <p:nvPr/>
        </p:nvSpPr>
        <p:spPr>
          <a:xfrm>
            <a:off x="411883" y="5474534"/>
            <a:ext cx="11368233" cy="1323439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1. 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n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2.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sm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l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3.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sw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m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4.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t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cket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5.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l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k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</a:p>
          <a:p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6.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g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ft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7.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wr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t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8.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t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m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9.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 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10.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w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th</a:t>
            </a:r>
            <a:endParaRPr lang="en-IL" sz="4000" dirty="0">
              <a:solidFill>
                <a:schemeClr val="bg2">
                  <a:lumMod val="10000"/>
                </a:schemeClr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95750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F45F989-4527-4EAE-BD2B-D765BAEAAE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017482"/>
              </p:ext>
            </p:extLst>
          </p:nvPr>
        </p:nvGraphicFramePr>
        <p:xfrm>
          <a:off x="1586563" y="685485"/>
          <a:ext cx="8626476" cy="47691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13238">
                  <a:extLst>
                    <a:ext uri="{9D8B030D-6E8A-4147-A177-3AD203B41FA5}">
                      <a16:colId xmlns:a16="http://schemas.microsoft.com/office/drawing/2014/main" val="618238593"/>
                    </a:ext>
                  </a:extLst>
                </a:gridCol>
                <a:gridCol w="4313238">
                  <a:extLst>
                    <a:ext uri="{9D8B030D-6E8A-4147-A177-3AD203B41FA5}">
                      <a16:colId xmlns:a16="http://schemas.microsoft.com/office/drawing/2014/main" val="1620083027"/>
                    </a:ext>
                  </a:extLst>
                </a:gridCol>
              </a:tblGrid>
              <a:tr h="1614487"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530997"/>
                  </a:ext>
                </a:extLst>
              </a:tr>
              <a:tr h="594717">
                <a:tc>
                  <a:txBody>
                    <a:bodyPr/>
                    <a:lstStyle/>
                    <a:p>
                      <a:r>
                        <a:rPr lang="en-US" sz="3500" dirty="0">
                          <a:solidFill>
                            <a:srgbClr val="7030A0"/>
                          </a:solidFill>
                          <a:latin typeface="KG Miss Kindergarten" panose="02000000000000000000" pitchFamily="2" charset="0"/>
                        </a:rPr>
                        <a:t>1. </a:t>
                      </a:r>
                      <a:r>
                        <a:rPr lang="en-US" sz="35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i</a:t>
                      </a:r>
                      <a:r>
                        <a:rPr lang="en-US" sz="35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n </a:t>
                      </a:r>
                      <a:endParaRPr lang="en-IL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7030A0"/>
                          </a:solidFill>
                          <a:latin typeface="KG Miss Kindergarten" panose="02000000000000000000" pitchFamily="2" charset="0"/>
                        </a:rPr>
                        <a:t>2.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 sm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i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l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e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 </a:t>
                      </a:r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314710"/>
                  </a:ext>
                </a:extLst>
              </a:tr>
              <a:tr h="594717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7030A0"/>
                          </a:solidFill>
                          <a:latin typeface="KG Miss Kindergarten" panose="02000000000000000000" pitchFamily="2" charset="0"/>
                        </a:rPr>
                        <a:t>3.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 sw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i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m </a:t>
                      </a:r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603277"/>
                  </a:ext>
                </a:extLst>
              </a:tr>
              <a:tr h="594717">
                <a:tc>
                  <a:txBody>
                    <a:bodyPr/>
                    <a:lstStyle/>
                    <a:p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430249"/>
                  </a:ext>
                </a:extLst>
              </a:tr>
              <a:tr h="594717">
                <a:tc>
                  <a:txBody>
                    <a:bodyPr/>
                    <a:lstStyle/>
                    <a:p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631305"/>
                  </a:ext>
                </a:extLst>
              </a:tr>
              <a:tr h="594717">
                <a:tc>
                  <a:txBody>
                    <a:bodyPr/>
                    <a:lstStyle/>
                    <a:p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490080"/>
                  </a:ext>
                </a:extLst>
              </a:tr>
            </a:tbl>
          </a:graphicData>
        </a:graphic>
      </p:graphicFrame>
      <p:pic>
        <p:nvPicPr>
          <p:cNvPr id="10" name="Picture 2" descr="Smiley, Happy, Face, Smile, Lucky, Luck, Yellow, Fun">
            <a:extLst>
              <a:ext uri="{FF2B5EF4-FFF2-40B4-BE49-F238E27FC236}">
                <a16:creationId xmlns:a16="http://schemas.microsoft.com/office/drawing/2014/main" id="{5C00F766-A96B-40C1-89BF-2D85E919C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426" y="687561"/>
            <a:ext cx="1414444" cy="141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Vintage Cat, Watercolor, Cats">
            <a:extLst>
              <a:ext uri="{FF2B5EF4-FFF2-40B4-BE49-F238E27FC236}">
                <a16:creationId xmlns:a16="http://schemas.microsoft.com/office/drawing/2014/main" id="{5B4AB0EC-2F6A-4B96-9E82-751D2BB50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961" y="685485"/>
            <a:ext cx="3102493" cy="163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F904279-1E4D-4EBC-B5D6-DF081C89FD35}"/>
              </a:ext>
            </a:extLst>
          </p:cNvPr>
          <p:cNvSpPr txBox="1"/>
          <p:nvPr/>
        </p:nvSpPr>
        <p:spPr>
          <a:xfrm>
            <a:off x="411883" y="5474534"/>
            <a:ext cx="11368233" cy="1323439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1. 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n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2.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sm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l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3.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sw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m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4.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t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cket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5.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l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k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</a:p>
          <a:p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6.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g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ft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7.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wr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t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8.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t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m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9.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 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10.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w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th</a:t>
            </a:r>
            <a:endParaRPr lang="en-IL" sz="4000" dirty="0">
              <a:solidFill>
                <a:schemeClr val="bg2">
                  <a:lumMod val="10000"/>
                </a:schemeClr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29119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F45F989-4527-4EAE-BD2B-D765BAEAAE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155747"/>
              </p:ext>
            </p:extLst>
          </p:nvPr>
        </p:nvGraphicFramePr>
        <p:xfrm>
          <a:off x="1586563" y="685485"/>
          <a:ext cx="8626476" cy="478440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13238">
                  <a:extLst>
                    <a:ext uri="{9D8B030D-6E8A-4147-A177-3AD203B41FA5}">
                      <a16:colId xmlns:a16="http://schemas.microsoft.com/office/drawing/2014/main" val="618238593"/>
                    </a:ext>
                  </a:extLst>
                </a:gridCol>
                <a:gridCol w="4313238">
                  <a:extLst>
                    <a:ext uri="{9D8B030D-6E8A-4147-A177-3AD203B41FA5}">
                      <a16:colId xmlns:a16="http://schemas.microsoft.com/office/drawing/2014/main" val="1620083027"/>
                    </a:ext>
                  </a:extLst>
                </a:gridCol>
              </a:tblGrid>
              <a:tr h="1614487"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530997"/>
                  </a:ext>
                </a:extLst>
              </a:tr>
              <a:tr h="594717">
                <a:tc>
                  <a:txBody>
                    <a:bodyPr/>
                    <a:lstStyle/>
                    <a:p>
                      <a:r>
                        <a:rPr lang="en-US" sz="3500" dirty="0">
                          <a:solidFill>
                            <a:srgbClr val="7030A0"/>
                          </a:solidFill>
                          <a:latin typeface="KG Miss Kindergarten" panose="02000000000000000000" pitchFamily="2" charset="0"/>
                        </a:rPr>
                        <a:t>1. </a:t>
                      </a:r>
                      <a:r>
                        <a:rPr lang="en-US" sz="35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i</a:t>
                      </a:r>
                      <a:r>
                        <a:rPr lang="en-US" sz="35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n </a:t>
                      </a:r>
                      <a:endParaRPr lang="en-IL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7030A0"/>
                          </a:solidFill>
                          <a:latin typeface="KG Miss Kindergarten" panose="02000000000000000000" pitchFamily="2" charset="0"/>
                        </a:rPr>
                        <a:t>2.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 sm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i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l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e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 </a:t>
                      </a:r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314710"/>
                  </a:ext>
                </a:extLst>
              </a:tr>
              <a:tr h="594717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7030A0"/>
                          </a:solidFill>
                          <a:latin typeface="KG Miss Kindergarten" panose="02000000000000000000" pitchFamily="2" charset="0"/>
                        </a:rPr>
                        <a:t>3.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 sw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i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m </a:t>
                      </a:r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603277"/>
                  </a:ext>
                </a:extLst>
              </a:tr>
              <a:tr h="594717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7030A0"/>
                          </a:solidFill>
                          <a:latin typeface="KG Miss Kindergarten" panose="02000000000000000000" pitchFamily="2" charset="0"/>
                        </a:rPr>
                        <a:t>4.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 t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i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cket </a:t>
                      </a:r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430249"/>
                  </a:ext>
                </a:extLst>
              </a:tr>
              <a:tr h="594717">
                <a:tc>
                  <a:txBody>
                    <a:bodyPr/>
                    <a:lstStyle/>
                    <a:p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631305"/>
                  </a:ext>
                </a:extLst>
              </a:tr>
              <a:tr h="594717">
                <a:tc>
                  <a:txBody>
                    <a:bodyPr/>
                    <a:lstStyle/>
                    <a:p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490080"/>
                  </a:ext>
                </a:extLst>
              </a:tr>
            </a:tbl>
          </a:graphicData>
        </a:graphic>
      </p:graphicFrame>
      <p:pic>
        <p:nvPicPr>
          <p:cNvPr id="10" name="Picture 2" descr="Smiley, Happy, Face, Smile, Lucky, Luck, Yellow, Fun">
            <a:extLst>
              <a:ext uri="{FF2B5EF4-FFF2-40B4-BE49-F238E27FC236}">
                <a16:creationId xmlns:a16="http://schemas.microsoft.com/office/drawing/2014/main" id="{5C00F766-A96B-40C1-89BF-2D85E919C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426" y="687561"/>
            <a:ext cx="1414444" cy="141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Vintage Cat, Watercolor, Cats">
            <a:extLst>
              <a:ext uri="{FF2B5EF4-FFF2-40B4-BE49-F238E27FC236}">
                <a16:creationId xmlns:a16="http://schemas.microsoft.com/office/drawing/2014/main" id="{5B4AB0EC-2F6A-4B96-9E82-751D2BB50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961" y="685485"/>
            <a:ext cx="3102493" cy="163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F904279-1E4D-4EBC-B5D6-DF081C89FD35}"/>
              </a:ext>
            </a:extLst>
          </p:cNvPr>
          <p:cNvSpPr txBox="1"/>
          <p:nvPr/>
        </p:nvSpPr>
        <p:spPr>
          <a:xfrm>
            <a:off x="411883" y="5474534"/>
            <a:ext cx="11368233" cy="1323439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1. 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n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2.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sm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l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3.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sw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m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4.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t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cket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5.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l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k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</a:p>
          <a:p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6.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g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ft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7.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wr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t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8.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t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m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9.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 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10.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w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th</a:t>
            </a:r>
            <a:endParaRPr lang="en-IL" sz="4000" dirty="0">
              <a:solidFill>
                <a:schemeClr val="bg2">
                  <a:lumMod val="10000"/>
                </a:schemeClr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73724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F45F989-4527-4EAE-BD2B-D765BAEAAE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392852"/>
              </p:ext>
            </p:extLst>
          </p:nvPr>
        </p:nvGraphicFramePr>
        <p:xfrm>
          <a:off x="1586563" y="685485"/>
          <a:ext cx="8626476" cy="478440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13238">
                  <a:extLst>
                    <a:ext uri="{9D8B030D-6E8A-4147-A177-3AD203B41FA5}">
                      <a16:colId xmlns:a16="http://schemas.microsoft.com/office/drawing/2014/main" val="618238593"/>
                    </a:ext>
                  </a:extLst>
                </a:gridCol>
                <a:gridCol w="4313238">
                  <a:extLst>
                    <a:ext uri="{9D8B030D-6E8A-4147-A177-3AD203B41FA5}">
                      <a16:colId xmlns:a16="http://schemas.microsoft.com/office/drawing/2014/main" val="1620083027"/>
                    </a:ext>
                  </a:extLst>
                </a:gridCol>
              </a:tblGrid>
              <a:tr h="1614487"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530997"/>
                  </a:ext>
                </a:extLst>
              </a:tr>
              <a:tr h="594717">
                <a:tc>
                  <a:txBody>
                    <a:bodyPr/>
                    <a:lstStyle/>
                    <a:p>
                      <a:r>
                        <a:rPr lang="en-US" sz="3500" dirty="0">
                          <a:solidFill>
                            <a:srgbClr val="7030A0"/>
                          </a:solidFill>
                          <a:latin typeface="KG Miss Kindergarten" panose="02000000000000000000" pitchFamily="2" charset="0"/>
                        </a:rPr>
                        <a:t>1. </a:t>
                      </a:r>
                      <a:r>
                        <a:rPr lang="en-US" sz="35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i</a:t>
                      </a:r>
                      <a:r>
                        <a:rPr lang="en-US" sz="35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n </a:t>
                      </a:r>
                      <a:endParaRPr lang="en-IL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7030A0"/>
                          </a:solidFill>
                          <a:latin typeface="KG Miss Kindergarten" panose="02000000000000000000" pitchFamily="2" charset="0"/>
                        </a:rPr>
                        <a:t>2.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 sm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i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l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e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 </a:t>
                      </a:r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314710"/>
                  </a:ext>
                </a:extLst>
              </a:tr>
              <a:tr h="594717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7030A0"/>
                          </a:solidFill>
                          <a:latin typeface="KG Miss Kindergarten" panose="02000000000000000000" pitchFamily="2" charset="0"/>
                        </a:rPr>
                        <a:t>3.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 sw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i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m </a:t>
                      </a:r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7030A0"/>
                          </a:solidFill>
                          <a:latin typeface="KG Miss Kindergarten" panose="02000000000000000000" pitchFamily="2" charset="0"/>
                        </a:rPr>
                        <a:t>5.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 l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i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k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e</a:t>
                      </a:r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603277"/>
                  </a:ext>
                </a:extLst>
              </a:tr>
              <a:tr h="594717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7030A0"/>
                          </a:solidFill>
                          <a:latin typeface="KG Miss Kindergarten" panose="02000000000000000000" pitchFamily="2" charset="0"/>
                        </a:rPr>
                        <a:t>4.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 t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i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cket </a:t>
                      </a:r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430249"/>
                  </a:ext>
                </a:extLst>
              </a:tr>
              <a:tr h="594717">
                <a:tc>
                  <a:txBody>
                    <a:bodyPr/>
                    <a:lstStyle/>
                    <a:p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631305"/>
                  </a:ext>
                </a:extLst>
              </a:tr>
              <a:tr h="594717">
                <a:tc>
                  <a:txBody>
                    <a:bodyPr/>
                    <a:lstStyle/>
                    <a:p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490080"/>
                  </a:ext>
                </a:extLst>
              </a:tr>
            </a:tbl>
          </a:graphicData>
        </a:graphic>
      </p:graphicFrame>
      <p:pic>
        <p:nvPicPr>
          <p:cNvPr id="10" name="Picture 2" descr="Smiley, Happy, Face, Smile, Lucky, Luck, Yellow, Fun">
            <a:extLst>
              <a:ext uri="{FF2B5EF4-FFF2-40B4-BE49-F238E27FC236}">
                <a16:creationId xmlns:a16="http://schemas.microsoft.com/office/drawing/2014/main" id="{5C00F766-A96B-40C1-89BF-2D85E919C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426" y="687561"/>
            <a:ext cx="1414444" cy="141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Vintage Cat, Watercolor, Cats">
            <a:extLst>
              <a:ext uri="{FF2B5EF4-FFF2-40B4-BE49-F238E27FC236}">
                <a16:creationId xmlns:a16="http://schemas.microsoft.com/office/drawing/2014/main" id="{5B4AB0EC-2F6A-4B96-9E82-751D2BB50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961" y="685485"/>
            <a:ext cx="3102493" cy="163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F904279-1E4D-4EBC-B5D6-DF081C89FD35}"/>
              </a:ext>
            </a:extLst>
          </p:cNvPr>
          <p:cNvSpPr txBox="1"/>
          <p:nvPr/>
        </p:nvSpPr>
        <p:spPr>
          <a:xfrm>
            <a:off x="411883" y="5474534"/>
            <a:ext cx="11368233" cy="1323439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1. 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n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2.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sm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l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3.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sw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m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4.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t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cket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5.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l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k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</a:p>
          <a:p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6.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g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ft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7.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wr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t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8.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t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m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9.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10.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w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th</a:t>
            </a:r>
            <a:endParaRPr lang="en-IL" sz="4000" dirty="0">
              <a:solidFill>
                <a:schemeClr val="bg2">
                  <a:lumMod val="10000"/>
                </a:schemeClr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55342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F45F989-4527-4EAE-BD2B-D765BAEAAE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106133"/>
              </p:ext>
            </p:extLst>
          </p:nvPr>
        </p:nvGraphicFramePr>
        <p:xfrm>
          <a:off x="1586563" y="685485"/>
          <a:ext cx="8626476" cy="47996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13238">
                  <a:extLst>
                    <a:ext uri="{9D8B030D-6E8A-4147-A177-3AD203B41FA5}">
                      <a16:colId xmlns:a16="http://schemas.microsoft.com/office/drawing/2014/main" val="618238593"/>
                    </a:ext>
                  </a:extLst>
                </a:gridCol>
                <a:gridCol w="4313238">
                  <a:extLst>
                    <a:ext uri="{9D8B030D-6E8A-4147-A177-3AD203B41FA5}">
                      <a16:colId xmlns:a16="http://schemas.microsoft.com/office/drawing/2014/main" val="1620083027"/>
                    </a:ext>
                  </a:extLst>
                </a:gridCol>
              </a:tblGrid>
              <a:tr h="1614487"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530997"/>
                  </a:ext>
                </a:extLst>
              </a:tr>
              <a:tr h="594717">
                <a:tc>
                  <a:txBody>
                    <a:bodyPr/>
                    <a:lstStyle/>
                    <a:p>
                      <a:r>
                        <a:rPr lang="en-US" sz="3500" dirty="0">
                          <a:solidFill>
                            <a:srgbClr val="7030A0"/>
                          </a:solidFill>
                          <a:latin typeface="KG Miss Kindergarten" panose="02000000000000000000" pitchFamily="2" charset="0"/>
                        </a:rPr>
                        <a:t>1. </a:t>
                      </a:r>
                      <a:r>
                        <a:rPr lang="en-US" sz="35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i</a:t>
                      </a:r>
                      <a:r>
                        <a:rPr lang="en-US" sz="35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n </a:t>
                      </a:r>
                      <a:endParaRPr lang="en-IL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7030A0"/>
                          </a:solidFill>
                          <a:latin typeface="KG Miss Kindergarten" panose="02000000000000000000" pitchFamily="2" charset="0"/>
                        </a:rPr>
                        <a:t>2.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 sm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i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l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e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 </a:t>
                      </a:r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314710"/>
                  </a:ext>
                </a:extLst>
              </a:tr>
              <a:tr h="594717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7030A0"/>
                          </a:solidFill>
                          <a:latin typeface="KG Miss Kindergarten" panose="02000000000000000000" pitchFamily="2" charset="0"/>
                        </a:rPr>
                        <a:t>3.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 sw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i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m </a:t>
                      </a:r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7030A0"/>
                          </a:solidFill>
                          <a:latin typeface="KG Miss Kindergarten" panose="02000000000000000000" pitchFamily="2" charset="0"/>
                        </a:rPr>
                        <a:t>5.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 l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i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k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e</a:t>
                      </a:r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603277"/>
                  </a:ext>
                </a:extLst>
              </a:tr>
              <a:tr h="594717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7030A0"/>
                          </a:solidFill>
                          <a:latin typeface="KG Miss Kindergarten" panose="02000000000000000000" pitchFamily="2" charset="0"/>
                        </a:rPr>
                        <a:t>4.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 t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i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cket </a:t>
                      </a:r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430249"/>
                  </a:ext>
                </a:extLst>
              </a:tr>
              <a:tr h="594717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7030A0"/>
                          </a:solidFill>
                          <a:latin typeface="KG Miss Kindergarten" panose="02000000000000000000" pitchFamily="2" charset="0"/>
                        </a:rPr>
                        <a:t>6.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 g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i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ft </a:t>
                      </a:r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631305"/>
                  </a:ext>
                </a:extLst>
              </a:tr>
              <a:tr h="594717">
                <a:tc>
                  <a:txBody>
                    <a:bodyPr/>
                    <a:lstStyle/>
                    <a:p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490080"/>
                  </a:ext>
                </a:extLst>
              </a:tr>
            </a:tbl>
          </a:graphicData>
        </a:graphic>
      </p:graphicFrame>
      <p:pic>
        <p:nvPicPr>
          <p:cNvPr id="10" name="Picture 2" descr="Smiley, Happy, Face, Smile, Lucky, Luck, Yellow, Fun">
            <a:extLst>
              <a:ext uri="{FF2B5EF4-FFF2-40B4-BE49-F238E27FC236}">
                <a16:creationId xmlns:a16="http://schemas.microsoft.com/office/drawing/2014/main" id="{5C00F766-A96B-40C1-89BF-2D85E919C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426" y="687561"/>
            <a:ext cx="1414444" cy="141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Vintage Cat, Watercolor, Cats">
            <a:extLst>
              <a:ext uri="{FF2B5EF4-FFF2-40B4-BE49-F238E27FC236}">
                <a16:creationId xmlns:a16="http://schemas.microsoft.com/office/drawing/2014/main" id="{5B4AB0EC-2F6A-4B96-9E82-751D2BB50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961" y="685485"/>
            <a:ext cx="3102493" cy="163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F904279-1E4D-4EBC-B5D6-DF081C89FD35}"/>
              </a:ext>
            </a:extLst>
          </p:cNvPr>
          <p:cNvSpPr txBox="1"/>
          <p:nvPr/>
        </p:nvSpPr>
        <p:spPr>
          <a:xfrm>
            <a:off x="411883" y="5474534"/>
            <a:ext cx="11368233" cy="1323439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1. 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n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2.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sm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l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3.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sw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m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4.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t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cket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5.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l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k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</a:p>
          <a:p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6.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g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ft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7.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wr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t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8.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t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m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9.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10.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w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th</a:t>
            </a:r>
            <a:endParaRPr lang="en-IL" sz="4000" dirty="0">
              <a:solidFill>
                <a:schemeClr val="bg2">
                  <a:lumMod val="10000"/>
                </a:schemeClr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35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FD4E7-A8D3-42D4-ADE4-207954AE51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9246" y="2609408"/>
            <a:ext cx="2151592" cy="1500187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KG Miss Kindergarten" panose="02000000000000000000" pitchFamily="2" charset="0"/>
              </a:rPr>
              <a:t>I </a:t>
            </a:r>
            <a:r>
              <a:rPr lang="en-US" sz="10000" dirty="0" err="1">
                <a:latin typeface="KG Miss Kindergarten" panose="02000000000000000000" pitchFamily="2" charset="0"/>
              </a:rPr>
              <a:t>i</a:t>
            </a:r>
            <a:r>
              <a:rPr lang="en-US" sz="10000" dirty="0">
                <a:latin typeface="KG Miss Kindergarten" panose="02000000000000000000" pitchFamily="2" charset="0"/>
              </a:rPr>
              <a:t> </a:t>
            </a:r>
            <a:endParaRPr lang="en-IL" sz="10000" dirty="0"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54650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F45F989-4527-4EAE-BD2B-D765BAEAAE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848599"/>
              </p:ext>
            </p:extLst>
          </p:nvPr>
        </p:nvGraphicFramePr>
        <p:xfrm>
          <a:off x="1586563" y="685485"/>
          <a:ext cx="8626476" cy="47996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13238">
                  <a:extLst>
                    <a:ext uri="{9D8B030D-6E8A-4147-A177-3AD203B41FA5}">
                      <a16:colId xmlns:a16="http://schemas.microsoft.com/office/drawing/2014/main" val="618238593"/>
                    </a:ext>
                  </a:extLst>
                </a:gridCol>
                <a:gridCol w="4313238">
                  <a:extLst>
                    <a:ext uri="{9D8B030D-6E8A-4147-A177-3AD203B41FA5}">
                      <a16:colId xmlns:a16="http://schemas.microsoft.com/office/drawing/2014/main" val="1620083027"/>
                    </a:ext>
                  </a:extLst>
                </a:gridCol>
              </a:tblGrid>
              <a:tr h="1614487"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530997"/>
                  </a:ext>
                </a:extLst>
              </a:tr>
              <a:tr h="594717">
                <a:tc>
                  <a:txBody>
                    <a:bodyPr/>
                    <a:lstStyle/>
                    <a:p>
                      <a:r>
                        <a:rPr lang="en-US" sz="3500" dirty="0">
                          <a:solidFill>
                            <a:srgbClr val="7030A0"/>
                          </a:solidFill>
                          <a:latin typeface="KG Miss Kindergarten" panose="02000000000000000000" pitchFamily="2" charset="0"/>
                        </a:rPr>
                        <a:t>1. </a:t>
                      </a:r>
                      <a:r>
                        <a:rPr lang="en-US" sz="35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i</a:t>
                      </a:r>
                      <a:r>
                        <a:rPr lang="en-US" sz="35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n </a:t>
                      </a:r>
                      <a:endParaRPr lang="en-IL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7030A0"/>
                          </a:solidFill>
                          <a:latin typeface="KG Miss Kindergarten" panose="02000000000000000000" pitchFamily="2" charset="0"/>
                        </a:rPr>
                        <a:t>2.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 sm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i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l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e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 </a:t>
                      </a:r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314710"/>
                  </a:ext>
                </a:extLst>
              </a:tr>
              <a:tr h="594717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7030A0"/>
                          </a:solidFill>
                          <a:latin typeface="KG Miss Kindergarten" panose="02000000000000000000" pitchFamily="2" charset="0"/>
                        </a:rPr>
                        <a:t>3.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 sw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i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m </a:t>
                      </a:r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7030A0"/>
                          </a:solidFill>
                          <a:latin typeface="KG Miss Kindergarten" panose="02000000000000000000" pitchFamily="2" charset="0"/>
                        </a:rPr>
                        <a:t>5.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 l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i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k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e</a:t>
                      </a:r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603277"/>
                  </a:ext>
                </a:extLst>
              </a:tr>
              <a:tr h="594717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7030A0"/>
                          </a:solidFill>
                          <a:latin typeface="KG Miss Kindergarten" panose="02000000000000000000" pitchFamily="2" charset="0"/>
                        </a:rPr>
                        <a:t>4.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 t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i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cket </a:t>
                      </a:r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7030A0"/>
                          </a:solidFill>
                          <a:latin typeface="KG Miss Kindergarten" panose="02000000000000000000" pitchFamily="2" charset="0"/>
                        </a:rPr>
                        <a:t>7.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 wr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i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t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e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 </a:t>
                      </a:r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430249"/>
                  </a:ext>
                </a:extLst>
              </a:tr>
              <a:tr h="594717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7030A0"/>
                          </a:solidFill>
                          <a:latin typeface="KG Miss Kindergarten" panose="02000000000000000000" pitchFamily="2" charset="0"/>
                        </a:rPr>
                        <a:t>6.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 g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i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ft </a:t>
                      </a:r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631305"/>
                  </a:ext>
                </a:extLst>
              </a:tr>
              <a:tr h="594717">
                <a:tc>
                  <a:txBody>
                    <a:bodyPr/>
                    <a:lstStyle/>
                    <a:p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490080"/>
                  </a:ext>
                </a:extLst>
              </a:tr>
            </a:tbl>
          </a:graphicData>
        </a:graphic>
      </p:graphicFrame>
      <p:pic>
        <p:nvPicPr>
          <p:cNvPr id="10" name="Picture 2" descr="Smiley, Happy, Face, Smile, Lucky, Luck, Yellow, Fun">
            <a:extLst>
              <a:ext uri="{FF2B5EF4-FFF2-40B4-BE49-F238E27FC236}">
                <a16:creationId xmlns:a16="http://schemas.microsoft.com/office/drawing/2014/main" id="{5C00F766-A96B-40C1-89BF-2D85E919C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426" y="687561"/>
            <a:ext cx="1414444" cy="141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Vintage Cat, Watercolor, Cats">
            <a:extLst>
              <a:ext uri="{FF2B5EF4-FFF2-40B4-BE49-F238E27FC236}">
                <a16:creationId xmlns:a16="http://schemas.microsoft.com/office/drawing/2014/main" id="{5B4AB0EC-2F6A-4B96-9E82-751D2BB50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961" y="685485"/>
            <a:ext cx="3102493" cy="163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F904279-1E4D-4EBC-B5D6-DF081C89FD35}"/>
              </a:ext>
            </a:extLst>
          </p:cNvPr>
          <p:cNvSpPr txBox="1"/>
          <p:nvPr/>
        </p:nvSpPr>
        <p:spPr>
          <a:xfrm>
            <a:off x="411883" y="5474534"/>
            <a:ext cx="11368233" cy="1323439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1. 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n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2.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sm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l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3.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sw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m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4.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t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cket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5.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l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k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</a:p>
          <a:p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6.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g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ft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7.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wr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t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8.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t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m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9.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10.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w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th</a:t>
            </a:r>
            <a:endParaRPr lang="en-IL" sz="4000" dirty="0">
              <a:solidFill>
                <a:schemeClr val="bg2">
                  <a:lumMod val="10000"/>
                </a:schemeClr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17762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F45F989-4527-4EAE-BD2B-D765BAEAAE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514941"/>
              </p:ext>
            </p:extLst>
          </p:nvPr>
        </p:nvGraphicFramePr>
        <p:xfrm>
          <a:off x="1586563" y="685485"/>
          <a:ext cx="8626476" cy="47996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13238">
                  <a:extLst>
                    <a:ext uri="{9D8B030D-6E8A-4147-A177-3AD203B41FA5}">
                      <a16:colId xmlns:a16="http://schemas.microsoft.com/office/drawing/2014/main" val="618238593"/>
                    </a:ext>
                  </a:extLst>
                </a:gridCol>
                <a:gridCol w="4313238">
                  <a:extLst>
                    <a:ext uri="{9D8B030D-6E8A-4147-A177-3AD203B41FA5}">
                      <a16:colId xmlns:a16="http://schemas.microsoft.com/office/drawing/2014/main" val="1620083027"/>
                    </a:ext>
                  </a:extLst>
                </a:gridCol>
              </a:tblGrid>
              <a:tr h="1614487"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530997"/>
                  </a:ext>
                </a:extLst>
              </a:tr>
              <a:tr h="594717">
                <a:tc>
                  <a:txBody>
                    <a:bodyPr/>
                    <a:lstStyle/>
                    <a:p>
                      <a:r>
                        <a:rPr lang="en-US" sz="3500" dirty="0">
                          <a:solidFill>
                            <a:srgbClr val="7030A0"/>
                          </a:solidFill>
                          <a:latin typeface="KG Miss Kindergarten" panose="02000000000000000000" pitchFamily="2" charset="0"/>
                        </a:rPr>
                        <a:t>1. </a:t>
                      </a:r>
                      <a:r>
                        <a:rPr lang="en-US" sz="35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i</a:t>
                      </a:r>
                      <a:r>
                        <a:rPr lang="en-US" sz="35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n </a:t>
                      </a:r>
                      <a:endParaRPr lang="en-IL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7030A0"/>
                          </a:solidFill>
                          <a:latin typeface="KG Miss Kindergarten" panose="02000000000000000000" pitchFamily="2" charset="0"/>
                        </a:rPr>
                        <a:t>2.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 sm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i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l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e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 </a:t>
                      </a:r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314710"/>
                  </a:ext>
                </a:extLst>
              </a:tr>
              <a:tr h="594717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7030A0"/>
                          </a:solidFill>
                          <a:latin typeface="KG Miss Kindergarten" panose="02000000000000000000" pitchFamily="2" charset="0"/>
                        </a:rPr>
                        <a:t>3.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 sw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i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m </a:t>
                      </a:r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7030A0"/>
                          </a:solidFill>
                          <a:latin typeface="KG Miss Kindergarten" panose="02000000000000000000" pitchFamily="2" charset="0"/>
                        </a:rPr>
                        <a:t>5.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 l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i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k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e</a:t>
                      </a:r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603277"/>
                  </a:ext>
                </a:extLst>
              </a:tr>
              <a:tr h="594717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7030A0"/>
                          </a:solidFill>
                          <a:latin typeface="KG Miss Kindergarten" panose="02000000000000000000" pitchFamily="2" charset="0"/>
                        </a:rPr>
                        <a:t>4.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 t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i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cket </a:t>
                      </a:r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7030A0"/>
                          </a:solidFill>
                          <a:latin typeface="KG Miss Kindergarten" panose="02000000000000000000" pitchFamily="2" charset="0"/>
                        </a:rPr>
                        <a:t>7.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 wr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i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t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e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 </a:t>
                      </a:r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430249"/>
                  </a:ext>
                </a:extLst>
              </a:tr>
              <a:tr h="594717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7030A0"/>
                          </a:solidFill>
                          <a:latin typeface="KG Miss Kindergarten" panose="02000000000000000000" pitchFamily="2" charset="0"/>
                        </a:rPr>
                        <a:t>6.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 g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i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ft </a:t>
                      </a:r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7030A0"/>
                          </a:solidFill>
                          <a:latin typeface="KG Miss Kindergarten" panose="02000000000000000000" pitchFamily="2" charset="0"/>
                        </a:rPr>
                        <a:t>8.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 t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i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m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e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 </a:t>
                      </a:r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631305"/>
                  </a:ext>
                </a:extLst>
              </a:tr>
              <a:tr h="594717">
                <a:tc>
                  <a:txBody>
                    <a:bodyPr/>
                    <a:lstStyle/>
                    <a:p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490080"/>
                  </a:ext>
                </a:extLst>
              </a:tr>
            </a:tbl>
          </a:graphicData>
        </a:graphic>
      </p:graphicFrame>
      <p:pic>
        <p:nvPicPr>
          <p:cNvPr id="10" name="Picture 2" descr="Smiley, Happy, Face, Smile, Lucky, Luck, Yellow, Fun">
            <a:extLst>
              <a:ext uri="{FF2B5EF4-FFF2-40B4-BE49-F238E27FC236}">
                <a16:creationId xmlns:a16="http://schemas.microsoft.com/office/drawing/2014/main" id="{5C00F766-A96B-40C1-89BF-2D85E919C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426" y="687561"/>
            <a:ext cx="1414444" cy="141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Vintage Cat, Watercolor, Cats">
            <a:extLst>
              <a:ext uri="{FF2B5EF4-FFF2-40B4-BE49-F238E27FC236}">
                <a16:creationId xmlns:a16="http://schemas.microsoft.com/office/drawing/2014/main" id="{5B4AB0EC-2F6A-4B96-9E82-751D2BB50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961" y="685485"/>
            <a:ext cx="3102493" cy="163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F904279-1E4D-4EBC-B5D6-DF081C89FD35}"/>
              </a:ext>
            </a:extLst>
          </p:cNvPr>
          <p:cNvSpPr txBox="1"/>
          <p:nvPr/>
        </p:nvSpPr>
        <p:spPr>
          <a:xfrm>
            <a:off x="411883" y="5474534"/>
            <a:ext cx="11368233" cy="1323439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1. 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n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2.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sm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l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3.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sw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m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4.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t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cket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5.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l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k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</a:p>
          <a:p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6.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g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ft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7.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wr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t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8.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t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m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9.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10.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w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th</a:t>
            </a:r>
            <a:endParaRPr lang="en-IL" sz="4000" dirty="0">
              <a:solidFill>
                <a:schemeClr val="bg2">
                  <a:lumMod val="10000"/>
                </a:schemeClr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15387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F45F989-4527-4EAE-BD2B-D765BAEAAE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698602"/>
              </p:ext>
            </p:extLst>
          </p:nvPr>
        </p:nvGraphicFramePr>
        <p:xfrm>
          <a:off x="1586563" y="685485"/>
          <a:ext cx="8626476" cy="48148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13238">
                  <a:extLst>
                    <a:ext uri="{9D8B030D-6E8A-4147-A177-3AD203B41FA5}">
                      <a16:colId xmlns:a16="http://schemas.microsoft.com/office/drawing/2014/main" val="618238593"/>
                    </a:ext>
                  </a:extLst>
                </a:gridCol>
                <a:gridCol w="4313238">
                  <a:extLst>
                    <a:ext uri="{9D8B030D-6E8A-4147-A177-3AD203B41FA5}">
                      <a16:colId xmlns:a16="http://schemas.microsoft.com/office/drawing/2014/main" val="1620083027"/>
                    </a:ext>
                  </a:extLst>
                </a:gridCol>
              </a:tblGrid>
              <a:tr h="1614487"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530997"/>
                  </a:ext>
                </a:extLst>
              </a:tr>
              <a:tr h="594717">
                <a:tc>
                  <a:txBody>
                    <a:bodyPr/>
                    <a:lstStyle/>
                    <a:p>
                      <a:r>
                        <a:rPr lang="en-US" sz="3500" dirty="0">
                          <a:solidFill>
                            <a:srgbClr val="7030A0"/>
                          </a:solidFill>
                          <a:latin typeface="KG Miss Kindergarten" panose="02000000000000000000" pitchFamily="2" charset="0"/>
                        </a:rPr>
                        <a:t>1. </a:t>
                      </a:r>
                      <a:r>
                        <a:rPr lang="en-US" sz="35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i</a:t>
                      </a:r>
                      <a:r>
                        <a:rPr lang="en-US" sz="35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n </a:t>
                      </a:r>
                      <a:endParaRPr lang="en-IL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7030A0"/>
                          </a:solidFill>
                          <a:latin typeface="KG Miss Kindergarten" panose="02000000000000000000" pitchFamily="2" charset="0"/>
                        </a:rPr>
                        <a:t>2.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 sm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i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l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e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 </a:t>
                      </a:r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314710"/>
                  </a:ext>
                </a:extLst>
              </a:tr>
              <a:tr h="594717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7030A0"/>
                          </a:solidFill>
                          <a:latin typeface="KG Miss Kindergarten" panose="02000000000000000000" pitchFamily="2" charset="0"/>
                        </a:rPr>
                        <a:t>3.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 sw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i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m </a:t>
                      </a:r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7030A0"/>
                          </a:solidFill>
                          <a:latin typeface="KG Miss Kindergarten" panose="02000000000000000000" pitchFamily="2" charset="0"/>
                        </a:rPr>
                        <a:t>5.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 l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i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k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e</a:t>
                      </a:r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603277"/>
                  </a:ext>
                </a:extLst>
              </a:tr>
              <a:tr h="594717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7030A0"/>
                          </a:solidFill>
                          <a:latin typeface="KG Miss Kindergarten" panose="02000000000000000000" pitchFamily="2" charset="0"/>
                        </a:rPr>
                        <a:t>4.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 t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i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cket </a:t>
                      </a:r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7030A0"/>
                          </a:solidFill>
                          <a:latin typeface="KG Miss Kindergarten" panose="02000000000000000000" pitchFamily="2" charset="0"/>
                        </a:rPr>
                        <a:t>7.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 wr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i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t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e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 </a:t>
                      </a:r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430249"/>
                  </a:ext>
                </a:extLst>
              </a:tr>
              <a:tr h="594717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7030A0"/>
                          </a:solidFill>
                          <a:latin typeface="KG Miss Kindergarten" panose="02000000000000000000" pitchFamily="2" charset="0"/>
                        </a:rPr>
                        <a:t>6.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 g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i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ft </a:t>
                      </a:r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7030A0"/>
                          </a:solidFill>
                          <a:latin typeface="KG Miss Kindergarten" panose="02000000000000000000" pitchFamily="2" charset="0"/>
                        </a:rPr>
                        <a:t>8.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 t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i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m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e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 </a:t>
                      </a:r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631305"/>
                  </a:ext>
                </a:extLst>
              </a:tr>
              <a:tr h="594717">
                <a:tc>
                  <a:txBody>
                    <a:bodyPr/>
                    <a:lstStyle/>
                    <a:p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7030A0"/>
                          </a:solidFill>
                          <a:latin typeface="KG Miss Kindergarten" panose="02000000000000000000" pitchFamily="2" charset="0"/>
                        </a:rPr>
                        <a:t>9.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 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I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 </a:t>
                      </a:r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490080"/>
                  </a:ext>
                </a:extLst>
              </a:tr>
            </a:tbl>
          </a:graphicData>
        </a:graphic>
      </p:graphicFrame>
      <p:pic>
        <p:nvPicPr>
          <p:cNvPr id="10" name="Picture 2" descr="Smiley, Happy, Face, Smile, Lucky, Luck, Yellow, Fun">
            <a:extLst>
              <a:ext uri="{FF2B5EF4-FFF2-40B4-BE49-F238E27FC236}">
                <a16:creationId xmlns:a16="http://schemas.microsoft.com/office/drawing/2014/main" id="{5C00F766-A96B-40C1-89BF-2D85E919C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426" y="687561"/>
            <a:ext cx="1414444" cy="141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Vintage Cat, Watercolor, Cats">
            <a:extLst>
              <a:ext uri="{FF2B5EF4-FFF2-40B4-BE49-F238E27FC236}">
                <a16:creationId xmlns:a16="http://schemas.microsoft.com/office/drawing/2014/main" id="{5B4AB0EC-2F6A-4B96-9E82-751D2BB50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961" y="685485"/>
            <a:ext cx="3102493" cy="163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F904279-1E4D-4EBC-B5D6-DF081C89FD35}"/>
              </a:ext>
            </a:extLst>
          </p:cNvPr>
          <p:cNvSpPr txBox="1"/>
          <p:nvPr/>
        </p:nvSpPr>
        <p:spPr>
          <a:xfrm>
            <a:off x="411883" y="5474534"/>
            <a:ext cx="11368233" cy="1323439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1. 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n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2.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sm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l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3.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sw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m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4.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t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cket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5.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l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k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</a:p>
          <a:p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6.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g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ft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7.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wr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t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8.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t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m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9.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10.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w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th</a:t>
            </a:r>
            <a:endParaRPr lang="en-IL" sz="4000" dirty="0">
              <a:solidFill>
                <a:schemeClr val="bg2">
                  <a:lumMod val="10000"/>
                </a:schemeClr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0985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F45F989-4527-4EAE-BD2B-D765BAEAAE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165882"/>
              </p:ext>
            </p:extLst>
          </p:nvPr>
        </p:nvGraphicFramePr>
        <p:xfrm>
          <a:off x="1586563" y="685485"/>
          <a:ext cx="8626476" cy="48148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13238">
                  <a:extLst>
                    <a:ext uri="{9D8B030D-6E8A-4147-A177-3AD203B41FA5}">
                      <a16:colId xmlns:a16="http://schemas.microsoft.com/office/drawing/2014/main" val="618238593"/>
                    </a:ext>
                  </a:extLst>
                </a:gridCol>
                <a:gridCol w="4313238">
                  <a:extLst>
                    <a:ext uri="{9D8B030D-6E8A-4147-A177-3AD203B41FA5}">
                      <a16:colId xmlns:a16="http://schemas.microsoft.com/office/drawing/2014/main" val="1620083027"/>
                    </a:ext>
                  </a:extLst>
                </a:gridCol>
              </a:tblGrid>
              <a:tr h="1614487"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530997"/>
                  </a:ext>
                </a:extLst>
              </a:tr>
              <a:tr h="594717">
                <a:tc>
                  <a:txBody>
                    <a:bodyPr/>
                    <a:lstStyle/>
                    <a:p>
                      <a:r>
                        <a:rPr lang="en-US" sz="3500" dirty="0">
                          <a:solidFill>
                            <a:srgbClr val="7030A0"/>
                          </a:solidFill>
                          <a:latin typeface="KG Miss Kindergarten" panose="02000000000000000000" pitchFamily="2" charset="0"/>
                        </a:rPr>
                        <a:t>1. </a:t>
                      </a:r>
                      <a:r>
                        <a:rPr lang="en-US" sz="35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i</a:t>
                      </a:r>
                      <a:r>
                        <a:rPr lang="en-US" sz="35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n </a:t>
                      </a:r>
                      <a:endParaRPr lang="en-IL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7030A0"/>
                          </a:solidFill>
                          <a:latin typeface="KG Miss Kindergarten" panose="02000000000000000000" pitchFamily="2" charset="0"/>
                        </a:rPr>
                        <a:t>2.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 sm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i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l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e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 </a:t>
                      </a:r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314710"/>
                  </a:ext>
                </a:extLst>
              </a:tr>
              <a:tr h="594717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7030A0"/>
                          </a:solidFill>
                          <a:latin typeface="KG Miss Kindergarten" panose="02000000000000000000" pitchFamily="2" charset="0"/>
                        </a:rPr>
                        <a:t>3.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 sw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i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m </a:t>
                      </a:r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7030A0"/>
                          </a:solidFill>
                          <a:latin typeface="KG Miss Kindergarten" panose="02000000000000000000" pitchFamily="2" charset="0"/>
                        </a:rPr>
                        <a:t>5.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 l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i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k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e</a:t>
                      </a:r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603277"/>
                  </a:ext>
                </a:extLst>
              </a:tr>
              <a:tr h="594717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7030A0"/>
                          </a:solidFill>
                          <a:latin typeface="KG Miss Kindergarten" panose="02000000000000000000" pitchFamily="2" charset="0"/>
                        </a:rPr>
                        <a:t>4.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 t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i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cket </a:t>
                      </a:r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7030A0"/>
                          </a:solidFill>
                          <a:latin typeface="KG Miss Kindergarten" panose="02000000000000000000" pitchFamily="2" charset="0"/>
                        </a:rPr>
                        <a:t>7.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 wr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i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t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e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 </a:t>
                      </a:r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430249"/>
                  </a:ext>
                </a:extLst>
              </a:tr>
              <a:tr h="594717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7030A0"/>
                          </a:solidFill>
                          <a:latin typeface="KG Miss Kindergarten" panose="02000000000000000000" pitchFamily="2" charset="0"/>
                        </a:rPr>
                        <a:t>6.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 g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i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ft </a:t>
                      </a:r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7030A0"/>
                          </a:solidFill>
                          <a:latin typeface="KG Miss Kindergarten" panose="02000000000000000000" pitchFamily="2" charset="0"/>
                        </a:rPr>
                        <a:t>8.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 t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i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m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e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 </a:t>
                      </a:r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631305"/>
                  </a:ext>
                </a:extLst>
              </a:tr>
              <a:tr h="594717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7030A0"/>
                          </a:solidFill>
                          <a:latin typeface="KG Miss Kindergarten" panose="02000000000000000000" pitchFamily="2" charset="0"/>
                        </a:rPr>
                        <a:t>10.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 w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i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th</a:t>
                      </a:r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7030A0"/>
                          </a:solidFill>
                          <a:latin typeface="KG Miss Kindergarten" panose="02000000000000000000" pitchFamily="2" charset="0"/>
                        </a:rPr>
                        <a:t>9.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 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KG Miss Kindergarten" panose="02000000000000000000" pitchFamily="2" charset="0"/>
                        </a:rPr>
                        <a:t>I</a:t>
                      </a:r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KG Miss Kindergarten" panose="02000000000000000000" pitchFamily="2" charset="0"/>
                        </a:rPr>
                        <a:t> </a:t>
                      </a:r>
                      <a:endParaRPr lang="en-IL" sz="3500" dirty="0">
                        <a:latin typeface="KG Miss Kindergarte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490080"/>
                  </a:ext>
                </a:extLst>
              </a:tr>
            </a:tbl>
          </a:graphicData>
        </a:graphic>
      </p:graphicFrame>
      <p:pic>
        <p:nvPicPr>
          <p:cNvPr id="10" name="Picture 2" descr="Smiley, Happy, Face, Smile, Lucky, Luck, Yellow, Fun">
            <a:extLst>
              <a:ext uri="{FF2B5EF4-FFF2-40B4-BE49-F238E27FC236}">
                <a16:creationId xmlns:a16="http://schemas.microsoft.com/office/drawing/2014/main" id="{5C00F766-A96B-40C1-89BF-2D85E919C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426" y="687561"/>
            <a:ext cx="1414444" cy="141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Vintage Cat, Watercolor, Cats">
            <a:extLst>
              <a:ext uri="{FF2B5EF4-FFF2-40B4-BE49-F238E27FC236}">
                <a16:creationId xmlns:a16="http://schemas.microsoft.com/office/drawing/2014/main" id="{5B4AB0EC-2F6A-4B96-9E82-751D2BB50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961" y="685485"/>
            <a:ext cx="3102493" cy="163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F904279-1E4D-4EBC-B5D6-DF081C89FD35}"/>
              </a:ext>
            </a:extLst>
          </p:cNvPr>
          <p:cNvSpPr txBox="1"/>
          <p:nvPr/>
        </p:nvSpPr>
        <p:spPr>
          <a:xfrm>
            <a:off x="411883" y="5474534"/>
            <a:ext cx="11368233" cy="1323439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1. 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n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2.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sm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l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3.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sw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m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4.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t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cket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5.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l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k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</a:p>
          <a:p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6.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g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ft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7.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wr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t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8.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t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m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9.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 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KG Miss Kindergarten" panose="02000000000000000000" pitchFamily="2" charset="0"/>
              </a:rPr>
              <a:t>10.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 w</a:t>
            </a:r>
            <a:r>
              <a:rPr lang="en-US" sz="4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KG Miss Kindergarten" panose="02000000000000000000" pitchFamily="2" charset="0"/>
              </a:rPr>
              <a:t>th</a:t>
            </a:r>
            <a:endParaRPr lang="en-IL" sz="4000" dirty="0">
              <a:solidFill>
                <a:schemeClr val="bg2">
                  <a:lumMod val="10000"/>
                </a:schemeClr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45552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resent, Box, Dole, Favor, Gift, Valentine, Wedding">
            <a:extLst>
              <a:ext uri="{FF2B5EF4-FFF2-40B4-BE49-F238E27FC236}">
                <a16:creationId xmlns:a16="http://schemas.microsoft.com/office/drawing/2014/main" id="{024343CF-EDFE-40CC-ADC1-B7B8A599C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1966469"/>
            <a:ext cx="3995420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05ADA760-8D60-47E5-A9E6-FC4EC58ED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Gifts</a:t>
            </a:r>
            <a:endParaRPr lang="en-IL" dirty="0">
              <a:latin typeface="Comic Sans MS" panose="030F0702030302020204" pitchFamily="66" charset="0"/>
            </a:endParaRP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839A48D9-1893-4E58-8E50-CAAD4DA31009}"/>
              </a:ext>
            </a:extLst>
          </p:cNvPr>
          <p:cNvSpPr/>
          <p:nvPr/>
        </p:nvSpPr>
        <p:spPr>
          <a:xfrm>
            <a:off x="8596313" y="4009581"/>
            <a:ext cx="3086100" cy="2014537"/>
          </a:xfrm>
          <a:prstGeom prst="cloudCallout">
            <a:avLst>
              <a:gd name="adj1" fmla="val -80092"/>
              <a:gd name="adj2" fmla="val -26861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BB398151-D998-4B5D-8D92-A1836FFE98EE}"/>
              </a:ext>
            </a:extLst>
          </p:cNvPr>
          <p:cNvSpPr/>
          <p:nvPr/>
        </p:nvSpPr>
        <p:spPr>
          <a:xfrm>
            <a:off x="176054" y="1633094"/>
            <a:ext cx="3086100" cy="2014537"/>
          </a:xfrm>
          <a:prstGeom prst="cloudCallout">
            <a:avLst>
              <a:gd name="adj1" fmla="val 54167"/>
              <a:gd name="adj2" fmla="val 56118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A3245F12-4DB0-4A33-A6E1-FF2FB699B765}"/>
              </a:ext>
            </a:extLst>
          </p:cNvPr>
          <p:cNvSpPr/>
          <p:nvPr/>
        </p:nvSpPr>
        <p:spPr>
          <a:xfrm>
            <a:off x="176054" y="4217637"/>
            <a:ext cx="3086100" cy="2014537"/>
          </a:xfrm>
          <a:prstGeom prst="cloudCallout">
            <a:avLst>
              <a:gd name="adj1" fmla="val 72223"/>
              <a:gd name="adj2" fmla="val 5054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0D7B9A61-4236-4F56-8191-50EC56156AD3}"/>
              </a:ext>
            </a:extLst>
          </p:cNvPr>
          <p:cNvSpPr/>
          <p:nvPr/>
        </p:nvSpPr>
        <p:spPr>
          <a:xfrm>
            <a:off x="8101013" y="912115"/>
            <a:ext cx="3086100" cy="2014537"/>
          </a:xfrm>
          <a:prstGeom prst="cloudCallout">
            <a:avLst>
              <a:gd name="adj1" fmla="val -59722"/>
              <a:gd name="adj2" fmla="val 7455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6146" name="Picture 2" descr="Recreation, Skateboard, Sketchy, Sport, Toy">
            <a:extLst>
              <a:ext uri="{FF2B5EF4-FFF2-40B4-BE49-F238E27FC236}">
                <a16:creationId xmlns:a16="http://schemas.microsoft.com/office/drawing/2014/main" id="{4F8FBCC6-DC64-41DB-AD48-DB307C3E1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567" y="1151040"/>
            <a:ext cx="3726029" cy="186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og, Puppy, Cute, Cartoon, Character">
            <a:extLst>
              <a:ext uri="{FF2B5EF4-FFF2-40B4-BE49-F238E27FC236}">
                <a16:creationId xmlns:a16="http://schemas.microsoft.com/office/drawing/2014/main" id="{8DEE6E3F-2562-4DA6-8DDE-9BB242B65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6" y="4217637"/>
            <a:ext cx="1995646" cy="187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Girl, Book, School, Reading, Learning">
            <a:extLst>
              <a:ext uri="{FF2B5EF4-FFF2-40B4-BE49-F238E27FC236}">
                <a16:creationId xmlns:a16="http://schemas.microsoft.com/office/drawing/2014/main" id="{6D55A021-EC26-43C2-B43D-C10C5F365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3962003"/>
            <a:ext cx="1533525" cy="217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Yo-Yo, Toy, Playing, Boy Playing">
            <a:extLst>
              <a:ext uri="{FF2B5EF4-FFF2-40B4-BE49-F238E27FC236}">
                <a16:creationId xmlns:a16="http://schemas.microsoft.com/office/drawing/2014/main" id="{087E95DC-A509-4322-97A0-4AC2A4A9A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46" y="1422914"/>
            <a:ext cx="1797526" cy="243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34164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D23E1-400A-4134-8CC1-1EEFA997D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What is the gift?</a:t>
            </a:r>
            <a:endParaRPr lang="en-IL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Ear, Listen, Hear, Gossip, Sound, Whispering, Secrets">
            <a:extLst>
              <a:ext uri="{FF2B5EF4-FFF2-40B4-BE49-F238E27FC236}">
                <a16:creationId xmlns:a16="http://schemas.microsoft.com/office/drawing/2014/main" id="{F5238E62-824F-4BFD-9B64-E836E3947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044" y="2186348"/>
            <a:ext cx="1996632" cy="332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Magnifying Glass, Magnifier Glass, Glass">
            <a:extLst>
              <a:ext uri="{FF2B5EF4-FFF2-40B4-BE49-F238E27FC236}">
                <a16:creationId xmlns:a16="http://schemas.microsoft.com/office/drawing/2014/main" id="{78FFEBBB-73F3-4B79-8307-E47FED85B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2262617"/>
            <a:ext cx="3299268" cy="325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73887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65046" y="433137"/>
            <a:ext cx="9703020" cy="805305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Story Time</a:t>
            </a:r>
            <a:endParaRPr lang="x-none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046" y="300439"/>
            <a:ext cx="1017545" cy="1070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BDA8BC-C92D-4DAE-AC52-E80B5EAD6747}"/>
              </a:ext>
            </a:extLst>
          </p:cNvPr>
          <p:cNvSpPr txBox="1"/>
          <p:nvPr/>
        </p:nvSpPr>
        <p:spPr>
          <a:xfrm>
            <a:off x="1328737" y="2828926"/>
            <a:ext cx="5229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Miss Kindergarten" panose="02000000000000000000" pitchFamily="2" charset="0"/>
              </a:rPr>
              <a:t>The G</a:t>
            </a:r>
            <a:r>
              <a:rPr lang="en-US" sz="96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9600" dirty="0">
                <a:latin typeface="KG Miss Kindergarten" panose="02000000000000000000" pitchFamily="2" charset="0"/>
              </a:rPr>
              <a:t>ft</a:t>
            </a:r>
            <a:endParaRPr lang="en-IL" sz="9600" dirty="0">
              <a:latin typeface="KG Miss Kindergarten" panose="02000000000000000000" pitchFamily="2" charset="0"/>
            </a:endParaRPr>
          </a:p>
        </p:txBody>
      </p:sp>
      <p:pic>
        <p:nvPicPr>
          <p:cNvPr id="6" name="Picture 4" descr="Girl, Books, School, Reading, Learning, Happy">
            <a:extLst>
              <a:ext uri="{FF2B5EF4-FFF2-40B4-BE49-F238E27FC236}">
                <a16:creationId xmlns:a16="http://schemas.microsoft.com/office/drawing/2014/main" id="{7117301A-11EC-4025-A9DD-CA55153CAE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54"/>
          <a:stretch/>
        </p:blipFill>
        <p:spPr bwMode="auto">
          <a:xfrm>
            <a:off x="7069161" y="1702593"/>
            <a:ext cx="2700482" cy="431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12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65046" y="433137"/>
            <a:ext cx="9703020" cy="805305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The Gift</a:t>
            </a:r>
            <a:endParaRPr lang="x-none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046" y="300439"/>
            <a:ext cx="1017545" cy="1070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13133C-FAE4-4E8F-9A94-A1CC6B011739}"/>
              </a:ext>
            </a:extLst>
          </p:cNvPr>
          <p:cNvSpPr txBox="1"/>
          <p:nvPr/>
        </p:nvSpPr>
        <p:spPr>
          <a:xfrm>
            <a:off x="400051" y="2014538"/>
            <a:ext cx="83010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KG Miss Kindergarten" panose="02000000000000000000" pitchFamily="2" charset="0"/>
              </a:rPr>
              <a:t>Th</a:t>
            </a:r>
            <a:r>
              <a:rPr lang="en-US" sz="7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000" dirty="0">
                <a:latin typeface="KG Miss Kindergarten" panose="02000000000000000000" pitchFamily="2" charset="0"/>
              </a:rPr>
              <a:t>s </a:t>
            </a:r>
            <a:r>
              <a:rPr lang="en-US" sz="7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000" dirty="0">
                <a:latin typeface="KG Miss Kindergarten" panose="02000000000000000000" pitchFamily="2" charset="0"/>
              </a:rPr>
              <a:t>s T</a:t>
            </a:r>
            <a:r>
              <a:rPr lang="en-US" sz="7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000" dirty="0">
                <a:latin typeface="KG Miss Kindergarten" panose="02000000000000000000" pitchFamily="2" charset="0"/>
              </a:rPr>
              <a:t>m. T</a:t>
            </a:r>
            <a:r>
              <a:rPr lang="en-US" sz="7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000" dirty="0">
                <a:latin typeface="KG Miss Kindergarten" panose="02000000000000000000" pitchFamily="2" charset="0"/>
              </a:rPr>
              <a:t>m </a:t>
            </a:r>
            <a:r>
              <a:rPr lang="en-US" sz="7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000" dirty="0">
                <a:latin typeface="KG Miss Kindergarten" panose="02000000000000000000" pitchFamily="2" charset="0"/>
              </a:rPr>
              <a:t>s sad. </a:t>
            </a:r>
            <a:endParaRPr lang="en-IL" sz="7000" dirty="0">
              <a:latin typeface="KG Miss Kindergarte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8E441F9-582B-4F6F-8006-B57F07AED0D2}"/>
              </a:ext>
            </a:extLst>
          </p:cNvPr>
          <p:cNvGrpSpPr/>
          <p:nvPr/>
        </p:nvGrpSpPr>
        <p:grpSpPr>
          <a:xfrm>
            <a:off x="9261326" y="2208252"/>
            <a:ext cx="1619250" cy="3238500"/>
            <a:chOff x="9261326" y="2208252"/>
            <a:chExt cx="1619250" cy="32385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7D48C1A-1C29-43B3-93C5-2E561582074D}"/>
                </a:ext>
              </a:extLst>
            </p:cNvPr>
            <p:cNvGrpSpPr/>
            <p:nvPr/>
          </p:nvGrpSpPr>
          <p:grpSpPr>
            <a:xfrm>
              <a:off x="9261326" y="2208252"/>
              <a:ext cx="1619250" cy="3238500"/>
              <a:chOff x="8592439" y="2514527"/>
              <a:chExt cx="1619250" cy="3238500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ADB9017F-A01F-468C-A2ED-3E3BEEAE9547}"/>
                  </a:ext>
                </a:extLst>
              </p:cNvPr>
              <p:cNvGrpSpPr/>
              <p:nvPr/>
            </p:nvGrpSpPr>
            <p:grpSpPr>
              <a:xfrm>
                <a:off x="8592439" y="2514527"/>
                <a:ext cx="1619250" cy="3238500"/>
                <a:chOff x="9486899" y="2362127"/>
                <a:chExt cx="1619250" cy="3238500"/>
              </a:xfrm>
            </p:grpSpPr>
            <p:pic>
              <p:nvPicPr>
                <p:cNvPr id="9222" name="Picture 6" descr="Boy, Black, Child, Happy, Laughing">
                  <a:extLst>
                    <a:ext uri="{FF2B5EF4-FFF2-40B4-BE49-F238E27FC236}">
                      <a16:creationId xmlns:a16="http://schemas.microsoft.com/office/drawing/2014/main" id="{8A8F89B4-AFF8-47EF-8E2F-93099D530A6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486899" y="2362127"/>
                  <a:ext cx="1619250" cy="32385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" name="Picture 6" descr="Boy, Black, Child, Happy, Laughing">
                  <a:extLst>
                    <a:ext uri="{FF2B5EF4-FFF2-40B4-BE49-F238E27FC236}">
                      <a16:creationId xmlns:a16="http://schemas.microsoft.com/office/drawing/2014/main" id="{98B33A32-9F88-4121-9ED3-B5B7DB416C3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706" t="38385" r="47647" b="51909"/>
                <a:stretch/>
              </p:blipFill>
              <p:spPr bwMode="auto">
                <a:xfrm rot="18653808">
                  <a:off x="10219262" y="3507519"/>
                  <a:ext cx="697608" cy="346166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1" name="Picture 6" descr="Boy, Black, Child, Happy, Laughing">
                <a:extLst>
                  <a:ext uri="{FF2B5EF4-FFF2-40B4-BE49-F238E27FC236}">
                    <a16:creationId xmlns:a16="http://schemas.microsoft.com/office/drawing/2014/main" id="{BEE044FE-9A9E-4A0F-B775-D4AEDC37E8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706" t="38385" r="47647" b="51909"/>
              <a:stretch/>
            </p:blipFill>
            <p:spPr bwMode="auto">
              <a:xfrm rot="18653808">
                <a:off x="9450937" y="3712426"/>
                <a:ext cx="369606" cy="183405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1438364-995A-417D-A2EE-B9C65D2DA6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45228" b="17888"/>
            <a:stretch/>
          </p:blipFill>
          <p:spPr>
            <a:xfrm>
              <a:off x="9560607" y="3340308"/>
              <a:ext cx="1141080" cy="372838"/>
            </a:xfrm>
            <a:prstGeom prst="rect">
              <a:avLst/>
            </a:prstGeom>
          </p:spPr>
        </p:pic>
        <p:pic>
          <p:nvPicPr>
            <p:cNvPr id="20" name="Picture 4" descr="Rain, Drop, Water, Wet, Liquid, Droplet, Falling">
              <a:extLst>
                <a:ext uri="{FF2B5EF4-FFF2-40B4-BE49-F238E27FC236}">
                  <a16:creationId xmlns:a16="http://schemas.microsoft.com/office/drawing/2014/main" id="{F3B4443A-74EF-4206-BC15-8CF8930191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75956" flipH="1">
              <a:off x="9685792" y="3285787"/>
              <a:ext cx="182410" cy="269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6255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65046" y="433137"/>
            <a:ext cx="9703020" cy="805305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The Gift</a:t>
            </a:r>
            <a:endParaRPr lang="x-none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046" y="300439"/>
            <a:ext cx="1017545" cy="1070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13133C-FAE4-4E8F-9A94-A1CC6B011739}"/>
              </a:ext>
            </a:extLst>
          </p:cNvPr>
          <p:cNvSpPr txBox="1"/>
          <p:nvPr/>
        </p:nvSpPr>
        <p:spPr>
          <a:xfrm>
            <a:off x="400051" y="2014538"/>
            <a:ext cx="83010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KG Miss Kindergarten" panose="02000000000000000000" pitchFamily="2" charset="0"/>
              </a:rPr>
              <a:t>“Are you sad T</a:t>
            </a:r>
            <a:r>
              <a:rPr lang="en-US" sz="7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000" dirty="0">
                <a:latin typeface="KG Miss Kindergarten" panose="02000000000000000000" pitchFamily="2" charset="0"/>
              </a:rPr>
              <a:t>m?”</a:t>
            </a:r>
            <a:endParaRPr lang="en-IL" sz="7000" dirty="0">
              <a:latin typeface="KG Miss Kindergarten" panose="02000000000000000000" pitchFamily="2" charset="0"/>
            </a:endParaRPr>
          </a:p>
        </p:txBody>
      </p:sp>
      <p:pic>
        <p:nvPicPr>
          <p:cNvPr id="14338" name="Picture 2" descr="Teacher, Bookworm, Glasses, Professor, Person, Cartoon">
            <a:extLst>
              <a:ext uri="{FF2B5EF4-FFF2-40B4-BE49-F238E27FC236}">
                <a16:creationId xmlns:a16="http://schemas.microsoft.com/office/drawing/2014/main" id="{CAEBDF09-EDA0-45AD-ADF8-D6B503B9F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8" y="3429000"/>
            <a:ext cx="28289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03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65046" y="433137"/>
            <a:ext cx="9703020" cy="805305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The Gift</a:t>
            </a:r>
            <a:endParaRPr lang="x-none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046" y="300439"/>
            <a:ext cx="1017545" cy="1070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13133C-FAE4-4E8F-9A94-A1CC6B011739}"/>
              </a:ext>
            </a:extLst>
          </p:cNvPr>
          <p:cNvSpPr txBox="1"/>
          <p:nvPr/>
        </p:nvSpPr>
        <p:spPr>
          <a:xfrm>
            <a:off x="0" y="2014538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KG Miss Kindergarten" panose="02000000000000000000" pitchFamily="2" charset="0"/>
              </a:rPr>
              <a:t>“</a:t>
            </a:r>
            <a:r>
              <a:rPr lang="en-US" sz="8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8000" dirty="0">
                <a:latin typeface="KG Miss Kindergarten" panose="02000000000000000000" pitchFamily="2" charset="0"/>
              </a:rPr>
              <a:t> am sad. </a:t>
            </a:r>
            <a:r>
              <a:rPr lang="en-US" sz="8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8000" dirty="0">
                <a:latin typeface="KG Miss Kindergarten" panose="02000000000000000000" pitchFamily="2" charset="0"/>
              </a:rPr>
              <a:t> want        .</a:t>
            </a:r>
            <a:endParaRPr lang="en-IL" sz="8000" dirty="0">
              <a:latin typeface="KG Miss Kindergarte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16AE57F-862C-4538-B97C-F17C6200D7B3}"/>
              </a:ext>
            </a:extLst>
          </p:cNvPr>
          <p:cNvGrpSpPr/>
          <p:nvPr/>
        </p:nvGrpSpPr>
        <p:grpSpPr>
          <a:xfrm>
            <a:off x="4906931" y="4364332"/>
            <a:ext cx="1619250" cy="3238500"/>
            <a:chOff x="9261326" y="2208252"/>
            <a:chExt cx="1619250" cy="32385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1618534-4ED6-4A44-8347-FBB51A020706}"/>
                </a:ext>
              </a:extLst>
            </p:cNvPr>
            <p:cNvGrpSpPr/>
            <p:nvPr/>
          </p:nvGrpSpPr>
          <p:grpSpPr>
            <a:xfrm>
              <a:off x="9261326" y="2208252"/>
              <a:ext cx="1619250" cy="3238500"/>
              <a:chOff x="8592439" y="2514527"/>
              <a:chExt cx="1619250" cy="323850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D9E93FC-1CE4-4BFD-B5D7-C0AC9D3FE49B}"/>
                  </a:ext>
                </a:extLst>
              </p:cNvPr>
              <p:cNvGrpSpPr/>
              <p:nvPr/>
            </p:nvGrpSpPr>
            <p:grpSpPr>
              <a:xfrm>
                <a:off x="8592439" y="2514527"/>
                <a:ext cx="1619250" cy="3238500"/>
                <a:chOff x="9486899" y="2362127"/>
                <a:chExt cx="1619250" cy="3238500"/>
              </a:xfrm>
            </p:grpSpPr>
            <p:pic>
              <p:nvPicPr>
                <p:cNvPr id="10" name="Picture 6" descr="Boy, Black, Child, Happy, Laughing">
                  <a:extLst>
                    <a:ext uri="{FF2B5EF4-FFF2-40B4-BE49-F238E27FC236}">
                      <a16:creationId xmlns:a16="http://schemas.microsoft.com/office/drawing/2014/main" id="{381C9D8A-A321-4917-BC8B-641E3E4CBAE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486899" y="2362127"/>
                  <a:ext cx="1619250" cy="32385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" name="Picture 6" descr="Boy, Black, Child, Happy, Laughing">
                  <a:extLst>
                    <a:ext uri="{FF2B5EF4-FFF2-40B4-BE49-F238E27FC236}">
                      <a16:creationId xmlns:a16="http://schemas.microsoft.com/office/drawing/2014/main" id="{7EAD7FD2-1F19-4465-BE10-AEAFBF6334C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706" t="38385" r="47647" b="51909"/>
                <a:stretch/>
              </p:blipFill>
              <p:spPr bwMode="auto">
                <a:xfrm rot="18653808">
                  <a:off x="10219262" y="3507519"/>
                  <a:ext cx="697608" cy="346166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9" name="Picture 6" descr="Boy, Black, Child, Happy, Laughing">
                <a:extLst>
                  <a:ext uri="{FF2B5EF4-FFF2-40B4-BE49-F238E27FC236}">
                    <a16:creationId xmlns:a16="http://schemas.microsoft.com/office/drawing/2014/main" id="{0E684750-9167-449F-8777-E682D7E9BB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706" t="38385" r="47647" b="51909"/>
              <a:stretch/>
            </p:blipFill>
            <p:spPr bwMode="auto">
              <a:xfrm rot="18653808">
                <a:off x="9450937" y="3712426"/>
                <a:ext cx="369606" cy="183405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BC58EFA-B34E-4E56-A91D-1AFA64451D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45228" b="17888"/>
            <a:stretch/>
          </p:blipFill>
          <p:spPr>
            <a:xfrm>
              <a:off x="9560607" y="3340308"/>
              <a:ext cx="1141080" cy="372838"/>
            </a:xfrm>
            <a:prstGeom prst="rect">
              <a:avLst/>
            </a:prstGeom>
          </p:spPr>
        </p:pic>
        <p:pic>
          <p:nvPicPr>
            <p:cNvPr id="13" name="Picture 4" descr="Rain, Drop, Water, Wet, Liquid, Droplet, Falling">
              <a:extLst>
                <a:ext uri="{FF2B5EF4-FFF2-40B4-BE49-F238E27FC236}">
                  <a16:creationId xmlns:a16="http://schemas.microsoft.com/office/drawing/2014/main" id="{B43D49A2-F87A-4A73-A8F1-E2DDC4D953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75956" flipH="1">
              <a:off x="9685792" y="3285787"/>
              <a:ext cx="182410" cy="269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6DB4ECC-0241-44B0-8D5D-84E49277BA67}"/>
              </a:ext>
            </a:extLst>
          </p:cNvPr>
          <p:cNvGrpSpPr/>
          <p:nvPr/>
        </p:nvGrpSpPr>
        <p:grpSpPr>
          <a:xfrm>
            <a:off x="9239202" y="1541577"/>
            <a:ext cx="2368490" cy="2162935"/>
            <a:chOff x="638126" y="3263096"/>
            <a:chExt cx="3236885" cy="2673637"/>
          </a:xfrm>
        </p:grpSpPr>
        <p:pic>
          <p:nvPicPr>
            <p:cNvPr id="3074" name="Picture 2" descr="Picture Frame, Frame, Framed, Border">
              <a:extLst>
                <a:ext uri="{FF2B5EF4-FFF2-40B4-BE49-F238E27FC236}">
                  <a16:creationId xmlns:a16="http://schemas.microsoft.com/office/drawing/2014/main" id="{9472DF19-CC93-4196-BCAE-E422F5F287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126" y="3263096"/>
              <a:ext cx="3236885" cy="2673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F81FA7B-667C-4108-BCA0-A5D874ADDF08}"/>
                </a:ext>
              </a:extLst>
            </p:cNvPr>
            <p:cNvGrpSpPr/>
            <p:nvPr/>
          </p:nvGrpSpPr>
          <p:grpSpPr>
            <a:xfrm>
              <a:off x="960303" y="3903701"/>
              <a:ext cx="2592529" cy="1543051"/>
              <a:chOff x="4603599" y="2771776"/>
              <a:chExt cx="2915986" cy="2400300"/>
            </a:xfrm>
          </p:grpSpPr>
          <p:pic>
            <p:nvPicPr>
              <p:cNvPr id="3076" name="Picture 4" descr="Friends, Family, Friendship, Happy, People, Girl, Woman">
                <a:extLst>
                  <a:ext uri="{FF2B5EF4-FFF2-40B4-BE49-F238E27FC236}">
                    <a16:creationId xmlns:a16="http://schemas.microsoft.com/office/drawing/2014/main" id="{A1C5A015-4A25-4D61-80C5-F5F3D9F52F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44" t="3441" r="50000" b="61559"/>
              <a:stretch/>
            </p:blipFill>
            <p:spPr bwMode="auto">
              <a:xfrm>
                <a:off x="4603599" y="2771776"/>
                <a:ext cx="2493294" cy="2400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8" name="Picture 6" descr="Friends, Family, Friendship, Happy, People, Girl, Woman">
                <a:extLst>
                  <a:ext uri="{FF2B5EF4-FFF2-40B4-BE49-F238E27FC236}">
                    <a16:creationId xmlns:a16="http://schemas.microsoft.com/office/drawing/2014/main" id="{59E4F5EB-8127-4A2A-B543-2226690B22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667" t="54538" r="57482" b="17606"/>
              <a:stretch/>
            </p:blipFill>
            <p:spPr bwMode="auto">
              <a:xfrm>
                <a:off x="6345340" y="2771776"/>
                <a:ext cx="1174245" cy="2400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9623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FD4E7-A8D3-42D4-ADE4-207954AE51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1227" y="1796324"/>
            <a:ext cx="2151592" cy="1500187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KG Miss Kindergarten" panose="02000000000000000000" pitchFamily="2" charset="0"/>
              </a:rPr>
              <a:t> </a:t>
            </a:r>
            <a:r>
              <a:rPr lang="en-US" sz="10000" dirty="0" err="1">
                <a:latin typeface="KG Miss Kindergarten" panose="02000000000000000000" pitchFamily="2" charset="0"/>
              </a:rPr>
              <a:t>i</a:t>
            </a:r>
            <a:r>
              <a:rPr lang="en-US" sz="10000" dirty="0">
                <a:latin typeface="KG Miss Kindergarten" panose="02000000000000000000" pitchFamily="2" charset="0"/>
              </a:rPr>
              <a:t> </a:t>
            </a:r>
            <a:endParaRPr lang="en-IL" sz="10000" dirty="0">
              <a:latin typeface="KG Miss Kindergarten" panose="02000000000000000000" pitchFamily="2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57EF96F-2494-4D60-BF16-75610C64B429}"/>
              </a:ext>
            </a:extLst>
          </p:cNvPr>
          <p:cNvCxnSpPr>
            <a:cxnSpLocks/>
          </p:cNvCxnSpPr>
          <p:nvPr/>
        </p:nvCxnSpPr>
        <p:spPr>
          <a:xfrm flipH="1">
            <a:off x="3771900" y="3151376"/>
            <a:ext cx="754120" cy="90627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Vintage Cat, Watercolor, Cats">
            <a:extLst>
              <a:ext uri="{FF2B5EF4-FFF2-40B4-BE49-F238E27FC236}">
                <a16:creationId xmlns:a16="http://schemas.microsoft.com/office/drawing/2014/main" id="{6347EC2E-E33D-4228-98B6-F058CCEF7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587" y="4268592"/>
            <a:ext cx="3096640" cy="163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50B9866-C500-4529-9992-BB3DCEFD88DF}"/>
              </a:ext>
            </a:extLst>
          </p:cNvPr>
          <p:cNvSpPr txBox="1"/>
          <p:nvPr/>
        </p:nvSpPr>
        <p:spPr>
          <a:xfrm>
            <a:off x="2628900" y="3614738"/>
            <a:ext cx="542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1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94927534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65046" y="433137"/>
            <a:ext cx="9703020" cy="805305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The Gift</a:t>
            </a:r>
            <a:endParaRPr lang="x-none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046" y="300439"/>
            <a:ext cx="1017545" cy="1070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13133C-FAE4-4E8F-9A94-A1CC6B011739}"/>
              </a:ext>
            </a:extLst>
          </p:cNvPr>
          <p:cNvSpPr txBox="1"/>
          <p:nvPr/>
        </p:nvSpPr>
        <p:spPr>
          <a:xfrm>
            <a:off x="400050" y="2014538"/>
            <a:ext cx="11401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KG Miss Kindergarten" panose="02000000000000000000" pitchFamily="2" charset="0"/>
              </a:rPr>
              <a:t>T</a:t>
            </a:r>
            <a:r>
              <a:rPr lang="en-US" sz="8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8000" dirty="0">
                <a:latin typeface="KG Miss Kindergarten" panose="02000000000000000000" pitchFamily="2" charset="0"/>
              </a:rPr>
              <a:t>m s</a:t>
            </a:r>
            <a:r>
              <a:rPr lang="en-US" sz="8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8000" dirty="0">
                <a:latin typeface="KG Miss Kindergarten" panose="02000000000000000000" pitchFamily="2" charset="0"/>
              </a:rPr>
              <a:t>ts and wr</a:t>
            </a:r>
            <a:r>
              <a:rPr lang="en-US" sz="8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8000" dirty="0">
                <a:latin typeface="KG Miss Kindergarten" panose="02000000000000000000" pitchFamily="2" charset="0"/>
              </a:rPr>
              <a:t>t</a:t>
            </a:r>
            <a:r>
              <a:rPr lang="en-US" sz="8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r>
              <a:rPr lang="en-US" sz="8000" dirty="0">
                <a:latin typeface="KG Miss Kindergarten" panose="02000000000000000000" pitchFamily="2" charset="0"/>
              </a:rPr>
              <a:t>s. </a:t>
            </a:r>
          </a:p>
        </p:txBody>
      </p:sp>
      <p:pic>
        <p:nvPicPr>
          <p:cNvPr id="15362" name="Picture 2" descr="Book, Open, Reading, Writing, Journal, Diary, Notebook">
            <a:extLst>
              <a:ext uri="{FF2B5EF4-FFF2-40B4-BE49-F238E27FC236}">
                <a16:creationId xmlns:a16="http://schemas.microsoft.com/office/drawing/2014/main" id="{30B5ECB0-63AE-497E-8B58-E36B3CABE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6270">
            <a:off x="1385822" y="3042847"/>
            <a:ext cx="8249146" cy="412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and, Pencil, Pen, Edit, Eraser, Write, Writing">
            <a:extLst>
              <a:ext uri="{FF2B5EF4-FFF2-40B4-BE49-F238E27FC236}">
                <a16:creationId xmlns:a16="http://schemas.microsoft.com/office/drawing/2014/main" id="{363C7437-DDF5-4CC0-B2AE-643950E7A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583" y="5343383"/>
            <a:ext cx="1965663" cy="176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77AB59-35BB-4A08-A9E9-D622B7F2912C}"/>
              </a:ext>
            </a:extLst>
          </p:cNvPr>
          <p:cNvSpPr txBox="1"/>
          <p:nvPr/>
        </p:nvSpPr>
        <p:spPr>
          <a:xfrm rot="21354601">
            <a:off x="5458501" y="3960397"/>
            <a:ext cx="32575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KG Miss Kindergarten" panose="02000000000000000000" pitchFamily="2" charset="0"/>
              </a:rPr>
              <a:t>I am sad.</a:t>
            </a:r>
            <a:endParaRPr lang="en-IL" sz="6000" dirty="0"/>
          </a:p>
        </p:txBody>
      </p:sp>
    </p:spTree>
    <p:extLst>
      <p:ext uri="{BB962C8B-B14F-4D97-AF65-F5344CB8AC3E}">
        <p14:creationId xmlns:p14="http://schemas.microsoft.com/office/powerpoint/2010/main" val="95019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65046" y="433137"/>
            <a:ext cx="9703020" cy="805305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The Gift</a:t>
            </a:r>
            <a:endParaRPr lang="x-none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046" y="300439"/>
            <a:ext cx="1017545" cy="1070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13133C-FAE4-4E8F-9A94-A1CC6B011739}"/>
              </a:ext>
            </a:extLst>
          </p:cNvPr>
          <p:cNvSpPr txBox="1"/>
          <p:nvPr/>
        </p:nvSpPr>
        <p:spPr>
          <a:xfrm>
            <a:off x="400050" y="2014538"/>
            <a:ext cx="114014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KG Miss Kindergarten" panose="02000000000000000000" pitchFamily="2" charset="0"/>
              </a:rPr>
              <a:t>My T</a:t>
            </a:r>
            <a:r>
              <a:rPr lang="en-US" sz="8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8000" dirty="0">
                <a:latin typeface="KG Miss Kindergarten" panose="02000000000000000000" pitchFamily="2" charset="0"/>
              </a:rPr>
              <a:t>m </a:t>
            </a:r>
            <a:r>
              <a:rPr lang="en-US" sz="8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8000" dirty="0">
                <a:latin typeface="KG Miss Kindergarten" panose="02000000000000000000" pitchFamily="2" charset="0"/>
              </a:rPr>
              <a:t>s sad. </a:t>
            </a:r>
            <a:r>
              <a:rPr lang="en-US" sz="8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8000" dirty="0">
                <a:latin typeface="KG Miss Kindergarten" panose="02000000000000000000" pitchFamily="2" charset="0"/>
              </a:rPr>
              <a:t> am sad.  </a:t>
            </a:r>
          </a:p>
        </p:txBody>
      </p:sp>
      <p:pic>
        <p:nvPicPr>
          <p:cNvPr id="6" name="Picture 2" descr="Teacher, Bookworm, Glasses, Professor, Person, Cartoon">
            <a:extLst>
              <a:ext uri="{FF2B5EF4-FFF2-40B4-BE49-F238E27FC236}">
                <a16:creationId xmlns:a16="http://schemas.microsoft.com/office/drawing/2014/main" id="{C42598B2-F287-4485-A20E-4F5F5C4D9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3291810"/>
            <a:ext cx="28289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eacher, Bookworm, Glasses, Professor, Person, Cartoon">
            <a:extLst>
              <a:ext uri="{FF2B5EF4-FFF2-40B4-BE49-F238E27FC236}">
                <a16:creationId xmlns:a16="http://schemas.microsoft.com/office/drawing/2014/main" id="{5EA219CF-4BC5-4516-B6F0-D585D40D80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9" t="42511" r="55219" b="50000"/>
          <a:stretch/>
        </p:blipFill>
        <p:spPr bwMode="auto">
          <a:xfrm>
            <a:off x="8582024" y="4706272"/>
            <a:ext cx="485775" cy="21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44AA56-078D-42BE-A4FD-D6C2D304A4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5228" b="17888"/>
          <a:stretch/>
        </p:blipFill>
        <p:spPr>
          <a:xfrm>
            <a:off x="8254371" y="4625781"/>
            <a:ext cx="1141080" cy="37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93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65046" y="433137"/>
            <a:ext cx="9703020" cy="805305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The Gift</a:t>
            </a:r>
            <a:endParaRPr lang="x-none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046" y="300439"/>
            <a:ext cx="1017545" cy="1070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C6BE93-543C-4BA5-B755-DA8447FBA882}"/>
              </a:ext>
            </a:extLst>
          </p:cNvPr>
          <p:cNvSpPr txBox="1"/>
          <p:nvPr/>
        </p:nvSpPr>
        <p:spPr>
          <a:xfrm>
            <a:off x="192881" y="1942620"/>
            <a:ext cx="11806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KG Miss Kindergarten" panose="02000000000000000000" pitchFamily="2" charset="0"/>
              </a:rPr>
              <a:t>Mom has an          .</a:t>
            </a:r>
            <a:endParaRPr lang="en-IL" sz="8000" dirty="0">
              <a:latin typeface="KG Miss Kindergarten" panose="02000000000000000000" pitchFamily="2" charset="0"/>
            </a:endParaRPr>
          </a:p>
        </p:txBody>
      </p:sp>
      <p:pic>
        <p:nvPicPr>
          <p:cNvPr id="7" name="Picture 2" descr="Teacher, Bookworm, Glasses, Professor, Person, Cartoon">
            <a:extLst>
              <a:ext uri="{FF2B5EF4-FFF2-40B4-BE49-F238E27FC236}">
                <a16:creationId xmlns:a16="http://schemas.microsoft.com/office/drawing/2014/main" id="{75CF9300-0A78-4FC7-AA13-A7AC64FA0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1" y="3970237"/>
            <a:ext cx="28289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Idea, Cloud, Think, Concept, Symbol, Design, Business">
            <a:extLst>
              <a:ext uri="{FF2B5EF4-FFF2-40B4-BE49-F238E27FC236}">
                <a16:creationId xmlns:a16="http://schemas.microsoft.com/office/drawing/2014/main" id="{23F177E8-6F45-4637-AF05-9D40F26352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7"/>
          <a:stretch/>
        </p:blipFill>
        <p:spPr bwMode="auto">
          <a:xfrm flipH="1">
            <a:off x="6715124" y="1564250"/>
            <a:ext cx="3057525" cy="248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84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06BD6-53F5-413A-AFB8-4A2088943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The Gift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CCD9B5-CAF7-45B7-BB45-49F4DE0286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latin typeface="KG Miss Kindergarten" panose="02000000000000000000" pitchFamily="2" charset="0"/>
              </a:rPr>
              <a:t>Th</a:t>
            </a:r>
            <a:r>
              <a:rPr lang="en-US" sz="8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8000" dirty="0">
                <a:latin typeface="KG Miss Kindergarten" panose="02000000000000000000" pitchFamily="2" charset="0"/>
              </a:rPr>
              <a:t>s </a:t>
            </a:r>
            <a:r>
              <a:rPr lang="en-US" sz="8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8000" dirty="0">
                <a:latin typeface="KG Miss Kindergarten" panose="02000000000000000000" pitchFamily="2" charset="0"/>
              </a:rPr>
              <a:t>s a g</a:t>
            </a:r>
            <a:r>
              <a:rPr lang="en-US" sz="8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8000" dirty="0">
                <a:latin typeface="KG Miss Kindergarten" panose="02000000000000000000" pitchFamily="2" charset="0"/>
              </a:rPr>
              <a:t>ft.</a:t>
            </a:r>
            <a:endParaRPr lang="en-IL" sz="8000" dirty="0">
              <a:latin typeface="KG Miss Kindergarten" panose="02000000000000000000" pitchFamily="2" charset="0"/>
            </a:endParaRPr>
          </a:p>
        </p:txBody>
      </p:sp>
      <p:pic>
        <p:nvPicPr>
          <p:cNvPr id="5" name="Picture 2" descr="Present, Box, Dole, Favor, Gift, Valentine, Wedding">
            <a:extLst>
              <a:ext uri="{FF2B5EF4-FFF2-40B4-BE49-F238E27FC236}">
                <a16:creationId xmlns:a16="http://schemas.microsoft.com/office/drawing/2014/main" id="{A8111431-C541-4BBD-98EC-32B5BAAC2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295" y="3730189"/>
            <a:ext cx="2249462" cy="230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17967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65046" y="433137"/>
            <a:ext cx="9703020" cy="805305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The Gift</a:t>
            </a:r>
            <a:endParaRPr lang="x-none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046" y="300439"/>
            <a:ext cx="1017545" cy="1070700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3F1A056A-B349-424E-A2DF-6E852E795357}"/>
              </a:ext>
            </a:extLst>
          </p:cNvPr>
          <p:cNvSpPr/>
          <p:nvPr/>
        </p:nvSpPr>
        <p:spPr>
          <a:xfrm>
            <a:off x="1728250" y="1564450"/>
            <a:ext cx="4095751" cy="3150424"/>
          </a:xfrm>
          <a:prstGeom prst="wedgeEllipseCallout">
            <a:avLst>
              <a:gd name="adj1" fmla="val -58256"/>
              <a:gd name="adj2" fmla="val 5215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KG Miss Kindergarten" panose="02000000000000000000" pitchFamily="2" charset="0"/>
              </a:rPr>
              <a:t>What </a:t>
            </a:r>
            <a:r>
              <a:rPr lang="en-US" sz="8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8000" dirty="0">
                <a:solidFill>
                  <a:schemeClr val="tx1"/>
                </a:solidFill>
                <a:latin typeface="KG Miss Kindergarten" panose="02000000000000000000" pitchFamily="2" charset="0"/>
              </a:rPr>
              <a:t>s </a:t>
            </a:r>
            <a:r>
              <a:rPr lang="en-US" sz="8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8000" dirty="0">
                <a:solidFill>
                  <a:schemeClr val="tx1"/>
                </a:solidFill>
                <a:latin typeface="KG Miss Kindergarten" panose="02000000000000000000" pitchFamily="2" charset="0"/>
              </a:rPr>
              <a:t>t?</a:t>
            </a:r>
            <a:endParaRPr lang="en-IL" sz="8000" dirty="0">
              <a:solidFill>
                <a:schemeClr val="tx1"/>
              </a:solidFill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392FAF2B-D339-421A-97ED-F55540651F06}"/>
              </a:ext>
            </a:extLst>
          </p:cNvPr>
          <p:cNvSpPr/>
          <p:nvPr/>
        </p:nvSpPr>
        <p:spPr>
          <a:xfrm>
            <a:off x="5869128" y="1564449"/>
            <a:ext cx="4594622" cy="3150425"/>
          </a:xfrm>
          <a:prstGeom prst="wedgeEllipseCallout">
            <a:avLst>
              <a:gd name="adj1" fmla="val 52020"/>
              <a:gd name="adj2" fmla="val 4489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8000" dirty="0">
                <a:solidFill>
                  <a:schemeClr val="tx1"/>
                </a:solidFill>
                <a:latin typeface="KG Miss Kindergarten" panose="02000000000000000000" pitchFamily="2" charset="0"/>
              </a:rPr>
              <a:t>t </a:t>
            </a:r>
            <a:r>
              <a:rPr lang="en-US" sz="8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8000" dirty="0">
                <a:solidFill>
                  <a:schemeClr val="tx1"/>
                </a:solidFill>
                <a:latin typeface="KG Miss Kindergarten" panose="02000000000000000000" pitchFamily="2" charset="0"/>
              </a:rPr>
              <a:t>s a g</a:t>
            </a:r>
            <a:r>
              <a:rPr lang="en-US" sz="8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8000" dirty="0">
                <a:solidFill>
                  <a:schemeClr val="tx1"/>
                </a:solidFill>
                <a:latin typeface="KG Miss Kindergarten" panose="02000000000000000000" pitchFamily="2" charset="0"/>
              </a:rPr>
              <a:t>ft!</a:t>
            </a:r>
            <a:endParaRPr lang="en-IL" sz="8000" dirty="0">
              <a:solidFill>
                <a:schemeClr val="tx1"/>
              </a:solidFill>
            </a:endParaRPr>
          </a:p>
        </p:txBody>
      </p:sp>
      <p:pic>
        <p:nvPicPr>
          <p:cNvPr id="7" name="Picture 2" descr="Teacher, Bookworm, Glasses, Professor, Person, Cartoon">
            <a:extLst>
              <a:ext uri="{FF2B5EF4-FFF2-40B4-BE49-F238E27FC236}">
                <a16:creationId xmlns:a16="http://schemas.microsoft.com/office/drawing/2014/main" id="{F7D6DAB8-A913-4DAB-BF3E-2C7A8C7EA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672" y="3771037"/>
            <a:ext cx="2371725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7F56043-58DC-491D-A8EF-E37672E51D40}"/>
              </a:ext>
            </a:extLst>
          </p:cNvPr>
          <p:cNvGrpSpPr/>
          <p:nvPr/>
        </p:nvGrpSpPr>
        <p:grpSpPr>
          <a:xfrm>
            <a:off x="-77041" y="3095624"/>
            <a:ext cx="1619250" cy="3238500"/>
            <a:chOff x="8592439" y="2514527"/>
            <a:chExt cx="1619250" cy="32385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E4AE0DA-C6EE-42E8-AFC8-42CC3F10B0B0}"/>
                </a:ext>
              </a:extLst>
            </p:cNvPr>
            <p:cNvGrpSpPr/>
            <p:nvPr/>
          </p:nvGrpSpPr>
          <p:grpSpPr>
            <a:xfrm>
              <a:off x="8592439" y="2514527"/>
              <a:ext cx="1619250" cy="3238500"/>
              <a:chOff x="9486899" y="2362127"/>
              <a:chExt cx="1619250" cy="3238500"/>
            </a:xfrm>
          </p:grpSpPr>
          <p:pic>
            <p:nvPicPr>
              <p:cNvPr id="12" name="Picture 6" descr="Boy, Black, Child, Happy, Laughing">
                <a:extLst>
                  <a:ext uri="{FF2B5EF4-FFF2-40B4-BE49-F238E27FC236}">
                    <a16:creationId xmlns:a16="http://schemas.microsoft.com/office/drawing/2014/main" id="{64CF94ED-E363-4E25-9767-2746690505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86899" y="2362127"/>
                <a:ext cx="1619250" cy="3238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6" descr="Boy, Black, Child, Happy, Laughing">
                <a:extLst>
                  <a:ext uri="{FF2B5EF4-FFF2-40B4-BE49-F238E27FC236}">
                    <a16:creationId xmlns:a16="http://schemas.microsoft.com/office/drawing/2014/main" id="{920DAD7C-ED40-4987-99A0-AA2126B059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706" t="38385" r="47647" b="51909"/>
              <a:stretch/>
            </p:blipFill>
            <p:spPr bwMode="auto">
              <a:xfrm rot="18653808">
                <a:off x="10219262" y="3507519"/>
                <a:ext cx="697608" cy="346166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6" descr="Boy, Black, Child, Happy, Laughing">
              <a:extLst>
                <a:ext uri="{FF2B5EF4-FFF2-40B4-BE49-F238E27FC236}">
                  <a16:creationId xmlns:a16="http://schemas.microsoft.com/office/drawing/2014/main" id="{734F86A8-0458-4259-AA36-B36B505CA2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06" t="38385" r="47647" b="51909"/>
            <a:stretch/>
          </p:blipFill>
          <p:spPr bwMode="auto">
            <a:xfrm rot="18653808">
              <a:off x="9450937" y="3712426"/>
              <a:ext cx="369606" cy="18340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D59FC078-BD58-4CC7-BD78-82B342E9D59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5228" b="17888"/>
          <a:stretch/>
        </p:blipFill>
        <p:spPr>
          <a:xfrm>
            <a:off x="222240" y="4227680"/>
            <a:ext cx="1141080" cy="372838"/>
          </a:xfrm>
          <a:prstGeom prst="rect">
            <a:avLst/>
          </a:prstGeom>
        </p:spPr>
      </p:pic>
      <p:pic>
        <p:nvPicPr>
          <p:cNvPr id="15" name="Picture 2" descr="Present, Box, Dole, Favor, Gift, Valentine, Wedding">
            <a:extLst>
              <a:ext uri="{FF2B5EF4-FFF2-40B4-BE49-F238E27FC236}">
                <a16:creationId xmlns:a16="http://schemas.microsoft.com/office/drawing/2014/main" id="{A3617A97-3C94-492D-90E2-232EBBCB2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270" y="4570665"/>
            <a:ext cx="2249462" cy="230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98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65046" y="433137"/>
            <a:ext cx="9703020" cy="805305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The Gift</a:t>
            </a:r>
            <a:endParaRPr lang="x-none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046" y="300439"/>
            <a:ext cx="1017545" cy="1070700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3F1A056A-B349-424E-A2DF-6E852E795357}"/>
              </a:ext>
            </a:extLst>
          </p:cNvPr>
          <p:cNvSpPr/>
          <p:nvPr/>
        </p:nvSpPr>
        <p:spPr>
          <a:xfrm>
            <a:off x="1728250" y="1564450"/>
            <a:ext cx="4095751" cy="3150424"/>
          </a:xfrm>
          <a:prstGeom prst="wedgeEllipseCallout">
            <a:avLst>
              <a:gd name="adj1" fmla="val -58256"/>
              <a:gd name="adj2" fmla="val 5215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KG Miss Kindergarten" panose="02000000000000000000" pitchFamily="2" charset="0"/>
              </a:rPr>
              <a:t>What </a:t>
            </a:r>
            <a:r>
              <a:rPr lang="en-US" sz="7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000" dirty="0">
                <a:solidFill>
                  <a:schemeClr val="tx1"/>
                </a:solidFill>
                <a:latin typeface="KG Miss Kindergarten" panose="02000000000000000000" pitchFamily="2" charset="0"/>
              </a:rPr>
              <a:t>s the g</a:t>
            </a:r>
            <a:r>
              <a:rPr lang="en-US" sz="7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000" dirty="0">
                <a:solidFill>
                  <a:schemeClr val="tx1"/>
                </a:solidFill>
                <a:latin typeface="KG Miss Kindergarten" panose="02000000000000000000" pitchFamily="2" charset="0"/>
              </a:rPr>
              <a:t>ft?</a:t>
            </a:r>
            <a:endParaRPr lang="en-IL" sz="7000" dirty="0">
              <a:solidFill>
                <a:schemeClr val="tx1"/>
              </a:solidFill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392FAF2B-D339-421A-97ED-F55540651F06}"/>
              </a:ext>
            </a:extLst>
          </p:cNvPr>
          <p:cNvSpPr/>
          <p:nvPr/>
        </p:nvSpPr>
        <p:spPr>
          <a:xfrm>
            <a:off x="5869128" y="1564449"/>
            <a:ext cx="4594622" cy="3150425"/>
          </a:xfrm>
          <a:prstGeom prst="wedgeEllipseCallout">
            <a:avLst>
              <a:gd name="adj1" fmla="val 52020"/>
              <a:gd name="adj2" fmla="val 4489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000" dirty="0">
                <a:solidFill>
                  <a:schemeClr val="tx1"/>
                </a:solidFill>
                <a:latin typeface="KG Miss Kindergarten" panose="02000000000000000000" pitchFamily="2" charset="0"/>
              </a:rPr>
              <a:t>t </a:t>
            </a:r>
            <a:r>
              <a:rPr lang="en-US" sz="7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000" dirty="0">
                <a:solidFill>
                  <a:schemeClr val="tx1"/>
                </a:solidFill>
                <a:latin typeface="KG Miss Kindergarten" panose="02000000000000000000" pitchFamily="2" charset="0"/>
              </a:rPr>
              <a:t>s a t</a:t>
            </a:r>
            <a:r>
              <a:rPr lang="en-US" sz="7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7000" dirty="0">
                <a:solidFill>
                  <a:schemeClr val="tx1"/>
                </a:solidFill>
                <a:latin typeface="KG Miss Kindergarten" panose="02000000000000000000" pitchFamily="2" charset="0"/>
              </a:rPr>
              <a:t>cket!</a:t>
            </a:r>
            <a:endParaRPr lang="en-IL" sz="7000" dirty="0">
              <a:solidFill>
                <a:schemeClr val="tx1"/>
              </a:solidFill>
            </a:endParaRPr>
          </a:p>
        </p:txBody>
      </p:sp>
      <p:pic>
        <p:nvPicPr>
          <p:cNvPr id="7" name="Picture 2" descr="Teacher, Bookworm, Glasses, Professor, Person, Cartoon">
            <a:extLst>
              <a:ext uri="{FF2B5EF4-FFF2-40B4-BE49-F238E27FC236}">
                <a16:creationId xmlns:a16="http://schemas.microsoft.com/office/drawing/2014/main" id="{F7D6DAB8-A913-4DAB-BF3E-2C7A8C7EA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672" y="3771037"/>
            <a:ext cx="2371725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7F56043-58DC-491D-A8EF-E37672E51D40}"/>
              </a:ext>
            </a:extLst>
          </p:cNvPr>
          <p:cNvGrpSpPr/>
          <p:nvPr/>
        </p:nvGrpSpPr>
        <p:grpSpPr>
          <a:xfrm>
            <a:off x="-77041" y="3095624"/>
            <a:ext cx="1619250" cy="3238500"/>
            <a:chOff x="8592439" y="2514527"/>
            <a:chExt cx="1619250" cy="32385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E4AE0DA-C6EE-42E8-AFC8-42CC3F10B0B0}"/>
                </a:ext>
              </a:extLst>
            </p:cNvPr>
            <p:cNvGrpSpPr/>
            <p:nvPr/>
          </p:nvGrpSpPr>
          <p:grpSpPr>
            <a:xfrm>
              <a:off x="8592439" y="2514527"/>
              <a:ext cx="1619250" cy="3238500"/>
              <a:chOff x="9486899" y="2362127"/>
              <a:chExt cx="1619250" cy="3238500"/>
            </a:xfrm>
          </p:grpSpPr>
          <p:pic>
            <p:nvPicPr>
              <p:cNvPr id="12" name="Picture 6" descr="Boy, Black, Child, Happy, Laughing">
                <a:extLst>
                  <a:ext uri="{FF2B5EF4-FFF2-40B4-BE49-F238E27FC236}">
                    <a16:creationId xmlns:a16="http://schemas.microsoft.com/office/drawing/2014/main" id="{64CF94ED-E363-4E25-9767-2746690505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86899" y="2362127"/>
                <a:ext cx="1619250" cy="3238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6" descr="Boy, Black, Child, Happy, Laughing">
                <a:extLst>
                  <a:ext uri="{FF2B5EF4-FFF2-40B4-BE49-F238E27FC236}">
                    <a16:creationId xmlns:a16="http://schemas.microsoft.com/office/drawing/2014/main" id="{920DAD7C-ED40-4987-99A0-AA2126B059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706" t="38385" r="47647" b="51909"/>
              <a:stretch/>
            </p:blipFill>
            <p:spPr bwMode="auto">
              <a:xfrm rot="18653808">
                <a:off x="10219262" y="3507519"/>
                <a:ext cx="697608" cy="346166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6" descr="Boy, Black, Child, Happy, Laughing">
              <a:extLst>
                <a:ext uri="{FF2B5EF4-FFF2-40B4-BE49-F238E27FC236}">
                  <a16:creationId xmlns:a16="http://schemas.microsoft.com/office/drawing/2014/main" id="{734F86A8-0458-4259-AA36-B36B505CA2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06" t="38385" r="47647" b="51909"/>
            <a:stretch/>
          </p:blipFill>
          <p:spPr bwMode="auto">
            <a:xfrm rot="18653808">
              <a:off x="9450937" y="3712426"/>
              <a:ext cx="369606" cy="18340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D59FC078-BD58-4CC7-BD78-82B342E9D59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5228" b="17888"/>
          <a:stretch/>
        </p:blipFill>
        <p:spPr>
          <a:xfrm>
            <a:off x="222240" y="4227680"/>
            <a:ext cx="1141080" cy="372838"/>
          </a:xfrm>
          <a:prstGeom prst="rect">
            <a:avLst/>
          </a:prstGeom>
        </p:spPr>
      </p:pic>
      <p:pic>
        <p:nvPicPr>
          <p:cNvPr id="15" name="Picture 2" descr="Present, Box, Dole, Favor, Gift, Valentine, Wedding">
            <a:extLst>
              <a:ext uri="{FF2B5EF4-FFF2-40B4-BE49-F238E27FC236}">
                <a16:creationId xmlns:a16="http://schemas.microsoft.com/office/drawing/2014/main" id="{CD65EFCA-0429-4479-9277-7CC5950FC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270" y="4462163"/>
            <a:ext cx="2249462" cy="230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16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65046" y="433137"/>
            <a:ext cx="9703020" cy="805305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The Gift</a:t>
            </a:r>
            <a:endParaRPr lang="x-none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046" y="300439"/>
            <a:ext cx="1017545" cy="1070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6B2F1A-BB64-49EE-8790-32FBC47F3CD1}"/>
              </a:ext>
            </a:extLst>
          </p:cNvPr>
          <p:cNvSpPr txBox="1"/>
          <p:nvPr/>
        </p:nvSpPr>
        <p:spPr>
          <a:xfrm>
            <a:off x="192881" y="1942620"/>
            <a:ext cx="11806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KG Miss Kindergarten" panose="02000000000000000000" pitchFamily="2" charset="0"/>
              </a:rPr>
              <a:t>A t</a:t>
            </a:r>
            <a:r>
              <a:rPr lang="en-US" sz="8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8000" dirty="0">
                <a:latin typeface="KG Miss Kindergarten" panose="02000000000000000000" pitchFamily="2" charset="0"/>
              </a:rPr>
              <a:t>cket to sw</a:t>
            </a:r>
            <a:r>
              <a:rPr lang="en-US" sz="8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8000" dirty="0">
                <a:latin typeface="KG Miss Kindergarten" panose="02000000000000000000" pitchFamily="2" charset="0"/>
              </a:rPr>
              <a:t>m!</a:t>
            </a:r>
            <a:endParaRPr lang="en-IL" sz="8000" dirty="0">
              <a:latin typeface="KG Miss Kindergarten" panose="02000000000000000000" pitchFamily="2" charset="0"/>
            </a:endParaRPr>
          </a:p>
        </p:txBody>
      </p:sp>
      <p:pic>
        <p:nvPicPr>
          <p:cNvPr id="1026" name="Picture 2" descr="Ticket, Yellow, Pass, Admit, Admission">
            <a:extLst>
              <a:ext uri="{FF2B5EF4-FFF2-40B4-BE49-F238E27FC236}">
                <a16:creationId xmlns:a16="http://schemas.microsoft.com/office/drawing/2014/main" id="{519D37B3-BFC4-4FDD-8691-39FD51DDF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9" y="3186363"/>
            <a:ext cx="614362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2DC84D-FEFE-4CA3-B498-B999A4E72BBA}"/>
              </a:ext>
            </a:extLst>
          </p:cNvPr>
          <p:cNvSpPr txBox="1"/>
          <p:nvPr/>
        </p:nvSpPr>
        <p:spPr>
          <a:xfrm>
            <a:off x="2531183" y="4001970"/>
            <a:ext cx="63707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KG Miss Kindergarten" panose="02000000000000000000" pitchFamily="2" charset="0"/>
              </a:rPr>
              <a:t>Sw</a:t>
            </a:r>
            <a:r>
              <a:rPr lang="en-US" sz="6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6000" dirty="0">
                <a:latin typeface="KG Miss Kindergarten" panose="02000000000000000000" pitchFamily="2" charset="0"/>
              </a:rPr>
              <a:t>m! </a:t>
            </a:r>
            <a:r>
              <a:rPr lang="en-US" sz="6000" dirty="0">
                <a:latin typeface="KG Miss Kindergarten" panose="02000000000000000000" pitchFamily="2" charset="0"/>
                <a:sym typeface="Wingdings" panose="05000000000000000000" pitchFamily="2" charset="2"/>
              </a:rPr>
              <a:t></a:t>
            </a:r>
            <a:endParaRPr lang="en-IL" sz="6000" dirty="0"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39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C333D-DA4A-4B29-8706-1B1087903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The Gift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F8FE2D-B308-4223-A160-4C03CDFE39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8796" y="1890457"/>
            <a:ext cx="10295468" cy="3844925"/>
          </a:xfrm>
        </p:spPr>
        <p:txBody>
          <a:bodyPr>
            <a:normAutofit/>
          </a:bodyPr>
          <a:lstStyle/>
          <a:p>
            <a:r>
              <a:rPr lang="en-US" sz="8000" dirty="0">
                <a:latin typeface="KG Miss Kindergarten" panose="02000000000000000000" pitchFamily="2" charset="0"/>
              </a:rPr>
              <a:t>T</a:t>
            </a:r>
            <a:r>
              <a:rPr lang="en-US" sz="8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8000" dirty="0">
                <a:latin typeface="KG Miss Kindergarten" panose="02000000000000000000" pitchFamily="2" charset="0"/>
              </a:rPr>
              <a:t>m</a:t>
            </a:r>
            <a:r>
              <a:rPr lang="en-US" sz="8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r>
              <a:rPr lang="en-US" sz="8000" dirty="0">
                <a:latin typeface="KG Miss Kindergarten" panose="02000000000000000000" pitchFamily="2" charset="0"/>
              </a:rPr>
              <a:t> to sw</a:t>
            </a:r>
            <a:r>
              <a:rPr lang="en-US" sz="8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8000" dirty="0">
                <a:latin typeface="KG Miss Kindergarten" panose="02000000000000000000" pitchFamily="2" charset="0"/>
              </a:rPr>
              <a:t>m T</a:t>
            </a:r>
            <a:r>
              <a:rPr lang="en-US" sz="8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8000" dirty="0">
                <a:latin typeface="KG Miss Kindergarten" panose="02000000000000000000" pitchFamily="2" charset="0"/>
              </a:rPr>
              <a:t>m!</a:t>
            </a:r>
            <a:endParaRPr lang="en-IL" sz="8000" dirty="0">
              <a:latin typeface="KG Miss Kindergarten" panose="02000000000000000000" pitchFamily="2" charset="0"/>
            </a:endParaRPr>
          </a:p>
        </p:txBody>
      </p:sp>
      <p:pic>
        <p:nvPicPr>
          <p:cNvPr id="4" name="Picture 2" descr="Teacher, Bookworm, Glasses, Professor, Person, Cartoon">
            <a:extLst>
              <a:ext uri="{FF2B5EF4-FFF2-40B4-BE49-F238E27FC236}">
                <a16:creationId xmlns:a16="http://schemas.microsoft.com/office/drawing/2014/main" id="{6D363424-2F9B-4738-80B6-DB4697572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4102100"/>
            <a:ext cx="28289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ABE3017D-9EF0-4940-98B2-726D33CB6E86}"/>
              </a:ext>
            </a:extLst>
          </p:cNvPr>
          <p:cNvSpPr/>
          <p:nvPr/>
        </p:nvSpPr>
        <p:spPr>
          <a:xfrm>
            <a:off x="228601" y="1186215"/>
            <a:ext cx="11015663" cy="2968113"/>
          </a:xfrm>
          <a:prstGeom prst="wedgeEllipseCallout">
            <a:avLst>
              <a:gd name="adj1" fmla="val -32262"/>
              <a:gd name="adj2" fmla="val 654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7000" dirty="0">
              <a:solidFill>
                <a:schemeClr val="tx1"/>
              </a:solidFill>
            </a:endParaRPr>
          </a:p>
        </p:txBody>
      </p:sp>
      <p:pic>
        <p:nvPicPr>
          <p:cNvPr id="4098" name="Picture 2" descr="Bus, Mini, Auto, Transport, Car">
            <a:extLst>
              <a:ext uri="{FF2B5EF4-FFF2-40B4-BE49-F238E27FC236}">
                <a16:creationId xmlns:a16="http://schemas.microsoft.com/office/drawing/2014/main" id="{00ABC356-119E-4AD6-B1A3-B8E9FA594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9339">
            <a:off x="5402578" y="4137056"/>
            <a:ext cx="4422375" cy="224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0375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65046" y="433137"/>
            <a:ext cx="9703020" cy="805305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The Gift</a:t>
            </a:r>
            <a:endParaRPr lang="x-none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046" y="300439"/>
            <a:ext cx="1017545" cy="1070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08D0BE-A48B-4B0B-BD61-7B65544B7427}"/>
              </a:ext>
            </a:extLst>
          </p:cNvPr>
          <p:cNvSpPr txBox="1"/>
          <p:nvPr/>
        </p:nvSpPr>
        <p:spPr>
          <a:xfrm>
            <a:off x="192881" y="1942620"/>
            <a:ext cx="11806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KG Miss Kindergarten" panose="02000000000000000000" pitchFamily="2" charset="0"/>
              </a:rPr>
              <a:t>T</a:t>
            </a:r>
            <a:r>
              <a:rPr lang="en-US" sz="8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8000" dirty="0">
                <a:latin typeface="KG Miss Kindergarten" panose="02000000000000000000" pitchFamily="2" charset="0"/>
              </a:rPr>
              <a:t>m sw</a:t>
            </a:r>
            <a:r>
              <a:rPr lang="en-US" sz="8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8000" dirty="0">
                <a:latin typeface="KG Miss Kindergarten" panose="02000000000000000000" pitchFamily="2" charset="0"/>
              </a:rPr>
              <a:t>ms.</a:t>
            </a:r>
          </a:p>
        </p:txBody>
      </p:sp>
      <p:pic>
        <p:nvPicPr>
          <p:cNvPr id="2050" name="Picture 2" descr="Swimming Pool, Swimming, Pool, Ladder">
            <a:extLst>
              <a:ext uri="{FF2B5EF4-FFF2-40B4-BE49-F238E27FC236}">
                <a16:creationId xmlns:a16="http://schemas.microsoft.com/office/drawing/2014/main" id="{488160F6-E221-4E1D-869A-3ACCC3051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3619500"/>
            <a:ext cx="54864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BB99E0E-3B0C-4B67-BFB6-E1A75FB10B43}"/>
              </a:ext>
            </a:extLst>
          </p:cNvPr>
          <p:cNvGrpSpPr/>
          <p:nvPr/>
        </p:nvGrpSpPr>
        <p:grpSpPr>
          <a:xfrm>
            <a:off x="4260511" y="4672013"/>
            <a:ext cx="1040152" cy="993674"/>
            <a:chOff x="8592439" y="2514527"/>
            <a:chExt cx="1619250" cy="16954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9905C7A-5683-4D2B-B57A-A0F5B012CEB1}"/>
                </a:ext>
              </a:extLst>
            </p:cNvPr>
            <p:cNvGrpSpPr/>
            <p:nvPr/>
          </p:nvGrpSpPr>
          <p:grpSpPr>
            <a:xfrm>
              <a:off x="8592439" y="2514527"/>
              <a:ext cx="1619250" cy="1695450"/>
              <a:chOff x="9486899" y="2362127"/>
              <a:chExt cx="1619250" cy="1695450"/>
            </a:xfrm>
          </p:grpSpPr>
          <p:pic>
            <p:nvPicPr>
              <p:cNvPr id="10" name="Picture 6" descr="Boy, Black, Child, Happy, Laughing">
                <a:extLst>
                  <a:ext uri="{FF2B5EF4-FFF2-40B4-BE49-F238E27FC236}">
                    <a16:creationId xmlns:a16="http://schemas.microsoft.com/office/drawing/2014/main" id="{850145A9-EA4A-418E-ABFF-7F7816B816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7647"/>
              <a:stretch/>
            </p:blipFill>
            <p:spPr bwMode="auto">
              <a:xfrm>
                <a:off x="9486899" y="2362127"/>
                <a:ext cx="1619250" cy="16954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6" descr="Boy, Black, Child, Happy, Laughing">
                <a:extLst>
                  <a:ext uri="{FF2B5EF4-FFF2-40B4-BE49-F238E27FC236}">
                    <a16:creationId xmlns:a16="http://schemas.microsoft.com/office/drawing/2014/main" id="{9A921CE6-EFB5-4289-8E04-76377D0A5E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706" t="38385" r="47647" b="51909"/>
              <a:stretch/>
            </p:blipFill>
            <p:spPr bwMode="auto">
              <a:xfrm rot="18653808">
                <a:off x="10219262" y="3507519"/>
                <a:ext cx="697608" cy="346166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" name="Picture 6" descr="Boy, Black, Child, Happy, Laughing">
              <a:extLst>
                <a:ext uri="{FF2B5EF4-FFF2-40B4-BE49-F238E27FC236}">
                  <a16:creationId xmlns:a16="http://schemas.microsoft.com/office/drawing/2014/main" id="{092D8B11-0FA4-4F3E-AAA4-E1D8118348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06" t="38385" r="47647" b="51909"/>
            <a:stretch/>
          </p:blipFill>
          <p:spPr bwMode="auto">
            <a:xfrm rot="18653808">
              <a:off x="9450937" y="3712426"/>
              <a:ext cx="369606" cy="18340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217688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F39AA-BCAA-4DD1-BD1C-5C65D3008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The Gift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2E355-5088-4307-97D5-96E1D32DDA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5046" y="1651951"/>
            <a:ext cx="10295468" cy="3844925"/>
          </a:xfrm>
        </p:spPr>
        <p:txBody>
          <a:bodyPr>
            <a:normAutofit/>
          </a:bodyPr>
          <a:lstStyle/>
          <a:p>
            <a:r>
              <a:rPr lang="en-US" sz="8000" dirty="0">
                <a:latin typeface="KG Miss Kindergarten" panose="02000000000000000000" pitchFamily="2" charset="0"/>
              </a:rPr>
              <a:t>T</a:t>
            </a:r>
            <a:r>
              <a:rPr lang="en-US" sz="8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8000" dirty="0">
                <a:latin typeface="KG Miss Kindergarten" panose="02000000000000000000" pitchFamily="2" charset="0"/>
              </a:rPr>
              <a:t>m l</a:t>
            </a:r>
            <a:r>
              <a:rPr lang="en-US" sz="8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8000" dirty="0">
                <a:latin typeface="KG Miss Kindergarten" panose="02000000000000000000" pitchFamily="2" charset="0"/>
              </a:rPr>
              <a:t>k</a:t>
            </a:r>
            <a:r>
              <a:rPr lang="en-US" sz="8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r>
              <a:rPr lang="en-US" sz="8000" dirty="0">
                <a:latin typeface="KG Miss Kindergarten" panose="02000000000000000000" pitchFamily="2" charset="0"/>
              </a:rPr>
              <a:t>s to sw</a:t>
            </a:r>
            <a:r>
              <a:rPr lang="en-US" sz="8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8000" dirty="0">
                <a:latin typeface="KG Miss Kindergarten" panose="02000000000000000000" pitchFamily="2" charset="0"/>
              </a:rPr>
              <a:t>m. T</a:t>
            </a:r>
            <a:r>
              <a:rPr lang="en-US" sz="8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8000" dirty="0">
                <a:latin typeface="KG Miss Kindergarten" panose="02000000000000000000" pitchFamily="2" charset="0"/>
              </a:rPr>
              <a:t>m sw</a:t>
            </a:r>
            <a:r>
              <a:rPr lang="en-US" sz="8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8000" dirty="0">
                <a:latin typeface="KG Miss Kindergarten" panose="02000000000000000000" pitchFamily="2" charset="0"/>
              </a:rPr>
              <a:t>ms and sm</a:t>
            </a:r>
            <a:r>
              <a:rPr lang="en-US" sz="8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i</a:t>
            </a:r>
            <a:r>
              <a:rPr lang="en-US" sz="8000" dirty="0">
                <a:latin typeface="KG Miss Kindergarten" panose="02000000000000000000" pitchFamily="2" charset="0"/>
              </a:rPr>
              <a:t>l</a:t>
            </a:r>
            <a:r>
              <a:rPr lang="en-US" sz="8000" dirty="0">
                <a:solidFill>
                  <a:srgbClr val="FF0000"/>
                </a:solidFill>
                <a:latin typeface="KG Miss Kindergarten" panose="02000000000000000000" pitchFamily="2" charset="0"/>
              </a:rPr>
              <a:t>e</a:t>
            </a:r>
            <a:r>
              <a:rPr lang="en-US" sz="8000" dirty="0">
                <a:latin typeface="KG Miss Kindergarten" panose="02000000000000000000" pitchFamily="2" charset="0"/>
              </a:rPr>
              <a:t>s.</a:t>
            </a:r>
            <a:endParaRPr lang="en-IL" sz="8000" dirty="0">
              <a:latin typeface="KG Miss Kindergarten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4CC8BA1-44B6-4E71-ABB6-2679D9C649FB}"/>
              </a:ext>
            </a:extLst>
          </p:cNvPr>
          <p:cNvGrpSpPr/>
          <p:nvPr/>
        </p:nvGrpSpPr>
        <p:grpSpPr>
          <a:xfrm>
            <a:off x="2967038" y="3851275"/>
            <a:ext cx="5486400" cy="3238500"/>
            <a:chOff x="2967038" y="3851275"/>
            <a:chExt cx="5486400" cy="3238500"/>
          </a:xfrm>
        </p:grpSpPr>
        <p:pic>
          <p:nvPicPr>
            <p:cNvPr id="4" name="Picture 2" descr="Swimming Pool, Swimming, Pool, Ladder">
              <a:extLst>
                <a:ext uri="{FF2B5EF4-FFF2-40B4-BE49-F238E27FC236}">
                  <a16:creationId xmlns:a16="http://schemas.microsoft.com/office/drawing/2014/main" id="{AF7E2EBF-C3DF-407A-8275-43CE6D59A4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038" y="3851275"/>
              <a:ext cx="5486400" cy="3238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43A6D22-FF6E-423E-ABA8-F85DA5B62B9C}"/>
                </a:ext>
              </a:extLst>
            </p:cNvPr>
            <p:cNvGrpSpPr/>
            <p:nvPr/>
          </p:nvGrpSpPr>
          <p:grpSpPr>
            <a:xfrm>
              <a:off x="4260511" y="4672013"/>
              <a:ext cx="1040152" cy="993674"/>
              <a:chOff x="8592439" y="2514527"/>
              <a:chExt cx="1619250" cy="1695450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CA5E0A71-76D0-4159-A1F0-58D3BFEFDB8A}"/>
                  </a:ext>
                </a:extLst>
              </p:cNvPr>
              <p:cNvGrpSpPr/>
              <p:nvPr/>
            </p:nvGrpSpPr>
            <p:grpSpPr>
              <a:xfrm>
                <a:off x="8592439" y="2514527"/>
                <a:ext cx="1619250" cy="1695450"/>
                <a:chOff x="9486899" y="2362127"/>
                <a:chExt cx="1619250" cy="1695450"/>
              </a:xfrm>
            </p:grpSpPr>
            <p:pic>
              <p:nvPicPr>
                <p:cNvPr id="8" name="Picture 6" descr="Boy, Black, Child, Happy, Laughing">
                  <a:extLst>
                    <a:ext uri="{FF2B5EF4-FFF2-40B4-BE49-F238E27FC236}">
                      <a16:creationId xmlns:a16="http://schemas.microsoft.com/office/drawing/2014/main" id="{03011DCD-F258-47EF-829C-9DA76860B41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7647"/>
                <a:stretch/>
              </p:blipFill>
              <p:spPr bwMode="auto">
                <a:xfrm>
                  <a:off x="9486899" y="2362127"/>
                  <a:ext cx="1619250" cy="16954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" name="Picture 6" descr="Boy, Black, Child, Happy, Laughing">
                  <a:extLst>
                    <a:ext uri="{FF2B5EF4-FFF2-40B4-BE49-F238E27FC236}">
                      <a16:creationId xmlns:a16="http://schemas.microsoft.com/office/drawing/2014/main" id="{06450ECB-22A4-4E00-8568-ABF09C0B5E4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706" t="38385" r="47647" b="51909"/>
                <a:stretch/>
              </p:blipFill>
              <p:spPr bwMode="auto">
                <a:xfrm rot="18653808">
                  <a:off x="10219262" y="3507519"/>
                  <a:ext cx="697608" cy="346166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7" name="Picture 6" descr="Boy, Black, Child, Happy, Laughing">
                <a:extLst>
                  <a:ext uri="{FF2B5EF4-FFF2-40B4-BE49-F238E27FC236}">
                    <a16:creationId xmlns:a16="http://schemas.microsoft.com/office/drawing/2014/main" id="{EA18FC3E-2216-4BBC-B6CD-427290A840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706" t="38385" r="47647" b="51909"/>
              <a:stretch/>
            </p:blipFill>
            <p:spPr bwMode="auto">
              <a:xfrm rot="18653808">
                <a:off x="9450937" y="3712426"/>
                <a:ext cx="369606" cy="183405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675F59C-1FC6-44A7-8A58-C5BEFCF628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5228" b="17888"/>
          <a:stretch/>
        </p:blipFill>
        <p:spPr>
          <a:xfrm rot="10441530">
            <a:off x="4244715" y="5297123"/>
            <a:ext cx="1141080" cy="37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92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התאמה אישית 1">
      <a:dk1>
        <a:srgbClr val="424242"/>
      </a:dk1>
      <a:lt1>
        <a:srgbClr val="FFFFFF"/>
      </a:lt1>
      <a:dk2>
        <a:srgbClr val="5E5E5E"/>
      </a:dk2>
      <a:lt2>
        <a:srgbClr val="E7E6E6"/>
      </a:lt2>
      <a:accent1>
        <a:srgbClr val="1152C9"/>
      </a:accent1>
      <a:accent2>
        <a:srgbClr val="FB2265"/>
      </a:accent2>
      <a:accent3>
        <a:srgbClr val="FEC100"/>
      </a:accent3>
      <a:accent4>
        <a:srgbClr val="9D9E9D"/>
      </a:accent4>
      <a:accent5>
        <a:srgbClr val="67B2FF"/>
      </a:accent5>
      <a:accent6>
        <a:srgbClr val="FF82A5"/>
      </a:accent6>
      <a:hlink>
        <a:srgbClr val="1152C9"/>
      </a:hlink>
      <a:folHlink>
        <a:srgbClr val="7030A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4554</TotalTime>
  <Words>1872</Words>
  <Application>Microsoft Office PowerPoint</Application>
  <PresentationFormat>Widescreen</PresentationFormat>
  <Paragraphs>587</Paragraphs>
  <Slides>123</Slides>
  <Notes>104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123</vt:i4>
      </vt:variant>
    </vt:vector>
  </HeadingPairs>
  <TitlesOfParts>
    <vt:vector size="130" baseType="lpstr">
      <vt:lpstr>Alef</vt:lpstr>
      <vt:lpstr>Arial</vt:lpstr>
      <vt:lpstr>Calibri</vt:lpstr>
      <vt:lpstr>Comic Sans MS</vt:lpstr>
      <vt:lpstr>KG Miss Kindergarten</vt:lpstr>
      <vt:lpstr>Wingdings</vt:lpstr>
      <vt:lpstr>Office Theme</vt:lpstr>
      <vt:lpstr>PowerPoint Presentation</vt:lpstr>
      <vt:lpstr>What will we do today?</vt:lpstr>
      <vt:lpstr>Can you…?</vt:lpstr>
      <vt:lpstr>What do you need to prepare for the class?</vt:lpstr>
      <vt:lpstr>I like</vt:lpstr>
      <vt:lpstr>I like gifts with….</vt:lpstr>
      <vt:lpstr>Let’s start!</vt:lpstr>
      <vt:lpstr>PowerPoint Presentation</vt:lpstr>
      <vt:lpstr>PowerPoint Presentation</vt:lpstr>
      <vt:lpstr>PowerPoint Presentation</vt:lpstr>
      <vt:lpstr>PowerPoint Presentation</vt:lpstr>
      <vt:lpstr>New words</vt:lpstr>
      <vt:lpstr>New words</vt:lpstr>
      <vt:lpstr>New words</vt:lpstr>
      <vt:lpstr>New words</vt:lpstr>
      <vt:lpstr>New words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Let’s read</vt:lpstr>
      <vt:lpstr>Match</vt:lpstr>
      <vt:lpstr>Match</vt:lpstr>
      <vt:lpstr>Match</vt:lpstr>
      <vt:lpstr>Match</vt:lpstr>
      <vt:lpstr>Match</vt:lpstr>
      <vt:lpstr>Match</vt:lpstr>
      <vt:lpstr>Match</vt:lpstr>
      <vt:lpstr>Match</vt:lpstr>
      <vt:lpstr>Match</vt:lpstr>
      <vt:lpstr>Match</vt:lpstr>
      <vt:lpstr>PowerPoint Presentation</vt:lpstr>
      <vt:lpstr>PowerPoint Presentation</vt:lpstr>
      <vt:lpstr>New Words</vt:lpstr>
      <vt:lpstr>New Words</vt:lpstr>
      <vt:lpstr>New Words</vt:lpstr>
      <vt:lpstr>New Words</vt:lpstr>
      <vt:lpstr>New Words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            e</vt:lpstr>
      <vt:lpstr>?</vt:lpstr>
      <vt:lpstr>Oh no!</vt:lpstr>
      <vt:lpstr>Oh no!</vt:lpstr>
      <vt:lpstr>Oh no!</vt:lpstr>
      <vt:lpstr>Oh no!</vt:lpstr>
      <vt:lpstr>Let’s Read</vt:lpstr>
      <vt:lpstr>New Words</vt:lpstr>
      <vt:lpstr>Match</vt:lpstr>
      <vt:lpstr>Match</vt:lpstr>
      <vt:lpstr>Match</vt:lpstr>
      <vt:lpstr>Match</vt:lpstr>
      <vt:lpstr>Match</vt:lpstr>
      <vt:lpstr>Match</vt:lpstr>
      <vt:lpstr>Match</vt:lpstr>
      <vt:lpstr>Match</vt:lpstr>
      <vt:lpstr>Match</vt:lpstr>
      <vt:lpstr>Match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Gifts</vt:lpstr>
      <vt:lpstr>What is the gift?</vt:lpstr>
      <vt:lpstr>Story Time</vt:lpstr>
      <vt:lpstr>The Gift</vt:lpstr>
      <vt:lpstr>The Gift</vt:lpstr>
      <vt:lpstr>The Gift</vt:lpstr>
      <vt:lpstr>The Gift</vt:lpstr>
      <vt:lpstr>The Gift</vt:lpstr>
      <vt:lpstr>The Gift</vt:lpstr>
      <vt:lpstr>The Gift</vt:lpstr>
      <vt:lpstr>The Gift</vt:lpstr>
      <vt:lpstr>The Gift</vt:lpstr>
      <vt:lpstr>The Gift</vt:lpstr>
      <vt:lpstr>The Gift</vt:lpstr>
      <vt:lpstr>The Gift</vt:lpstr>
      <vt:lpstr>The Gift</vt:lpstr>
      <vt:lpstr>The Gift</vt:lpstr>
      <vt:lpstr>The Gift</vt:lpstr>
      <vt:lpstr>The Gift</vt:lpstr>
      <vt:lpstr>The Gift</vt:lpstr>
      <vt:lpstr>The Gift</vt:lpstr>
      <vt:lpstr>Gift?</vt:lpstr>
      <vt:lpstr>Gift?</vt:lpstr>
      <vt:lpstr>Yes/No</vt:lpstr>
      <vt:lpstr>Yes/No</vt:lpstr>
      <vt:lpstr>Yes/No</vt:lpstr>
      <vt:lpstr>Yes/No</vt:lpstr>
      <vt:lpstr>Yes/No</vt:lpstr>
      <vt:lpstr>Yes/No</vt:lpstr>
      <vt:lpstr>Yes/No</vt:lpstr>
      <vt:lpstr>Yes/No</vt:lpstr>
      <vt:lpstr>1,2,3…</vt:lpstr>
      <vt:lpstr>1,2,3…</vt:lpstr>
      <vt:lpstr>1,2,3…</vt:lpstr>
      <vt:lpstr>1,2,3…</vt:lpstr>
      <vt:lpstr>1,2,3…</vt:lpstr>
      <vt:lpstr>1,2,3…</vt:lpstr>
      <vt:lpstr>Make a poster</vt:lpstr>
      <vt:lpstr>Now we can: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Ruthy Betinger</dc:creator>
  <cp:lastModifiedBy>איילת נסימי</cp:lastModifiedBy>
  <cp:revision>311</cp:revision>
  <dcterms:created xsi:type="dcterms:W3CDTF">2020-03-11T07:11:19Z</dcterms:created>
  <dcterms:modified xsi:type="dcterms:W3CDTF">2020-08-12T07:06:19Z</dcterms:modified>
</cp:coreProperties>
</file>