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19"/>
  </p:notesMasterIdLst>
  <p:handoutMasterIdLst>
    <p:handoutMasterId r:id="rId20"/>
  </p:handoutMasterIdLst>
  <p:sldIdLst>
    <p:sldId id="282" r:id="rId6"/>
    <p:sldId id="268" r:id="rId7"/>
    <p:sldId id="381" r:id="rId8"/>
    <p:sldId id="382" r:id="rId9"/>
    <p:sldId id="384" r:id="rId10"/>
    <p:sldId id="383" r:id="rId11"/>
    <p:sldId id="385" r:id="rId12"/>
    <p:sldId id="386" r:id="rId13"/>
    <p:sldId id="387" r:id="rId14"/>
    <p:sldId id="388" r:id="rId15"/>
    <p:sldId id="391" r:id="rId16"/>
    <p:sldId id="292" r:id="rId17"/>
    <p:sldId id="322" r:id="rId18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285E3"/>
    <a:srgbClr val="EBEBEB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7"/>
    <p:restoredTop sz="60292" autoAdjust="0"/>
  </p:normalViewPr>
  <p:slideViewPr>
    <p:cSldViewPr snapToGrid="0" snapToObjects="1" showGuides="1">
      <p:cViewPr varScale="1">
        <p:scale>
          <a:sx n="62" d="100"/>
          <a:sy n="62" d="100"/>
        </p:scale>
        <p:origin x="780" y="40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4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A7819-B167-4548-9FD2-292AAF246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4CAD-9147-D044-B813-C03FB204C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57239-929A-A240-95FC-13CD61703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7B727-C353-3641-869E-BBC8EBCE3224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3112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en-IL" smtClean="0"/>
              <a:t>11/28/2021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9153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en-IL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2134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0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סיכום</a:t>
            </a:r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1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B1DB1-3702-AE49-90FF-E260EB4EC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en-IL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7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en-IL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en-IL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en-IL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69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02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898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1098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en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6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9B4D34-3A80-3E47-AD1B-393DD9B9B334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Clr>
          <a:schemeClr val="accent2"/>
        </a:buClr>
        <a:buFont typeface="+mj-lt"/>
        <a:buNone/>
        <a:defRPr sz="2800" b="0" i="0" kern="1200">
          <a:solidFill>
            <a:schemeClr val="tx1"/>
          </a:solidFill>
          <a:latin typeface="Sakkal Majalla" panose="02000000000000000000" pitchFamily="2" charset="-78"/>
          <a:ea typeface="+mn-ea"/>
          <a:cs typeface="+mn-cs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ts val="406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-maram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hyperlink" Target="https://arabicedition.nature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645" y="3018295"/>
            <a:ext cx="9379158" cy="83099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ar" dirty="0"/>
              <a:t>علوم وتكنولوجيا</a:t>
            </a:r>
            <a:r>
              <a:rPr lang="he-IL" dirty="0"/>
              <a:t>:</a:t>
            </a:r>
            <a:r>
              <a:rPr lang="ar-LB" dirty="0"/>
              <a:t>الصف الأول -الحواس  </a:t>
            </a:r>
            <a:r>
              <a:rPr lang="he-IL" dirty="0"/>
              <a:t> </a:t>
            </a:r>
            <a:r>
              <a:rPr lang="ar-SA" dirty="0"/>
              <a:t> </a:t>
            </a:r>
            <a:endParaRPr lang="en-IL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7197" y="4014975"/>
            <a:ext cx="8170280" cy="649357"/>
          </a:xfrm>
        </p:spPr>
        <p:txBody>
          <a:bodyPr>
            <a:noAutofit/>
          </a:bodyPr>
          <a:lstStyle/>
          <a:p>
            <a:r>
              <a:rPr lang="ar-SA" sz="3600" b="1" dirty="0"/>
              <a:t>موضوع الدرس</a:t>
            </a:r>
            <a:r>
              <a:rPr lang="he-IL" sz="3600" b="1" dirty="0"/>
              <a:t>:</a:t>
            </a:r>
            <a:r>
              <a:rPr lang="ar-SA" sz="3600" b="1" dirty="0"/>
              <a:t> الحواس والاتصال مع البيئة</a:t>
            </a:r>
            <a:r>
              <a:rPr lang="he-IL" sz="3600" b="1" dirty="0"/>
              <a:t> </a:t>
            </a:r>
            <a:r>
              <a:rPr lang="he-IL" dirty="0"/>
              <a:t> </a:t>
            </a:r>
            <a:r>
              <a:rPr lang="ar-SA" dirty="0"/>
              <a:t> </a:t>
            </a:r>
            <a:br>
              <a:rPr lang="ar" sz="3600" b="1" dirty="0"/>
            </a:br>
            <a:endParaRPr lang="en-IL" sz="36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484" y="6151676"/>
            <a:ext cx="7816850" cy="2147286"/>
          </a:xfrm>
        </p:spPr>
        <p:txBody>
          <a:bodyPr>
            <a:noAutofit/>
          </a:bodyPr>
          <a:lstStyle/>
          <a:p>
            <a:pPr algn="r"/>
            <a:r>
              <a:rPr lang="ar-SA" sz="2400" dirty="0"/>
              <a:t>الرجاء </a:t>
            </a:r>
            <a:r>
              <a:rPr lang="ar-SA" sz="2400"/>
              <a:t>تزوّدوا بـ</a:t>
            </a:r>
            <a:endParaRPr lang="en-IL" sz="24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30014515-DDE0-497C-AE77-C59B1F82375A}"/>
              </a:ext>
            </a:extLst>
          </p:cNvPr>
          <p:cNvSpPr txBox="1">
            <a:spLocks/>
          </p:cNvSpPr>
          <p:nvPr/>
        </p:nvSpPr>
        <p:spPr>
          <a:xfrm>
            <a:off x="1002891" y="5222912"/>
            <a:ext cx="5470734" cy="92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en-IL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</a:t>
            </a:r>
            <a:r>
              <a:rPr lang="he-IL" dirty="0"/>
              <a:t>: </a:t>
            </a:r>
            <a:r>
              <a:rPr lang="ar-LB" dirty="0"/>
              <a:t>د. رائد معلم رئيس فرع العلوم الطبيعية والبيئة في كليه اورانيم </a:t>
            </a:r>
          </a:p>
          <a:p>
            <a:pPr algn="r"/>
            <a:r>
              <a:rPr lang="ar-SA" b="1" dirty="0"/>
              <a:t>ومدرسة هضاب </a:t>
            </a:r>
            <a:r>
              <a:rPr lang="ar-SA" b="1" dirty="0" err="1"/>
              <a:t>زبولون</a:t>
            </a:r>
            <a:endParaRPr lang="he-IL" b="1" dirty="0"/>
          </a:p>
          <a:p>
            <a:pPr algn="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أشعر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056C3-E309-094A-8E86-3125D6709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762" y="2175391"/>
            <a:ext cx="5044474" cy="2949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CE443-820F-7248-990A-415E62C7E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5" y="0"/>
            <a:ext cx="4424252" cy="2949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387A8-A7FA-2E4D-817F-BEE5671B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7" y="3060712"/>
            <a:ext cx="5162558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أرى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F53D3-496C-434A-933D-914F0D152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4"/>
          <a:stretch/>
        </p:blipFill>
        <p:spPr>
          <a:xfrm>
            <a:off x="5800726" y="2138362"/>
            <a:ext cx="6217320" cy="217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707B6-9239-7146-99AE-DDEB6F4F5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4" y="266699"/>
            <a:ext cx="4763723" cy="3162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8035E-93FE-FE48-9E97-57C77A0DD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78" y="3584487"/>
            <a:ext cx="4938160" cy="27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7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نواصل التدرّب. 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5513" y="1583027"/>
            <a:ext cx="10745499" cy="5538210"/>
          </a:xfrm>
        </p:spPr>
        <p:txBody>
          <a:bodyPr>
            <a:noAutofit/>
          </a:bodyPr>
          <a:lstStyle/>
          <a:p>
            <a:r>
              <a:rPr lang="ar-LB" sz="2800" dirty="0"/>
              <a:t>الدخول الى</a:t>
            </a:r>
            <a:r>
              <a:rPr lang="ar-SA" sz="2800" dirty="0"/>
              <a:t> المواقع التالية </a:t>
            </a:r>
            <a:r>
              <a:rPr lang="ar" sz="2800" dirty="0"/>
              <a:t>آفاق في العلوم والتكنولوجيا</a:t>
            </a:r>
            <a:br>
              <a:rPr lang="ar" sz="2800" dirty="0"/>
            </a:br>
            <a:r>
              <a:rPr lang="ar" sz="2800" dirty="0"/>
              <a:t>. </a:t>
            </a:r>
            <a:r>
              <a:rPr lang="ar-SA" sz="2800" dirty="0"/>
              <a:t>التفتيش عن  الحواس</a:t>
            </a:r>
          </a:p>
          <a:p>
            <a:r>
              <a:rPr lang="ar-SA" sz="2800" dirty="0"/>
              <a:t>المرام للعلوم : </a:t>
            </a:r>
            <a:r>
              <a:rPr lang="en-US" sz="2800" dirty="0">
                <a:hlinkClick r:id="rId3"/>
              </a:rPr>
              <a:t>http://www.al-maram.org/</a:t>
            </a:r>
            <a:endParaRPr lang="ar-SA" sz="2800" dirty="0"/>
          </a:p>
          <a:p>
            <a:r>
              <a:rPr lang="ar-SA" sz="2800" dirty="0"/>
              <a:t>موقع مجله </a:t>
            </a:r>
            <a:r>
              <a:rPr lang="ar-SA" sz="2800" dirty="0" err="1"/>
              <a:t>نيتشر</a:t>
            </a:r>
            <a:r>
              <a:rPr lang="ar-SA" sz="2800" dirty="0"/>
              <a:t> العلمية باللغة العربية</a:t>
            </a:r>
          </a:p>
          <a:p>
            <a:r>
              <a:rPr lang="en-US" sz="2800" dirty="0">
                <a:hlinkClick r:id="rId4"/>
              </a:rPr>
              <a:t>https://arabicedition.nature.com/</a:t>
            </a:r>
            <a:endParaRPr lang="ar-SA" sz="2800" dirty="0"/>
          </a:p>
          <a:p>
            <a:endParaRPr lang="en-US" sz="2800" dirty="0"/>
          </a:p>
          <a:p>
            <a:endParaRPr lang="ar-SA" sz="2800" dirty="0"/>
          </a:p>
          <a:p>
            <a:endParaRPr lang="ar-SA" sz="2800" dirty="0"/>
          </a:p>
          <a:p>
            <a:endParaRPr lang="ar-SA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879296"/>
            <a:ext cx="7844289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AE" sz="6600" dirty="0">
                <a:solidFill>
                  <a:schemeClr val="bg1"/>
                </a:solidFill>
              </a:rPr>
              <a:t>كلمة قبل </a:t>
            </a:r>
            <a:r>
              <a:rPr lang="ar-SA" sz="6600" dirty="0">
                <a:solidFill>
                  <a:schemeClr val="bg1"/>
                </a:solidFill>
              </a:rPr>
              <a:t>أ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 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ُ</a:t>
            </a:r>
            <a:r>
              <a:rPr lang="ar-AE" sz="6600" dirty="0">
                <a:solidFill>
                  <a:schemeClr val="bg1"/>
                </a:solidFill>
              </a:rPr>
              <a:t>نهي...</a:t>
            </a:r>
            <a:endParaRPr lang="he-I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</a:t>
            </a:r>
            <a:endParaRPr lang="en-I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791" y="1253331"/>
            <a:ext cx="9494855" cy="508750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rgbClr val="002060"/>
                </a:solidFill>
              </a:rPr>
              <a:t> فعّاليّة الافتتاحيّة  (أحجيّة)</a:t>
            </a:r>
            <a:endParaRPr lang="he-IL" sz="1800" b="1" dirty="0">
              <a:solidFill>
                <a:srgbClr val="002060"/>
              </a:solidFill>
            </a:endParaRPr>
          </a:p>
          <a:p>
            <a:pPr marL="457200" indent="-457200"/>
            <a:r>
              <a:rPr lang="ar-SA" sz="1800" b="1" dirty="0">
                <a:solidFill>
                  <a:srgbClr val="002060"/>
                </a:solidFill>
              </a:rPr>
              <a:t> ماذا ستتعلّمون في هذا الدرس؟ نؤثر على الوضعية</a:t>
            </a:r>
            <a:br>
              <a:rPr lang="ar" sz="1800" dirty="0"/>
            </a:br>
            <a:r>
              <a:rPr lang="ar-LB" sz="1800" b="1" dirty="0">
                <a:solidFill>
                  <a:srgbClr val="002060"/>
                </a:solidFill>
              </a:rPr>
              <a:t>الحواس</a:t>
            </a:r>
          </a:p>
          <a:p>
            <a:pPr marL="457200" indent="-457200"/>
            <a:r>
              <a:rPr lang="ar-LB" sz="1800" b="1" dirty="0">
                <a:solidFill>
                  <a:srgbClr val="002060"/>
                </a:solidFill>
              </a:rPr>
              <a:t> الحواس والاتصال مع البيئة</a:t>
            </a:r>
          </a:p>
          <a:p>
            <a:pPr marL="457200" indent="-457200"/>
            <a:r>
              <a:rPr lang="ar-SA" sz="1800" b="1" dirty="0">
                <a:solidFill>
                  <a:srgbClr val="002060"/>
                </a:solidFill>
              </a:rPr>
              <a:t>إجمال موجز للدرس</a:t>
            </a:r>
            <a:endParaRPr lang="he-IL" sz="18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sz="1800" b="1" dirty="0">
                <a:solidFill>
                  <a:srgbClr val="002060"/>
                </a:solidFill>
              </a:rPr>
              <a:t>مهمّة للتدرّب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sz="18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6021BF-29F7-7049-B72D-4720ADD27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37" y="2160073"/>
            <a:ext cx="5429409" cy="36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043" y="663126"/>
            <a:ext cx="10459547" cy="720000"/>
          </a:xfrm>
        </p:spPr>
        <p:txBody>
          <a:bodyPr/>
          <a:lstStyle/>
          <a:p>
            <a:r>
              <a:rPr lang="ar-LB" b="1" dirty="0"/>
              <a:t>ما هي انواع الحواس في جسمنا ؟</a:t>
            </a:r>
            <a:endParaRPr lang="en-IL" dirty="0"/>
          </a:p>
        </p:txBody>
      </p:sp>
      <p:pic>
        <p:nvPicPr>
          <p:cNvPr id="5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495AF207-CFFB-A84A-8417-4899FCA95D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9746" y="286400"/>
            <a:ext cx="1540938" cy="549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AC0B1-2171-CC44-AB19-419539DC2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850" y="1840850"/>
            <a:ext cx="7084587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5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>
            <a:normAutofit/>
          </a:bodyPr>
          <a:lstStyle/>
          <a:p>
            <a:r>
              <a:rPr lang="ar-SA" b="1" dirty="0"/>
              <a:t>كيف نتواصل مع العالم؟</a:t>
            </a:r>
            <a:endParaRPr lang="en-IL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C2C925-4FA1-AE46-871E-8DD61393CA19}"/>
              </a:ext>
            </a:extLst>
          </p:cNvPr>
          <p:cNvSpPr/>
          <p:nvPr/>
        </p:nvSpPr>
        <p:spPr>
          <a:xfrm>
            <a:off x="6618880" y="1879046"/>
            <a:ext cx="5265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LB" sz="3200" b="1" dirty="0">
                <a:solidFill>
                  <a:srgbClr val="002060"/>
                </a:solidFill>
              </a:rPr>
              <a:t> </a:t>
            </a:r>
            <a:endParaRPr lang="en-IL" sz="5400" b="1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CE533-14E4-FC42-BB9C-60C57F823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208" y="1667244"/>
            <a:ext cx="6825601" cy="2598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7518E-6E8A-4C4C-91D6-BAECFEC87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" r="10425"/>
          <a:stretch/>
        </p:blipFill>
        <p:spPr>
          <a:xfrm>
            <a:off x="9799" y="2778679"/>
            <a:ext cx="6167163" cy="40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0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 الحواس هي نوافذ الى العالم </a:t>
            </a:r>
            <a:r>
              <a:rPr lang="ar" b="1" dirty="0">
                <a:latin typeface="Arial" panose="020B0604020202020204" pitchFamily="34" charset="0"/>
              </a:rPr>
              <a:t>؟ </a:t>
            </a:r>
            <a:r>
              <a:rPr lang="ar" b="1" dirty="0"/>
              <a:t> </a:t>
            </a:r>
            <a:r>
              <a:rPr lang="en-US" b="1" dirty="0"/>
              <a:t> 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07B9F-EC49-EE49-B871-8CEC583A0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1"/>
          <a:stretch/>
        </p:blipFill>
        <p:spPr>
          <a:xfrm>
            <a:off x="4742120" y="1924123"/>
            <a:ext cx="7256647" cy="394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755E4-B8CF-674E-9B50-15C7ED14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61" y="1924123"/>
            <a:ext cx="4625255" cy="34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88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أرى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F53D3-496C-434A-933D-914F0D152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4"/>
          <a:stretch/>
        </p:blipFill>
        <p:spPr>
          <a:xfrm>
            <a:off x="5800726" y="2138362"/>
            <a:ext cx="6217320" cy="217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707B6-9239-7146-99AE-DDEB6F4F5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4" y="266699"/>
            <a:ext cx="4763723" cy="3162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F8035E-93FE-FE48-9E97-57C77A0DD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78" y="3584487"/>
            <a:ext cx="4938160" cy="27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أسمع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CACC2-1E18-844D-8E5B-9CB8DEEE1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228" y="2556539"/>
            <a:ext cx="5117362" cy="197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CB4694-61F2-F643-9077-45057204B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26" y="1885950"/>
            <a:ext cx="4622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10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أتذوق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E2900F-5FEE-EF40-892F-FE020A07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560" y="2215190"/>
            <a:ext cx="6311812" cy="2427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4D533-C382-F14F-81EF-E905DA844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931" y="2041450"/>
            <a:ext cx="4961239" cy="36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8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4BC2-F250-6D4A-9846-D89C3E4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8" y="111211"/>
            <a:ext cx="10286552" cy="1271915"/>
          </a:xfrm>
        </p:spPr>
        <p:txBody>
          <a:bodyPr/>
          <a:lstStyle/>
          <a:p>
            <a:r>
              <a:rPr lang="ar-SA" b="1" dirty="0"/>
              <a:t>خلال اليوم- انا أشم 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87357-2120-E34C-B6AA-5FA84CE37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61880"/>
            <a:ext cx="5685493" cy="1934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8BCC4-ED3B-8B40-BCE0-DEA637B70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8" b="19583"/>
          <a:stretch/>
        </p:blipFill>
        <p:spPr>
          <a:xfrm>
            <a:off x="1075038" y="747168"/>
            <a:ext cx="4080510" cy="49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56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DC9EA8-7C96-43B5-87C3-48DB0E4AAC31}">
  <ds:schemaRefs>
    <ds:schemaRef ds:uri="http://purl.org/dc/terms/"/>
    <ds:schemaRef ds:uri="6ad565e7-c57f-415f-adfa-5c7854c55faf"/>
    <ds:schemaRef ds:uri="http://schemas.microsoft.com/office/2006/documentManagement/types"/>
    <ds:schemaRef ds:uri="7de65336-3470-4daf-946b-7619550e553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8B958F-9FCD-4B15-A791-D3BBD234E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9EB062-A25C-4149-9FC6-2425B2684B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410</Words>
  <Application>Microsoft Office PowerPoint</Application>
  <PresentationFormat>מסך רחב</PresentationFormat>
  <Paragraphs>56</Paragraphs>
  <Slides>13</Slides>
  <Notes>4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13</vt:i4>
      </vt:variant>
    </vt:vector>
  </HeadingPairs>
  <TitlesOfParts>
    <vt:vector size="19" baseType="lpstr">
      <vt:lpstr>Alef</vt:lpstr>
      <vt:lpstr>Arial</vt:lpstr>
      <vt:lpstr>Calibri</vt:lpstr>
      <vt:lpstr>Sakkal Majalla</vt:lpstr>
      <vt:lpstr>Office Theme</vt:lpstr>
      <vt:lpstr>1_Office Theme</vt:lpstr>
      <vt:lpstr>מצגת של PowerPoint‏</vt:lpstr>
      <vt:lpstr>ماذا سنتعلّم اليوم؟</vt:lpstr>
      <vt:lpstr>ما هي انواع الحواس في جسمنا ؟</vt:lpstr>
      <vt:lpstr>كيف نتواصل مع العالم؟</vt:lpstr>
      <vt:lpstr> الحواس هي نوافذ الى العالم ؟   </vt:lpstr>
      <vt:lpstr>خلال اليوم- انا أرى</vt:lpstr>
      <vt:lpstr>خلال اليوم- انا أسمع</vt:lpstr>
      <vt:lpstr>خلال اليوم- انا أتذوق</vt:lpstr>
      <vt:lpstr>خلال اليوم- انا أشم </vt:lpstr>
      <vt:lpstr>خلال اليوم- انا أشعر</vt:lpstr>
      <vt:lpstr>خلال اليوم- انا أرى</vt:lpstr>
      <vt:lpstr>نواصل التدرّب. 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 Mualem</dc:creator>
  <cp:lastModifiedBy>bahaa.misrad@gmail.com</cp:lastModifiedBy>
  <cp:revision>75</cp:revision>
  <dcterms:created xsi:type="dcterms:W3CDTF">2020-04-15T11:56:27Z</dcterms:created>
  <dcterms:modified xsi:type="dcterms:W3CDTF">2021-11-28T09:33:02Z</dcterms:modified>
</cp:coreProperties>
</file>