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3"/>
  </p:notesMasterIdLst>
  <p:sldIdLst>
    <p:sldId id="257" r:id="rId2"/>
    <p:sldId id="262" r:id="rId3"/>
    <p:sldId id="347" r:id="rId4"/>
    <p:sldId id="349" r:id="rId5"/>
    <p:sldId id="380" r:id="rId6"/>
    <p:sldId id="350" r:id="rId7"/>
    <p:sldId id="353" r:id="rId8"/>
    <p:sldId id="351" r:id="rId9"/>
    <p:sldId id="352" r:id="rId10"/>
    <p:sldId id="354" r:id="rId11"/>
    <p:sldId id="355" r:id="rId12"/>
    <p:sldId id="356" r:id="rId13"/>
    <p:sldId id="357" r:id="rId14"/>
    <p:sldId id="381" r:id="rId15"/>
    <p:sldId id="382" r:id="rId16"/>
    <p:sldId id="377" r:id="rId17"/>
    <p:sldId id="359" r:id="rId18"/>
    <p:sldId id="372" r:id="rId19"/>
    <p:sldId id="363" r:id="rId20"/>
    <p:sldId id="383" r:id="rId21"/>
    <p:sldId id="364" r:id="rId22"/>
    <p:sldId id="365" r:id="rId23"/>
    <p:sldId id="366" r:id="rId24"/>
    <p:sldId id="293" r:id="rId25"/>
    <p:sldId id="301" r:id="rId26"/>
    <p:sldId id="362" r:id="rId27"/>
    <p:sldId id="370" r:id="rId28"/>
    <p:sldId id="295" r:id="rId29"/>
    <p:sldId id="294" r:id="rId30"/>
    <p:sldId id="367" r:id="rId31"/>
    <p:sldId id="368" r:id="rId32"/>
    <p:sldId id="369" r:id="rId33"/>
    <p:sldId id="384" r:id="rId34"/>
    <p:sldId id="371" r:id="rId35"/>
    <p:sldId id="376" r:id="rId36"/>
    <p:sldId id="373" r:id="rId37"/>
    <p:sldId id="378" r:id="rId38"/>
    <p:sldId id="375" r:id="rId39"/>
    <p:sldId id="379" r:id="rId40"/>
    <p:sldId id="348" r:id="rId41"/>
    <p:sldId id="385" r:id="rId4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a:srgbClr val="12B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snapToObjects="1">
      <p:cViewPr varScale="1">
        <p:scale>
          <a:sx n="75" d="100"/>
          <a:sy n="75" d="100"/>
        </p:scale>
        <p:origin x="950" y="62"/>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ata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70AE3-D22A-473A-9504-B6609641ACC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ZA"/>
        </a:p>
      </dgm:t>
    </dgm:pt>
    <dgm:pt modelId="{06E682EB-67D8-4637-AF69-240BE443F6AE}">
      <dgm:prSet phldrT="[Text]"/>
      <dgm:spPr/>
      <dgm:t>
        <a:bodyPr/>
        <a:lstStyle/>
        <a:p>
          <a:endParaRPr lang="en-ZA" dirty="0"/>
        </a:p>
      </dgm:t>
    </dgm:pt>
    <dgm:pt modelId="{85EA5572-00FA-42BD-8E33-91B8FB150622}" type="parTrans" cxnId="{26F65885-8A6A-4254-93AE-F2D62C8B451C}">
      <dgm:prSet/>
      <dgm:spPr/>
      <dgm:t>
        <a:bodyPr/>
        <a:lstStyle/>
        <a:p>
          <a:endParaRPr lang="en-ZA"/>
        </a:p>
      </dgm:t>
    </dgm:pt>
    <dgm:pt modelId="{8D42EA2A-B815-42F2-8A80-14644FEBD5F9}" type="sibTrans" cxnId="{26F65885-8A6A-4254-93AE-F2D62C8B451C}">
      <dgm:prSet/>
      <dgm:spPr/>
      <dgm:t>
        <a:bodyPr/>
        <a:lstStyle/>
        <a:p>
          <a:endParaRPr lang="en-ZA"/>
        </a:p>
      </dgm:t>
    </dgm:pt>
    <dgm:pt modelId="{F22A7F6D-2513-495C-82C8-07D6AA90A274}">
      <dgm:prSet phldrT="[Text]"/>
      <dgm:spPr/>
      <dgm:t>
        <a:bodyPr/>
        <a:lstStyle/>
        <a:p>
          <a:pPr>
            <a:buNone/>
          </a:pPr>
          <a:r>
            <a:rPr lang="en-ZA" dirty="0"/>
            <a:t>Talk to people to give and get information</a:t>
          </a:r>
        </a:p>
      </dgm:t>
    </dgm:pt>
    <dgm:pt modelId="{775E9A13-7C2E-4D51-8EE4-43DBEAE17775}" type="parTrans" cxnId="{D40BA108-1FA4-464C-A091-5275563E9A86}">
      <dgm:prSet/>
      <dgm:spPr/>
      <dgm:t>
        <a:bodyPr/>
        <a:lstStyle/>
        <a:p>
          <a:endParaRPr lang="en-ZA"/>
        </a:p>
      </dgm:t>
    </dgm:pt>
    <dgm:pt modelId="{690A7199-8C89-4AE6-869D-3996D8646E32}" type="sibTrans" cxnId="{D40BA108-1FA4-464C-A091-5275563E9A86}">
      <dgm:prSet/>
      <dgm:spPr/>
      <dgm:t>
        <a:bodyPr/>
        <a:lstStyle/>
        <a:p>
          <a:endParaRPr lang="en-ZA"/>
        </a:p>
      </dgm:t>
    </dgm:pt>
    <dgm:pt modelId="{20BBB553-BACB-4368-A523-4439C6675C16}" type="pres">
      <dgm:prSet presAssocID="{2C970AE3-D22A-473A-9504-B6609641ACCF}" presName="Name0" presStyleCnt="0">
        <dgm:presLayoutVars>
          <dgm:dir/>
          <dgm:animLvl val="lvl"/>
          <dgm:resizeHandles val="exact"/>
        </dgm:presLayoutVars>
      </dgm:prSet>
      <dgm:spPr/>
    </dgm:pt>
    <dgm:pt modelId="{B850D8EC-0211-43CF-AD43-19D24F7FE156}" type="pres">
      <dgm:prSet presAssocID="{06E682EB-67D8-4637-AF69-240BE443F6AE}" presName="composite" presStyleCnt="0"/>
      <dgm:spPr/>
    </dgm:pt>
    <dgm:pt modelId="{C14B97B4-EAF0-4104-9F47-D722506DF3EF}" type="pres">
      <dgm:prSet presAssocID="{06E682EB-67D8-4637-AF69-240BE443F6AE}" presName="parTx" presStyleLbl="alignNode1" presStyleIdx="0" presStyleCnt="1">
        <dgm:presLayoutVars>
          <dgm:chMax val="0"/>
          <dgm:chPref val="0"/>
          <dgm:bulletEnabled val="1"/>
        </dgm:presLayoutVars>
      </dgm:prSet>
      <dgm:spPr/>
    </dgm:pt>
    <dgm:pt modelId="{03AFFDCA-5488-4C85-9480-5F07A7BB6C2A}" type="pres">
      <dgm:prSet presAssocID="{06E682EB-67D8-4637-AF69-240BE443F6AE}" presName="desTx" presStyleLbl="alignAccFollowNode1" presStyleIdx="0" presStyleCnt="1">
        <dgm:presLayoutVars>
          <dgm:bulletEnabled val="1"/>
        </dgm:presLayoutVars>
      </dgm:prSet>
      <dgm:spPr/>
    </dgm:pt>
  </dgm:ptLst>
  <dgm:cxnLst>
    <dgm:cxn modelId="{D40BA108-1FA4-464C-A091-5275563E9A86}" srcId="{06E682EB-67D8-4637-AF69-240BE443F6AE}" destId="{F22A7F6D-2513-495C-82C8-07D6AA90A274}" srcOrd="0" destOrd="0" parTransId="{775E9A13-7C2E-4D51-8EE4-43DBEAE17775}" sibTransId="{690A7199-8C89-4AE6-869D-3996D8646E32}"/>
    <dgm:cxn modelId="{5741090A-A4BD-4E7F-99FC-2138723C0BF9}" type="presOf" srcId="{2C970AE3-D22A-473A-9504-B6609641ACCF}" destId="{20BBB553-BACB-4368-A523-4439C6675C16}" srcOrd="0" destOrd="0" presId="urn:microsoft.com/office/officeart/2005/8/layout/hList1"/>
    <dgm:cxn modelId="{0BF1945F-E135-4630-A62A-6CBDB93EFA6A}" type="presOf" srcId="{06E682EB-67D8-4637-AF69-240BE443F6AE}" destId="{C14B97B4-EAF0-4104-9F47-D722506DF3EF}" srcOrd="0" destOrd="0" presId="urn:microsoft.com/office/officeart/2005/8/layout/hList1"/>
    <dgm:cxn modelId="{26F65885-8A6A-4254-93AE-F2D62C8B451C}" srcId="{2C970AE3-D22A-473A-9504-B6609641ACCF}" destId="{06E682EB-67D8-4637-AF69-240BE443F6AE}" srcOrd="0" destOrd="0" parTransId="{85EA5572-00FA-42BD-8E33-91B8FB150622}" sibTransId="{8D42EA2A-B815-42F2-8A80-14644FEBD5F9}"/>
    <dgm:cxn modelId="{0A77DFFC-5787-4C53-A334-7153C52E5DEB}" type="presOf" srcId="{F22A7F6D-2513-495C-82C8-07D6AA90A274}" destId="{03AFFDCA-5488-4C85-9480-5F07A7BB6C2A}" srcOrd="0" destOrd="0" presId="urn:microsoft.com/office/officeart/2005/8/layout/hList1"/>
    <dgm:cxn modelId="{BFDBC158-8AEA-4A8F-971F-81F06229EABF}" type="presParOf" srcId="{20BBB553-BACB-4368-A523-4439C6675C16}" destId="{B850D8EC-0211-43CF-AD43-19D24F7FE156}" srcOrd="0" destOrd="0" presId="urn:microsoft.com/office/officeart/2005/8/layout/hList1"/>
    <dgm:cxn modelId="{57C18B3D-1460-41E4-87C9-18D0FF584886}" type="presParOf" srcId="{B850D8EC-0211-43CF-AD43-19D24F7FE156}" destId="{C14B97B4-EAF0-4104-9F47-D722506DF3EF}" srcOrd="0" destOrd="0" presId="urn:microsoft.com/office/officeart/2005/8/layout/hList1"/>
    <dgm:cxn modelId="{EA47547F-C0C2-4BF2-9CB9-D05C4E30D5B2}" type="presParOf" srcId="{B850D8EC-0211-43CF-AD43-19D24F7FE156}" destId="{03AFFDCA-5488-4C85-9480-5F07A7BB6C2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F4DBDA-436D-408E-BD9F-4228977FDB62}"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IL"/>
        </a:p>
      </dgm:t>
    </dgm:pt>
    <dgm:pt modelId="{86023B12-7FCB-4268-9CCD-0DEF18BF9ACF}">
      <dgm:prSet phldrT="[Text]"/>
      <dgm:spPr/>
      <dgm:t>
        <a:bodyPr/>
        <a:lstStyle/>
        <a:p>
          <a:r>
            <a:rPr lang="en-US" dirty="0">
              <a:latin typeface="Varela Round" panose="00000500000000000000" pitchFamily="2" charset="-79"/>
              <a:cs typeface="Varela Round" panose="00000500000000000000" pitchFamily="2" charset="-79"/>
            </a:rPr>
            <a:t>I can speak clearly.</a:t>
          </a:r>
          <a:endParaRPr lang="en-IL" dirty="0">
            <a:latin typeface="Varela Round" panose="00000500000000000000" pitchFamily="2" charset="-79"/>
            <a:cs typeface="Varela Round" panose="00000500000000000000" pitchFamily="2" charset="-79"/>
          </a:endParaRPr>
        </a:p>
      </dgm:t>
    </dgm:pt>
    <dgm:pt modelId="{ABEB5AFE-4EFC-4855-9AB1-B879F935F69A}" type="parTrans" cxnId="{DFCF3057-7916-45F9-B7D4-60A2DF823097}">
      <dgm:prSet/>
      <dgm:spPr/>
      <dgm:t>
        <a:bodyPr/>
        <a:lstStyle/>
        <a:p>
          <a:endParaRPr lang="en-IL"/>
        </a:p>
      </dgm:t>
    </dgm:pt>
    <dgm:pt modelId="{C3BADFFF-B46D-46B9-A463-33D1C71BC7E7}" type="sibTrans" cxnId="{DFCF3057-7916-45F9-B7D4-60A2DF823097}">
      <dgm:prSet/>
      <dgm:spPr/>
      <dgm:t>
        <a:bodyPr/>
        <a:lstStyle/>
        <a:p>
          <a:endParaRPr lang="en-IL"/>
        </a:p>
      </dgm:t>
    </dgm:pt>
    <dgm:pt modelId="{6816F091-F311-490F-B663-9ED1A3611FF6}">
      <dgm:prSet phldrT="[Text]"/>
      <dgm:spPr/>
      <dgm:t>
        <a:bodyPr/>
        <a:lstStyle/>
        <a:p>
          <a:r>
            <a:rPr lang="en-US" dirty="0">
              <a:latin typeface="Varela Round" panose="00000500000000000000" pitchFamily="2" charset="-79"/>
              <a:cs typeface="Varela Round" panose="00000500000000000000" pitchFamily="2" charset="-79"/>
            </a:rPr>
            <a:t>I practiced.</a:t>
          </a:r>
          <a:endParaRPr lang="en-IL" dirty="0">
            <a:latin typeface="Varela Round" panose="00000500000000000000" pitchFamily="2" charset="-79"/>
            <a:cs typeface="Varela Round" panose="00000500000000000000" pitchFamily="2" charset="-79"/>
          </a:endParaRPr>
        </a:p>
      </dgm:t>
    </dgm:pt>
    <dgm:pt modelId="{09639BE7-F8A8-457D-8BEF-CAC394985659}" type="parTrans" cxnId="{BB5FE905-45F5-41DB-BB29-450663C26A5F}">
      <dgm:prSet/>
      <dgm:spPr/>
      <dgm:t>
        <a:bodyPr/>
        <a:lstStyle/>
        <a:p>
          <a:endParaRPr lang="en-IL"/>
        </a:p>
      </dgm:t>
    </dgm:pt>
    <dgm:pt modelId="{965CC277-E353-4534-AA3C-08B028AA6378}" type="sibTrans" cxnId="{BB5FE905-45F5-41DB-BB29-450663C26A5F}">
      <dgm:prSet/>
      <dgm:spPr/>
      <dgm:t>
        <a:bodyPr/>
        <a:lstStyle/>
        <a:p>
          <a:endParaRPr lang="en-IL"/>
        </a:p>
      </dgm:t>
    </dgm:pt>
    <dgm:pt modelId="{87351808-CDB4-4418-BCB2-5ECB1014DF23}">
      <dgm:prSet phldrT="[Text]"/>
      <dgm:spPr/>
      <dgm:t>
        <a:bodyPr/>
        <a:lstStyle/>
        <a:p>
          <a:r>
            <a:rPr lang="en-US" dirty="0">
              <a:latin typeface="Varela Round" panose="00000500000000000000" pitchFamily="2" charset="-79"/>
              <a:cs typeface="Varela Round" panose="00000500000000000000" pitchFamily="2" charset="-79"/>
            </a:rPr>
            <a:t>I used the correct words.</a:t>
          </a:r>
          <a:endParaRPr lang="en-IL" dirty="0">
            <a:latin typeface="Varela Round" panose="00000500000000000000" pitchFamily="2" charset="-79"/>
            <a:cs typeface="Varela Round" panose="00000500000000000000" pitchFamily="2" charset="-79"/>
          </a:endParaRPr>
        </a:p>
      </dgm:t>
    </dgm:pt>
    <dgm:pt modelId="{2A7377C0-EE4F-4106-B626-7D8939E6346F}" type="parTrans" cxnId="{D547D670-5A13-4EAF-AD54-FC58549AF832}">
      <dgm:prSet/>
      <dgm:spPr/>
      <dgm:t>
        <a:bodyPr/>
        <a:lstStyle/>
        <a:p>
          <a:endParaRPr lang="en-IL"/>
        </a:p>
      </dgm:t>
    </dgm:pt>
    <dgm:pt modelId="{0004B226-F607-486D-8F08-B3EA39C29E4A}" type="sibTrans" cxnId="{D547D670-5A13-4EAF-AD54-FC58549AF832}">
      <dgm:prSet/>
      <dgm:spPr/>
      <dgm:t>
        <a:bodyPr/>
        <a:lstStyle/>
        <a:p>
          <a:endParaRPr lang="en-IL"/>
        </a:p>
      </dgm:t>
    </dgm:pt>
    <dgm:pt modelId="{892E8241-D7E6-4D44-8E55-B55E4E22EC6F}">
      <dgm:prSet custT="1"/>
      <dgm:spPr/>
      <dgm:t>
        <a:bodyPr/>
        <a:lstStyle/>
        <a:p>
          <a:r>
            <a:rPr lang="en-US" sz="2400" dirty="0">
              <a:latin typeface="Varela Round" panose="00000500000000000000" pitchFamily="2" charset="-79"/>
              <a:cs typeface="Varela Round" panose="00000500000000000000" pitchFamily="2" charset="-79"/>
            </a:rPr>
            <a:t>I asked for help when I needed it.</a:t>
          </a:r>
          <a:endParaRPr lang="en-IL" sz="2400" dirty="0">
            <a:latin typeface="Varela Round" panose="00000500000000000000" pitchFamily="2" charset="-79"/>
            <a:cs typeface="Varela Round" panose="00000500000000000000" pitchFamily="2" charset="-79"/>
          </a:endParaRPr>
        </a:p>
      </dgm:t>
    </dgm:pt>
    <dgm:pt modelId="{E8DAAF05-E794-40EE-B577-397E210D011F}" type="parTrans" cxnId="{48D90834-1EB5-4D64-9479-630FDE9B4296}">
      <dgm:prSet/>
      <dgm:spPr/>
      <dgm:t>
        <a:bodyPr/>
        <a:lstStyle/>
        <a:p>
          <a:endParaRPr lang="en-IL"/>
        </a:p>
      </dgm:t>
    </dgm:pt>
    <dgm:pt modelId="{F47F406C-A978-42A5-A574-0B0A68A52796}" type="sibTrans" cxnId="{48D90834-1EB5-4D64-9479-630FDE9B4296}">
      <dgm:prSet/>
      <dgm:spPr/>
      <dgm:t>
        <a:bodyPr/>
        <a:lstStyle/>
        <a:p>
          <a:endParaRPr lang="en-IL"/>
        </a:p>
      </dgm:t>
    </dgm:pt>
    <dgm:pt modelId="{CFDECD36-D366-43E6-9E61-B94CD86F7B6A}" type="pres">
      <dgm:prSet presAssocID="{D4F4DBDA-436D-408E-BD9F-4228977FDB62}" presName="linear" presStyleCnt="0">
        <dgm:presLayoutVars>
          <dgm:dir/>
          <dgm:animLvl val="lvl"/>
          <dgm:resizeHandles val="exact"/>
        </dgm:presLayoutVars>
      </dgm:prSet>
      <dgm:spPr/>
    </dgm:pt>
    <dgm:pt modelId="{21770FD8-0A1F-4B75-92D3-F169F7BD10CB}" type="pres">
      <dgm:prSet presAssocID="{86023B12-7FCB-4268-9CCD-0DEF18BF9ACF}" presName="parentLin" presStyleCnt="0"/>
      <dgm:spPr/>
    </dgm:pt>
    <dgm:pt modelId="{78CA166D-ADE3-4565-9385-DCB6D87E8812}" type="pres">
      <dgm:prSet presAssocID="{86023B12-7FCB-4268-9CCD-0DEF18BF9ACF}" presName="parentLeftMargin" presStyleLbl="node1" presStyleIdx="0" presStyleCnt="4"/>
      <dgm:spPr/>
    </dgm:pt>
    <dgm:pt modelId="{D0E9692E-6E5F-4FE9-8716-43F005D3A6F8}" type="pres">
      <dgm:prSet presAssocID="{86023B12-7FCB-4268-9CCD-0DEF18BF9ACF}" presName="parentText" presStyleLbl="node1" presStyleIdx="0" presStyleCnt="4">
        <dgm:presLayoutVars>
          <dgm:chMax val="0"/>
          <dgm:bulletEnabled val="1"/>
        </dgm:presLayoutVars>
      </dgm:prSet>
      <dgm:spPr/>
    </dgm:pt>
    <dgm:pt modelId="{01306B7A-8A7B-4E09-BE5B-705CDE108588}" type="pres">
      <dgm:prSet presAssocID="{86023B12-7FCB-4268-9CCD-0DEF18BF9ACF}" presName="negativeSpace" presStyleCnt="0"/>
      <dgm:spPr/>
    </dgm:pt>
    <dgm:pt modelId="{90FCC436-BE33-436C-AD6A-10FE04B64922}" type="pres">
      <dgm:prSet presAssocID="{86023B12-7FCB-4268-9CCD-0DEF18BF9ACF}" presName="childText" presStyleLbl="conFgAcc1" presStyleIdx="0" presStyleCnt="4">
        <dgm:presLayoutVars>
          <dgm:bulletEnabled val="1"/>
        </dgm:presLayoutVars>
      </dgm:prSet>
      <dgm:spPr/>
    </dgm:pt>
    <dgm:pt modelId="{C4223BAE-A5D8-4025-A67E-0017406B7E88}" type="pres">
      <dgm:prSet presAssocID="{C3BADFFF-B46D-46B9-A463-33D1C71BC7E7}" presName="spaceBetweenRectangles" presStyleCnt="0"/>
      <dgm:spPr/>
    </dgm:pt>
    <dgm:pt modelId="{402C994F-06F8-4151-84A1-9E85C63900AF}" type="pres">
      <dgm:prSet presAssocID="{6816F091-F311-490F-B663-9ED1A3611FF6}" presName="parentLin" presStyleCnt="0"/>
      <dgm:spPr/>
    </dgm:pt>
    <dgm:pt modelId="{A289A774-4B7E-4F3A-BF52-E3AA17E38FDA}" type="pres">
      <dgm:prSet presAssocID="{6816F091-F311-490F-B663-9ED1A3611FF6}" presName="parentLeftMargin" presStyleLbl="node1" presStyleIdx="0" presStyleCnt="4"/>
      <dgm:spPr/>
    </dgm:pt>
    <dgm:pt modelId="{2C61E0C7-E8FB-4463-9162-208699EC7703}" type="pres">
      <dgm:prSet presAssocID="{6816F091-F311-490F-B663-9ED1A3611FF6}" presName="parentText" presStyleLbl="node1" presStyleIdx="1" presStyleCnt="4">
        <dgm:presLayoutVars>
          <dgm:chMax val="0"/>
          <dgm:bulletEnabled val="1"/>
        </dgm:presLayoutVars>
      </dgm:prSet>
      <dgm:spPr/>
    </dgm:pt>
    <dgm:pt modelId="{26ADA70A-A606-486E-BAC6-3D3B364F21A0}" type="pres">
      <dgm:prSet presAssocID="{6816F091-F311-490F-B663-9ED1A3611FF6}" presName="negativeSpace" presStyleCnt="0"/>
      <dgm:spPr/>
    </dgm:pt>
    <dgm:pt modelId="{F23297D1-0FA3-4F05-B883-5CC49527D076}" type="pres">
      <dgm:prSet presAssocID="{6816F091-F311-490F-B663-9ED1A3611FF6}" presName="childText" presStyleLbl="conFgAcc1" presStyleIdx="1" presStyleCnt="4">
        <dgm:presLayoutVars>
          <dgm:bulletEnabled val="1"/>
        </dgm:presLayoutVars>
      </dgm:prSet>
      <dgm:spPr/>
    </dgm:pt>
    <dgm:pt modelId="{328F70A9-D060-405C-9407-E60DF7AA3C95}" type="pres">
      <dgm:prSet presAssocID="{965CC277-E353-4534-AA3C-08B028AA6378}" presName="spaceBetweenRectangles" presStyleCnt="0"/>
      <dgm:spPr/>
    </dgm:pt>
    <dgm:pt modelId="{E64A40B8-F15A-4B88-B7A0-06D9479B51B7}" type="pres">
      <dgm:prSet presAssocID="{87351808-CDB4-4418-BCB2-5ECB1014DF23}" presName="parentLin" presStyleCnt="0"/>
      <dgm:spPr/>
    </dgm:pt>
    <dgm:pt modelId="{8BA12C9F-F16F-41D7-9314-54C89B5FBD10}" type="pres">
      <dgm:prSet presAssocID="{87351808-CDB4-4418-BCB2-5ECB1014DF23}" presName="parentLeftMargin" presStyleLbl="node1" presStyleIdx="1" presStyleCnt="4"/>
      <dgm:spPr/>
    </dgm:pt>
    <dgm:pt modelId="{FDFC8236-1226-4334-AC39-15F46B090620}" type="pres">
      <dgm:prSet presAssocID="{87351808-CDB4-4418-BCB2-5ECB1014DF23}" presName="parentText" presStyleLbl="node1" presStyleIdx="2" presStyleCnt="4">
        <dgm:presLayoutVars>
          <dgm:chMax val="0"/>
          <dgm:bulletEnabled val="1"/>
        </dgm:presLayoutVars>
      </dgm:prSet>
      <dgm:spPr/>
    </dgm:pt>
    <dgm:pt modelId="{C6C4CB03-9850-49E6-8B2C-B42D573FCE9C}" type="pres">
      <dgm:prSet presAssocID="{87351808-CDB4-4418-BCB2-5ECB1014DF23}" presName="negativeSpace" presStyleCnt="0"/>
      <dgm:spPr/>
    </dgm:pt>
    <dgm:pt modelId="{C82910C2-0166-44FB-A8DA-2EF96D129C37}" type="pres">
      <dgm:prSet presAssocID="{87351808-CDB4-4418-BCB2-5ECB1014DF23}" presName="childText" presStyleLbl="conFgAcc1" presStyleIdx="2" presStyleCnt="4">
        <dgm:presLayoutVars>
          <dgm:bulletEnabled val="1"/>
        </dgm:presLayoutVars>
      </dgm:prSet>
      <dgm:spPr/>
    </dgm:pt>
    <dgm:pt modelId="{42E22775-DF25-46A2-8C0B-6B89F13FCDD4}" type="pres">
      <dgm:prSet presAssocID="{0004B226-F607-486D-8F08-B3EA39C29E4A}" presName="spaceBetweenRectangles" presStyleCnt="0"/>
      <dgm:spPr/>
    </dgm:pt>
    <dgm:pt modelId="{A7C2AC5F-7206-425B-B7B4-B5E84D174008}" type="pres">
      <dgm:prSet presAssocID="{892E8241-D7E6-4D44-8E55-B55E4E22EC6F}" presName="parentLin" presStyleCnt="0"/>
      <dgm:spPr/>
    </dgm:pt>
    <dgm:pt modelId="{97F710E3-B033-4E41-83CA-870F16265A3C}" type="pres">
      <dgm:prSet presAssocID="{892E8241-D7E6-4D44-8E55-B55E4E22EC6F}" presName="parentLeftMargin" presStyleLbl="node1" presStyleIdx="2" presStyleCnt="4"/>
      <dgm:spPr/>
    </dgm:pt>
    <dgm:pt modelId="{6CF95375-BDE9-4253-A2E6-736230687E28}" type="pres">
      <dgm:prSet presAssocID="{892E8241-D7E6-4D44-8E55-B55E4E22EC6F}" presName="parentText" presStyleLbl="node1" presStyleIdx="3" presStyleCnt="4">
        <dgm:presLayoutVars>
          <dgm:chMax val="0"/>
          <dgm:bulletEnabled val="1"/>
        </dgm:presLayoutVars>
      </dgm:prSet>
      <dgm:spPr/>
    </dgm:pt>
    <dgm:pt modelId="{BF6E241A-F92A-4145-9E72-612296C89802}" type="pres">
      <dgm:prSet presAssocID="{892E8241-D7E6-4D44-8E55-B55E4E22EC6F}" presName="negativeSpace" presStyleCnt="0"/>
      <dgm:spPr/>
    </dgm:pt>
    <dgm:pt modelId="{72B65876-3DB5-418D-97D4-7E9D336B139C}" type="pres">
      <dgm:prSet presAssocID="{892E8241-D7E6-4D44-8E55-B55E4E22EC6F}" presName="childText" presStyleLbl="conFgAcc1" presStyleIdx="3" presStyleCnt="4">
        <dgm:presLayoutVars>
          <dgm:bulletEnabled val="1"/>
        </dgm:presLayoutVars>
      </dgm:prSet>
      <dgm:spPr/>
    </dgm:pt>
  </dgm:ptLst>
  <dgm:cxnLst>
    <dgm:cxn modelId="{BFD28302-27B2-4F90-B022-0DA7D8A83F61}" type="presOf" srcId="{892E8241-D7E6-4D44-8E55-B55E4E22EC6F}" destId="{6CF95375-BDE9-4253-A2E6-736230687E28}" srcOrd="1" destOrd="0" presId="urn:microsoft.com/office/officeart/2005/8/layout/list1"/>
    <dgm:cxn modelId="{BB5FE905-45F5-41DB-BB29-450663C26A5F}" srcId="{D4F4DBDA-436D-408E-BD9F-4228977FDB62}" destId="{6816F091-F311-490F-B663-9ED1A3611FF6}" srcOrd="1" destOrd="0" parTransId="{09639BE7-F8A8-457D-8BEF-CAC394985659}" sibTransId="{965CC277-E353-4534-AA3C-08B028AA6378}"/>
    <dgm:cxn modelId="{5C23B11B-5C9C-4C2E-B4EA-CA1ADF8F7C47}" type="presOf" srcId="{892E8241-D7E6-4D44-8E55-B55E4E22EC6F}" destId="{97F710E3-B033-4E41-83CA-870F16265A3C}" srcOrd="0" destOrd="0" presId="urn:microsoft.com/office/officeart/2005/8/layout/list1"/>
    <dgm:cxn modelId="{0B70F626-A29C-49FB-95A3-B6DB6CAC4EA5}" type="presOf" srcId="{D4F4DBDA-436D-408E-BD9F-4228977FDB62}" destId="{CFDECD36-D366-43E6-9E61-B94CD86F7B6A}" srcOrd="0" destOrd="0" presId="urn:microsoft.com/office/officeart/2005/8/layout/list1"/>
    <dgm:cxn modelId="{48D90834-1EB5-4D64-9479-630FDE9B4296}" srcId="{D4F4DBDA-436D-408E-BD9F-4228977FDB62}" destId="{892E8241-D7E6-4D44-8E55-B55E4E22EC6F}" srcOrd="3" destOrd="0" parTransId="{E8DAAF05-E794-40EE-B577-397E210D011F}" sibTransId="{F47F406C-A978-42A5-A574-0B0A68A52796}"/>
    <dgm:cxn modelId="{5ADC6B61-1B6E-4278-BEAC-2A18CD192128}" type="presOf" srcId="{6816F091-F311-490F-B663-9ED1A3611FF6}" destId="{2C61E0C7-E8FB-4463-9162-208699EC7703}" srcOrd="1" destOrd="0" presId="urn:microsoft.com/office/officeart/2005/8/layout/list1"/>
    <dgm:cxn modelId="{0930F464-C5FC-48EE-9ABB-9C66E2E9AEEB}" type="presOf" srcId="{6816F091-F311-490F-B663-9ED1A3611FF6}" destId="{A289A774-4B7E-4F3A-BF52-E3AA17E38FDA}" srcOrd="0" destOrd="0" presId="urn:microsoft.com/office/officeart/2005/8/layout/list1"/>
    <dgm:cxn modelId="{D547D670-5A13-4EAF-AD54-FC58549AF832}" srcId="{D4F4DBDA-436D-408E-BD9F-4228977FDB62}" destId="{87351808-CDB4-4418-BCB2-5ECB1014DF23}" srcOrd="2" destOrd="0" parTransId="{2A7377C0-EE4F-4106-B626-7D8939E6346F}" sibTransId="{0004B226-F607-486D-8F08-B3EA39C29E4A}"/>
    <dgm:cxn modelId="{77EA1051-8328-4E62-8085-D1AC6D03857F}" type="presOf" srcId="{87351808-CDB4-4418-BCB2-5ECB1014DF23}" destId="{8BA12C9F-F16F-41D7-9314-54C89B5FBD10}" srcOrd="0" destOrd="0" presId="urn:microsoft.com/office/officeart/2005/8/layout/list1"/>
    <dgm:cxn modelId="{DFCF3057-7916-45F9-B7D4-60A2DF823097}" srcId="{D4F4DBDA-436D-408E-BD9F-4228977FDB62}" destId="{86023B12-7FCB-4268-9CCD-0DEF18BF9ACF}" srcOrd="0" destOrd="0" parTransId="{ABEB5AFE-4EFC-4855-9AB1-B879F935F69A}" sibTransId="{C3BADFFF-B46D-46B9-A463-33D1C71BC7E7}"/>
    <dgm:cxn modelId="{6A6062AC-E0FF-4845-B89D-A2922E59650B}" type="presOf" srcId="{86023B12-7FCB-4268-9CCD-0DEF18BF9ACF}" destId="{D0E9692E-6E5F-4FE9-8716-43F005D3A6F8}" srcOrd="1" destOrd="0" presId="urn:microsoft.com/office/officeart/2005/8/layout/list1"/>
    <dgm:cxn modelId="{95ED0FF0-3417-462B-B098-D8BE158139BF}" type="presOf" srcId="{86023B12-7FCB-4268-9CCD-0DEF18BF9ACF}" destId="{78CA166D-ADE3-4565-9385-DCB6D87E8812}" srcOrd="0" destOrd="0" presId="urn:microsoft.com/office/officeart/2005/8/layout/list1"/>
    <dgm:cxn modelId="{957008F5-4DB4-48B9-8DC7-56DEC63EAFC7}" type="presOf" srcId="{87351808-CDB4-4418-BCB2-5ECB1014DF23}" destId="{FDFC8236-1226-4334-AC39-15F46B090620}" srcOrd="1" destOrd="0" presId="urn:microsoft.com/office/officeart/2005/8/layout/list1"/>
    <dgm:cxn modelId="{1DD3FE8B-996B-48F2-8E45-7CBD7F214A09}" type="presParOf" srcId="{CFDECD36-D366-43E6-9E61-B94CD86F7B6A}" destId="{21770FD8-0A1F-4B75-92D3-F169F7BD10CB}" srcOrd="0" destOrd="0" presId="urn:microsoft.com/office/officeart/2005/8/layout/list1"/>
    <dgm:cxn modelId="{5FC321F4-4AD7-49CE-9220-9BF5AECFCA1F}" type="presParOf" srcId="{21770FD8-0A1F-4B75-92D3-F169F7BD10CB}" destId="{78CA166D-ADE3-4565-9385-DCB6D87E8812}" srcOrd="0" destOrd="0" presId="urn:microsoft.com/office/officeart/2005/8/layout/list1"/>
    <dgm:cxn modelId="{2E233C99-08EA-4EAA-9B5D-DE6A28289613}" type="presParOf" srcId="{21770FD8-0A1F-4B75-92D3-F169F7BD10CB}" destId="{D0E9692E-6E5F-4FE9-8716-43F005D3A6F8}" srcOrd="1" destOrd="0" presId="urn:microsoft.com/office/officeart/2005/8/layout/list1"/>
    <dgm:cxn modelId="{8E07D913-D39B-46AA-9EF5-4519550D7996}" type="presParOf" srcId="{CFDECD36-D366-43E6-9E61-B94CD86F7B6A}" destId="{01306B7A-8A7B-4E09-BE5B-705CDE108588}" srcOrd="1" destOrd="0" presId="urn:microsoft.com/office/officeart/2005/8/layout/list1"/>
    <dgm:cxn modelId="{7CD7A792-DAC9-41A4-9175-99CA7EF28F92}" type="presParOf" srcId="{CFDECD36-D366-43E6-9E61-B94CD86F7B6A}" destId="{90FCC436-BE33-436C-AD6A-10FE04B64922}" srcOrd="2" destOrd="0" presId="urn:microsoft.com/office/officeart/2005/8/layout/list1"/>
    <dgm:cxn modelId="{02784E86-77E0-4D28-BC46-7DFEAF183E96}" type="presParOf" srcId="{CFDECD36-D366-43E6-9E61-B94CD86F7B6A}" destId="{C4223BAE-A5D8-4025-A67E-0017406B7E88}" srcOrd="3" destOrd="0" presId="urn:microsoft.com/office/officeart/2005/8/layout/list1"/>
    <dgm:cxn modelId="{06E14317-0107-4623-BBBA-523AF47688F0}" type="presParOf" srcId="{CFDECD36-D366-43E6-9E61-B94CD86F7B6A}" destId="{402C994F-06F8-4151-84A1-9E85C63900AF}" srcOrd="4" destOrd="0" presId="urn:microsoft.com/office/officeart/2005/8/layout/list1"/>
    <dgm:cxn modelId="{D434D3FF-86AE-48A1-B784-4FF6D8A32757}" type="presParOf" srcId="{402C994F-06F8-4151-84A1-9E85C63900AF}" destId="{A289A774-4B7E-4F3A-BF52-E3AA17E38FDA}" srcOrd="0" destOrd="0" presId="urn:microsoft.com/office/officeart/2005/8/layout/list1"/>
    <dgm:cxn modelId="{9E83E607-86ED-4455-8F7C-B120204F5E27}" type="presParOf" srcId="{402C994F-06F8-4151-84A1-9E85C63900AF}" destId="{2C61E0C7-E8FB-4463-9162-208699EC7703}" srcOrd="1" destOrd="0" presId="urn:microsoft.com/office/officeart/2005/8/layout/list1"/>
    <dgm:cxn modelId="{7C427B7C-9313-4594-93BA-A6C510DA7A25}" type="presParOf" srcId="{CFDECD36-D366-43E6-9E61-B94CD86F7B6A}" destId="{26ADA70A-A606-486E-BAC6-3D3B364F21A0}" srcOrd="5" destOrd="0" presId="urn:microsoft.com/office/officeart/2005/8/layout/list1"/>
    <dgm:cxn modelId="{FCAC04D9-CC2A-4C7C-858D-85169068A9CA}" type="presParOf" srcId="{CFDECD36-D366-43E6-9E61-B94CD86F7B6A}" destId="{F23297D1-0FA3-4F05-B883-5CC49527D076}" srcOrd="6" destOrd="0" presId="urn:microsoft.com/office/officeart/2005/8/layout/list1"/>
    <dgm:cxn modelId="{3348E5B7-A76E-490F-ADAC-B9D5457D143F}" type="presParOf" srcId="{CFDECD36-D366-43E6-9E61-B94CD86F7B6A}" destId="{328F70A9-D060-405C-9407-E60DF7AA3C95}" srcOrd="7" destOrd="0" presId="urn:microsoft.com/office/officeart/2005/8/layout/list1"/>
    <dgm:cxn modelId="{F35E5753-6333-40D5-BB07-C783F3E52680}" type="presParOf" srcId="{CFDECD36-D366-43E6-9E61-B94CD86F7B6A}" destId="{E64A40B8-F15A-4B88-B7A0-06D9479B51B7}" srcOrd="8" destOrd="0" presId="urn:microsoft.com/office/officeart/2005/8/layout/list1"/>
    <dgm:cxn modelId="{19688482-E5ED-47D6-86BC-ED038A04F02F}" type="presParOf" srcId="{E64A40B8-F15A-4B88-B7A0-06D9479B51B7}" destId="{8BA12C9F-F16F-41D7-9314-54C89B5FBD10}" srcOrd="0" destOrd="0" presId="urn:microsoft.com/office/officeart/2005/8/layout/list1"/>
    <dgm:cxn modelId="{83D7F562-7527-4CCF-A47E-275BA7A5C608}" type="presParOf" srcId="{E64A40B8-F15A-4B88-B7A0-06D9479B51B7}" destId="{FDFC8236-1226-4334-AC39-15F46B090620}" srcOrd="1" destOrd="0" presId="urn:microsoft.com/office/officeart/2005/8/layout/list1"/>
    <dgm:cxn modelId="{7ACEC001-054C-44A0-A5AC-B6E0B3BAC535}" type="presParOf" srcId="{CFDECD36-D366-43E6-9E61-B94CD86F7B6A}" destId="{C6C4CB03-9850-49E6-8B2C-B42D573FCE9C}" srcOrd="9" destOrd="0" presId="urn:microsoft.com/office/officeart/2005/8/layout/list1"/>
    <dgm:cxn modelId="{94DE1030-8796-4EF4-8AB3-A3C60069F6FC}" type="presParOf" srcId="{CFDECD36-D366-43E6-9E61-B94CD86F7B6A}" destId="{C82910C2-0166-44FB-A8DA-2EF96D129C37}" srcOrd="10" destOrd="0" presId="urn:microsoft.com/office/officeart/2005/8/layout/list1"/>
    <dgm:cxn modelId="{E0B2C26C-8152-4735-8D63-58301834F809}" type="presParOf" srcId="{CFDECD36-D366-43E6-9E61-B94CD86F7B6A}" destId="{42E22775-DF25-46A2-8C0B-6B89F13FCDD4}" srcOrd="11" destOrd="0" presId="urn:microsoft.com/office/officeart/2005/8/layout/list1"/>
    <dgm:cxn modelId="{B1DCC3B4-D7A9-4386-BB9D-4646B0F26245}" type="presParOf" srcId="{CFDECD36-D366-43E6-9E61-B94CD86F7B6A}" destId="{A7C2AC5F-7206-425B-B7B4-B5E84D174008}" srcOrd="12" destOrd="0" presId="urn:microsoft.com/office/officeart/2005/8/layout/list1"/>
    <dgm:cxn modelId="{16033449-3FA2-4780-A3CC-5F26305CEF10}" type="presParOf" srcId="{A7C2AC5F-7206-425B-B7B4-B5E84D174008}" destId="{97F710E3-B033-4E41-83CA-870F16265A3C}" srcOrd="0" destOrd="0" presId="urn:microsoft.com/office/officeart/2005/8/layout/list1"/>
    <dgm:cxn modelId="{FEE7C893-F62A-4899-B539-6A487AF76D30}" type="presParOf" srcId="{A7C2AC5F-7206-425B-B7B4-B5E84D174008}" destId="{6CF95375-BDE9-4253-A2E6-736230687E28}" srcOrd="1" destOrd="0" presId="urn:microsoft.com/office/officeart/2005/8/layout/list1"/>
    <dgm:cxn modelId="{80E6CC5A-959C-43FC-B8BB-FB2A0B9B919E}" type="presParOf" srcId="{CFDECD36-D366-43E6-9E61-B94CD86F7B6A}" destId="{BF6E241A-F92A-4145-9E72-612296C89802}" srcOrd="13" destOrd="0" presId="urn:microsoft.com/office/officeart/2005/8/layout/list1"/>
    <dgm:cxn modelId="{9F4B499D-1A7A-494E-93F1-1B77E7DB1BD4}" type="presParOf" srcId="{CFDECD36-D366-43E6-9E61-B94CD86F7B6A}" destId="{72B65876-3DB5-418D-97D4-7E9D336B139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AE08C4-D7A2-4676-9B4F-D39A0F866919}" type="doc">
      <dgm:prSet loTypeId="urn:microsoft.com/office/officeart/2005/8/layout/vProcess5" loCatId="process" qsTypeId="urn:microsoft.com/office/officeart/2005/8/quickstyle/3d2" qsCatId="3D" csTypeId="urn:microsoft.com/office/officeart/2005/8/colors/colorful4" csCatId="colorful" phldr="1"/>
      <dgm:spPr/>
      <dgm:t>
        <a:bodyPr/>
        <a:lstStyle/>
        <a:p>
          <a:endParaRPr lang="en-IL"/>
        </a:p>
      </dgm:t>
    </dgm:pt>
    <dgm:pt modelId="{45296803-7018-4284-9226-59B0014EAAE4}">
      <dgm:prSet phldrT="[Text]"/>
      <dgm:spPr/>
      <dgm:t>
        <a:bodyPr/>
        <a:lstStyle/>
        <a:p>
          <a:r>
            <a:rPr lang="en-US" dirty="0"/>
            <a:t>First….</a:t>
          </a:r>
          <a:endParaRPr lang="en-IL" dirty="0"/>
        </a:p>
      </dgm:t>
    </dgm:pt>
    <dgm:pt modelId="{F54C6484-AC27-49F8-9E20-BD89A31BD117}" type="parTrans" cxnId="{EEEF744A-CE45-4625-BF55-F477A7EFE0CB}">
      <dgm:prSet/>
      <dgm:spPr/>
      <dgm:t>
        <a:bodyPr/>
        <a:lstStyle/>
        <a:p>
          <a:endParaRPr lang="en-IL"/>
        </a:p>
      </dgm:t>
    </dgm:pt>
    <dgm:pt modelId="{F05A3955-3584-465A-B4A8-9010A374F210}" type="sibTrans" cxnId="{EEEF744A-CE45-4625-BF55-F477A7EFE0CB}">
      <dgm:prSet/>
      <dgm:spPr/>
      <dgm:t>
        <a:bodyPr/>
        <a:lstStyle/>
        <a:p>
          <a:endParaRPr lang="en-IL"/>
        </a:p>
      </dgm:t>
    </dgm:pt>
    <dgm:pt modelId="{12507193-21D2-4A06-906D-9459577285B8}">
      <dgm:prSet phldrT="[Text]"/>
      <dgm:spPr/>
      <dgm:t>
        <a:bodyPr/>
        <a:lstStyle/>
        <a:p>
          <a:r>
            <a:rPr lang="en-US" dirty="0"/>
            <a:t>Then…</a:t>
          </a:r>
          <a:endParaRPr lang="en-IL" dirty="0"/>
        </a:p>
      </dgm:t>
    </dgm:pt>
    <dgm:pt modelId="{F4B41B6D-A8B6-45C2-852F-7348CC420FCC}" type="parTrans" cxnId="{E855389F-5CF0-4D68-9212-E6703F400EB4}">
      <dgm:prSet/>
      <dgm:spPr/>
      <dgm:t>
        <a:bodyPr/>
        <a:lstStyle/>
        <a:p>
          <a:endParaRPr lang="en-IL"/>
        </a:p>
      </dgm:t>
    </dgm:pt>
    <dgm:pt modelId="{1AAA6EE8-601F-40E2-A89C-8DB960497D6D}" type="sibTrans" cxnId="{E855389F-5CF0-4D68-9212-E6703F400EB4}">
      <dgm:prSet/>
      <dgm:spPr/>
      <dgm:t>
        <a:bodyPr/>
        <a:lstStyle/>
        <a:p>
          <a:endParaRPr lang="en-IL"/>
        </a:p>
      </dgm:t>
    </dgm:pt>
    <dgm:pt modelId="{61E42E33-F9AF-47FE-8FEF-86CF4539A065}">
      <dgm:prSet phldrT="[Text]"/>
      <dgm:spPr/>
      <dgm:t>
        <a:bodyPr/>
        <a:lstStyle/>
        <a:p>
          <a:r>
            <a:rPr lang="en-US" dirty="0"/>
            <a:t>Next…</a:t>
          </a:r>
          <a:endParaRPr lang="en-IL" dirty="0"/>
        </a:p>
      </dgm:t>
    </dgm:pt>
    <dgm:pt modelId="{C678798E-05D7-4867-B2A3-564E2CAF5631}" type="parTrans" cxnId="{BFCAF411-CC73-45BE-9D81-94C2C4B31FCF}">
      <dgm:prSet/>
      <dgm:spPr/>
      <dgm:t>
        <a:bodyPr/>
        <a:lstStyle/>
        <a:p>
          <a:endParaRPr lang="en-IL"/>
        </a:p>
      </dgm:t>
    </dgm:pt>
    <dgm:pt modelId="{926D8F98-F0A3-469B-BBC9-36472EA84FA8}" type="sibTrans" cxnId="{BFCAF411-CC73-45BE-9D81-94C2C4B31FCF}">
      <dgm:prSet/>
      <dgm:spPr/>
      <dgm:t>
        <a:bodyPr/>
        <a:lstStyle/>
        <a:p>
          <a:endParaRPr lang="en-IL"/>
        </a:p>
      </dgm:t>
    </dgm:pt>
    <dgm:pt modelId="{A474063F-B510-487C-8C90-74509B727C94}" type="pres">
      <dgm:prSet presAssocID="{AEAE08C4-D7A2-4676-9B4F-D39A0F866919}" presName="outerComposite" presStyleCnt="0">
        <dgm:presLayoutVars>
          <dgm:chMax val="5"/>
          <dgm:dir/>
          <dgm:resizeHandles val="exact"/>
        </dgm:presLayoutVars>
      </dgm:prSet>
      <dgm:spPr/>
    </dgm:pt>
    <dgm:pt modelId="{9EC6401D-057B-4FCA-8C60-2F782385C172}" type="pres">
      <dgm:prSet presAssocID="{AEAE08C4-D7A2-4676-9B4F-D39A0F866919}" presName="dummyMaxCanvas" presStyleCnt="0">
        <dgm:presLayoutVars/>
      </dgm:prSet>
      <dgm:spPr/>
    </dgm:pt>
    <dgm:pt modelId="{578DF67E-35D3-45AC-B81A-6CEC0B86EA3A}" type="pres">
      <dgm:prSet presAssocID="{AEAE08C4-D7A2-4676-9B4F-D39A0F866919}" presName="ThreeNodes_1" presStyleLbl="node1" presStyleIdx="0" presStyleCnt="3">
        <dgm:presLayoutVars>
          <dgm:bulletEnabled val="1"/>
        </dgm:presLayoutVars>
      </dgm:prSet>
      <dgm:spPr/>
    </dgm:pt>
    <dgm:pt modelId="{2BCDA04B-5D49-43D1-A956-670BA4739D17}" type="pres">
      <dgm:prSet presAssocID="{AEAE08C4-D7A2-4676-9B4F-D39A0F866919}" presName="ThreeNodes_2" presStyleLbl="node1" presStyleIdx="1" presStyleCnt="3">
        <dgm:presLayoutVars>
          <dgm:bulletEnabled val="1"/>
        </dgm:presLayoutVars>
      </dgm:prSet>
      <dgm:spPr/>
    </dgm:pt>
    <dgm:pt modelId="{9D7E4362-DF00-449B-A1CA-A7C3C0E5F3C5}" type="pres">
      <dgm:prSet presAssocID="{AEAE08C4-D7A2-4676-9B4F-D39A0F866919}" presName="ThreeNodes_3" presStyleLbl="node1" presStyleIdx="2" presStyleCnt="3">
        <dgm:presLayoutVars>
          <dgm:bulletEnabled val="1"/>
        </dgm:presLayoutVars>
      </dgm:prSet>
      <dgm:spPr/>
    </dgm:pt>
    <dgm:pt modelId="{356C0738-0339-49BD-A032-5C1590090E3B}" type="pres">
      <dgm:prSet presAssocID="{AEAE08C4-D7A2-4676-9B4F-D39A0F866919}" presName="ThreeConn_1-2" presStyleLbl="fgAccFollowNode1" presStyleIdx="0" presStyleCnt="2">
        <dgm:presLayoutVars>
          <dgm:bulletEnabled val="1"/>
        </dgm:presLayoutVars>
      </dgm:prSet>
      <dgm:spPr/>
    </dgm:pt>
    <dgm:pt modelId="{2B51827D-7235-40ED-B90B-8D146FE3A437}" type="pres">
      <dgm:prSet presAssocID="{AEAE08C4-D7A2-4676-9B4F-D39A0F866919}" presName="ThreeConn_2-3" presStyleLbl="fgAccFollowNode1" presStyleIdx="1" presStyleCnt="2">
        <dgm:presLayoutVars>
          <dgm:bulletEnabled val="1"/>
        </dgm:presLayoutVars>
      </dgm:prSet>
      <dgm:spPr/>
    </dgm:pt>
    <dgm:pt modelId="{9FA28A5D-037D-488E-AD01-2727754F84B4}" type="pres">
      <dgm:prSet presAssocID="{AEAE08C4-D7A2-4676-9B4F-D39A0F866919}" presName="ThreeNodes_1_text" presStyleLbl="node1" presStyleIdx="2" presStyleCnt="3">
        <dgm:presLayoutVars>
          <dgm:bulletEnabled val="1"/>
        </dgm:presLayoutVars>
      </dgm:prSet>
      <dgm:spPr/>
    </dgm:pt>
    <dgm:pt modelId="{63A2F3C2-0980-48CC-A636-CE578B28D1C0}" type="pres">
      <dgm:prSet presAssocID="{AEAE08C4-D7A2-4676-9B4F-D39A0F866919}" presName="ThreeNodes_2_text" presStyleLbl="node1" presStyleIdx="2" presStyleCnt="3">
        <dgm:presLayoutVars>
          <dgm:bulletEnabled val="1"/>
        </dgm:presLayoutVars>
      </dgm:prSet>
      <dgm:spPr/>
    </dgm:pt>
    <dgm:pt modelId="{B899AF95-8BBB-482C-A5B7-354A683EDC64}" type="pres">
      <dgm:prSet presAssocID="{AEAE08C4-D7A2-4676-9B4F-D39A0F866919}" presName="ThreeNodes_3_text" presStyleLbl="node1" presStyleIdx="2" presStyleCnt="3">
        <dgm:presLayoutVars>
          <dgm:bulletEnabled val="1"/>
        </dgm:presLayoutVars>
      </dgm:prSet>
      <dgm:spPr/>
    </dgm:pt>
  </dgm:ptLst>
  <dgm:cxnLst>
    <dgm:cxn modelId="{BFCAF411-CC73-45BE-9D81-94C2C4B31FCF}" srcId="{AEAE08C4-D7A2-4676-9B4F-D39A0F866919}" destId="{61E42E33-F9AF-47FE-8FEF-86CF4539A065}" srcOrd="2" destOrd="0" parTransId="{C678798E-05D7-4867-B2A3-564E2CAF5631}" sibTransId="{926D8F98-F0A3-469B-BBC9-36472EA84FA8}"/>
    <dgm:cxn modelId="{867A3321-81AF-40FC-A763-C1F026A9B90A}" type="presOf" srcId="{AEAE08C4-D7A2-4676-9B4F-D39A0F866919}" destId="{A474063F-B510-487C-8C90-74509B727C94}" srcOrd="0" destOrd="0" presId="urn:microsoft.com/office/officeart/2005/8/layout/vProcess5"/>
    <dgm:cxn modelId="{0CF7563E-E8EA-4F32-A915-894374BBAB19}" type="presOf" srcId="{61E42E33-F9AF-47FE-8FEF-86CF4539A065}" destId="{B899AF95-8BBB-482C-A5B7-354A683EDC64}" srcOrd="1" destOrd="0" presId="urn:microsoft.com/office/officeart/2005/8/layout/vProcess5"/>
    <dgm:cxn modelId="{94C4BB5C-E498-44B4-A5C6-AE80657CCBF7}" type="presOf" srcId="{45296803-7018-4284-9226-59B0014EAAE4}" destId="{578DF67E-35D3-45AC-B81A-6CEC0B86EA3A}" srcOrd="0" destOrd="0" presId="urn:microsoft.com/office/officeart/2005/8/layout/vProcess5"/>
    <dgm:cxn modelId="{EEEF744A-CE45-4625-BF55-F477A7EFE0CB}" srcId="{AEAE08C4-D7A2-4676-9B4F-D39A0F866919}" destId="{45296803-7018-4284-9226-59B0014EAAE4}" srcOrd="0" destOrd="0" parTransId="{F54C6484-AC27-49F8-9E20-BD89A31BD117}" sibTransId="{F05A3955-3584-465A-B4A8-9010A374F210}"/>
    <dgm:cxn modelId="{2D381650-A37F-4EC5-AE9D-8E2D3496436F}" type="presOf" srcId="{1AAA6EE8-601F-40E2-A89C-8DB960497D6D}" destId="{2B51827D-7235-40ED-B90B-8D146FE3A437}" srcOrd="0" destOrd="0" presId="urn:microsoft.com/office/officeart/2005/8/layout/vProcess5"/>
    <dgm:cxn modelId="{F22B6384-0817-4BC1-97BD-82FEE529D8DC}" type="presOf" srcId="{45296803-7018-4284-9226-59B0014EAAE4}" destId="{9FA28A5D-037D-488E-AD01-2727754F84B4}" srcOrd="1" destOrd="0" presId="urn:microsoft.com/office/officeart/2005/8/layout/vProcess5"/>
    <dgm:cxn modelId="{FB8A8689-94DE-42F5-8A9E-0E55030F791B}" type="presOf" srcId="{F05A3955-3584-465A-B4A8-9010A374F210}" destId="{356C0738-0339-49BD-A032-5C1590090E3B}" srcOrd="0" destOrd="0" presId="urn:microsoft.com/office/officeart/2005/8/layout/vProcess5"/>
    <dgm:cxn modelId="{2F29B890-4A69-458C-9133-4ADF027336E7}" type="presOf" srcId="{12507193-21D2-4A06-906D-9459577285B8}" destId="{2BCDA04B-5D49-43D1-A956-670BA4739D17}" srcOrd="0" destOrd="0" presId="urn:microsoft.com/office/officeart/2005/8/layout/vProcess5"/>
    <dgm:cxn modelId="{E855389F-5CF0-4D68-9212-E6703F400EB4}" srcId="{AEAE08C4-D7A2-4676-9B4F-D39A0F866919}" destId="{12507193-21D2-4A06-906D-9459577285B8}" srcOrd="1" destOrd="0" parTransId="{F4B41B6D-A8B6-45C2-852F-7348CC420FCC}" sibTransId="{1AAA6EE8-601F-40E2-A89C-8DB960497D6D}"/>
    <dgm:cxn modelId="{0FA7B9A1-1CF3-4E76-A5F2-E5D42AF4038F}" type="presOf" srcId="{61E42E33-F9AF-47FE-8FEF-86CF4539A065}" destId="{9D7E4362-DF00-449B-A1CA-A7C3C0E5F3C5}" srcOrd="0" destOrd="0" presId="urn:microsoft.com/office/officeart/2005/8/layout/vProcess5"/>
    <dgm:cxn modelId="{FEA88AC5-EB22-4F34-B6E1-E33E575B71D6}" type="presOf" srcId="{12507193-21D2-4A06-906D-9459577285B8}" destId="{63A2F3C2-0980-48CC-A636-CE578B28D1C0}" srcOrd="1" destOrd="0" presId="urn:microsoft.com/office/officeart/2005/8/layout/vProcess5"/>
    <dgm:cxn modelId="{10587BB5-C421-4E52-BF71-88F0328E5D2F}" type="presParOf" srcId="{A474063F-B510-487C-8C90-74509B727C94}" destId="{9EC6401D-057B-4FCA-8C60-2F782385C172}" srcOrd="0" destOrd="0" presId="urn:microsoft.com/office/officeart/2005/8/layout/vProcess5"/>
    <dgm:cxn modelId="{C82FCA61-B582-4C41-96B4-AF2DEE1B5C12}" type="presParOf" srcId="{A474063F-B510-487C-8C90-74509B727C94}" destId="{578DF67E-35D3-45AC-B81A-6CEC0B86EA3A}" srcOrd="1" destOrd="0" presId="urn:microsoft.com/office/officeart/2005/8/layout/vProcess5"/>
    <dgm:cxn modelId="{36D39A45-1EB6-4BDA-B6FF-2AE6F5913056}" type="presParOf" srcId="{A474063F-B510-487C-8C90-74509B727C94}" destId="{2BCDA04B-5D49-43D1-A956-670BA4739D17}" srcOrd="2" destOrd="0" presId="urn:microsoft.com/office/officeart/2005/8/layout/vProcess5"/>
    <dgm:cxn modelId="{76AD1B54-422A-4BB3-A8D7-DEDCECAD8FA6}" type="presParOf" srcId="{A474063F-B510-487C-8C90-74509B727C94}" destId="{9D7E4362-DF00-449B-A1CA-A7C3C0E5F3C5}" srcOrd="3" destOrd="0" presId="urn:microsoft.com/office/officeart/2005/8/layout/vProcess5"/>
    <dgm:cxn modelId="{BEE873D7-A94F-47C9-BF1A-AE062F8311F4}" type="presParOf" srcId="{A474063F-B510-487C-8C90-74509B727C94}" destId="{356C0738-0339-49BD-A032-5C1590090E3B}" srcOrd="4" destOrd="0" presId="urn:microsoft.com/office/officeart/2005/8/layout/vProcess5"/>
    <dgm:cxn modelId="{41FF759A-E2B3-407E-B6E2-EFBE881CB874}" type="presParOf" srcId="{A474063F-B510-487C-8C90-74509B727C94}" destId="{2B51827D-7235-40ED-B90B-8D146FE3A437}" srcOrd="5" destOrd="0" presId="urn:microsoft.com/office/officeart/2005/8/layout/vProcess5"/>
    <dgm:cxn modelId="{5867BCF2-CB68-40A8-9DAF-68A55E365391}" type="presParOf" srcId="{A474063F-B510-487C-8C90-74509B727C94}" destId="{9FA28A5D-037D-488E-AD01-2727754F84B4}" srcOrd="6" destOrd="0" presId="urn:microsoft.com/office/officeart/2005/8/layout/vProcess5"/>
    <dgm:cxn modelId="{7F66E2C3-9A5C-472B-A811-4F424BEEF696}" type="presParOf" srcId="{A474063F-B510-487C-8C90-74509B727C94}" destId="{63A2F3C2-0980-48CC-A636-CE578B28D1C0}" srcOrd="7" destOrd="0" presId="urn:microsoft.com/office/officeart/2005/8/layout/vProcess5"/>
    <dgm:cxn modelId="{076E207E-612C-4E6F-B94E-2F91F44F3F08}" type="presParOf" srcId="{A474063F-B510-487C-8C90-74509B727C94}" destId="{B899AF95-8BBB-482C-A5B7-354A683EDC6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92E725-4096-43C8-90DF-8938AF6BFAF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IL"/>
        </a:p>
      </dgm:t>
    </dgm:pt>
    <dgm:pt modelId="{A986CB1A-98D1-4AB0-8ADC-59019F930D56}">
      <dgm:prSet phldrT="[Text]" custT="1"/>
      <dgm:spPr/>
      <dgm:t>
        <a:bodyPr/>
        <a:lstStyle/>
        <a:p>
          <a:r>
            <a:rPr lang="en-US" sz="4400" dirty="0">
              <a:latin typeface="Varela Round" panose="00000500000000000000" pitchFamily="2" charset="-79"/>
              <a:cs typeface="Varela Round" panose="00000500000000000000" pitchFamily="2" charset="-79"/>
            </a:rPr>
            <a:t>Right</a:t>
          </a:r>
          <a:endParaRPr lang="en-IL" sz="4400" dirty="0">
            <a:latin typeface="Varela Round" panose="00000500000000000000" pitchFamily="2" charset="-79"/>
            <a:cs typeface="Varela Round" panose="00000500000000000000" pitchFamily="2" charset="-79"/>
          </a:endParaRPr>
        </a:p>
      </dgm:t>
    </dgm:pt>
    <dgm:pt modelId="{D1A3766E-69E7-4BFF-A308-EC7FEAD146CF}" type="parTrans" cxnId="{291E7116-39A6-4DE1-8611-7652C91230F9}">
      <dgm:prSet/>
      <dgm:spPr/>
      <dgm:t>
        <a:bodyPr/>
        <a:lstStyle/>
        <a:p>
          <a:endParaRPr lang="en-IL"/>
        </a:p>
      </dgm:t>
    </dgm:pt>
    <dgm:pt modelId="{94F28F79-D58B-4AF1-AD80-E202773F1D66}" type="sibTrans" cxnId="{291E7116-39A6-4DE1-8611-7652C91230F9}">
      <dgm:prSet/>
      <dgm:spPr/>
      <dgm:t>
        <a:bodyPr/>
        <a:lstStyle/>
        <a:p>
          <a:endParaRPr lang="en-IL"/>
        </a:p>
      </dgm:t>
    </dgm:pt>
    <dgm:pt modelId="{9C5587F7-C7E1-4870-8F8D-BBBDF3642A2B}">
      <dgm:prSet phldrT="[Text]"/>
      <dgm:spPr/>
      <dgm:t>
        <a:bodyPr/>
        <a:lstStyle/>
        <a:p>
          <a:r>
            <a:rPr lang="en-US" dirty="0">
              <a:latin typeface="Varela Round" panose="00000500000000000000" pitchFamily="2" charset="-79"/>
              <a:cs typeface="Varela Round" panose="00000500000000000000" pitchFamily="2" charset="-79"/>
            </a:rPr>
            <a:t>Cross the street</a:t>
          </a:r>
          <a:endParaRPr lang="en-IL" dirty="0">
            <a:latin typeface="Varela Round" panose="00000500000000000000" pitchFamily="2" charset="-79"/>
            <a:cs typeface="Varela Round" panose="00000500000000000000" pitchFamily="2" charset="-79"/>
          </a:endParaRPr>
        </a:p>
      </dgm:t>
    </dgm:pt>
    <dgm:pt modelId="{4C3C755E-E377-4843-A55E-D810C39B2F3F}" type="parTrans" cxnId="{DE549082-EB30-4F39-98E9-E37D5A7EC339}">
      <dgm:prSet/>
      <dgm:spPr/>
      <dgm:t>
        <a:bodyPr/>
        <a:lstStyle/>
        <a:p>
          <a:endParaRPr lang="en-IL"/>
        </a:p>
      </dgm:t>
    </dgm:pt>
    <dgm:pt modelId="{0AF6C284-B0A8-4DE9-A2DC-8077A73D040C}" type="sibTrans" cxnId="{DE549082-EB30-4F39-98E9-E37D5A7EC339}">
      <dgm:prSet/>
      <dgm:spPr/>
      <dgm:t>
        <a:bodyPr/>
        <a:lstStyle/>
        <a:p>
          <a:endParaRPr lang="en-IL"/>
        </a:p>
      </dgm:t>
    </dgm:pt>
    <dgm:pt modelId="{8481C48F-4909-4B58-A12A-2B5874771F1F}">
      <dgm:prSet phldrT="[Text]"/>
      <dgm:spPr/>
      <dgm:t>
        <a:bodyPr/>
        <a:lstStyle/>
        <a:p>
          <a:r>
            <a:rPr lang="en-US" dirty="0">
              <a:latin typeface="Varela Round" panose="00000500000000000000" pitchFamily="2" charset="-79"/>
              <a:cs typeface="Varela Round" panose="00000500000000000000" pitchFamily="2" charset="-79"/>
            </a:rPr>
            <a:t>A roundabout</a:t>
          </a:r>
          <a:endParaRPr lang="en-IL" dirty="0">
            <a:latin typeface="Varela Round" panose="00000500000000000000" pitchFamily="2" charset="-79"/>
            <a:cs typeface="Varela Round" panose="00000500000000000000" pitchFamily="2" charset="-79"/>
          </a:endParaRPr>
        </a:p>
      </dgm:t>
    </dgm:pt>
    <dgm:pt modelId="{0BB31BCF-EC9A-4D6D-9E02-88876615877E}" type="parTrans" cxnId="{FB03141E-E359-4BD5-AB80-37AEE9768752}">
      <dgm:prSet/>
      <dgm:spPr/>
      <dgm:t>
        <a:bodyPr/>
        <a:lstStyle/>
        <a:p>
          <a:endParaRPr lang="en-IL"/>
        </a:p>
      </dgm:t>
    </dgm:pt>
    <dgm:pt modelId="{1AFB7B29-0E9B-4C9D-83A9-9B447CC65A27}" type="sibTrans" cxnId="{FB03141E-E359-4BD5-AB80-37AEE9768752}">
      <dgm:prSet/>
      <dgm:spPr/>
      <dgm:t>
        <a:bodyPr/>
        <a:lstStyle/>
        <a:p>
          <a:endParaRPr lang="en-IL"/>
        </a:p>
      </dgm:t>
    </dgm:pt>
    <dgm:pt modelId="{60284F3A-80ED-49FD-BD58-2AD778349AB1}">
      <dgm:prSet custT="1"/>
      <dgm:spPr/>
      <dgm:t>
        <a:bodyPr/>
        <a:lstStyle/>
        <a:p>
          <a:r>
            <a:rPr lang="en-US" sz="4400" dirty="0">
              <a:latin typeface="Varela Round" panose="00000500000000000000" pitchFamily="2" charset="-79"/>
              <a:cs typeface="Varela Round" panose="00000500000000000000" pitchFamily="2" charset="-79"/>
            </a:rPr>
            <a:t>Left</a:t>
          </a:r>
          <a:endParaRPr lang="en-IL" sz="4400" dirty="0">
            <a:latin typeface="Varela Round" panose="00000500000000000000" pitchFamily="2" charset="-79"/>
            <a:cs typeface="Varela Round" panose="00000500000000000000" pitchFamily="2" charset="-79"/>
          </a:endParaRPr>
        </a:p>
      </dgm:t>
    </dgm:pt>
    <dgm:pt modelId="{E79F36BE-3A26-4426-BCD6-93FCB2567333}" type="parTrans" cxnId="{83F5FDD0-84C2-43A6-983B-4AB777098A66}">
      <dgm:prSet/>
      <dgm:spPr/>
      <dgm:t>
        <a:bodyPr/>
        <a:lstStyle/>
        <a:p>
          <a:endParaRPr lang="en-IL"/>
        </a:p>
      </dgm:t>
    </dgm:pt>
    <dgm:pt modelId="{0B60083D-6BA7-48FF-8B34-B1DE2603510E}" type="sibTrans" cxnId="{83F5FDD0-84C2-43A6-983B-4AB777098A66}">
      <dgm:prSet/>
      <dgm:spPr/>
      <dgm:t>
        <a:bodyPr/>
        <a:lstStyle/>
        <a:p>
          <a:endParaRPr lang="en-IL"/>
        </a:p>
      </dgm:t>
    </dgm:pt>
    <dgm:pt modelId="{F7016380-DD96-4016-A9A8-6FCC0CD81F9A}" type="pres">
      <dgm:prSet presAssocID="{E592E725-4096-43C8-90DF-8938AF6BFAF3}" presName="linear" presStyleCnt="0">
        <dgm:presLayoutVars>
          <dgm:dir/>
          <dgm:resizeHandles val="exact"/>
        </dgm:presLayoutVars>
      </dgm:prSet>
      <dgm:spPr/>
    </dgm:pt>
    <dgm:pt modelId="{81C9B820-CFB8-44AE-9878-4ACC3D7F6179}" type="pres">
      <dgm:prSet presAssocID="{A986CB1A-98D1-4AB0-8ADC-59019F930D56}" presName="comp" presStyleCnt="0"/>
      <dgm:spPr/>
    </dgm:pt>
    <dgm:pt modelId="{0C11388F-C1E1-4132-9DD5-61F9C04E34F7}" type="pres">
      <dgm:prSet presAssocID="{A986CB1A-98D1-4AB0-8ADC-59019F930D56}" presName="box" presStyleLbl="node1" presStyleIdx="0" presStyleCnt="4" custLinFactNeighborY="7417"/>
      <dgm:spPr/>
    </dgm:pt>
    <dgm:pt modelId="{066863AD-389C-4793-B5FC-0E1476CFC0BE}" type="pres">
      <dgm:prSet presAssocID="{A986CB1A-98D1-4AB0-8ADC-59019F930D56}"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dgm:spPr>
    </dgm:pt>
    <dgm:pt modelId="{60FF8C08-D374-4E5C-8430-8C690B7C2A7E}" type="pres">
      <dgm:prSet presAssocID="{A986CB1A-98D1-4AB0-8ADC-59019F930D56}" presName="text" presStyleLbl="node1" presStyleIdx="0" presStyleCnt="4">
        <dgm:presLayoutVars>
          <dgm:bulletEnabled val="1"/>
        </dgm:presLayoutVars>
      </dgm:prSet>
      <dgm:spPr/>
    </dgm:pt>
    <dgm:pt modelId="{C161FF6A-9529-4FE2-80E4-077E8B4DFCC9}" type="pres">
      <dgm:prSet presAssocID="{94F28F79-D58B-4AF1-AD80-E202773F1D66}" presName="spacer" presStyleCnt="0"/>
      <dgm:spPr/>
    </dgm:pt>
    <dgm:pt modelId="{06C63C01-81AB-4308-8EE5-EEF252B59D20}" type="pres">
      <dgm:prSet presAssocID="{60284F3A-80ED-49FD-BD58-2AD778349AB1}" presName="comp" presStyleCnt="0"/>
      <dgm:spPr/>
    </dgm:pt>
    <dgm:pt modelId="{A9B61D76-9F89-4578-A8E9-110B9CF4060B}" type="pres">
      <dgm:prSet presAssocID="{60284F3A-80ED-49FD-BD58-2AD778349AB1}" presName="box" presStyleLbl="node1" presStyleIdx="1" presStyleCnt="4"/>
      <dgm:spPr/>
    </dgm:pt>
    <dgm:pt modelId="{F9A1C18A-B0C8-4297-BF7C-0D85F5B8E6EF}" type="pres">
      <dgm:prSet presAssocID="{60284F3A-80ED-49FD-BD58-2AD778349AB1}"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3000" r="-43000"/>
          </a:stretch>
        </a:blipFill>
      </dgm:spPr>
    </dgm:pt>
    <dgm:pt modelId="{FDAD9865-E1DF-428C-9B1A-9775ADDA35CC}" type="pres">
      <dgm:prSet presAssocID="{60284F3A-80ED-49FD-BD58-2AD778349AB1}" presName="text" presStyleLbl="node1" presStyleIdx="1" presStyleCnt="4">
        <dgm:presLayoutVars>
          <dgm:bulletEnabled val="1"/>
        </dgm:presLayoutVars>
      </dgm:prSet>
      <dgm:spPr/>
    </dgm:pt>
    <dgm:pt modelId="{2A89D0CE-D900-4F87-8898-D36FAEC452BD}" type="pres">
      <dgm:prSet presAssocID="{0B60083D-6BA7-48FF-8B34-B1DE2603510E}" presName="spacer" presStyleCnt="0"/>
      <dgm:spPr/>
    </dgm:pt>
    <dgm:pt modelId="{0B3FCAFF-997C-4EB1-A8AB-3FEA9ECCA566}" type="pres">
      <dgm:prSet presAssocID="{9C5587F7-C7E1-4870-8F8D-BBBDF3642A2B}" presName="comp" presStyleCnt="0"/>
      <dgm:spPr/>
    </dgm:pt>
    <dgm:pt modelId="{8FDEF9DF-7849-41A7-9826-9A979FFE42E1}" type="pres">
      <dgm:prSet presAssocID="{9C5587F7-C7E1-4870-8F8D-BBBDF3642A2B}" presName="box" presStyleLbl="node1" presStyleIdx="2" presStyleCnt="4"/>
      <dgm:spPr/>
    </dgm:pt>
    <dgm:pt modelId="{DE507248-1C77-4465-9F60-E9A14BA5BEDC}" type="pres">
      <dgm:prSet presAssocID="{9C5587F7-C7E1-4870-8F8D-BBBDF3642A2B}"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4000" r="-64000"/>
          </a:stretch>
        </a:blipFill>
      </dgm:spPr>
    </dgm:pt>
    <dgm:pt modelId="{A76D8CBA-F7DF-435F-9E78-49A48F723615}" type="pres">
      <dgm:prSet presAssocID="{9C5587F7-C7E1-4870-8F8D-BBBDF3642A2B}" presName="text" presStyleLbl="node1" presStyleIdx="2" presStyleCnt="4">
        <dgm:presLayoutVars>
          <dgm:bulletEnabled val="1"/>
        </dgm:presLayoutVars>
      </dgm:prSet>
      <dgm:spPr/>
    </dgm:pt>
    <dgm:pt modelId="{709367E3-F638-4E8C-A5E7-7FCCF04731F4}" type="pres">
      <dgm:prSet presAssocID="{0AF6C284-B0A8-4DE9-A2DC-8077A73D040C}" presName="spacer" presStyleCnt="0"/>
      <dgm:spPr/>
    </dgm:pt>
    <dgm:pt modelId="{EE205311-7194-4A22-ABBE-EFB8C422ADEF}" type="pres">
      <dgm:prSet presAssocID="{8481C48F-4909-4B58-A12A-2B5874771F1F}" presName="comp" presStyleCnt="0"/>
      <dgm:spPr/>
    </dgm:pt>
    <dgm:pt modelId="{52A337DA-9AA9-4A4E-8E30-9ED3BE5B729A}" type="pres">
      <dgm:prSet presAssocID="{8481C48F-4909-4B58-A12A-2B5874771F1F}" presName="box" presStyleLbl="node1" presStyleIdx="3" presStyleCnt="4"/>
      <dgm:spPr/>
    </dgm:pt>
    <dgm:pt modelId="{4512D45B-016A-4F74-99C0-E89C5B9976F9}" type="pres">
      <dgm:prSet presAssocID="{8481C48F-4909-4B58-A12A-2B5874771F1F}" presName="img"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353DCF8F-C59D-49D0-8C0E-FEDE9A60CA8F}" type="pres">
      <dgm:prSet presAssocID="{8481C48F-4909-4B58-A12A-2B5874771F1F}" presName="text" presStyleLbl="node1" presStyleIdx="3" presStyleCnt="4">
        <dgm:presLayoutVars>
          <dgm:bulletEnabled val="1"/>
        </dgm:presLayoutVars>
      </dgm:prSet>
      <dgm:spPr/>
    </dgm:pt>
  </dgm:ptLst>
  <dgm:cxnLst>
    <dgm:cxn modelId="{14B1DA03-AAE0-4DCA-9EEE-35F71F867839}" type="presOf" srcId="{60284F3A-80ED-49FD-BD58-2AD778349AB1}" destId="{A9B61D76-9F89-4578-A8E9-110B9CF4060B}" srcOrd="0" destOrd="0" presId="urn:microsoft.com/office/officeart/2005/8/layout/vList4"/>
    <dgm:cxn modelId="{291E7116-39A6-4DE1-8611-7652C91230F9}" srcId="{E592E725-4096-43C8-90DF-8938AF6BFAF3}" destId="{A986CB1A-98D1-4AB0-8ADC-59019F930D56}" srcOrd="0" destOrd="0" parTransId="{D1A3766E-69E7-4BFF-A308-EC7FEAD146CF}" sibTransId="{94F28F79-D58B-4AF1-AD80-E202773F1D66}"/>
    <dgm:cxn modelId="{FB03141E-E359-4BD5-AB80-37AEE9768752}" srcId="{E592E725-4096-43C8-90DF-8938AF6BFAF3}" destId="{8481C48F-4909-4B58-A12A-2B5874771F1F}" srcOrd="3" destOrd="0" parTransId="{0BB31BCF-EC9A-4D6D-9E02-88876615877E}" sibTransId="{1AFB7B29-0E9B-4C9D-83A9-9B447CC65A27}"/>
    <dgm:cxn modelId="{7452CC37-F78F-45B3-8DDA-60B1400B16D2}" type="presOf" srcId="{8481C48F-4909-4B58-A12A-2B5874771F1F}" destId="{52A337DA-9AA9-4A4E-8E30-9ED3BE5B729A}" srcOrd="0" destOrd="0" presId="urn:microsoft.com/office/officeart/2005/8/layout/vList4"/>
    <dgm:cxn modelId="{0CD8AC3C-AFBE-4EEC-ABD6-B1096557814E}" type="presOf" srcId="{E592E725-4096-43C8-90DF-8938AF6BFAF3}" destId="{F7016380-DD96-4016-A9A8-6FCC0CD81F9A}" srcOrd="0" destOrd="0" presId="urn:microsoft.com/office/officeart/2005/8/layout/vList4"/>
    <dgm:cxn modelId="{38CD365B-63D3-44E0-BE91-2C2503734994}" type="presOf" srcId="{8481C48F-4909-4B58-A12A-2B5874771F1F}" destId="{353DCF8F-C59D-49D0-8C0E-FEDE9A60CA8F}" srcOrd="1" destOrd="0" presId="urn:microsoft.com/office/officeart/2005/8/layout/vList4"/>
    <dgm:cxn modelId="{DE549082-EB30-4F39-98E9-E37D5A7EC339}" srcId="{E592E725-4096-43C8-90DF-8938AF6BFAF3}" destId="{9C5587F7-C7E1-4870-8F8D-BBBDF3642A2B}" srcOrd="2" destOrd="0" parTransId="{4C3C755E-E377-4843-A55E-D810C39B2F3F}" sibTransId="{0AF6C284-B0A8-4DE9-A2DC-8077A73D040C}"/>
    <dgm:cxn modelId="{7B881E95-2998-4711-8070-2A935C903DFB}" type="presOf" srcId="{A986CB1A-98D1-4AB0-8ADC-59019F930D56}" destId="{0C11388F-C1E1-4132-9DD5-61F9C04E34F7}" srcOrd="0" destOrd="0" presId="urn:microsoft.com/office/officeart/2005/8/layout/vList4"/>
    <dgm:cxn modelId="{259E5D95-8F7E-40F0-AD67-A44DC2DEB75C}" type="presOf" srcId="{9C5587F7-C7E1-4870-8F8D-BBBDF3642A2B}" destId="{8FDEF9DF-7849-41A7-9826-9A979FFE42E1}" srcOrd="0" destOrd="0" presId="urn:microsoft.com/office/officeart/2005/8/layout/vList4"/>
    <dgm:cxn modelId="{8D7331A5-6C59-43AB-BF1E-C8AEE714DC23}" type="presOf" srcId="{A986CB1A-98D1-4AB0-8ADC-59019F930D56}" destId="{60FF8C08-D374-4E5C-8430-8C690B7C2A7E}" srcOrd="1" destOrd="0" presId="urn:microsoft.com/office/officeart/2005/8/layout/vList4"/>
    <dgm:cxn modelId="{4B09DCB0-502E-450E-A789-E3C60D850A4A}" type="presOf" srcId="{60284F3A-80ED-49FD-BD58-2AD778349AB1}" destId="{FDAD9865-E1DF-428C-9B1A-9775ADDA35CC}" srcOrd="1" destOrd="0" presId="urn:microsoft.com/office/officeart/2005/8/layout/vList4"/>
    <dgm:cxn modelId="{83F5FDD0-84C2-43A6-983B-4AB777098A66}" srcId="{E592E725-4096-43C8-90DF-8938AF6BFAF3}" destId="{60284F3A-80ED-49FD-BD58-2AD778349AB1}" srcOrd="1" destOrd="0" parTransId="{E79F36BE-3A26-4426-BCD6-93FCB2567333}" sibTransId="{0B60083D-6BA7-48FF-8B34-B1DE2603510E}"/>
    <dgm:cxn modelId="{3BEAD7FB-BBA9-4465-8275-9DE8188ED81F}" type="presOf" srcId="{9C5587F7-C7E1-4870-8F8D-BBBDF3642A2B}" destId="{A76D8CBA-F7DF-435F-9E78-49A48F723615}" srcOrd="1" destOrd="0" presId="urn:microsoft.com/office/officeart/2005/8/layout/vList4"/>
    <dgm:cxn modelId="{72240A20-40BF-4BDA-9CE5-E043F8655250}" type="presParOf" srcId="{F7016380-DD96-4016-A9A8-6FCC0CD81F9A}" destId="{81C9B820-CFB8-44AE-9878-4ACC3D7F6179}" srcOrd="0" destOrd="0" presId="urn:microsoft.com/office/officeart/2005/8/layout/vList4"/>
    <dgm:cxn modelId="{A54D2B2D-0998-4F9F-A7BF-08BBA9C6F34A}" type="presParOf" srcId="{81C9B820-CFB8-44AE-9878-4ACC3D7F6179}" destId="{0C11388F-C1E1-4132-9DD5-61F9C04E34F7}" srcOrd="0" destOrd="0" presId="urn:microsoft.com/office/officeart/2005/8/layout/vList4"/>
    <dgm:cxn modelId="{96A5528C-C0B4-4139-A83D-90A70196F97A}" type="presParOf" srcId="{81C9B820-CFB8-44AE-9878-4ACC3D7F6179}" destId="{066863AD-389C-4793-B5FC-0E1476CFC0BE}" srcOrd="1" destOrd="0" presId="urn:microsoft.com/office/officeart/2005/8/layout/vList4"/>
    <dgm:cxn modelId="{A43F8814-1FDD-4B32-92C1-4D0EEED93305}" type="presParOf" srcId="{81C9B820-CFB8-44AE-9878-4ACC3D7F6179}" destId="{60FF8C08-D374-4E5C-8430-8C690B7C2A7E}" srcOrd="2" destOrd="0" presId="urn:microsoft.com/office/officeart/2005/8/layout/vList4"/>
    <dgm:cxn modelId="{EAB3E36B-3AFA-4782-9061-B6F80CAD4D52}" type="presParOf" srcId="{F7016380-DD96-4016-A9A8-6FCC0CD81F9A}" destId="{C161FF6A-9529-4FE2-80E4-077E8B4DFCC9}" srcOrd="1" destOrd="0" presId="urn:microsoft.com/office/officeart/2005/8/layout/vList4"/>
    <dgm:cxn modelId="{47984281-677B-4A31-AE1E-8380D0786580}" type="presParOf" srcId="{F7016380-DD96-4016-A9A8-6FCC0CD81F9A}" destId="{06C63C01-81AB-4308-8EE5-EEF252B59D20}" srcOrd="2" destOrd="0" presId="urn:microsoft.com/office/officeart/2005/8/layout/vList4"/>
    <dgm:cxn modelId="{9A67BB85-3162-4714-81CC-77C66C748611}" type="presParOf" srcId="{06C63C01-81AB-4308-8EE5-EEF252B59D20}" destId="{A9B61D76-9F89-4578-A8E9-110B9CF4060B}" srcOrd="0" destOrd="0" presId="urn:microsoft.com/office/officeart/2005/8/layout/vList4"/>
    <dgm:cxn modelId="{9618F146-C6DC-48F5-9EC6-803B023CB346}" type="presParOf" srcId="{06C63C01-81AB-4308-8EE5-EEF252B59D20}" destId="{F9A1C18A-B0C8-4297-BF7C-0D85F5B8E6EF}" srcOrd="1" destOrd="0" presId="urn:microsoft.com/office/officeart/2005/8/layout/vList4"/>
    <dgm:cxn modelId="{D184D868-40E9-42F9-8E2C-91EE818C47C3}" type="presParOf" srcId="{06C63C01-81AB-4308-8EE5-EEF252B59D20}" destId="{FDAD9865-E1DF-428C-9B1A-9775ADDA35CC}" srcOrd="2" destOrd="0" presId="urn:microsoft.com/office/officeart/2005/8/layout/vList4"/>
    <dgm:cxn modelId="{1CC4DF17-E087-4085-B85F-2F05C8E0333A}" type="presParOf" srcId="{F7016380-DD96-4016-A9A8-6FCC0CD81F9A}" destId="{2A89D0CE-D900-4F87-8898-D36FAEC452BD}" srcOrd="3" destOrd="0" presId="urn:microsoft.com/office/officeart/2005/8/layout/vList4"/>
    <dgm:cxn modelId="{56B44F12-7193-412F-90CD-D2E7BD9AC4C6}" type="presParOf" srcId="{F7016380-DD96-4016-A9A8-6FCC0CD81F9A}" destId="{0B3FCAFF-997C-4EB1-A8AB-3FEA9ECCA566}" srcOrd="4" destOrd="0" presId="urn:microsoft.com/office/officeart/2005/8/layout/vList4"/>
    <dgm:cxn modelId="{CC31ECDA-0759-4942-95FA-57040B6C5733}" type="presParOf" srcId="{0B3FCAFF-997C-4EB1-A8AB-3FEA9ECCA566}" destId="{8FDEF9DF-7849-41A7-9826-9A979FFE42E1}" srcOrd="0" destOrd="0" presId="urn:microsoft.com/office/officeart/2005/8/layout/vList4"/>
    <dgm:cxn modelId="{2C9668D3-C6D5-4BA0-9DDC-421C51AC4104}" type="presParOf" srcId="{0B3FCAFF-997C-4EB1-A8AB-3FEA9ECCA566}" destId="{DE507248-1C77-4465-9F60-E9A14BA5BEDC}" srcOrd="1" destOrd="0" presId="urn:microsoft.com/office/officeart/2005/8/layout/vList4"/>
    <dgm:cxn modelId="{6888828B-4C7D-427B-BE87-CED2DEA04095}" type="presParOf" srcId="{0B3FCAFF-997C-4EB1-A8AB-3FEA9ECCA566}" destId="{A76D8CBA-F7DF-435F-9E78-49A48F723615}" srcOrd="2" destOrd="0" presId="urn:microsoft.com/office/officeart/2005/8/layout/vList4"/>
    <dgm:cxn modelId="{8271C3CB-C587-4E19-9C9E-DA8CE6F64AD0}" type="presParOf" srcId="{F7016380-DD96-4016-A9A8-6FCC0CD81F9A}" destId="{709367E3-F638-4E8C-A5E7-7FCCF04731F4}" srcOrd="5" destOrd="0" presId="urn:microsoft.com/office/officeart/2005/8/layout/vList4"/>
    <dgm:cxn modelId="{8B0905CA-571C-4BBB-8DE7-62BA51645D02}" type="presParOf" srcId="{F7016380-DD96-4016-A9A8-6FCC0CD81F9A}" destId="{EE205311-7194-4A22-ABBE-EFB8C422ADEF}" srcOrd="6" destOrd="0" presId="urn:microsoft.com/office/officeart/2005/8/layout/vList4"/>
    <dgm:cxn modelId="{334DED26-FB8E-4419-B526-7DCEFCC4FD64}" type="presParOf" srcId="{EE205311-7194-4A22-ABBE-EFB8C422ADEF}" destId="{52A337DA-9AA9-4A4E-8E30-9ED3BE5B729A}" srcOrd="0" destOrd="0" presId="urn:microsoft.com/office/officeart/2005/8/layout/vList4"/>
    <dgm:cxn modelId="{8324E039-3BE2-4BC3-A93A-80B9BDA34BD5}" type="presParOf" srcId="{EE205311-7194-4A22-ABBE-EFB8C422ADEF}" destId="{4512D45B-016A-4F74-99C0-E89C5B9976F9}" srcOrd="1" destOrd="0" presId="urn:microsoft.com/office/officeart/2005/8/layout/vList4"/>
    <dgm:cxn modelId="{B9A456BD-2D0B-49C3-9E4A-A521434A4A38}" type="presParOf" srcId="{EE205311-7194-4A22-ABBE-EFB8C422ADEF}" destId="{353DCF8F-C59D-49D0-8C0E-FEDE9A60CA8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DB4044-4412-4DAD-94CD-5A17A7B8368A}" type="doc">
      <dgm:prSet loTypeId="urn:diagrams.loki3.com/VaryingWidthList" loCatId="list" qsTypeId="urn:microsoft.com/office/officeart/2005/8/quickstyle/simple1" qsCatId="simple" csTypeId="urn:microsoft.com/office/officeart/2005/8/colors/colorful3" csCatId="colorful" phldr="1"/>
      <dgm:spPr/>
      <dgm:t>
        <a:bodyPr/>
        <a:lstStyle/>
        <a:p>
          <a:endParaRPr lang="en-IL"/>
        </a:p>
      </dgm:t>
    </dgm:pt>
    <dgm:pt modelId="{9601D5D9-F28E-4EA3-B1FA-00E7F8BDE0A5}">
      <dgm:prSet phldrT="[Text]" custT="1"/>
      <dgm:spPr/>
      <dgm:t>
        <a:bodyPr/>
        <a:lstStyle/>
        <a:p>
          <a:r>
            <a:rPr lang="ar-SA" sz="2400" dirty="0"/>
            <a:t>دوار</a:t>
          </a:r>
          <a:br>
            <a:rPr lang="en-US" sz="2400" dirty="0"/>
          </a:br>
          <a:r>
            <a:rPr lang="he-IL" sz="2400" dirty="0">
              <a:latin typeface="Varela Round" panose="00000500000000000000" pitchFamily="2" charset="-79"/>
              <a:cs typeface="Varela Round" panose="00000500000000000000" pitchFamily="2" charset="-79"/>
            </a:rPr>
            <a:t>כיכר</a:t>
          </a:r>
          <a:r>
            <a:rPr lang="en-IL" sz="6500" dirty="0"/>
            <a:t> </a:t>
          </a:r>
        </a:p>
      </dgm:t>
    </dgm:pt>
    <dgm:pt modelId="{CDC6C8F2-E0AC-45F7-96B3-4F3832F46D23}" type="parTrans" cxnId="{9986A6D8-B607-4546-BF8B-8C3852D82410}">
      <dgm:prSet/>
      <dgm:spPr/>
      <dgm:t>
        <a:bodyPr/>
        <a:lstStyle/>
        <a:p>
          <a:endParaRPr lang="en-IL"/>
        </a:p>
      </dgm:t>
    </dgm:pt>
    <dgm:pt modelId="{AE32C8C5-DC50-4DE1-AE27-4BF9FCF95185}" type="sibTrans" cxnId="{9986A6D8-B607-4546-BF8B-8C3852D82410}">
      <dgm:prSet/>
      <dgm:spPr/>
      <dgm:t>
        <a:bodyPr/>
        <a:lstStyle/>
        <a:p>
          <a:endParaRPr lang="en-IL"/>
        </a:p>
      </dgm:t>
    </dgm:pt>
    <dgm:pt modelId="{2D5DA742-2979-4209-9686-9AC805B5F8DC}">
      <dgm:prSet phldrT="[Text]" custT="1"/>
      <dgm:spPr/>
      <dgm:t>
        <a:bodyPr/>
        <a:lstStyle/>
        <a:p>
          <a:endParaRPr lang="en-US" sz="2400" dirty="0"/>
        </a:p>
        <a:p>
          <a:r>
            <a:rPr lang="ar-SA" sz="2400" dirty="0"/>
            <a:t>يمين</a:t>
          </a:r>
          <a:br>
            <a:rPr lang="en-US" sz="2400" dirty="0"/>
          </a:br>
          <a:r>
            <a:rPr lang="he-IL" sz="2400" dirty="0"/>
            <a:t>ימין</a:t>
          </a:r>
          <a:r>
            <a:rPr lang="en-IL" sz="6500" dirty="0"/>
            <a:t> </a:t>
          </a:r>
          <a:endParaRPr lang="en-IL" sz="6500" dirty="0">
            <a:latin typeface="Arial" panose="020B0604020202020204" pitchFamily="34" charset="0"/>
            <a:cs typeface="Arial" panose="020B0604020202020204" pitchFamily="34" charset="0"/>
          </a:endParaRPr>
        </a:p>
      </dgm:t>
    </dgm:pt>
    <dgm:pt modelId="{5D7C5836-7F33-4D54-A25F-4858090BCE88}" type="parTrans" cxnId="{22CE7586-D582-48B1-B6A4-AE46DB2CCF14}">
      <dgm:prSet/>
      <dgm:spPr/>
      <dgm:t>
        <a:bodyPr/>
        <a:lstStyle/>
        <a:p>
          <a:endParaRPr lang="en-IL"/>
        </a:p>
      </dgm:t>
    </dgm:pt>
    <dgm:pt modelId="{07B17317-939D-468B-864F-0DFA8AB2FA76}" type="sibTrans" cxnId="{22CE7586-D582-48B1-B6A4-AE46DB2CCF14}">
      <dgm:prSet/>
      <dgm:spPr/>
      <dgm:t>
        <a:bodyPr/>
        <a:lstStyle/>
        <a:p>
          <a:endParaRPr lang="en-IL"/>
        </a:p>
      </dgm:t>
    </dgm:pt>
    <dgm:pt modelId="{779D7249-BE7D-43A4-8199-6D268B850ABA}">
      <dgm:prSet phldrT="[Text]" custT="1"/>
      <dgm:spPr/>
      <dgm:t>
        <a:bodyPr/>
        <a:lstStyle/>
        <a:p>
          <a:r>
            <a:rPr lang="ar-SA" sz="2400" dirty="0"/>
            <a:t>شمال</a:t>
          </a:r>
          <a:br>
            <a:rPr lang="en-US" sz="2400" dirty="0"/>
          </a:br>
          <a:r>
            <a:rPr lang="he-IL" sz="2400" dirty="0">
              <a:latin typeface="Varela Round" panose="00000500000000000000" pitchFamily="2" charset="-79"/>
              <a:cs typeface="Varela Round" panose="00000500000000000000" pitchFamily="2" charset="-79"/>
            </a:rPr>
            <a:t>שמאל</a:t>
          </a:r>
          <a:endParaRPr lang="en-IL" sz="2400" dirty="0">
            <a:latin typeface="Varela Round" panose="00000500000000000000" pitchFamily="2" charset="-79"/>
            <a:cs typeface="Varela Round" panose="00000500000000000000" pitchFamily="2" charset="-79"/>
          </a:endParaRPr>
        </a:p>
      </dgm:t>
    </dgm:pt>
    <dgm:pt modelId="{E6CC6D6F-249E-4050-9CEB-E9BDE302C1F3}" type="parTrans" cxnId="{41C53D7F-EC49-4264-AB37-B5F1B0F7836C}">
      <dgm:prSet/>
      <dgm:spPr/>
      <dgm:t>
        <a:bodyPr/>
        <a:lstStyle/>
        <a:p>
          <a:endParaRPr lang="en-IL"/>
        </a:p>
      </dgm:t>
    </dgm:pt>
    <dgm:pt modelId="{7B6F0EE6-58E4-49B9-8ACB-9081373E46E3}" type="sibTrans" cxnId="{41C53D7F-EC49-4264-AB37-B5F1B0F7836C}">
      <dgm:prSet/>
      <dgm:spPr/>
      <dgm:t>
        <a:bodyPr/>
        <a:lstStyle/>
        <a:p>
          <a:endParaRPr lang="en-IL"/>
        </a:p>
      </dgm:t>
    </dgm:pt>
    <dgm:pt modelId="{FB2484B3-833D-4696-9C95-6CD5D328670E}">
      <dgm:prSet custT="1"/>
      <dgm:spPr/>
      <dgm:t>
        <a:bodyPr/>
        <a:lstStyle/>
        <a:p>
          <a:r>
            <a:rPr lang="ar-SA" sz="2400" dirty="0"/>
            <a:t>اقطع الشارع</a:t>
          </a:r>
          <a:br>
            <a:rPr lang="en-US" sz="2400" dirty="0"/>
          </a:br>
          <a:r>
            <a:rPr lang="he-IL" sz="2400" dirty="0">
              <a:latin typeface="Varela Round" panose="00000500000000000000" pitchFamily="2" charset="-79"/>
              <a:cs typeface="Varela Round" panose="00000500000000000000" pitchFamily="2" charset="-79"/>
            </a:rPr>
            <a:t>לחצות את הכביש</a:t>
          </a:r>
          <a:r>
            <a:rPr lang="en-IL" sz="2400" dirty="0">
              <a:latin typeface="Varela Round" panose="00000500000000000000" pitchFamily="2" charset="-79"/>
              <a:cs typeface="Varela Round" panose="00000500000000000000" pitchFamily="2" charset="-79"/>
            </a:rPr>
            <a:t> </a:t>
          </a:r>
        </a:p>
      </dgm:t>
    </dgm:pt>
    <dgm:pt modelId="{5ECBAAE8-1663-42D0-90DF-38312AE82A6F}" type="parTrans" cxnId="{4058382B-7C8C-4E8B-A400-EBA7D26AEE90}">
      <dgm:prSet/>
      <dgm:spPr/>
      <dgm:t>
        <a:bodyPr/>
        <a:lstStyle/>
        <a:p>
          <a:endParaRPr lang="en-IL"/>
        </a:p>
      </dgm:t>
    </dgm:pt>
    <dgm:pt modelId="{8C5A1760-C827-4E47-9927-5F33C56057A9}" type="sibTrans" cxnId="{4058382B-7C8C-4E8B-A400-EBA7D26AEE90}">
      <dgm:prSet/>
      <dgm:spPr/>
      <dgm:t>
        <a:bodyPr/>
        <a:lstStyle/>
        <a:p>
          <a:endParaRPr lang="en-IL"/>
        </a:p>
      </dgm:t>
    </dgm:pt>
    <dgm:pt modelId="{821F43EB-4718-4DA3-8481-555D363CCE09}" type="pres">
      <dgm:prSet presAssocID="{61DB4044-4412-4DAD-94CD-5A17A7B8368A}" presName="Name0" presStyleCnt="0">
        <dgm:presLayoutVars>
          <dgm:resizeHandles/>
        </dgm:presLayoutVars>
      </dgm:prSet>
      <dgm:spPr/>
    </dgm:pt>
    <dgm:pt modelId="{B01EA619-9BD5-4840-8F82-682FC3E0DECC}" type="pres">
      <dgm:prSet presAssocID="{9601D5D9-F28E-4EA3-B1FA-00E7F8BDE0A5}" presName="text" presStyleLbl="node1" presStyleIdx="0" presStyleCnt="4" custScaleX="177470" custScaleY="92374" custLinFactX="100000" custLinFactY="14889" custLinFactNeighborX="116638" custLinFactNeighborY="100000">
        <dgm:presLayoutVars>
          <dgm:bulletEnabled val="1"/>
        </dgm:presLayoutVars>
      </dgm:prSet>
      <dgm:spPr/>
    </dgm:pt>
    <dgm:pt modelId="{6ACE4D10-1751-4954-BE43-88708C9B8D8D}" type="pres">
      <dgm:prSet presAssocID="{AE32C8C5-DC50-4DE1-AE27-4BF9FCF95185}" presName="space" presStyleCnt="0"/>
      <dgm:spPr/>
    </dgm:pt>
    <dgm:pt modelId="{AD5074E1-A69C-4539-88AA-B8C11C0ADB63}" type="pres">
      <dgm:prSet presAssocID="{2D5DA742-2979-4209-9686-9AC805B5F8DC}" presName="text" presStyleLbl="node1" presStyleIdx="1" presStyleCnt="4" custScaleX="166017" custScaleY="111778" custLinFactY="753" custLinFactNeighborX="-13162" custLinFactNeighborY="100000">
        <dgm:presLayoutVars>
          <dgm:bulletEnabled val="1"/>
        </dgm:presLayoutVars>
      </dgm:prSet>
      <dgm:spPr/>
    </dgm:pt>
    <dgm:pt modelId="{4E171FF8-C99C-411F-8BD1-B81BF83578B8}" type="pres">
      <dgm:prSet presAssocID="{07B17317-939D-468B-864F-0DFA8AB2FA76}" presName="space" presStyleCnt="0"/>
      <dgm:spPr/>
    </dgm:pt>
    <dgm:pt modelId="{A056F740-E764-41BA-BD1B-1C280C14A4EA}" type="pres">
      <dgm:prSet presAssocID="{779D7249-BE7D-43A4-8199-6D268B850ABA}" presName="text" presStyleLbl="node1" presStyleIdx="2" presStyleCnt="4" custScaleX="159936" custScaleY="82125" custLinFactX="100000" custLinFactY="-22455" custLinFactNeighborX="112519" custLinFactNeighborY="-100000">
        <dgm:presLayoutVars>
          <dgm:bulletEnabled val="1"/>
        </dgm:presLayoutVars>
      </dgm:prSet>
      <dgm:spPr/>
    </dgm:pt>
    <dgm:pt modelId="{1767AFBD-2294-4ECB-9AD8-5D7D6E653B96}" type="pres">
      <dgm:prSet presAssocID="{7B6F0EE6-58E4-49B9-8ACB-9081373E46E3}" presName="space" presStyleCnt="0"/>
      <dgm:spPr/>
    </dgm:pt>
    <dgm:pt modelId="{78085DE8-40A0-4EF3-9198-9EEA52BB3F99}" type="pres">
      <dgm:prSet presAssocID="{FB2484B3-833D-4696-9C95-6CD5D328670E}" presName="text" presStyleLbl="node1" presStyleIdx="3" presStyleCnt="4" custScaleX="83864" custScaleY="99719" custLinFactY="-13485" custLinFactNeighborX="60151" custLinFactNeighborY="-100000">
        <dgm:presLayoutVars>
          <dgm:bulletEnabled val="1"/>
        </dgm:presLayoutVars>
      </dgm:prSet>
      <dgm:spPr/>
    </dgm:pt>
  </dgm:ptLst>
  <dgm:cxnLst>
    <dgm:cxn modelId="{4058382B-7C8C-4E8B-A400-EBA7D26AEE90}" srcId="{61DB4044-4412-4DAD-94CD-5A17A7B8368A}" destId="{FB2484B3-833D-4696-9C95-6CD5D328670E}" srcOrd="3" destOrd="0" parTransId="{5ECBAAE8-1663-42D0-90DF-38312AE82A6F}" sibTransId="{8C5A1760-C827-4E47-9927-5F33C56057A9}"/>
    <dgm:cxn modelId="{2CD3325F-8545-49F8-AE78-7CEFB39316C9}" type="presOf" srcId="{61DB4044-4412-4DAD-94CD-5A17A7B8368A}" destId="{821F43EB-4718-4DA3-8481-555D363CCE09}" srcOrd="0" destOrd="0" presId="urn:diagrams.loki3.com/VaryingWidthList"/>
    <dgm:cxn modelId="{0C8C1474-8A7C-4343-8D42-47FB3EC4D0C4}" type="presOf" srcId="{FB2484B3-833D-4696-9C95-6CD5D328670E}" destId="{78085DE8-40A0-4EF3-9198-9EEA52BB3F99}" srcOrd="0" destOrd="0" presId="urn:diagrams.loki3.com/VaryingWidthList"/>
    <dgm:cxn modelId="{8BE6A754-4C39-4CC6-B20E-63995321C5E4}" type="presOf" srcId="{779D7249-BE7D-43A4-8199-6D268B850ABA}" destId="{A056F740-E764-41BA-BD1B-1C280C14A4EA}" srcOrd="0" destOrd="0" presId="urn:diagrams.loki3.com/VaryingWidthList"/>
    <dgm:cxn modelId="{41C53D7F-EC49-4264-AB37-B5F1B0F7836C}" srcId="{61DB4044-4412-4DAD-94CD-5A17A7B8368A}" destId="{779D7249-BE7D-43A4-8199-6D268B850ABA}" srcOrd="2" destOrd="0" parTransId="{E6CC6D6F-249E-4050-9CEB-E9BDE302C1F3}" sibTransId="{7B6F0EE6-58E4-49B9-8ACB-9081373E46E3}"/>
    <dgm:cxn modelId="{22CE7586-D582-48B1-B6A4-AE46DB2CCF14}" srcId="{61DB4044-4412-4DAD-94CD-5A17A7B8368A}" destId="{2D5DA742-2979-4209-9686-9AC805B5F8DC}" srcOrd="1" destOrd="0" parTransId="{5D7C5836-7F33-4D54-A25F-4858090BCE88}" sibTransId="{07B17317-939D-468B-864F-0DFA8AB2FA76}"/>
    <dgm:cxn modelId="{8AB0F488-D457-47AE-8661-94A8BB7DC15D}" type="presOf" srcId="{2D5DA742-2979-4209-9686-9AC805B5F8DC}" destId="{AD5074E1-A69C-4539-88AA-B8C11C0ADB63}" srcOrd="0" destOrd="0" presId="urn:diagrams.loki3.com/VaryingWidthList"/>
    <dgm:cxn modelId="{370211C9-CD4D-4916-B151-76E7123C308B}" type="presOf" srcId="{9601D5D9-F28E-4EA3-B1FA-00E7F8BDE0A5}" destId="{B01EA619-9BD5-4840-8F82-682FC3E0DECC}" srcOrd="0" destOrd="0" presId="urn:diagrams.loki3.com/VaryingWidthList"/>
    <dgm:cxn modelId="{9986A6D8-B607-4546-BF8B-8C3852D82410}" srcId="{61DB4044-4412-4DAD-94CD-5A17A7B8368A}" destId="{9601D5D9-F28E-4EA3-B1FA-00E7F8BDE0A5}" srcOrd="0" destOrd="0" parTransId="{CDC6C8F2-E0AC-45F7-96B3-4F3832F46D23}" sibTransId="{AE32C8C5-DC50-4DE1-AE27-4BF9FCF95185}"/>
    <dgm:cxn modelId="{8DC55A9B-BC88-42F4-881A-B88609FAA690}" type="presParOf" srcId="{821F43EB-4718-4DA3-8481-555D363CCE09}" destId="{B01EA619-9BD5-4840-8F82-682FC3E0DECC}" srcOrd="0" destOrd="0" presId="urn:diagrams.loki3.com/VaryingWidthList"/>
    <dgm:cxn modelId="{69F8F007-441E-4E7C-9840-38F3971D7D80}" type="presParOf" srcId="{821F43EB-4718-4DA3-8481-555D363CCE09}" destId="{6ACE4D10-1751-4954-BE43-88708C9B8D8D}" srcOrd="1" destOrd="0" presId="urn:diagrams.loki3.com/VaryingWidthList"/>
    <dgm:cxn modelId="{0A9D5F92-7587-4BF6-B877-A15D53A76840}" type="presParOf" srcId="{821F43EB-4718-4DA3-8481-555D363CCE09}" destId="{AD5074E1-A69C-4539-88AA-B8C11C0ADB63}" srcOrd="2" destOrd="0" presId="urn:diagrams.loki3.com/VaryingWidthList"/>
    <dgm:cxn modelId="{9E8AF0A6-9B28-4142-A932-764DE3F70CFC}" type="presParOf" srcId="{821F43EB-4718-4DA3-8481-555D363CCE09}" destId="{4E171FF8-C99C-411F-8BD1-B81BF83578B8}" srcOrd="3" destOrd="0" presId="urn:diagrams.loki3.com/VaryingWidthList"/>
    <dgm:cxn modelId="{DBB3B728-66BA-42A8-961C-42289896349D}" type="presParOf" srcId="{821F43EB-4718-4DA3-8481-555D363CCE09}" destId="{A056F740-E764-41BA-BD1B-1C280C14A4EA}" srcOrd="4" destOrd="0" presId="urn:diagrams.loki3.com/VaryingWidthList"/>
    <dgm:cxn modelId="{5EB8E2DA-4009-4E5F-803C-ACFDB45F946E}" type="presParOf" srcId="{821F43EB-4718-4DA3-8481-555D363CCE09}" destId="{1767AFBD-2294-4ECB-9AD8-5D7D6E653B96}" srcOrd="5" destOrd="0" presId="urn:diagrams.loki3.com/VaryingWidthList"/>
    <dgm:cxn modelId="{6F3B80A7-24E1-4DF4-984B-A8D713E56A8D}" type="presParOf" srcId="{821F43EB-4718-4DA3-8481-555D363CCE09}" destId="{78085DE8-40A0-4EF3-9198-9EEA52BB3F99}" srcOrd="6" destOrd="0" presId="urn:diagrams.loki3.com/VaryingWidth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A75108-412D-443C-9279-68342CC55A1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E18B2AF-48D9-4A5D-88C5-7D0A1EB4A54E}">
      <dgm:prSet/>
      <dgm:spPr/>
      <dgm:t>
        <a:bodyPr/>
        <a:lstStyle/>
        <a:p>
          <a:r>
            <a:rPr lang="en-US"/>
            <a:t>Find a place to start.</a:t>
          </a:r>
        </a:p>
      </dgm:t>
    </dgm:pt>
    <dgm:pt modelId="{D8D677B5-FFA3-410B-97D3-B6992E2B9738}" type="parTrans" cxnId="{BE81D506-A3B4-403D-810C-B0040AE071D8}">
      <dgm:prSet/>
      <dgm:spPr/>
      <dgm:t>
        <a:bodyPr/>
        <a:lstStyle/>
        <a:p>
          <a:endParaRPr lang="en-US"/>
        </a:p>
      </dgm:t>
    </dgm:pt>
    <dgm:pt modelId="{E7D2AAB1-11EA-4003-91D1-9C84DBB927C4}" type="sibTrans" cxnId="{BE81D506-A3B4-403D-810C-B0040AE071D8}">
      <dgm:prSet/>
      <dgm:spPr/>
      <dgm:t>
        <a:bodyPr/>
        <a:lstStyle/>
        <a:p>
          <a:endParaRPr lang="en-US"/>
        </a:p>
      </dgm:t>
    </dgm:pt>
    <dgm:pt modelId="{6D8C6AA4-D30C-4141-8E3F-B68B9FF79821}">
      <dgm:prSet/>
      <dgm:spPr/>
      <dgm:t>
        <a:bodyPr/>
        <a:lstStyle/>
        <a:p>
          <a:r>
            <a:rPr lang="en-US" dirty="0"/>
            <a:t>Think of where you want to go.</a:t>
          </a:r>
          <a:br>
            <a:rPr lang="en-US" dirty="0"/>
          </a:br>
          <a:r>
            <a:rPr lang="en-US" dirty="0"/>
            <a:t>Ask for help and get directions, step by step, how to get there.</a:t>
          </a:r>
          <a:br>
            <a:rPr lang="en-US" dirty="0"/>
          </a:br>
          <a:endParaRPr lang="en-US" dirty="0"/>
        </a:p>
      </dgm:t>
    </dgm:pt>
    <dgm:pt modelId="{6887E889-6F90-4319-8C13-DD3F3EA4D7C9}" type="parTrans" cxnId="{9ED616D7-9909-4EB3-AD03-0660EFEFF36D}">
      <dgm:prSet/>
      <dgm:spPr/>
      <dgm:t>
        <a:bodyPr/>
        <a:lstStyle/>
        <a:p>
          <a:endParaRPr lang="en-US"/>
        </a:p>
      </dgm:t>
    </dgm:pt>
    <dgm:pt modelId="{453A6253-12BD-427A-9EF6-F5B9231AE220}" type="sibTrans" cxnId="{9ED616D7-9909-4EB3-AD03-0660EFEFF36D}">
      <dgm:prSet/>
      <dgm:spPr/>
      <dgm:t>
        <a:bodyPr/>
        <a:lstStyle/>
        <a:p>
          <a:endParaRPr lang="en-US"/>
        </a:p>
      </dgm:t>
    </dgm:pt>
    <dgm:pt modelId="{801E1F8E-93BA-4ACD-A771-AC979F9E22BB}" type="pres">
      <dgm:prSet presAssocID="{3BA75108-412D-443C-9279-68342CC55A15}" presName="root" presStyleCnt="0">
        <dgm:presLayoutVars>
          <dgm:dir/>
          <dgm:resizeHandles val="exact"/>
        </dgm:presLayoutVars>
      </dgm:prSet>
      <dgm:spPr/>
    </dgm:pt>
    <dgm:pt modelId="{B24F9AA3-A5FA-461F-858A-A32B4B8922F7}" type="pres">
      <dgm:prSet presAssocID="{0E18B2AF-48D9-4A5D-88C5-7D0A1EB4A54E}" presName="compNode" presStyleCnt="0"/>
      <dgm:spPr/>
    </dgm:pt>
    <dgm:pt modelId="{6483A505-0351-4EE6-A3F5-CE183D234215}" type="pres">
      <dgm:prSet presAssocID="{0E18B2AF-48D9-4A5D-88C5-7D0A1EB4A54E}" presName="bgRect" presStyleLbl="bgShp" presStyleIdx="0" presStyleCnt="2"/>
      <dgm:spPr/>
    </dgm:pt>
    <dgm:pt modelId="{61355752-5DFB-4F8A-937F-C15A4E7FE820}" type="pres">
      <dgm:prSet presAssocID="{0E18B2AF-48D9-4A5D-88C5-7D0A1EB4A54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rection"/>
        </a:ext>
      </dgm:extLst>
    </dgm:pt>
    <dgm:pt modelId="{BD67D3CA-662C-4492-9F45-AD131A820FAB}" type="pres">
      <dgm:prSet presAssocID="{0E18B2AF-48D9-4A5D-88C5-7D0A1EB4A54E}" presName="spaceRect" presStyleCnt="0"/>
      <dgm:spPr/>
    </dgm:pt>
    <dgm:pt modelId="{CE22A1C2-DF43-46B2-B806-989F2D54036B}" type="pres">
      <dgm:prSet presAssocID="{0E18B2AF-48D9-4A5D-88C5-7D0A1EB4A54E}" presName="parTx" presStyleLbl="revTx" presStyleIdx="0" presStyleCnt="2">
        <dgm:presLayoutVars>
          <dgm:chMax val="0"/>
          <dgm:chPref val="0"/>
        </dgm:presLayoutVars>
      </dgm:prSet>
      <dgm:spPr/>
    </dgm:pt>
    <dgm:pt modelId="{38365482-D956-4942-B564-84F61EA3D9B1}" type="pres">
      <dgm:prSet presAssocID="{E7D2AAB1-11EA-4003-91D1-9C84DBB927C4}" presName="sibTrans" presStyleCnt="0"/>
      <dgm:spPr/>
    </dgm:pt>
    <dgm:pt modelId="{BB91BB5E-AF63-4F89-8750-F0292C14DBD5}" type="pres">
      <dgm:prSet presAssocID="{6D8C6AA4-D30C-4141-8E3F-B68B9FF79821}" presName="compNode" presStyleCnt="0"/>
      <dgm:spPr/>
    </dgm:pt>
    <dgm:pt modelId="{D1B885B8-8625-4D3A-AC35-175F65718EA2}" type="pres">
      <dgm:prSet presAssocID="{6D8C6AA4-D30C-4141-8E3F-B68B9FF79821}" presName="bgRect" presStyleLbl="bgShp" presStyleIdx="1" presStyleCnt="2"/>
      <dgm:spPr/>
    </dgm:pt>
    <dgm:pt modelId="{EA39961B-A964-4356-81BF-148D9CC6ACED}" type="pres">
      <dgm:prSet presAssocID="{6D8C6AA4-D30C-4141-8E3F-B68B9FF7982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ass"/>
        </a:ext>
      </dgm:extLst>
    </dgm:pt>
    <dgm:pt modelId="{29EC90A3-5453-4A95-ADD9-477F90FAC76F}" type="pres">
      <dgm:prSet presAssocID="{6D8C6AA4-D30C-4141-8E3F-B68B9FF79821}" presName="spaceRect" presStyleCnt="0"/>
      <dgm:spPr/>
    </dgm:pt>
    <dgm:pt modelId="{C90DE3CB-8D86-4689-8665-18093D700EE2}" type="pres">
      <dgm:prSet presAssocID="{6D8C6AA4-D30C-4141-8E3F-B68B9FF79821}" presName="parTx" presStyleLbl="revTx" presStyleIdx="1" presStyleCnt="2">
        <dgm:presLayoutVars>
          <dgm:chMax val="0"/>
          <dgm:chPref val="0"/>
        </dgm:presLayoutVars>
      </dgm:prSet>
      <dgm:spPr/>
    </dgm:pt>
  </dgm:ptLst>
  <dgm:cxnLst>
    <dgm:cxn modelId="{BE81D506-A3B4-403D-810C-B0040AE071D8}" srcId="{3BA75108-412D-443C-9279-68342CC55A15}" destId="{0E18B2AF-48D9-4A5D-88C5-7D0A1EB4A54E}" srcOrd="0" destOrd="0" parTransId="{D8D677B5-FFA3-410B-97D3-B6992E2B9738}" sibTransId="{E7D2AAB1-11EA-4003-91D1-9C84DBB927C4}"/>
    <dgm:cxn modelId="{73AE6D33-05CB-4807-A19C-1A8DED347754}" type="presOf" srcId="{6D8C6AA4-D30C-4141-8E3F-B68B9FF79821}" destId="{C90DE3CB-8D86-4689-8665-18093D700EE2}" srcOrd="0" destOrd="0" presId="urn:microsoft.com/office/officeart/2018/2/layout/IconVerticalSolidList"/>
    <dgm:cxn modelId="{9EC82297-11DE-4F8D-A762-BE2F42D8A9BC}" type="presOf" srcId="{0E18B2AF-48D9-4A5D-88C5-7D0A1EB4A54E}" destId="{CE22A1C2-DF43-46B2-B806-989F2D54036B}" srcOrd="0" destOrd="0" presId="urn:microsoft.com/office/officeart/2018/2/layout/IconVerticalSolidList"/>
    <dgm:cxn modelId="{442D00C1-CB73-44F4-AA98-7DB243820698}" type="presOf" srcId="{3BA75108-412D-443C-9279-68342CC55A15}" destId="{801E1F8E-93BA-4ACD-A771-AC979F9E22BB}" srcOrd="0" destOrd="0" presId="urn:microsoft.com/office/officeart/2018/2/layout/IconVerticalSolidList"/>
    <dgm:cxn modelId="{9ED616D7-9909-4EB3-AD03-0660EFEFF36D}" srcId="{3BA75108-412D-443C-9279-68342CC55A15}" destId="{6D8C6AA4-D30C-4141-8E3F-B68B9FF79821}" srcOrd="1" destOrd="0" parTransId="{6887E889-6F90-4319-8C13-DD3F3EA4D7C9}" sibTransId="{453A6253-12BD-427A-9EF6-F5B9231AE220}"/>
    <dgm:cxn modelId="{69677801-5241-44F9-AD49-691664EDCA53}" type="presParOf" srcId="{801E1F8E-93BA-4ACD-A771-AC979F9E22BB}" destId="{B24F9AA3-A5FA-461F-858A-A32B4B8922F7}" srcOrd="0" destOrd="0" presId="urn:microsoft.com/office/officeart/2018/2/layout/IconVerticalSolidList"/>
    <dgm:cxn modelId="{DD82AD19-9CBC-42BA-8452-89C31A6CE340}" type="presParOf" srcId="{B24F9AA3-A5FA-461F-858A-A32B4B8922F7}" destId="{6483A505-0351-4EE6-A3F5-CE183D234215}" srcOrd="0" destOrd="0" presId="urn:microsoft.com/office/officeart/2018/2/layout/IconVerticalSolidList"/>
    <dgm:cxn modelId="{B0A1DF2A-20F8-4DC5-9375-31EADF004682}" type="presParOf" srcId="{B24F9AA3-A5FA-461F-858A-A32B4B8922F7}" destId="{61355752-5DFB-4F8A-937F-C15A4E7FE820}" srcOrd="1" destOrd="0" presId="urn:microsoft.com/office/officeart/2018/2/layout/IconVerticalSolidList"/>
    <dgm:cxn modelId="{12FA2D1F-5A19-4B42-AF8B-13DBC244A15C}" type="presParOf" srcId="{B24F9AA3-A5FA-461F-858A-A32B4B8922F7}" destId="{BD67D3CA-662C-4492-9F45-AD131A820FAB}" srcOrd="2" destOrd="0" presId="urn:microsoft.com/office/officeart/2018/2/layout/IconVerticalSolidList"/>
    <dgm:cxn modelId="{C2C9FA63-1361-4C90-8CEE-BEEE7A59627D}" type="presParOf" srcId="{B24F9AA3-A5FA-461F-858A-A32B4B8922F7}" destId="{CE22A1C2-DF43-46B2-B806-989F2D54036B}" srcOrd="3" destOrd="0" presId="urn:microsoft.com/office/officeart/2018/2/layout/IconVerticalSolidList"/>
    <dgm:cxn modelId="{AC18326B-FA7B-4C7F-8954-CFFA8A08D702}" type="presParOf" srcId="{801E1F8E-93BA-4ACD-A771-AC979F9E22BB}" destId="{38365482-D956-4942-B564-84F61EA3D9B1}" srcOrd="1" destOrd="0" presId="urn:microsoft.com/office/officeart/2018/2/layout/IconVerticalSolidList"/>
    <dgm:cxn modelId="{996FF4E2-D9B0-4AAB-981F-D39EC8073534}" type="presParOf" srcId="{801E1F8E-93BA-4ACD-A771-AC979F9E22BB}" destId="{BB91BB5E-AF63-4F89-8750-F0292C14DBD5}" srcOrd="2" destOrd="0" presId="urn:microsoft.com/office/officeart/2018/2/layout/IconVerticalSolidList"/>
    <dgm:cxn modelId="{D3A81151-04DF-4320-B286-B8F68BD05FEB}" type="presParOf" srcId="{BB91BB5E-AF63-4F89-8750-F0292C14DBD5}" destId="{D1B885B8-8625-4D3A-AC35-175F65718EA2}" srcOrd="0" destOrd="0" presId="urn:microsoft.com/office/officeart/2018/2/layout/IconVerticalSolidList"/>
    <dgm:cxn modelId="{5F6EFD68-8F75-46F2-92FA-26FCBBDAE596}" type="presParOf" srcId="{BB91BB5E-AF63-4F89-8750-F0292C14DBD5}" destId="{EA39961B-A964-4356-81BF-148D9CC6ACED}" srcOrd="1" destOrd="0" presId="urn:microsoft.com/office/officeart/2018/2/layout/IconVerticalSolidList"/>
    <dgm:cxn modelId="{9D2699D9-9063-45D2-AAAD-93B047D009C2}" type="presParOf" srcId="{BB91BB5E-AF63-4F89-8750-F0292C14DBD5}" destId="{29EC90A3-5453-4A95-ADD9-477F90FAC76F}" srcOrd="2" destOrd="0" presId="urn:microsoft.com/office/officeart/2018/2/layout/IconVerticalSolidList"/>
    <dgm:cxn modelId="{96ADA78F-2213-4EB1-982A-C08168885F19}" type="presParOf" srcId="{BB91BB5E-AF63-4F89-8750-F0292C14DBD5}" destId="{C90DE3CB-8D86-4689-8665-18093D700EE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F4DBDA-436D-408E-BD9F-4228977FDB62}"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IL"/>
        </a:p>
      </dgm:t>
    </dgm:pt>
    <dgm:pt modelId="{86023B12-7FCB-4268-9CCD-0DEF18BF9ACF}">
      <dgm:prSet phldrT="[Text]"/>
      <dgm:spPr/>
      <dgm:t>
        <a:bodyPr/>
        <a:lstStyle/>
        <a:p>
          <a:r>
            <a:rPr lang="en-US" dirty="0">
              <a:latin typeface="Varela Round" panose="00000500000000000000" pitchFamily="2" charset="-79"/>
              <a:cs typeface="Varela Round" panose="00000500000000000000" pitchFamily="2" charset="-79"/>
            </a:rPr>
            <a:t>I can speak clearly.</a:t>
          </a:r>
          <a:endParaRPr lang="en-IL" dirty="0">
            <a:latin typeface="Varela Round" panose="00000500000000000000" pitchFamily="2" charset="-79"/>
            <a:cs typeface="Varela Round" panose="00000500000000000000" pitchFamily="2" charset="-79"/>
          </a:endParaRPr>
        </a:p>
      </dgm:t>
    </dgm:pt>
    <dgm:pt modelId="{ABEB5AFE-4EFC-4855-9AB1-B879F935F69A}" type="parTrans" cxnId="{DFCF3057-7916-45F9-B7D4-60A2DF823097}">
      <dgm:prSet/>
      <dgm:spPr/>
      <dgm:t>
        <a:bodyPr/>
        <a:lstStyle/>
        <a:p>
          <a:endParaRPr lang="en-IL"/>
        </a:p>
      </dgm:t>
    </dgm:pt>
    <dgm:pt modelId="{C3BADFFF-B46D-46B9-A463-33D1C71BC7E7}" type="sibTrans" cxnId="{DFCF3057-7916-45F9-B7D4-60A2DF823097}">
      <dgm:prSet/>
      <dgm:spPr/>
      <dgm:t>
        <a:bodyPr/>
        <a:lstStyle/>
        <a:p>
          <a:endParaRPr lang="en-IL"/>
        </a:p>
      </dgm:t>
    </dgm:pt>
    <dgm:pt modelId="{6816F091-F311-490F-B663-9ED1A3611FF6}">
      <dgm:prSet phldrT="[Text]"/>
      <dgm:spPr/>
      <dgm:t>
        <a:bodyPr/>
        <a:lstStyle/>
        <a:p>
          <a:r>
            <a:rPr lang="en-US" dirty="0">
              <a:latin typeface="Varela Round" panose="00000500000000000000" pitchFamily="2" charset="-79"/>
              <a:cs typeface="Varela Round" panose="00000500000000000000" pitchFamily="2" charset="-79"/>
            </a:rPr>
            <a:t>I practiced.</a:t>
          </a:r>
          <a:endParaRPr lang="en-IL" dirty="0">
            <a:latin typeface="Varela Round" panose="00000500000000000000" pitchFamily="2" charset="-79"/>
            <a:cs typeface="Varela Round" panose="00000500000000000000" pitchFamily="2" charset="-79"/>
          </a:endParaRPr>
        </a:p>
      </dgm:t>
    </dgm:pt>
    <dgm:pt modelId="{09639BE7-F8A8-457D-8BEF-CAC394985659}" type="parTrans" cxnId="{BB5FE905-45F5-41DB-BB29-450663C26A5F}">
      <dgm:prSet/>
      <dgm:spPr/>
      <dgm:t>
        <a:bodyPr/>
        <a:lstStyle/>
        <a:p>
          <a:endParaRPr lang="en-IL"/>
        </a:p>
      </dgm:t>
    </dgm:pt>
    <dgm:pt modelId="{965CC277-E353-4534-AA3C-08B028AA6378}" type="sibTrans" cxnId="{BB5FE905-45F5-41DB-BB29-450663C26A5F}">
      <dgm:prSet/>
      <dgm:spPr/>
      <dgm:t>
        <a:bodyPr/>
        <a:lstStyle/>
        <a:p>
          <a:endParaRPr lang="en-IL"/>
        </a:p>
      </dgm:t>
    </dgm:pt>
    <dgm:pt modelId="{87351808-CDB4-4418-BCB2-5ECB1014DF23}">
      <dgm:prSet phldrT="[Text]"/>
      <dgm:spPr/>
      <dgm:t>
        <a:bodyPr/>
        <a:lstStyle/>
        <a:p>
          <a:r>
            <a:rPr lang="en-US" dirty="0">
              <a:latin typeface="Varela Round" panose="00000500000000000000" pitchFamily="2" charset="-79"/>
              <a:cs typeface="Varela Round" panose="00000500000000000000" pitchFamily="2" charset="-79"/>
            </a:rPr>
            <a:t>I used the correct words.</a:t>
          </a:r>
          <a:endParaRPr lang="en-IL" dirty="0">
            <a:latin typeface="Varela Round" panose="00000500000000000000" pitchFamily="2" charset="-79"/>
            <a:cs typeface="Varela Round" panose="00000500000000000000" pitchFamily="2" charset="-79"/>
          </a:endParaRPr>
        </a:p>
      </dgm:t>
    </dgm:pt>
    <dgm:pt modelId="{2A7377C0-EE4F-4106-B626-7D8939E6346F}" type="parTrans" cxnId="{D547D670-5A13-4EAF-AD54-FC58549AF832}">
      <dgm:prSet/>
      <dgm:spPr/>
      <dgm:t>
        <a:bodyPr/>
        <a:lstStyle/>
        <a:p>
          <a:endParaRPr lang="en-IL"/>
        </a:p>
      </dgm:t>
    </dgm:pt>
    <dgm:pt modelId="{0004B226-F607-486D-8F08-B3EA39C29E4A}" type="sibTrans" cxnId="{D547D670-5A13-4EAF-AD54-FC58549AF832}">
      <dgm:prSet/>
      <dgm:spPr/>
      <dgm:t>
        <a:bodyPr/>
        <a:lstStyle/>
        <a:p>
          <a:endParaRPr lang="en-IL"/>
        </a:p>
      </dgm:t>
    </dgm:pt>
    <dgm:pt modelId="{892E8241-D7E6-4D44-8E55-B55E4E22EC6F}">
      <dgm:prSet custT="1"/>
      <dgm:spPr/>
      <dgm:t>
        <a:bodyPr/>
        <a:lstStyle/>
        <a:p>
          <a:r>
            <a:rPr lang="en-US" sz="2400" dirty="0">
              <a:latin typeface="Varela Round" panose="00000500000000000000" pitchFamily="2" charset="-79"/>
              <a:cs typeface="Varela Round" panose="00000500000000000000" pitchFamily="2" charset="-79"/>
            </a:rPr>
            <a:t>I asked for help when I needed it.</a:t>
          </a:r>
          <a:endParaRPr lang="en-IL" sz="2400" dirty="0">
            <a:latin typeface="Varela Round" panose="00000500000000000000" pitchFamily="2" charset="-79"/>
            <a:cs typeface="Varela Round" panose="00000500000000000000" pitchFamily="2" charset="-79"/>
          </a:endParaRPr>
        </a:p>
      </dgm:t>
    </dgm:pt>
    <dgm:pt modelId="{E8DAAF05-E794-40EE-B577-397E210D011F}" type="parTrans" cxnId="{48D90834-1EB5-4D64-9479-630FDE9B4296}">
      <dgm:prSet/>
      <dgm:spPr/>
      <dgm:t>
        <a:bodyPr/>
        <a:lstStyle/>
        <a:p>
          <a:endParaRPr lang="en-IL"/>
        </a:p>
      </dgm:t>
    </dgm:pt>
    <dgm:pt modelId="{F47F406C-A978-42A5-A574-0B0A68A52796}" type="sibTrans" cxnId="{48D90834-1EB5-4D64-9479-630FDE9B4296}">
      <dgm:prSet/>
      <dgm:spPr/>
      <dgm:t>
        <a:bodyPr/>
        <a:lstStyle/>
        <a:p>
          <a:endParaRPr lang="en-IL"/>
        </a:p>
      </dgm:t>
    </dgm:pt>
    <dgm:pt modelId="{CFDECD36-D366-43E6-9E61-B94CD86F7B6A}" type="pres">
      <dgm:prSet presAssocID="{D4F4DBDA-436D-408E-BD9F-4228977FDB62}" presName="linear" presStyleCnt="0">
        <dgm:presLayoutVars>
          <dgm:dir/>
          <dgm:animLvl val="lvl"/>
          <dgm:resizeHandles val="exact"/>
        </dgm:presLayoutVars>
      </dgm:prSet>
      <dgm:spPr/>
    </dgm:pt>
    <dgm:pt modelId="{21770FD8-0A1F-4B75-92D3-F169F7BD10CB}" type="pres">
      <dgm:prSet presAssocID="{86023B12-7FCB-4268-9CCD-0DEF18BF9ACF}" presName="parentLin" presStyleCnt="0"/>
      <dgm:spPr/>
    </dgm:pt>
    <dgm:pt modelId="{78CA166D-ADE3-4565-9385-DCB6D87E8812}" type="pres">
      <dgm:prSet presAssocID="{86023B12-7FCB-4268-9CCD-0DEF18BF9ACF}" presName="parentLeftMargin" presStyleLbl="node1" presStyleIdx="0" presStyleCnt="4"/>
      <dgm:spPr/>
    </dgm:pt>
    <dgm:pt modelId="{D0E9692E-6E5F-4FE9-8716-43F005D3A6F8}" type="pres">
      <dgm:prSet presAssocID="{86023B12-7FCB-4268-9CCD-0DEF18BF9ACF}" presName="parentText" presStyleLbl="node1" presStyleIdx="0" presStyleCnt="4">
        <dgm:presLayoutVars>
          <dgm:chMax val="0"/>
          <dgm:bulletEnabled val="1"/>
        </dgm:presLayoutVars>
      </dgm:prSet>
      <dgm:spPr/>
    </dgm:pt>
    <dgm:pt modelId="{01306B7A-8A7B-4E09-BE5B-705CDE108588}" type="pres">
      <dgm:prSet presAssocID="{86023B12-7FCB-4268-9CCD-0DEF18BF9ACF}" presName="negativeSpace" presStyleCnt="0"/>
      <dgm:spPr/>
    </dgm:pt>
    <dgm:pt modelId="{90FCC436-BE33-436C-AD6A-10FE04B64922}" type="pres">
      <dgm:prSet presAssocID="{86023B12-7FCB-4268-9CCD-0DEF18BF9ACF}" presName="childText" presStyleLbl="conFgAcc1" presStyleIdx="0" presStyleCnt="4">
        <dgm:presLayoutVars>
          <dgm:bulletEnabled val="1"/>
        </dgm:presLayoutVars>
      </dgm:prSet>
      <dgm:spPr/>
    </dgm:pt>
    <dgm:pt modelId="{C4223BAE-A5D8-4025-A67E-0017406B7E88}" type="pres">
      <dgm:prSet presAssocID="{C3BADFFF-B46D-46B9-A463-33D1C71BC7E7}" presName="spaceBetweenRectangles" presStyleCnt="0"/>
      <dgm:spPr/>
    </dgm:pt>
    <dgm:pt modelId="{402C994F-06F8-4151-84A1-9E85C63900AF}" type="pres">
      <dgm:prSet presAssocID="{6816F091-F311-490F-B663-9ED1A3611FF6}" presName="parentLin" presStyleCnt="0"/>
      <dgm:spPr/>
    </dgm:pt>
    <dgm:pt modelId="{A289A774-4B7E-4F3A-BF52-E3AA17E38FDA}" type="pres">
      <dgm:prSet presAssocID="{6816F091-F311-490F-B663-9ED1A3611FF6}" presName="parentLeftMargin" presStyleLbl="node1" presStyleIdx="0" presStyleCnt="4"/>
      <dgm:spPr/>
    </dgm:pt>
    <dgm:pt modelId="{2C61E0C7-E8FB-4463-9162-208699EC7703}" type="pres">
      <dgm:prSet presAssocID="{6816F091-F311-490F-B663-9ED1A3611FF6}" presName="parentText" presStyleLbl="node1" presStyleIdx="1" presStyleCnt="4">
        <dgm:presLayoutVars>
          <dgm:chMax val="0"/>
          <dgm:bulletEnabled val="1"/>
        </dgm:presLayoutVars>
      </dgm:prSet>
      <dgm:spPr/>
    </dgm:pt>
    <dgm:pt modelId="{26ADA70A-A606-486E-BAC6-3D3B364F21A0}" type="pres">
      <dgm:prSet presAssocID="{6816F091-F311-490F-B663-9ED1A3611FF6}" presName="negativeSpace" presStyleCnt="0"/>
      <dgm:spPr/>
    </dgm:pt>
    <dgm:pt modelId="{F23297D1-0FA3-4F05-B883-5CC49527D076}" type="pres">
      <dgm:prSet presAssocID="{6816F091-F311-490F-B663-9ED1A3611FF6}" presName="childText" presStyleLbl="conFgAcc1" presStyleIdx="1" presStyleCnt="4">
        <dgm:presLayoutVars>
          <dgm:bulletEnabled val="1"/>
        </dgm:presLayoutVars>
      </dgm:prSet>
      <dgm:spPr/>
    </dgm:pt>
    <dgm:pt modelId="{328F70A9-D060-405C-9407-E60DF7AA3C95}" type="pres">
      <dgm:prSet presAssocID="{965CC277-E353-4534-AA3C-08B028AA6378}" presName="spaceBetweenRectangles" presStyleCnt="0"/>
      <dgm:spPr/>
    </dgm:pt>
    <dgm:pt modelId="{E64A40B8-F15A-4B88-B7A0-06D9479B51B7}" type="pres">
      <dgm:prSet presAssocID="{87351808-CDB4-4418-BCB2-5ECB1014DF23}" presName="parentLin" presStyleCnt="0"/>
      <dgm:spPr/>
    </dgm:pt>
    <dgm:pt modelId="{8BA12C9F-F16F-41D7-9314-54C89B5FBD10}" type="pres">
      <dgm:prSet presAssocID="{87351808-CDB4-4418-BCB2-5ECB1014DF23}" presName="parentLeftMargin" presStyleLbl="node1" presStyleIdx="1" presStyleCnt="4"/>
      <dgm:spPr/>
    </dgm:pt>
    <dgm:pt modelId="{FDFC8236-1226-4334-AC39-15F46B090620}" type="pres">
      <dgm:prSet presAssocID="{87351808-CDB4-4418-BCB2-5ECB1014DF23}" presName="parentText" presStyleLbl="node1" presStyleIdx="2" presStyleCnt="4">
        <dgm:presLayoutVars>
          <dgm:chMax val="0"/>
          <dgm:bulletEnabled val="1"/>
        </dgm:presLayoutVars>
      </dgm:prSet>
      <dgm:spPr/>
    </dgm:pt>
    <dgm:pt modelId="{C6C4CB03-9850-49E6-8B2C-B42D573FCE9C}" type="pres">
      <dgm:prSet presAssocID="{87351808-CDB4-4418-BCB2-5ECB1014DF23}" presName="negativeSpace" presStyleCnt="0"/>
      <dgm:spPr/>
    </dgm:pt>
    <dgm:pt modelId="{C82910C2-0166-44FB-A8DA-2EF96D129C37}" type="pres">
      <dgm:prSet presAssocID="{87351808-CDB4-4418-BCB2-5ECB1014DF23}" presName="childText" presStyleLbl="conFgAcc1" presStyleIdx="2" presStyleCnt="4">
        <dgm:presLayoutVars>
          <dgm:bulletEnabled val="1"/>
        </dgm:presLayoutVars>
      </dgm:prSet>
      <dgm:spPr/>
    </dgm:pt>
    <dgm:pt modelId="{42E22775-DF25-46A2-8C0B-6B89F13FCDD4}" type="pres">
      <dgm:prSet presAssocID="{0004B226-F607-486D-8F08-B3EA39C29E4A}" presName="spaceBetweenRectangles" presStyleCnt="0"/>
      <dgm:spPr/>
    </dgm:pt>
    <dgm:pt modelId="{A7C2AC5F-7206-425B-B7B4-B5E84D174008}" type="pres">
      <dgm:prSet presAssocID="{892E8241-D7E6-4D44-8E55-B55E4E22EC6F}" presName="parentLin" presStyleCnt="0"/>
      <dgm:spPr/>
    </dgm:pt>
    <dgm:pt modelId="{97F710E3-B033-4E41-83CA-870F16265A3C}" type="pres">
      <dgm:prSet presAssocID="{892E8241-D7E6-4D44-8E55-B55E4E22EC6F}" presName="parentLeftMargin" presStyleLbl="node1" presStyleIdx="2" presStyleCnt="4"/>
      <dgm:spPr/>
    </dgm:pt>
    <dgm:pt modelId="{6CF95375-BDE9-4253-A2E6-736230687E28}" type="pres">
      <dgm:prSet presAssocID="{892E8241-D7E6-4D44-8E55-B55E4E22EC6F}" presName="parentText" presStyleLbl="node1" presStyleIdx="3" presStyleCnt="4">
        <dgm:presLayoutVars>
          <dgm:chMax val="0"/>
          <dgm:bulletEnabled val="1"/>
        </dgm:presLayoutVars>
      </dgm:prSet>
      <dgm:spPr/>
    </dgm:pt>
    <dgm:pt modelId="{BF6E241A-F92A-4145-9E72-612296C89802}" type="pres">
      <dgm:prSet presAssocID="{892E8241-D7E6-4D44-8E55-B55E4E22EC6F}" presName="negativeSpace" presStyleCnt="0"/>
      <dgm:spPr/>
    </dgm:pt>
    <dgm:pt modelId="{72B65876-3DB5-418D-97D4-7E9D336B139C}" type="pres">
      <dgm:prSet presAssocID="{892E8241-D7E6-4D44-8E55-B55E4E22EC6F}" presName="childText" presStyleLbl="conFgAcc1" presStyleIdx="3" presStyleCnt="4">
        <dgm:presLayoutVars>
          <dgm:bulletEnabled val="1"/>
        </dgm:presLayoutVars>
      </dgm:prSet>
      <dgm:spPr/>
    </dgm:pt>
  </dgm:ptLst>
  <dgm:cxnLst>
    <dgm:cxn modelId="{BFD28302-27B2-4F90-B022-0DA7D8A83F61}" type="presOf" srcId="{892E8241-D7E6-4D44-8E55-B55E4E22EC6F}" destId="{6CF95375-BDE9-4253-A2E6-736230687E28}" srcOrd="1" destOrd="0" presId="urn:microsoft.com/office/officeart/2005/8/layout/list1"/>
    <dgm:cxn modelId="{BB5FE905-45F5-41DB-BB29-450663C26A5F}" srcId="{D4F4DBDA-436D-408E-BD9F-4228977FDB62}" destId="{6816F091-F311-490F-B663-9ED1A3611FF6}" srcOrd="1" destOrd="0" parTransId="{09639BE7-F8A8-457D-8BEF-CAC394985659}" sibTransId="{965CC277-E353-4534-AA3C-08B028AA6378}"/>
    <dgm:cxn modelId="{5C23B11B-5C9C-4C2E-B4EA-CA1ADF8F7C47}" type="presOf" srcId="{892E8241-D7E6-4D44-8E55-B55E4E22EC6F}" destId="{97F710E3-B033-4E41-83CA-870F16265A3C}" srcOrd="0" destOrd="0" presId="urn:microsoft.com/office/officeart/2005/8/layout/list1"/>
    <dgm:cxn modelId="{0B70F626-A29C-49FB-95A3-B6DB6CAC4EA5}" type="presOf" srcId="{D4F4DBDA-436D-408E-BD9F-4228977FDB62}" destId="{CFDECD36-D366-43E6-9E61-B94CD86F7B6A}" srcOrd="0" destOrd="0" presId="urn:microsoft.com/office/officeart/2005/8/layout/list1"/>
    <dgm:cxn modelId="{48D90834-1EB5-4D64-9479-630FDE9B4296}" srcId="{D4F4DBDA-436D-408E-BD9F-4228977FDB62}" destId="{892E8241-D7E6-4D44-8E55-B55E4E22EC6F}" srcOrd="3" destOrd="0" parTransId="{E8DAAF05-E794-40EE-B577-397E210D011F}" sibTransId="{F47F406C-A978-42A5-A574-0B0A68A52796}"/>
    <dgm:cxn modelId="{5ADC6B61-1B6E-4278-BEAC-2A18CD192128}" type="presOf" srcId="{6816F091-F311-490F-B663-9ED1A3611FF6}" destId="{2C61E0C7-E8FB-4463-9162-208699EC7703}" srcOrd="1" destOrd="0" presId="urn:microsoft.com/office/officeart/2005/8/layout/list1"/>
    <dgm:cxn modelId="{0930F464-C5FC-48EE-9ABB-9C66E2E9AEEB}" type="presOf" srcId="{6816F091-F311-490F-B663-9ED1A3611FF6}" destId="{A289A774-4B7E-4F3A-BF52-E3AA17E38FDA}" srcOrd="0" destOrd="0" presId="urn:microsoft.com/office/officeart/2005/8/layout/list1"/>
    <dgm:cxn modelId="{D547D670-5A13-4EAF-AD54-FC58549AF832}" srcId="{D4F4DBDA-436D-408E-BD9F-4228977FDB62}" destId="{87351808-CDB4-4418-BCB2-5ECB1014DF23}" srcOrd="2" destOrd="0" parTransId="{2A7377C0-EE4F-4106-B626-7D8939E6346F}" sibTransId="{0004B226-F607-486D-8F08-B3EA39C29E4A}"/>
    <dgm:cxn modelId="{77EA1051-8328-4E62-8085-D1AC6D03857F}" type="presOf" srcId="{87351808-CDB4-4418-BCB2-5ECB1014DF23}" destId="{8BA12C9F-F16F-41D7-9314-54C89B5FBD10}" srcOrd="0" destOrd="0" presId="urn:microsoft.com/office/officeart/2005/8/layout/list1"/>
    <dgm:cxn modelId="{DFCF3057-7916-45F9-B7D4-60A2DF823097}" srcId="{D4F4DBDA-436D-408E-BD9F-4228977FDB62}" destId="{86023B12-7FCB-4268-9CCD-0DEF18BF9ACF}" srcOrd="0" destOrd="0" parTransId="{ABEB5AFE-4EFC-4855-9AB1-B879F935F69A}" sibTransId="{C3BADFFF-B46D-46B9-A463-33D1C71BC7E7}"/>
    <dgm:cxn modelId="{6A6062AC-E0FF-4845-B89D-A2922E59650B}" type="presOf" srcId="{86023B12-7FCB-4268-9CCD-0DEF18BF9ACF}" destId="{D0E9692E-6E5F-4FE9-8716-43F005D3A6F8}" srcOrd="1" destOrd="0" presId="urn:microsoft.com/office/officeart/2005/8/layout/list1"/>
    <dgm:cxn modelId="{95ED0FF0-3417-462B-B098-D8BE158139BF}" type="presOf" srcId="{86023B12-7FCB-4268-9CCD-0DEF18BF9ACF}" destId="{78CA166D-ADE3-4565-9385-DCB6D87E8812}" srcOrd="0" destOrd="0" presId="urn:microsoft.com/office/officeart/2005/8/layout/list1"/>
    <dgm:cxn modelId="{957008F5-4DB4-48B9-8DC7-56DEC63EAFC7}" type="presOf" srcId="{87351808-CDB4-4418-BCB2-5ECB1014DF23}" destId="{FDFC8236-1226-4334-AC39-15F46B090620}" srcOrd="1" destOrd="0" presId="urn:microsoft.com/office/officeart/2005/8/layout/list1"/>
    <dgm:cxn modelId="{1DD3FE8B-996B-48F2-8E45-7CBD7F214A09}" type="presParOf" srcId="{CFDECD36-D366-43E6-9E61-B94CD86F7B6A}" destId="{21770FD8-0A1F-4B75-92D3-F169F7BD10CB}" srcOrd="0" destOrd="0" presId="urn:microsoft.com/office/officeart/2005/8/layout/list1"/>
    <dgm:cxn modelId="{5FC321F4-4AD7-49CE-9220-9BF5AECFCA1F}" type="presParOf" srcId="{21770FD8-0A1F-4B75-92D3-F169F7BD10CB}" destId="{78CA166D-ADE3-4565-9385-DCB6D87E8812}" srcOrd="0" destOrd="0" presId="urn:microsoft.com/office/officeart/2005/8/layout/list1"/>
    <dgm:cxn modelId="{2E233C99-08EA-4EAA-9B5D-DE6A28289613}" type="presParOf" srcId="{21770FD8-0A1F-4B75-92D3-F169F7BD10CB}" destId="{D0E9692E-6E5F-4FE9-8716-43F005D3A6F8}" srcOrd="1" destOrd="0" presId="urn:microsoft.com/office/officeart/2005/8/layout/list1"/>
    <dgm:cxn modelId="{8E07D913-D39B-46AA-9EF5-4519550D7996}" type="presParOf" srcId="{CFDECD36-D366-43E6-9E61-B94CD86F7B6A}" destId="{01306B7A-8A7B-4E09-BE5B-705CDE108588}" srcOrd="1" destOrd="0" presId="urn:microsoft.com/office/officeart/2005/8/layout/list1"/>
    <dgm:cxn modelId="{7CD7A792-DAC9-41A4-9175-99CA7EF28F92}" type="presParOf" srcId="{CFDECD36-D366-43E6-9E61-B94CD86F7B6A}" destId="{90FCC436-BE33-436C-AD6A-10FE04B64922}" srcOrd="2" destOrd="0" presId="urn:microsoft.com/office/officeart/2005/8/layout/list1"/>
    <dgm:cxn modelId="{02784E86-77E0-4D28-BC46-7DFEAF183E96}" type="presParOf" srcId="{CFDECD36-D366-43E6-9E61-B94CD86F7B6A}" destId="{C4223BAE-A5D8-4025-A67E-0017406B7E88}" srcOrd="3" destOrd="0" presId="urn:microsoft.com/office/officeart/2005/8/layout/list1"/>
    <dgm:cxn modelId="{06E14317-0107-4623-BBBA-523AF47688F0}" type="presParOf" srcId="{CFDECD36-D366-43E6-9E61-B94CD86F7B6A}" destId="{402C994F-06F8-4151-84A1-9E85C63900AF}" srcOrd="4" destOrd="0" presId="urn:microsoft.com/office/officeart/2005/8/layout/list1"/>
    <dgm:cxn modelId="{D434D3FF-86AE-48A1-B784-4FF6D8A32757}" type="presParOf" srcId="{402C994F-06F8-4151-84A1-9E85C63900AF}" destId="{A289A774-4B7E-4F3A-BF52-E3AA17E38FDA}" srcOrd="0" destOrd="0" presId="urn:microsoft.com/office/officeart/2005/8/layout/list1"/>
    <dgm:cxn modelId="{9E83E607-86ED-4455-8F7C-B120204F5E27}" type="presParOf" srcId="{402C994F-06F8-4151-84A1-9E85C63900AF}" destId="{2C61E0C7-E8FB-4463-9162-208699EC7703}" srcOrd="1" destOrd="0" presId="urn:microsoft.com/office/officeart/2005/8/layout/list1"/>
    <dgm:cxn modelId="{7C427B7C-9313-4594-93BA-A6C510DA7A25}" type="presParOf" srcId="{CFDECD36-D366-43E6-9E61-B94CD86F7B6A}" destId="{26ADA70A-A606-486E-BAC6-3D3B364F21A0}" srcOrd="5" destOrd="0" presId="urn:microsoft.com/office/officeart/2005/8/layout/list1"/>
    <dgm:cxn modelId="{FCAC04D9-CC2A-4C7C-858D-85169068A9CA}" type="presParOf" srcId="{CFDECD36-D366-43E6-9E61-B94CD86F7B6A}" destId="{F23297D1-0FA3-4F05-B883-5CC49527D076}" srcOrd="6" destOrd="0" presId="urn:microsoft.com/office/officeart/2005/8/layout/list1"/>
    <dgm:cxn modelId="{3348E5B7-A76E-490F-ADAC-B9D5457D143F}" type="presParOf" srcId="{CFDECD36-D366-43E6-9E61-B94CD86F7B6A}" destId="{328F70A9-D060-405C-9407-E60DF7AA3C95}" srcOrd="7" destOrd="0" presId="urn:microsoft.com/office/officeart/2005/8/layout/list1"/>
    <dgm:cxn modelId="{F35E5753-6333-40D5-BB07-C783F3E52680}" type="presParOf" srcId="{CFDECD36-D366-43E6-9E61-B94CD86F7B6A}" destId="{E64A40B8-F15A-4B88-B7A0-06D9479B51B7}" srcOrd="8" destOrd="0" presId="urn:microsoft.com/office/officeart/2005/8/layout/list1"/>
    <dgm:cxn modelId="{19688482-E5ED-47D6-86BC-ED038A04F02F}" type="presParOf" srcId="{E64A40B8-F15A-4B88-B7A0-06D9479B51B7}" destId="{8BA12C9F-F16F-41D7-9314-54C89B5FBD10}" srcOrd="0" destOrd="0" presId="urn:microsoft.com/office/officeart/2005/8/layout/list1"/>
    <dgm:cxn modelId="{83D7F562-7527-4CCF-A47E-275BA7A5C608}" type="presParOf" srcId="{E64A40B8-F15A-4B88-B7A0-06D9479B51B7}" destId="{FDFC8236-1226-4334-AC39-15F46B090620}" srcOrd="1" destOrd="0" presId="urn:microsoft.com/office/officeart/2005/8/layout/list1"/>
    <dgm:cxn modelId="{7ACEC001-054C-44A0-A5AC-B6E0B3BAC535}" type="presParOf" srcId="{CFDECD36-D366-43E6-9E61-B94CD86F7B6A}" destId="{C6C4CB03-9850-49E6-8B2C-B42D573FCE9C}" srcOrd="9" destOrd="0" presId="urn:microsoft.com/office/officeart/2005/8/layout/list1"/>
    <dgm:cxn modelId="{94DE1030-8796-4EF4-8AB3-A3C60069F6FC}" type="presParOf" srcId="{CFDECD36-D366-43E6-9E61-B94CD86F7B6A}" destId="{C82910C2-0166-44FB-A8DA-2EF96D129C37}" srcOrd="10" destOrd="0" presId="urn:microsoft.com/office/officeart/2005/8/layout/list1"/>
    <dgm:cxn modelId="{E0B2C26C-8152-4735-8D63-58301834F809}" type="presParOf" srcId="{CFDECD36-D366-43E6-9E61-B94CD86F7B6A}" destId="{42E22775-DF25-46A2-8C0B-6B89F13FCDD4}" srcOrd="11" destOrd="0" presId="urn:microsoft.com/office/officeart/2005/8/layout/list1"/>
    <dgm:cxn modelId="{B1DCC3B4-D7A9-4386-BB9D-4646B0F26245}" type="presParOf" srcId="{CFDECD36-D366-43E6-9E61-B94CD86F7B6A}" destId="{A7C2AC5F-7206-425B-B7B4-B5E84D174008}" srcOrd="12" destOrd="0" presId="urn:microsoft.com/office/officeart/2005/8/layout/list1"/>
    <dgm:cxn modelId="{16033449-3FA2-4780-A3CC-5F26305CEF10}" type="presParOf" srcId="{A7C2AC5F-7206-425B-B7B4-B5E84D174008}" destId="{97F710E3-B033-4E41-83CA-870F16265A3C}" srcOrd="0" destOrd="0" presId="urn:microsoft.com/office/officeart/2005/8/layout/list1"/>
    <dgm:cxn modelId="{FEE7C893-F62A-4899-B539-6A487AF76D30}" type="presParOf" srcId="{A7C2AC5F-7206-425B-B7B4-B5E84D174008}" destId="{6CF95375-BDE9-4253-A2E6-736230687E28}" srcOrd="1" destOrd="0" presId="urn:microsoft.com/office/officeart/2005/8/layout/list1"/>
    <dgm:cxn modelId="{80E6CC5A-959C-43FC-B8BB-FB2A0B9B919E}" type="presParOf" srcId="{CFDECD36-D366-43E6-9E61-B94CD86F7B6A}" destId="{BF6E241A-F92A-4145-9E72-612296C89802}" srcOrd="13" destOrd="0" presId="urn:microsoft.com/office/officeart/2005/8/layout/list1"/>
    <dgm:cxn modelId="{9F4B499D-1A7A-494E-93F1-1B77E7DB1BD4}" type="presParOf" srcId="{CFDECD36-D366-43E6-9E61-B94CD86F7B6A}" destId="{72B65876-3DB5-418D-97D4-7E9D336B139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970AE3-D22A-473A-9504-B6609641ACC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ZA"/>
        </a:p>
      </dgm:t>
    </dgm:pt>
    <dgm:pt modelId="{06E682EB-67D8-4637-AF69-240BE443F6AE}">
      <dgm:prSet phldrT="[Text]"/>
      <dgm:spPr/>
      <dgm:t>
        <a:bodyPr/>
        <a:lstStyle/>
        <a:p>
          <a:endParaRPr lang="en-ZA" dirty="0"/>
        </a:p>
      </dgm:t>
    </dgm:pt>
    <dgm:pt modelId="{85EA5572-00FA-42BD-8E33-91B8FB150622}" type="parTrans" cxnId="{26F65885-8A6A-4254-93AE-F2D62C8B451C}">
      <dgm:prSet/>
      <dgm:spPr/>
      <dgm:t>
        <a:bodyPr/>
        <a:lstStyle/>
        <a:p>
          <a:endParaRPr lang="en-ZA"/>
        </a:p>
      </dgm:t>
    </dgm:pt>
    <dgm:pt modelId="{8D42EA2A-B815-42F2-8A80-14644FEBD5F9}" type="sibTrans" cxnId="{26F65885-8A6A-4254-93AE-F2D62C8B451C}">
      <dgm:prSet/>
      <dgm:spPr/>
      <dgm:t>
        <a:bodyPr/>
        <a:lstStyle/>
        <a:p>
          <a:endParaRPr lang="en-ZA"/>
        </a:p>
      </dgm:t>
    </dgm:pt>
    <dgm:pt modelId="{7F37E7C2-3D61-43DE-8D22-30075D509F99}">
      <dgm:prSet phldrT="[Text]"/>
      <dgm:spPr/>
      <dgm:t>
        <a:bodyPr/>
        <a:lstStyle/>
        <a:p>
          <a:pPr>
            <a:buFont typeface="Arial" panose="020B0604020202020204" pitchFamily="34" charset="0"/>
            <a:buNone/>
          </a:pPr>
          <a:r>
            <a:rPr lang="en-ZA" dirty="0"/>
            <a:t>  Talk to people and give and get information.</a:t>
          </a:r>
        </a:p>
      </dgm:t>
    </dgm:pt>
    <dgm:pt modelId="{D41D5648-F921-459C-8E63-AAC96BABE1D2}" type="parTrans" cxnId="{84121939-D26E-4C9A-B0A0-20622EAF4BB8}">
      <dgm:prSet/>
      <dgm:spPr/>
    </dgm:pt>
    <dgm:pt modelId="{CAC15563-1A16-476E-ADB6-84DB153CBE97}" type="sibTrans" cxnId="{84121939-D26E-4C9A-B0A0-20622EAF4BB8}">
      <dgm:prSet/>
      <dgm:spPr/>
    </dgm:pt>
    <dgm:pt modelId="{20BBB553-BACB-4368-A523-4439C6675C16}" type="pres">
      <dgm:prSet presAssocID="{2C970AE3-D22A-473A-9504-B6609641ACCF}" presName="Name0" presStyleCnt="0">
        <dgm:presLayoutVars>
          <dgm:dir/>
          <dgm:animLvl val="lvl"/>
          <dgm:resizeHandles val="exact"/>
        </dgm:presLayoutVars>
      </dgm:prSet>
      <dgm:spPr/>
    </dgm:pt>
    <dgm:pt modelId="{B850D8EC-0211-43CF-AD43-19D24F7FE156}" type="pres">
      <dgm:prSet presAssocID="{06E682EB-67D8-4637-AF69-240BE443F6AE}" presName="composite" presStyleCnt="0"/>
      <dgm:spPr/>
    </dgm:pt>
    <dgm:pt modelId="{C14B97B4-EAF0-4104-9F47-D722506DF3EF}" type="pres">
      <dgm:prSet presAssocID="{06E682EB-67D8-4637-AF69-240BE443F6AE}" presName="parTx" presStyleLbl="alignNode1" presStyleIdx="0" presStyleCnt="1">
        <dgm:presLayoutVars>
          <dgm:chMax val="0"/>
          <dgm:chPref val="0"/>
          <dgm:bulletEnabled val="1"/>
        </dgm:presLayoutVars>
      </dgm:prSet>
      <dgm:spPr/>
    </dgm:pt>
    <dgm:pt modelId="{03AFFDCA-5488-4C85-9480-5F07A7BB6C2A}" type="pres">
      <dgm:prSet presAssocID="{06E682EB-67D8-4637-AF69-240BE443F6AE}" presName="desTx" presStyleLbl="alignAccFollowNode1" presStyleIdx="0" presStyleCnt="1" custLinFactNeighborX="1577" custLinFactNeighborY="732">
        <dgm:presLayoutVars>
          <dgm:bulletEnabled val="1"/>
        </dgm:presLayoutVars>
      </dgm:prSet>
      <dgm:spPr/>
    </dgm:pt>
  </dgm:ptLst>
  <dgm:cxnLst>
    <dgm:cxn modelId="{5741090A-A4BD-4E7F-99FC-2138723C0BF9}" type="presOf" srcId="{2C970AE3-D22A-473A-9504-B6609641ACCF}" destId="{20BBB553-BACB-4368-A523-4439C6675C16}" srcOrd="0" destOrd="0" presId="urn:microsoft.com/office/officeart/2005/8/layout/hList1"/>
    <dgm:cxn modelId="{84121939-D26E-4C9A-B0A0-20622EAF4BB8}" srcId="{06E682EB-67D8-4637-AF69-240BE443F6AE}" destId="{7F37E7C2-3D61-43DE-8D22-30075D509F99}" srcOrd="0" destOrd="0" parTransId="{D41D5648-F921-459C-8E63-AAC96BABE1D2}" sibTransId="{CAC15563-1A16-476E-ADB6-84DB153CBE97}"/>
    <dgm:cxn modelId="{0BF1945F-E135-4630-A62A-6CBDB93EFA6A}" type="presOf" srcId="{06E682EB-67D8-4637-AF69-240BE443F6AE}" destId="{C14B97B4-EAF0-4104-9F47-D722506DF3EF}" srcOrd="0" destOrd="0" presId="urn:microsoft.com/office/officeart/2005/8/layout/hList1"/>
    <dgm:cxn modelId="{4985A581-9338-4BB5-9DAB-D4EF5FD85AE3}" type="presOf" srcId="{7F37E7C2-3D61-43DE-8D22-30075D509F99}" destId="{03AFFDCA-5488-4C85-9480-5F07A7BB6C2A}" srcOrd="0" destOrd="0" presId="urn:microsoft.com/office/officeart/2005/8/layout/hList1"/>
    <dgm:cxn modelId="{26F65885-8A6A-4254-93AE-F2D62C8B451C}" srcId="{2C970AE3-D22A-473A-9504-B6609641ACCF}" destId="{06E682EB-67D8-4637-AF69-240BE443F6AE}" srcOrd="0" destOrd="0" parTransId="{85EA5572-00FA-42BD-8E33-91B8FB150622}" sibTransId="{8D42EA2A-B815-42F2-8A80-14644FEBD5F9}"/>
    <dgm:cxn modelId="{BFDBC158-8AEA-4A8F-971F-81F06229EABF}" type="presParOf" srcId="{20BBB553-BACB-4368-A523-4439C6675C16}" destId="{B850D8EC-0211-43CF-AD43-19D24F7FE156}" srcOrd="0" destOrd="0" presId="urn:microsoft.com/office/officeart/2005/8/layout/hList1"/>
    <dgm:cxn modelId="{57C18B3D-1460-41E4-87C9-18D0FF584886}" type="presParOf" srcId="{B850D8EC-0211-43CF-AD43-19D24F7FE156}" destId="{C14B97B4-EAF0-4104-9F47-D722506DF3EF}" srcOrd="0" destOrd="0" presId="urn:microsoft.com/office/officeart/2005/8/layout/hList1"/>
    <dgm:cxn modelId="{EA47547F-C0C2-4BF2-9CB9-D05C4E30D5B2}" type="presParOf" srcId="{B850D8EC-0211-43CF-AD43-19D24F7FE156}" destId="{03AFFDCA-5488-4C85-9480-5F07A7BB6C2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B97B4-EAF0-4104-9F47-D722506DF3EF}">
      <dsp:nvSpPr>
        <dsp:cNvPr id="0" name=""/>
        <dsp:cNvSpPr/>
      </dsp:nvSpPr>
      <dsp:spPr>
        <a:xfrm>
          <a:off x="0" y="35405"/>
          <a:ext cx="6052127" cy="1353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191008" rIns="334264" bIns="191008" numCol="1" spcCol="1270" anchor="ctr" anchorCtr="0">
          <a:noAutofit/>
        </a:bodyPr>
        <a:lstStyle/>
        <a:p>
          <a:pPr marL="0" lvl="0" indent="0" algn="ctr" defTabSz="2089150">
            <a:lnSpc>
              <a:spcPct val="90000"/>
            </a:lnSpc>
            <a:spcBef>
              <a:spcPct val="0"/>
            </a:spcBef>
            <a:spcAft>
              <a:spcPct val="35000"/>
            </a:spcAft>
            <a:buNone/>
          </a:pPr>
          <a:endParaRPr lang="en-ZA" sz="4700" kern="1200" dirty="0"/>
        </a:p>
      </dsp:txBody>
      <dsp:txXfrm>
        <a:off x="0" y="35405"/>
        <a:ext cx="6052127" cy="1353600"/>
      </dsp:txXfrm>
    </dsp:sp>
    <dsp:sp modelId="{03AFFDCA-5488-4C85-9480-5F07A7BB6C2A}">
      <dsp:nvSpPr>
        <dsp:cNvPr id="0" name=""/>
        <dsp:cNvSpPr/>
      </dsp:nvSpPr>
      <dsp:spPr>
        <a:xfrm>
          <a:off x="0" y="1389005"/>
          <a:ext cx="6052127" cy="206424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698" tIns="250698" rIns="334264" bIns="376047" numCol="1" spcCol="1270" anchor="t" anchorCtr="0">
          <a:noAutofit/>
        </a:bodyPr>
        <a:lstStyle/>
        <a:p>
          <a:pPr marL="285750" lvl="1" indent="-285750" algn="l" defTabSz="2089150">
            <a:lnSpc>
              <a:spcPct val="90000"/>
            </a:lnSpc>
            <a:spcBef>
              <a:spcPct val="0"/>
            </a:spcBef>
            <a:spcAft>
              <a:spcPct val="15000"/>
            </a:spcAft>
            <a:buNone/>
          </a:pPr>
          <a:r>
            <a:rPr lang="en-ZA" sz="4700" kern="1200" dirty="0"/>
            <a:t>Talk to people to give and get information</a:t>
          </a:r>
        </a:p>
      </dsp:txBody>
      <dsp:txXfrm>
        <a:off x="0" y="1389005"/>
        <a:ext cx="6052127" cy="2064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CC436-BE33-436C-AD6A-10FE04B64922}">
      <dsp:nvSpPr>
        <dsp:cNvPr id="0" name=""/>
        <dsp:cNvSpPr/>
      </dsp:nvSpPr>
      <dsp:spPr>
        <a:xfrm>
          <a:off x="0" y="421843"/>
          <a:ext cx="7215695" cy="680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E9692E-6E5F-4FE9-8716-43F005D3A6F8}">
      <dsp:nvSpPr>
        <dsp:cNvPr id="0" name=""/>
        <dsp:cNvSpPr/>
      </dsp:nvSpPr>
      <dsp:spPr>
        <a:xfrm>
          <a:off x="360784" y="23323"/>
          <a:ext cx="5050986" cy="7970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915" tIns="0" rIns="190915" bIns="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Varela Round" panose="00000500000000000000" pitchFamily="2" charset="-79"/>
              <a:cs typeface="Varela Round" panose="00000500000000000000" pitchFamily="2" charset="-79"/>
            </a:rPr>
            <a:t>I can speak clearly.</a:t>
          </a:r>
          <a:endParaRPr lang="en-IL" sz="2700" kern="1200" dirty="0">
            <a:latin typeface="Varela Round" panose="00000500000000000000" pitchFamily="2" charset="-79"/>
            <a:cs typeface="Varela Round" panose="00000500000000000000" pitchFamily="2" charset="-79"/>
          </a:endParaRPr>
        </a:p>
      </dsp:txBody>
      <dsp:txXfrm>
        <a:off x="399692" y="62231"/>
        <a:ext cx="4973170" cy="719224"/>
      </dsp:txXfrm>
    </dsp:sp>
    <dsp:sp modelId="{F23297D1-0FA3-4F05-B883-5CC49527D076}">
      <dsp:nvSpPr>
        <dsp:cNvPr id="0" name=""/>
        <dsp:cNvSpPr/>
      </dsp:nvSpPr>
      <dsp:spPr>
        <a:xfrm>
          <a:off x="0" y="1646563"/>
          <a:ext cx="7215695" cy="680400"/>
        </a:xfrm>
        <a:prstGeom prst="rect">
          <a:avLst/>
        </a:prstGeom>
        <a:solidFill>
          <a:schemeClr val="lt1">
            <a:alpha val="90000"/>
            <a:hueOff val="0"/>
            <a:satOff val="0"/>
            <a:lumOff val="0"/>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dsp:style>
    </dsp:sp>
    <dsp:sp modelId="{2C61E0C7-E8FB-4463-9162-208699EC7703}">
      <dsp:nvSpPr>
        <dsp:cNvPr id="0" name=""/>
        <dsp:cNvSpPr/>
      </dsp:nvSpPr>
      <dsp:spPr>
        <a:xfrm>
          <a:off x="360784" y="1248043"/>
          <a:ext cx="5050986" cy="797040"/>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915" tIns="0" rIns="190915" bIns="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Varela Round" panose="00000500000000000000" pitchFamily="2" charset="-79"/>
              <a:cs typeface="Varela Round" panose="00000500000000000000" pitchFamily="2" charset="-79"/>
            </a:rPr>
            <a:t>I practiced.</a:t>
          </a:r>
          <a:endParaRPr lang="en-IL" sz="2700" kern="1200" dirty="0">
            <a:latin typeface="Varela Round" panose="00000500000000000000" pitchFamily="2" charset="-79"/>
            <a:cs typeface="Varela Round" panose="00000500000000000000" pitchFamily="2" charset="-79"/>
          </a:endParaRPr>
        </a:p>
      </dsp:txBody>
      <dsp:txXfrm>
        <a:off x="399692" y="1286951"/>
        <a:ext cx="4973170" cy="719224"/>
      </dsp:txXfrm>
    </dsp:sp>
    <dsp:sp modelId="{C82910C2-0166-44FB-A8DA-2EF96D129C37}">
      <dsp:nvSpPr>
        <dsp:cNvPr id="0" name=""/>
        <dsp:cNvSpPr/>
      </dsp:nvSpPr>
      <dsp:spPr>
        <a:xfrm>
          <a:off x="0" y="2871283"/>
          <a:ext cx="7215695" cy="680400"/>
        </a:xfrm>
        <a:prstGeom prst="rect">
          <a:avLst/>
        </a:prstGeom>
        <a:solidFill>
          <a:schemeClr val="lt1">
            <a:alpha val="90000"/>
            <a:hueOff val="0"/>
            <a:satOff val="0"/>
            <a:lumOff val="0"/>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dsp:style>
    </dsp:sp>
    <dsp:sp modelId="{FDFC8236-1226-4334-AC39-15F46B090620}">
      <dsp:nvSpPr>
        <dsp:cNvPr id="0" name=""/>
        <dsp:cNvSpPr/>
      </dsp:nvSpPr>
      <dsp:spPr>
        <a:xfrm>
          <a:off x="360784" y="2472763"/>
          <a:ext cx="5050986" cy="797040"/>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915" tIns="0" rIns="190915" bIns="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Varela Round" panose="00000500000000000000" pitchFamily="2" charset="-79"/>
              <a:cs typeface="Varela Round" panose="00000500000000000000" pitchFamily="2" charset="-79"/>
            </a:rPr>
            <a:t>I used the correct words.</a:t>
          </a:r>
          <a:endParaRPr lang="en-IL" sz="2700" kern="1200" dirty="0">
            <a:latin typeface="Varela Round" panose="00000500000000000000" pitchFamily="2" charset="-79"/>
            <a:cs typeface="Varela Round" panose="00000500000000000000" pitchFamily="2" charset="-79"/>
          </a:endParaRPr>
        </a:p>
      </dsp:txBody>
      <dsp:txXfrm>
        <a:off x="399692" y="2511671"/>
        <a:ext cx="4973170" cy="719224"/>
      </dsp:txXfrm>
    </dsp:sp>
    <dsp:sp modelId="{72B65876-3DB5-418D-97D4-7E9D336B139C}">
      <dsp:nvSpPr>
        <dsp:cNvPr id="0" name=""/>
        <dsp:cNvSpPr/>
      </dsp:nvSpPr>
      <dsp:spPr>
        <a:xfrm>
          <a:off x="0" y="4096003"/>
          <a:ext cx="7215695" cy="680400"/>
        </a:xfrm>
        <a:prstGeom prst="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6CF95375-BDE9-4253-A2E6-736230687E28}">
      <dsp:nvSpPr>
        <dsp:cNvPr id="0" name=""/>
        <dsp:cNvSpPr/>
      </dsp:nvSpPr>
      <dsp:spPr>
        <a:xfrm>
          <a:off x="360784" y="3697483"/>
          <a:ext cx="5050986" cy="79704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915" tIns="0" rIns="190915"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Varela Round" panose="00000500000000000000" pitchFamily="2" charset="-79"/>
              <a:cs typeface="Varela Round" panose="00000500000000000000" pitchFamily="2" charset="-79"/>
            </a:rPr>
            <a:t>I asked for help when I needed it.</a:t>
          </a:r>
          <a:endParaRPr lang="en-IL" sz="2400" kern="1200" dirty="0">
            <a:latin typeface="Varela Round" panose="00000500000000000000" pitchFamily="2" charset="-79"/>
            <a:cs typeface="Varela Round" panose="00000500000000000000" pitchFamily="2" charset="-79"/>
          </a:endParaRPr>
        </a:p>
      </dsp:txBody>
      <dsp:txXfrm>
        <a:off x="399692" y="3736391"/>
        <a:ext cx="4973170" cy="719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DF67E-35D3-45AC-B81A-6CEC0B86EA3A}">
      <dsp:nvSpPr>
        <dsp:cNvPr id="0" name=""/>
        <dsp:cNvSpPr/>
      </dsp:nvSpPr>
      <dsp:spPr>
        <a:xfrm>
          <a:off x="0" y="0"/>
          <a:ext cx="4419059" cy="103021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First….</a:t>
          </a:r>
          <a:endParaRPr lang="en-IL" sz="4400" kern="1200" dirty="0"/>
        </a:p>
      </dsp:txBody>
      <dsp:txXfrm>
        <a:off x="30174" y="30174"/>
        <a:ext cx="3307379" cy="969865"/>
      </dsp:txXfrm>
    </dsp:sp>
    <dsp:sp modelId="{2BCDA04B-5D49-43D1-A956-670BA4739D17}">
      <dsp:nvSpPr>
        <dsp:cNvPr id="0" name=""/>
        <dsp:cNvSpPr/>
      </dsp:nvSpPr>
      <dsp:spPr>
        <a:xfrm>
          <a:off x="389917" y="1201915"/>
          <a:ext cx="4419059" cy="1030213"/>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Then…</a:t>
          </a:r>
          <a:endParaRPr lang="en-IL" sz="4400" kern="1200" dirty="0"/>
        </a:p>
      </dsp:txBody>
      <dsp:txXfrm>
        <a:off x="420091" y="1232089"/>
        <a:ext cx="3299156" cy="969865"/>
      </dsp:txXfrm>
    </dsp:sp>
    <dsp:sp modelId="{9D7E4362-DF00-449B-A1CA-A7C3C0E5F3C5}">
      <dsp:nvSpPr>
        <dsp:cNvPr id="0" name=""/>
        <dsp:cNvSpPr/>
      </dsp:nvSpPr>
      <dsp:spPr>
        <a:xfrm>
          <a:off x="779834" y="2403830"/>
          <a:ext cx="4419059" cy="1030213"/>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Next…</a:t>
          </a:r>
          <a:endParaRPr lang="en-IL" sz="4400" kern="1200" dirty="0"/>
        </a:p>
      </dsp:txBody>
      <dsp:txXfrm>
        <a:off x="810008" y="2434004"/>
        <a:ext cx="3299156" cy="969865"/>
      </dsp:txXfrm>
    </dsp:sp>
    <dsp:sp modelId="{356C0738-0339-49BD-A032-5C1590090E3B}">
      <dsp:nvSpPr>
        <dsp:cNvPr id="0" name=""/>
        <dsp:cNvSpPr/>
      </dsp:nvSpPr>
      <dsp:spPr>
        <a:xfrm>
          <a:off x="3749421" y="781245"/>
          <a:ext cx="669638" cy="669638"/>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IL" sz="3000" kern="1200"/>
        </a:p>
      </dsp:txBody>
      <dsp:txXfrm>
        <a:off x="3900090" y="781245"/>
        <a:ext cx="368300" cy="503903"/>
      </dsp:txXfrm>
    </dsp:sp>
    <dsp:sp modelId="{2B51827D-7235-40ED-B90B-8D146FE3A437}">
      <dsp:nvSpPr>
        <dsp:cNvPr id="0" name=""/>
        <dsp:cNvSpPr/>
      </dsp:nvSpPr>
      <dsp:spPr>
        <a:xfrm>
          <a:off x="4139338" y="1976292"/>
          <a:ext cx="669638" cy="669638"/>
        </a:xfrm>
        <a:prstGeom prst="downArrow">
          <a:avLst>
            <a:gd name="adj1" fmla="val 55000"/>
            <a:gd name="adj2" fmla="val 45000"/>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IL" sz="3000" kern="1200"/>
        </a:p>
      </dsp:txBody>
      <dsp:txXfrm>
        <a:off x="4290007" y="1976292"/>
        <a:ext cx="368300" cy="5039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1388F-C1E1-4132-9DD5-61F9C04E34F7}">
      <dsp:nvSpPr>
        <dsp:cNvPr id="0" name=""/>
        <dsp:cNvSpPr/>
      </dsp:nvSpPr>
      <dsp:spPr>
        <a:xfrm>
          <a:off x="0" y="84845"/>
          <a:ext cx="5911353" cy="11439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Varela Round" panose="00000500000000000000" pitchFamily="2" charset="-79"/>
              <a:cs typeface="Varela Round" panose="00000500000000000000" pitchFamily="2" charset="-79"/>
            </a:rPr>
            <a:t>Right</a:t>
          </a:r>
          <a:endParaRPr lang="en-IL" sz="4400" kern="1200" dirty="0">
            <a:latin typeface="Varela Round" panose="00000500000000000000" pitchFamily="2" charset="-79"/>
            <a:cs typeface="Varela Round" panose="00000500000000000000" pitchFamily="2" charset="-79"/>
          </a:endParaRPr>
        </a:p>
      </dsp:txBody>
      <dsp:txXfrm>
        <a:off x="1296663" y="84845"/>
        <a:ext cx="4614689" cy="1143930"/>
      </dsp:txXfrm>
    </dsp:sp>
    <dsp:sp modelId="{066863AD-389C-4793-B5FC-0E1476CFC0BE}">
      <dsp:nvSpPr>
        <dsp:cNvPr id="0" name=""/>
        <dsp:cNvSpPr/>
      </dsp:nvSpPr>
      <dsp:spPr>
        <a:xfrm>
          <a:off x="114393" y="114393"/>
          <a:ext cx="1182270" cy="91514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B61D76-9F89-4578-A8E9-110B9CF4060B}">
      <dsp:nvSpPr>
        <dsp:cNvPr id="0" name=""/>
        <dsp:cNvSpPr/>
      </dsp:nvSpPr>
      <dsp:spPr>
        <a:xfrm>
          <a:off x="0" y="1258323"/>
          <a:ext cx="5911353" cy="11439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Varela Round" panose="00000500000000000000" pitchFamily="2" charset="-79"/>
              <a:cs typeface="Varela Round" panose="00000500000000000000" pitchFamily="2" charset="-79"/>
            </a:rPr>
            <a:t>Left</a:t>
          </a:r>
          <a:endParaRPr lang="en-IL" sz="4400" kern="1200" dirty="0">
            <a:latin typeface="Varela Round" panose="00000500000000000000" pitchFamily="2" charset="-79"/>
            <a:cs typeface="Varela Round" panose="00000500000000000000" pitchFamily="2" charset="-79"/>
          </a:endParaRPr>
        </a:p>
      </dsp:txBody>
      <dsp:txXfrm>
        <a:off x="1296663" y="1258323"/>
        <a:ext cx="4614689" cy="1143930"/>
      </dsp:txXfrm>
    </dsp:sp>
    <dsp:sp modelId="{F9A1C18A-B0C8-4297-BF7C-0D85F5B8E6EF}">
      <dsp:nvSpPr>
        <dsp:cNvPr id="0" name=""/>
        <dsp:cNvSpPr/>
      </dsp:nvSpPr>
      <dsp:spPr>
        <a:xfrm>
          <a:off x="114393" y="1372716"/>
          <a:ext cx="1182270" cy="915144"/>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3000" r="-4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DEF9DF-7849-41A7-9826-9A979FFE42E1}">
      <dsp:nvSpPr>
        <dsp:cNvPr id="0" name=""/>
        <dsp:cNvSpPr/>
      </dsp:nvSpPr>
      <dsp:spPr>
        <a:xfrm>
          <a:off x="0" y="2516646"/>
          <a:ext cx="5911353" cy="11439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Varela Round" panose="00000500000000000000" pitchFamily="2" charset="-79"/>
              <a:cs typeface="Varela Round" panose="00000500000000000000" pitchFamily="2" charset="-79"/>
            </a:rPr>
            <a:t>Cross the street</a:t>
          </a:r>
          <a:endParaRPr lang="en-IL" sz="4400" kern="1200" dirty="0">
            <a:latin typeface="Varela Round" panose="00000500000000000000" pitchFamily="2" charset="-79"/>
            <a:cs typeface="Varela Round" panose="00000500000000000000" pitchFamily="2" charset="-79"/>
          </a:endParaRPr>
        </a:p>
      </dsp:txBody>
      <dsp:txXfrm>
        <a:off x="1296663" y="2516646"/>
        <a:ext cx="4614689" cy="1143930"/>
      </dsp:txXfrm>
    </dsp:sp>
    <dsp:sp modelId="{DE507248-1C77-4465-9F60-E9A14BA5BEDC}">
      <dsp:nvSpPr>
        <dsp:cNvPr id="0" name=""/>
        <dsp:cNvSpPr/>
      </dsp:nvSpPr>
      <dsp:spPr>
        <a:xfrm>
          <a:off x="114393" y="2631039"/>
          <a:ext cx="1182270" cy="91514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4000" r="-6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A337DA-9AA9-4A4E-8E30-9ED3BE5B729A}">
      <dsp:nvSpPr>
        <dsp:cNvPr id="0" name=""/>
        <dsp:cNvSpPr/>
      </dsp:nvSpPr>
      <dsp:spPr>
        <a:xfrm>
          <a:off x="0" y="3774969"/>
          <a:ext cx="5911353" cy="11439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Varela Round" panose="00000500000000000000" pitchFamily="2" charset="-79"/>
              <a:cs typeface="Varela Round" panose="00000500000000000000" pitchFamily="2" charset="-79"/>
            </a:rPr>
            <a:t>A roundabout</a:t>
          </a:r>
          <a:endParaRPr lang="en-IL" sz="4400" kern="1200" dirty="0">
            <a:latin typeface="Varela Round" panose="00000500000000000000" pitchFamily="2" charset="-79"/>
            <a:cs typeface="Varela Round" panose="00000500000000000000" pitchFamily="2" charset="-79"/>
          </a:endParaRPr>
        </a:p>
      </dsp:txBody>
      <dsp:txXfrm>
        <a:off x="1296663" y="3774969"/>
        <a:ext cx="4614689" cy="1143930"/>
      </dsp:txXfrm>
    </dsp:sp>
    <dsp:sp modelId="{4512D45B-016A-4F74-99C0-E89C5B9976F9}">
      <dsp:nvSpPr>
        <dsp:cNvPr id="0" name=""/>
        <dsp:cNvSpPr/>
      </dsp:nvSpPr>
      <dsp:spPr>
        <a:xfrm>
          <a:off x="114393" y="3889362"/>
          <a:ext cx="1182270" cy="915144"/>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EA619-9BD5-4840-8F82-682FC3E0DECC}">
      <dsp:nvSpPr>
        <dsp:cNvPr id="0" name=""/>
        <dsp:cNvSpPr/>
      </dsp:nvSpPr>
      <dsp:spPr>
        <a:xfrm>
          <a:off x="5668615" y="274268"/>
          <a:ext cx="1637160" cy="125579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ar-SA" sz="2400" kern="1200" dirty="0"/>
            <a:t>دوار</a:t>
          </a:r>
          <a:br>
            <a:rPr lang="en-US" sz="2400" kern="1200" dirty="0"/>
          </a:br>
          <a:r>
            <a:rPr lang="he-IL" sz="2400" kern="1200" dirty="0">
              <a:latin typeface="Varela Round" panose="00000500000000000000" pitchFamily="2" charset="-79"/>
              <a:cs typeface="Varela Round" panose="00000500000000000000" pitchFamily="2" charset="-79"/>
            </a:rPr>
            <a:t>כיכר</a:t>
          </a:r>
          <a:r>
            <a:rPr lang="en-IL" sz="6500" kern="1200" dirty="0"/>
            <a:t> </a:t>
          </a:r>
        </a:p>
      </dsp:txBody>
      <dsp:txXfrm>
        <a:off x="5668615" y="274268"/>
        <a:ext cx="1637160" cy="1255790"/>
      </dsp:txXfrm>
    </dsp:sp>
    <dsp:sp modelId="{AD5074E1-A69C-4539-88AA-B8C11C0ADB63}">
      <dsp:nvSpPr>
        <dsp:cNvPr id="0" name=""/>
        <dsp:cNvSpPr/>
      </dsp:nvSpPr>
      <dsp:spPr>
        <a:xfrm>
          <a:off x="3796282" y="1405858"/>
          <a:ext cx="1195322" cy="1519581"/>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ar-SA" sz="2400" kern="1200" dirty="0"/>
            <a:t>يمين</a:t>
          </a:r>
          <a:br>
            <a:rPr lang="en-US" sz="2400" kern="1200" dirty="0"/>
          </a:br>
          <a:r>
            <a:rPr lang="he-IL" sz="2400" kern="1200" dirty="0"/>
            <a:t>ימין</a:t>
          </a:r>
          <a:r>
            <a:rPr lang="en-IL" sz="6500" kern="1200" dirty="0"/>
            <a:t> </a:t>
          </a:r>
          <a:endParaRPr lang="en-IL" sz="6500" kern="1200" dirty="0">
            <a:latin typeface="Arial" panose="020B0604020202020204" pitchFamily="34" charset="0"/>
            <a:cs typeface="Arial" panose="020B0604020202020204" pitchFamily="34" charset="0"/>
          </a:endParaRPr>
        </a:p>
      </dsp:txBody>
      <dsp:txXfrm>
        <a:off x="3796282" y="1405858"/>
        <a:ext cx="1195322" cy="1519581"/>
      </dsp:txXfrm>
    </dsp:sp>
    <dsp:sp modelId="{A056F740-E764-41BA-BD1B-1C280C14A4EA}">
      <dsp:nvSpPr>
        <dsp:cNvPr id="0" name=""/>
        <dsp:cNvSpPr/>
      </dsp:nvSpPr>
      <dsp:spPr>
        <a:xfrm>
          <a:off x="5741317" y="2541961"/>
          <a:ext cx="1511395" cy="1116459"/>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ar-SA" sz="2400" kern="1200" dirty="0"/>
            <a:t>شمال</a:t>
          </a:r>
          <a:br>
            <a:rPr lang="en-US" sz="2400" kern="1200" dirty="0"/>
          </a:br>
          <a:r>
            <a:rPr lang="he-IL" sz="2400" kern="1200" dirty="0">
              <a:latin typeface="Varela Round" panose="00000500000000000000" pitchFamily="2" charset="-79"/>
              <a:cs typeface="Varela Round" panose="00000500000000000000" pitchFamily="2" charset="-79"/>
            </a:rPr>
            <a:t>שמאל</a:t>
          </a:r>
          <a:endParaRPr lang="en-IL" sz="2400" kern="1200" dirty="0">
            <a:latin typeface="Varela Round" panose="00000500000000000000" pitchFamily="2" charset="-79"/>
            <a:cs typeface="Varela Round" panose="00000500000000000000" pitchFamily="2" charset="-79"/>
          </a:endParaRPr>
        </a:p>
      </dsp:txBody>
      <dsp:txXfrm>
        <a:off x="5741317" y="2541961"/>
        <a:ext cx="1511395" cy="1116459"/>
      </dsp:txXfrm>
    </dsp:sp>
    <dsp:sp modelId="{78085DE8-40A0-4EF3-9198-9EEA52BB3F99}">
      <dsp:nvSpPr>
        <dsp:cNvPr id="0" name=""/>
        <dsp:cNvSpPr/>
      </dsp:nvSpPr>
      <dsp:spPr>
        <a:xfrm>
          <a:off x="4801920" y="3848338"/>
          <a:ext cx="1441738" cy="1355643"/>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ar-SA" sz="2400" kern="1200" dirty="0"/>
            <a:t>اقطع الشارع</a:t>
          </a:r>
          <a:br>
            <a:rPr lang="en-US" sz="2400" kern="1200" dirty="0"/>
          </a:br>
          <a:r>
            <a:rPr lang="he-IL" sz="2400" kern="1200" dirty="0">
              <a:latin typeface="Varela Round" panose="00000500000000000000" pitchFamily="2" charset="-79"/>
              <a:cs typeface="Varela Round" panose="00000500000000000000" pitchFamily="2" charset="-79"/>
            </a:rPr>
            <a:t>לחצות את הכביש</a:t>
          </a:r>
          <a:r>
            <a:rPr lang="en-IL" sz="2400" kern="1200" dirty="0">
              <a:latin typeface="Varela Round" panose="00000500000000000000" pitchFamily="2" charset="-79"/>
              <a:cs typeface="Varela Round" panose="00000500000000000000" pitchFamily="2" charset="-79"/>
            </a:rPr>
            <a:t> </a:t>
          </a:r>
        </a:p>
      </dsp:txBody>
      <dsp:txXfrm>
        <a:off x="4801920" y="3848338"/>
        <a:ext cx="1441738" cy="13556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3A505-0351-4EE6-A3F5-CE183D234215}">
      <dsp:nvSpPr>
        <dsp:cNvPr id="0" name=""/>
        <dsp:cNvSpPr/>
      </dsp:nvSpPr>
      <dsp:spPr>
        <a:xfrm>
          <a:off x="0" y="994976"/>
          <a:ext cx="11465168" cy="18368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355752-5DFB-4F8A-937F-C15A4E7FE820}">
      <dsp:nvSpPr>
        <dsp:cNvPr id="0" name=""/>
        <dsp:cNvSpPr/>
      </dsp:nvSpPr>
      <dsp:spPr>
        <a:xfrm>
          <a:off x="555656" y="1408274"/>
          <a:ext cx="1010283" cy="10102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22A1C2-DF43-46B2-B806-989F2D54036B}">
      <dsp:nvSpPr>
        <dsp:cNvPr id="0" name=""/>
        <dsp:cNvSpPr/>
      </dsp:nvSpPr>
      <dsp:spPr>
        <a:xfrm>
          <a:off x="2121596" y="994976"/>
          <a:ext cx="9343571" cy="1836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403" tIns="194403" rIns="194403" bIns="194403" numCol="1" spcCol="1270" anchor="ctr" anchorCtr="0">
          <a:noAutofit/>
        </a:bodyPr>
        <a:lstStyle/>
        <a:p>
          <a:pPr marL="0" lvl="0" indent="0" algn="l" defTabSz="1111250">
            <a:lnSpc>
              <a:spcPct val="90000"/>
            </a:lnSpc>
            <a:spcBef>
              <a:spcPct val="0"/>
            </a:spcBef>
            <a:spcAft>
              <a:spcPct val="35000"/>
            </a:spcAft>
            <a:buNone/>
          </a:pPr>
          <a:r>
            <a:rPr lang="en-US" sz="2500" kern="1200"/>
            <a:t>Find a place to start.</a:t>
          </a:r>
        </a:p>
      </dsp:txBody>
      <dsp:txXfrm>
        <a:off x="2121596" y="994976"/>
        <a:ext cx="9343571" cy="1836879"/>
      </dsp:txXfrm>
    </dsp:sp>
    <dsp:sp modelId="{D1B885B8-8625-4D3A-AC35-175F65718EA2}">
      <dsp:nvSpPr>
        <dsp:cNvPr id="0" name=""/>
        <dsp:cNvSpPr/>
      </dsp:nvSpPr>
      <dsp:spPr>
        <a:xfrm>
          <a:off x="0" y="3291076"/>
          <a:ext cx="11465168" cy="18368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39961B-A964-4356-81BF-148D9CC6ACED}">
      <dsp:nvSpPr>
        <dsp:cNvPr id="0" name=""/>
        <dsp:cNvSpPr/>
      </dsp:nvSpPr>
      <dsp:spPr>
        <a:xfrm>
          <a:off x="555656" y="3704374"/>
          <a:ext cx="1010283" cy="10102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0DE3CB-8D86-4689-8665-18093D700EE2}">
      <dsp:nvSpPr>
        <dsp:cNvPr id="0" name=""/>
        <dsp:cNvSpPr/>
      </dsp:nvSpPr>
      <dsp:spPr>
        <a:xfrm>
          <a:off x="2121596" y="3291076"/>
          <a:ext cx="9343571" cy="1836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403" tIns="194403" rIns="194403" bIns="194403" numCol="1" spcCol="1270" anchor="ctr" anchorCtr="0">
          <a:noAutofit/>
        </a:bodyPr>
        <a:lstStyle/>
        <a:p>
          <a:pPr marL="0" lvl="0" indent="0" algn="l" defTabSz="1111250">
            <a:lnSpc>
              <a:spcPct val="90000"/>
            </a:lnSpc>
            <a:spcBef>
              <a:spcPct val="0"/>
            </a:spcBef>
            <a:spcAft>
              <a:spcPct val="35000"/>
            </a:spcAft>
            <a:buNone/>
          </a:pPr>
          <a:r>
            <a:rPr lang="en-US" sz="2500" kern="1200" dirty="0"/>
            <a:t>Think of where you want to go.</a:t>
          </a:r>
          <a:br>
            <a:rPr lang="en-US" sz="2500" kern="1200" dirty="0"/>
          </a:br>
          <a:r>
            <a:rPr lang="en-US" sz="2500" kern="1200" dirty="0"/>
            <a:t>Ask for help and get directions, step by step, how to get there.</a:t>
          </a:r>
          <a:br>
            <a:rPr lang="en-US" sz="2500" kern="1200" dirty="0"/>
          </a:br>
          <a:endParaRPr lang="en-US" sz="2500" kern="1200" dirty="0"/>
        </a:p>
      </dsp:txBody>
      <dsp:txXfrm>
        <a:off x="2121596" y="3291076"/>
        <a:ext cx="9343571" cy="18368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CC436-BE33-436C-AD6A-10FE04B64922}">
      <dsp:nvSpPr>
        <dsp:cNvPr id="0" name=""/>
        <dsp:cNvSpPr/>
      </dsp:nvSpPr>
      <dsp:spPr>
        <a:xfrm>
          <a:off x="0" y="421843"/>
          <a:ext cx="7215695" cy="680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E9692E-6E5F-4FE9-8716-43F005D3A6F8}">
      <dsp:nvSpPr>
        <dsp:cNvPr id="0" name=""/>
        <dsp:cNvSpPr/>
      </dsp:nvSpPr>
      <dsp:spPr>
        <a:xfrm>
          <a:off x="360784" y="23323"/>
          <a:ext cx="5050986" cy="7970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915" tIns="0" rIns="190915" bIns="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Varela Round" panose="00000500000000000000" pitchFamily="2" charset="-79"/>
              <a:cs typeface="Varela Round" panose="00000500000000000000" pitchFamily="2" charset="-79"/>
            </a:rPr>
            <a:t>I can speak clearly.</a:t>
          </a:r>
          <a:endParaRPr lang="en-IL" sz="2700" kern="1200" dirty="0">
            <a:latin typeface="Varela Round" panose="00000500000000000000" pitchFamily="2" charset="-79"/>
            <a:cs typeface="Varela Round" panose="00000500000000000000" pitchFamily="2" charset="-79"/>
          </a:endParaRPr>
        </a:p>
      </dsp:txBody>
      <dsp:txXfrm>
        <a:off x="399692" y="62231"/>
        <a:ext cx="4973170" cy="719224"/>
      </dsp:txXfrm>
    </dsp:sp>
    <dsp:sp modelId="{F23297D1-0FA3-4F05-B883-5CC49527D076}">
      <dsp:nvSpPr>
        <dsp:cNvPr id="0" name=""/>
        <dsp:cNvSpPr/>
      </dsp:nvSpPr>
      <dsp:spPr>
        <a:xfrm>
          <a:off x="0" y="1646563"/>
          <a:ext cx="7215695" cy="680400"/>
        </a:xfrm>
        <a:prstGeom prst="rect">
          <a:avLst/>
        </a:prstGeom>
        <a:solidFill>
          <a:schemeClr val="lt1">
            <a:alpha val="90000"/>
            <a:hueOff val="0"/>
            <a:satOff val="0"/>
            <a:lumOff val="0"/>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dsp:style>
    </dsp:sp>
    <dsp:sp modelId="{2C61E0C7-E8FB-4463-9162-208699EC7703}">
      <dsp:nvSpPr>
        <dsp:cNvPr id="0" name=""/>
        <dsp:cNvSpPr/>
      </dsp:nvSpPr>
      <dsp:spPr>
        <a:xfrm>
          <a:off x="360784" y="1248043"/>
          <a:ext cx="5050986" cy="797040"/>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915" tIns="0" rIns="190915" bIns="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Varela Round" panose="00000500000000000000" pitchFamily="2" charset="-79"/>
              <a:cs typeface="Varela Round" panose="00000500000000000000" pitchFamily="2" charset="-79"/>
            </a:rPr>
            <a:t>I practiced.</a:t>
          </a:r>
          <a:endParaRPr lang="en-IL" sz="2700" kern="1200" dirty="0">
            <a:latin typeface="Varela Round" panose="00000500000000000000" pitchFamily="2" charset="-79"/>
            <a:cs typeface="Varela Round" panose="00000500000000000000" pitchFamily="2" charset="-79"/>
          </a:endParaRPr>
        </a:p>
      </dsp:txBody>
      <dsp:txXfrm>
        <a:off x="399692" y="1286951"/>
        <a:ext cx="4973170" cy="719224"/>
      </dsp:txXfrm>
    </dsp:sp>
    <dsp:sp modelId="{C82910C2-0166-44FB-A8DA-2EF96D129C37}">
      <dsp:nvSpPr>
        <dsp:cNvPr id="0" name=""/>
        <dsp:cNvSpPr/>
      </dsp:nvSpPr>
      <dsp:spPr>
        <a:xfrm>
          <a:off x="0" y="2871283"/>
          <a:ext cx="7215695" cy="680400"/>
        </a:xfrm>
        <a:prstGeom prst="rect">
          <a:avLst/>
        </a:prstGeom>
        <a:solidFill>
          <a:schemeClr val="lt1">
            <a:alpha val="90000"/>
            <a:hueOff val="0"/>
            <a:satOff val="0"/>
            <a:lumOff val="0"/>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dsp:style>
    </dsp:sp>
    <dsp:sp modelId="{FDFC8236-1226-4334-AC39-15F46B090620}">
      <dsp:nvSpPr>
        <dsp:cNvPr id="0" name=""/>
        <dsp:cNvSpPr/>
      </dsp:nvSpPr>
      <dsp:spPr>
        <a:xfrm>
          <a:off x="360784" y="2472763"/>
          <a:ext cx="5050986" cy="797040"/>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915" tIns="0" rIns="190915" bIns="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Varela Round" panose="00000500000000000000" pitchFamily="2" charset="-79"/>
              <a:cs typeface="Varela Round" panose="00000500000000000000" pitchFamily="2" charset="-79"/>
            </a:rPr>
            <a:t>I used the correct words.</a:t>
          </a:r>
          <a:endParaRPr lang="en-IL" sz="2700" kern="1200" dirty="0">
            <a:latin typeface="Varela Round" panose="00000500000000000000" pitchFamily="2" charset="-79"/>
            <a:cs typeface="Varela Round" panose="00000500000000000000" pitchFamily="2" charset="-79"/>
          </a:endParaRPr>
        </a:p>
      </dsp:txBody>
      <dsp:txXfrm>
        <a:off x="399692" y="2511671"/>
        <a:ext cx="4973170" cy="719224"/>
      </dsp:txXfrm>
    </dsp:sp>
    <dsp:sp modelId="{72B65876-3DB5-418D-97D4-7E9D336B139C}">
      <dsp:nvSpPr>
        <dsp:cNvPr id="0" name=""/>
        <dsp:cNvSpPr/>
      </dsp:nvSpPr>
      <dsp:spPr>
        <a:xfrm>
          <a:off x="0" y="4096003"/>
          <a:ext cx="7215695" cy="680400"/>
        </a:xfrm>
        <a:prstGeom prst="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6CF95375-BDE9-4253-A2E6-736230687E28}">
      <dsp:nvSpPr>
        <dsp:cNvPr id="0" name=""/>
        <dsp:cNvSpPr/>
      </dsp:nvSpPr>
      <dsp:spPr>
        <a:xfrm>
          <a:off x="360784" y="3697483"/>
          <a:ext cx="5050986" cy="79704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915" tIns="0" rIns="190915"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Varela Round" panose="00000500000000000000" pitchFamily="2" charset="-79"/>
              <a:cs typeface="Varela Round" panose="00000500000000000000" pitchFamily="2" charset="-79"/>
            </a:rPr>
            <a:t>I asked for help when I needed it.</a:t>
          </a:r>
          <a:endParaRPr lang="en-IL" sz="2400" kern="1200" dirty="0">
            <a:latin typeface="Varela Round" panose="00000500000000000000" pitchFamily="2" charset="-79"/>
            <a:cs typeface="Varela Round" panose="00000500000000000000" pitchFamily="2" charset="-79"/>
          </a:endParaRPr>
        </a:p>
      </dsp:txBody>
      <dsp:txXfrm>
        <a:off x="399692" y="3736391"/>
        <a:ext cx="4973170" cy="7192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B97B4-EAF0-4104-9F47-D722506DF3EF}">
      <dsp:nvSpPr>
        <dsp:cNvPr id="0" name=""/>
        <dsp:cNvSpPr/>
      </dsp:nvSpPr>
      <dsp:spPr>
        <a:xfrm>
          <a:off x="0" y="144485"/>
          <a:ext cx="6052127" cy="12672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endParaRPr lang="en-ZA" sz="4400" kern="1200" dirty="0"/>
        </a:p>
      </dsp:txBody>
      <dsp:txXfrm>
        <a:off x="0" y="144485"/>
        <a:ext cx="6052127" cy="1267200"/>
      </dsp:txXfrm>
    </dsp:sp>
    <dsp:sp modelId="{03AFFDCA-5488-4C85-9480-5F07A7BB6C2A}">
      <dsp:nvSpPr>
        <dsp:cNvPr id="0" name=""/>
        <dsp:cNvSpPr/>
      </dsp:nvSpPr>
      <dsp:spPr>
        <a:xfrm>
          <a:off x="0" y="1425831"/>
          <a:ext cx="6052127" cy="193248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Font typeface="Arial" panose="020B0604020202020204" pitchFamily="34" charset="0"/>
            <a:buNone/>
          </a:pPr>
          <a:r>
            <a:rPr lang="en-ZA" sz="4400" kern="1200" dirty="0"/>
            <a:t>  Talk to people and give and get information.</a:t>
          </a:r>
        </a:p>
      </dsp:txBody>
      <dsp:txXfrm>
        <a:off x="0" y="1425831"/>
        <a:ext cx="6052127" cy="19324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י"ד/טבת/תשפ"א</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23</a:t>
            </a:fld>
            <a:endParaRPr lang="he-IL"/>
          </a:p>
        </p:txBody>
      </p:sp>
    </p:spTree>
    <p:extLst>
      <p:ext uri="{BB962C8B-B14F-4D97-AF65-F5344CB8AC3E}">
        <p14:creationId xmlns:p14="http://schemas.microsoft.com/office/powerpoint/2010/main" val="2965807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https://www.youtube.com/watch?v=-_YoeEY8FPM&amp;feature=youtu.be&amp;t=10</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25</a:t>
            </a:fld>
            <a:endParaRPr lang="he-IL"/>
          </a:p>
        </p:txBody>
      </p:sp>
    </p:spTree>
    <p:extLst>
      <p:ext uri="{BB962C8B-B14F-4D97-AF65-F5344CB8AC3E}">
        <p14:creationId xmlns:p14="http://schemas.microsoft.com/office/powerpoint/2010/main" val="3226534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https://learnenglishteens.britishcouncil.org/sites/teens/files/giving_directions_-_exercises_4.pdf</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27</a:t>
            </a:fld>
            <a:endParaRPr lang="he-IL"/>
          </a:p>
        </p:txBody>
      </p:sp>
    </p:spTree>
    <p:extLst>
      <p:ext uri="{BB962C8B-B14F-4D97-AF65-F5344CB8AC3E}">
        <p14:creationId xmlns:p14="http://schemas.microsoft.com/office/powerpoint/2010/main" val="1716412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err="1"/>
              <a:t>pixabay</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33</a:t>
            </a:fld>
            <a:endParaRPr lang="he-IL"/>
          </a:p>
        </p:txBody>
      </p:sp>
    </p:spTree>
    <p:extLst>
      <p:ext uri="{BB962C8B-B14F-4D97-AF65-F5344CB8AC3E}">
        <p14:creationId xmlns:p14="http://schemas.microsoft.com/office/powerpoint/2010/main" val="995167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err="1"/>
              <a:t>pixabay</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34</a:t>
            </a:fld>
            <a:endParaRPr lang="he-IL"/>
          </a:p>
        </p:txBody>
      </p:sp>
    </p:spTree>
    <p:extLst>
      <p:ext uri="{BB962C8B-B14F-4D97-AF65-F5344CB8AC3E}">
        <p14:creationId xmlns:p14="http://schemas.microsoft.com/office/powerpoint/2010/main" val="3570174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https://www.youtube.com/watch?t=30&amp;v=ipsFC_GM9oc&amp;feature=youtu.be</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36</a:t>
            </a:fld>
            <a:endParaRPr lang="he-IL"/>
          </a:p>
        </p:txBody>
      </p:sp>
    </p:spTree>
    <p:extLst>
      <p:ext uri="{BB962C8B-B14F-4D97-AF65-F5344CB8AC3E}">
        <p14:creationId xmlns:p14="http://schemas.microsoft.com/office/powerpoint/2010/main" val="60939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https://sites.google.com/view/letstalk7/unit-2-role-play/Role-Play-Dialogues/Personal-Information</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5</a:t>
            </a:fld>
            <a:endParaRPr lang="he-IL"/>
          </a:p>
        </p:txBody>
      </p:sp>
    </p:spTree>
    <p:extLst>
      <p:ext uri="{BB962C8B-B14F-4D97-AF65-F5344CB8AC3E}">
        <p14:creationId xmlns:p14="http://schemas.microsoft.com/office/powerpoint/2010/main" val="377233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https://drive.google.com/file/d/1EDAAQjzKPoE4pAemZIOPrj2HDYf4zWU5/view</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7</a:t>
            </a:fld>
            <a:endParaRPr lang="he-IL"/>
          </a:p>
        </p:txBody>
      </p:sp>
    </p:spTree>
    <p:extLst>
      <p:ext uri="{BB962C8B-B14F-4D97-AF65-F5344CB8AC3E}">
        <p14:creationId xmlns:p14="http://schemas.microsoft.com/office/powerpoint/2010/main" val="1339218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https://quizlet.com/542681771/lets-talk-personal-information-questions-and-answers-flash-cards/?x=1jqt</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8</a:t>
            </a:fld>
            <a:endParaRPr lang="he-IL"/>
          </a:p>
        </p:txBody>
      </p:sp>
    </p:spTree>
    <p:extLst>
      <p:ext uri="{BB962C8B-B14F-4D97-AF65-F5344CB8AC3E}">
        <p14:creationId xmlns:p14="http://schemas.microsoft.com/office/powerpoint/2010/main" val="326257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https://wheelofnames.com/view/ud3-mqd/</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9</a:t>
            </a:fld>
            <a:endParaRPr lang="he-IL"/>
          </a:p>
        </p:txBody>
      </p:sp>
    </p:spTree>
    <p:extLst>
      <p:ext uri="{BB962C8B-B14F-4D97-AF65-F5344CB8AC3E}">
        <p14:creationId xmlns:p14="http://schemas.microsoft.com/office/powerpoint/2010/main" val="20025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https://www.youtube.com/watch?v=Ln5qotRMJvI&amp;feature=youtu.be</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10</a:t>
            </a:fld>
            <a:endParaRPr lang="he-IL"/>
          </a:p>
        </p:txBody>
      </p:sp>
    </p:spTree>
    <p:extLst>
      <p:ext uri="{BB962C8B-B14F-4D97-AF65-F5344CB8AC3E}">
        <p14:creationId xmlns:p14="http://schemas.microsoft.com/office/powerpoint/2010/main" val="66071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pixabay</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13</a:t>
            </a:fld>
            <a:endParaRPr lang="he-IL"/>
          </a:p>
        </p:txBody>
      </p:sp>
    </p:spTree>
    <p:extLst>
      <p:ext uri="{BB962C8B-B14F-4D97-AF65-F5344CB8AC3E}">
        <p14:creationId xmlns:p14="http://schemas.microsoft.com/office/powerpoint/2010/main" val="1500678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Dialogue – </a:t>
            </a:r>
            <a:r>
              <a:rPr lang="en-US" dirty="0" err="1"/>
              <a:t>pixababay</a:t>
            </a:r>
            <a:br>
              <a:rPr lang="en-US" dirty="0"/>
            </a:b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16</a:t>
            </a:fld>
            <a:endParaRPr lang="he-IL"/>
          </a:p>
        </p:txBody>
      </p:sp>
    </p:spTree>
    <p:extLst>
      <p:ext uri="{BB962C8B-B14F-4D97-AF65-F5344CB8AC3E}">
        <p14:creationId xmlns:p14="http://schemas.microsoft.com/office/powerpoint/2010/main" val="2012092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err="1"/>
              <a:t>pixabay</a:t>
            </a:r>
            <a:endParaRPr lang="en-IL"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19</a:t>
            </a:fld>
            <a:endParaRPr lang="he-IL"/>
          </a:p>
        </p:txBody>
      </p:sp>
    </p:spTree>
    <p:extLst>
      <p:ext uri="{BB962C8B-B14F-4D97-AF65-F5344CB8AC3E}">
        <p14:creationId xmlns:p14="http://schemas.microsoft.com/office/powerpoint/2010/main" val="2998933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21666" y="1038550"/>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rtl="0">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8550"/>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40950"/>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rtl="0">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5" name="מציין מיקום של תמונה 2">
            <a:extLst>
              <a:ext uri="{FF2B5EF4-FFF2-40B4-BE49-F238E27FC236}">
                <a16:creationId xmlns:a16="http://schemas.microsoft.com/office/drawing/2014/main" id="{17EB8ADE-329E-483A-BB58-A9A4083A786C}"/>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8" name="מציין מיקום של תמונה 2">
            <a:extLst>
              <a:ext uri="{FF2B5EF4-FFF2-40B4-BE49-F238E27FC236}">
                <a16:creationId xmlns:a16="http://schemas.microsoft.com/office/drawing/2014/main" id="{88E21E86-1DBB-4D92-9E21-5D845630C780}"/>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9" name="מציין מיקום של תמונה 2">
            <a:extLst>
              <a:ext uri="{FF2B5EF4-FFF2-40B4-BE49-F238E27FC236}">
                <a16:creationId xmlns:a16="http://schemas.microsoft.com/office/drawing/2014/main" id="{8C2D82C7-48CD-4B0E-A3FE-773F5B7A23C6}"/>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20" name="מציין מיקום של תמונה 2">
            <a:extLst>
              <a:ext uri="{FF2B5EF4-FFF2-40B4-BE49-F238E27FC236}">
                <a16:creationId xmlns:a16="http://schemas.microsoft.com/office/drawing/2014/main" id="{338C3D56-3CA1-4B7D-8676-1A3FBF555286}"/>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טקסט גדול-X2">
  <p:cSld name="3_טקסט גדול-X2">
    <p:spTree>
      <p:nvGrpSpPr>
        <p:cNvPr id="1" name="Shape 29"/>
        <p:cNvGrpSpPr/>
        <p:nvPr/>
      </p:nvGrpSpPr>
      <p:grpSpPr>
        <a:xfrm>
          <a:off x="0" y="0"/>
          <a:ext cx="0" cy="0"/>
          <a:chOff x="0" y="0"/>
          <a:chExt cx="0" cy="0"/>
        </a:xfrm>
      </p:grpSpPr>
      <p:sp>
        <p:nvSpPr>
          <p:cNvPr id="30" name="Google Shape;30;p5"/>
          <p:cNvSpPr txBox="1">
            <a:spLocks noGrp="1"/>
          </p:cNvSpPr>
          <p:nvPr>
            <p:ph type="ctrTitle"/>
          </p:nvPr>
        </p:nvSpPr>
        <p:spPr>
          <a:xfrm>
            <a:off x="551145" y="334188"/>
            <a:ext cx="10872592" cy="2845206"/>
          </a:xfrm>
          <a:prstGeom prst="rect">
            <a:avLst/>
          </a:prstGeom>
          <a:noFill/>
          <a:ln>
            <a:noFill/>
          </a:ln>
        </p:spPr>
        <p:txBody>
          <a:bodyPr spcFirstLastPara="1" wrap="square" lIns="91425" tIns="45700" rIns="91425" bIns="45700" anchor="b" anchorCtr="0">
            <a:noAutofit/>
          </a:bodyPr>
          <a:lstStyle>
            <a:lvl1pPr marR="0" lvl="0" algn="ctr" rtl="1">
              <a:lnSpc>
                <a:spcPct val="90000"/>
              </a:lnSpc>
              <a:spcBef>
                <a:spcPts val="0"/>
              </a:spcBef>
              <a:spcAft>
                <a:spcPts val="0"/>
              </a:spcAft>
              <a:buClr>
                <a:schemeClr val="dk1"/>
              </a:buClr>
              <a:buSzPts val="8000"/>
              <a:buFont typeface="Varela Round"/>
              <a:buNone/>
              <a:defRPr sz="80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
          <p:cNvSpPr/>
          <p:nvPr/>
        </p:nvSpPr>
        <p:spPr>
          <a:xfrm>
            <a:off x="9663545" y="5699021"/>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5"/>
          <p:cNvSpPr/>
          <p:nvPr/>
        </p:nvSpPr>
        <p:spPr>
          <a:xfrm>
            <a:off x="-260528" y="181683"/>
            <a:ext cx="2598484" cy="216817"/>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5"/>
          <p:cNvSpPr/>
          <p:nvPr/>
        </p:nvSpPr>
        <p:spPr>
          <a:xfrm>
            <a:off x="-488762" y="468418"/>
            <a:ext cx="2968915"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5"/>
          <p:cNvSpPr/>
          <p:nvPr/>
        </p:nvSpPr>
        <p:spPr>
          <a:xfrm>
            <a:off x="9008918" y="6104086"/>
            <a:ext cx="3755104"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5"/>
          <p:cNvSpPr txBox="1">
            <a:spLocks noGrp="1"/>
          </p:cNvSpPr>
          <p:nvPr>
            <p:ph type="body" idx="1"/>
          </p:nvPr>
        </p:nvSpPr>
        <p:spPr>
          <a:xfrm>
            <a:off x="550863" y="3498850"/>
            <a:ext cx="10872787" cy="2854325"/>
          </a:xfrm>
          <a:prstGeom prst="rect">
            <a:avLst/>
          </a:prstGeom>
          <a:noFill/>
          <a:ln>
            <a:noFill/>
          </a:ln>
        </p:spPr>
        <p:txBody>
          <a:bodyPr spcFirstLastPara="1" wrap="square" lIns="91425" tIns="45700" rIns="91425" bIns="45700" anchor="t" anchorCtr="0">
            <a:noAutofit/>
          </a:bodyPr>
          <a:lstStyle>
            <a:lvl1pPr marL="457200" marR="0" lvl="0" indent="-228600" algn="ctr" rtl="1">
              <a:lnSpc>
                <a:spcPct val="90000"/>
              </a:lnSpc>
              <a:spcBef>
                <a:spcPts val="100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6996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rtl="0">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918492"/>
            <a:ext cx="12192000" cy="720000"/>
          </a:xfrm>
          <a:prstGeom prst="rect">
            <a:avLst/>
          </a:prstGeom>
        </p:spPr>
        <p:txBody>
          <a:bodyPr spcFirstLastPara="1" wrap="square" lIns="36000" tIns="36000" rIns="36000" bIns="36000" anchor="ctr" anchorCtr="0">
            <a:spAutoFit/>
          </a:bodyPr>
          <a:lstStyle>
            <a:lvl1pPr marL="0" lvl="0" indent="0" algn="ctr" rtl="0">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0"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p:spPr>
        <p:txBody>
          <a:bodyPr lIns="36000" tIns="0" rIns="36000" bIns="0">
            <a:noAutofit/>
          </a:bodyPr>
          <a:lstStyle>
            <a:lvl1pPr marL="536629" indent="0" rtl="0">
              <a:tabLst>
                <a:tab pos="11659766" algn="l"/>
              </a:tabLst>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74" y="1195757"/>
            <a:ext cx="8031962" cy="4680000"/>
          </a:xfrm>
        </p:spPr>
        <p:txBody>
          <a:bodyPr>
            <a:normAutofit/>
          </a:bodyPr>
          <a:lstStyle>
            <a:lvl1pPr algn="l" rtl="0">
              <a:lnSpc>
                <a:spcPct val="150000"/>
              </a:lnSpc>
              <a:spcBef>
                <a:spcPts val="0"/>
              </a:spcBef>
              <a:spcAft>
                <a:spcPts val="600"/>
              </a:spcAft>
              <a:defRPr sz="2400">
                <a:solidFill>
                  <a:srgbClr val="002060"/>
                </a:solidFill>
                <a:latin typeface="Varela Round" pitchFamily="2" charset="-79"/>
                <a:cs typeface="Varela Round" pitchFamily="2" charset="-79"/>
              </a:defRPr>
            </a:lvl1pPr>
            <a:lvl2pPr algn="l" rtl="0">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0"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031962" cy="540000"/>
          </a:xfrm>
        </p:spPr>
        <p:txBody>
          <a:bodyPr anchor="ctr">
            <a:noAutofit/>
          </a:bodyPr>
          <a:lstStyle>
            <a:lvl1pPr marL="185757" indent="0" algn="ctr" rtl="0">
              <a:buNone/>
              <a:defRPr sz="2800" b="1">
                <a:ln>
                  <a:noFill/>
                </a:ln>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chor="ct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48159"/>
            <a:ext cx="7910518" cy="5224442"/>
          </a:xfrm>
          <a:prstGeom prst="rect">
            <a:avLst/>
          </a:prstGeom>
        </p:spPr>
        <p:txBody>
          <a:bodyPr anchor="ctr">
            <a:noAutofit/>
          </a:bodyPr>
          <a:lstStyle>
            <a:lvl1pPr algn="l" rtl="0">
              <a:defRPr sz="32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rtl="0">
              <a:buNone/>
              <a:defRPr sz="4800">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להצגת סרט">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lgn="l" rtl="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l" rtl="0">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rtl="0">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rtl="0">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A3668FCF-077B-44DF-8CC7-9B4448CCB2A0}"/>
              </a:ext>
            </a:extLst>
          </p:cNvPr>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233132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rtl="0">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ציין מיקום של תמונה 2">
            <a:extLst>
              <a:ext uri="{FF2B5EF4-FFF2-40B4-BE49-F238E27FC236}">
                <a16:creationId xmlns:a16="http://schemas.microsoft.com/office/drawing/2014/main" id="{41A6383F-9D53-488C-91A3-EED98BD172FC}"/>
              </a:ext>
            </a:extLst>
          </p:cNvPr>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5" name="מציין מיקום של תמונה 2">
            <a:extLst>
              <a:ext uri="{FF2B5EF4-FFF2-40B4-BE49-F238E27FC236}">
                <a16:creationId xmlns:a16="http://schemas.microsoft.com/office/drawing/2014/main" id="{352CC35E-A0A0-439F-98E5-4AA7E4F8CDB7}"/>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י"ד/טבת/תשפ"א</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3" r:id="rId4"/>
    <p:sldLayoutId id="2147483665" r:id="rId5"/>
    <p:sldLayoutId id="2147483666" r:id="rId6"/>
    <p:sldLayoutId id="2147483663" r:id="rId7"/>
    <p:sldLayoutId id="2147483669" r:id="rId8"/>
    <p:sldLayoutId id="2147483671" r:id="rId9"/>
    <p:sldLayoutId id="2147483668" r:id="rId10"/>
    <p:sldLayoutId id="2147483670" r:id="rId11"/>
    <p:sldLayoutId id="2147483672" r:id="rId12"/>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www.youtube.com/embed/Ln5qotRMJvI?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ideo" Target="https://www.youtube.com/embed/-_YoeEY8FPM?start=10&amp;feature=oembed" TargetMode="Externa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hyperlink" Target="https://wordwall.net/resource/9020936"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ideo" Target="https://www.youtube.com/embed/ipsFC_GM9oc?start=30&amp;feature=oembed" TargetMode="Externa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sites.google.com/view/letstalk7/unit-2-role-play/Role-Play-Dialogues/Personal-Information"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drive.google.com/file/d/1EDAAQjzKPoE4pAemZIOPrj2HDYf4zWU5/view"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quizlet.com/542681771/lets-talk-personal-information-questions-and-answers-flash-cards/?x=1jqt"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wheelofnames.com/view/ud3-mqd/"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ACBD-A535-4682-99C2-98ED2A822DB6}"/>
              </a:ext>
            </a:extLst>
          </p:cNvPr>
          <p:cNvSpPr>
            <a:spLocks noGrp="1"/>
          </p:cNvSpPr>
          <p:nvPr>
            <p:ph type="title"/>
          </p:nvPr>
        </p:nvSpPr>
        <p:spPr/>
        <p:txBody>
          <a:bodyPr/>
          <a:lstStyle/>
          <a:p>
            <a:r>
              <a:rPr lang="en-US" sz="2800" dirty="0"/>
              <a:t>Watch and practice with a clip from the British Council</a:t>
            </a:r>
            <a:endParaRPr lang="en-IL" sz="2800" dirty="0"/>
          </a:p>
        </p:txBody>
      </p:sp>
      <p:pic>
        <p:nvPicPr>
          <p:cNvPr id="5" name="Online Media 4" title="Speaking skills practice: Meeting people (Beginner A1)">
            <a:hlinkClick r:id="" action="ppaction://media"/>
            <a:extLst>
              <a:ext uri="{FF2B5EF4-FFF2-40B4-BE49-F238E27FC236}">
                <a16:creationId xmlns:a16="http://schemas.microsoft.com/office/drawing/2014/main" id="{B052E3F4-89B2-469F-91CD-4C39571C195F}"/>
              </a:ext>
            </a:extLst>
          </p:cNvPr>
          <p:cNvPicPr>
            <a:picLocks noRot="1" noChangeAspect="1"/>
          </p:cNvPicPr>
          <p:nvPr>
            <a:videoFile r:link="rId1"/>
          </p:nvPr>
        </p:nvPicPr>
        <p:blipFill>
          <a:blip r:embed="rId4"/>
          <a:stretch>
            <a:fillRect/>
          </a:stretch>
        </p:blipFill>
        <p:spPr>
          <a:xfrm>
            <a:off x="634738" y="1329124"/>
            <a:ext cx="6823588" cy="3855328"/>
          </a:xfrm>
          <a:prstGeom prst="rect">
            <a:avLst/>
          </a:prstGeom>
        </p:spPr>
      </p:pic>
      <p:sp>
        <p:nvSpPr>
          <p:cNvPr id="7" name="Content Placeholder 6">
            <a:extLst>
              <a:ext uri="{FF2B5EF4-FFF2-40B4-BE49-F238E27FC236}">
                <a16:creationId xmlns:a16="http://schemas.microsoft.com/office/drawing/2014/main" id="{BE7F010E-8DDC-4517-B0D0-3368A58346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66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3557-B9D1-41AC-B01F-D22A7CE102DE}"/>
              </a:ext>
            </a:extLst>
          </p:cNvPr>
          <p:cNvSpPr>
            <a:spLocks noGrp="1"/>
          </p:cNvSpPr>
          <p:nvPr>
            <p:ph type="ctrTitle"/>
          </p:nvPr>
        </p:nvSpPr>
        <p:spPr/>
        <p:txBody>
          <a:bodyPr/>
          <a:lstStyle/>
          <a:p>
            <a:r>
              <a:rPr lang="en-US" dirty="0"/>
              <a:t>Here are the words of the “dialogue”</a:t>
            </a:r>
            <a:endParaRPr lang="en-IL" dirty="0"/>
          </a:p>
        </p:txBody>
      </p:sp>
      <p:pic>
        <p:nvPicPr>
          <p:cNvPr id="10" name="Picture 9">
            <a:extLst>
              <a:ext uri="{FF2B5EF4-FFF2-40B4-BE49-F238E27FC236}">
                <a16:creationId xmlns:a16="http://schemas.microsoft.com/office/drawing/2014/main" id="{49A445D8-E5B8-4EDA-A047-1A6E24EB59B9}"/>
              </a:ext>
            </a:extLst>
          </p:cNvPr>
          <p:cNvPicPr>
            <a:picLocks noChangeAspect="1"/>
          </p:cNvPicPr>
          <p:nvPr/>
        </p:nvPicPr>
        <p:blipFill>
          <a:blip r:embed="rId2"/>
          <a:stretch>
            <a:fillRect/>
          </a:stretch>
        </p:blipFill>
        <p:spPr>
          <a:xfrm>
            <a:off x="295020" y="1468969"/>
            <a:ext cx="10247688" cy="4108976"/>
          </a:xfrm>
          <a:prstGeom prst="rect">
            <a:avLst/>
          </a:prstGeom>
        </p:spPr>
      </p:pic>
      <p:sp>
        <p:nvSpPr>
          <p:cNvPr id="11" name="Speech Bubble: Rectangle with Corners Rounded 10">
            <a:extLst>
              <a:ext uri="{FF2B5EF4-FFF2-40B4-BE49-F238E27FC236}">
                <a16:creationId xmlns:a16="http://schemas.microsoft.com/office/drawing/2014/main" id="{8EF0B0B4-D4A6-44CF-B104-58D76D1FF6FC}"/>
              </a:ext>
            </a:extLst>
          </p:cNvPr>
          <p:cNvSpPr/>
          <p:nvPr/>
        </p:nvSpPr>
        <p:spPr>
          <a:xfrm>
            <a:off x="188536" y="1150070"/>
            <a:ext cx="11472421" cy="4949072"/>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887691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BE83135-11F8-4516-B76F-FD93116A38E6}"/>
              </a:ext>
            </a:extLst>
          </p:cNvPr>
          <p:cNvPicPr>
            <a:picLocks noGrp="1" noChangeAspect="1"/>
          </p:cNvPicPr>
          <p:nvPr>
            <p:ph idx="1"/>
          </p:nvPr>
        </p:nvPicPr>
        <p:blipFill>
          <a:blip r:embed="rId2"/>
          <a:stretch>
            <a:fillRect/>
          </a:stretch>
        </p:blipFill>
        <p:spPr>
          <a:xfrm>
            <a:off x="86847" y="1305612"/>
            <a:ext cx="11854810" cy="4062801"/>
          </a:xfrm>
        </p:spPr>
      </p:pic>
      <p:sp>
        <p:nvSpPr>
          <p:cNvPr id="11" name="Speech Bubble: Rectangle with Corners Rounded 10">
            <a:extLst>
              <a:ext uri="{FF2B5EF4-FFF2-40B4-BE49-F238E27FC236}">
                <a16:creationId xmlns:a16="http://schemas.microsoft.com/office/drawing/2014/main" id="{AB6899EC-6873-4D20-9854-7E8F4FD260FA}"/>
              </a:ext>
            </a:extLst>
          </p:cNvPr>
          <p:cNvSpPr/>
          <p:nvPr/>
        </p:nvSpPr>
        <p:spPr>
          <a:xfrm>
            <a:off x="250344" y="968754"/>
            <a:ext cx="11584789" cy="4583634"/>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noFill/>
            </a:endParaRPr>
          </a:p>
        </p:txBody>
      </p:sp>
      <p:sp>
        <p:nvSpPr>
          <p:cNvPr id="17" name="Rectangle: Rounded Corners 16">
            <a:extLst>
              <a:ext uri="{FF2B5EF4-FFF2-40B4-BE49-F238E27FC236}">
                <a16:creationId xmlns:a16="http://schemas.microsoft.com/office/drawing/2014/main" id="{D5719BEE-C84D-43FF-86D6-11CD47E2D0FB}"/>
              </a:ext>
            </a:extLst>
          </p:cNvPr>
          <p:cNvSpPr/>
          <p:nvPr/>
        </p:nvSpPr>
        <p:spPr>
          <a:xfrm>
            <a:off x="6966408" y="1885361"/>
            <a:ext cx="2846895" cy="140459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Varela Round" panose="00000500000000000000" pitchFamily="2" charset="-79"/>
                <a:cs typeface="Varela Round" panose="00000500000000000000" pitchFamily="2" charset="-79"/>
              </a:rPr>
              <a:t>Year 11 = Grade 11</a:t>
            </a:r>
          </a:p>
        </p:txBody>
      </p:sp>
    </p:spTree>
    <p:extLst>
      <p:ext uri="{BB962C8B-B14F-4D97-AF65-F5344CB8AC3E}">
        <p14:creationId xmlns:p14="http://schemas.microsoft.com/office/powerpoint/2010/main" val="380509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374F-D202-4DCD-A884-F449CF0151DF}"/>
              </a:ext>
            </a:extLst>
          </p:cNvPr>
          <p:cNvSpPr>
            <a:spLocks noGrp="1"/>
          </p:cNvSpPr>
          <p:nvPr>
            <p:ph type="title"/>
          </p:nvPr>
        </p:nvSpPr>
        <p:spPr/>
        <p:txBody>
          <a:bodyPr/>
          <a:lstStyle/>
          <a:p>
            <a:r>
              <a:rPr lang="en-US" dirty="0"/>
              <a:t>Pretend to be someone else</a:t>
            </a:r>
            <a:endParaRPr lang="en-IL" dirty="0"/>
          </a:p>
        </p:txBody>
      </p:sp>
      <p:sp>
        <p:nvSpPr>
          <p:cNvPr id="3" name="Content Placeholder 2">
            <a:extLst>
              <a:ext uri="{FF2B5EF4-FFF2-40B4-BE49-F238E27FC236}">
                <a16:creationId xmlns:a16="http://schemas.microsoft.com/office/drawing/2014/main" id="{7818B6FA-2F43-457A-9495-B114737BB8BC}"/>
              </a:ext>
            </a:extLst>
          </p:cNvPr>
          <p:cNvSpPr>
            <a:spLocks noGrp="1"/>
          </p:cNvSpPr>
          <p:nvPr>
            <p:ph idx="1"/>
          </p:nvPr>
        </p:nvSpPr>
        <p:spPr/>
        <p:txBody>
          <a:bodyPr/>
          <a:lstStyle/>
          <a:p>
            <a:r>
              <a:rPr lang="en-US" dirty="0"/>
              <a:t>Think of a name. </a:t>
            </a:r>
          </a:p>
          <a:p>
            <a:r>
              <a:rPr lang="en-US" dirty="0"/>
              <a:t>Choose your age.</a:t>
            </a:r>
          </a:p>
          <a:p>
            <a:r>
              <a:rPr lang="en-US" dirty="0"/>
              <a:t>Choose a birthday.</a:t>
            </a:r>
          </a:p>
          <a:p>
            <a:r>
              <a:rPr lang="en-US" dirty="0"/>
              <a:t>Choose what class you are in.</a:t>
            </a:r>
          </a:p>
          <a:p>
            <a:pPr marL="0" indent="0">
              <a:buNone/>
            </a:pPr>
            <a:endParaRPr lang="en-US" dirty="0"/>
          </a:p>
          <a:p>
            <a:pPr marL="0" indent="0">
              <a:buNone/>
            </a:pPr>
            <a:endParaRPr lang="en-IL" dirty="0"/>
          </a:p>
        </p:txBody>
      </p:sp>
      <p:pic>
        <p:nvPicPr>
          <p:cNvPr id="6" name="Picture 5" descr="A picture containing text, iPod&#10;&#10;Description automatically generated">
            <a:extLst>
              <a:ext uri="{FF2B5EF4-FFF2-40B4-BE49-F238E27FC236}">
                <a16:creationId xmlns:a16="http://schemas.microsoft.com/office/drawing/2014/main" id="{7C071536-DB89-4676-ADD4-2EA63EC4C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781" y="1468690"/>
            <a:ext cx="4134134" cy="4134134"/>
          </a:xfrm>
          <a:prstGeom prst="rect">
            <a:avLst/>
          </a:prstGeom>
        </p:spPr>
      </p:pic>
    </p:spTree>
    <p:extLst>
      <p:ext uri="{BB962C8B-B14F-4D97-AF65-F5344CB8AC3E}">
        <p14:creationId xmlns:p14="http://schemas.microsoft.com/office/powerpoint/2010/main" val="2354422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3557-B9D1-41AC-B01F-D22A7CE102DE}"/>
              </a:ext>
            </a:extLst>
          </p:cNvPr>
          <p:cNvSpPr>
            <a:spLocks noGrp="1"/>
          </p:cNvSpPr>
          <p:nvPr>
            <p:ph type="ctrTitle"/>
          </p:nvPr>
        </p:nvSpPr>
        <p:spPr/>
        <p:txBody>
          <a:bodyPr/>
          <a:lstStyle/>
          <a:p>
            <a:r>
              <a:rPr lang="en-US" dirty="0"/>
              <a:t>Here are the words of the “dialogue”</a:t>
            </a:r>
            <a:endParaRPr lang="en-IL" dirty="0"/>
          </a:p>
        </p:txBody>
      </p:sp>
      <p:pic>
        <p:nvPicPr>
          <p:cNvPr id="10" name="Picture 9">
            <a:extLst>
              <a:ext uri="{FF2B5EF4-FFF2-40B4-BE49-F238E27FC236}">
                <a16:creationId xmlns:a16="http://schemas.microsoft.com/office/drawing/2014/main" id="{49A445D8-E5B8-4EDA-A047-1A6E24EB59B9}"/>
              </a:ext>
            </a:extLst>
          </p:cNvPr>
          <p:cNvPicPr>
            <a:picLocks noChangeAspect="1"/>
          </p:cNvPicPr>
          <p:nvPr/>
        </p:nvPicPr>
        <p:blipFill>
          <a:blip r:embed="rId2"/>
          <a:stretch>
            <a:fillRect/>
          </a:stretch>
        </p:blipFill>
        <p:spPr>
          <a:xfrm>
            <a:off x="389288" y="1288429"/>
            <a:ext cx="10247688" cy="4108976"/>
          </a:xfrm>
          <a:prstGeom prst="rect">
            <a:avLst/>
          </a:prstGeom>
        </p:spPr>
      </p:pic>
      <p:sp>
        <p:nvSpPr>
          <p:cNvPr id="11" name="Speech Bubble: Rectangle with Corners Rounded 10">
            <a:extLst>
              <a:ext uri="{FF2B5EF4-FFF2-40B4-BE49-F238E27FC236}">
                <a16:creationId xmlns:a16="http://schemas.microsoft.com/office/drawing/2014/main" id="{8EF0B0B4-D4A6-44CF-B104-58D76D1FF6FC}"/>
              </a:ext>
            </a:extLst>
          </p:cNvPr>
          <p:cNvSpPr/>
          <p:nvPr/>
        </p:nvSpPr>
        <p:spPr>
          <a:xfrm>
            <a:off x="188536" y="1150070"/>
            <a:ext cx="11472421" cy="4949072"/>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Rectangle 4">
            <a:extLst>
              <a:ext uri="{FF2B5EF4-FFF2-40B4-BE49-F238E27FC236}">
                <a16:creationId xmlns:a16="http://schemas.microsoft.com/office/drawing/2014/main" id="{44153CDA-BB41-4244-8719-203598ECF157}"/>
              </a:ext>
            </a:extLst>
          </p:cNvPr>
          <p:cNvSpPr/>
          <p:nvPr/>
        </p:nvSpPr>
        <p:spPr>
          <a:xfrm>
            <a:off x="1120877" y="3549445"/>
            <a:ext cx="1327355" cy="3641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p:sp>
        <p:nvSpPr>
          <p:cNvPr id="12" name="Rectangle 11">
            <a:extLst>
              <a:ext uri="{FF2B5EF4-FFF2-40B4-BE49-F238E27FC236}">
                <a16:creationId xmlns:a16="http://schemas.microsoft.com/office/drawing/2014/main" id="{F0CAC937-46DD-4197-A5CD-A3764E6F61A8}"/>
              </a:ext>
            </a:extLst>
          </p:cNvPr>
          <p:cNvSpPr/>
          <p:nvPr/>
        </p:nvSpPr>
        <p:spPr>
          <a:xfrm>
            <a:off x="7369278" y="4014263"/>
            <a:ext cx="2502309" cy="3641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p:sp>
        <p:nvSpPr>
          <p:cNvPr id="13" name="Rectangle 12">
            <a:extLst>
              <a:ext uri="{FF2B5EF4-FFF2-40B4-BE49-F238E27FC236}">
                <a16:creationId xmlns:a16="http://schemas.microsoft.com/office/drawing/2014/main" id="{97655FDB-09A8-45B9-BBD9-914EAB8CCC9C}"/>
              </a:ext>
            </a:extLst>
          </p:cNvPr>
          <p:cNvSpPr/>
          <p:nvPr/>
        </p:nvSpPr>
        <p:spPr>
          <a:xfrm>
            <a:off x="1660613" y="4928542"/>
            <a:ext cx="2832729" cy="3641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p:sp>
        <p:nvSpPr>
          <p:cNvPr id="14" name="Rectangle 13">
            <a:extLst>
              <a:ext uri="{FF2B5EF4-FFF2-40B4-BE49-F238E27FC236}">
                <a16:creationId xmlns:a16="http://schemas.microsoft.com/office/drawing/2014/main" id="{0CD2D785-9158-47FB-ACFA-591FD392BD1E}"/>
              </a:ext>
            </a:extLst>
          </p:cNvPr>
          <p:cNvSpPr/>
          <p:nvPr/>
        </p:nvSpPr>
        <p:spPr>
          <a:xfrm>
            <a:off x="2189616" y="4495207"/>
            <a:ext cx="327442" cy="3641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p:spTree>
    <p:extLst>
      <p:ext uri="{BB962C8B-B14F-4D97-AF65-F5344CB8AC3E}">
        <p14:creationId xmlns:p14="http://schemas.microsoft.com/office/powerpoint/2010/main" val="1612795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BE83135-11F8-4516-B76F-FD93116A38E6}"/>
              </a:ext>
            </a:extLst>
          </p:cNvPr>
          <p:cNvPicPr>
            <a:picLocks noGrp="1" noChangeAspect="1"/>
          </p:cNvPicPr>
          <p:nvPr>
            <p:ph idx="1"/>
          </p:nvPr>
        </p:nvPicPr>
        <p:blipFill>
          <a:blip r:embed="rId2"/>
          <a:stretch>
            <a:fillRect/>
          </a:stretch>
        </p:blipFill>
        <p:spPr>
          <a:xfrm>
            <a:off x="547304" y="1305612"/>
            <a:ext cx="11394352" cy="3791781"/>
          </a:xfrm>
        </p:spPr>
      </p:pic>
      <p:sp>
        <p:nvSpPr>
          <p:cNvPr id="11" name="Speech Bubble: Rectangle with Corners Rounded 10">
            <a:extLst>
              <a:ext uri="{FF2B5EF4-FFF2-40B4-BE49-F238E27FC236}">
                <a16:creationId xmlns:a16="http://schemas.microsoft.com/office/drawing/2014/main" id="{AB6899EC-6873-4D20-9854-7E8F4FD260FA}"/>
              </a:ext>
            </a:extLst>
          </p:cNvPr>
          <p:cNvSpPr/>
          <p:nvPr/>
        </p:nvSpPr>
        <p:spPr>
          <a:xfrm>
            <a:off x="250344" y="968754"/>
            <a:ext cx="11584789" cy="4583634"/>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noFill/>
            </a:endParaRPr>
          </a:p>
        </p:txBody>
      </p:sp>
      <p:sp>
        <p:nvSpPr>
          <p:cNvPr id="12" name="Rectangle 11">
            <a:extLst>
              <a:ext uri="{FF2B5EF4-FFF2-40B4-BE49-F238E27FC236}">
                <a16:creationId xmlns:a16="http://schemas.microsoft.com/office/drawing/2014/main" id="{3F511D10-7971-463D-83DB-6B56AB8B328D}"/>
              </a:ext>
            </a:extLst>
          </p:cNvPr>
          <p:cNvSpPr/>
          <p:nvPr/>
        </p:nvSpPr>
        <p:spPr>
          <a:xfrm>
            <a:off x="1752081" y="2992057"/>
            <a:ext cx="440512" cy="3641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p:sp>
        <p:nvSpPr>
          <p:cNvPr id="13" name="Rectangle 12">
            <a:extLst>
              <a:ext uri="{FF2B5EF4-FFF2-40B4-BE49-F238E27FC236}">
                <a16:creationId xmlns:a16="http://schemas.microsoft.com/office/drawing/2014/main" id="{0C0D7213-2B5A-44F1-AA3B-6567AC99DA0F}"/>
              </a:ext>
            </a:extLst>
          </p:cNvPr>
          <p:cNvSpPr/>
          <p:nvPr/>
        </p:nvSpPr>
        <p:spPr>
          <a:xfrm>
            <a:off x="3369790" y="1606047"/>
            <a:ext cx="238649" cy="3641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p:sp>
        <p:nvSpPr>
          <p:cNvPr id="14" name="Rectangle 13">
            <a:extLst>
              <a:ext uri="{FF2B5EF4-FFF2-40B4-BE49-F238E27FC236}">
                <a16:creationId xmlns:a16="http://schemas.microsoft.com/office/drawing/2014/main" id="{3BB06687-0F7B-4D62-B20A-DBC69CAC345E}"/>
              </a:ext>
            </a:extLst>
          </p:cNvPr>
          <p:cNvSpPr/>
          <p:nvPr/>
        </p:nvSpPr>
        <p:spPr>
          <a:xfrm>
            <a:off x="2378697" y="1241892"/>
            <a:ext cx="527901" cy="3641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p:sp>
        <p:nvSpPr>
          <p:cNvPr id="15" name="Rectangle 14">
            <a:extLst>
              <a:ext uri="{FF2B5EF4-FFF2-40B4-BE49-F238E27FC236}">
                <a16:creationId xmlns:a16="http://schemas.microsoft.com/office/drawing/2014/main" id="{C6F5AEBF-446A-47EA-B2FC-84313DAB0ED7}"/>
              </a:ext>
            </a:extLst>
          </p:cNvPr>
          <p:cNvSpPr/>
          <p:nvPr/>
        </p:nvSpPr>
        <p:spPr>
          <a:xfrm>
            <a:off x="4424516" y="3690936"/>
            <a:ext cx="2113937" cy="3641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p:sp>
        <p:nvSpPr>
          <p:cNvPr id="16" name="Rectangle 15">
            <a:extLst>
              <a:ext uri="{FF2B5EF4-FFF2-40B4-BE49-F238E27FC236}">
                <a16:creationId xmlns:a16="http://schemas.microsoft.com/office/drawing/2014/main" id="{1F0573F7-FEA1-4264-81AA-E2F4B54C7E53}"/>
              </a:ext>
            </a:extLst>
          </p:cNvPr>
          <p:cNvSpPr/>
          <p:nvPr/>
        </p:nvSpPr>
        <p:spPr>
          <a:xfrm>
            <a:off x="1963475" y="1970202"/>
            <a:ext cx="300922" cy="3641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p:sp>
        <p:nvSpPr>
          <p:cNvPr id="17" name="Rectangle 16">
            <a:extLst>
              <a:ext uri="{FF2B5EF4-FFF2-40B4-BE49-F238E27FC236}">
                <a16:creationId xmlns:a16="http://schemas.microsoft.com/office/drawing/2014/main" id="{6D6F7F9A-2352-403C-8C7F-55BE60D6197B}"/>
              </a:ext>
            </a:extLst>
          </p:cNvPr>
          <p:cNvSpPr/>
          <p:nvPr/>
        </p:nvSpPr>
        <p:spPr>
          <a:xfrm>
            <a:off x="4348530" y="1970202"/>
            <a:ext cx="502764" cy="3641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p:spTree>
    <p:extLst>
      <p:ext uri="{BB962C8B-B14F-4D97-AF65-F5344CB8AC3E}">
        <p14:creationId xmlns:p14="http://schemas.microsoft.com/office/powerpoint/2010/main" val="2134135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578A9-670E-4E3E-ACF0-535BB2F62CAF}"/>
              </a:ext>
            </a:extLst>
          </p:cNvPr>
          <p:cNvSpPr>
            <a:spLocks noGrp="1"/>
          </p:cNvSpPr>
          <p:nvPr>
            <p:ph type="ctr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US" sz="4000" dirty="0">
                <a:solidFill>
                  <a:schemeClr val="tx2"/>
                </a:solidFill>
              </a:rPr>
              <a:t>Assessment  </a:t>
            </a:r>
            <a:r>
              <a:rPr lang="ar-SA" sz="4000" dirty="0">
                <a:solidFill>
                  <a:schemeClr val="tx2"/>
                </a:solidFill>
                <a:effectLst/>
                <a:ea typeface="Times New Roman" panose="02020603050405020304" pitchFamily="18" charset="0"/>
                <a:cs typeface="+mn-cs"/>
              </a:rPr>
              <a:t>تقييم</a:t>
            </a:r>
            <a:r>
              <a:rPr lang="he-IL" sz="4000" dirty="0">
                <a:solidFill>
                  <a:schemeClr val="tx2"/>
                </a:solidFill>
                <a:ea typeface="Times New Roman" panose="02020603050405020304" pitchFamily="18" charset="0"/>
                <a:cs typeface="+mn-cs"/>
              </a:rPr>
              <a:t> </a:t>
            </a:r>
            <a:r>
              <a:rPr lang="he-IL" sz="4000" dirty="0">
                <a:solidFill>
                  <a:schemeClr val="tx2"/>
                </a:solidFill>
                <a:ea typeface="Times New Roman" panose="02020603050405020304" pitchFamily="18" charset="0"/>
              </a:rPr>
              <a:t>הערכה</a:t>
            </a:r>
            <a:endParaRPr lang="en-IL" dirty="0"/>
          </a:p>
        </p:txBody>
      </p:sp>
      <p:sp>
        <p:nvSpPr>
          <p:cNvPr id="13" name="TextBox 12">
            <a:extLst>
              <a:ext uri="{FF2B5EF4-FFF2-40B4-BE49-F238E27FC236}">
                <a16:creationId xmlns:a16="http://schemas.microsoft.com/office/drawing/2014/main" id="{3E6594B9-72AD-406E-BDD3-6E94D4CB25A6}"/>
              </a:ext>
            </a:extLst>
          </p:cNvPr>
          <p:cNvSpPr txBox="1"/>
          <p:nvPr/>
        </p:nvSpPr>
        <p:spPr>
          <a:xfrm>
            <a:off x="1558456" y="5053948"/>
            <a:ext cx="2401294" cy="369332"/>
          </a:xfrm>
          <a:prstGeom prst="rect">
            <a:avLst/>
          </a:prstGeom>
          <a:noFill/>
        </p:spPr>
        <p:txBody>
          <a:bodyPr wrap="square" rtlCol="0">
            <a:spAutoFit/>
          </a:bodyPr>
          <a:lstStyle/>
          <a:p>
            <a:pPr algn="l"/>
            <a:r>
              <a:rPr lang="en-US" dirty="0">
                <a:latin typeface="Varela Round" panose="00000500000000000000" pitchFamily="2" charset="-79"/>
                <a:cs typeface="Varela Round" panose="00000500000000000000" pitchFamily="2" charset="-79"/>
              </a:rPr>
              <a:t>1. In Pairs</a:t>
            </a:r>
            <a:endParaRPr lang="en-IL" dirty="0">
              <a:latin typeface="Varela Round" panose="00000500000000000000" pitchFamily="2" charset="-79"/>
              <a:cs typeface="Varela Round" panose="00000500000000000000" pitchFamily="2" charset="-79"/>
            </a:endParaRPr>
          </a:p>
        </p:txBody>
      </p:sp>
      <p:sp>
        <p:nvSpPr>
          <p:cNvPr id="14" name="TextBox 13">
            <a:extLst>
              <a:ext uri="{FF2B5EF4-FFF2-40B4-BE49-F238E27FC236}">
                <a16:creationId xmlns:a16="http://schemas.microsoft.com/office/drawing/2014/main" id="{1A1F65DA-002B-4A2F-8203-DD2AAAF676BE}"/>
              </a:ext>
            </a:extLst>
          </p:cNvPr>
          <p:cNvSpPr txBox="1"/>
          <p:nvPr/>
        </p:nvSpPr>
        <p:spPr>
          <a:xfrm>
            <a:off x="8232251" y="4855499"/>
            <a:ext cx="2335031" cy="369332"/>
          </a:xfrm>
          <a:prstGeom prst="rect">
            <a:avLst/>
          </a:prstGeom>
          <a:noFill/>
        </p:spPr>
        <p:txBody>
          <a:bodyPr wrap="square" rtlCol="0">
            <a:spAutoFit/>
          </a:bodyPr>
          <a:lstStyle/>
          <a:p>
            <a:pPr algn="l"/>
            <a:r>
              <a:rPr lang="en-US" dirty="0">
                <a:latin typeface="Varela Round" panose="00000500000000000000" pitchFamily="2" charset="-79"/>
                <a:cs typeface="Varela Round" panose="00000500000000000000" pitchFamily="2" charset="-79"/>
              </a:rPr>
              <a:t>2. By yourself</a:t>
            </a:r>
            <a:endParaRPr lang="en-IL" dirty="0">
              <a:latin typeface="Varela Round" panose="00000500000000000000" pitchFamily="2" charset="-79"/>
              <a:cs typeface="Varela Round" panose="00000500000000000000" pitchFamily="2" charset="-79"/>
            </a:endParaRPr>
          </a:p>
        </p:txBody>
      </p:sp>
      <p:pic>
        <p:nvPicPr>
          <p:cNvPr id="12" name="Picture Placeholder 11">
            <a:extLst>
              <a:ext uri="{FF2B5EF4-FFF2-40B4-BE49-F238E27FC236}">
                <a16:creationId xmlns:a16="http://schemas.microsoft.com/office/drawing/2014/main" id="{851698C9-4F5A-42CA-B4BE-0E57CF162212}"/>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6274" b="16274"/>
          <a:stretch>
            <a:fillRect/>
          </a:stretch>
        </p:blipFill>
        <p:spPr>
          <a:xfrm>
            <a:off x="304341" y="1283153"/>
            <a:ext cx="4943177" cy="3333969"/>
          </a:xfrm>
        </p:spPr>
      </p:pic>
      <p:pic>
        <p:nvPicPr>
          <p:cNvPr id="18" name="Picture Placeholder 17">
            <a:extLst>
              <a:ext uri="{FF2B5EF4-FFF2-40B4-BE49-F238E27FC236}">
                <a16:creationId xmlns:a16="http://schemas.microsoft.com/office/drawing/2014/main" id="{BDB20D24-745D-468B-9CB8-5FC0FC457026}"/>
              </a:ext>
            </a:extLst>
          </p:cNvPr>
          <p:cNvPicPr>
            <a:picLocks noGrp="1" noChangeAspect="1"/>
          </p:cNvPicPr>
          <p:nvPr>
            <p:ph type="pic" idx="10"/>
          </p:nvPr>
        </p:nvPicPr>
        <p:blipFill>
          <a:blip r:embed="rId4" cstate="print">
            <a:extLst>
              <a:ext uri="{28A0092B-C50C-407E-A947-70E740481C1C}">
                <a14:useLocalDpi xmlns:a14="http://schemas.microsoft.com/office/drawing/2010/main" val="0"/>
              </a:ext>
            </a:extLst>
          </a:blip>
          <a:srcRect t="16284" b="16284"/>
          <a:stretch>
            <a:fillRect/>
          </a:stretch>
        </p:blipFill>
        <p:spPr>
          <a:xfrm>
            <a:off x="6238595" y="1216578"/>
            <a:ext cx="5395321" cy="3638921"/>
          </a:xfrm>
        </p:spPr>
      </p:pic>
    </p:spTree>
    <p:extLst>
      <p:ext uri="{BB962C8B-B14F-4D97-AF65-F5344CB8AC3E}">
        <p14:creationId xmlns:p14="http://schemas.microsoft.com/office/powerpoint/2010/main" val="194337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18B9-9F40-487C-943F-72D74975BC89}"/>
              </a:ext>
            </a:extLst>
          </p:cNvPr>
          <p:cNvSpPr>
            <a:spLocks noGrp="1"/>
          </p:cNvSpPr>
          <p:nvPr>
            <p:ph type="title"/>
          </p:nvPr>
        </p:nvSpPr>
        <p:spPr>
          <a:xfrm>
            <a:off x="2" y="834887"/>
            <a:ext cx="11521438" cy="153716"/>
          </a:xfrm>
        </p:spPr>
        <p:style>
          <a:lnRef idx="2">
            <a:schemeClr val="accent6">
              <a:shade val="50000"/>
            </a:schemeClr>
          </a:lnRef>
          <a:fillRef idx="1">
            <a:schemeClr val="accent6"/>
          </a:fillRef>
          <a:effectRef idx="0">
            <a:schemeClr val="accent6"/>
          </a:effectRef>
          <a:fontRef idx="minor">
            <a:schemeClr val="lt1"/>
          </a:fontRef>
        </p:style>
        <p:txBody>
          <a:bodyPr/>
          <a:lstStyle/>
          <a:p>
            <a:r>
              <a:rPr lang="en-US" sz="3600" dirty="0">
                <a:solidFill>
                  <a:schemeClr val="tx2"/>
                </a:solidFill>
              </a:rPr>
              <a:t>Assessment  </a:t>
            </a:r>
            <a:r>
              <a:rPr lang="ar-SA" sz="3600" dirty="0">
                <a:solidFill>
                  <a:schemeClr val="tx2"/>
                </a:solidFill>
                <a:effectLst/>
                <a:ea typeface="Times New Roman" panose="02020603050405020304" pitchFamily="18" charset="0"/>
                <a:cs typeface="+mn-cs"/>
              </a:rPr>
              <a:t>تقييم</a:t>
            </a:r>
            <a:r>
              <a:rPr lang="he-IL" sz="3600" dirty="0">
                <a:solidFill>
                  <a:schemeClr val="tx2"/>
                </a:solidFill>
                <a:ea typeface="Times New Roman" panose="02020603050405020304" pitchFamily="18" charset="0"/>
                <a:cs typeface="+mn-cs"/>
              </a:rPr>
              <a:t> </a:t>
            </a:r>
            <a:r>
              <a:rPr lang="he-IL" sz="3600" dirty="0">
                <a:solidFill>
                  <a:schemeClr val="tx2"/>
                </a:solidFill>
                <a:ea typeface="Times New Roman" panose="02020603050405020304" pitchFamily="18" charset="0"/>
              </a:rPr>
              <a:t>הערכה</a:t>
            </a:r>
            <a:r>
              <a:rPr lang="en-US" sz="3600" dirty="0">
                <a:solidFill>
                  <a:schemeClr val="tx2"/>
                </a:solidFill>
                <a:effectLst/>
                <a:ea typeface="Times New Roman" panose="02020603050405020304" pitchFamily="18" charset="0"/>
                <a:cs typeface="+mn-cs"/>
              </a:rPr>
              <a:t> </a:t>
            </a:r>
            <a:r>
              <a:rPr lang="en-US" sz="4800" dirty="0">
                <a:solidFill>
                  <a:schemeClr val="tx2"/>
                </a:solidFill>
                <a:effectLst/>
                <a:ea typeface="Times New Roman" panose="02020603050405020304" pitchFamily="18" charset="0"/>
                <a:cs typeface="+mn-cs"/>
              </a:rPr>
              <a:t> </a:t>
            </a:r>
            <a:br>
              <a:rPr lang="en-IL" sz="7200" dirty="0">
                <a:solidFill>
                  <a:schemeClr val="tx2"/>
                </a:solidFill>
                <a:cs typeface="+mn-cs"/>
              </a:rPr>
            </a:br>
            <a:endParaRPr lang="en-IL" dirty="0"/>
          </a:p>
        </p:txBody>
      </p:sp>
      <p:sp>
        <p:nvSpPr>
          <p:cNvPr id="3" name="Content Placeholder 2">
            <a:extLst>
              <a:ext uri="{FF2B5EF4-FFF2-40B4-BE49-F238E27FC236}">
                <a16:creationId xmlns:a16="http://schemas.microsoft.com/office/drawing/2014/main" id="{A460B7CE-BB0B-47BB-A201-48F4287E8F78}"/>
              </a:ext>
            </a:extLst>
          </p:cNvPr>
          <p:cNvSpPr>
            <a:spLocks noGrp="1"/>
          </p:cNvSpPr>
          <p:nvPr>
            <p:ph idx="1"/>
          </p:nvPr>
        </p:nvSpPr>
        <p:spPr>
          <a:xfrm>
            <a:off x="3256812" y="1111045"/>
            <a:ext cx="8031962" cy="4041058"/>
          </a:xfrm>
          <a:noFill/>
          <a:ln w="63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fontScale="62500" lnSpcReduction="20000"/>
          </a:bodyPr>
          <a:lstStyle/>
          <a:p>
            <a:pPr marL="0" indent="0">
              <a:buNone/>
            </a:pPr>
            <a:br>
              <a:rPr lang="en-US" sz="3800" b="0" i="0" u="none" strike="noStrike" baseline="0" dirty="0">
                <a:solidFill>
                  <a:schemeClr val="accent6">
                    <a:lumMod val="75000"/>
                  </a:schemeClr>
                </a:solidFill>
              </a:rPr>
            </a:br>
            <a:r>
              <a:rPr lang="en-US" sz="3800" b="0" i="0" u="none" strike="noStrike" baseline="0" dirty="0">
                <a:solidFill>
                  <a:schemeClr val="accent6">
                    <a:lumMod val="75000"/>
                  </a:schemeClr>
                </a:solidFill>
              </a:rPr>
              <a:t>A new family has moved into the house next door to you. They have a teenage son/daughter. You are going to get to know each other by asking and answering questions. </a:t>
            </a:r>
          </a:p>
          <a:p>
            <a:pPr marL="0" indent="0">
              <a:buNone/>
            </a:pPr>
            <a:r>
              <a:rPr lang="en-US" sz="3800" b="0" i="0" u="none" strike="noStrike" baseline="0" dirty="0">
                <a:solidFill>
                  <a:schemeClr val="tx2"/>
                </a:solidFill>
              </a:rPr>
              <a:t>Ask about his/her name, age, grade, and where he/she lived before and about his or her hobbies. </a:t>
            </a:r>
          </a:p>
          <a:p>
            <a:pPr algn="ctr"/>
            <a:endParaRPr lang="en-IL" dirty="0"/>
          </a:p>
        </p:txBody>
      </p:sp>
      <p:sp>
        <p:nvSpPr>
          <p:cNvPr id="4" name="TextBox 3">
            <a:extLst>
              <a:ext uri="{FF2B5EF4-FFF2-40B4-BE49-F238E27FC236}">
                <a16:creationId xmlns:a16="http://schemas.microsoft.com/office/drawing/2014/main" id="{92358567-EC40-46B3-B45F-5171D9987202}"/>
              </a:ext>
            </a:extLst>
          </p:cNvPr>
          <p:cNvSpPr txBox="1"/>
          <p:nvPr/>
        </p:nvSpPr>
        <p:spPr>
          <a:xfrm>
            <a:off x="111317" y="1195757"/>
            <a:ext cx="2274073" cy="4893647"/>
          </a:xfrm>
          <a:prstGeom prst="rect">
            <a:avLst/>
          </a:prstGeom>
          <a:noFill/>
        </p:spPr>
        <p:txBody>
          <a:bodyPr wrap="square" rtlCol="0">
            <a:spAutoFit/>
          </a:bodyPr>
          <a:lstStyle/>
          <a:p>
            <a:pPr algn="l" rtl="0"/>
            <a:r>
              <a:rPr lang="en-US" sz="2400" dirty="0">
                <a:latin typeface="Varela Round" panose="00000500000000000000" pitchFamily="2" charset="-79"/>
                <a:cs typeface="Varela Round" panose="00000500000000000000" pitchFamily="2" charset="-79"/>
              </a:rPr>
              <a:t>(1) Working in Pairs:</a:t>
            </a:r>
            <a:br>
              <a:rPr lang="en-US" sz="2400" dirty="0">
                <a:latin typeface="Varela Round" panose="00000500000000000000" pitchFamily="2" charset="-79"/>
                <a:cs typeface="Varela Round" panose="00000500000000000000" pitchFamily="2" charset="-79"/>
              </a:rPr>
            </a:br>
            <a:r>
              <a:rPr lang="en-US" sz="2400" dirty="0">
                <a:latin typeface="Varela Round" panose="00000500000000000000" pitchFamily="2" charset="-79"/>
                <a:cs typeface="Varela Round" panose="00000500000000000000" pitchFamily="2" charset="-79"/>
              </a:rPr>
              <a:t>Student A moved into a new house.</a:t>
            </a:r>
            <a:br>
              <a:rPr lang="en-US" sz="2400" dirty="0">
                <a:latin typeface="Varela Round" panose="00000500000000000000" pitchFamily="2" charset="-79"/>
                <a:cs typeface="Varela Round" panose="00000500000000000000" pitchFamily="2" charset="-79"/>
              </a:rPr>
            </a:br>
            <a:r>
              <a:rPr lang="en-US" sz="2400" dirty="0">
                <a:latin typeface="Varela Round" panose="00000500000000000000" pitchFamily="2" charset="-79"/>
                <a:cs typeface="Varela Round" panose="00000500000000000000" pitchFamily="2" charset="-79"/>
              </a:rPr>
              <a:t>Student B already lives there. </a:t>
            </a:r>
            <a:br>
              <a:rPr lang="en-US" sz="2400" dirty="0">
                <a:latin typeface="Varela Round" panose="00000500000000000000" pitchFamily="2" charset="-79"/>
                <a:cs typeface="Varela Round" panose="00000500000000000000" pitchFamily="2" charset="-79"/>
              </a:rPr>
            </a:br>
            <a:br>
              <a:rPr lang="en-US" sz="2400" dirty="0">
                <a:latin typeface="Varela Round" panose="00000500000000000000" pitchFamily="2" charset="-79"/>
                <a:cs typeface="Varela Round" panose="00000500000000000000" pitchFamily="2" charset="-79"/>
              </a:rPr>
            </a:br>
            <a:r>
              <a:rPr lang="en-US" sz="2400" dirty="0">
                <a:latin typeface="Varela Round" panose="00000500000000000000" pitchFamily="2" charset="-79"/>
                <a:cs typeface="Varela Round" panose="00000500000000000000" pitchFamily="2" charset="-79"/>
              </a:rPr>
              <a:t>Assessment by the teacher or friends.</a:t>
            </a:r>
            <a:br>
              <a:rPr lang="en-US" sz="2400" dirty="0">
                <a:latin typeface="Varela Round" panose="00000500000000000000" pitchFamily="2" charset="-79"/>
                <a:cs typeface="Varela Round" panose="00000500000000000000" pitchFamily="2" charset="-79"/>
              </a:rPr>
            </a:br>
            <a:endParaRPr lang="en-IL" sz="24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20694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41A9-DA8A-408A-AB85-AF58604EF979}"/>
              </a:ext>
            </a:extLst>
          </p:cNvPr>
          <p:cNvSpPr>
            <a:spLocks noGrp="1"/>
          </p:cNvSpPr>
          <p:nvPr>
            <p:ph type="title"/>
          </p:nvPr>
        </p:nvSpPr>
        <p:spPr>
          <a:solidFill>
            <a:schemeClr val="accent6"/>
          </a:solidFill>
        </p:spPr>
        <p:txBody>
          <a:bodyPr/>
          <a:lstStyle/>
          <a:p>
            <a:r>
              <a:rPr lang="en-US" dirty="0"/>
              <a:t>OR: Assessment (2)</a:t>
            </a:r>
            <a:endParaRPr lang="en-IL" dirty="0"/>
          </a:p>
        </p:txBody>
      </p:sp>
      <p:sp>
        <p:nvSpPr>
          <p:cNvPr id="3" name="Content Placeholder 2">
            <a:extLst>
              <a:ext uri="{FF2B5EF4-FFF2-40B4-BE49-F238E27FC236}">
                <a16:creationId xmlns:a16="http://schemas.microsoft.com/office/drawing/2014/main" id="{84417E3C-095B-40B9-A798-70588159D11B}"/>
              </a:ext>
            </a:extLst>
          </p:cNvPr>
          <p:cNvSpPr>
            <a:spLocks noGrp="1"/>
          </p:cNvSpPr>
          <p:nvPr>
            <p:ph idx="1"/>
          </p:nvPr>
        </p:nvSpPr>
        <p:spPr>
          <a:xfrm>
            <a:off x="515273" y="829997"/>
            <a:ext cx="11196998" cy="4680000"/>
          </a:xfrm>
        </p:spPr>
        <p:txBody>
          <a:bodyPr>
            <a:noAutofit/>
          </a:bodyPr>
          <a:lstStyle/>
          <a:p>
            <a:pPr marL="0" indent="0">
              <a:buNone/>
            </a:pPr>
            <a:r>
              <a:rPr lang="en-US" dirty="0"/>
              <a:t>Prepare a monologue (the student talks about themselves for at least one minute.)</a:t>
            </a:r>
            <a:endParaRPr lang="en-IL" b="0" i="0" u="none" strike="noStrike" baseline="0" dirty="0">
              <a:latin typeface="Calibri" panose="020F0502020204030204" pitchFamily="34" charset="0"/>
            </a:endParaRPr>
          </a:p>
          <a:p>
            <a:pPr marL="0" indent="0">
              <a:buNone/>
            </a:pPr>
            <a:r>
              <a:rPr lang="en-US" b="0" i="0" u="none" strike="noStrike" baseline="0" dirty="0">
                <a:solidFill>
                  <a:srgbClr val="000000"/>
                </a:solidFill>
              </a:rPr>
              <a:t>a. Tell your name, age, school, where you live. </a:t>
            </a:r>
          </a:p>
          <a:p>
            <a:pPr marL="0" indent="0">
              <a:buNone/>
            </a:pPr>
            <a:r>
              <a:rPr lang="en-US" b="0" i="0" u="none" strike="noStrike" baseline="0" dirty="0">
                <a:solidFill>
                  <a:srgbClr val="000000"/>
                </a:solidFill>
              </a:rPr>
              <a:t>b. Choose </a:t>
            </a:r>
            <a:r>
              <a:rPr lang="en-US" b="0" i="0" u="none" strike="noStrike" baseline="0" dirty="0">
                <a:solidFill>
                  <a:srgbClr val="0070C0"/>
                </a:solidFill>
              </a:rPr>
              <a:t>2</a:t>
            </a:r>
            <a:r>
              <a:rPr lang="en-US" b="0" i="0" u="none" strike="noStrike" baseline="0" dirty="0">
                <a:solidFill>
                  <a:srgbClr val="000000"/>
                </a:solidFill>
              </a:rPr>
              <a:t> other topics to speak about:</a:t>
            </a:r>
            <a:endParaRPr lang="en-IL" b="0" i="0" u="none" strike="noStrike" baseline="0" dirty="0">
              <a:solidFill>
                <a:srgbClr val="000000"/>
              </a:solidFill>
            </a:endParaRPr>
          </a:p>
          <a:p>
            <a:pPr marL="0" indent="0">
              <a:buNone/>
            </a:pPr>
            <a:r>
              <a:rPr lang="en-US" b="0" i="0" u="none" strike="noStrike" baseline="0" dirty="0">
                <a:solidFill>
                  <a:srgbClr val="000000"/>
                </a:solidFill>
              </a:rPr>
              <a:t>• Hobbies  • Music </a:t>
            </a:r>
          </a:p>
          <a:p>
            <a:pPr marL="0" indent="0">
              <a:buNone/>
            </a:pPr>
            <a:r>
              <a:rPr lang="en-US" b="0" i="0" u="none" strike="noStrike" baseline="0" dirty="0">
                <a:solidFill>
                  <a:srgbClr val="000000"/>
                </a:solidFill>
              </a:rPr>
              <a:t>• School • Favorite food/ sport/activities </a:t>
            </a:r>
          </a:p>
          <a:p>
            <a:pPr marL="0" indent="0">
              <a:buNone/>
            </a:pPr>
            <a:r>
              <a:rPr lang="en-US" b="0" i="0" u="none" strike="noStrike" baseline="0" dirty="0">
                <a:solidFill>
                  <a:srgbClr val="000000"/>
                </a:solidFill>
              </a:rPr>
              <a:t>• Favorite movies/ books/ tv shows </a:t>
            </a:r>
          </a:p>
          <a:p>
            <a:pPr marL="0" indent="0">
              <a:buNone/>
            </a:pPr>
            <a:r>
              <a:rPr lang="en-IL" b="0" i="0" u="none" strike="noStrike" baseline="0" dirty="0">
                <a:solidFill>
                  <a:srgbClr val="000000"/>
                </a:solidFill>
                <a:latin typeface="Calibri" panose="020F0502020204030204" pitchFamily="34" charset="0"/>
              </a:rPr>
              <a:t>	</a:t>
            </a:r>
          </a:p>
          <a:p>
            <a:pPr marL="0" indent="0">
              <a:buNone/>
            </a:pPr>
            <a:r>
              <a:rPr lang="en-US" dirty="0"/>
              <a:t> </a:t>
            </a:r>
            <a:endParaRPr lang="en-IL" dirty="0"/>
          </a:p>
        </p:txBody>
      </p:sp>
      <p:sp>
        <p:nvSpPr>
          <p:cNvPr id="4" name="TextBox 3">
            <a:extLst>
              <a:ext uri="{FF2B5EF4-FFF2-40B4-BE49-F238E27FC236}">
                <a16:creationId xmlns:a16="http://schemas.microsoft.com/office/drawing/2014/main" id="{AAB6AE18-74A6-42EC-AA0C-623F6C54C99F}"/>
              </a:ext>
            </a:extLst>
          </p:cNvPr>
          <p:cNvSpPr txBox="1"/>
          <p:nvPr/>
        </p:nvSpPr>
        <p:spPr>
          <a:xfrm>
            <a:off x="8531750" y="1995777"/>
            <a:ext cx="3561927" cy="1938992"/>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l" rtl="0"/>
            <a:r>
              <a:rPr lang="en-US" sz="2400" dirty="0">
                <a:solidFill>
                  <a:schemeClr val="tx1"/>
                </a:solidFill>
                <a:latin typeface="Varela Round" panose="00000500000000000000" pitchFamily="2" charset="-79"/>
                <a:cs typeface="Varela Round" panose="00000500000000000000" pitchFamily="2" charset="-79"/>
              </a:rPr>
              <a:t>(2) Working on your own.</a:t>
            </a:r>
          </a:p>
          <a:p>
            <a:pPr algn="l" rtl="0"/>
            <a:endParaRPr lang="en-US" sz="2400" dirty="0">
              <a:solidFill>
                <a:schemeClr val="tx1"/>
              </a:solidFill>
              <a:latin typeface="Varela Round" panose="00000500000000000000" pitchFamily="2" charset="-79"/>
              <a:cs typeface="Varela Round" panose="00000500000000000000" pitchFamily="2" charset="-79"/>
            </a:endParaRPr>
          </a:p>
          <a:p>
            <a:pPr algn="l" rtl="0"/>
            <a:r>
              <a:rPr lang="en-US" sz="2400" dirty="0">
                <a:solidFill>
                  <a:schemeClr val="tx1"/>
                </a:solidFill>
                <a:latin typeface="Varela Round" panose="00000500000000000000" pitchFamily="2" charset="-79"/>
                <a:cs typeface="Varela Round" panose="00000500000000000000" pitchFamily="2" charset="-79"/>
              </a:rPr>
              <a:t>Assessment by teacher.</a:t>
            </a:r>
            <a:endParaRPr lang="en-IL" sz="2400" dirty="0">
              <a:solidFill>
                <a:schemeClr val="tx1"/>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961586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122D2-E631-4A82-9786-18807D867273}"/>
              </a:ext>
            </a:extLst>
          </p:cNvPr>
          <p:cNvSpPr>
            <a:spLocks noGrp="1"/>
          </p:cNvSpPr>
          <p:nvPr>
            <p:ph type="title"/>
          </p:nvPr>
        </p:nvSpPr>
        <p:spPr/>
        <p:txBody>
          <a:bodyPr/>
          <a:lstStyle/>
          <a:p>
            <a:r>
              <a:rPr lang="en-US" dirty="0"/>
              <a:t>Checklist</a:t>
            </a:r>
            <a:endParaRPr lang="en-IL" dirty="0"/>
          </a:p>
        </p:txBody>
      </p:sp>
      <p:graphicFrame>
        <p:nvGraphicFramePr>
          <p:cNvPr id="7" name="Diagram 6">
            <a:extLst>
              <a:ext uri="{FF2B5EF4-FFF2-40B4-BE49-F238E27FC236}">
                <a16:creationId xmlns:a16="http://schemas.microsoft.com/office/drawing/2014/main" id="{5ADC4B9D-3B04-4FF8-88DB-94C4D85453D4}"/>
              </a:ext>
            </a:extLst>
          </p:cNvPr>
          <p:cNvGraphicFramePr/>
          <p:nvPr>
            <p:extLst>
              <p:ext uri="{D42A27DB-BD31-4B8C-83A1-F6EECF244321}">
                <p14:modId xmlns:p14="http://schemas.microsoft.com/office/powerpoint/2010/main" val="1555538969"/>
              </p:ext>
            </p:extLst>
          </p:nvPr>
        </p:nvGraphicFramePr>
        <p:xfrm>
          <a:off x="2032000" y="1338606"/>
          <a:ext cx="7215695" cy="4799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 picture containing shape&#10;&#10;Description automatically generated">
            <a:extLst>
              <a:ext uri="{FF2B5EF4-FFF2-40B4-BE49-F238E27FC236}">
                <a16:creationId xmlns:a16="http://schemas.microsoft.com/office/drawing/2014/main" id="{4D3E0D52-014B-4690-9DAF-B7B2F76E4070}"/>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9976513" y="1186765"/>
            <a:ext cx="1470290" cy="2054554"/>
          </a:xfrm>
        </p:spPr>
      </p:pic>
    </p:spTree>
    <p:extLst>
      <p:ext uri="{BB962C8B-B14F-4D97-AF65-F5344CB8AC3E}">
        <p14:creationId xmlns:p14="http://schemas.microsoft.com/office/powerpoint/2010/main" val="2526731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p>
        </p:txBody>
      </p:sp>
      <p:sp>
        <p:nvSpPr>
          <p:cNvPr id="5" name="כותרת 4"/>
          <p:cNvSpPr>
            <a:spLocks noGrp="1"/>
          </p:cNvSpPr>
          <p:nvPr>
            <p:ph type="ctrTitle"/>
          </p:nvPr>
        </p:nvSpPr>
        <p:spPr>
          <a:xfrm>
            <a:off x="1" y="1640677"/>
            <a:ext cx="12192001" cy="1260164"/>
          </a:xfrm>
        </p:spPr>
        <p:txBody>
          <a:bodyPr/>
          <a:lstStyle/>
          <a:p>
            <a:pPr rtl="0"/>
            <a:r>
              <a:rPr lang="en-US" dirty="0">
                <a:solidFill>
                  <a:srgbClr val="192A72"/>
                </a:solidFill>
              </a:rPr>
              <a:t>Role Play</a:t>
            </a:r>
            <a:endParaRPr lang="he-IL" dirty="0">
              <a:solidFill>
                <a:srgbClr val="192A72"/>
              </a:solidFill>
            </a:endParaRPr>
          </a:p>
        </p:txBody>
      </p:sp>
      <p:sp>
        <p:nvSpPr>
          <p:cNvPr id="7" name="כותרת משנה 6"/>
          <p:cNvSpPr>
            <a:spLocks noGrp="1"/>
          </p:cNvSpPr>
          <p:nvPr>
            <p:ph type="subTitle" idx="1"/>
          </p:nvPr>
        </p:nvSpPr>
        <p:spPr>
          <a:xfrm>
            <a:off x="1" y="2826050"/>
            <a:ext cx="12192001" cy="720094"/>
          </a:xfrm>
        </p:spPr>
        <p:txBody>
          <a:bodyPr/>
          <a:lstStyle/>
          <a:p>
            <a:pPr rtl="0"/>
            <a:r>
              <a:rPr lang="en-US" dirty="0">
                <a:sym typeface="Varela Round"/>
              </a:rPr>
              <a:t>English, JH &amp; HS</a:t>
            </a:r>
            <a:endParaRPr lang="he-IL" dirty="0">
              <a:sym typeface="Varela Round"/>
            </a:endParaRPr>
          </a:p>
        </p:txBody>
      </p:sp>
      <p:sp>
        <p:nvSpPr>
          <p:cNvPr id="4" name="מציין מיקום תוכן 3"/>
          <p:cNvSpPr>
            <a:spLocks noGrp="1"/>
          </p:cNvSpPr>
          <p:nvPr>
            <p:ph idx="10"/>
          </p:nvPr>
        </p:nvSpPr>
        <p:spPr>
          <a:xfrm>
            <a:off x="1" y="3655861"/>
            <a:ext cx="12192001" cy="720094"/>
          </a:xfrm>
        </p:spPr>
        <p:txBody>
          <a:bodyPr/>
          <a:lstStyle/>
          <a:p>
            <a:pPr rtl="0"/>
            <a:r>
              <a:rPr lang="en-US" dirty="0">
                <a:sym typeface="Varela Round"/>
              </a:rPr>
              <a:t>Renee </a:t>
            </a:r>
            <a:r>
              <a:rPr lang="en-US" dirty="0" err="1">
                <a:sym typeface="Varela Round"/>
              </a:rPr>
              <a:t>Binyamini</a:t>
            </a:r>
            <a:r>
              <a:rPr lang="en-US" dirty="0">
                <a:sym typeface="Varela Round"/>
              </a:rPr>
              <a:t> and Rachelle Borenstein</a:t>
            </a:r>
            <a:endParaRPr lang="he-IL" dirty="0">
              <a:sym typeface="Varela Rou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AA11-3BE3-4205-AB2F-7E055B380A5A}"/>
              </a:ext>
            </a:extLst>
          </p:cNvPr>
          <p:cNvSpPr>
            <a:spLocks noGrp="1"/>
          </p:cNvSpPr>
          <p:nvPr>
            <p:ph type="title"/>
          </p:nvPr>
        </p:nvSpPr>
        <p:spPr/>
        <p:txBody>
          <a:bodyPr/>
          <a:lstStyle/>
          <a:p>
            <a:r>
              <a:rPr lang="en-US" sz="4400" dirty="0"/>
              <a:t>Make a video and send it to your teacher</a:t>
            </a:r>
            <a:endParaRPr lang="en-IL" sz="4400" dirty="0"/>
          </a:p>
        </p:txBody>
      </p:sp>
      <p:pic>
        <p:nvPicPr>
          <p:cNvPr id="7" name="Picture 6">
            <a:extLst>
              <a:ext uri="{FF2B5EF4-FFF2-40B4-BE49-F238E27FC236}">
                <a16:creationId xmlns:a16="http://schemas.microsoft.com/office/drawing/2014/main" id="{D83A7F8B-A113-4995-BB9F-E23B10DB4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006" y="1192166"/>
            <a:ext cx="6707149" cy="4473667"/>
          </a:xfrm>
          <a:prstGeom prst="rect">
            <a:avLst/>
          </a:prstGeom>
        </p:spPr>
      </p:pic>
    </p:spTree>
    <p:extLst>
      <p:ext uri="{BB962C8B-B14F-4D97-AF65-F5344CB8AC3E}">
        <p14:creationId xmlns:p14="http://schemas.microsoft.com/office/powerpoint/2010/main" val="130402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0405-6296-46CB-B5A4-BE4D31F2087A}"/>
              </a:ext>
            </a:extLst>
          </p:cNvPr>
          <p:cNvSpPr>
            <a:spLocks noGrp="1"/>
          </p:cNvSpPr>
          <p:nvPr>
            <p:ph type="title"/>
          </p:nvPr>
        </p:nvSpPr>
        <p:spPr/>
        <p:txBody>
          <a:bodyPr/>
          <a:lstStyle/>
          <a:p>
            <a:r>
              <a:rPr lang="en-US" dirty="0"/>
              <a:t>When we come back….</a:t>
            </a:r>
            <a:endParaRPr lang="en-IL" dirty="0"/>
          </a:p>
        </p:txBody>
      </p:sp>
      <p:pic>
        <p:nvPicPr>
          <p:cNvPr id="6" name="Content Placeholder 5">
            <a:extLst>
              <a:ext uri="{FF2B5EF4-FFF2-40B4-BE49-F238E27FC236}">
                <a16:creationId xmlns:a16="http://schemas.microsoft.com/office/drawing/2014/main" id="{04B47E5C-8DB0-43C9-AAC7-8923D0A307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8733" y="1267730"/>
            <a:ext cx="6480569" cy="4322539"/>
          </a:xfrm>
        </p:spPr>
      </p:pic>
    </p:spTree>
    <p:extLst>
      <p:ext uri="{BB962C8B-B14F-4D97-AF65-F5344CB8AC3E}">
        <p14:creationId xmlns:p14="http://schemas.microsoft.com/office/powerpoint/2010/main" val="1007523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92D517-7C0E-4F8C-AB9D-A275D84C8464}"/>
              </a:ext>
            </a:extLst>
          </p:cNvPr>
          <p:cNvSpPr>
            <a:spLocks noGrp="1"/>
          </p:cNvSpPr>
          <p:nvPr>
            <p:ph type="ctrTitle"/>
          </p:nvPr>
        </p:nvSpPr>
        <p:spPr>
          <a:xfrm>
            <a:off x="0" y="2388162"/>
            <a:ext cx="12192000" cy="1260000"/>
          </a:xfrm>
        </p:spPr>
        <p:txBody>
          <a:bodyPr/>
          <a:lstStyle/>
          <a:p>
            <a:r>
              <a:rPr lang="en-US" dirty="0"/>
              <a:t>Break</a:t>
            </a:r>
            <a:endParaRPr lang="en-IL" dirty="0"/>
          </a:p>
        </p:txBody>
      </p:sp>
    </p:spTree>
    <p:extLst>
      <p:ext uri="{BB962C8B-B14F-4D97-AF65-F5344CB8AC3E}">
        <p14:creationId xmlns:p14="http://schemas.microsoft.com/office/powerpoint/2010/main" val="3551403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3A47D0-1AAC-4853-BA57-AB9656F720C9}"/>
              </a:ext>
            </a:extLst>
          </p:cNvPr>
          <p:cNvSpPr>
            <a:spLocks noGrp="1"/>
          </p:cNvSpPr>
          <p:nvPr>
            <p:ph type="ctrTitle"/>
          </p:nvPr>
        </p:nvSpPr>
        <p:spPr/>
        <p:txBody>
          <a:bodyPr/>
          <a:lstStyle/>
          <a:p>
            <a:r>
              <a:rPr lang="en-US" dirty="0"/>
              <a:t>Giving and Getting Directions</a:t>
            </a:r>
            <a:endParaRPr lang="en-IL" dirty="0"/>
          </a:p>
        </p:txBody>
      </p:sp>
      <p:graphicFrame>
        <p:nvGraphicFramePr>
          <p:cNvPr id="15" name="Diagram 14">
            <a:extLst>
              <a:ext uri="{FF2B5EF4-FFF2-40B4-BE49-F238E27FC236}">
                <a16:creationId xmlns:a16="http://schemas.microsoft.com/office/drawing/2014/main" id="{C896ECA9-996F-4570-A9B2-7B37326DA60D}"/>
              </a:ext>
            </a:extLst>
          </p:cNvPr>
          <p:cNvGraphicFramePr/>
          <p:nvPr>
            <p:extLst>
              <p:ext uri="{D42A27DB-BD31-4B8C-83A1-F6EECF244321}">
                <p14:modId xmlns:p14="http://schemas.microsoft.com/office/powerpoint/2010/main" val="3603257789"/>
              </p:ext>
            </p:extLst>
          </p:nvPr>
        </p:nvGraphicFramePr>
        <p:xfrm>
          <a:off x="6756040" y="2296440"/>
          <a:ext cx="5198894" cy="3434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Placeholder 5">
            <a:extLst>
              <a:ext uri="{FF2B5EF4-FFF2-40B4-BE49-F238E27FC236}">
                <a16:creationId xmlns:a16="http://schemas.microsoft.com/office/drawing/2014/main" id="{017ACDBC-130B-4F36-954F-0CDEC750352C}"/>
              </a:ext>
            </a:extLst>
          </p:cNvPr>
          <p:cNvPicPr>
            <a:picLocks noGrp="1" noChangeAspect="1"/>
          </p:cNvPicPr>
          <p:nvPr>
            <p:ph type="pic" idx="1"/>
          </p:nvPr>
        </p:nvPicPr>
        <p:blipFill>
          <a:blip r:embed="rId8">
            <a:extLst>
              <a:ext uri="{28A0092B-C50C-407E-A947-70E740481C1C}">
                <a14:useLocalDpi xmlns:a14="http://schemas.microsoft.com/office/drawing/2010/main" val="0"/>
              </a:ext>
            </a:extLst>
          </a:blip>
          <a:srcRect l="557" r="557"/>
          <a:stretch>
            <a:fillRect/>
          </a:stretch>
        </p:blipFill>
        <p:spPr>
          <a:xfrm>
            <a:off x="456851" y="1823775"/>
            <a:ext cx="5395321" cy="3638921"/>
          </a:xfrm>
        </p:spPr>
      </p:pic>
    </p:spTree>
    <p:extLst>
      <p:ext uri="{BB962C8B-B14F-4D97-AF65-F5344CB8AC3E}">
        <p14:creationId xmlns:p14="http://schemas.microsoft.com/office/powerpoint/2010/main" val="2948136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p:txBody>
          <a:bodyPr/>
          <a:lstStyle/>
          <a:p>
            <a:r>
              <a:rPr lang="en-US" dirty="0"/>
              <a:t>Which words do you need to know?</a:t>
            </a:r>
            <a:endParaRPr lang="he-IL" dirty="0"/>
          </a:p>
        </p:txBody>
      </p:sp>
      <p:pic>
        <p:nvPicPr>
          <p:cNvPr id="10" name="Picture 9">
            <a:extLst>
              <a:ext uri="{FF2B5EF4-FFF2-40B4-BE49-F238E27FC236}">
                <a16:creationId xmlns:a16="http://schemas.microsoft.com/office/drawing/2014/main" id="{2E49F991-EC8B-4918-824E-D00695CD600C}"/>
              </a:ext>
            </a:extLst>
          </p:cNvPr>
          <p:cNvPicPr>
            <a:picLocks noChangeAspect="1"/>
          </p:cNvPicPr>
          <p:nvPr/>
        </p:nvPicPr>
        <p:blipFill>
          <a:blip r:embed="rId2"/>
          <a:stretch>
            <a:fillRect/>
          </a:stretch>
        </p:blipFill>
        <p:spPr>
          <a:xfrm>
            <a:off x="295050" y="1869383"/>
            <a:ext cx="11601900" cy="3511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7420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Asking for and giving directions: English Language">
            <a:hlinkClick r:id="" action="ppaction://media"/>
            <a:extLst>
              <a:ext uri="{FF2B5EF4-FFF2-40B4-BE49-F238E27FC236}">
                <a16:creationId xmlns:a16="http://schemas.microsoft.com/office/drawing/2014/main" id="{F92CFAE5-D822-4D17-A3A9-22C96DA46323}"/>
              </a:ext>
            </a:extLst>
          </p:cNvPr>
          <p:cNvPicPr>
            <a:picLocks noGrp="1" noRot="1" noChangeAspect="1"/>
          </p:cNvPicPr>
          <p:nvPr>
            <p:ph type="media" sz="quarter" idx="10"/>
            <a:videoFile r:link="rId1"/>
          </p:nvPr>
        </p:nvPicPr>
        <p:blipFill>
          <a:blip r:embed="rId4"/>
          <a:stretch>
            <a:fillRect/>
          </a:stretch>
        </p:blipFill>
        <p:spPr>
          <a:xfrm>
            <a:off x="3110845" y="639763"/>
            <a:ext cx="8404880" cy="4748443"/>
          </a:xfrm>
          <a:prstGeom prst="rect">
            <a:avLst/>
          </a:prstGeom>
        </p:spPr>
      </p:pic>
      <p:sp>
        <p:nvSpPr>
          <p:cNvPr id="6" name="Content Placeholder 5">
            <a:extLst>
              <a:ext uri="{FF2B5EF4-FFF2-40B4-BE49-F238E27FC236}">
                <a16:creationId xmlns:a16="http://schemas.microsoft.com/office/drawing/2014/main" id="{1D191769-0327-4DE1-9CA1-78CF05018984}"/>
              </a:ext>
            </a:extLst>
          </p:cNvPr>
          <p:cNvSpPr>
            <a:spLocks noGrp="1"/>
          </p:cNvSpPr>
          <p:nvPr>
            <p:ph sz="quarter" idx="14"/>
          </p:nvPr>
        </p:nvSpPr>
        <p:spPr>
          <a:xfrm>
            <a:off x="1159829" y="112551"/>
            <a:ext cx="8074879" cy="400050"/>
          </a:xfrm>
        </p:spPr>
        <p:txBody>
          <a:bodyPr/>
          <a:lstStyle/>
          <a:p>
            <a:pPr algn="ctr"/>
            <a:r>
              <a:rPr lang="en-US" dirty="0"/>
              <a:t>Giving Directions Vocabulary</a:t>
            </a:r>
            <a:endParaRPr lang="en-IL" dirty="0"/>
          </a:p>
        </p:txBody>
      </p:sp>
      <p:sp>
        <p:nvSpPr>
          <p:cNvPr id="8" name="TextBox 7">
            <a:extLst>
              <a:ext uri="{FF2B5EF4-FFF2-40B4-BE49-F238E27FC236}">
                <a16:creationId xmlns:a16="http://schemas.microsoft.com/office/drawing/2014/main" id="{ECDDADF3-AFE5-4269-8D27-91A78F7F33B2}"/>
              </a:ext>
            </a:extLst>
          </p:cNvPr>
          <p:cNvSpPr txBox="1"/>
          <p:nvPr/>
        </p:nvSpPr>
        <p:spPr>
          <a:xfrm>
            <a:off x="5665002" y="5386059"/>
            <a:ext cx="1517715" cy="523220"/>
          </a:xfrm>
          <a:prstGeom prst="rect">
            <a:avLst/>
          </a:prstGeom>
          <a:noFill/>
        </p:spPr>
        <p:txBody>
          <a:bodyPr wrap="square" rtlCol="0">
            <a:spAutoFit/>
          </a:bodyPr>
          <a:lstStyle/>
          <a:p>
            <a:r>
              <a:rPr lang="en-US" sz="1400" dirty="0">
                <a:latin typeface="Varela Round" panose="00000500000000000000" pitchFamily="2" charset="-79"/>
                <a:cs typeface="Varela Round" panose="00000500000000000000" pitchFamily="2" charset="-79"/>
              </a:rPr>
              <a:t>Turn off cc – until 3:19</a:t>
            </a:r>
            <a:endParaRPr lang="en-IL" sz="14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02697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F9133C-0AF8-40F2-BB75-739689002E88}"/>
              </a:ext>
            </a:extLst>
          </p:cNvPr>
          <p:cNvSpPr>
            <a:spLocks noGrp="1"/>
          </p:cNvSpPr>
          <p:nvPr>
            <p:ph type="ctrTitle"/>
          </p:nvPr>
        </p:nvSpPr>
        <p:spPr/>
        <p:txBody>
          <a:bodyPr/>
          <a:lstStyle/>
          <a:p>
            <a:r>
              <a:rPr lang="en-US" dirty="0"/>
              <a:t>Giving Directions – Match the Word</a:t>
            </a:r>
            <a:endParaRPr lang="en-IL" dirty="0"/>
          </a:p>
        </p:txBody>
      </p:sp>
      <p:graphicFrame>
        <p:nvGraphicFramePr>
          <p:cNvPr id="10" name="Diagram 9">
            <a:extLst>
              <a:ext uri="{FF2B5EF4-FFF2-40B4-BE49-F238E27FC236}">
                <a16:creationId xmlns:a16="http://schemas.microsoft.com/office/drawing/2014/main" id="{11BB38EE-779E-4288-AC60-92F97DEE097A}"/>
              </a:ext>
            </a:extLst>
          </p:cNvPr>
          <p:cNvGraphicFramePr/>
          <p:nvPr>
            <p:extLst>
              <p:ext uri="{D42A27DB-BD31-4B8C-83A1-F6EECF244321}">
                <p14:modId xmlns:p14="http://schemas.microsoft.com/office/powerpoint/2010/main" val="3897492575"/>
              </p:ext>
            </p:extLst>
          </p:nvPr>
        </p:nvGraphicFramePr>
        <p:xfrm>
          <a:off x="237066" y="823611"/>
          <a:ext cx="5911353" cy="4921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C75E5A00-BFDE-4364-80B6-383DF040FBE4}"/>
              </a:ext>
            </a:extLst>
          </p:cNvPr>
          <p:cNvGraphicFramePr/>
          <p:nvPr>
            <p:extLst>
              <p:ext uri="{D42A27DB-BD31-4B8C-83A1-F6EECF244321}">
                <p14:modId xmlns:p14="http://schemas.microsoft.com/office/powerpoint/2010/main" val="4108077204"/>
              </p:ext>
            </p:extLst>
          </p:nvPr>
        </p:nvGraphicFramePr>
        <p:xfrm>
          <a:off x="3051181" y="923584"/>
          <a:ext cx="8977421" cy="54591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27979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BDE4D-54EF-46EB-B81A-018C961B58BE}"/>
              </a:ext>
            </a:extLst>
          </p:cNvPr>
          <p:cNvSpPr>
            <a:spLocks noGrp="1"/>
          </p:cNvSpPr>
          <p:nvPr>
            <p:ph type="title"/>
          </p:nvPr>
        </p:nvSpPr>
        <p:spPr>
          <a:xfrm>
            <a:off x="-314959" y="145555"/>
            <a:ext cx="12191999" cy="720000"/>
          </a:xfrm>
        </p:spPr>
        <p:txBody>
          <a:bodyPr/>
          <a:lstStyle/>
          <a:p>
            <a:r>
              <a:rPr lang="en-US" dirty="0"/>
              <a:t>British Council Exercise - Match</a:t>
            </a:r>
            <a:endParaRPr lang="en-IL" dirty="0"/>
          </a:p>
        </p:txBody>
      </p:sp>
      <p:sp>
        <p:nvSpPr>
          <p:cNvPr id="8" name="TextBox 7">
            <a:extLst>
              <a:ext uri="{FF2B5EF4-FFF2-40B4-BE49-F238E27FC236}">
                <a16:creationId xmlns:a16="http://schemas.microsoft.com/office/drawing/2014/main" id="{F53988EF-3CB1-4469-9574-831AC7C91599}"/>
              </a:ext>
            </a:extLst>
          </p:cNvPr>
          <p:cNvSpPr txBox="1"/>
          <p:nvPr/>
        </p:nvSpPr>
        <p:spPr>
          <a:xfrm>
            <a:off x="-1922591" y="5873606"/>
            <a:ext cx="9310978" cy="276999"/>
          </a:xfrm>
          <a:prstGeom prst="rect">
            <a:avLst/>
          </a:prstGeom>
          <a:noFill/>
        </p:spPr>
        <p:txBody>
          <a:bodyPr wrap="square" rtlCol="0">
            <a:spAutoFit/>
          </a:bodyPr>
          <a:lstStyle/>
          <a:p>
            <a:r>
              <a:rPr lang="en-US" sz="1200" dirty="0">
                <a:latin typeface="Varela Round" panose="00000500000000000000" pitchFamily="2" charset="-79"/>
                <a:cs typeface="Varela Round" panose="00000500000000000000" pitchFamily="2" charset="-79"/>
              </a:rPr>
              <a:t>https://learnenglishteens.britishcouncil.org/sites/teens/files/giving_directions_-_exercises_4.pdf`</a:t>
            </a:r>
            <a:endParaRPr lang="en-IL" sz="1200" dirty="0">
              <a:latin typeface="Varela Round" panose="00000500000000000000" pitchFamily="2" charset="-79"/>
              <a:cs typeface="Varela Round" panose="00000500000000000000" pitchFamily="2" charset="-79"/>
            </a:endParaRPr>
          </a:p>
        </p:txBody>
      </p:sp>
      <p:pic>
        <p:nvPicPr>
          <p:cNvPr id="11" name="Picture 10">
            <a:hlinkClick r:id="rId3"/>
            <a:extLst>
              <a:ext uri="{FF2B5EF4-FFF2-40B4-BE49-F238E27FC236}">
                <a16:creationId xmlns:a16="http://schemas.microsoft.com/office/drawing/2014/main" id="{79764AE0-2544-49A9-9B2E-403AFA7579E9}"/>
              </a:ext>
            </a:extLst>
          </p:cNvPr>
          <p:cNvPicPr>
            <a:picLocks noChangeAspect="1"/>
          </p:cNvPicPr>
          <p:nvPr/>
        </p:nvPicPr>
        <p:blipFill>
          <a:blip r:embed="rId4"/>
          <a:stretch>
            <a:fillRect/>
          </a:stretch>
        </p:blipFill>
        <p:spPr>
          <a:xfrm>
            <a:off x="1726607" y="865555"/>
            <a:ext cx="8402914" cy="5174601"/>
          </a:xfrm>
          <a:prstGeom prst="rect">
            <a:avLst/>
          </a:prstGeom>
        </p:spPr>
      </p:pic>
    </p:spTree>
    <p:extLst>
      <p:ext uri="{BB962C8B-B14F-4D97-AF65-F5344CB8AC3E}">
        <p14:creationId xmlns:p14="http://schemas.microsoft.com/office/powerpoint/2010/main" val="1141361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FE9C370-90D4-47E3-B34D-E79BD3E4040C}"/>
              </a:ext>
            </a:extLst>
          </p:cNvPr>
          <p:cNvSpPr>
            <a:spLocks noGrp="1"/>
          </p:cNvSpPr>
          <p:nvPr>
            <p:ph type="title"/>
          </p:nvPr>
        </p:nvSpPr>
        <p:spPr>
          <a:xfrm>
            <a:off x="1" y="213094"/>
            <a:ext cx="12191999" cy="720000"/>
          </a:xfrm>
        </p:spPr>
        <p:txBody>
          <a:bodyPr/>
          <a:lstStyle/>
          <a:p>
            <a:r>
              <a:rPr lang="en-US" dirty="0"/>
              <a:t>Map</a:t>
            </a:r>
          </a:p>
        </p:txBody>
      </p:sp>
      <p:pic>
        <p:nvPicPr>
          <p:cNvPr id="17" name="Content Placeholder 16">
            <a:extLst>
              <a:ext uri="{FF2B5EF4-FFF2-40B4-BE49-F238E27FC236}">
                <a16:creationId xmlns:a16="http://schemas.microsoft.com/office/drawing/2014/main" id="{947EB692-95C1-4998-8491-DF1139F652E6}"/>
              </a:ext>
            </a:extLst>
          </p:cNvPr>
          <p:cNvPicPr>
            <a:picLocks noGrp="1"/>
          </p:cNvPicPr>
          <p:nvPr>
            <p:ph idx="1"/>
          </p:nvPr>
        </p:nvPicPr>
        <p:blipFill rotWithShape="1">
          <a:blip r:embed="rId2"/>
          <a:srcRect l="52131" t="14899" r="15198" b="49242"/>
          <a:stretch/>
        </p:blipFill>
        <p:spPr bwMode="auto">
          <a:xfrm>
            <a:off x="3792772" y="1566408"/>
            <a:ext cx="6342162" cy="43938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5937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5C0B14-D9B2-43F4-8392-9D1BA5A18C19}"/>
              </a:ext>
            </a:extLst>
          </p:cNvPr>
          <p:cNvSpPr>
            <a:spLocks noGrp="1"/>
          </p:cNvSpPr>
          <p:nvPr>
            <p:ph sz="quarter" idx="14"/>
          </p:nvPr>
        </p:nvSpPr>
        <p:spPr>
          <a:xfrm>
            <a:off x="363416" y="439692"/>
            <a:ext cx="8074879" cy="400050"/>
          </a:xfrm>
        </p:spPr>
        <p:txBody>
          <a:bodyPr anchor="ctr">
            <a:noAutofit/>
          </a:bodyPr>
          <a:lstStyle/>
          <a:p>
            <a:pPr>
              <a:lnSpc>
                <a:spcPct val="90000"/>
              </a:lnSpc>
            </a:pPr>
            <a:r>
              <a:rPr lang="en-US" sz="4000" dirty="0"/>
              <a:t>Let’s Practice</a:t>
            </a:r>
            <a:endParaRPr lang="en-IL" sz="4000" dirty="0"/>
          </a:p>
        </p:txBody>
      </p:sp>
      <p:graphicFrame>
        <p:nvGraphicFramePr>
          <p:cNvPr id="12" name="Content Placeholder 9">
            <a:extLst>
              <a:ext uri="{FF2B5EF4-FFF2-40B4-BE49-F238E27FC236}">
                <a16:creationId xmlns:a16="http://schemas.microsoft.com/office/drawing/2014/main" id="{E0B67E72-5F19-4A19-B7F1-FE323BABBAEE}"/>
              </a:ext>
            </a:extLst>
          </p:cNvPr>
          <p:cNvGraphicFramePr>
            <a:graphicFrameLocks noGrp="1"/>
          </p:cNvGraphicFramePr>
          <p:nvPr>
            <p:ph type="media" sz="quarter" idx="10"/>
            <p:extLst>
              <p:ext uri="{D42A27DB-BD31-4B8C-83A1-F6EECF244321}">
                <p14:modId xmlns:p14="http://schemas.microsoft.com/office/powerpoint/2010/main" val="1847890649"/>
              </p:ext>
            </p:extLst>
          </p:nvPr>
        </p:nvGraphicFramePr>
        <p:xfrm>
          <a:off x="363416" y="639717"/>
          <a:ext cx="11465168" cy="6122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18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C756-4AB5-4607-A069-87C51BAECBE9}"/>
              </a:ext>
            </a:extLst>
          </p:cNvPr>
          <p:cNvSpPr>
            <a:spLocks noGrp="1"/>
          </p:cNvSpPr>
          <p:nvPr>
            <p:ph type="ctrTitle"/>
          </p:nvPr>
        </p:nvSpPr>
        <p:spPr>
          <a:xfrm>
            <a:off x="785061" y="664688"/>
            <a:ext cx="10872592" cy="1357493"/>
          </a:xfrm>
        </p:spPr>
        <p:txBody>
          <a:bodyPr/>
          <a:lstStyle/>
          <a:p>
            <a:r>
              <a:rPr lang="en-US" dirty="0"/>
              <a:t>Can you?</a:t>
            </a:r>
            <a:endParaRPr lang="en-ZA" dirty="0"/>
          </a:p>
        </p:txBody>
      </p:sp>
      <p:graphicFrame>
        <p:nvGraphicFramePr>
          <p:cNvPr id="7" name="Diagram 6">
            <a:extLst>
              <a:ext uri="{FF2B5EF4-FFF2-40B4-BE49-F238E27FC236}">
                <a16:creationId xmlns:a16="http://schemas.microsoft.com/office/drawing/2014/main" id="{8F62DD7A-ACC1-426F-9509-70E9370C6779}"/>
              </a:ext>
            </a:extLst>
          </p:cNvPr>
          <p:cNvGraphicFramePr/>
          <p:nvPr>
            <p:extLst>
              <p:ext uri="{D42A27DB-BD31-4B8C-83A1-F6EECF244321}">
                <p14:modId xmlns:p14="http://schemas.microsoft.com/office/powerpoint/2010/main" val="2551336269"/>
              </p:ext>
            </p:extLst>
          </p:nvPr>
        </p:nvGraphicFramePr>
        <p:xfrm>
          <a:off x="3563088" y="2128506"/>
          <a:ext cx="6052127" cy="3488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7291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5009A-A2EC-411F-ACA5-2CB0E9AC5770}"/>
              </a:ext>
            </a:extLst>
          </p:cNvPr>
          <p:cNvSpPr>
            <a:spLocks noGrp="1"/>
          </p:cNvSpPr>
          <p:nvPr>
            <p:ph type="ctrTitle"/>
          </p:nvPr>
        </p:nvSpPr>
        <p:spPr/>
        <p:txBody>
          <a:bodyPr/>
          <a:lstStyle/>
          <a:p>
            <a:r>
              <a:rPr lang="en-US" dirty="0"/>
              <a:t>Dialogue 1</a:t>
            </a:r>
            <a:endParaRPr lang="en-IL" dirty="0"/>
          </a:p>
        </p:txBody>
      </p:sp>
      <p:sp>
        <p:nvSpPr>
          <p:cNvPr id="5" name="TextBox 4">
            <a:extLst>
              <a:ext uri="{FF2B5EF4-FFF2-40B4-BE49-F238E27FC236}">
                <a16:creationId xmlns:a16="http://schemas.microsoft.com/office/drawing/2014/main" id="{00390E93-A8ED-44AD-A325-F0BC4D1D6D9B}"/>
              </a:ext>
            </a:extLst>
          </p:cNvPr>
          <p:cNvSpPr txBox="1"/>
          <p:nvPr/>
        </p:nvSpPr>
        <p:spPr>
          <a:xfrm>
            <a:off x="707665" y="763324"/>
            <a:ext cx="4699222" cy="5186898"/>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R="190500" algn="l">
              <a:spcAft>
                <a:spcPts val="800"/>
              </a:spcAft>
            </a:pPr>
            <a:r>
              <a:rPr lang="en-ZA" sz="2400" dirty="0">
                <a:solidFill>
                  <a:schemeClr val="bg1"/>
                </a:solidFill>
                <a:effectLst/>
                <a:latin typeface="Varela Round" panose="00000500000000000000" pitchFamily="2" charset="-79"/>
                <a:ea typeface="Times New Roman" panose="02020603050405020304" pitchFamily="18" charset="0"/>
                <a:cs typeface="Varela Round" panose="00000500000000000000" pitchFamily="2" charset="-79"/>
              </a:rPr>
              <a:t>A: Excuse me, how do I get to the bank?</a:t>
            </a:r>
            <a:endParaRPr lang="en-IL" sz="2400" dirty="0">
              <a:solidFill>
                <a:schemeClr val="bg1"/>
              </a:solidFill>
              <a:effectLst/>
              <a:latin typeface="Varela Round" panose="00000500000000000000" pitchFamily="2" charset="-79"/>
              <a:ea typeface="Calibri" panose="020F0502020204030204" pitchFamily="34" charset="0"/>
              <a:cs typeface="Varela Round" panose="00000500000000000000" pitchFamily="2" charset="-79"/>
            </a:endParaRPr>
          </a:p>
          <a:p>
            <a:pPr marR="190500" algn="l">
              <a:spcAft>
                <a:spcPts val="800"/>
              </a:spcAft>
            </a:pPr>
            <a:r>
              <a:rPr lang="en-ZA" sz="2400" dirty="0">
                <a:solidFill>
                  <a:schemeClr val="bg1"/>
                </a:solidFill>
                <a:effectLst/>
                <a:latin typeface="Varela Round" panose="00000500000000000000" pitchFamily="2" charset="-79"/>
                <a:ea typeface="Times New Roman" panose="02020603050405020304" pitchFamily="18" charset="0"/>
                <a:cs typeface="Varela Round" panose="00000500000000000000" pitchFamily="2" charset="-79"/>
              </a:rPr>
              <a:t>B: Go down Marina Drive and take the first left into Victoria St. Go along the street. Go past the crossroads and you’ll see a police station on your right. Go past the police station and you will be there.</a:t>
            </a:r>
            <a:endParaRPr lang="en-IL" sz="2400" dirty="0">
              <a:solidFill>
                <a:schemeClr val="bg1"/>
              </a:solidFill>
              <a:effectLst/>
              <a:latin typeface="Varela Round" panose="00000500000000000000" pitchFamily="2" charset="-79"/>
              <a:ea typeface="Calibri" panose="020F0502020204030204" pitchFamily="34" charset="0"/>
              <a:cs typeface="Varela Round" panose="00000500000000000000" pitchFamily="2" charset="-79"/>
            </a:endParaRPr>
          </a:p>
          <a:p>
            <a:pPr marR="190500" algn="l">
              <a:spcAft>
                <a:spcPts val="800"/>
              </a:spcAft>
            </a:pPr>
            <a:r>
              <a:rPr lang="en-ZA" sz="2400" dirty="0">
                <a:solidFill>
                  <a:schemeClr val="bg1"/>
                </a:solidFill>
                <a:effectLst/>
                <a:latin typeface="Varela Round" panose="00000500000000000000" pitchFamily="2" charset="-79"/>
                <a:ea typeface="Times New Roman" panose="02020603050405020304" pitchFamily="18" charset="0"/>
                <a:cs typeface="Varela Round" panose="00000500000000000000" pitchFamily="2" charset="-79"/>
              </a:rPr>
              <a:t>A: Thank you.</a:t>
            </a:r>
            <a:endParaRPr lang="en-IL" sz="2400" dirty="0">
              <a:solidFill>
                <a:schemeClr val="bg1"/>
              </a:solidFill>
              <a:effectLst/>
              <a:latin typeface="Varela Round" panose="00000500000000000000" pitchFamily="2" charset="-79"/>
              <a:ea typeface="Calibri" panose="020F0502020204030204" pitchFamily="34" charset="0"/>
              <a:cs typeface="Varela Round" panose="00000500000000000000" pitchFamily="2" charset="-79"/>
            </a:endParaRPr>
          </a:p>
        </p:txBody>
      </p:sp>
      <p:pic>
        <p:nvPicPr>
          <p:cNvPr id="9" name="Picture Placeholder 8">
            <a:extLst>
              <a:ext uri="{FF2B5EF4-FFF2-40B4-BE49-F238E27FC236}">
                <a16:creationId xmlns:a16="http://schemas.microsoft.com/office/drawing/2014/main" id="{97D83332-8EAF-44B8-B9C9-6CB22620119C}"/>
              </a:ext>
            </a:extLst>
          </p:cNvPr>
          <p:cNvPicPr>
            <a:picLocks noGrp="1" noChangeAspect="1"/>
          </p:cNvPicPr>
          <p:nvPr>
            <p:ph type="pic" idx="1"/>
          </p:nvPr>
        </p:nvPicPr>
        <p:blipFill>
          <a:blip r:embed="rId2"/>
          <a:srcRect t="1238" b="1238"/>
          <a:stretch>
            <a:fillRect/>
          </a:stretch>
        </p:blipFill>
        <p:spPr>
          <a:xfrm>
            <a:off x="5976135" y="1232452"/>
            <a:ext cx="5808224" cy="3917407"/>
          </a:xfrm>
          <a:prstGeom prst="rect">
            <a:avLst/>
          </a:prstGeom>
        </p:spPr>
      </p:pic>
    </p:spTree>
    <p:extLst>
      <p:ext uri="{BB962C8B-B14F-4D97-AF65-F5344CB8AC3E}">
        <p14:creationId xmlns:p14="http://schemas.microsoft.com/office/powerpoint/2010/main" val="3313273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8133-7836-4A20-9C09-60DBE2599F39}"/>
              </a:ext>
            </a:extLst>
          </p:cNvPr>
          <p:cNvSpPr>
            <a:spLocks noGrp="1"/>
          </p:cNvSpPr>
          <p:nvPr>
            <p:ph type="ctrTitle"/>
          </p:nvPr>
        </p:nvSpPr>
        <p:spPr/>
        <p:txBody>
          <a:bodyPr/>
          <a:lstStyle/>
          <a:p>
            <a:r>
              <a:rPr lang="en-US" dirty="0"/>
              <a:t>Dialogue 2</a:t>
            </a:r>
            <a:endParaRPr lang="en-IL" dirty="0"/>
          </a:p>
        </p:txBody>
      </p:sp>
      <p:pic>
        <p:nvPicPr>
          <p:cNvPr id="5" name="Content Placeholder 16">
            <a:extLst>
              <a:ext uri="{FF2B5EF4-FFF2-40B4-BE49-F238E27FC236}">
                <a16:creationId xmlns:a16="http://schemas.microsoft.com/office/drawing/2014/main" id="{9B31BEB6-D65D-48B4-A903-316F9D3557A5}"/>
              </a:ext>
            </a:extLst>
          </p:cNvPr>
          <p:cNvPicPr>
            <a:picLocks/>
          </p:cNvPicPr>
          <p:nvPr/>
        </p:nvPicPr>
        <p:blipFill rotWithShape="1">
          <a:blip r:embed="rId2"/>
          <a:srcRect l="52131" t="14899" r="15198" b="49242"/>
          <a:stretch/>
        </p:blipFill>
        <p:spPr bwMode="auto">
          <a:xfrm>
            <a:off x="6096000" y="1240403"/>
            <a:ext cx="5858934" cy="4044141"/>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5A7BA9D-42E8-42DD-AC04-518B4082A74C}"/>
              </a:ext>
            </a:extLst>
          </p:cNvPr>
          <p:cNvSpPr txBox="1"/>
          <p:nvPr/>
        </p:nvSpPr>
        <p:spPr>
          <a:xfrm>
            <a:off x="318052" y="1335819"/>
            <a:ext cx="5422790" cy="3518912"/>
          </a:xfrm>
          <a:prstGeom prst="rect">
            <a:avLst/>
          </a:prstGeom>
          <a:solidFill>
            <a:schemeClr val="accent3">
              <a:lumMod val="60000"/>
              <a:lumOff val="40000"/>
            </a:schemeClr>
          </a:solidFill>
        </p:spPr>
        <p:txBody>
          <a:bodyPr wrap="square" rtlCol="0">
            <a:spAutoFit/>
          </a:bodyPr>
          <a:lstStyle/>
          <a:p>
            <a:pPr marR="190500" algn="l">
              <a:spcAft>
                <a:spcPts val="800"/>
              </a:spcAft>
            </a:pPr>
            <a:r>
              <a:rPr lang="en-ZA" sz="2400" dirty="0">
                <a:solidFill>
                  <a:srgbClr val="000000"/>
                </a:solidFill>
                <a:effectLst/>
                <a:latin typeface="Varela Round" panose="00000500000000000000" pitchFamily="2" charset="-79"/>
                <a:ea typeface="Times New Roman" panose="02020603050405020304" pitchFamily="18" charset="0"/>
                <a:cs typeface="Varela Round" panose="00000500000000000000" pitchFamily="2" charset="-79"/>
              </a:rPr>
              <a:t>A: Excuse me, can you tell me the way to the park?</a:t>
            </a:r>
            <a:endParaRPr lang="en-IL" sz="2400" dirty="0">
              <a:effectLst/>
              <a:latin typeface="Varela Round" panose="00000500000000000000" pitchFamily="2" charset="-79"/>
              <a:ea typeface="Calibri" panose="020F0502020204030204" pitchFamily="34" charset="0"/>
              <a:cs typeface="Varela Round" panose="00000500000000000000" pitchFamily="2" charset="-79"/>
            </a:endParaRPr>
          </a:p>
          <a:p>
            <a:pPr marR="190500" algn="l">
              <a:spcAft>
                <a:spcPts val="800"/>
              </a:spcAft>
            </a:pPr>
            <a:r>
              <a:rPr lang="en-ZA" sz="2400" dirty="0">
                <a:solidFill>
                  <a:srgbClr val="000000"/>
                </a:solidFill>
                <a:effectLst/>
                <a:latin typeface="Varela Round" panose="00000500000000000000" pitchFamily="2" charset="-79"/>
                <a:ea typeface="Times New Roman" panose="02020603050405020304" pitchFamily="18" charset="0"/>
                <a:cs typeface="Varela Round" panose="00000500000000000000" pitchFamily="2" charset="-79"/>
              </a:rPr>
              <a:t>B: Go along Church Rd. When you get to the hotel, turn right into Broadway St. and go up the street. Then, at the police station, turn right into Victoria St. and walk up to the crosswalk. Finally, cross the street and you are there.</a:t>
            </a:r>
            <a:endParaRPr lang="en-IL" sz="2400" dirty="0">
              <a:effectLst/>
              <a:latin typeface="Varela Round" panose="00000500000000000000" pitchFamily="2" charset="-79"/>
              <a:ea typeface="Calibri" panose="020F0502020204030204" pitchFamily="34" charset="0"/>
              <a:cs typeface="Varela Round" panose="00000500000000000000" pitchFamily="2" charset="-79"/>
            </a:endParaRPr>
          </a:p>
        </p:txBody>
      </p:sp>
    </p:spTree>
    <p:extLst>
      <p:ext uri="{BB962C8B-B14F-4D97-AF65-F5344CB8AC3E}">
        <p14:creationId xmlns:p14="http://schemas.microsoft.com/office/powerpoint/2010/main" val="2057919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BAAD91C-F4F4-4F29-92C8-AEA8532DC015}"/>
              </a:ext>
            </a:extLst>
          </p:cNvPr>
          <p:cNvSpPr>
            <a:spLocks noGrp="1"/>
          </p:cNvSpPr>
          <p:nvPr>
            <p:ph type="body" sz="quarter" idx="3"/>
          </p:nvPr>
        </p:nvSpPr>
        <p:spPr>
          <a:xfrm>
            <a:off x="1429675" y="478015"/>
            <a:ext cx="8031962" cy="540000"/>
          </a:xfrm>
        </p:spPr>
        <p:txBody>
          <a:bodyPr/>
          <a:lstStyle/>
          <a:p>
            <a:r>
              <a:rPr lang="en-US" sz="3200" dirty="0">
                <a:solidFill>
                  <a:schemeClr val="tx2"/>
                </a:solidFill>
              </a:rPr>
              <a:t>Assessment </a:t>
            </a:r>
            <a:r>
              <a:rPr lang="ar-SA" sz="1800" dirty="0">
                <a:solidFill>
                  <a:schemeClr val="tx2"/>
                </a:solidFill>
                <a:effectLst/>
                <a:ea typeface="Times New Roman" panose="02020603050405020304" pitchFamily="18" charset="0"/>
                <a:cs typeface="+mn-cs"/>
              </a:rPr>
              <a:t>تقييم</a:t>
            </a:r>
            <a:r>
              <a:rPr lang="he-IL" sz="1800" dirty="0">
                <a:solidFill>
                  <a:schemeClr val="tx2"/>
                </a:solidFill>
                <a:ea typeface="Times New Roman" panose="02020603050405020304" pitchFamily="18" charset="0"/>
                <a:cs typeface="+mn-cs"/>
              </a:rPr>
              <a:t> </a:t>
            </a:r>
            <a:r>
              <a:rPr lang="he-IL" sz="1800" dirty="0">
                <a:solidFill>
                  <a:schemeClr val="tx2"/>
                </a:solidFill>
                <a:ea typeface="Times New Roman" panose="02020603050405020304" pitchFamily="18" charset="0"/>
              </a:rPr>
              <a:t>הערכה</a:t>
            </a:r>
            <a:r>
              <a:rPr lang="en-US" sz="1800" dirty="0">
                <a:solidFill>
                  <a:schemeClr val="tx2"/>
                </a:solidFill>
                <a:effectLst/>
                <a:ea typeface="Times New Roman" panose="02020603050405020304" pitchFamily="18" charset="0"/>
                <a:cs typeface="+mn-cs"/>
              </a:rPr>
              <a:t>  </a:t>
            </a:r>
            <a:endParaRPr lang="en-IL" sz="3200" dirty="0">
              <a:solidFill>
                <a:schemeClr val="tx2"/>
              </a:solidFill>
              <a:cs typeface="+mn-cs"/>
            </a:endParaRPr>
          </a:p>
        </p:txBody>
      </p:sp>
      <p:sp>
        <p:nvSpPr>
          <p:cNvPr id="10" name="Rectangle: Rounded Corners 9">
            <a:extLst>
              <a:ext uri="{FF2B5EF4-FFF2-40B4-BE49-F238E27FC236}">
                <a16:creationId xmlns:a16="http://schemas.microsoft.com/office/drawing/2014/main" id="{FE3F4962-38DB-4D35-94FE-F9D293608EF7}"/>
              </a:ext>
            </a:extLst>
          </p:cNvPr>
          <p:cNvSpPr/>
          <p:nvPr/>
        </p:nvSpPr>
        <p:spPr>
          <a:xfrm>
            <a:off x="2146852" y="1431235"/>
            <a:ext cx="8181892" cy="392794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Varela Round" panose="00000500000000000000" pitchFamily="2" charset="-79"/>
                <a:cs typeface="Varela Round" panose="00000500000000000000" pitchFamily="2" charset="-79"/>
              </a:rPr>
              <a:t> Use a map. Make a video explaining how to get from one place to another.</a:t>
            </a:r>
            <a:br>
              <a:rPr lang="en-US" sz="2800" dirty="0">
                <a:latin typeface="Varela Round" panose="00000500000000000000" pitchFamily="2" charset="-79"/>
                <a:cs typeface="Varela Round" panose="00000500000000000000" pitchFamily="2" charset="-79"/>
              </a:rPr>
            </a:br>
            <a:r>
              <a:rPr lang="en-US" sz="2800" dirty="0">
                <a:latin typeface="Varela Round" panose="00000500000000000000" pitchFamily="2" charset="-79"/>
                <a:cs typeface="Varela Round" panose="00000500000000000000" pitchFamily="2" charset="-79"/>
              </a:rPr>
              <a:t>Do you know how to give directions if someone asks you?</a:t>
            </a:r>
            <a:endParaRPr lang="en-IL" sz="28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3978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122D2-E631-4A82-9786-18807D867273}"/>
              </a:ext>
            </a:extLst>
          </p:cNvPr>
          <p:cNvSpPr>
            <a:spLocks noGrp="1"/>
          </p:cNvSpPr>
          <p:nvPr>
            <p:ph type="title"/>
          </p:nvPr>
        </p:nvSpPr>
        <p:spPr/>
        <p:txBody>
          <a:bodyPr/>
          <a:lstStyle/>
          <a:p>
            <a:r>
              <a:rPr lang="en-US" dirty="0"/>
              <a:t>Checklist</a:t>
            </a:r>
            <a:endParaRPr lang="en-IL" dirty="0"/>
          </a:p>
        </p:txBody>
      </p:sp>
      <p:graphicFrame>
        <p:nvGraphicFramePr>
          <p:cNvPr id="7" name="Diagram 6">
            <a:extLst>
              <a:ext uri="{FF2B5EF4-FFF2-40B4-BE49-F238E27FC236}">
                <a16:creationId xmlns:a16="http://schemas.microsoft.com/office/drawing/2014/main" id="{5ADC4B9D-3B04-4FF8-88DB-94C4D85453D4}"/>
              </a:ext>
            </a:extLst>
          </p:cNvPr>
          <p:cNvGraphicFramePr/>
          <p:nvPr/>
        </p:nvGraphicFramePr>
        <p:xfrm>
          <a:off x="2032000" y="1338606"/>
          <a:ext cx="7215695" cy="4799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 picture containing shape&#10;&#10;Description automatically generated">
            <a:extLst>
              <a:ext uri="{FF2B5EF4-FFF2-40B4-BE49-F238E27FC236}">
                <a16:creationId xmlns:a16="http://schemas.microsoft.com/office/drawing/2014/main" id="{4D3E0D52-014B-4690-9DAF-B7B2F76E4070}"/>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9976513" y="1186765"/>
            <a:ext cx="1470290" cy="2054554"/>
          </a:xfrm>
        </p:spPr>
      </p:pic>
    </p:spTree>
    <p:extLst>
      <p:ext uri="{BB962C8B-B14F-4D97-AF65-F5344CB8AC3E}">
        <p14:creationId xmlns:p14="http://schemas.microsoft.com/office/powerpoint/2010/main" val="3656878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3444-03FE-4D9F-99CB-78A76A171EE7}"/>
              </a:ext>
            </a:extLst>
          </p:cNvPr>
          <p:cNvSpPr>
            <a:spLocks noGrp="1"/>
          </p:cNvSpPr>
          <p:nvPr>
            <p:ph type="title"/>
          </p:nvPr>
        </p:nvSpPr>
        <p:spPr/>
        <p:txBody>
          <a:bodyPr/>
          <a:lstStyle/>
          <a:p>
            <a:r>
              <a:rPr lang="en-US" dirty="0"/>
              <a:t>Giving Directions - Origami</a:t>
            </a:r>
            <a:endParaRPr lang="en-IL" dirty="0"/>
          </a:p>
        </p:txBody>
      </p:sp>
      <p:pic>
        <p:nvPicPr>
          <p:cNvPr id="8" name="Content Placeholder 7" descr="A picture containing envelope, businesscard&#10;&#10;Description automatically generated">
            <a:extLst>
              <a:ext uri="{FF2B5EF4-FFF2-40B4-BE49-F238E27FC236}">
                <a16:creationId xmlns:a16="http://schemas.microsoft.com/office/drawing/2014/main" id="{CA82B577-99EF-463B-81D6-FB1A2700256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2549769" y="1561840"/>
            <a:ext cx="6358507" cy="4152900"/>
          </a:xfrm>
        </p:spPr>
      </p:pic>
    </p:spTree>
    <p:extLst>
      <p:ext uri="{BB962C8B-B14F-4D97-AF65-F5344CB8AC3E}">
        <p14:creationId xmlns:p14="http://schemas.microsoft.com/office/powerpoint/2010/main" val="1172924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6A8F53-2767-45FC-82F1-0041FDCF03FE}"/>
              </a:ext>
            </a:extLst>
          </p:cNvPr>
          <p:cNvSpPr>
            <a:spLocks noGrp="1"/>
          </p:cNvSpPr>
          <p:nvPr>
            <p:ph type="title"/>
          </p:nvPr>
        </p:nvSpPr>
        <p:spPr/>
        <p:txBody>
          <a:bodyPr/>
          <a:lstStyle/>
          <a:p>
            <a:r>
              <a:rPr lang="en-US" dirty="0"/>
              <a:t>Words for Origami</a:t>
            </a:r>
            <a:endParaRPr lang="en-IL" dirty="0"/>
          </a:p>
        </p:txBody>
      </p:sp>
      <p:graphicFrame>
        <p:nvGraphicFramePr>
          <p:cNvPr id="7" name="Table 7">
            <a:extLst>
              <a:ext uri="{FF2B5EF4-FFF2-40B4-BE49-F238E27FC236}">
                <a16:creationId xmlns:a16="http://schemas.microsoft.com/office/drawing/2014/main" id="{B62932E6-054F-4B4A-A7AD-CDB4F4D902F6}"/>
              </a:ext>
            </a:extLst>
          </p:cNvPr>
          <p:cNvGraphicFramePr>
            <a:graphicFrameLocks noGrp="1"/>
          </p:cNvGraphicFramePr>
          <p:nvPr>
            <p:ph idx="1"/>
            <p:extLst>
              <p:ext uri="{D42A27DB-BD31-4B8C-83A1-F6EECF244321}">
                <p14:modId xmlns:p14="http://schemas.microsoft.com/office/powerpoint/2010/main" val="3202157658"/>
              </p:ext>
            </p:extLst>
          </p:nvPr>
        </p:nvGraphicFramePr>
        <p:xfrm>
          <a:off x="1971027" y="1142420"/>
          <a:ext cx="9470901" cy="3723780"/>
        </p:xfrm>
        <a:graphic>
          <a:graphicData uri="http://schemas.openxmlformats.org/drawingml/2006/table">
            <a:tbl>
              <a:tblPr firstCol="1" bandRow="1">
                <a:tableStyleId>{7DF18680-E054-41AD-8BC1-D1AEF772440D}</a:tableStyleId>
              </a:tblPr>
              <a:tblGrid>
                <a:gridCol w="3156967">
                  <a:extLst>
                    <a:ext uri="{9D8B030D-6E8A-4147-A177-3AD203B41FA5}">
                      <a16:colId xmlns:a16="http://schemas.microsoft.com/office/drawing/2014/main" val="3820255945"/>
                    </a:ext>
                  </a:extLst>
                </a:gridCol>
                <a:gridCol w="3156967">
                  <a:extLst>
                    <a:ext uri="{9D8B030D-6E8A-4147-A177-3AD203B41FA5}">
                      <a16:colId xmlns:a16="http://schemas.microsoft.com/office/drawing/2014/main" val="4020486316"/>
                    </a:ext>
                  </a:extLst>
                </a:gridCol>
                <a:gridCol w="3156967">
                  <a:extLst>
                    <a:ext uri="{9D8B030D-6E8A-4147-A177-3AD203B41FA5}">
                      <a16:colId xmlns:a16="http://schemas.microsoft.com/office/drawing/2014/main" val="1230993670"/>
                    </a:ext>
                  </a:extLst>
                </a:gridCol>
              </a:tblGrid>
              <a:tr h="744756">
                <a:tc>
                  <a:txBody>
                    <a:bodyPr/>
                    <a:lstStyle/>
                    <a:p>
                      <a:pPr algn="l" rtl="0"/>
                      <a:r>
                        <a:rPr lang="en-US" sz="2400" b="1" kern="1200" dirty="0">
                          <a:solidFill>
                            <a:schemeClr val="lt1"/>
                          </a:solidFill>
                          <a:effectLst/>
                          <a:latin typeface="Varela Round" panose="00000500000000000000" pitchFamily="2" charset="-79"/>
                          <a:ea typeface="+mn-ea"/>
                          <a:cs typeface="Varela Round" panose="00000500000000000000" pitchFamily="2" charset="-79"/>
                        </a:rPr>
                        <a:t>f</a:t>
                      </a:r>
                      <a:r>
                        <a:rPr lang="en-IL" sz="2400" b="1" kern="1200" dirty="0">
                          <a:solidFill>
                            <a:schemeClr val="lt1"/>
                          </a:solidFill>
                          <a:effectLst/>
                          <a:latin typeface="Varela Round" panose="00000500000000000000" pitchFamily="2" charset="-79"/>
                          <a:ea typeface="+mn-ea"/>
                          <a:cs typeface="Varela Round" panose="00000500000000000000" pitchFamily="2" charset="-79"/>
                        </a:rPr>
                        <a:t>old (verb) </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לקפל</a:t>
                      </a:r>
                      <a:endParaRPr lang="en-IL" sz="2400" dirty="0">
                        <a:latin typeface="Varela Round" panose="00000500000000000000" pitchFamily="2" charset="-79"/>
                        <a:cs typeface="Varela Round" panose="00000500000000000000" pitchFamily="2" charset="-79"/>
                      </a:endParaRPr>
                    </a:p>
                  </a:txBody>
                  <a:tcPr/>
                </a:tc>
                <a:tc>
                  <a:txBody>
                    <a:bodyPr/>
                    <a:lstStyle/>
                    <a:p>
                      <a:r>
                        <a:rPr lang="en-IL" sz="2400" kern="1200" dirty="0">
                          <a:solidFill>
                            <a:schemeClr val="dk1"/>
                          </a:solidFill>
                          <a:effectLst/>
                          <a:latin typeface="+mn-lt"/>
                          <a:ea typeface="+mn-ea"/>
                          <a:cs typeface="+mn-cs"/>
                        </a:rPr>
                        <a:t> </a:t>
                      </a:r>
                      <a:r>
                        <a:rPr lang="ar-SA" sz="2400" kern="1200" dirty="0">
                          <a:solidFill>
                            <a:schemeClr val="dk1"/>
                          </a:solidFill>
                          <a:effectLst/>
                          <a:latin typeface="+mn-lt"/>
                          <a:ea typeface="+mn-ea"/>
                          <a:cs typeface="+mn-cs"/>
                        </a:rPr>
                        <a:t>يطوي</a:t>
                      </a:r>
                      <a:endParaRPr lang="en-IL" sz="2400" dirty="0">
                        <a:cs typeface="+mn-cs"/>
                      </a:endParaRPr>
                    </a:p>
                  </a:txBody>
                  <a:tcPr/>
                </a:tc>
                <a:extLst>
                  <a:ext uri="{0D108BD9-81ED-4DB2-BD59-A6C34878D82A}">
                    <a16:rowId xmlns:a16="http://schemas.microsoft.com/office/drawing/2014/main" val="1504900340"/>
                  </a:ext>
                </a:extLst>
              </a:tr>
              <a:tr h="744756">
                <a:tc>
                  <a:txBody>
                    <a:bodyPr/>
                    <a:lstStyle/>
                    <a:p>
                      <a:pPr algn="l"/>
                      <a:r>
                        <a:rPr lang="en-US" sz="2400" dirty="0">
                          <a:latin typeface="Varela Round" panose="00000500000000000000" pitchFamily="2" charset="-79"/>
                          <a:cs typeface="Varela Round" panose="00000500000000000000" pitchFamily="2" charset="-79"/>
                        </a:rPr>
                        <a:t>make a crease</a:t>
                      </a:r>
                      <a:endParaRPr lang="en-IL" sz="2400" dirty="0">
                        <a:latin typeface="Varela Round" panose="00000500000000000000" pitchFamily="2" charset="-79"/>
                        <a:cs typeface="Varela Round" panose="00000500000000000000" pitchFamily="2" charset="-79"/>
                      </a:endParaRPr>
                    </a:p>
                  </a:txBody>
                  <a:tcPr/>
                </a:tc>
                <a:tc>
                  <a:txBody>
                    <a:bodyPr/>
                    <a:lstStyle/>
                    <a:p>
                      <a:r>
                        <a:rPr lang="he" sz="2400" dirty="0">
                          <a:latin typeface="Varela Round" panose="00000500000000000000" pitchFamily="2" charset="-79"/>
                          <a:cs typeface="Varela Round" panose="00000500000000000000" pitchFamily="2" charset="-79"/>
                        </a:rPr>
                        <a:t>לעשות קפל</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يثني</a:t>
                      </a:r>
                      <a:endParaRPr lang="en-IL" sz="2400" dirty="0">
                        <a:cs typeface="+mn-cs"/>
                      </a:endParaRPr>
                    </a:p>
                  </a:txBody>
                  <a:tcPr/>
                </a:tc>
                <a:extLst>
                  <a:ext uri="{0D108BD9-81ED-4DB2-BD59-A6C34878D82A}">
                    <a16:rowId xmlns:a16="http://schemas.microsoft.com/office/drawing/2014/main" val="1314875845"/>
                  </a:ext>
                </a:extLst>
              </a:tr>
              <a:tr h="744756">
                <a:tc>
                  <a:txBody>
                    <a:bodyPr/>
                    <a:lstStyle/>
                    <a:p>
                      <a:pPr algn="l"/>
                      <a:r>
                        <a:rPr lang="en-US" sz="2400" dirty="0">
                          <a:latin typeface="Varela Round" panose="00000500000000000000" pitchFamily="2" charset="-79"/>
                          <a:cs typeface="Varela Round" panose="00000500000000000000" pitchFamily="2" charset="-79"/>
                        </a:rPr>
                        <a:t>a straight line</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קו ישר</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خط مستقيم</a:t>
                      </a:r>
                      <a:r>
                        <a:rPr lang="en-IL" sz="2400" kern="1200" dirty="0">
                          <a:solidFill>
                            <a:schemeClr val="dk1"/>
                          </a:solidFill>
                          <a:effectLst/>
                          <a:latin typeface="+mn-lt"/>
                          <a:ea typeface="+mn-ea"/>
                          <a:cs typeface="+mn-cs"/>
                        </a:rPr>
                        <a:t> </a:t>
                      </a:r>
                      <a:endParaRPr lang="en-IL" sz="2400" b="1" dirty="0">
                        <a:cs typeface="+mn-cs"/>
                      </a:endParaRPr>
                    </a:p>
                  </a:txBody>
                  <a:tcPr/>
                </a:tc>
                <a:extLst>
                  <a:ext uri="{0D108BD9-81ED-4DB2-BD59-A6C34878D82A}">
                    <a16:rowId xmlns:a16="http://schemas.microsoft.com/office/drawing/2014/main" val="837467168"/>
                  </a:ext>
                </a:extLst>
              </a:tr>
              <a:tr h="744756">
                <a:tc>
                  <a:txBody>
                    <a:bodyPr/>
                    <a:lstStyle/>
                    <a:p>
                      <a:pPr algn="l"/>
                      <a:r>
                        <a:rPr lang="en-US" sz="2400" dirty="0">
                          <a:latin typeface="Varela Round" panose="00000500000000000000" pitchFamily="2" charset="-79"/>
                          <a:cs typeface="Varela Round" panose="00000500000000000000" pitchFamily="2" charset="-79"/>
                        </a:rPr>
                        <a:t>a square</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ריבוע</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مربع</a:t>
                      </a:r>
                      <a:endParaRPr lang="en-IL" sz="2400" dirty="0">
                        <a:cs typeface="+mn-cs"/>
                      </a:endParaRPr>
                    </a:p>
                  </a:txBody>
                  <a:tcPr/>
                </a:tc>
                <a:extLst>
                  <a:ext uri="{0D108BD9-81ED-4DB2-BD59-A6C34878D82A}">
                    <a16:rowId xmlns:a16="http://schemas.microsoft.com/office/drawing/2014/main" val="708183122"/>
                  </a:ext>
                </a:extLst>
              </a:tr>
              <a:tr h="744756">
                <a:tc>
                  <a:txBody>
                    <a:bodyPr/>
                    <a:lstStyle/>
                    <a:p>
                      <a:pPr algn="l"/>
                      <a:r>
                        <a:rPr lang="en-US" sz="2400" dirty="0">
                          <a:latin typeface="Varela Round" panose="00000500000000000000" pitchFamily="2" charset="-79"/>
                          <a:cs typeface="Varela Round" panose="00000500000000000000" pitchFamily="2" charset="-79"/>
                        </a:rPr>
                        <a:t>a triangle</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משולש</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مثلث</a:t>
                      </a:r>
                      <a:endParaRPr lang="en-IL" sz="2400" dirty="0">
                        <a:cs typeface="+mn-cs"/>
                      </a:endParaRPr>
                    </a:p>
                  </a:txBody>
                  <a:tcPr/>
                </a:tc>
                <a:extLst>
                  <a:ext uri="{0D108BD9-81ED-4DB2-BD59-A6C34878D82A}">
                    <a16:rowId xmlns:a16="http://schemas.microsoft.com/office/drawing/2014/main" val="698829046"/>
                  </a:ext>
                </a:extLst>
              </a:tr>
            </a:tbl>
          </a:graphicData>
        </a:graphic>
      </p:graphicFrame>
    </p:spTree>
    <p:extLst>
      <p:ext uri="{BB962C8B-B14F-4D97-AF65-F5344CB8AC3E}">
        <p14:creationId xmlns:p14="http://schemas.microsoft.com/office/powerpoint/2010/main" val="4042953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Easy Origami Fish DIY - Easy Origami for Kids (Very Easy) - Summer Paper Crafts">
            <a:hlinkClick r:id="" action="ppaction://media"/>
            <a:extLst>
              <a:ext uri="{FF2B5EF4-FFF2-40B4-BE49-F238E27FC236}">
                <a16:creationId xmlns:a16="http://schemas.microsoft.com/office/drawing/2014/main" id="{C7E78B62-83DF-48AA-A7EB-F7E35F711EFD}"/>
              </a:ext>
            </a:extLst>
          </p:cNvPr>
          <p:cNvPicPr>
            <a:picLocks noGrp="1" noRot="1" noChangeAspect="1"/>
          </p:cNvPicPr>
          <p:nvPr>
            <p:ph type="media" sz="quarter" idx="10"/>
            <a:videoFile r:link="rId1"/>
          </p:nvPr>
        </p:nvPicPr>
        <p:blipFill>
          <a:blip r:embed="rId4"/>
          <a:stretch>
            <a:fillRect/>
          </a:stretch>
        </p:blipFill>
        <p:spPr>
          <a:xfrm>
            <a:off x="1194105" y="933450"/>
            <a:ext cx="8529013" cy="4818712"/>
          </a:xfrm>
          <a:prstGeom prst="rect">
            <a:avLst/>
          </a:prstGeom>
        </p:spPr>
      </p:pic>
      <p:sp>
        <p:nvSpPr>
          <p:cNvPr id="2" name="Title 1">
            <a:extLst>
              <a:ext uri="{FF2B5EF4-FFF2-40B4-BE49-F238E27FC236}">
                <a16:creationId xmlns:a16="http://schemas.microsoft.com/office/drawing/2014/main" id="{5BDC70FC-92A6-4ECC-B20F-B93AA4DAA690}"/>
              </a:ext>
            </a:extLst>
          </p:cNvPr>
          <p:cNvSpPr>
            <a:spLocks noGrp="1"/>
          </p:cNvSpPr>
          <p:nvPr>
            <p:ph type="title" idx="4294967295"/>
          </p:nvPr>
        </p:nvSpPr>
        <p:spPr>
          <a:xfrm>
            <a:off x="2549525" y="212725"/>
            <a:ext cx="9642475" cy="720725"/>
          </a:xfrm>
        </p:spPr>
        <p:txBody>
          <a:bodyPr>
            <a:normAutofit fontScale="90000"/>
          </a:bodyPr>
          <a:lstStyle/>
          <a:p>
            <a:r>
              <a:rPr lang="en-US" dirty="0"/>
              <a:t>Making a Fish</a:t>
            </a:r>
            <a:endParaRPr lang="en-IL" dirty="0"/>
          </a:p>
        </p:txBody>
      </p:sp>
      <p:sp>
        <p:nvSpPr>
          <p:cNvPr id="8" name="TextBox 7">
            <a:extLst>
              <a:ext uri="{FF2B5EF4-FFF2-40B4-BE49-F238E27FC236}">
                <a16:creationId xmlns:a16="http://schemas.microsoft.com/office/drawing/2014/main" id="{A637E0DF-50EE-4651-8D10-AC4A00395482}"/>
              </a:ext>
            </a:extLst>
          </p:cNvPr>
          <p:cNvSpPr txBox="1"/>
          <p:nvPr/>
        </p:nvSpPr>
        <p:spPr>
          <a:xfrm>
            <a:off x="9008828" y="6257677"/>
            <a:ext cx="1526650" cy="369332"/>
          </a:xfrm>
          <a:prstGeom prst="rect">
            <a:avLst/>
          </a:prstGeom>
          <a:noFill/>
        </p:spPr>
        <p:txBody>
          <a:bodyPr wrap="square" rtlCol="0">
            <a:spAutoFit/>
          </a:bodyPr>
          <a:lstStyle/>
          <a:p>
            <a:r>
              <a:rPr lang="en-US" dirty="0"/>
              <a:t>Speed 0.75</a:t>
            </a:r>
            <a:endParaRPr lang="en-IL" dirty="0"/>
          </a:p>
        </p:txBody>
      </p:sp>
    </p:spTree>
    <p:extLst>
      <p:ext uri="{BB962C8B-B14F-4D97-AF65-F5344CB8AC3E}">
        <p14:creationId xmlns:p14="http://schemas.microsoft.com/office/powerpoint/2010/main" val="323896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911DF2-4E21-4798-A4D9-FD8686A04D25}"/>
              </a:ext>
            </a:extLst>
          </p:cNvPr>
          <p:cNvSpPr>
            <a:spLocks noGrp="1"/>
          </p:cNvSpPr>
          <p:nvPr>
            <p:ph type="title"/>
          </p:nvPr>
        </p:nvSpPr>
        <p:spPr/>
        <p:txBody>
          <a:bodyPr/>
          <a:lstStyle/>
          <a:p>
            <a:r>
              <a:rPr lang="en-US" dirty="0"/>
              <a:t>It’s your turn!</a:t>
            </a:r>
            <a:endParaRPr lang="en-IL" dirty="0"/>
          </a:p>
        </p:txBody>
      </p:sp>
      <p:sp>
        <p:nvSpPr>
          <p:cNvPr id="5" name="Content Placeholder 4">
            <a:extLst>
              <a:ext uri="{FF2B5EF4-FFF2-40B4-BE49-F238E27FC236}">
                <a16:creationId xmlns:a16="http://schemas.microsoft.com/office/drawing/2014/main" id="{D177F60B-1807-4E27-A826-D77F5C89FEF1}"/>
              </a:ext>
            </a:extLst>
          </p:cNvPr>
          <p:cNvSpPr>
            <a:spLocks noGrp="1"/>
          </p:cNvSpPr>
          <p:nvPr>
            <p:ph idx="1"/>
          </p:nvPr>
        </p:nvSpPr>
        <p:spPr>
          <a:xfrm>
            <a:off x="515274" y="1195757"/>
            <a:ext cx="10362110" cy="4680000"/>
          </a:xfrm>
        </p:spPr>
        <p:txBody>
          <a:bodyPr/>
          <a:lstStyle/>
          <a:p>
            <a:r>
              <a:rPr lang="en-US" dirty="0">
                <a:solidFill>
                  <a:schemeClr val="accent1">
                    <a:lumMod val="75000"/>
                  </a:schemeClr>
                </a:solidFill>
              </a:rPr>
              <a:t>Get a piece of paper (a square – </a:t>
            </a:r>
            <a:r>
              <a:rPr lang="he-IL" dirty="0">
                <a:solidFill>
                  <a:schemeClr val="accent1">
                    <a:lumMod val="75000"/>
                  </a:schemeClr>
                </a:solidFill>
              </a:rPr>
              <a:t>ריבוע/</a:t>
            </a:r>
            <a:r>
              <a:rPr lang="ar-SA" sz="1800" dirty="0">
                <a:solidFill>
                  <a:schemeClr val="accent1">
                    <a:lumMod val="75000"/>
                  </a:schemeClr>
                </a:solidFill>
                <a:effectLst/>
                <a:ea typeface="Times New Roman" panose="02020603050405020304" pitchFamily="18" charset="0"/>
                <a:cs typeface="Times New Roman" panose="02020603050405020304" pitchFamily="18" charset="0"/>
              </a:rPr>
              <a:t> </a:t>
            </a:r>
            <a:r>
              <a:rPr lang="ar-SA" sz="2800" dirty="0">
                <a:solidFill>
                  <a:schemeClr val="accent1">
                    <a:lumMod val="75000"/>
                  </a:schemeClr>
                </a:solidFill>
                <a:effectLst/>
                <a:ea typeface="Times New Roman" panose="02020603050405020304" pitchFamily="18" charset="0"/>
                <a:cs typeface="+mn-cs"/>
              </a:rPr>
              <a:t>مربع</a:t>
            </a:r>
            <a:r>
              <a:rPr lang="en-US" sz="2800" dirty="0">
                <a:solidFill>
                  <a:schemeClr val="accent1">
                    <a:lumMod val="75000"/>
                  </a:schemeClr>
                </a:solidFill>
                <a:effectLst/>
                <a:ea typeface="Times New Roman" panose="02020603050405020304" pitchFamily="18" charset="0"/>
                <a:cs typeface="+mn-cs"/>
              </a:rPr>
              <a:t>)</a:t>
            </a:r>
          </a:p>
          <a:p>
            <a:r>
              <a:rPr lang="en-US" dirty="0">
                <a:solidFill>
                  <a:schemeClr val="accent1">
                    <a:lumMod val="75000"/>
                  </a:schemeClr>
                </a:solidFill>
                <a:ea typeface="Times New Roman" panose="02020603050405020304" pitchFamily="18" charset="0"/>
                <a:cs typeface="+mn-cs"/>
              </a:rPr>
              <a:t>Watch the video and do each step as you see it in the clip.</a:t>
            </a:r>
          </a:p>
          <a:p>
            <a:pPr marL="0" indent="0">
              <a:buNone/>
            </a:pPr>
            <a:endParaRPr lang="en-US" dirty="0">
              <a:solidFill>
                <a:schemeClr val="accent1">
                  <a:lumMod val="75000"/>
                </a:schemeClr>
              </a:solidFill>
              <a:effectLst/>
              <a:ea typeface="Times New Roman" panose="02020603050405020304" pitchFamily="18" charset="0"/>
              <a:cs typeface="+mn-cs"/>
            </a:endParaRPr>
          </a:p>
          <a:p>
            <a:endParaRPr lang="en-IL" sz="2800" dirty="0">
              <a:solidFill>
                <a:schemeClr val="accent1">
                  <a:lumMod val="75000"/>
                </a:schemeClr>
              </a:solidFill>
              <a:cs typeface="+mn-cs"/>
            </a:endParaRPr>
          </a:p>
        </p:txBody>
      </p:sp>
      <p:pic>
        <p:nvPicPr>
          <p:cNvPr id="7" name="Picture 6">
            <a:extLst>
              <a:ext uri="{FF2B5EF4-FFF2-40B4-BE49-F238E27FC236}">
                <a16:creationId xmlns:a16="http://schemas.microsoft.com/office/drawing/2014/main" id="{88D77BAF-3A8A-4DE3-801B-AB08998BFCEA}"/>
              </a:ext>
            </a:extLst>
          </p:cNvPr>
          <p:cNvPicPr>
            <a:picLocks noChangeAspect="1"/>
          </p:cNvPicPr>
          <p:nvPr/>
        </p:nvPicPr>
        <p:blipFill>
          <a:blip r:embed="rId2"/>
          <a:stretch>
            <a:fillRect/>
          </a:stretch>
        </p:blipFill>
        <p:spPr>
          <a:xfrm>
            <a:off x="3501536" y="2650520"/>
            <a:ext cx="5029902" cy="2924583"/>
          </a:xfrm>
          <a:prstGeom prst="rect">
            <a:avLst/>
          </a:prstGeom>
        </p:spPr>
      </p:pic>
    </p:spTree>
    <p:extLst>
      <p:ext uri="{BB962C8B-B14F-4D97-AF65-F5344CB8AC3E}">
        <p14:creationId xmlns:p14="http://schemas.microsoft.com/office/powerpoint/2010/main" val="1117562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8069-DDDA-401F-9E8A-894F4D168E7E}"/>
              </a:ext>
            </a:extLst>
          </p:cNvPr>
          <p:cNvSpPr>
            <a:spLocks noGrp="1"/>
          </p:cNvSpPr>
          <p:nvPr>
            <p:ph type="title"/>
          </p:nvPr>
        </p:nvSpPr>
        <p:spPr/>
        <p:txBody>
          <a:bodyPr/>
          <a:lstStyle/>
          <a:p>
            <a:r>
              <a:rPr lang="en-US" dirty="0">
                <a:solidFill>
                  <a:schemeClr val="accent6"/>
                </a:solidFill>
              </a:rPr>
              <a:t>Assessment Origami</a:t>
            </a:r>
            <a:endParaRPr lang="en-IL" dirty="0">
              <a:solidFill>
                <a:schemeClr val="accent6"/>
              </a:solidFill>
            </a:endParaRPr>
          </a:p>
        </p:txBody>
      </p:sp>
      <p:sp>
        <p:nvSpPr>
          <p:cNvPr id="3" name="Content Placeholder 2">
            <a:extLst>
              <a:ext uri="{FF2B5EF4-FFF2-40B4-BE49-F238E27FC236}">
                <a16:creationId xmlns:a16="http://schemas.microsoft.com/office/drawing/2014/main" id="{E907ABDE-CBA4-484A-99BC-8F9F0195FEE4}"/>
              </a:ext>
            </a:extLst>
          </p:cNvPr>
          <p:cNvSpPr>
            <a:spLocks noGrp="1"/>
          </p:cNvSpPr>
          <p:nvPr>
            <p:ph idx="1"/>
          </p:nvPr>
        </p:nvSpPr>
        <p:spPr>
          <a:xfrm>
            <a:off x="515274" y="933094"/>
            <a:ext cx="10918702" cy="4680000"/>
          </a:xfrm>
        </p:spPr>
        <p:txBody>
          <a:bodyPr>
            <a:noAutofit/>
          </a:bodyPr>
          <a:lstStyle/>
          <a:p>
            <a:pPr marL="0" indent="0">
              <a:buNone/>
            </a:pPr>
            <a:r>
              <a:rPr lang="en-US" dirty="0">
                <a:solidFill>
                  <a:schemeClr val="accent6"/>
                </a:solidFill>
              </a:rPr>
              <a:t>Work in pairs. </a:t>
            </a:r>
            <a:r>
              <a:rPr lang="en-US" dirty="0"/>
              <a:t>Explain how to make….a bird/a fish/something from the internet. </a:t>
            </a:r>
            <a:r>
              <a:rPr lang="en-US" dirty="0">
                <a:solidFill>
                  <a:schemeClr val="accent6">
                    <a:lumMod val="75000"/>
                  </a:schemeClr>
                </a:solidFill>
              </a:rPr>
              <a:t>Look online for “Easy Origami”.</a:t>
            </a:r>
          </a:p>
          <a:p>
            <a:r>
              <a:rPr lang="en-US" b="0" i="0" u="none" strike="noStrike" baseline="0" dirty="0">
                <a:solidFill>
                  <a:schemeClr val="tx2"/>
                </a:solidFill>
              </a:rPr>
              <a:t>Partner A: Describes how to make </a:t>
            </a:r>
            <a:r>
              <a:rPr lang="en-US" dirty="0">
                <a:solidFill>
                  <a:schemeClr val="tx2"/>
                </a:solidFill>
              </a:rPr>
              <a:t>something</a:t>
            </a:r>
            <a:r>
              <a:rPr lang="en-US" b="0" i="0" u="none" strike="noStrike" baseline="0" dirty="0">
                <a:solidFill>
                  <a:schemeClr val="tx2"/>
                </a:solidFill>
              </a:rPr>
              <a:t>. </a:t>
            </a:r>
          </a:p>
          <a:p>
            <a:r>
              <a:rPr lang="en-US" b="0" i="0" u="none" strike="noStrike" baseline="0" dirty="0">
                <a:solidFill>
                  <a:schemeClr val="tx2"/>
                </a:solidFill>
              </a:rPr>
              <a:t>Partner B: Listens and follows directions. </a:t>
            </a:r>
          </a:p>
          <a:p>
            <a:r>
              <a:rPr lang="en-US" b="0" i="0" u="none" strike="noStrike" baseline="0" dirty="0">
                <a:solidFill>
                  <a:schemeClr val="tx2"/>
                </a:solidFill>
              </a:rPr>
              <a:t>THEN SWITCH: </a:t>
            </a:r>
          </a:p>
          <a:p>
            <a:r>
              <a:rPr lang="en-US" b="0" i="0" u="none" strike="noStrike" baseline="0" dirty="0">
                <a:solidFill>
                  <a:schemeClr val="tx2"/>
                </a:solidFill>
              </a:rPr>
              <a:t>Partner B: Describes how to make the item. Partner A: Listens and follows directions. </a:t>
            </a:r>
          </a:p>
          <a:p>
            <a:pPr marL="0" indent="0">
              <a:buNone/>
            </a:pPr>
            <a:r>
              <a:rPr lang="en-US" b="1" i="0" u="none" strike="noStrike" baseline="0" dirty="0">
                <a:solidFill>
                  <a:schemeClr val="accent6"/>
                </a:solidFill>
              </a:rPr>
              <a:t>Work alone</a:t>
            </a:r>
            <a:r>
              <a:rPr lang="en-US" b="0" i="0" u="none" strike="noStrike" baseline="0" dirty="0">
                <a:solidFill>
                  <a:schemeClr val="accent6"/>
                </a:solidFill>
              </a:rPr>
              <a:t>: </a:t>
            </a:r>
            <a:r>
              <a:rPr lang="en-US" b="0" i="0" u="none" strike="noStrike" baseline="0" dirty="0">
                <a:solidFill>
                  <a:schemeClr val="tx2"/>
                </a:solidFill>
              </a:rPr>
              <a:t>Describe and show how to make something at the same time. </a:t>
            </a:r>
            <a:endParaRPr lang="en-IL" dirty="0">
              <a:solidFill>
                <a:schemeClr val="tx2"/>
              </a:solidFill>
            </a:endParaRPr>
          </a:p>
        </p:txBody>
      </p:sp>
    </p:spTree>
    <p:extLst>
      <p:ext uri="{BB962C8B-B14F-4D97-AF65-F5344CB8AC3E}">
        <p14:creationId xmlns:p14="http://schemas.microsoft.com/office/powerpoint/2010/main" val="2046285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CC2D-9057-49EB-B663-A14AA802F7BD}"/>
              </a:ext>
            </a:extLst>
          </p:cNvPr>
          <p:cNvSpPr>
            <a:spLocks noGrp="1"/>
          </p:cNvSpPr>
          <p:nvPr>
            <p:ph type="title"/>
          </p:nvPr>
        </p:nvSpPr>
        <p:spPr/>
        <p:txBody>
          <a:bodyPr/>
          <a:lstStyle/>
          <a:p>
            <a:r>
              <a:rPr lang="en-US" sz="3600" dirty="0"/>
              <a:t>Here is an example from a student in </a:t>
            </a:r>
            <a:r>
              <a:rPr lang="en-US" sz="3600" dirty="0" err="1"/>
              <a:t>Tira</a:t>
            </a:r>
            <a:r>
              <a:rPr lang="en-US" sz="3600" dirty="0"/>
              <a:t> </a:t>
            </a:r>
            <a:endParaRPr lang="en-IL" sz="3600" dirty="0"/>
          </a:p>
        </p:txBody>
      </p:sp>
      <p:pic>
        <p:nvPicPr>
          <p:cNvPr id="4" name="Origami Box Tira">
            <a:hlinkClick r:id="" action="ppaction://media"/>
            <a:extLst>
              <a:ext uri="{FF2B5EF4-FFF2-40B4-BE49-F238E27FC236}">
                <a16:creationId xmlns:a16="http://schemas.microsoft.com/office/drawing/2014/main" id="{120FE416-BDD1-47D0-84B0-EC5D0A8530E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24536" y="1136319"/>
            <a:ext cx="8031162" cy="4418013"/>
          </a:xfrm>
        </p:spPr>
      </p:pic>
    </p:spTree>
    <p:extLst>
      <p:ext uri="{BB962C8B-B14F-4D97-AF65-F5344CB8AC3E}">
        <p14:creationId xmlns:p14="http://schemas.microsoft.com/office/powerpoint/2010/main" val="396997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8E2E4-7D48-4BFB-8453-DB29AA90F8D0}"/>
              </a:ext>
            </a:extLst>
          </p:cNvPr>
          <p:cNvSpPr>
            <a:spLocks noGrp="1"/>
          </p:cNvSpPr>
          <p:nvPr>
            <p:ph type="ctrTitle"/>
          </p:nvPr>
        </p:nvSpPr>
        <p:spPr/>
        <p:txBody>
          <a:bodyPr/>
          <a:lstStyle/>
          <a:p>
            <a:r>
              <a:rPr lang="en-US" dirty="0"/>
              <a:t>Personal Information</a:t>
            </a:r>
            <a:endParaRPr lang="en-IL" dirty="0"/>
          </a:p>
        </p:txBody>
      </p:sp>
      <p:sp>
        <p:nvSpPr>
          <p:cNvPr id="5" name="Subtitle 4">
            <a:extLst>
              <a:ext uri="{FF2B5EF4-FFF2-40B4-BE49-F238E27FC236}">
                <a16:creationId xmlns:a16="http://schemas.microsoft.com/office/drawing/2014/main" id="{350149B6-383B-4DD7-8368-1EDF37D0B896}"/>
              </a:ext>
            </a:extLst>
          </p:cNvPr>
          <p:cNvSpPr>
            <a:spLocks noGrp="1"/>
          </p:cNvSpPr>
          <p:nvPr>
            <p:ph type="subTitle" idx="1"/>
          </p:nvPr>
        </p:nvSpPr>
        <p:spPr>
          <a:xfrm>
            <a:off x="79513" y="2918492"/>
            <a:ext cx="12112488" cy="720000"/>
          </a:xfrm>
        </p:spPr>
        <p:txBody>
          <a:bodyPr/>
          <a:lstStyle/>
          <a:p>
            <a:r>
              <a:rPr lang="en-US" dirty="0"/>
              <a:t>Meeting someone new</a:t>
            </a:r>
            <a:endParaRPr lang="en-IL" dirty="0"/>
          </a:p>
        </p:txBody>
      </p:sp>
    </p:spTree>
    <p:extLst>
      <p:ext uri="{BB962C8B-B14F-4D97-AF65-F5344CB8AC3E}">
        <p14:creationId xmlns:p14="http://schemas.microsoft.com/office/powerpoint/2010/main" val="722013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C756-4AB5-4607-A069-87C51BAECBE9}"/>
              </a:ext>
            </a:extLst>
          </p:cNvPr>
          <p:cNvSpPr>
            <a:spLocks noGrp="1"/>
          </p:cNvSpPr>
          <p:nvPr>
            <p:ph type="ctrTitle"/>
          </p:nvPr>
        </p:nvSpPr>
        <p:spPr>
          <a:xfrm>
            <a:off x="1152855" y="815591"/>
            <a:ext cx="10872592" cy="1357493"/>
          </a:xfrm>
        </p:spPr>
        <p:txBody>
          <a:bodyPr/>
          <a:lstStyle/>
          <a:p>
            <a:pPr rtl="0"/>
            <a:r>
              <a:rPr lang="en-US" dirty="0"/>
              <a:t>Now you can …..</a:t>
            </a:r>
            <a:endParaRPr lang="en-ZA" dirty="0"/>
          </a:p>
        </p:txBody>
      </p:sp>
      <p:graphicFrame>
        <p:nvGraphicFramePr>
          <p:cNvPr id="7" name="Diagram 6">
            <a:extLst>
              <a:ext uri="{FF2B5EF4-FFF2-40B4-BE49-F238E27FC236}">
                <a16:creationId xmlns:a16="http://schemas.microsoft.com/office/drawing/2014/main" id="{8F62DD7A-ACC1-426F-9509-70E9370C6779}"/>
              </a:ext>
            </a:extLst>
          </p:cNvPr>
          <p:cNvGraphicFramePr/>
          <p:nvPr>
            <p:extLst>
              <p:ext uri="{D42A27DB-BD31-4B8C-83A1-F6EECF244321}">
                <p14:modId xmlns:p14="http://schemas.microsoft.com/office/powerpoint/2010/main" val="1279994714"/>
              </p:ext>
            </p:extLst>
          </p:nvPr>
        </p:nvGraphicFramePr>
        <p:xfrm>
          <a:off x="3563088" y="2128506"/>
          <a:ext cx="6052127" cy="3488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5890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995" y="1"/>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85456" y="3016112"/>
            <a:ext cx="10436297" cy="1815882"/>
          </a:xfrm>
          <a:prstGeom prst="rect">
            <a:avLst/>
          </a:prstGeom>
          <a:noFill/>
        </p:spPr>
        <p:txBody>
          <a:bodyPr wrap="square" rtlCol="1">
            <a:spAutoFit/>
          </a:bodyPr>
          <a:lstStyle/>
          <a:p>
            <a:pPr marL="895328"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FEE068-5FE8-441E-A79A-9B292ED67872}"/>
              </a:ext>
            </a:extLst>
          </p:cNvPr>
          <p:cNvSpPr>
            <a:spLocks noGrp="1"/>
          </p:cNvSpPr>
          <p:nvPr>
            <p:ph type="title"/>
          </p:nvPr>
        </p:nvSpPr>
        <p:spPr/>
        <p:txBody>
          <a:bodyPr/>
          <a:lstStyle/>
          <a:p>
            <a:r>
              <a:rPr lang="en-US" dirty="0"/>
              <a:t>Learning New Words</a:t>
            </a:r>
            <a:endParaRPr lang="en-IL" dirty="0"/>
          </a:p>
        </p:txBody>
      </p:sp>
      <p:pic>
        <p:nvPicPr>
          <p:cNvPr id="7" name="Content Placeholder 6" descr="A picture containing icon&#10;&#10;Description automatically generated">
            <a:hlinkClick r:id="rId3"/>
            <a:extLst>
              <a:ext uri="{FF2B5EF4-FFF2-40B4-BE49-F238E27FC236}">
                <a16:creationId xmlns:a16="http://schemas.microsoft.com/office/drawing/2014/main" id="{450164B6-F420-4C0A-BF0D-0329547F4AE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6163" y="1200378"/>
            <a:ext cx="4254877" cy="4254877"/>
          </a:xfrm>
        </p:spPr>
      </p:pic>
      <p:sp>
        <p:nvSpPr>
          <p:cNvPr id="8" name="TextBox 7">
            <a:extLst>
              <a:ext uri="{FF2B5EF4-FFF2-40B4-BE49-F238E27FC236}">
                <a16:creationId xmlns:a16="http://schemas.microsoft.com/office/drawing/2014/main" id="{02EDF734-EC93-49D0-8DE7-4608BB8C52EC}"/>
              </a:ext>
            </a:extLst>
          </p:cNvPr>
          <p:cNvSpPr txBox="1"/>
          <p:nvPr/>
        </p:nvSpPr>
        <p:spPr>
          <a:xfrm>
            <a:off x="4831132" y="1796597"/>
            <a:ext cx="6527748" cy="1972143"/>
          </a:xfrm>
          <a:prstGeom prst="rect">
            <a:avLst/>
          </a:prstGeom>
          <a:noFill/>
        </p:spPr>
        <p:txBody>
          <a:bodyPr wrap="square" rtlCol="0">
            <a:spAutoFit/>
          </a:bodyPr>
          <a:lstStyle/>
          <a:p>
            <a:pPr algn="l" rtl="0">
              <a:lnSpc>
                <a:spcPct val="150000"/>
              </a:lnSpc>
            </a:pPr>
            <a:r>
              <a:rPr lang="en-US" sz="2800" dirty="0">
                <a:solidFill>
                  <a:schemeClr val="tx2">
                    <a:lumMod val="75000"/>
                  </a:schemeClr>
                </a:solidFill>
                <a:latin typeface="Varela Round" panose="00000500000000000000" pitchFamily="2" charset="-79"/>
                <a:cs typeface="Varela Round" panose="00000500000000000000" pitchFamily="2" charset="-79"/>
              </a:rPr>
              <a:t>There are different ways to learn the new words, questions and answers. </a:t>
            </a:r>
            <a:br>
              <a:rPr lang="en-US" sz="2800" dirty="0">
                <a:solidFill>
                  <a:schemeClr val="tx2">
                    <a:lumMod val="75000"/>
                  </a:schemeClr>
                </a:solidFill>
                <a:latin typeface="Varela Round" panose="00000500000000000000" pitchFamily="2" charset="-79"/>
                <a:cs typeface="Varela Round" panose="00000500000000000000" pitchFamily="2" charset="-79"/>
              </a:rPr>
            </a:br>
            <a:r>
              <a:rPr lang="en-US" sz="2800" dirty="0">
                <a:solidFill>
                  <a:schemeClr val="tx2">
                    <a:lumMod val="75000"/>
                  </a:schemeClr>
                </a:solidFill>
                <a:latin typeface="Varela Round" panose="00000500000000000000" pitchFamily="2" charset="-79"/>
                <a:cs typeface="Varela Round" panose="00000500000000000000" pitchFamily="2" charset="-79"/>
              </a:rPr>
              <a:t>All of these are on the Let’s Talk site!</a:t>
            </a:r>
            <a:endParaRPr lang="en-IL" sz="2800" dirty="0">
              <a:solidFill>
                <a:schemeClr val="tx2">
                  <a:lumMod val="75000"/>
                </a:schemeClr>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09460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A265CB-EFC4-4ED6-9438-BB7534E978E9}"/>
              </a:ext>
            </a:extLst>
          </p:cNvPr>
          <p:cNvSpPr>
            <a:spLocks noGrp="1"/>
          </p:cNvSpPr>
          <p:nvPr>
            <p:ph type="title"/>
          </p:nvPr>
        </p:nvSpPr>
        <p:spPr>
          <a:xfrm>
            <a:off x="1" y="177915"/>
            <a:ext cx="12191999" cy="720000"/>
          </a:xfrm>
        </p:spPr>
        <p:txBody>
          <a:bodyPr/>
          <a:lstStyle/>
          <a:p>
            <a:r>
              <a:rPr lang="en-US" dirty="0"/>
              <a:t>Which words do you need?</a:t>
            </a:r>
            <a:endParaRPr lang="en-IL" dirty="0"/>
          </a:p>
        </p:txBody>
      </p:sp>
      <p:sp>
        <p:nvSpPr>
          <p:cNvPr id="3" name="Content Placeholder 2">
            <a:extLst>
              <a:ext uri="{FF2B5EF4-FFF2-40B4-BE49-F238E27FC236}">
                <a16:creationId xmlns:a16="http://schemas.microsoft.com/office/drawing/2014/main" id="{CE1913E5-AAE8-410C-966E-DD2896A6A489}"/>
              </a:ext>
            </a:extLst>
          </p:cNvPr>
          <p:cNvSpPr>
            <a:spLocks noGrp="1"/>
          </p:cNvSpPr>
          <p:nvPr>
            <p:ph idx="1"/>
          </p:nvPr>
        </p:nvSpPr>
        <p:spPr>
          <a:xfrm>
            <a:off x="515274" y="1195757"/>
            <a:ext cx="8647580" cy="4680000"/>
          </a:xfrm>
        </p:spPr>
        <p:txBody>
          <a:bodyPr/>
          <a:lstStyle/>
          <a:p>
            <a:pPr marL="0" indent="0">
              <a:buNone/>
            </a:pPr>
            <a:br>
              <a:rPr lang="en-US" dirty="0"/>
            </a:br>
            <a:endParaRPr lang="en-US" dirty="0"/>
          </a:p>
        </p:txBody>
      </p:sp>
      <p:graphicFrame>
        <p:nvGraphicFramePr>
          <p:cNvPr id="4" name="Table 4">
            <a:extLst>
              <a:ext uri="{FF2B5EF4-FFF2-40B4-BE49-F238E27FC236}">
                <a16:creationId xmlns:a16="http://schemas.microsoft.com/office/drawing/2014/main" id="{534A5C5C-DEE0-4A86-A954-A6F24AD8C915}"/>
              </a:ext>
            </a:extLst>
          </p:cNvPr>
          <p:cNvGraphicFramePr>
            <a:graphicFrameLocks noGrp="1"/>
          </p:cNvGraphicFramePr>
          <p:nvPr>
            <p:extLst>
              <p:ext uri="{D42A27DB-BD31-4B8C-83A1-F6EECF244321}">
                <p14:modId xmlns:p14="http://schemas.microsoft.com/office/powerpoint/2010/main" val="3230177490"/>
              </p:ext>
            </p:extLst>
          </p:nvPr>
        </p:nvGraphicFramePr>
        <p:xfrm>
          <a:off x="1224268" y="1079340"/>
          <a:ext cx="10662933" cy="4699320"/>
        </p:xfrm>
        <a:graphic>
          <a:graphicData uri="http://schemas.openxmlformats.org/drawingml/2006/table">
            <a:tbl>
              <a:tblPr bandRow="1">
                <a:tableStyleId>{7DF18680-E054-41AD-8BC1-D1AEF772440D}</a:tableStyleId>
              </a:tblPr>
              <a:tblGrid>
                <a:gridCol w="3554311">
                  <a:extLst>
                    <a:ext uri="{9D8B030D-6E8A-4147-A177-3AD203B41FA5}">
                      <a16:colId xmlns:a16="http://schemas.microsoft.com/office/drawing/2014/main" val="754231636"/>
                    </a:ext>
                  </a:extLst>
                </a:gridCol>
                <a:gridCol w="3873808">
                  <a:extLst>
                    <a:ext uri="{9D8B030D-6E8A-4147-A177-3AD203B41FA5}">
                      <a16:colId xmlns:a16="http://schemas.microsoft.com/office/drawing/2014/main" val="2557285092"/>
                    </a:ext>
                  </a:extLst>
                </a:gridCol>
                <a:gridCol w="3234814">
                  <a:extLst>
                    <a:ext uri="{9D8B030D-6E8A-4147-A177-3AD203B41FA5}">
                      <a16:colId xmlns:a16="http://schemas.microsoft.com/office/drawing/2014/main" val="431168383"/>
                    </a:ext>
                  </a:extLst>
                </a:gridCol>
              </a:tblGrid>
              <a:tr h="508900">
                <a:tc>
                  <a:txBody>
                    <a:bodyPr/>
                    <a:lstStyle/>
                    <a:p>
                      <a:pPr algn="l"/>
                      <a:r>
                        <a:rPr lang="en-US" sz="2400" dirty="0">
                          <a:latin typeface="Varela Round" panose="00000500000000000000" pitchFamily="2" charset="-79"/>
                          <a:cs typeface="Varela Round" panose="00000500000000000000" pitchFamily="2" charset="-79"/>
                        </a:rPr>
                        <a:t>First name</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שם פרטי</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الاسم الشخصي</a:t>
                      </a:r>
                      <a:endParaRPr lang="en-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52348884"/>
                  </a:ext>
                </a:extLst>
              </a:tr>
              <a:tr h="508900">
                <a:tc>
                  <a:txBody>
                    <a:bodyPr/>
                    <a:lstStyle/>
                    <a:p>
                      <a:pPr algn="l"/>
                      <a:r>
                        <a:rPr lang="en-US" sz="2400" dirty="0">
                          <a:latin typeface="Varela Round" panose="00000500000000000000" pitchFamily="2" charset="-79"/>
                          <a:cs typeface="Varela Round" panose="00000500000000000000" pitchFamily="2" charset="-79"/>
                        </a:rPr>
                        <a:t>Last name</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שם משפחה</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اسم العائله</a:t>
                      </a:r>
                      <a:endParaRPr lang="en-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35286780"/>
                  </a:ext>
                </a:extLst>
              </a:tr>
              <a:tr h="508900">
                <a:tc>
                  <a:txBody>
                    <a:bodyPr/>
                    <a:lstStyle/>
                    <a:p>
                      <a:pPr algn="l"/>
                      <a:r>
                        <a:rPr lang="en-US" sz="2400" dirty="0">
                          <a:latin typeface="Varela Round" panose="00000500000000000000" pitchFamily="2" charset="-79"/>
                          <a:cs typeface="Varela Round" panose="00000500000000000000" pitchFamily="2" charset="-79"/>
                        </a:rPr>
                        <a:t>How do you spell…?</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איך מאייתים...?</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كيف تتهجى</a:t>
                      </a:r>
                      <a:r>
                        <a:rPr lang="en-IL" sz="2400" kern="1200" dirty="0">
                          <a:solidFill>
                            <a:schemeClr val="dk1"/>
                          </a:solidFill>
                          <a:effectLst/>
                          <a:latin typeface="+mn-lt"/>
                          <a:ea typeface="+mn-ea"/>
                          <a:cs typeface="+mn-cs"/>
                        </a:rPr>
                        <a:t> </a:t>
                      </a:r>
                      <a:endParaRPr lang="en-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6508926"/>
                  </a:ext>
                </a:extLst>
              </a:tr>
              <a:tr h="508900">
                <a:tc>
                  <a:txBody>
                    <a:bodyPr/>
                    <a:lstStyle/>
                    <a:p>
                      <a:pPr algn="l"/>
                      <a:r>
                        <a:rPr lang="en-US" sz="2400" dirty="0">
                          <a:latin typeface="Varela Round" panose="00000500000000000000" pitchFamily="2" charset="-79"/>
                          <a:cs typeface="Varela Round" panose="00000500000000000000" pitchFamily="2" charset="-79"/>
                        </a:rPr>
                        <a:t>How can I help you?</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אפשר לעזור לך?</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كيف يمكنني مساعدتك</a:t>
                      </a:r>
                      <a:br>
                        <a:rPr lang="en-IL" sz="2400" kern="1200" dirty="0">
                          <a:solidFill>
                            <a:schemeClr val="dk1"/>
                          </a:solidFill>
                          <a:effectLst/>
                          <a:latin typeface="+mn-lt"/>
                          <a:ea typeface="+mn-ea"/>
                          <a:cs typeface="+mn-cs"/>
                        </a:rPr>
                      </a:br>
                      <a:endParaRPr lang="en-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34716855"/>
                  </a:ext>
                </a:extLst>
              </a:tr>
              <a:tr h="508900">
                <a:tc>
                  <a:txBody>
                    <a:bodyPr/>
                    <a:lstStyle/>
                    <a:p>
                      <a:pPr algn="l"/>
                      <a:r>
                        <a:rPr lang="en-US" sz="2400" dirty="0">
                          <a:latin typeface="Varela Round" panose="00000500000000000000" pitchFamily="2" charset="-79"/>
                          <a:cs typeface="Varela Round" panose="00000500000000000000" pitchFamily="2" charset="-79"/>
                        </a:rPr>
                        <a:t>Is this your first day?</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יום ראשון שלך?</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هل هذا هو يومك الاول</a:t>
                      </a:r>
                      <a:endParaRPr lang="en-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31223581"/>
                  </a:ext>
                </a:extLst>
              </a:tr>
              <a:tr h="508900">
                <a:tc>
                  <a:txBody>
                    <a:bodyPr/>
                    <a:lstStyle/>
                    <a:p>
                      <a:pPr algn="l"/>
                      <a:r>
                        <a:rPr lang="en-US" sz="2400" dirty="0">
                          <a:latin typeface="Varela Round" panose="00000500000000000000" pitchFamily="2" charset="-79"/>
                          <a:cs typeface="Varela Round" panose="00000500000000000000" pitchFamily="2" charset="-79"/>
                        </a:rPr>
                        <a:t>What do you do in your free time?</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מה אתה עושה בזמנך הפנוי?</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ماذا تفعل في وقت الفراغ؟</a:t>
                      </a:r>
                      <a:endParaRPr lang="en-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65196826"/>
                  </a:ext>
                </a:extLst>
              </a:tr>
              <a:tr h="508900">
                <a:tc>
                  <a:txBody>
                    <a:bodyPr/>
                    <a:lstStyle/>
                    <a:p>
                      <a:pPr algn="l"/>
                      <a:r>
                        <a:rPr lang="en-US" sz="2400" dirty="0">
                          <a:latin typeface="Varela Round" panose="00000500000000000000" pitchFamily="2" charset="-79"/>
                          <a:cs typeface="Varela Round" panose="00000500000000000000" pitchFamily="2" charset="-79"/>
                        </a:rPr>
                        <a:t>What class are you in?</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באיזו כיתה את/ה?</a:t>
                      </a:r>
                      <a:endParaRPr lang="en-IL" sz="2400" dirty="0">
                        <a:latin typeface="Varela Round" panose="00000500000000000000" pitchFamily="2" charset="-79"/>
                        <a:cs typeface="Varela Round" panose="00000500000000000000" pitchFamily="2" charset="-79"/>
                      </a:endParaRPr>
                    </a:p>
                  </a:txBody>
                  <a:tcPr/>
                </a:tc>
                <a:tc>
                  <a:txBody>
                    <a:bodyPr/>
                    <a:lstStyle/>
                    <a:p>
                      <a:r>
                        <a:rPr lang="ar-SA" sz="2400" kern="1200" dirty="0">
                          <a:solidFill>
                            <a:schemeClr val="dk1"/>
                          </a:solidFill>
                          <a:effectLst/>
                          <a:latin typeface="+mn-lt"/>
                          <a:ea typeface="+mn-ea"/>
                          <a:cs typeface="+mn-cs"/>
                        </a:rPr>
                        <a:t>في اي صف انت؟</a:t>
                      </a:r>
                      <a:endParaRPr lang="en-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07585418"/>
                  </a:ext>
                </a:extLst>
              </a:tr>
              <a:tr h="508900">
                <a:tc>
                  <a:txBody>
                    <a:bodyPr/>
                    <a:lstStyle/>
                    <a:p>
                      <a:pPr algn="l"/>
                      <a:r>
                        <a:rPr lang="en-IL" sz="2400" kern="1200" dirty="0">
                          <a:solidFill>
                            <a:schemeClr val="dk1"/>
                          </a:solidFill>
                          <a:effectLst/>
                          <a:latin typeface="+mn-lt"/>
                          <a:ea typeface="+mn-ea"/>
                          <a:cs typeface="+mn-cs"/>
                        </a:rPr>
                        <a:t> </a:t>
                      </a:r>
                      <a:r>
                        <a:rPr lang="en-US" sz="2400" kern="1200" dirty="0">
                          <a:solidFill>
                            <a:schemeClr val="dk1"/>
                          </a:solidFill>
                          <a:effectLst/>
                          <a:latin typeface="Varela Round" panose="00000500000000000000" pitchFamily="2" charset="-79"/>
                          <a:ea typeface="+mn-ea"/>
                          <a:cs typeface="Varela Round" panose="00000500000000000000" pitchFamily="2" charset="-79"/>
                        </a:rPr>
                        <a:t>I don’t know anyone.</a:t>
                      </a:r>
                      <a:endParaRPr lang="en-IL" sz="2400" dirty="0">
                        <a:latin typeface="Varela Round" panose="00000500000000000000" pitchFamily="2" charset="-79"/>
                        <a:cs typeface="Varela Round" panose="00000500000000000000" pitchFamily="2" charset="-79"/>
                      </a:endParaRPr>
                    </a:p>
                  </a:txBody>
                  <a:tcPr/>
                </a:tc>
                <a:tc>
                  <a:txBody>
                    <a:bodyPr/>
                    <a:lstStyle/>
                    <a:p>
                      <a:r>
                        <a:rPr lang="he-IL" sz="2400" dirty="0">
                          <a:latin typeface="Varela Round" panose="00000500000000000000" pitchFamily="2" charset="-79"/>
                          <a:cs typeface="Varela Round" panose="00000500000000000000" pitchFamily="2" charset="-79"/>
                        </a:rPr>
                        <a:t>אני לא מכיר/ה אף אחד.</a:t>
                      </a:r>
                      <a:endParaRPr lang="en-IL" sz="2400" dirty="0">
                        <a:latin typeface="Varela Round" panose="00000500000000000000" pitchFamily="2" charset="-79"/>
                        <a:cs typeface="Varela Round" panose="00000500000000000000" pitchFamily="2" charset="-79"/>
                      </a:endParaRPr>
                    </a:p>
                  </a:txBody>
                  <a:tcPr/>
                </a:tc>
                <a:tc>
                  <a:txBody>
                    <a:bodyPr/>
                    <a:lstStyle/>
                    <a:p>
                      <a:r>
                        <a:rPr lang="en-IL" sz="2400" kern="1200" dirty="0">
                          <a:solidFill>
                            <a:schemeClr val="dk1"/>
                          </a:solidFill>
                          <a:effectLst/>
                          <a:latin typeface="+mn-lt"/>
                          <a:ea typeface="+mn-ea"/>
                          <a:cs typeface="+mn-cs"/>
                        </a:rPr>
                        <a:t> </a:t>
                      </a:r>
                      <a:r>
                        <a:rPr lang="ar-SA" sz="2400" kern="1200" dirty="0">
                          <a:solidFill>
                            <a:schemeClr val="dk1"/>
                          </a:solidFill>
                          <a:effectLst/>
                          <a:latin typeface="+mn-lt"/>
                          <a:ea typeface="+mn-ea"/>
                          <a:cs typeface="+mn-cs"/>
                        </a:rPr>
                        <a:t>لا اعرف احد</a:t>
                      </a:r>
                      <a:endParaRPr lang="en-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87239495"/>
                  </a:ext>
                </a:extLst>
              </a:tr>
            </a:tbl>
          </a:graphicData>
        </a:graphic>
      </p:graphicFrame>
    </p:spTree>
    <p:extLst>
      <p:ext uri="{BB962C8B-B14F-4D97-AF65-F5344CB8AC3E}">
        <p14:creationId xmlns:p14="http://schemas.microsoft.com/office/powerpoint/2010/main" val="1940432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8EC8-A662-4CCF-AD4C-D02C44D6EAA3}"/>
              </a:ext>
            </a:extLst>
          </p:cNvPr>
          <p:cNvSpPr>
            <a:spLocks noGrp="1"/>
          </p:cNvSpPr>
          <p:nvPr>
            <p:ph type="title"/>
          </p:nvPr>
        </p:nvSpPr>
        <p:spPr/>
        <p:txBody>
          <a:bodyPr/>
          <a:lstStyle/>
          <a:p>
            <a:r>
              <a:rPr lang="en-US" dirty="0">
                <a:hlinkClick r:id="rId3"/>
              </a:rPr>
              <a:t>Question Cards for Personal Information</a:t>
            </a:r>
            <a:endParaRPr lang="en-IL" dirty="0"/>
          </a:p>
        </p:txBody>
      </p:sp>
      <p:pic>
        <p:nvPicPr>
          <p:cNvPr id="5" name="Content Placeholder 4">
            <a:extLst>
              <a:ext uri="{FF2B5EF4-FFF2-40B4-BE49-F238E27FC236}">
                <a16:creationId xmlns:a16="http://schemas.microsoft.com/office/drawing/2014/main" id="{9D113E76-0583-4619-A75B-AE0D176BA2EF}"/>
              </a:ext>
            </a:extLst>
          </p:cNvPr>
          <p:cNvPicPr>
            <a:picLocks noGrp="1" noChangeAspect="1"/>
          </p:cNvPicPr>
          <p:nvPr>
            <p:ph idx="1"/>
          </p:nvPr>
        </p:nvPicPr>
        <p:blipFill>
          <a:blip r:embed="rId4"/>
          <a:stretch>
            <a:fillRect/>
          </a:stretch>
        </p:blipFill>
        <p:spPr>
          <a:xfrm>
            <a:off x="117104" y="1356033"/>
            <a:ext cx="6109223" cy="3444201"/>
          </a:xfrm>
        </p:spPr>
      </p:pic>
      <p:pic>
        <p:nvPicPr>
          <p:cNvPr id="7" name="Picture 6">
            <a:extLst>
              <a:ext uri="{FF2B5EF4-FFF2-40B4-BE49-F238E27FC236}">
                <a16:creationId xmlns:a16="http://schemas.microsoft.com/office/drawing/2014/main" id="{6868887F-9B75-49BD-95C6-0F8359C64721}"/>
              </a:ext>
            </a:extLst>
          </p:cNvPr>
          <p:cNvPicPr>
            <a:picLocks noChangeAspect="1"/>
          </p:cNvPicPr>
          <p:nvPr/>
        </p:nvPicPr>
        <p:blipFill>
          <a:blip r:embed="rId5"/>
          <a:stretch>
            <a:fillRect/>
          </a:stretch>
        </p:blipFill>
        <p:spPr>
          <a:xfrm>
            <a:off x="6226327" y="3158254"/>
            <a:ext cx="5621218" cy="3128909"/>
          </a:xfrm>
          <a:prstGeom prst="rect">
            <a:avLst/>
          </a:prstGeom>
        </p:spPr>
      </p:pic>
    </p:spTree>
    <p:extLst>
      <p:ext uri="{BB962C8B-B14F-4D97-AF65-F5344CB8AC3E}">
        <p14:creationId xmlns:p14="http://schemas.microsoft.com/office/powerpoint/2010/main" val="3702413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B286-8DEF-48A4-B4C1-0244B76EE5CB}"/>
              </a:ext>
            </a:extLst>
          </p:cNvPr>
          <p:cNvSpPr>
            <a:spLocks noGrp="1"/>
          </p:cNvSpPr>
          <p:nvPr>
            <p:ph type="title"/>
          </p:nvPr>
        </p:nvSpPr>
        <p:spPr/>
        <p:txBody>
          <a:bodyPr/>
          <a:lstStyle/>
          <a:p>
            <a:r>
              <a:rPr lang="en-US" dirty="0"/>
              <a:t>Let’s Play with Quizlet</a:t>
            </a:r>
            <a:endParaRPr lang="en-IL" dirty="0"/>
          </a:p>
        </p:txBody>
      </p:sp>
      <p:pic>
        <p:nvPicPr>
          <p:cNvPr id="5" name="Picture 4" descr="Icon&#10;&#10;Description automatically generated">
            <a:hlinkClick r:id="rId3"/>
            <a:extLst>
              <a:ext uri="{FF2B5EF4-FFF2-40B4-BE49-F238E27FC236}">
                <a16:creationId xmlns:a16="http://schemas.microsoft.com/office/drawing/2014/main" id="{28DFA812-2FF4-4A22-9997-48720B1C5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9990" y="1253765"/>
            <a:ext cx="4670036" cy="4670036"/>
          </a:xfrm>
          <a:prstGeom prst="rect">
            <a:avLst/>
          </a:prstGeom>
        </p:spPr>
      </p:pic>
    </p:spTree>
    <p:extLst>
      <p:ext uri="{BB962C8B-B14F-4D97-AF65-F5344CB8AC3E}">
        <p14:creationId xmlns:p14="http://schemas.microsoft.com/office/powerpoint/2010/main" val="442979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3631-ADA8-4CF3-AE13-FC9446B52CD6}"/>
              </a:ext>
            </a:extLst>
          </p:cNvPr>
          <p:cNvSpPr>
            <a:spLocks noGrp="1"/>
          </p:cNvSpPr>
          <p:nvPr>
            <p:ph type="title"/>
          </p:nvPr>
        </p:nvSpPr>
        <p:spPr/>
        <p:txBody>
          <a:bodyPr/>
          <a:lstStyle/>
          <a:p>
            <a:r>
              <a:rPr lang="en-US" sz="3200" dirty="0"/>
              <a:t>Can you remember the question to each answer?</a:t>
            </a:r>
            <a:endParaRPr lang="en-IL" sz="3200" dirty="0"/>
          </a:p>
        </p:txBody>
      </p:sp>
      <p:pic>
        <p:nvPicPr>
          <p:cNvPr id="9" name="Content Placeholder 8">
            <a:hlinkClick r:id="rId3"/>
            <a:extLst>
              <a:ext uri="{FF2B5EF4-FFF2-40B4-BE49-F238E27FC236}">
                <a16:creationId xmlns:a16="http://schemas.microsoft.com/office/drawing/2014/main" id="{C4220A0C-9329-4C8D-B784-8E254AB4B6F6}"/>
              </a:ext>
            </a:extLst>
          </p:cNvPr>
          <p:cNvPicPr>
            <a:picLocks noGrp="1" noChangeAspect="1"/>
          </p:cNvPicPr>
          <p:nvPr>
            <p:ph idx="1"/>
          </p:nvPr>
        </p:nvPicPr>
        <p:blipFill>
          <a:blip r:embed="rId4"/>
          <a:stretch>
            <a:fillRect/>
          </a:stretch>
        </p:blipFill>
        <p:spPr>
          <a:xfrm>
            <a:off x="3667328" y="1130583"/>
            <a:ext cx="5472880" cy="4905713"/>
          </a:xfrm>
        </p:spPr>
      </p:pic>
    </p:spTree>
    <p:extLst>
      <p:ext uri="{BB962C8B-B14F-4D97-AF65-F5344CB8AC3E}">
        <p14:creationId xmlns:p14="http://schemas.microsoft.com/office/powerpoint/2010/main" val="166785733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2614</TotalTime>
  <Words>1189</Words>
  <Application>Microsoft Office PowerPoint</Application>
  <PresentationFormat>Widescreen</PresentationFormat>
  <Paragraphs>173</Paragraphs>
  <Slides>41</Slides>
  <Notes>15</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Varela Round</vt:lpstr>
      <vt:lpstr>ערכת נושא Office</vt:lpstr>
      <vt:lpstr>מערכת שידורים לאומית</vt:lpstr>
      <vt:lpstr>Role Play</vt:lpstr>
      <vt:lpstr>Can you?</vt:lpstr>
      <vt:lpstr>Personal Information</vt:lpstr>
      <vt:lpstr>Learning New Words</vt:lpstr>
      <vt:lpstr>Which words do you need?</vt:lpstr>
      <vt:lpstr>Question Cards for Personal Information</vt:lpstr>
      <vt:lpstr>Let’s Play with Quizlet</vt:lpstr>
      <vt:lpstr>Can you remember the question to each answer?</vt:lpstr>
      <vt:lpstr>Watch and practice with a clip from the British Council</vt:lpstr>
      <vt:lpstr>Here are the words of the “dialogue”</vt:lpstr>
      <vt:lpstr>PowerPoint Presentation</vt:lpstr>
      <vt:lpstr>Pretend to be someone else</vt:lpstr>
      <vt:lpstr>Here are the words of the “dialogue”</vt:lpstr>
      <vt:lpstr>PowerPoint Presentation</vt:lpstr>
      <vt:lpstr>Assessment  تقييم הערכה</vt:lpstr>
      <vt:lpstr>Assessment  تقييم הערכה   </vt:lpstr>
      <vt:lpstr>OR: Assessment (2)</vt:lpstr>
      <vt:lpstr>Checklist</vt:lpstr>
      <vt:lpstr>Make a video and send it to your teacher</vt:lpstr>
      <vt:lpstr>When we come back….</vt:lpstr>
      <vt:lpstr>Break</vt:lpstr>
      <vt:lpstr>Giving and Getting Directions</vt:lpstr>
      <vt:lpstr>Which words do you need to know?</vt:lpstr>
      <vt:lpstr>PowerPoint Presentation</vt:lpstr>
      <vt:lpstr>Giving Directions – Match the Word</vt:lpstr>
      <vt:lpstr>British Council Exercise - Match</vt:lpstr>
      <vt:lpstr>Map</vt:lpstr>
      <vt:lpstr>PowerPoint Presentation</vt:lpstr>
      <vt:lpstr>Dialogue 1</vt:lpstr>
      <vt:lpstr>Dialogue 2</vt:lpstr>
      <vt:lpstr>PowerPoint Presentation</vt:lpstr>
      <vt:lpstr>Checklist</vt:lpstr>
      <vt:lpstr>Giving Directions - Origami</vt:lpstr>
      <vt:lpstr>Words for Origami</vt:lpstr>
      <vt:lpstr>Making a Fish</vt:lpstr>
      <vt:lpstr>It’s your turn!</vt:lpstr>
      <vt:lpstr>Assessment Origami</vt:lpstr>
      <vt:lpstr>Here is an example from a student in Tira </vt:lpstr>
      <vt:lpstr>Now you can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רחל בורנשטיין</dc:creator>
  <cp:lastModifiedBy>Anat Kaldaron</cp:lastModifiedBy>
  <cp:revision>92</cp:revision>
  <dcterms:created xsi:type="dcterms:W3CDTF">2020-12-15T17:54:28Z</dcterms:created>
  <dcterms:modified xsi:type="dcterms:W3CDTF">2020-12-29T14:37:15Z</dcterms:modified>
</cp:coreProperties>
</file>