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86" r:id="rId2"/>
  </p:sldMasterIdLst>
  <p:notesMasterIdLst>
    <p:notesMasterId r:id="rId39"/>
  </p:notesMasterIdLst>
  <p:sldIdLst>
    <p:sldId id="357" r:id="rId3"/>
    <p:sldId id="401" r:id="rId4"/>
    <p:sldId id="408" r:id="rId5"/>
    <p:sldId id="409" r:id="rId6"/>
    <p:sldId id="410" r:id="rId7"/>
    <p:sldId id="377" r:id="rId8"/>
    <p:sldId id="412" r:id="rId9"/>
    <p:sldId id="413" r:id="rId10"/>
    <p:sldId id="364" r:id="rId11"/>
    <p:sldId id="337" r:id="rId12"/>
    <p:sldId id="370" r:id="rId13"/>
    <p:sldId id="405" r:id="rId14"/>
    <p:sldId id="414" r:id="rId15"/>
    <p:sldId id="338" r:id="rId16"/>
    <p:sldId id="415" r:id="rId17"/>
    <p:sldId id="369" r:id="rId18"/>
    <p:sldId id="323" r:id="rId19"/>
    <p:sldId id="331" r:id="rId20"/>
    <p:sldId id="407" r:id="rId21"/>
    <p:sldId id="411" r:id="rId22"/>
    <p:sldId id="416" r:id="rId23"/>
    <p:sldId id="398" r:id="rId24"/>
    <p:sldId id="342" r:id="rId25"/>
    <p:sldId id="343" r:id="rId26"/>
    <p:sldId id="345" r:id="rId27"/>
    <p:sldId id="417" r:id="rId28"/>
    <p:sldId id="340" r:id="rId29"/>
    <p:sldId id="391" r:id="rId30"/>
    <p:sldId id="372" r:id="rId31"/>
    <p:sldId id="365" r:id="rId32"/>
    <p:sldId id="371" r:id="rId33"/>
    <p:sldId id="420" r:id="rId34"/>
    <p:sldId id="419" r:id="rId35"/>
    <p:sldId id="379" r:id="rId36"/>
    <p:sldId id="376" r:id="rId37"/>
    <p:sldId id="291" r:id="rId3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ליאורה פינסקי" initials="לפ" lastIdx="1" clrIdx="0">
    <p:extLst>
      <p:ext uri="{19B8F6BF-5375-455C-9EA6-DF929625EA0E}">
        <p15:presenceInfo xmlns:p15="http://schemas.microsoft.com/office/powerpoint/2012/main" userId="457ae4f2ad8c068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A72"/>
    <a:srgbClr val="12B4BC"/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840" y="58"/>
      </p:cViewPr>
      <p:guideLst>
        <p:guide orient="horz" pos="2160"/>
        <p:guide pos="384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8B3F74-FB2E-400D-8ED4-A76382C970C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33C3BF12-8C0B-4618-9C2D-AEB135E603E9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מהי מטרופולין</a:t>
          </a:r>
        </a:p>
      </dgm:t>
    </dgm:pt>
    <dgm:pt modelId="{573C8734-BE52-4065-B935-FA11389A2DE4}" type="parTrans" cxnId="{645AFF72-3491-4353-B841-7A9376F35934}">
      <dgm:prSet/>
      <dgm:spPr/>
      <dgm:t>
        <a:bodyPr/>
        <a:lstStyle/>
        <a:p>
          <a:pPr rtl="1"/>
          <a:endParaRPr lang="he-IL"/>
        </a:p>
      </dgm:t>
    </dgm:pt>
    <dgm:pt modelId="{632FAA60-42E5-48D2-9FA6-F53AB209CE90}" type="sibTrans" cxnId="{645AFF72-3491-4353-B841-7A9376F35934}">
      <dgm:prSet/>
      <dgm:spPr/>
      <dgm:t>
        <a:bodyPr/>
        <a:lstStyle/>
        <a:p>
          <a:pPr rtl="1"/>
          <a:endParaRPr lang="he-IL"/>
        </a:p>
      </dgm:t>
    </dgm:pt>
    <dgm:pt modelId="{3A8930B7-C638-4B14-9E9A-3C07121D5F6D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מטרופולינים בישראל ומאפייניהן</a:t>
          </a:r>
        </a:p>
      </dgm:t>
    </dgm:pt>
    <dgm:pt modelId="{133B0D7F-3530-4636-88CB-C3D061251F6F}" type="parTrans" cxnId="{A84F574B-6875-4652-A9F0-3E0BC0E25B61}">
      <dgm:prSet/>
      <dgm:spPr/>
      <dgm:t>
        <a:bodyPr/>
        <a:lstStyle/>
        <a:p>
          <a:pPr rtl="1"/>
          <a:endParaRPr lang="he-IL"/>
        </a:p>
      </dgm:t>
    </dgm:pt>
    <dgm:pt modelId="{E140E3C4-C0D3-483B-905A-B9A47FEC0489}" type="sibTrans" cxnId="{A84F574B-6875-4652-A9F0-3E0BC0E25B61}">
      <dgm:prSet/>
      <dgm:spPr/>
      <dgm:t>
        <a:bodyPr/>
        <a:lstStyle/>
        <a:p>
          <a:pPr rtl="1"/>
          <a:endParaRPr lang="he-IL"/>
        </a:p>
      </dgm:t>
    </dgm:pt>
    <dgm:pt modelId="{EC378101-367D-4948-8714-3255406B04B8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מאפייני מטרופולין תל אביב</a:t>
          </a:r>
        </a:p>
      </dgm:t>
    </dgm:pt>
    <dgm:pt modelId="{CD612743-03FD-419E-8603-F38469CE0CBB}" type="parTrans" cxnId="{5767B7BA-B8C8-41A3-9B00-1C6CD1CEF0F2}">
      <dgm:prSet/>
      <dgm:spPr/>
      <dgm:t>
        <a:bodyPr/>
        <a:lstStyle/>
        <a:p>
          <a:pPr rtl="1"/>
          <a:endParaRPr lang="he-IL"/>
        </a:p>
      </dgm:t>
    </dgm:pt>
    <dgm:pt modelId="{02DF3245-9C4A-4835-BD3D-5BA6FA66EAFB}" type="sibTrans" cxnId="{5767B7BA-B8C8-41A3-9B00-1C6CD1CEF0F2}">
      <dgm:prSet/>
      <dgm:spPr/>
      <dgm:t>
        <a:bodyPr/>
        <a:lstStyle/>
        <a:p>
          <a:pPr rtl="1"/>
          <a:endParaRPr lang="he-IL"/>
        </a:p>
      </dgm:t>
    </dgm:pt>
    <dgm:pt modelId="{F10EAB62-3CC4-4F2B-B72A-8767901E156C}">
      <dgm:prSet/>
      <dgm:spPr/>
      <dgm:t>
        <a:bodyPr/>
        <a:lstStyle/>
        <a:p>
          <a:pPr rtl="1"/>
          <a:r>
            <a:rPr lang="he-IL" dirty="0">
              <a:cs typeface="Varela Round"/>
            </a:rPr>
            <a:t>תל אביב- עיר עולם ואתר מורשת עולמי</a:t>
          </a:r>
        </a:p>
      </dgm:t>
    </dgm:pt>
    <dgm:pt modelId="{D75902F8-1526-45FB-92F7-FDEF8E25EDD9}" type="parTrans" cxnId="{6BD89306-2D87-432B-8166-EBA7B26E7533}">
      <dgm:prSet/>
      <dgm:spPr/>
      <dgm:t>
        <a:bodyPr/>
        <a:lstStyle/>
        <a:p>
          <a:pPr rtl="1"/>
          <a:endParaRPr lang="he-IL"/>
        </a:p>
      </dgm:t>
    </dgm:pt>
    <dgm:pt modelId="{BB809383-0516-4546-897B-EE1A526F478E}" type="sibTrans" cxnId="{6BD89306-2D87-432B-8166-EBA7B26E7533}">
      <dgm:prSet/>
      <dgm:spPr/>
      <dgm:t>
        <a:bodyPr/>
        <a:lstStyle/>
        <a:p>
          <a:pPr rtl="1"/>
          <a:endParaRPr lang="he-IL"/>
        </a:p>
      </dgm:t>
    </dgm:pt>
    <dgm:pt modelId="{8CAF6FE6-0E97-4B22-AABF-4C61E8CC1AD1}">
      <dgm:prSet/>
      <dgm:spPr/>
      <dgm:t>
        <a:bodyPr/>
        <a:lstStyle/>
        <a:p>
          <a:pPr rtl="1"/>
          <a:r>
            <a:rPr lang="he-IL" dirty="0">
              <a:cs typeface="Varela Round"/>
            </a:rPr>
            <a:t>חזון העיר תל אביב</a:t>
          </a:r>
        </a:p>
      </dgm:t>
    </dgm:pt>
    <dgm:pt modelId="{8C6CDA53-3642-4A77-A227-ADCC99004EBF}" type="parTrans" cxnId="{EE5B82F1-AD38-42CB-9EE4-662001B17436}">
      <dgm:prSet/>
      <dgm:spPr/>
      <dgm:t>
        <a:bodyPr/>
        <a:lstStyle/>
        <a:p>
          <a:pPr rtl="1"/>
          <a:endParaRPr lang="he-IL"/>
        </a:p>
      </dgm:t>
    </dgm:pt>
    <dgm:pt modelId="{5A9469CF-9ED4-4025-A36D-EA710D2773BE}" type="sibTrans" cxnId="{EE5B82F1-AD38-42CB-9EE4-662001B17436}">
      <dgm:prSet/>
      <dgm:spPr/>
      <dgm:t>
        <a:bodyPr/>
        <a:lstStyle/>
        <a:p>
          <a:pPr rtl="1"/>
          <a:endParaRPr lang="he-IL"/>
        </a:p>
      </dgm:t>
    </dgm:pt>
    <dgm:pt modelId="{C46A2A74-8415-41A6-B0B0-34240DCA628A}" type="pres">
      <dgm:prSet presAssocID="{B68B3F74-FB2E-400D-8ED4-A76382C970CD}" presName="linear" presStyleCnt="0">
        <dgm:presLayoutVars>
          <dgm:animLvl val="lvl"/>
          <dgm:resizeHandles val="exact"/>
        </dgm:presLayoutVars>
      </dgm:prSet>
      <dgm:spPr/>
    </dgm:pt>
    <dgm:pt modelId="{619490DD-DFA5-4A61-90B0-B2671FCB36B0}" type="pres">
      <dgm:prSet presAssocID="{33C3BF12-8C0B-4618-9C2D-AEB135E603E9}" presName="parentText" presStyleLbl="node1" presStyleIdx="0" presStyleCnt="5" custLinFactNeighborY="-25669">
        <dgm:presLayoutVars>
          <dgm:chMax val="0"/>
          <dgm:bulletEnabled val="1"/>
        </dgm:presLayoutVars>
      </dgm:prSet>
      <dgm:spPr/>
    </dgm:pt>
    <dgm:pt modelId="{5D2DC323-2E7B-433D-A8D0-B8A49B5DD4D6}" type="pres">
      <dgm:prSet presAssocID="{632FAA60-42E5-48D2-9FA6-F53AB209CE90}" presName="spacer" presStyleCnt="0"/>
      <dgm:spPr/>
    </dgm:pt>
    <dgm:pt modelId="{56CCBB7E-4AA4-4C9E-9C8F-13F2406D26FC}" type="pres">
      <dgm:prSet presAssocID="{3A8930B7-C638-4B14-9E9A-3C07121D5F6D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D9DE9EEF-7DF3-4188-9759-37B926250229}" type="pres">
      <dgm:prSet presAssocID="{E140E3C4-C0D3-483B-905A-B9A47FEC0489}" presName="spacer" presStyleCnt="0"/>
      <dgm:spPr/>
    </dgm:pt>
    <dgm:pt modelId="{820E428D-369E-45A1-A5A2-EBC04E801933}" type="pres">
      <dgm:prSet presAssocID="{EC378101-367D-4948-8714-3255406B04B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03DEF16-E204-4F42-AC3F-056E0C8BA4C9}" type="pres">
      <dgm:prSet presAssocID="{02DF3245-9C4A-4835-BD3D-5BA6FA66EAFB}" presName="spacer" presStyleCnt="0"/>
      <dgm:spPr/>
    </dgm:pt>
    <dgm:pt modelId="{E20E3EBB-AAC4-4042-B3F3-C7E9E3BCEE52}" type="pres">
      <dgm:prSet presAssocID="{F10EAB62-3CC4-4F2B-B72A-8767901E156C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EC4F8FA-A1E7-4474-8D35-F4C7128EB434}" type="pres">
      <dgm:prSet presAssocID="{BB809383-0516-4546-897B-EE1A526F478E}" presName="spacer" presStyleCnt="0"/>
      <dgm:spPr/>
    </dgm:pt>
    <dgm:pt modelId="{D7AAB433-5E23-49C8-BEB5-53DABDC10BA0}" type="pres">
      <dgm:prSet presAssocID="{8CAF6FE6-0E97-4B22-AABF-4C61E8CC1AD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BD89306-2D87-432B-8166-EBA7B26E7533}" srcId="{B68B3F74-FB2E-400D-8ED4-A76382C970CD}" destId="{F10EAB62-3CC4-4F2B-B72A-8767901E156C}" srcOrd="3" destOrd="0" parTransId="{D75902F8-1526-45FB-92F7-FDEF8E25EDD9}" sibTransId="{BB809383-0516-4546-897B-EE1A526F478E}"/>
    <dgm:cxn modelId="{CE918361-1F99-4E96-9B50-72E406D69F4F}" type="presOf" srcId="{F10EAB62-3CC4-4F2B-B72A-8767901E156C}" destId="{E20E3EBB-AAC4-4042-B3F3-C7E9E3BCEE52}" srcOrd="0" destOrd="0" presId="urn:microsoft.com/office/officeart/2005/8/layout/vList2"/>
    <dgm:cxn modelId="{A1F13C6A-B1A2-409B-9BDC-ED900BA90AAD}" type="presOf" srcId="{3A8930B7-C638-4B14-9E9A-3C07121D5F6D}" destId="{56CCBB7E-4AA4-4C9E-9C8F-13F2406D26FC}" srcOrd="0" destOrd="0" presId="urn:microsoft.com/office/officeart/2005/8/layout/vList2"/>
    <dgm:cxn modelId="{A84F574B-6875-4652-A9F0-3E0BC0E25B61}" srcId="{B68B3F74-FB2E-400D-8ED4-A76382C970CD}" destId="{3A8930B7-C638-4B14-9E9A-3C07121D5F6D}" srcOrd="1" destOrd="0" parTransId="{133B0D7F-3530-4636-88CB-C3D061251F6F}" sibTransId="{E140E3C4-C0D3-483B-905A-B9A47FEC0489}"/>
    <dgm:cxn modelId="{645AFF72-3491-4353-B841-7A9376F35934}" srcId="{B68B3F74-FB2E-400D-8ED4-A76382C970CD}" destId="{33C3BF12-8C0B-4618-9C2D-AEB135E603E9}" srcOrd="0" destOrd="0" parTransId="{573C8734-BE52-4065-B935-FA11389A2DE4}" sibTransId="{632FAA60-42E5-48D2-9FA6-F53AB209CE90}"/>
    <dgm:cxn modelId="{D6A3CA57-8E6E-4456-AD76-94D723A708B5}" type="presOf" srcId="{EC378101-367D-4948-8714-3255406B04B8}" destId="{820E428D-369E-45A1-A5A2-EBC04E801933}" srcOrd="0" destOrd="0" presId="urn:microsoft.com/office/officeart/2005/8/layout/vList2"/>
    <dgm:cxn modelId="{65FC8A89-516B-4C05-9122-1634F86BC8A3}" type="presOf" srcId="{8CAF6FE6-0E97-4B22-AABF-4C61E8CC1AD1}" destId="{D7AAB433-5E23-49C8-BEB5-53DABDC10BA0}" srcOrd="0" destOrd="0" presId="urn:microsoft.com/office/officeart/2005/8/layout/vList2"/>
    <dgm:cxn modelId="{3BA9D98F-B7E1-4340-80CD-39168746A580}" type="presOf" srcId="{B68B3F74-FB2E-400D-8ED4-A76382C970CD}" destId="{C46A2A74-8415-41A6-B0B0-34240DCA628A}" srcOrd="0" destOrd="0" presId="urn:microsoft.com/office/officeart/2005/8/layout/vList2"/>
    <dgm:cxn modelId="{5767B7BA-B8C8-41A3-9B00-1C6CD1CEF0F2}" srcId="{B68B3F74-FB2E-400D-8ED4-A76382C970CD}" destId="{EC378101-367D-4948-8714-3255406B04B8}" srcOrd="2" destOrd="0" parTransId="{CD612743-03FD-419E-8603-F38469CE0CBB}" sibTransId="{02DF3245-9C4A-4835-BD3D-5BA6FA66EAFB}"/>
    <dgm:cxn modelId="{D12CDBC5-2025-49AA-8083-A0472A5BC282}" type="presOf" srcId="{33C3BF12-8C0B-4618-9C2D-AEB135E603E9}" destId="{619490DD-DFA5-4A61-90B0-B2671FCB36B0}" srcOrd="0" destOrd="0" presId="urn:microsoft.com/office/officeart/2005/8/layout/vList2"/>
    <dgm:cxn modelId="{EE5B82F1-AD38-42CB-9EE4-662001B17436}" srcId="{B68B3F74-FB2E-400D-8ED4-A76382C970CD}" destId="{8CAF6FE6-0E97-4B22-AABF-4C61E8CC1AD1}" srcOrd="4" destOrd="0" parTransId="{8C6CDA53-3642-4A77-A227-ADCC99004EBF}" sibTransId="{5A9469CF-9ED4-4025-A36D-EA710D2773BE}"/>
    <dgm:cxn modelId="{64921239-5D0E-490C-8180-D5A51ECF6C1C}" type="presParOf" srcId="{C46A2A74-8415-41A6-B0B0-34240DCA628A}" destId="{619490DD-DFA5-4A61-90B0-B2671FCB36B0}" srcOrd="0" destOrd="0" presId="urn:microsoft.com/office/officeart/2005/8/layout/vList2"/>
    <dgm:cxn modelId="{68955BE4-6D7E-4E49-8FD2-47A599F2E44E}" type="presParOf" srcId="{C46A2A74-8415-41A6-B0B0-34240DCA628A}" destId="{5D2DC323-2E7B-433D-A8D0-B8A49B5DD4D6}" srcOrd="1" destOrd="0" presId="urn:microsoft.com/office/officeart/2005/8/layout/vList2"/>
    <dgm:cxn modelId="{13756BAA-4ED6-4E65-8303-0B717BF94E3C}" type="presParOf" srcId="{C46A2A74-8415-41A6-B0B0-34240DCA628A}" destId="{56CCBB7E-4AA4-4C9E-9C8F-13F2406D26FC}" srcOrd="2" destOrd="0" presId="urn:microsoft.com/office/officeart/2005/8/layout/vList2"/>
    <dgm:cxn modelId="{C2D47EF4-5AF9-4AF9-ABA0-610FA0774703}" type="presParOf" srcId="{C46A2A74-8415-41A6-B0B0-34240DCA628A}" destId="{D9DE9EEF-7DF3-4188-9759-37B926250229}" srcOrd="3" destOrd="0" presId="urn:microsoft.com/office/officeart/2005/8/layout/vList2"/>
    <dgm:cxn modelId="{5FA539DD-BC93-4686-B930-C10DF9B7CA81}" type="presParOf" srcId="{C46A2A74-8415-41A6-B0B0-34240DCA628A}" destId="{820E428D-369E-45A1-A5A2-EBC04E801933}" srcOrd="4" destOrd="0" presId="urn:microsoft.com/office/officeart/2005/8/layout/vList2"/>
    <dgm:cxn modelId="{C6C8951B-A2E4-40E9-9B70-5D0ECF979DE8}" type="presParOf" srcId="{C46A2A74-8415-41A6-B0B0-34240DCA628A}" destId="{D03DEF16-E204-4F42-AC3F-056E0C8BA4C9}" srcOrd="5" destOrd="0" presId="urn:microsoft.com/office/officeart/2005/8/layout/vList2"/>
    <dgm:cxn modelId="{0E640A32-59AE-4869-86F7-E204046A6519}" type="presParOf" srcId="{C46A2A74-8415-41A6-B0B0-34240DCA628A}" destId="{E20E3EBB-AAC4-4042-B3F3-C7E9E3BCEE52}" srcOrd="6" destOrd="0" presId="urn:microsoft.com/office/officeart/2005/8/layout/vList2"/>
    <dgm:cxn modelId="{B4EEA8DB-EEA8-4D81-BEF9-C201927A1DC5}" type="presParOf" srcId="{C46A2A74-8415-41A6-B0B0-34240DCA628A}" destId="{3EC4F8FA-A1E7-4474-8D35-F4C7128EB434}" srcOrd="7" destOrd="0" presId="urn:microsoft.com/office/officeart/2005/8/layout/vList2"/>
    <dgm:cxn modelId="{EFF69436-732C-46A2-BF0C-7E5D233C54AF}" type="presParOf" srcId="{C46A2A74-8415-41A6-B0B0-34240DCA628A}" destId="{D7AAB433-5E23-49C8-BEB5-53DABDC10BA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05F96B5-5FA4-4C33-9C48-27434E2CF99A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CC6EB085-6955-42ED-ACF6-F4BA5BFF14AC}">
      <dgm:prSet phldrT="[טקסט]" custT="1"/>
      <dgm:spPr/>
      <dgm:t>
        <a:bodyPr/>
        <a:lstStyle/>
        <a:p>
          <a:pPr rtl="1"/>
          <a:r>
            <a:rPr lang="he-IL" sz="2800" b="1" dirty="0">
              <a:cs typeface="Varela Round"/>
            </a:rPr>
            <a:t>הקמה</a:t>
          </a:r>
        </a:p>
      </dgm:t>
    </dgm:pt>
    <dgm:pt modelId="{4D1E49A8-19FA-409E-91B6-CFAB3C4D0E16}" type="parTrans" cxnId="{E5F872FE-246D-4E27-A794-92E7932CCEC0}">
      <dgm:prSet/>
      <dgm:spPr/>
      <dgm:t>
        <a:bodyPr/>
        <a:lstStyle/>
        <a:p>
          <a:pPr rtl="1"/>
          <a:endParaRPr lang="he-IL"/>
        </a:p>
      </dgm:t>
    </dgm:pt>
    <dgm:pt modelId="{DB5AF98C-5ACA-469D-9F63-790E2F074374}" type="sibTrans" cxnId="{E5F872FE-246D-4E27-A794-92E7932CCEC0}">
      <dgm:prSet/>
      <dgm:spPr/>
      <dgm:t>
        <a:bodyPr/>
        <a:lstStyle/>
        <a:p>
          <a:pPr rtl="1"/>
          <a:endParaRPr lang="he-IL"/>
        </a:p>
      </dgm:t>
    </dgm:pt>
    <dgm:pt modelId="{52D3A355-591B-4D58-A6B0-E3CEDD6232F1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תל אביב - "העיר העברית הראשונה" שהוקמה כשכונה היהודית "אחוזת בית" מחוץ ליפו ב - 1909. </a:t>
          </a:r>
        </a:p>
      </dgm:t>
    </dgm:pt>
    <dgm:pt modelId="{1D3993F8-5F28-43C4-8D59-A279C49BAFA1}" type="parTrans" cxnId="{17B216BD-D4A5-4D2A-8345-12434EEAC881}">
      <dgm:prSet/>
      <dgm:spPr/>
      <dgm:t>
        <a:bodyPr/>
        <a:lstStyle/>
        <a:p>
          <a:pPr rtl="1"/>
          <a:endParaRPr lang="he-IL"/>
        </a:p>
      </dgm:t>
    </dgm:pt>
    <dgm:pt modelId="{882AEC5F-A5B5-40FF-BB27-FCDADABA36D9}" type="sibTrans" cxnId="{17B216BD-D4A5-4D2A-8345-12434EEAC881}">
      <dgm:prSet/>
      <dgm:spPr/>
      <dgm:t>
        <a:bodyPr/>
        <a:lstStyle/>
        <a:p>
          <a:pPr rtl="1"/>
          <a:endParaRPr lang="he-IL"/>
        </a:p>
      </dgm:t>
    </dgm:pt>
    <dgm:pt modelId="{24C08BAC-A245-4EB5-8D79-B286F3CBB99E}">
      <dgm:prSet phldrT="[טקסט]" custT="1"/>
      <dgm:spPr/>
      <dgm:t>
        <a:bodyPr/>
        <a:lstStyle/>
        <a:p>
          <a:pPr rtl="1"/>
          <a:r>
            <a:rPr lang="he-IL" sz="2800" dirty="0">
              <a:cs typeface="Varela Round"/>
            </a:rPr>
            <a:t>שם</a:t>
          </a:r>
        </a:p>
      </dgm:t>
    </dgm:pt>
    <dgm:pt modelId="{6572AF10-FA03-4C5A-AB0D-4BB2C48191B8}" type="parTrans" cxnId="{9E06E451-1C87-4C08-9AC1-249AF49F0243}">
      <dgm:prSet/>
      <dgm:spPr/>
      <dgm:t>
        <a:bodyPr/>
        <a:lstStyle/>
        <a:p>
          <a:pPr rtl="1"/>
          <a:endParaRPr lang="he-IL"/>
        </a:p>
      </dgm:t>
    </dgm:pt>
    <dgm:pt modelId="{8DC156CF-55FD-4B48-9DB7-5D78FCE0082A}" type="sibTrans" cxnId="{9E06E451-1C87-4C08-9AC1-249AF49F0243}">
      <dgm:prSet/>
      <dgm:spPr/>
      <dgm:t>
        <a:bodyPr/>
        <a:lstStyle/>
        <a:p>
          <a:pPr rtl="1"/>
          <a:endParaRPr lang="he-IL"/>
        </a:p>
      </dgm:t>
    </dgm:pt>
    <dgm:pt modelId="{6E92DFEB-4545-4F74-B81F-0947C32AA926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"אחוזת בית"  לימים שונה שמה לתל אביב אחרי 1949 נקראה העיר תל אביב-יפו</a:t>
          </a:r>
        </a:p>
      </dgm:t>
    </dgm:pt>
    <dgm:pt modelId="{DEB8FA09-CA80-4CCD-BBFA-D775E3D73DDB}" type="parTrans" cxnId="{25E45677-7E9F-4688-95EC-4BCD0E8B0A90}">
      <dgm:prSet/>
      <dgm:spPr/>
      <dgm:t>
        <a:bodyPr/>
        <a:lstStyle/>
        <a:p>
          <a:pPr rtl="1"/>
          <a:endParaRPr lang="he-IL"/>
        </a:p>
      </dgm:t>
    </dgm:pt>
    <dgm:pt modelId="{81E8D9DC-6E09-45E1-91DD-C8316C294A63}" type="sibTrans" cxnId="{25E45677-7E9F-4688-95EC-4BCD0E8B0A90}">
      <dgm:prSet/>
      <dgm:spPr/>
      <dgm:t>
        <a:bodyPr/>
        <a:lstStyle/>
        <a:p>
          <a:pPr rtl="1"/>
          <a:endParaRPr lang="he-IL"/>
        </a:p>
      </dgm:t>
    </dgm:pt>
    <dgm:pt modelId="{E568F57A-0436-4800-9E13-24EEF91CE7E0}">
      <dgm:prSet phldrT="[טקסט]" custT="1"/>
      <dgm:spPr/>
      <dgm:t>
        <a:bodyPr/>
        <a:lstStyle/>
        <a:p>
          <a:pPr rtl="1"/>
          <a:r>
            <a:rPr lang="he-IL" sz="2000" dirty="0">
              <a:cs typeface="Varela Round"/>
            </a:rPr>
            <a:t>גודל אוכלוסייה</a:t>
          </a:r>
        </a:p>
      </dgm:t>
    </dgm:pt>
    <dgm:pt modelId="{168ACF76-787B-4C36-B377-E6B2B4B350B3}" type="parTrans" cxnId="{34BAFAEA-376E-4311-9E1B-EB0152E08AE6}">
      <dgm:prSet/>
      <dgm:spPr/>
      <dgm:t>
        <a:bodyPr/>
        <a:lstStyle/>
        <a:p>
          <a:pPr rtl="1"/>
          <a:endParaRPr lang="he-IL"/>
        </a:p>
      </dgm:t>
    </dgm:pt>
    <dgm:pt modelId="{FF90A91F-5AB0-48AE-B1F4-19CFE270BFD6}" type="sibTrans" cxnId="{34BAFAEA-376E-4311-9E1B-EB0152E08AE6}">
      <dgm:prSet/>
      <dgm:spPr/>
      <dgm:t>
        <a:bodyPr/>
        <a:lstStyle/>
        <a:p>
          <a:pPr rtl="1"/>
          <a:endParaRPr lang="he-IL"/>
        </a:p>
      </dgm:t>
    </dgm:pt>
    <dgm:pt modelId="{C6938663-93BE-4C07-BDB3-F44296E7E1B4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עם קום המדינה כבר חיו בה כ- 200,000 תושבים.</a:t>
          </a:r>
        </a:p>
      </dgm:t>
    </dgm:pt>
    <dgm:pt modelId="{E1AC1BB3-9714-4720-A925-8DF3524014D1}" type="parTrans" cxnId="{C117DC8D-0BE9-4202-BF77-8ED056B82AFE}">
      <dgm:prSet/>
      <dgm:spPr/>
      <dgm:t>
        <a:bodyPr/>
        <a:lstStyle/>
        <a:p>
          <a:pPr rtl="1"/>
          <a:endParaRPr lang="he-IL"/>
        </a:p>
      </dgm:t>
    </dgm:pt>
    <dgm:pt modelId="{6229627B-2B13-480D-8A8F-9677558F6D08}" type="sibTrans" cxnId="{C117DC8D-0BE9-4202-BF77-8ED056B82AFE}">
      <dgm:prSet/>
      <dgm:spPr/>
      <dgm:t>
        <a:bodyPr/>
        <a:lstStyle/>
        <a:p>
          <a:pPr rtl="1"/>
          <a:endParaRPr lang="he-IL"/>
        </a:p>
      </dgm:t>
    </dgm:pt>
    <dgm:pt modelId="{D9CF2844-E380-4013-A9AD-CA11C6C8E1E3}" type="pres">
      <dgm:prSet presAssocID="{C05F96B5-5FA4-4C33-9C48-27434E2CF99A}" presName="linearFlow" presStyleCnt="0">
        <dgm:presLayoutVars>
          <dgm:dir val="rev"/>
          <dgm:animLvl val="lvl"/>
          <dgm:resizeHandles val="exact"/>
        </dgm:presLayoutVars>
      </dgm:prSet>
      <dgm:spPr/>
    </dgm:pt>
    <dgm:pt modelId="{389D3168-35B8-44A4-854C-41F91F8FA103}" type="pres">
      <dgm:prSet presAssocID="{CC6EB085-6955-42ED-ACF6-F4BA5BFF14AC}" presName="composite" presStyleCnt="0"/>
      <dgm:spPr/>
    </dgm:pt>
    <dgm:pt modelId="{A7E90B1C-8CA3-4866-B54C-C170D7721097}" type="pres">
      <dgm:prSet presAssocID="{CC6EB085-6955-42ED-ACF6-F4BA5BFF14AC}" presName="parentText" presStyleLbl="alignNode1" presStyleIdx="0" presStyleCnt="3" custLinFactNeighborX="-5352" custLinFactNeighborY="1489">
        <dgm:presLayoutVars>
          <dgm:chMax val="1"/>
          <dgm:bulletEnabled val="1"/>
        </dgm:presLayoutVars>
      </dgm:prSet>
      <dgm:spPr/>
    </dgm:pt>
    <dgm:pt modelId="{A5387EDD-94E1-4F0A-845C-3CF35606DD3E}" type="pres">
      <dgm:prSet presAssocID="{CC6EB085-6955-42ED-ACF6-F4BA5BFF14AC}" presName="descendantText" presStyleLbl="alignAcc1" presStyleIdx="0" presStyleCnt="3">
        <dgm:presLayoutVars>
          <dgm:bulletEnabled val="1"/>
        </dgm:presLayoutVars>
      </dgm:prSet>
      <dgm:spPr/>
    </dgm:pt>
    <dgm:pt modelId="{F3B4B1B9-7226-49FE-AF01-C7F81648A8BB}" type="pres">
      <dgm:prSet presAssocID="{DB5AF98C-5ACA-469D-9F63-790E2F074374}" presName="sp" presStyleCnt="0"/>
      <dgm:spPr/>
    </dgm:pt>
    <dgm:pt modelId="{9197EFB6-1D1D-425E-99DC-DBF027050D8A}" type="pres">
      <dgm:prSet presAssocID="{24C08BAC-A245-4EB5-8D79-B286F3CBB99E}" presName="composite" presStyleCnt="0"/>
      <dgm:spPr/>
    </dgm:pt>
    <dgm:pt modelId="{CF910B25-1ACA-4964-942F-F192788F2D6D}" type="pres">
      <dgm:prSet presAssocID="{24C08BAC-A245-4EB5-8D79-B286F3CBB99E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D568BF1-F085-4FDA-B19C-B9FE9139A4A6}" type="pres">
      <dgm:prSet presAssocID="{24C08BAC-A245-4EB5-8D79-B286F3CBB99E}" presName="descendantText" presStyleLbl="alignAcc1" presStyleIdx="1" presStyleCnt="3">
        <dgm:presLayoutVars>
          <dgm:bulletEnabled val="1"/>
        </dgm:presLayoutVars>
      </dgm:prSet>
      <dgm:spPr/>
    </dgm:pt>
    <dgm:pt modelId="{EDDEAA60-C62F-4D60-8E70-10CDC9BAD31F}" type="pres">
      <dgm:prSet presAssocID="{8DC156CF-55FD-4B48-9DB7-5D78FCE0082A}" presName="sp" presStyleCnt="0"/>
      <dgm:spPr/>
    </dgm:pt>
    <dgm:pt modelId="{7BD7E00E-1EC5-4976-8DB8-0B1361A56BA5}" type="pres">
      <dgm:prSet presAssocID="{E568F57A-0436-4800-9E13-24EEF91CE7E0}" presName="composite" presStyleCnt="0"/>
      <dgm:spPr/>
    </dgm:pt>
    <dgm:pt modelId="{C2C971B8-D9F5-4362-8E87-4AB27B5752A6}" type="pres">
      <dgm:prSet presAssocID="{E568F57A-0436-4800-9E13-24EEF91CE7E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ED323AB2-A8DA-4D0D-BD85-B777CE4D8813}" type="pres">
      <dgm:prSet presAssocID="{E568F57A-0436-4800-9E13-24EEF91CE7E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EB32F516-208D-4D7D-9379-27E5A588A697}" type="presOf" srcId="{6E92DFEB-4545-4F74-B81F-0947C32AA926}" destId="{5D568BF1-F085-4FDA-B19C-B9FE9139A4A6}" srcOrd="0" destOrd="0" presId="urn:microsoft.com/office/officeart/2005/8/layout/chevron2"/>
    <dgm:cxn modelId="{73F28E3B-2EC4-45D7-9D7E-023BF520F78D}" type="presOf" srcId="{24C08BAC-A245-4EB5-8D79-B286F3CBB99E}" destId="{CF910B25-1ACA-4964-942F-F192788F2D6D}" srcOrd="0" destOrd="0" presId="urn:microsoft.com/office/officeart/2005/8/layout/chevron2"/>
    <dgm:cxn modelId="{144AEB3C-BC62-48CD-BB69-E45DE0F77638}" type="presOf" srcId="{52D3A355-591B-4D58-A6B0-E3CEDD6232F1}" destId="{A5387EDD-94E1-4F0A-845C-3CF35606DD3E}" srcOrd="0" destOrd="0" presId="urn:microsoft.com/office/officeart/2005/8/layout/chevron2"/>
    <dgm:cxn modelId="{5D3FBF3E-9944-4AE6-BA6A-5AA44D56A19F}" type="presOf" srcId="{E568F57A-0436-4800-9E13-24EEF91CE7E0}" destId="{C2C971B8-D9F5-4362-8E87-4AB27B5752A6}" srcOrd="0" destOrd="0" presId="urn:microsoft.com/office/officeart/2005/8/layout/chevron2"/>
    <dgm:cxn modelId="{9E06E451-1C87-4C08-9AC1-249AF49F0243}" srcId="{C05F96B5-5FA4-4C33-9C48-27434E2CF99A}" destId="{24C08BAC-A245-4EB5-8D79-B286F3CBB99E}" srcOrd="1" destOrd="0" parTransId="{6572AF10-FA03-4C5A-AB0D-4BB2C48191B8}" sibTransId="{8DC156CF-55FD-4B48-9DB7-5D78FCE0082A}"/>
    <dgm:cxn modelId="{F17DBD54-6A0C-4175-8FCA-975CE55D6299}" type="presOf" srcId="{C6938663-93BE-4C07-BDB3-F44296E7E1B4}" destId="{ED323AB2-A8DA-4D0D-BD85-B777CE4D8813}" srcOrd="0" destOrd="0" presId="urn:microsoft.com/office/officeart/2005/8/layout/chevron2"/>
    <dgm:cxn modelId="{25E45677-7E9F-4688-95EC-4BCD0E8B0A90}" srcId="{24C08BAC-A245-4EB5-8D79-B286F3CBB99E}" destId="{6E92DFEB-4545-4F74-B81F-0947C32AA926}" srcOrd="0" destOrd="0" parTransId="{DEB8FA09-CA80-4CCD-BBFA-D775E3D73DDB}" sibTransId="{81E8D9DC-6E09-45E1-91DD-C8316C294A63}"/>
    <dgm:cxn modelId="{5EC90787-5DDF-4AB7-8AAE-B5F3B3B7D4C7}" type="presOf" srcId="{CC6EB085-6955-42ED-ACF6-F4BA5BFF14AC}" destId="{A7E90B1C-8CA3-4866-B54C-C170D7721097}" srcOrd="0" destOrd="0" presId="urn:microsoft.com/office/officeart/2005/8/layout/chevron2"/>
    <dgm:cxn modelId="{C117DC8D-0BE9-4202-BF77-8ED056B82AFE}" srcId="{E568F57A-0436-4800-9E13-24EEF91CE7E0}" destId="{C6938663-93BE-4C07-BDB3-F44296E7E1B4}" srcOrd="0" destOrd="0" parTransId="{E1AC1BB3-9714-4720-A925-8DF3524014D1}" sibTransId="{6229627B-2B13-480D-8A8F-9677558F6D08}"/>
    <dgm:cxn modelId="{17B216BD-D4A5-4D2A-8345-12434EEAC881}" srcId="{CC6EB085-6955-42ED-ACF6-F4BA5BFF14AC}" destId="{52D3A355-591B-4D58-A6B0-E3CEDD6232F1}" srcOrd="0" destOrd="0" parTransId="{1D3993F8-5F28-43C4-8D59-A279C49BAFA1}" sibTransId="{882AEC5F-A5B5-40FF-BB27-FCDADABA36D9}"/>
    <dgm:cxn modelId="{34BAFAEA-376E-4311-9E1B-EB0152E08AE6}" srcId="{C05F96B5-5FA4-4C33-9C48-27434E2CF99A}" destId="{E568F57A-0436-4800-9E13-24EEF91CE7E0}" srcOrd="2" destOrd="0" parTransId="{168ACF76-787B-4C36-B377-E6B2B4B350B3}" sibTransId="{FF90A91F-5AB0-48AE-B1F4-19CFE270BFD6}"/>
    <dgm:cxn modelId="{7D09B9EB-0CEC-447B-BEFF-B42F87F73DD2}" type="presOf" srcId="{C05F96B5-5FA4-4C33-9C48-27434E2CF99A}" destId="{D9CF2844-E380-4013-A9AD-CA11C6C8E1E3}" srcOrd="0" destOrd="0" presId="urn:microsoft.com/office/officeart/2005/8/layout/chevron2"/>
    <dgm:cxn modelId="{E5F872FE-246D-4E27-A794-92E7932CCEC0}" srcId="{C05F96B5-5FA4-4C33-9C48-27434E2CF99A}" destId="{CC6EB085-6955-42ED-ACF6-F4BA5BFF14AC}" srcOrd="0" destOrd="0" parTransId="{4D1E49A8-19FA-409E-91B6-CFAB3C4D0E16}" sibTransId="{DB5AF98C-5ACA-469D-9F63-790E2F074374}"/>
    <dgm:cxn modelId="{BFF32618-3F5A-4E61-AF7A-1326A3BB8A80}" type="presParOf" srcId="{D9CF2844-E380-4013-A9AD-CA11C6C8E1E3}" destId="{389D3168-35B8-44A4-854C-41F91F8FA103}" srcOrd="0" destOrd="0" presId="urn:microsoft.com/office/officeart/2005/8/layout/chevron2"/>
    <dgm:cxn modelId="{227783C3-8FE3-44C4-BD6B-501E498CF712}" type="presParOf" srcId="{389D3168-35B8-44A4-854C-41F91F8FA103}" destId="{A7E90B1C-8CA3-4866-B54C-C170D7721097}" srcOrd="0" destOrd="0" presId="urn:microsoft.com/office/officeart/2005/8/layout/chevron2"/>
    <dgm:cxn modelId="{1C3AAA46-EFDC-46B3-AC3E-3C3B9AA72963}" type="presParOf" srcId="{389D3168-35B8-44A4-854C-41F91F8FA103}" destId="{A5387EDD-94E1-4F0A-845C-3CF35606DD3E}" srcOrd="1" destOrd="0" presId="urn:microsoft.com/office/officeart/2005/8/layout/chevron2"/>
    <dgm:cxn modelId="{4F57C5C2-D3A1-4088-A2F6-2D9DEF13411D}" type="presParOf" srcId="{D9CF2844-E380-4013-A9AD-CA11C6C8E1E3}" destId="{F3B4B1B9-7226-49FE-AF01-C7F81648A8BB}" srcOrd="1" destOrd="0" presId="urn:microsoft.com/office/officeart/2005/8/layout/chevron2"/>
    <dgm:cxn modelId="{0F95650F-9930-43A8-B4C5-6258F39773F4}" type="presParOf" srcId="{D9CF2844-E380-4013-A9AD-CA11C6C8E1E3}" destId="{9197EFB6-1D1D-425E-99DC-DBF027050D8A}" srcOrd="2" destOrd="0" presId="urn:microsoft.com/office/officeart/2005/8/layout/chevron2"/>
    <dgm:cxn modelId="{B319655E-FEAD-4BEA-97B9-29946FF2D141}" type="presParOf" srcId="{9197EFB6-1D1D-425E-99DC-DBF027050D8A}" destId="{CF910B25-1ACA-4964-942F-F192788F2D6D}" srcOrd="0" destOrd="0" presId="urn:microsoft.com/office/officeart/2005/8/layout/chevron2"/>
    <dgm:cxn modelId="{B91FE39B-EDB0-4631-B57C-C168A54774BD}" type="presParOf" srcId="{9197EFB6-1D1D-425E-99DC-DBF027050D8A}" destId="{5D568BF1-F085-4FDA-B19C-B9FE9139A4A6}" srcOrd="1" destOrd="0" presId="urn:microsoft.com/office/officeart/2005/8/layout/chevron2"/>
    <dgm:cxn modelId="{A0D74971-204C-4824-9157-293DAEBE8728}" type="presParOf" srcId="{D9CF2844-E380-4013-A9AD-CA11C6C8E1E3}" destId="{EDDEAA60-C62F-4D60-8E70-10CDC9BAD31F}" srcOrd="3" destOrd="0" presId="urn:microsoft.com/office/officeart/2005/8/layout/chevron2"/>
    <dgm:cxn modelId="{0295E44E-5CE8-4C39-874C-C5078A83BB34}" type="presParOf" srcId="{D9CF2844-E380-4013-A9AD-CA11C6C8E1E3}" destId="{7BD7E00E-1EC5-4976-8DB8-0B1361A56BA5}" srcOrd="4" destOrd="0" presId="urn:microsoft.com/office/officeart/2005/8/layout/chevron2"/>
    <dgm:cxn modelId="{782B2396-E927-45F5-9F3B-46075D358B8C}" type="presParOf" srcId="{7BD7E00E-1EC5-4976-8DB8-0B1361A56BA5}" destId="{C2C971B8-D9F5-4362-8E87-4AB27B5752A6}" srcOrd="0" destOrd="0" presId="urn:microsoft.com/office/officeart/2005/8/layout/chevron2"/>
    <dgm:cxn modelId="{95D7F8B6-A6C6-4F53-B933-10DDF4E73E0C}" type="presParOf" srcId="{7BD7E00E-1EC5-4976-8DB8-0B1361A56BA5}" destId="{ED323AB2-A8DA-4D0D-BD85-B777CE4D88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3C71DB4-C126-487C-97D1-4A911DD7E436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C176C84E-110D-4EB8-8B92-3A9177D10552}">
      <dgm:prSet phldrT="[טקסט]"/>
      <dgm:spPr/>
      <dgm:t>
        <a:bodyPr/>
        <a:lstStyle/>
        <a:p>
          <a:pPr rtl="1"/>
          <a:r>
            <a:rPr lang="he-IL" dirty="0"/>
            <a:t>450,500</a:t>
          </a:r>
        </a:p>
      </dgm:t>
    </dgm:pt>
    <dgm:pt modelId="{E283AE6F-65E8-45CB-A9A0-37A633BCF4DC}" type="parTrans" cxnId="{C397127B-4A26-43E6-916D-3A562C4E2BE6}">
      <dgm:prSet/>
      <dgm:spPr/>
      <dgm:t>
        <a:bodyPr/>
        <a:lstStyle/>
        <a:p>
          <a:pPr rtl="1"/>
          <a:endParaRPr lang="he-IL"/>
        </a:p>
      </dgm:t>
    </dgm:pt>
    <dgm:pt modelId="{6051069C-86E5-473B-8D25-3CB0C4643185}" type="sibTrans" cxnId="{C397127B-4A26-43E6-916D-3A562C4E2BE6}">
      <dgm:prSet/>
      <dgm:spPr/>
      <dgm:t>
        <a:bodyPr/>
        <a:lstStyle/>
        <a:p>
          <a:pPr rtl="1"/>
          <a:endParaRPr lang="he-IL"/>
        </a:p>
      </dgm:t>
    </dgm:pt>
    <dgm:pt modelId="{27FA84F9-3BCC-40C2-9086-8625341E5DBF}">
      <dgm:prSet phldrT="[טקסט]"/>
      <dgm:spPr/>
      <dgm:t>
        <a:bodyPr/>
        <a:lstStyle/>
        <a:p>
          <a:pPr rtl="1"/>
          <a:r>
            <a:rPr lang="he-IL" dirty="0"/>
            <a:t>8,572</a:t>
          </a:r>
        </a:p>
      </dgm:t>
    </dgm:pt>
    <dgm:pt modelId="{E1C0D707-AD1A-46E9-8BCA-419506914749}" type="parTrans" cxnId="{32E0E76A-83A6-43D4-B735-96EF8AE506E1}">
      <dgm:prSet/>
      <dgm:spPr/>
      <dgm:t>
        <a:bodyPr/>
        <a:lstStyle/>
        <a:p>
          <a:pPr rtl="1"/>
          <a:endParaRPr lang="he-IL"/>
        </a:p>
      </dgm:t>
    </dgm:pt>
    <dgm:pt modelId="{AE8EF846-E505-4D70-87AF-10CEBA7E7C06}" type="sibTrans" cxnId="{32E0E76A-83A6-43D4-B735-96EF8AE506E1}">
      <dgm:prSet/>
      <dgm:spPr/>
      <dgm:t>
        <a:bodyPr/>
        <a:lstStyle/>
        <a:p>
          <a:pPr rtl="1"/>
          <a:endParaRPr lang="he-IL"/>
        </a:p>
      </dgm:t>
    </dgm:pt>
    <dgm:pt modelId="{9A8171E8-7184-4AFF-88B6-6657E95EED19}">
      <dgm:prSet phldrT="[טקסט]"/>
      <dgm:spPr/>
      <dgm:t>
        <a:bodyPr/>
        <a:lstStyle/>
        <a:p>
          <a:pPr rtl="1"/>
          <a:r>
            <a:rPr lang="he-IL" dirty="0"/>
            <a:t>1,418,500</a:t>
          </a:r>
        </a:p>
      </dgm:t>
    </dgm:pt>
    <dgm:pt modelId="{453F7B74-8C8C-4A04-91C9-DBE6088AA02E}" type="parTrans" cxnId="{2BBEF8D0-FCAA-42F7-9E3E-7264836D9D83}">
      <dgm:prSet/>
      <dgm:spPr/>
      <dgm:t>
        <a:bodyPr/>
        <a:lstStyle/>
        <a:p>
          <a:pPr rtl="1"/>
          <a:endParaRPr lang="he-IL"/>
        </a:p>
      </dgm:t>
    </dgm:pt>
    <dgm:pt modelId="{F1EC283E-D67F-4B85-82EC-47A73F5F8EAE}" type="sibTrans" cxnId="{2BBEF8D0-FCAA-42F7-9E3E-7264836D9D83}">
      <dgm:prSet/>
      <dgm:spPr/>
      <dgm:t>
        <a:bodyPr/>
        <a:lstStyle/>
        <a:p>
          <a:pPr rtl="1"/>
          <a:endParaRPr lang="he-IL"/>
        </a:p>
      </dgm:t>
    </dgm:pt>
    <dgm:pt modelId="{3D3F1E68-CDC2-46CE-BCA6-58ED51BC480D}">
      <dgm:prSet phldrT="[טקסט]"/>
      <dgm:spPr/>
      <dgm:t>
        <a:bodyPr/>
        <a:lstStyle/>
        <a:p>
          <a:pPr rtl="1"/>
          <a:r>
            <a:rPr lang="he-IL" dirty="0"/>
            <a:t>3,918,800</a:t>
          </a:r>
        </a:p>
      </dgm:t>
    </dgm:pt>
    <dgm:pt modelId="{A1F95A52-0ABC-4334-B7BD-F9E0E737CA9D}" type="parTrans" cxnId="{5C3A8612-2090-46C6-8626-2C3C50C04EFE}">
      <dgm:prSet/>
      <dgm:spPr/>
      <dgm:t>
        <a:bodyPr/>
        <a:lstStyle/>
        <a:p>
          <a:pPr rtl="1"/>
          <a:endParaRPr lang="he-IL"/>
        </a:p>
      </dgm:t>
    </dgm:pt>
    <dgm:pt modelId="{67007D0F-67BA-47C4-993A-74908C06CC14}" type="sibTrans" cxnId="{5C3A8612-2090-46C6-8626-2C3C50C04EFE}">
      <dgm:prSet/>
      <dgm:spPr/>
      <dgm:t>
        <a:bodyPr/>
        <a:lstStyle/>
        <a:p>
          <a:pPr rtl="1"/>
          <a:endParaRPr lang="he-IL"/>
        </a:p>
      </dgm:t>
    </dgm:pt>
    <dgm:pt modelId="{4AF987FA-74E6-4AB7-87FF-E5396AA4B25B}">
      <dgm:prSet phldrT="[טקסט]"/>
      <dgm:spPr/>
      <dgm:t>
        <a:bodyPr/>
        <a:lstStyle/>
        <a:p>
          <a:pPr rtl="1"/>
          <a:r>
            <a:rPr lang="he-IL" dirty="0"/>
            <a:t>70,000</a:t>
          </a:r>
        </a:p>
      </dgm:t>
    </dgm:pt>
    <dgm:pt modelId="{C2130E1C-067E-4386-950B-4B07453B9504}" type="parTrans" cxnId="{E6A66E6B-0592-4646-AB0C-390771479FB4}">
      <dgm:prSet/>
      <dgm:spPr/>
      <dgm:t>
        <a:bodyPr/>
        <a:lstStyle/>
        <a:p>
          <a:pPr rtl="1"/>
          <a:endParaRPr lang="he-IL"/>
        </a:p>
      </dgm:t>
    </dgm:pt>
    <dgm:pt modelId="{74495FCF-9F3B-463F-8B47-06BECD834429}" type="sibTrans" cxnId="{E6A66E6B-0592-4646-AB0C-390771479FB4}">
      <dgm:prSet/>
      <dgm:spPr/>
      <dgm:t>
        <a:bodyPr/>
        <a:lstStyle/>
        <a:p>
          <a:pPr rtl="1"/>
          <a:endParaRPr lang="he-IL"/>
        </a:p>
      </dgm:t>
    </dgm:pt>
    <dgm:pt modelId="{15DA2E03-03F6-42C5-A029-9C053316894D}">
      <dgm:prSet phldrT="[טקסט]"/>
      <dgm:spPr/>
      <dgm:t>
        <a:bodyPr/>
        <a:lstStyle/>
        <a:p>
          <a:pPr rtl="1"/>
          <a:r>
            <a:rPr lang="he-IL" dirty="0"/>
            <a:t>64%</a:t>
          </a:r>
        </a:p>
      </dgm:t>
    </dgm:pt>
    <dgm:pt modelId="{F6DC0331-A975-4006-810A-7C9909DBA4F7}" type="parTrans" cxnId="{34071A05-80AA-4CCA-BF86-970C87E1AF1A}">
      <dgm:prSet/>
      <dgm:spPr/>
      <dgm:t>
        <a:bodyPr/>
        <a:lstStyle/>
        <a:p>
          <a:endParaRPr lang="en-US"/>
        </a:p>
      </dgm:t>
    </dgm:pt>
    <dgm:pt modelId="{3343ABBA-EC8D-4B7A-9F71-98CEF23F4CC9}" type="sibTrans" cxnId="{34071A05-80AA-4CCA-BF86-970C87E1AF1A}">
      <dgm:prSet/>
      <dgm:spPr/>
      <dgm:t>
        <a:bodyPr/>
        <a:lstStyle/>
        <a:p>
          <a:endParaRPr lang="en-US"/>
        </a:p>
      </dgm:t>
    </dgm:pt>
    <dgm:pt modelId="{15DA3EFC-8177-4CFF-BFAF-B063F07AAE47}" type="pres">
      <dgm:prSet presAssocID="{C3C71DB4-C126-487C-97D1-4A911DD7E436}" presName="diagram" presStyleCnt="0">
        <dgm:presLayoutVars>
          <dgm:dir val="rev"/>
          <dgm:resizeHandles val="exact"/>
        </dgm:presLayoutVars>
      </dgm:prSet>
      <dgm:spPr/>
    </dgm:pt>
    <dgm:pt modelId="{7182714E-A89A-4E14-9197-2F68B9729A84}" type="pres">
      <dgm:prSet presAssocID="{C176C84E-110D-4EB8-8B92-3A9177D10552}" presName="node" presStyleLbl="node1" presStyleIdx="0" presStyleCnt="6">
        <dgm:presLayoutVars>
          <dgm:bulletEnabled val="1"/>
        </dgm:presLayoutVars>
      </dgm:prSet>
      <dgm:spPr/>
    </dgm:pt>
    <dgm:pt modelId="{739DC21F-1BD4-4DE9-9F77-A07B6331EA07}" type="pres">
      <dgm:prSet presAssocID="{6051069C-86E5-473B-8D25-3CB0C4643185}" presName="sibTrans" presStyleCnt="0"/>
      <dgm:spPr/>
    </dgm:pt>
    <dgm:pt modelId="{B9DA1166-9778-49E8-AF93-7FC4686EB273}" type="pres">
      <dgm:prSet presAssocID="{27FA84F9-3BCC-40C2-9086-8625341E5DBF}" presName="node" presStyleLbl="node1" presStyleIdx="1" presStyleCnt="6">
        <dgm:presLayoutVars>
          <dgm:bulletEnabled val="1"/>
        </dgm:presLayoutVars>
      </dgm:prSet>
      <dgm:spPr/>
    </dgm:pt>
    <dgm:pt modelId="{B11BFD47-A41D-4CDE-B089-958C5C4DD006}" type="pres">
      <dgm:prSet presAssocID="{AE8EF846-E505-4D70-87AF-10CEBA7E7C06}" presName="sibTrans" presStyleCnt="0"/>
      <dgm:spPr/>
    </dgm:pt>
    <dgm:pt modelId="{734863BA-3B5F-4803-A05E-85ED0D6F96E8}" type="pres">
      <dgm:prSet presAssocID="{9A8171E8-7184-4AFF-88B6-6657E95EED19}" presName="node" presStyleLbl="node1" presStyleIdx="2" presStyleCnt="6">
        <dgm:presLayoutVars>
          <dgm:bulletEnabled val="1"/>
        </dgm:presLayoutVars>
      </dgm:prSet>
      <dgm:spPr/>
    </dgm:pt>
    <dgm:pt modelId="{EB679BA6-D881-42E0-A814-7EBA86AEF1E9}" type="pres">
      <dgm:prSet presAssocID="{F1EC283E-D67F-4B85-82EC-47A73F5F8EAE}" presName="sibTrans" presStyleCnt="0"/>
      <dgm:spPr/>
    </dgm:pt>
    <dgm:pt modelId="{DD2201EF-268A-4BF2-8398-745A5843EE86}" type="pres">
      <dgm:prSet presAssocID="{3D3F1E68-CDC2-46CE-BCA6-58ED51BC480D}" presName="node" presStyleLbl="node1" presStyleIdx="3" presStyleCnt="6" custLinFactNeighborX="0" custLinFactNeighborY="1134">
        <dgm:presLayoutVars>
          <dgm:bulletEnabled val="1"/>
        </dgm:presLayoutVars>
      </dgm:prSet>
      <dgm:spPr/>
    </dgm:pt>
    <dgm:pt modelId="{3DC4F617-4868-476B-AF70-7E22A8DDF06F}" type="pres">
      <dgm:prSet presAssocID="{67007D0F-67BA-47C4-993A-74908C06CC14}" presName="sibTrans" presStyleCnt="0"/>
      <dgm:spPr/>
    </dgm:pt>
    <dgm:pt modelId="{00FF9359-834D-4C6D-BF74-00A46CCD6484}" type="pres">
      <dgm:prSet presAssocID="{4AF987FA-74E6-4AB7-87FF-E5396AA4B25B}" presName="node" presStyleLbl="node1" presStyleIdx="4" presStyleCnt="6">
        <dgm:presLayoutVars>
          <dgm:bulletEnabled val="1"/>
        </dgm:presLayoutVars>
      </dgm:prSet>
      <dgm:spPr/>
    </dgm:pt>
    <dgm:pt modelId="{339F4DA9-4167-4CBC-8036-6DA8E17C3876}" type="pres">
      <dgm:prSet presAssocID="{74495FCF-9F3B-463F-8B47-06BECD834429}" presName="sibTrans" presStyleCnt="0"/>
      <dgm:spPr/>
    </dgm:pt>
    <dgm:pt modelId="{E27737F2-D4F9-432F-918F-4698A8525D86}" type="pres">
      <dgm:prSet presAssocID="{15DA2E03-03F6-42C5-A029-9C053316894D}" presName="node" presStyleLbl="node1" presStyleIdx="5" presStyleCnt="6">
        <dgm:presLayoutVars>
          <dgm:bulletEnabled val="1"/>
        </dgm:presLayoutVars>
      </dgm:prSet>
      <dgm:spPr/>
    </dgm:pt>
  </dgm:ptLst>
  <dgm:cxnLst>
    <dgm:cxn modelId="{34071A05-80AA-4CCA-BF86-970C87E1AF1A}" srcId="{C3C71DB4-C126-487C-97D1-4A911DD7E436}" destId="{15DA2E03-03F6-42C5-A029-9C053316894D}" srcOrd="5" destOrd="0" parTransId="{F6DC0331-A975-4006-810A-7C9909DBA4F7}" sibTransId="{3343ABBA-EC8D-4B7A-9F71-98CEF23F4CC9}"/>
    <dgm:cxn modelId="{5C3A8612-2090-46C6-8626-2C3C50C04EFE}" srcId="{C3C71DB4-C126-487C-97D1-4A911DD7E436}" destId="{3D3F1E68-CDC2-46CE-BCA6-58ED51BC480D}" srcOrd="3" destOrd="0" parTransId="{A1F95A52-0ABC-4334-B7BD-F9E0E737CA9D}" sibTransId="{67007D0F-67BA-47C4-993A-74908C06CC14}"/>
    <dgm:cxn modelId="{CB1E351D-00A2-4089-83C7-8C1C58FB1851}" type="presOf" srcId="{C3C71DB4-C126-487C-97D1-4A911DD7E436}" destId="{15DA3EFC-8177-4CFF-BFAF-B063F07AAE47}" srcOrd="0" destOrd="0" presId="urn:microsoft.com/office/officeart/2005/8/layout/default"/>
    <dgm:cxn modelId="{94EA9620-D3DB-4A17-88CE-FF82E73B4BE2}" type="presOf" srcId="{27FA84F9-3BCC-40C2-9086-8625341E5DBF}" destId="{B9DA1166-9778-49E8-AF93-7FC4686EB273}" srcOrd="0" destOrd="0" presId="urn:microsoft.com/office/officeart/2005/8/layout/default"/>
    <dgm:cxn modelId="{18D8742C-541B-4B14-A323-4D4D84FC92FD}" type="presOf" srcId="{9A8171E8-7184-4AFF-88B6-6657E95EED19}" destId="{734863BA-3B5F-4803-A05E-85ED0D6F96E8}" srcOrd="0" destOrd="0" presId="urn:microsoft.com/office/officeart/2005/8/layout/default"/>
    <dgm:cxn modelId="{32E0E76A-83A6-43D4-B735-96EF8AE506E1}" srcId="{C3C71DB4-C126-487C-97D1-4A911DD7E436}" destId="{27FA84F9-3BCC-40C2-9086-8625341E5DBF}" srcOrd="1" destOrd="0" parTransId="{E1C0D707-AD1A-46E9-8BCA-419506914749}" sibTransId="{AE8EF846-E505-4D70-87AF-10CEBA7E7C06}"/>
    <dgm:cxn modelId="{E6A66E6B-0592-4646-AB0C-390771479FB4}" srcId="{C3C71DB4-C126-487C-97D1-4A911DD7E436}" destId="{4AF987FA-74E6-4AB7-87FF-E5396AA4B25B}" srcOrd="4" destOrd="0" parTransId="{C2130E1C-067E-4386-950B-4B07453B9504}" sibTransId="{74495FCF-9F3B-463F-8B47-06BECD834429}"/>
    <dgm:cxn modelId="{C397127B-4A26-43E6-916D-3A562C4E2BE6}" srcId="{C3C71DB4-C126-487C-97D1-4A911DD7E436}" destId="{C176C84E-110D-4EB8-8B92-3A9177D10552}" srcOrd="0" destOrd="0" parTransId="{E283AE6F-65E8-45CB-A9A0-37A633BCF4DC}" sibTransId="{6051069C-86E5-473B-8D25-3CB0C4643185}"/>
    <dgm:cxn modelId="{F639B191-7E53-4CD5-96E2-74BF47EDF653}" type="presOf" srcId="{3D3F1E68-CDC2-46CE-BCA6-58ED51BC480D}" destId="{DD2201EF-268A-4BF2-8398-745A5843EE86}" srcOrd="0" destOrd="0" presId="urn:microsoft.com/office/officeart/2005/8/layout/default"/>
    <dgm:cxn modelId="{024B7DA3-F513-4207-BFB3-E00276A280AD}" type="presOf" srcId="{15DA2E03-03F6-42C5-A029-9C053316894D}" destId="{E27737F2-D4F9-432F-918F-4698A8525D86}" srcOrd="0" destOrd="0" presId="urn:microsoft.com/office/officeart/2005/8/layout/default"/>
    <dgm:cxn modelId="{2BBEF8D0-FCAA-42F7-9E3E-7264836D9D83}" srcId="{C3C71DB4-C126-487C-97D1-4A911DD7E436}" destId="{9A8171E8-7184-4AFF-88B6-6657E95EED19}" srcOrd="2" destOrd="0" parTransId="{453F7B74-8C8C-4A04-91C9-DBE6088AA02E}" sibTransId="{F1EC283E-D67F-4B85-82EC-47A73F5F8EAE}"/>
    <dgm:cxn modelId="{230E41D3-BF64-4A56-A005-7F91E015A1E9}" type="presOf" srcId="{4AF987FA-74E6-4AB7-87FF-E5396AA4B25B}" destId="{00FF9359-834D-4C6D-BF74-00A46CCD6484}" srcOrd="0" destOrd="0" presId="urn:microsoft.com/office/officeart/2005/8/layout/default"/>
    <dgm:cxn modelId="{B5639ADB-F183-4C83-8966-248D43F351B0}" type="presOf" srcId="{C176C84E-110D-4EB8-8B92-3A9177D10552}" destId="{7182714E-A89A-4E14-9197-2F68B9729A84}" srcOrd="0" destOrd="0" presId="urn:microsoft.com/office/officeart/2005/8/layout/default"/>
    <dgm:cxn modelId="{C6626922-5930-455B-B8B4-43FD91711F3B}" type="presParOf" srcId="{15DA3EFC-8177-4CFF-BFAF-B063F07AAE47}" destId="{7182714E-A89A-4E14-9197-2F68B9729A84}" srcOrd="0" destOrd="0" presId="urn:microsoft.com/office/officeart/2005/8/layout/default"/>
    <dgm:cxn modelId="{54482591-460F-441F-869D-B0C45BD62554}" type="presParOf" srcId="{15DA3EFC-8177-4CFF-BFAF-B063F07AAE47}" destId="{739DC21F-1BD4-4DE9-9F77-A07B6331EA07}" srcOrd="1" destOrd="0" presId="urn:microsoft.com/office/officeart/2005/8/layout/default"/>
    <dgm:cxn modelId="{B6D54E88-8559-4374-84B6-220D8CD893C8}" type="presParOf" srcId="{15DA3EFC-8177-4CFF-BFAF-B063F07AAE47}" destId="{B9DA1166-9778-49E8-AF93-7FC4686EB273}" srcOrd="2" destOrd="0" presId="urn:microsoft.com/office/officeart/2005/8/layout/default"/>
    <dgm:cxn modelId="{ECAD8CB8-BC7A-404B-837D-7C47D4E33038}" type="presParOf" srcId="{15DA3EFC-8177-4CFF-BFAF-B063F07AAE47}" destId="{B11BFD47-A41D-4CDE-B089-958C5C4DD006}" srcOrd="3" destOrd="0" presId="urn:microsoft.com/office/officeart/2005/8/layout/default"/>
    <dgm:cxn modelId="{752C09CC-4499-4A34-98A5-8123A9F7E560}" type="presParOf" srcId="{15DA3EFC-8177-4CFF-BFAF-B063F07AAE47}" destId="{734863BA-3B5F-4803-A05E-85ED0D6F96E8}" srcOrd="4" destOrd="0" presId="urn:microsoft.com/office/officeart/2005/8/layout/default"/>
    <dgm:cxn modelId="{BE10D558-E4A2-4328-A91A-464F3D0842AC}" type="presParOf" srcId="{15DA3EFC-8177-4CFF-BFAF-B063F07AAE47}" destId="{EB679BA6-D881-42E0-A814-7EBA86AEF1E9}" srcOrd="5" destOrd="0" presId="urn:microsoft.com/office/officeart/2005/8/layout/default"/>
    <dgm:cxn modelId="{104ADD57-A190-427F-85EF-8CB8BB898495}" type="presParOf" srcId="{15DA3EFC-8177-4CFF-BFAF-B063F07AAE47}" destId="{DD2201EF-268A-4BF2-8398-745A5843EE86}" srcOrd="6" destOrd="0" presId="urn:microsoft.com/office/officeart/2005/8/layout/default"/>
    <dgm:cxn modelId="{969BE1DB-246F-417F-9933-2286C241EB5F}" type="presParOf" srcId="{15DA3EFC-8177-4CFF-BFAF-B063F07AAE47}" destId="{3DC4F617-4868-476B-AF70-7E22A8DDF06F}" srcOrd="7" destOrd="0" presId="urn:microsoft.com/office/officeart/2005/8/layout/default"/>
    <dgm:cxn modelId="{1F6D8062-B058-4037-9C34-E8A02F94D43D}" type="presParOf" srcId="{15DA3EFC-8177-4CFF-BFAF-B063F07AAE47}" destId="{00FF9359-834D-4C6D-BF74-00A46CCD6484}" srcOrd="8" destOrd="0" presId="urn:microsoft.com/office/officeart/2005/8/layout/default"/>
    <dgm:cxn modelId="{A6C41C27-59D6-412F-BE29-9FF2D211B449}" type="presParOf" srcId="{15DA3EFC-8177-4CFF-BFAF-B063F07AAE47}" destId="{339F4DA9-4167-4CBC-8036-6DA8E17C3876}" srcOrd="9" destOrd="0" presId="urn:microsoft.com/office/officeart/2005/8/layout/default"/>
    <dgm:cxn modelId="{8E8412AA-2106-439C-B857-3FF920A72ECB}" type="presParOf" srcId="{15DA3EFC-8177-4CFF-BFAF-B063F07AAE47}" destId="{E27737F2-D4F9-432F-918F-4698A8525D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1E5C93E-8E06-4333-A6DE-F2B266CB7206}" type="doc">
      <dgm:prSet loTypeId="urn:microsoft.com/office/officeart/2005/8/layout/vList2" loCatId="list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F5F5F095-CD8C-4DCA-AB34-BE477EF95BD3}">
      <dgm:prSet phldrT="[טקסט]"/>
      <dgm:spPr/>
      <dgm:t>
        <a:bodyPr/>
        <a:lstStyle/>
        <a:p>
          <a:pPr rtl="1">
            <a:buFont typeface="+mj-lt"/>
            <a:buAutoNum type="arabicPeriod"/>
          </a:pPr>
          <a:r>
            <a:rPr lang="he-IL">
              <a:cs typeface="Varela Round" panose="00000500000000000000"/>
            </a:rPr>
            <a:t>זיהום אוויר כבד.</a:t>
          </a:r>
          <a:endParaRPr lang="he-IL" dirty="0"/>
        </a:p>
      </dgm:t>
    </dgm:pt>
    <dgm:pt modelId="{210DFA1B-E5E7-41CE-8778-6AC5BA850C95}" type="parTrans" cxnId="{B5400CD3-A01E-4A4F-9052-1861D7ADBE68}">
      <dgm:prSet/>
      <dgm:spPr/>
      <dgm:t>
        <a:bodyPr/>
        <a:lstStyle/>
        <a:p>
          <a:pPr rtl="1"/>
          <a:endParaRPr lang="he-IL"/>
        </a:p>
      </dgm:t>
    </dgm:pt>
    <dgm:pt modelId="{30C31EDA-08F2-4FBC-804F-7D6FEBCE977F}" type="sibTrans" cxnId="{B5400CD3-A01E-4A4F-9052-1861D7ADBE68}">
      <dgm:prSet/>
      <dgm:spPr/>
      <dgm:t>
        <a:bodyPr/>
        <a:lstStyle/>
        <a:p>
          <a:pPr rtl="1"/>
          <a:endParaRPr lang="he-IL"/>
        </a:p>
      </dgm:t>
    </dgm:pt>
    <dgm:pt modelId="{2DFA20B5-AD6A-4F34-9691-F24DB5981DC6}">
      <dgm:prSet/>
      <dgm:spPr/>
      <dgm:t>
        <a:bodyPr/>
        <a:lstStyle/>
        <a:p>
          <a:pPr rtl="1"/>
          <a:r>
            <a:rPr lang="he-IL">
              <a:cs typeface="Varela Round" panose="00000500000000000000"/>
            </a:rPr>
            <a:t>תחבורה ציבורית שאינה מספקת מענה הולם. </a:t>
          </a:r>
          <a:endParaRPr lang="he-IL" dirty="0">
            <a:cs typeface="Varela Round" panose="00000500000000000000"/>
          </a:endParaRPr>
        </a:p>
      </dgm:t>
    </dgm:pt>
    <dgm:pt modelId="{F01F7BB0-1D2E-493B-8F4F-60E7D5649B85}" type="parTrans" cxnId="{876FA568-64DF-423E-9008-A7F884CE700A}">
      <dgm:prSet/>
      <dgm:spPr/>
      <dgm:t>
        <a:bodyPr/>
        <a:lstStyle/>
        <a:p>
          <a:pPr rtl="1"/>
          <a:endParaRPr lang="he-IL"/>
        </a:p>
      </dgm:t>
    </dgm:pt>
    <dgm:pt modelId="{DB59345B-F2F8-4D20-BFE2-74FCF90ECF90}" type="sibTrans" cxnId="{876FA568-64DF-423E-9008-A7F884CE700A}">
      <dgm:prSet/>
      <dgm:spPr/>
      <dgm:t>
        <a:bodyPr/>
        <a:lstStyle/>
        <a:p>
          <a:pPr rtl="1"/>
          <a:endParaRPr lang="he-IL"/>
        </a:p>
      </dgm:t>
    </dgm:pt>
    <dgm:pt modelId="{7F4D8AFD-D9BC-4FF2-82A3-2EB7FEF77CDD}">
      <dgm:prSet/>
      <dgm:spPr/>
      <dgm:t>
        <a:bodyPr/>
        <a:lstStyle/>
        <a:p>
          <a:pPr rtl="1"/>
          <a:r>
            <a:rPr lang="he-IL">
              <a:cs typeface="Varela Round" panose="00000500000000000000"/>
            </a:rPr>
            <a:t>התרוקנות המרכז הישן של העיר.</a:t>
          </a:r>
          <a:endParaRPr lang="en-US" dirty="0">
            <a:cs typeface="Varela Round" panose="00000500000000000000"/>
          </a:endParaRPr>
        </a:p>
      </dgm:t>
    </dgm:pt>
    <dgm:pt modelId="{0617D4A1-7EC0-4AE8-A9F0-31E6D7FCA025}" type="parTrans" cxnId="{9DD5E07A-859D-41B3-8105-77DAC03E48BB}">
      <dgm:prSet/>
      <dgm:spPr/>
      <dgm:t>
        <a:bodyPr/>
        <a:lstStyle/>
        <a:p>
          <a:pPr rtl="1"/>
          <a:endParaRPr lang="he-IL"/>
        </a:p>
      </dgm:t>
    </dgm:pt>
    <dgm:pt modelId="{A4B5606E-BE6F-49BF-B41B-1EE377E89843}" type="sibTrans" cxnId="{9DD5E07A-859D-41B3-8105-77DAC03E48BB}">
      <dgm:prSet/>
      <dgm:spPr/>
      <dgm:t>
        <a:bodyPr/>
        <a:lstStyle/>
        <a:p>
          <a:pPr rtl="1"/>
          <a:endParaRPr lang="he-IL"/>
        </a:p>
      </dgm:t>
    </dgm:pt>
    <dgm:pt modelId="{645D7CCD-8241-4F2A-B46B-11918DFD46F2}">
      <dgm:prSet/>
      <dgm:spPr/>
      <dgm:t>
        <a:bodyPr/>
        <a:lstStyle/>
        <a:p>
          <a:pPr rtl="1"/>
          <a:r>
            <a:rPr lang="he-IL">
              <a:cs typeface="Varela Round" panose="00000500000000000000"/>
            </a:rPr>
            <a:t>בריחתן של משפחות צעירות והזדקנות האוכלוסייה. </a:t>
          </a:r>
          <a:endParaRPr lang="he-IL" dirty="0">
            <a:cs typeface="Varela Round" panose="00000500000000000000"/>
          </a:endParaRPr>
        </a:p>
      </dgm:t>
    </dgm:pt>
    <dgm:pt modelId="{DEF63604-EFD2-47AF-8A81-698D2DA69491}" type="parTrans" cxnId="{C4BA710D-6966-4CE9-9620-48A4A46A2811}">
      <dgm:prSet/>
      <dgm:spPr/>
      <dgm:t>
        <a:bodyPr/>
        <a:lstStyle/>
        <a:p>
          <a:pPr rtl="1"/>
          <a:endParaRPr lang="he-IL"/>
        </a:p>
      </dgm:t>
    </dgm:pt>
    <dgm:pt modelId="{0235CAF5-7879-4456-BAC9-FC530186ECDF}" type="sibTrans" cxnId="{C4BA710D-6966-4CE9-9620-48A4A46A2811}">
      <dgm:prSet/>
      <dgm:spPr/>
      <dgm:t>
        <a:bodyPr/>
        <a:lstStyle/>
        <a:p>
          <a:pPr rtl="1"/>
          <a:endParaRPr lang="he-IL"/>
        </a:p>
      </dgm:t>
    </dgm:pt>
    <dgm:pt modelId="{0C49DB35-2762-4E60-B5D5-2787684E9012}">
      <dgm:prSet/>
      <dgm:spPr/>
      <dgm:t>
        <a:bodyPr/>
        <a:lstStyle/>
        <a:p>
          <a:pPr rtl="1"/>
          <a:r>
            <a:rPr lang="he-IL">
              <a:cs typeface="Varela Round" panose="00000500000000000000"/>
            </a:rPr>
            <a:t>שכונות עוני בעיקר בדרום העיר המאוכלסות בקשישים ועובדים זרים.</a:t>
          </a:r>
          <a:endParaRPr lang="en-US" dirty="0">
            <a:cs typeface="Varela Round" panose="00000500000000000000"/>
          </a:endParaRPr>
        </a:p>
      </dgm:t>
    </dgm:pt>
    <dgm:pt modelId="{FFBDEE10-BA28-4879-91DD-8153DD8A301C}" type="parTrans" cxnId="{4A651CC6-E65E-452C-B8BF-6CD9E6B9CD9C}">
      <dgm:prSet/>
      <dgm:spPr/>
      <dgm:t>
        <a:bodyPr/>
        <a:lstStyle/>
        <a:p>
          <a:pPr rtl="1"/>
          <a:endParaRPr lang="he-IL"/>
        </a:p>
      </dgm:t>
    </dgm:pt>
    <dgm:pt modelId="{8DAC4630-1B94-4D68-9AB1-687136227878}" type="sibTrans" cxnId="{4A651CC6-E65E-452C-B8BF-6CD9E6B9CD9C}">
      <dgm:prSet/>
      <dgm:spPr/>
      <dgm:t>
        <a:bodyPr/>
        <a:lstStyle/>
        <a:p>
          <a:pPr rtl="1"/>
          <a:endParaRPr lang="he-IL"/>
        </a:p>
      </dgm:t>
    </dgm:pt>
    <dgm:pt modelId="{26780F60-6BD6-43B0-9F8A-F41255FB20A6}">
      <dgm:prSet custT="1"/>
      <dgm:spPr/>
      <dgm:t>
        <a:bodyPr/>
        <a:lstStyle/>
        <a:p>
          <a:pPr rtl="1"/>
          <a:r>
            <a:rPr lang="he-IL" sz="2400">
              <a:cs typeface="Varela Round" panose="00000500000000000000"/>
            </a:rPr>
            <a:t>צפיפות אוכלוסייה גבוהה. </a:t>
          </a:r>
          <a:endParaRPr lang="he-IL" sz="2400" dirty="0">
            <a:cs typeface="Varela Round" panose="00000500000000000000"/>
          </a:endParaRPr>
        </a:p>
      </dgm:t>
    </dgm:pt>
    <dgm:pt modelId="{552E051A-FF58-4681-B6EC-902E3E92F0A9}" type="parTrans" cxnId="{5B04592C-9194-408D-8756-A65B5668FA8F}">
      <dgm:prSet/>
      <dgm:spPr/>
      <dgm:t>
        <a:bodyPr/>
        <a:lstStyle/>
        <a:p>
          <a:pPr rtl="1"/>
          <a:endParaRPr lang="he-IL"/>
        </a:p>
      </dgm:t>
    </dgm:pt>
    <dgm:pt modelId="{606A54DA-00BA-4D5E-B196-7A4AB6B2BA04}" type="sibTrans" cxnId="{5B04592C-9194-408D-8756-A65B5668FA8F}">
      <dgm:prSet/>
      <dgm:spPr/>
      <dgm:t>
        <a:bodyPr/>
        <a:lstStyle/>
        <a:p>
          <a:pPr rtl="1"/>
          <a:endParaRPr lang="he-IL"/>
        </a:p>
      </dgm:t>
    </dgm:pt>
    <dgm:pt modelId="{52EEDC7E-5FA2-4AE7-9D6F-C89D4E196C11}">
      <dgm:prSet/>
      <dgm:spPr/>
      <dgm:t>
        <a:bodyPr/>
        <a:lstStyle/>
        <a:p>
          <a:pPr rtl="1"/>
          <a:r>
            <a:rPr lang="he-IL">
              <a:cs typeface="Varela Round" panose="00000500000000000000"/>
            </a:rPr>
            <a:t>נטישת עסקים מהמרכז את שולי העיר למרכזי העסקים החדשים והנוחים בפרוורים.</a:t>
          </a:r>
          <a:endParaRPr lang="he-IL" dirty="0">
            <a:cs typeface="Varela Round" panose="00000500000000000000"/>
          </a:endParaRPr>
        </a:p>
      </dgm:t>
    </dgm:pt>
    <dgm:pt modelId="{34A2C7D9-E45A-46E1-9FC2-DFCBE339B6E7}" type="parTrans" cxnId="{F35B7BF3-3D36-46DB-AA2E-77D4A658DD0E}">
      <dgm:prSet/>
      <dgm:spPr/>
      <dgm:t>
        <a:bodyPr/>
        <a:lstStyle/>
        <a:p>
          <a:pPr rtl="1"/>
          <a:endParaRPr lang="he-IL"/>
        </a:p>
      </dgm:t>
    </dgm:pt>
    <dgm:pt modelId="{5575ACF7-9743-46B5-9F37-D2447970CFF2}" type="sibTrans" cxnId="{F35B7BF3-3D36-46DB-AA2E-77D4A658DD0E}">
      <dgm:prSet/>
      <dgm:spPr/>
      <dgm:t>
        <a:bodyPr/>
        <a:lstStyle/>
        <a:p>
          <a:pPr rtl="1"/>
          <a:endParaRPr lang="he-IL"/>
        </a:p>
      </dgm:t>
    </dgm:pt>
    <dgm:pt modelId="{816A2924-F5B0-4639-BECB-267F0E7AE794}" type="pres">
      <dgm:prSet presAssocID="{41E5C93E-8E06-4333-A6DE-F2B266CB7206}" presName="linear" presStyleCnt="0">
        <dgm:presLayoutVars>
          <dgm:animLvl val="lvl"/>
          <dgm:resizeHandles val="exact"/>
        </dgm:presLayoutVars>
      </dgm:prSet>
      <dgm:spPr/>
    </dgm:pt>
    <dgm:pt modelId="{0FE3F76B-1DA6-4E9C-9D03-CD1D48E9686F}" type="pres">
      <dgm:prSet presAssocID="{F5F5F095-CD8C-4DCA-AB34-BE477EF95BD3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30F061D8-1F42-4D65-BB41-028C61B04B7B}" type="pres">
      <dgm:prSet presAssocID="{30C31EDA-08F2-4FBC-804F-7D6FEBCE977F}" presName="spacer" presStyleCnt="0"/>
      <dgm:spPr/>
    </dgm:pt>
    <dgm:pt modelId="{2FF7CD34-9051-4753-8D00-F281FA75BC9C}" type="pres">
      <dgm:prSet presAssocID="{2DFA20B5-AD6A-4F34-9691-F24DB5981DC6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DDDA1DAE-B22A-4CBC-878D-05B412B73B1A}" type="pres">
      <dgm:prSet presAssocID="{DB59345B-F2F8-4D20-BFE2-74FCF90ECF90}" presName="spacer" presStyleCnt="0"/>
      <dgm:spPr/>
    </dgm:pt>
    <dgm:pt modelId="{3253122A-F52E-4EF0-8682-BFD96BC2B532}" type="pres">
      <dgm:prSet presAssocID="{7F4D8AFD-D9BC-4FF2-82A3-2EB7FEF77CD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AE08E8E-D9F4-4EAF-B705-17715AD057FF}" type="pres">
      <dgm:prSet presAssocID="{A4B5606E-BE6F-49BF-B41B-1EE377E89843}" presName="spacer" presStyleCnt="0"/>
      <dgm:spPr/>
    </dgm:pt>
    <dgm:pt modelId="{7630E93E-8761-48E9-853A-A07096954251}" type="pres">
      <dgm:prSet presAssocID="{645D7CCD-8241-4F2A-B46B-11918DFD46F2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0F6E50E-769D-4C8B-B5AA-1A5B27F7A52B}" type="pres">
      <dgm:prSet presAssocID="{0235CAF5-7879-4456-BAC9-FC530186ECDF}" presName="spacer" presStyleCnt="0"/>
      <dgm:spPr/>
    </dgm:pt>
    <dgm:pt modelId="{8EADEF3C-DA9B-4654-8406-6C9F9261BA02}" type="pres">
      <dgm:prSet presAssocID="{0C49DB35-2762-4E60-B5D5-2787684E9012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3396E84F-25F6-4169-886C-B840293FBF9F}" type="pres">
      <dgm:prSet presAssocID="{8DAC4630-1B94-4D68-9AB1-687136227878}" presName="spacer" presStyleCnt="0"/>
      <dgm:spPr/>
    </dgm:pt>
    <dgm:pt modelId="{0F97C30F-4223-4BF9-A74D-2E5B3D87EC43}" type="pres">
      <dgm:prSet presAssocID="{26780F60-6BD6-43B0-9F8A-F41255FB20A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0EDBE80-612A-4DFF-AEC0-8D7A53E29051}" type="pres">
      <dgm:prSet presAssocID="{606A54DA-00BA-4D5E-B196-7A4AB6B2BA04}" presName="spacer" presStyleCnt="0"/>
      <dgm:spPr/>
    </dgm:pt>
    <dgm:pt modelId="{F5866A8C-466B-4B83-98FE-B43AB0FB94BD}" type="pres">
      <dgm:prSet presAssocID="{52EEDC7E-5FA2-4AE7-9D6F-C89D4E196C1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C4BA710D-6966-4CE9-9620-48A4A46A2811}" srcId="{41E5C93E-8E06-4333-A6DE-F2B266CB7206}" destId="{645D7CCD-8241-4F2A-B46B-11918DFD46F2}" srcOrd="3" destOrd="0" parTransId="{DEF63604-EFD2-47AF-8A81-698D2DA69491}" sibTransId="{0235CAF5-7879-4456-BAC9-FC530186ECDF}"/>
    <dgm:cxn modelId="{12F6621C-D0C7-4B58-B273-14833B389885}" type="presOf" srcId="{7F4D8AFD-D9BC-4FF2-82A3-2EB7FEF77CDD}" destId="{3253122A-F52E-4EF0-8682-BFD96BC2B532}" srcOrd="0" destOrd="0" presId="urn:microsoft.com/office/officeart/2005/8/layout/vList2"/>
    <dgm:cxn modelId="{5B04592C-9194-408D-8756-A65B5668FA8F}" srcId="{41E5C93E-8E06-4333-A6DE-F2B266CB7206}" destId="{26780F60-6BD6-43B0-9F8A-F41255FB20A6}" srcOrd="5" destOrd="0" parTransId="{552E051A-FF58-4681-B6EC-902E3E92F0A9}" sibTransId="{606A54DA-00BA-4D5E-B196-7A4AB6B2BA04}"/>
    <dgm:cxn modelId="{876FA568-64DF-423E-9008-A7F884CE700A}" srcId="{41E5C93E-8E06-4333-A6DE-F2B266CB7206}" destId="{2DFA20B5-AD6A-4F34-9691-F24DB5981DC6}" srcOrd="1" destOrd="0" parTransId="{F01F7BB0-1D2E-493B-8F4F-60E7D5649B85}" sibTransId="{DB59345B-F2F8-4D20-BFE2-74FCF90ECF90}"/>
    <dgm:cxn modelId="{AA96C253-58F4-4E83-99FB-B71968D44F4A}" type="presOf" srcId="{0C49DB35-2762-4E60-B5D5-2787684E9012}" destId="{8EADEF3C-DA9B-4654-8406-6C9F9261BA02}" srcOrd="0" destOrd="0" presId="urn:microsoft.com/office/officeart/2005/8/layout/vList2"/>
    <dgm:cxn modelId="{51745A76-8763-4AD2-BF2B-787BFDE27C02}" type="presOf" srcId="{52EEDC7E-5FA2-4AE7-9D6F-C89D4E196C11}" destId="{F5866A8C-466B-4B83-98FE-B43AB0FB94BD}" srcOrd="0" destOrd="0" presId="urn:microsoft.com/office/officeart/2005/8/layout/vList2"/>
    <dgm:cxn modelId="{7AE3377A-192C-437F-95C2-80A625FF41B0}" type="presOf" srcId="{2DFA20B5-AD6A-4F34-9691-F24DB5981DC6}" destId="{2FF7CD34-9051-4753-8D00-F281FA75BC9C}" srcOrd="0" destOrd="0" presId="urn:microsoft.com/office/officeart/2005/8/layout/vList2"/>
    <dgm:cxn modelId="{9DD5E07A-859D-41B3-8105-77DAC03E48BB}" srcId="{41E5C93E-8E06-4333-A6DE-F2B266CB7206}" destId="{7F4D8AFD-D9BC-4FF2-82A3-2EB7FEF77CDD}" srcOrd="2" destOrd="0" parTransId="{0617D4A1-7EC0-4AE8-A9F0-31E6D7FCA025}" sibTransId="{A4B5606E-BE6F-49BF-B41B-1EE377E89843}"/>
    <dgm:cxn modelId="{B18DE188-15A2-4B72-A952-C8BBE9E9E097}" type="presOf" srcId="{F5F5F095-CD8C-4DCA-AB34-BE477EF95BD3}" destId="{0FE3F76B-1DA6-4E9C-9D03-CD1D48E9686F}" srcOrd="0" destOrd="0" presId="urn:microsoft.com/office/officeart/2005/8/layout/vList2"/>
    <dgm:cxn modelId="{E2668699-7185-499C-B1D6-E9B9DD82B0D5}" type="presOf" srcId="{26780F60-6BD6-43B0-9F8A-F41255FB20A6}" destId="{0F97C30F-4223-4BF9-A74D-2E5B3D87EC43}" srcOrd="0" destOrd="0" presId="urn:microsoft.com/office/officeart/2005/8/layout/vList2"/>
    <dgm:cxn modelId="{6D6664A6-D127-41FF-A335-446E85AF0C20}" type="presOf" srcId="{645D7CCD-8241-4F2A-B46B-11918DFD46F2}" destId="{7630E93E-8761-48E9-853A-A07096954251}" srcOrd="0" destOrd="0" presId="urn:microsoft.com/office/officeart/2005/8/layout/vList2"/>
    <dgm:cxn modelId="{5D84D4AE-7E9B-4D57-BC49-C7173BC00771}" type="presOf" srcId="{41E5C93E-8E06-4333-A6DE-F2B266CB7206}" destId="{816A2924-F5B0-4639-BECB-267F0E7AE794}" srcOrd="0" destOrd="0" presId="urn:microsoft.com/office/officeart/2005/8/layout/vList2"/>
    <dgm:cxn modelId="{4A651CC6-E65E-452C-B8BF-6CD9E6B9CD9C}" srcId="{41E5C93E-8E06-4333-A6DE-F2B266CB7206}" destId="{0C49DB35-2762-4E60-B5D5-2787684E9012}" srcOrd="4" destOrd="0" parTransId="{FFBDEE10-BA28-4879-91DD-8153DD8A301C}" sibTransId="{8DAC4630-1B94-4D68-9AB1-687136227878}"/>
    <dgm:cxn modelId="{B5400CD3-A01E-4A4F-9052-1861D7ADBE68}" srcId="{41E5C93E-8E06-4333-A6DE-F2B266CB7206}" destId="{F5F5F095-CD8C-4DCA-AB34-BE477EF95BD3}" srcOrd="0" destOrd="0" parTransId="{210DFA1B-E5E7-41CE-8778-6AC5BA850C95}" sibTransId="{30C31EDA-08F2-4FBC-804F-7D6FEBCE977F}"/>
    <dgm:cxn modelId="{F35B7BF3-3D36-46DB-AA2E-77D4A658DD0E}" srcId="{41E5C93E-8E06-4333-A6DE-F2B266CB7206}" destId="{52EEDC7E-5FA2-4AE7-9D6F-C89D4E196C11}" srcOrd="6" destOrd="0" parTransId="{34A2C7D9-E45A-46E1-9FC2-DFCBE339B6E7}" sibTransId="{5575ACF7-9743-46B5-9F37-D2447970CFF2}"/>
    <dgm:cxn modelId="{BDDD6350-0103-45FF-8C82-6EE63BFB7A82}" type="presParOf" srcId="{816A2924-F5B0-4639-BECB-267F0E7AE794}" destId="{0FE3F76B-1DA6-4E9C-9D03-CD1D48E9686F}" srcOrd="0" destOrd="0" presId="urn:microsoft.com/office/officeart/2005/8/layout/vList2"/>
    <dgm:cxn modelId="{3B7601AF-5828-4E60-9C0B-C0D4632AC531}" type="presParOf" srcId="{816A2924-F5B0-4639-BECB-267F0E7AE794}" destId="{30F061D8-1F42-4D65-BB41-028C61B04B7B}" srcOrd="1" destOrd="0" presId="urn:microsoft.com/office/officeart/2005/8/layout/vList2"/>
    <dgm:cxn modelId="{05FE4228-FF17-41A0-8528-1BBEFC51A629}" type="presParOf" srcId="{816A2924-F5B0-4639-BECB-267F0E7AE794}" destId="{2FF7CD34-9051-4753-8D00-F281FA75BC9C}" srcOrd="2" destOrd="0" presId="urn:microsoft.com/office/officeart/2005/8/layout/vList2"/>
    <dgm:cxn modelId="{68C1C020-DD66-4212-AD0F-7166C7A6E521}" type="presParOf" srcId="{816A2924-F5B0-4639-BECB-267F0E7AE794}" destId="{DDDA1DAE-B22A-4CBC-878D-05B412B73B1A}" srcOrd="3" destOrd="0" presId="urn:microsoft.com/office/officeart/2005/8/layout/vList2"/>
    <dgm:cxn modelId="{6BB8835C-70B3-4F80-AA25-DEC631719E13}" type="presParOf" srcId="{816A2924-F5B0-4639-BECB-267F0E7AE794}" destId="{3253122A-F52E-4EF0-8682-BFD96BC2B532}" srcOrd="4" destOrd="0" presId="urn:microsoft.com/office/officeart/2005/8/layout/vList2"/>
    <dgm:cxn modelId="{94FB7461-0C41-4410-A4CC-3B3DD3B0536D}" type="presParOf" srcId="{816A2924-F5B0-4639-BECB-267F0E7AE794}" destId="{1AE08E8E-D9F4-4EAF-B705-17715AD057FF}" srcOrd="5" destOrd="0" presId="urn:microsoft.com/office/officeart/2005/8/layout/vList2"/>
    <dgm:cxn modelId="{7BB71794-6CD4-4872-9B6F-6570F426F783}" type="presParOf" srcId="{816A2924-F5B0-4639-BECB-267F0E7AE794}" destId="{7630E93E-8761-48E9-853A-A07096954251}" srcOrd="6" destOrd="0" presId="urn:microsoft.com/office/officeart/2005/8/layout/vList2"/>
    <dgm:cxn modelId="{5CCEE05E-08F9-4090-936C-2A725C625197}" type="presParOf" srcId="{816A2924-F5B0-4639-BECB-267F0E7AE794}" destId="{C0F6E50E-769D-4C8B-B5AA-1A5B27F7A52B}" srcOrd="7" destOrd="0" presId="urn:microsoft.com/office/officeart/2005/8/layout/vList2"/>
    <dgm:cxn modelId="{FC6FEDF0-D028-4B6C-8CE5-8C9F44C873E8}" type="presParOf" srcId="{816A2924-F5B0-4639-BECB-267F0E7AE794}" destId="{8EADEF3C-DA9B-4654-8406-6C9F9261BA02}" srcOrd="8" destOrd="0" presId="urn:microsoft.com/office/officeart/2005/8/layout/vList2"/>
    <dgm:cxn modelId="{5AF00586-CC81-4B85-AE1B-C3FE4570F78C}" type="presParOf" srcId="{816A2924-F5B0-4639-BECB-267F0E7AE794}" destId="{3396E84F-25F6-4169-886C-B840293FBF9F}" srcOrd="9" destOrd="0" presId="urn:microsoft.com/office/officeart/2005/8/layout/vList2"/>
    <dgm:cxn modelId="{D0F1581A-A16B-4EB9-81D1-FE3F8D81FBEF}" type="presParOf" srcId="{816A2924-F5B0-4639-BECB-267F0E7AE794}" destId="{0F97C30F-4223-4BF9-A74D-2E5B3D87EC43}" srcOrd="10" destOrd="0" presId="urn:microsoft.com/office/officeart/2005/8/layout/vList2"/>
    <dgm:cxn modelId="{AD653B26-8312-436C-852C-FD719E9CAA83}" type="presParOf" srcId="{816A2924-F5B0-4639-BECB-267F0E7AE794}" destId="{F0EDBE80-612A-4DFF-AEC0-8D7A53E29051}" srcOrd="11" destOrd="0" presId="urn:microsoft.com/office/officeart/2005/8/layout/vList2"/>
    <dgm:cxn modelId="{06AAC942-556D-4BB9-93E7-CD1FAFA3296F}" type="presParOf" srcId="{816A2924-F5B0-4639-BECB-267F0E7AE794}" destId="{F5866A8C-466B-4B83-98FE-B43AB0FB94BD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4662A6-CFFE-41BB-9BEE-204C0FB9ECC1}" type="doc">
      <dgm:prSet loTypeId="urn:microsoft.com/office/officeart/2005/8/layout/vList2" loCatId="list" qsTypeId="urn:microsoft.com/office/officeart/2005/8/quickstyle/3d1" qsCatId="3D" csTypeId="urn:microsoft.com/office/officeart/2005/8/colors/accent5_4" csCatId="accent5" phldr="1"/>
      <dgm:spPr/>
      <dgm:t>
        <a:bodyPr/>
        <a:lstStyle/>
        <a:p>
          <a:pPr rtl="1"/>
          <a:endParaRPr lang="he-IL"/>
        </a:p>
      </dgm:t>
    </dgm:pt>
    <dgm:pt modelId="{4E25B8B6-326F-4841-B2E5-6AA2DE7CD285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עיר גלובלית היא עיר המשמשת מרכז כלכלה בין-לאומי</a:t>
          </a:r>
        </a:p>
      </dgm:t>
    </dgm:pt>
    <dgm:pt modelId="{E5FCA2FD-FB1B-42C5-8867-A35CAE353BEA}" type="parTrans" cxnId="{58391E80-EAC6-4E5C-978E-383AA1256A8B}">
      <dgm:prSet/>
      <dgm:spPr/>
      <dgm:t>
        <a:bodyPr/>
        <a:lstStyle/>
        <a:p>
          <a:pPr rtl="1"/>
          <a:endParaRPr lang="he-IL"/>
        </a:p>
      </dgm:t>
    </dgm:pt>
    <dgm:pt modelId="{B96A4E30-57A3-4863-8C8D-0C9B4DB701D5}" type="sibTrans" cxnId="{58391E80-EAC6-4E5C-978E-383AA1256A8B}">
      <dgm:prSet/>
      <dgm:spPr/>
      <dgm:t>
        <a:bodyPr/>
        <a:lstStyle/>
        <a:p>
          <a:pPr rtl="1"/>
          <a:endParaRPr lang="he-IL"/>
        </a:p>
      </dgm:t>
    </dgm:pt>
    <dgm:pt modelId="{333C263A-F065-426D-9996-A365CA6AD82D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בעיר גלובלית את הנהלות הבנקים הגדולים, משרדים ראשיים של חברות רב-לאומיות, בורסות לניירות ערך ומשרדים המספקים שירותים פיננסיים ושירותי פרסום, עריכת דין וראיית חשבון ברמה בין-לאומית.</a:t>
          </a:r>
        </a:p>
      </dgm:t>
    </dgm:pt>
    <dgm:pt modelId="{C5E13BA6-15CF-42A8-916F-6B427DBC9230}" type="parTrans" cxnId="{07F32011-74C7-407E-BF77-1E4296D56EE2}">
      <dgm:prSet/>
      <dgm:spPr/>
      <dgm:t>
        <a:bodyPr/>
        <a:lstStyle/>
        <a:p>
          <a:pPr rtl="1"/>
          <a:endParaRPr lang="he-IL"/>
        </a:p>
      </dgm:t>
    </dgm:pt>
    <dgm:pt modelId="{190EC266-657A-4F0F-A042-B02D5AE58A63}" type="sibTrans" cxnId="{07F32011-74C7-407E-BF77-1E4296D56EE2}">
      <dgm:prSet/>
      <dgm:spPr/>
      <dgm:t>
        <a:bodyPr/>
        <a:lstStyle/>
        <a:p>
          <a:pPr rtl="1"/>
          <a:endParaRPr lang="he-IL"/>
        </a:p>
      </dgm:t>
    </dgm:pt>
    <dgm:pt modelId="{03DF7476-EC5E-4C59-AC16-029E576ABE65}">
      <dgm:prSet phldrT="[טקסט]"/>
      <dgm:spPr/>
      <dgm:t>
        <a:bodyPr/>
        <a:lstStyle/>
        <a:p>
          <a:pPr rtl="1"/>
          <a:r>
            <a:rPr lang="he-IL" dirty="0">
              <a:cs typeface="Varela Round"/>
            </a:rPr>
            <a:t>בערים אלו מתרכזות פעילויות גלובליות גם בתחומי הפוליטיקה, החברה והתרבות</a:t>
          </a:r>
          <a:r>
            <a:rPr lang="he-IL" dirty="0"/>
            <a:t>. </a:t>
          </a:r>
        </a:p>
      </dgm:t>
    </dgm:pt>
    <dgm:pt modelId="{8F904990-1139-4D97-B29D-64726F207EA0}" type="parTrans" cxnId="{2B64D0A6-0236-44BB-B0C4-98E30E73B92F}">
      <dgm:prSet/>
      <dgm:spPr/>
      <dgm:t>
        <a:bodyPr/>
        <a:lstStyle/>
        <a:p>
          <a:pPr rtl="1"/>
          <a:endParaRPr lang="he-IL"/>
        </a:p>
      </dgm:t>
    </dgm:pt>
    <dgm:pt modelId="{3CC2B3D7-8BF9-4E49-8A23-3A7381665C30}" type="sibTrans" cxnId="{2B64D0A6-0236-44BB-B0C4-98E30E73B92F}">
      <dgm:prSet/>
      <dgm:spPr/>
      <dgm:t>
        <a:bodyPr/>
        <a:lstStyle/>
        <a:p>
          <a:pPr rtl="1"/>
          <a:endParaRPr lang="he-IL"/>
        </a:p>
      </dgm:t>
    </dgm:pt>
    <dgm:pt modelId="{A980651C-5B7F-481E-B81F-E3279D6B8BB4}" type="pres">
      <dgm:prSet presAssocID="{2C4662A6-CFFE-41BB-9BEE-204C0FB9ECC1}" presName="linear" presStyleCnt="0">
        <dgm:presLayoutVars>
          <dgm:animLvl val="lvl"/>
          <dgm:resizeHandles val="exact"/>
        </dgm:presLayoutVars>
      </dgm:prSet>
      <dgm:spPr/>
    </dgm:pt>
    <dgm:pt modelId="{012D12DF-BCBC-4A3A-BBEA-883608CBD922}" type="pres">
      <dgm:prSet presAssocID="{4E25B8B6-326F-4841-B2E5-6AA2DE7CD28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83FAD83-CE28-4EAB-9AC1-A95339F64A68}" type="pres">
      <dgm:prSet presAssocID="{B96A4E30-57A3-4863-8C8D-0C9B4DB701D5}" presName="spacer" presStyleCnt="0"/>
      <dgm:spPr/>
    </dgm:pt>
    <dgm:pt modelId="{320CA052-60F0-49D5-9F0A-56C730DF1400}" type="pres">
      <dgm:prSet presAssocID="{333C263A-F065-426D-9996-A365CA6AD8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28F3B30-F72D-4388-B616-27D1E64BD66D}" type="pres">
      <dgm:prSet presAssocID="{190EC266-657A-4F0F-A042-B02D5AE58A63}" presName="spacer" presStyleCnt="0"/>
      <dgm:spPr/>
    </dgm:pt>
    <dgm:pt modelId="{72E9C2D7-1A8F-489B-AD7C-21D6B2B754F2}" type="pres">
      <dgm:prSet presAssocID="{03DF7476-EC5E-4C59-AC16-029E576ABE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07F32011-74C7-407E-BF77-1E4296D56EE2}" srcId="{2C4662A6-CFFE-41BB-9BEE-204C0FB9ECC1}" destId="{333C263A-F065-426D-9996-A365CA6AD82D}" srcOrd="1" destOrd="0" parTransId="{C5E13BA6-15CF-42A8-916F-6B427DBC9230}" sibTransId="{190EC266-657A-4F0F-A042-B02D5AE58A63}"/>
    <dgm:cxn modelId="{DA68EB54-BEEE-434B-9460-9CFBABAE3B53}" type="presOf" srcId="{03DF7476-EC5E-4C59-AC16-029E576ABE65}" destId="{72E9C2D7-1A8F-489B-AD7C-21D6B2B754F2}" srcOrd="0" destOrd="0" presId="urn:microsoft.com/office/officeart/2005/8/layout/vList2"/>
    <dgm:cxn modelId="{58391E80-EAC6-4E5C-978E-383AA1256A8B}" srcId="{2C4662A6-CFFE-41BB-9BEE-204C0FB9ECC1}" destId="{4E25B8B6-326F-4841-B2E5-6AA2DE7CD285}" srcOrd="0" destOrd="0" parTransId="{E5FCA2FD-FB1B-42C5-8867-A35CAE353BEA}" sibTransId="{B96A4E30-57A3-4863-8C8D-0C9B4DB701D5}"/>
    <dgm:cxn modelId="{5C966C9C-A701-4E99-B9E3-66C6B0F3CF41}" type="presOf" srcId="{2C4662A6-CFFE-41BB-9BEE-204C0FB9ECC1}" destId="{A980651C-5B7F-481E-B81F-E3279D6B8BB4}" srcOrd="0" destOrd="0" presId="urn:microsoft.com/office/officeart/2005/8/layout/vList2"/>
    <dgm:cxn modelId="{2B64D0A6-0236-44BB-B0C4-98E30E73B92F}" srcId="{2C4662A6-CFFE-41BB-9BEE-204C0FB9ECC1}" destId="{03DF7476-EC5E-4C59-AC16-029E576ABE65}" srcOrd="2" destOrd="0" parTransId="{8F904990-1139-4D97-B29D-64726F207EA0}" sibTransId="{3CC2B3D7-8BF9-4E49-8A23-3A7381665C30}"/>
    <dgm:cxn modelId="{982F09D4-F995-46FC-956A-8CB79A1325DF}" type="presOf" srcId="{4E25B8B6-326F-4841-B2E5-6AA2DE7CD285}" destId="{012D12DF-BCBC-4A3A-BBEA-883608CBD922}" srcOrd="0" destOrd="0" presId="urn:microsoft.com/office/officeart/2005/8/layout/vList2"/>
    <dgm:cxn modelId="{5ADD1FE4-253D-449B-BF56-5DA9FBC80779}" type="presOf" srcId="{333C263A-F065-426D-9996-A365CA6AD82D}" destId="{320CA052-60F0-49D5-9F0A-56C730DF1400}" srcOrd="0" destOrd="0" presId="urn:microsoft.com/office/officeart/2005/8/layout/vList2"/>
    <dgm:cxn modelId="{6B25A5D5-4904-48F0-BCB8-B4866520138E}" type="presParOf" srcId="{A980651C-5B7F-481E-B81F-E3279D6B8BB4}" destId="{012D12DF-BCBC-4A3A-BBEA-883608CBD922}" srcOrd="0" destOrd="0" presId="urn:microsoft.com/office/officeart/2005/8/layout/vList2"/>
    <dgm:cxn modelId="{2A036154-67A6-4FDC-BEE5-4804C8BD212A}" type="presParOf" srcId="{A980651C-5B7F-481E-B81F-E3279D6B8BB4}" destId="{683FAD83-CE28-4EAB-9AC1-A95339F64A68}" srcOrd="1" destOrd="0" presId="urn:microsoft.com/office/officeart/2005/8/layout/vList2"/>
    <dgm:cxn modelId="{03A11771-57A6-499D-8599-3F42D634389C}" type="presParOf" srcId="{A980651C-5B7F-481E-B81F-E3279D6B8BB4}" destId="{320CA052-60F0-49D5-9F0A-56C730DF1400}" srcOrd="2" destOrd="0" presId="urn:microsoft.com/office/officeart/2005/8/layout/vList2"/>
    <dgm:cxn modelId="{297068E5-B2AB-4B87-A6AC-AA81AE4B7B1C}" type="presParOf" srcId="{A980651C-5B7F-481E-B81F-E3279D6B8BB4}" destId="{728F3B30-F72D-4388-B616-27D1E64BD66D}" srcOrd="3" destOrd="0" presId="urn:microsoft.com/office/officeart/2005/8/layout/vList2"/>
    <dgm:cxn modelId="{3A29303E-B85A-4B76-AEB3-6E1500DE2366}" type="presParOf" srcId="{A980651C-5B7F-481E-B81F-E3279D6B8BB4}" destId="{72E9C2D7-1A8F-489B-AD7C-21D6B2B754F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48FE27-AD4F-4512-9ED1-06B0893A9EEE}" type="doc">
      <dgm:prSet loTypeId="urn:microsoft.com/office/officeart/2005/8/layout/hList6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6B8A90EA-A0EE-4D37-939D-F4329BC02084}">
      <dgm:prSet phldrT="[טקסט]"/>
      <dgm:spPr/>
      <dgm:t>
        <a:bodyPr/>
        <a:lstStyle/>
        <a:p>
          <a:pPr algn="r" rtl="1">
            <a:buClrTx/>
            <a:buSzTx/>
            <a:buFont typeface="Wingdings" panose="05000000000000000000" pitchFamily="2" charset="2"/>
            <a:buChar char="v"/>
          </a:pPr>
          <a:r>
            <a:rPr kumimoji="0" lang="he-IL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מטרופולין היא רצף עירוני גדול הכולל ערים, יישובים עירוניים, יישובים כפריים ושטחים פתוחים.</a:t>
          </a:r>
        </a:p>
        <a:p>
          <a:pPr algn="r" rtl="1">
            <a:buClrTx/>
            <a:buSzTx/>
            <a:buFont typeface="Wingdings" panose="05000000000000000000" pitchFamily="2" charset="2"/>
            <a:buChar char="v"/>
          </a:pPr>
          <a:endParaRPr lang="he-IL" dirty="0"/>
        </a:p>
      </dgm:t>
    </dgm:pt>
    <dgm:pt modelId="{CD9AC868-6E16-46D5-8C19-20A22DAFA5C8}" type="parTrans" cxnId="{6972A9D1-19AD-473E-9FC4-9550B33F7D9D}">
      <dgm:prSet/>
      <dgm:spPr/>
      <dgm:t>
        <a:bodyPr/>
        <a:lstStyle/>
        <a:p>
          <a:pPr rtl="1"/>
          <a:endParaRPr lang="he-IL"/>
        </a:p>
      </dgm:t>
    </dgm:pt>
    <dgm:pt modelId="{07DD4C68-0A30-49B8-BB01-F28859F55D90}" type="sibTrans" cxnId="{6972A9D1-19AD-473E-9FC4-9550B33F7D9D}">
      <dgm:prSet/>
      <dgm:spPr/>
      <dgm:t>
        <a:bodyPr/>
        <a:lstStyle/>
        <a:p>
          <a:pPr rtl="1"/>
          <a:endParaRPr lang="he-IL"/>
        </a:p>
      </dgm:t>
    </dgm:pt>
    <dgm:pt modelId="{9788CF6C-C093-4E25-9635-B10888A3C93C}">
      <dgm:prSet phldrT="[טקסט]"/>
      <dgm:spPr/>
      <dgm:t>
        <a:bodyPr/>
        <a:lstStyle/>
        <a:p>
          <a:pPr algn="r" rtl="1"/>
          <a:r>
            <a:rPr kumimoji="0" lang="he-IL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בכל מטרופולין יש עיר מרכזית, ועל שמה נקראת המטרופולין כולה</a:t>
          </a:r>
          <a:endParaRPr lang="he-IL" dirty="0"/>
        </a:p>
      </dgm:t>
    </dgm:pt>
    <dgm:pt modelId="{65C492F8-3E55-4F4A-A713-C4C5C73D266E}" type="parTrans" cxnId="{47D24A32-1BE3-4927-8143-9823FBB572D1}">
      <dgm:prSet/>
      <dgm:spPr/>
      <dgm:t>
        <a:bodyPr/>
        <a:lstStyle/>
        <a:p>
          <a:pPr rtl="1"/>
          <a:endParaRPr lang="he-IL"/>
        </a:p>
      </dgm:t>
    </dgm:pt>
    <dgm:pt modelId="{0ED4ACF9-45CC-4C87-9914-96B32C5A3D20}" type="sibTrans" cxnId="{47D24A32-1BE3-4927-8143-9823FBB572D1}">
      <dgm:prSet/>
      <dgm:spPr/>
      <dgm:t>
        <a:bodyPr/>
        <a:lstStyle/>
        <a:p>
          <a:pPr rtl="1"/>
          <a:endParaRPr lang="he-IL"/>
        </a:p>
      </dgm:t>
    </dgm:pt>
    <dgm:pt modelId="{B89B27AA-0DDB-4F64-967A-CADB6FD14D98}">
      <dgm:prSet phldrT="[טקסט]"/>
      <dgm:spPr/>
      <dgm:t>
        <a:bodyPr/>
        <a:lstStyle/>
        <a:p>
          <a:pPr algn="r" rtl="1">
            <a:buClrTx/>
            <a:buSzTx/>
            <a:buFont typeface="Wingdings" panose="05000000000000000000" pitchFamily="2" charset="2"/>
            <a:buChar char="v"/>
          </a:pPr>
          <a:r>
            <a:rPr kumimoji="0" lang="he-IL" b="0" i="0" u="none" strike="noStrike" cap="none" spc="0" normalizeH="0" baseline="0" noProof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רצף זה נוצר כתוצאה מהתפשטותם של יישובים הסמוכים זה לזה.</a:t>
          </a:r>
          <a:endParaRPr lang="he-IL" dirty="0"/>
        </a:p>
      </dgm:t>
    </dgm:pt>
    <dgm:pt modelId="{8DBCC554-B2A5-4861-A811-E745DF902962}" type="sibTrans" cxnId="{405F8352-F909-4D06-9E95-A8B36D470138}">
      <dgm:prSet/>
      <dgm:spPr/>
      <dgm:t>
        <a:bodyPr/>
        <a:lstStyle/>
        <a:p>
          <a:pPr rtl="1"/>
          <a:endParaRPr lang="he-IL"/>
        </a:p>
      </dgm:t>
    </dgm:pt>
    <dgm:pt modelId="{9FD923C9-87FA-46F8-84E7-84D9761CF605}" type="parTrans" cxnId="{405F8352-F909-4D06-9E95-A8B36D470138}">
      <dgm:prSet/>
      <dgm:spPr/>
      <dgm:t>
        <a:bodyPr/>
        <a:lstStyle/>
        <a:p>
          <a:pPr rtl="1"/>
          <a:endParaRPr lang="he-IL"/>
        </a:p>
      </dgm:t>
    </dgm:pt>
    <dgm:pt modelId="{84080AFC-4363-4289-91FB-7D3E8852283D}" type="pres">
      <dgm:prSet presAssocID="{2D48FE27-AD4F-4512-9ED1-06B0893A9EEE}" presName="Name0" presStyleCnt="0">
        <dgm:presLayoutVars>
          <dgm:dir val="rev"/>
          <dgm:resizeHandles val="exact"/>
        </dgm:presLayoutVars>
      </dgm:prSet>
      <dgm:spPr/>
    </dgm:pt>
    <dgm:pt modelId="{CA5BE9BC-B9CF-4FA5-9F1A-FE525240AEC4}" type="pres">
      <dgm:prSet presAssocID="{6B8A90EA-A0EE-4D37-939D-F4329BC02084}" presName="node" presStyleLbl="node1" presStyleIdx="0" presStyleCnt="3">
        <dgm:presLayoutVars>
          <dgm:bulletEnabled val="1"/>
        </dgm:presLayoutVars>
      </dgm:prSet>
      <dgm:spPr/>
    </dgm:pt>
    <dgm:pt modelId="{F860065B-FD56-4EAF-8055-89B0FE49225A}" type="pres">
      <dgm:prSet presAssocID="{07DD4C68-0A30-49B8-BB01-F28859F55D90}" presName="sibTrans" presStyleCnt="0"/>
      <dgm:spPr/>
    </dgm:pt>
    <dgm:pt modelId="{FCA62BE5-18CC-41AD-805A-46C544955BCD}" type="pres">
      <dgm:prSet presAssocID="{B89B27AA-0DDB-4F64-967A-CADB6FD14D98}" presName="node" presStyleLbl="node1" presStyleIdx="1" presStyleCnt="3">
        <dgm:presLayoutVars>
          <dgm:bulletEnabled val="1"/>
        </dgm:presLayoutVars>
      </dgm:prSet>
      <dgm:spPr/>
    </dgm:pt>
    <dgm:pt modelId="{E1505168-F7BC-42A7-A4A8-D964654FDB00}" type="pres">
      <dgm:prSet presAssocID="{8DBCC554-B2A5-4861-A811-E745DF902962}" presName="sibTrans" presStyleCnt="0"/>
      <dgm:spPr/>
    </dgm:pt>
    <dgm:pt modelId="{DBDD6B6E-C17F-4872-A2E3-C9F285DC5B7E}" type="pres">
      <dgm:prSet presAssocID="{9788CF6C-C093-4E25-9635-B10888A3C93C}" presName="node" presStyleLbl="node1" presStyleIdx="2" presStyleCnt="3">
        <dgm:presLayoutVars>
          <dgm:bulletEnabled val="1"/>
        </dgm:presLayoutVars>
      </dgm:prSet>
      <dgm:spPr/>
    </dgm:pt>
  </dgm:ptLst>
  <dgm:cxnLst>
    <dgm:cxn modelId="{CD6B5B02-678E-4011-890D-767EF7F8F778}" type="presOf" srcId="{6B8A90EA-A0EE-4D37-939D-F4329BC02084}" destId="{CA5BE9BC-B9CF-4FA5-9F1A-FE525240AEC4}" srcOrd="0" destOrd="0" presId="urn:microsoft.com/office/officeart/2005/8/layout/hList6"/>
    <dgm:cxn modelId="{47D24A32-1BE3-4927-8143-9823FBB572D1}" srcId="{2D48FE27-AD4F-4512-9ED1-06B0893A9EEE}" destId="{9788CF6C-C093-4E25-9635-B10888A3C93C}" srcOrd="2" destOrd="0" parTransId="{65C492F8-3E55-4F4A-A713-C4C5C73D266E}" sibTransId="{0ED4ACF9-45CC-4C87-9914-96B32C5A3D20}"/>
    <dgm:cxn modelId="{405F8352-F909-4D06-9E95-A8B36D470138}" srcId="{2D48FE27-AD4F-4512-9ED1-06B0893A9EEE}" destId="{B89B27AA-0DDB-4F64-967A-CADB6FD14D98}" srcOrd="1" destOrd="0" parTransId="{9FD923C9-87FA-46F8-84E7-84D9761CF605}" sibTransId="{8DBCC554-B2A5-4861-A811-E745DF902962}"/>
    <dgm:cxn modelId="{3D5AC98F-7DC3-464C-87DB-F68DDFAAC1BD}" type="presOf" srcId="{B89B27AA-0DDB-4F64-967A-CADB6FD14D98}" destId="{FCA62BE5-18CC-41AD-805A-46C544955BCD}" srcOrd="0" destOrd="0" presId="urn:microsoft.com/office/officeart/2005/8/layout/hList6"/>
    <dgm:cxn modelId="{86AC639E-7FC7-4912-A77D-1527444151E0}" type="presOf" srcId="{9788CF6C-C093-4E25-9635-B10888A3C93C}" destId="{DBDD6B6E-C17F-4872-A2E3-C9F285DC5B7E}" srcOrd="0" destOrd="0" presId="urn:microsoft.com/office/officeart/2005/8/layout/hList6"/>
    <dgm:cxn modelId="{6972A9D1-19AD-473E-9FC4-9550B33F7D9D}" srcId="{2D48FE27-AD4F-4512-9ED1-06B0893A9EEE}" destId="{6B8A90EA-A0EE-4D37-939D-F4329BC02084}" srcOrd="0" destOrd="0" parTransId="{CD9AC868-6E16-46D5-8C19-20A22DAFA5C8}" sibTransId="{07DD4C68-0A30-49B8-BB01-F28859F55D90}"/>
    <dgm:cxn modelId="{B124E1FA-1846-47BF-9B1D-020E4E4960C7}" type="presOf" srcId="{2D48FE27-AD4F-4512-9ED1-06B0893A9EEE}" destId="{84080AFC-4363-4289-91FB-7D3E8852283D}" srcOrd="0" destOrd="0" presId="urn:microsoft.com/office/officeart/2005/8/layout/hList6"/>
    <dgm:cxn modelId="{C40F8BED-560A-4EEC-9A04-438BF00FD2CF}" type="presParOf" srcId="{84080AFC-4363-4289-91FB-7D3E8852283D}" destId="{CA5BE9BC-B9CF-4FA5-9F1A-FE525240AEC4}" srcOrd="0" destOrd="0" presId="urn:microsoft.com/office/officeart/2005/8/layout/hList6"/>
    <dgm:cxn modelId="{969CA67F-1946-4866-A7FB-AC4D3C0BC583}" type="presParOf" srcId="{84080AFC-4363-4289-91FB-7D3E8852283D}" destId="{F860065B-FD56-4EAF-8055-89B0FE49225A}" srcOrd="1" destOrd="0" presId="urn:microsoft.com/office/officeart/2005/8/layout/hList6"/>
    <dgm:cxn modelId="{67458BED-62CF-4350-8421-229B39AD97BF}" type="presParOf" srcId="{84080AFC-4363-4289-91FB-7D3E8852283D}" destId="{FCA62BE5-18CC-41AD-805A-46C544955BCD}" srcOrd="2" destOrd="0" presId="urn:microsoft.com/office/officeart/2005/8/layout/hList6"/>
    <dgm:cxn modelId="{007884C3-CF7E-4504-BF5D-927C66E966E4}" type="presParOf" srcId="{84080AFC-4363-4289-91FB-7D3E8852283D}" destId="{E1505168-F7BC-42A7-A4A8-D964654FDB00}" srcOrd="3" destOrd="0" presId="urn:microsoft.com/office/officeart/2005/8/layout/hList6"/>
    <dgm:cxn modelId="{3D5B5E1B-8C7F-42C7-929F-988B6B068D4F}" type="presParOf" srcId="{84080AFC-4363-4289-91FB-7D3E8852283D}" destId="{DBDD6B6E-C17F-4872-A2E3-C9F285DC5B7E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1965564-D30E-4AF6-A225-06CE7A4D9202}" type="doc">
      <dgm:prSet loTypeId="urn:microsoft.com/office/officeart/2005/8/layout/target1" loCatId="relationship" qsTypeId="urn:microsoft.com/office/officeart/2005/8/quickstyle/3d1" qsCatId="3D" csTypeId="urn:microsoft.com/office/officeart/2005/8/colors/colorful3" csCatId="colorful" phldr="1"/>
      <dgm:spPr/>
    </dgm:pt>
    <dgm:pt modelId="{FCEBDA76-D3D1-473F-BA29-F3C97A09C30A}">
      <dgm:prSet phldrT="[טקסט]"/>
      <dgm:spPr/>
      <dgm:t>
        <a:bodyPr/>
        <a:lstStyle/>
        <a:p>
          <a:pPr algn="ctr" rtl="1"/>
          <a:r>
            <a:rPr lang="he-IL" b="1" dirty="0">
              <a:cs typeface="Varela Round"/>
            </a:rPr>
            <a:t>גלעין המטרופולין</a:t>
          </a:r>
        </a:p>
      </dgm:t>
    </dgm:pt>
    <dgm:pt modelId="{2B7EF389-B39F-4993-90B3-FCC575A910B9}" type="parTrans" cxnId="{1B5A06D1-9935-4942-8C42-7333F61E0A0B}">
      <dgm:prSet/>
      <dgm:spPr/>
      <dgm:t>
        <a:bodyPr/>
        <a:lstStyle/>
        <a:p>
          <a:pPr rtl="1"/>
          <a:endParaRPr lang="he-IL"/>
        </a:p>
      </dgm:t>
    </dgm:pt>
    <dgm:pt modelId="{46775321-A30A-49BA-BDE0-18C9B1AE40B5}" type="sibTrans" cxnId="{1B5A06D1-9935-4942-8C42-7333F61E0A0B}">
      <dgm:prSet/>
      <dgm:spPr/>
      <dgm:t>
        <a:bodyPr/>
        <a:lstStyle/>
        <a:p>
          <a:pPr rtl="1"/>
          <a:endParaRPr lang="he-IL"/>
        </a:p>
      </dgm:t>
    </dgm:pt>
    <dgm:pt modelId="{39A8D5BB-5DDB-46EE-BD83-BB5DA3DF2976}">
      <dgm:prSet phldrT="[טקסט]"/>
      <dgm:spPr/>
      <dgm:t>
        <a:bodyPr/>
        <a:lstStyle/>
        <a:p>
          <a:pPr rtl="1"/>
          <a:r>
            <a:rPr lang="he-IL" b="1" dirty="0">
              <a:cs typeface="Varela Round"/>
            </a:rPr>
            <a:t>טבעת פנימית</a:t>
          </a:r>
        </a:p>
      </dgm:t>
    </dgm:pt>
    <dgm:pt modelId="{E771D9B5-AE60-4C04-8809-1871997E4088}" type="parTrans" cxnId="{9D649FD3-52E9-499A-85FF-060BAA7DA920}">
      <dgm:prSet/>
      <dgm:spPr/>
      <dgm:t>
        <a:bodyPr/>
        <a:lstStyle/>
        <a:p>
          <a:pPr rtl="1"/>
          <a:endParaRPr lang="he-IL"/>
        </a:p>
      </dgm:t>
    </dgm:pt>
    <dgm:pt modelId="{3DFBB6CA-8F65-4205-A4B4-9AA1D7DBF2AB}" type="sibTrans" cxnId="{9D649FD3-52E9-499A-85FF-060BAA7DA920}">
      <dgm:prSet/>
      <dgm:spPr/>
      <dgm:t>
        <a:bodyPr/>
        <a:lstStyle/>
        <a:p>
          <a:pPr rtl="1"/>
          <a:endParaRPr lang="he-IL"/>
        </a:p>
      </dgm:t>
    </dgm:pt>
    <dgm:pt modelId="{00899E69-8FA4-47A8-B5D9-D171225E291D}">
      <dgm:prSet phldrT="[טקסט]"/>
      <dgm:spPr/>
      <dgm:t>
        <a:bodyPr/>
        <a:lstStyle/>
        <a:p>
          <a:pPr rtl="1"/>
          <a:r>
            <a:rPr lang="he-IL" b="1" dirty="0">
              <a:cs typeface="Varela Round"/>
            </a:rPr>
            <a:t>טבעת אמצעית</a:t>
          </a:r>
        </a:p>
      </dgm:t>
    </dgm:pt>
    <dgm:pt modelId="{57EECB8B-CC9E-404D-96D7-35ADAAE9913A}" type="parTrans" cxnId="{46CD2DA1-D4EF-4DA5-B396-1C491FBD1124}">
      <dgm:prSet/>
      <dgm:spPr/>
      <dgm:t>
        <a:bodyPr/>
        <a:lstStyle/>
        <a:p>
          <a:pPr rtl="1"/>
          <a:endParaRPr lang="he-IL"/>
        </a:p>
      </dgm:t>
    </dgm:pt>
    <dgm:pt modelId="{65EE130D-02AA-48DD-8E59-F004C94D4BEF}" type="sibTrans" cxnId="{46CD2DA1-D4EF-4DA5-B396-1C491FBD1124}">
      <dgm:prSet/>
      <dgm:spPr/>
      <dgm:t>
        <a:bodyPr/>
        <a:lstStyle/>
        <a:p>
          <a:pPr rtl="1"/>
          <a:endParaRPr lang="he-IL"/>
        </a:p>
      </dgm:t>
    </dgm:pt>
    <dgm:pt modelId="{D7618E56-5722-418F-AF4A-8EE736A0E4B4}">
      <dgm:prSet/>
      <dgm:spPr/>
      <dgm:t>
        <a:bodyPr/>
        <a:lstStyle/>
        <a:p>
          <a:pPr rtl="1"/>
          <a:r>
            <a:rPr lang="he-IL" b="1" dirty="0">
              <a:cs typeface="Varela Round" panose="00000500000000000000"/>
            </a:rPr>
            <a:t>טבעת חיצונית</a:t>
          </a:r>
        </a:p>
      </dgm:t>
    </dgm:pt>
    <dgm:pt modelId="{5C1812E6-5EC0-467E-86CC-338D2A4EF2C8}" type="parTrans" cxnId="{0557B0AB-F013-4004-968B-F7044E1E269F}">
      <dgm:prSet/>
      <dgm:spPr/>
      <dgm:t>
        <a:bodyPr/>
        <a:lstStyle/>
        <a:p>
          <a:pPr rtl="1"/>
          <a:endParaRPr lang="he-IL"/>
        </a:p>
      </dgm:t>
    </dgm:pt>
    <dgm:pt modelId="{D984B63B-CFB2-4747-9CBD-6FF8C273FBC6}" type="sibTrans" cxnId="{0557B0AB-F013-4004-968B-F7044E1E269F}">
      <dgm:prSet/>
      <dgm:spPr/>
      <dgm:t>
        <a:bodyPr/>
        <a:lstStyle/>
        <a:p>
          <a:pPr rtl="1"/>
          <a:endParaRPr lang="he-IL"/>
        </a:p>
      </dgm:t>
    </dgm:pt>
    <dgm:pt modelId="{5401D1F2-4C9B-4B60-A394-96DCEDE99C71}" type="pres">
      <dgm:prSet presAssocID="{D1965564-D30E-4AF6-A225-06CE7A4D9202}" presName="composite" presStyleCnt="0">
        <dgm:presLayoutVars>
          <dgm:chMax val="5"/>
          <dgm:dir/>
          <dgm:resizeHandles val="exact"/>
        </dgm:presLayoutVars>
      </dgm:prSet>
      <dgm:spPr/>
    </dgm:pt>
    <dgm:pt modelId="{CFE6E842-0F26-403F-A9A4-B0230E8A4115}" type="pres">
      <dgm:prSet presAssocID="{FCEBDA76-D3D1-473F-BA29-F3C97A09C30A}" presName="circle1" presStyleLbl="lnNode1" presStyleIdx="0" presStyleCnt="4"/>
      <dgm:spPr/>
    </dgm:pt>
    <dgm:pt modelId="{B1522666-F9FF-4096-85FB-79558BCE7CC5}" type="pres">
      <dgm:prSet presAssocID="{FCEBDA76-D3D1-473F-BA29-F3C97A09C30A}" presName="text1" presStyleLbl="revTx" presStyleIdx="0" presStyleCnt="4" custScaleX="180179">
        <dgm:presLayoutVars>
          <dgm:bulletEnabled val="1"/>
        </dgm:presLayoutVars>
      </dgm:prSet>
      <dgm:spPr/>
    </dgm:pt>
    <dgm:pt modelId="{8BE51322-5A15-4650-86CE-F2DEF9960624}" type="pres">
      <dgm:prSet presAssocID="{FCEBDA76-D3D1-473F-BA29-F3C97A09C30A}" presName="line1" presStyleLbl="callout" presStyleIdx="0" presStyleCnt="8"/>
      <dgm:spPr/>
    </dgm:pt>
    <dgm:pt modelId="{113775FE-696C-4FD5-83A1-AC8FB42B8F8F}" type="pres">
      <dgm:prSet presAssocID="{FCEBDA76-D3D1-473F-BA29-F3C97A09C30A}" presName="d1" presStyleLbl="callout" presStyleIdx="1" presStyleCnt="8"/>
      <dgm:spPr/>
    </dgm:pt>
    <dgm:pt modelId="{16894440-B884-4277-BE5A-A9100C5F5E0E}" type="pres">
      <dgm:prSet presAssocID="{39A8D5BB-5DDB-46EE-BD83-BB5DA3DF2976}" presName="circle2" presStyleLbl="lnNode1" presStyleIdx="1" presStyleCnt="4"/>
      <dgm:spPr/>
    </dgm:pt>
    <dgm:pt modelId="{16E485E8-F428-41B8-9881-24DF58443A11}" type="pres">
      <dgm:prSet presAssocID="{39A8D5BB-5DDB-46EE-BD83-BB5DA3DF2976}" presName="text2" presStyleLbl="revTx" presStyleIdx="1" presStyleCnt="4" custScaleX="180179">
        <dgm:presLayoutVars>
          <dgm:bulletEnabled val="1"/>
        </dgm:presLayoutVars>
      </dgm:prSet>
      <dgm:spPr/>
    </dgm:pt>
    <dgm:pt modelId="{8F598AB4-B66F-4329-BA72-3920D6490BF4}" type="pres">
      <dgm:prSet presAssocID="{39A8D5BB-5DDB-46EE-BD83-BB5DA3DF2976}" presName="line2" presStyleLbl="callout" presStyleIdx="2" presStyleCnt="8"/>
      <dgm:spPr/>
    </dgm:pt>
    <dgm:pt modelId="{9FD82A13-F30A-4603-A728-75A8C3EB3201}" type="pres">
      <dgm:prSet presAssocID="{39A8D5BB-5DDB-46EE-BD83-BB5DA3DF2976}" presName="d2" presStyleLbl="callout" presStyleIdx="3" presStyleCnt="8"/>
      <dgm:spPr/>
    </dgm:pt>
    <dgm:pt modelId="{C2F66D7E-C392-4DDA-AE0C-C5B36DD126AA}" type="pres">
      <dgm:prSet presAssocID="{00899E69-8FA4-47A8-B5D9-D171225E291D}" presName="circle3" presStyleLbl="lnNode1" presStyleIdx="2" presStyleCnt="4"/>
      <dgm:spPr/>
    </dgm:pt>
    <dgm:pt modelId="{1A336D8A-E5FE-480A-A9E5-5CF5E7B12FD8}" type="pres">
      <dgm:prSet presAssocID="{00899E69-8FA4-47A8-B5D9-D171225E291D}" presName="text3" presStyleLbl="revTx" presStyleIdx="2" presStyleCnt="4" custScaleX="173798" custScaleY="88777">
        <dgm:presLayoutVars>
          <dgm:bulletEnabled val="1"/>
        </dgm:presLayoutVars>
      </dgm:prSet>
      <dgm:spPr/>
    </dgm:pt>
    <dgm:pt modelId="{3EBC4FA4-4966-4509-A108-07DF272055DE}" type="pres">
      <dgm:prSet presAssocID="{00899E69-8FA4-47A8-B5D9-D171225E291D}" presName="line3" presStyleLbl="callout" presStyleIdx="4" presStyleCnt="8"/>
      <dgm:spPr/>
    </dgm:pt>
    <dgm:pt modelId="{A701309A-F3E1-416B-90DB-F64F43EECB3C}" type="pres">
      <dgm:prSet presAssocID="{00899E69-8FA4-47A8-B5D9-D171225E291D}" presName="d3" presStyleLbl="callout" presStyleIdx="5" presStyleCnt="8"/>
      <dgm:spPr/>
    </dgm:pt>
    <dgm:pt modelId="{220A01F2-491E-4F71-BE0A-8F311DDC0011}" type="pres">
      <dgm:prSet presAssocID="{D7618E56-5722-418F-AF4A-8EE736A0E4B4}" presName="circle4" presStyleLbl="lnNode1" presStyleIdx="3" presStyleCnt="4"/>
      <dgm:spPr/>
    </dgm:pt>
    <dgm:pt modelId="{0985D59A-FF6A-44CD-828B-DE2AD366BF22}" type="pres">
      <dgm:prSet presAssocID="{D7618E56-5722-418F-AF4A-8EE736A0E4B4}" presName="text4" presStyleLbl="revTx" presStyleIdx="3" presStyleCnt="4" custScaleX="142818">
        <dgm:presLayoutVars>
          <dgm:bulletEnabled val="1"/>
        </dgm:presLayoutVars>
      </dgm:prSet>
      <dgm:spPr/>
    </dgm:pt>
    <dgm:pt modelId="{179C40D4-A8C2-4E45-8966-0DC45D789CDB}" type="pres">
      <dgm:prSet presAssocID="{D7618E56-5722-418F-AF4A-8EE736A0E4B4}" presName="line4" presStyleLbl="callout" presStyleIdx="6" presStyleCnt="8"/>
      <dgm:spPr/>
    </dgm:pt>
    <dgm:pt modelId="{38511276-4485-4236-B96C-F0D91FCD793A}" type="pres">
      <dgm:prSet presAssocID="{D7618E56-5722-418F-AF4A-8EE736A0E4B4}" presName="d4" presStyleLbl="callout" presStyleIdx="7" presStyleCnt="8"/>
      <dgm:spPr/>
    </dgm:pt>
  </dgm:ptLst>
  <dgm:cxnLst>
    <dgm:cxn modelId="{51B79A0C-2B25-4D0E-A000-3EC1D8794B51}" type="presOf" srcId="{D7618E56-5722-418F-AF4A-8EE736A0E4B4}" destId="{0985D59A-FF6A-44CD-828B-DE2AD366BF22}" srcOrd="0" destOrd="0" presId="urn:microsoft.com/office/officeart/2005/8/layout/target1"/>
    <dgm:cxn modelId="{866C210E-E870-42B7-B976-D6B6B8CCD336}" type="presOf" srcId="{D1965564-D30E-4AF6-A225-06CE7A4D9202}" destId="{5401D1F2-4C9B-4B60-A394-96DCEDE99C71}" srcOrd="0" destOrd="0" presId="urn:microsoft.com/office/officeart/2005/8/layout/target1"/>
    <dgm:cxn modelId="{EC48CF7B-94FB-407A-8AC4-298416F68E74}" type="presOf" srcId="{39A8D5BB-5DDB-46EE-BD83-BB5DA3DF2976}" destId="{16E485E8-F428-41B8-9881-24DF58443A11}" srcOrd="0" destOrd="0" presId="urn:microsoft.com/office/officeart/2005/8/layout/target1"/>
    <dgm:cxn modelId="{94CF539A-54BE-4752-88AD-794CD0D29F6C}" type="presOf" srcId="{00899E69-8FA4-47A8-B5D9-D171225E291D}" destId="{1A336D8A-E5FE-480A-A9E5-5CF5E7B12FD8}" srcOrd="0" destOrd="0" presId="urn:microsoft.com/office/officeart/2005/8/layout/target1"/>
    <dgm:cxn modelId="{46CD2DA1-D4EF-4DA5-B396-1C491FBD1124}" srcId="{D1965564-D30E-4AF6-A225-06CE7A4D9202}" destId="{00899E69-8FA4-47A8-B5D9-D171225E291D}" srcOrd="2" destOrd="0" parTransId="{57EECB8B-CC9E-404D-96D7-35ADAAE9913A}" sibTransId="{65EE130D-02AA-48DD-8E59-F004C94D4BEF}"/>
    <dgm:cxn modelId="{0557B0AB-F013-4004-968B-F7044E1E269F}" srcId="{D1965564-D30E-4AF6-A225-06CE7A4D9202}" destId="{D7618E56-5722-418F-AF4A-8EE736A0E4B4}" srcOrd="3" destOrd="0" parTransId="{5C1812E6-5EC0-467E-86CC-338D2A4EF2C8}" sibTransId="{D984B63B-CFB2-4747-9CBD-6FF8C273FBC6}"/>
    <dgm:cxn modelId="{2A708ABA-B20C-4474-A306-2FF934B71A7D}" type="presOf" srcId="{FCEBDA76-D3D1-473F-BA29-F3C97A09C30A}" destId="{B1522666-F9FF-4096-85FB-79558BCE7CC5}" srcOrd="0" destOrd="0" presId="urn:microsoft.com/office/officeart/2005/8/layout/target1"/>
    <dgm:cxn modelId="{1B5A06D1-9935-4942-8C42-7333F61E0A0B}" srcId="{D1965564-D30E-4AF6-A225-06CE7A4D9202}" destId="{FCEBDA76-D3D1-473F-BA29-F3C97A09C30A}" srcOrd="0" destOrd="0" parTransId="{2B7EF389-B39F-4993-90B3-FCC575A910B9}" sibTransId="{46775321-A30A-49BA-BDE0-18C9B1AE40B5}"/>
    <dgm:cxn modelId="{9D649FD3-52E9-499A-85FF-060BAA7DA920}" srcId="{D1965564-D30E-4AF6-A225-06CE7A4D9202}" destId="{39A8D5BB-5DDB-46EE-BD83-BB5DA3DF2976}" srcOrd="1" destOrd="0" parTransId="{E771D9B5-AE60-4C04-8809-1871997E4088}" sibTransId="{3DFBB6CA-8F65-4205-A4B4-9AA1D7DBF2AB}"/>
    <dgm:cxn modelId="{0C7C841E-3122-4904-97D5-B9AE15BA0508}" type="presParOf" srcId="{5401D1F2-4C9B-4B60-A394-96DCEDE99C71}" destId="{CFE6E842-0F26-403F-A9A4-B0230E8A4115}" srcOrd="0" destOrd="0" presId="urn:microsoft.com/office/officeart/2005/8/layout/target1"/>
    <dgm:cxn modelId="{1559005E-9E9D-450D-BCF0-C3FF71EBA232}" type="presParOf" srcId="{5401D1F2-4C9B-4B60-A394-96DCEDE99C71}" destId="{B1522666-F9FF-4096-85FB-79558BCE7CC5}" srcOrd="1" destOrd="0" presId="urn:microsoft.com/office/officeart/2005/8/layout/target1"/>
    <dgm:cxn modelId="{8F170847-5824-4A5B-A9CC-43F30D1804C5}" type="presParOf" srcId="{5401D1F2-4C9B-4B60-A394-96DCEDE99C71}" destId="{8BE51322-5A15-4650-86CE-F2DEF9960624}" srcOrd="2" destOrd="0" presId="urn:microsoft.com/office/officeart/2005/8/layout/target1"/>
    <dgm:cxn modelId="{A9F81D77-4295-4A92-A1B8-66F0CEB5C47D}" type="presParOf" srcId="{5401D1F2-4C9B-4B60-A394-96DCEDE99C71}" destId="{113775FE-696C-4FD5-83A1-AC8FB42B8F8F}" srcOrd="3" destOrd="0" presId="urn:microsoft.com/office/officeart/2005/8/layout/target1"/>
    <dgm:cxn modelId="{61301952-DA47-487E-86BC-2AD2AA739CFD}" type="presParOf" srcId="{5401D1F2-4C9B-4B60-A394-96DCEDE99C71}" destId="{16894440-B884-4277-BE5A-A9100C5F5E0E}" srcOrd="4" destOrd="0" presId="urn:microsoft.com/office/officeart/2005/8/layout/target1"/>
    <dgm:cxn modelId="{EC5CAF7D-073B-4E3F-B758-B8A8769C9BBD}" type="presParOf" srcId="{5401D1F2-4C9B-4B60-A394-96DCEDE99C71}" destId="{16E485E8-F428-41B8-9881-24DF58443A11}" srcOrd="5" destOrd="0" presId="urn:microsoft.com/office/officeart/2005/8/layout/target1"/>
    <dgm:cxn modelId="{F221CF7A-C6EB-447D-9357-D65456B272DD}" type="presParOf" srcId="{5401D1F2-4C9B-4B60-A394-96DCEDE99C71}" destId="{8F598AB4-B66F-4329-BA72-3920D6490BF4}" srcOrd="6" destOrd="0" presId="urn:microsoft.com/office/officeart/2005/8/layout/target1"/>
    <dgm:cxn modelId="{D5368F1C-9B3C-4157-9AC6-30BBF9D3E9C9}" type="presParOf" srcId="{5401D1F2-4C9B-4B60-A394-96DCEDE99C71}" destId="{9FD82A13-F30A-4603-A728-75A8C3EB3201}" srcOrd="7" destOrd="0" presId="urn:microsoft.com/office/officeart/2005/8/layout/target1"/>
    <dgm:cxn modelId="{8F2DC7D9-61CE-4A3C-98AC-1B52C36A3CC1}" type="presParOf" srcId="{5401D1F2-4C9B-4B60-A394-96DCEDE99C71}" destId="{C2F66D7E-C392-4DDA-AE0C-C5B36DD126AA}" srcOrd="8" destOrd="0" presId="urn:microsoft.com/office/officeart/2005/8/layout/target1"/>
    <dgm:cxn modelId="{CA23FDE4-FCC2-4BC8-8485-ACB2ECB7BF12}" type="presParOf" srcId="{5401D1F2-4C9B-4B60-A394-96DCEDE99C71}" destId="{1A336D8A-E5FE-480A-A9E5-5CF5E7B12FD8}" srcOrd="9" destOrd="0" presId="urn:microsoft.com/office/officeart/2005/8/layout/target1"/>
    <dgm:cxn modelId="{C3E453FE-65D9-478E-9373-24740A1B918B}" type="presParOf" srcId="{5401D1F2-4C9B-4B60-A394-96DCEDE99C71}" destId="{3EBC4FA4-4966-4509-A108-07DF272055DE}" srcOrd="10" destOrd="0" presId="urn:microsoft.com/office/officeart/2005/8/layout/target1"/>
    <dgm:cxn modelId="{B09F6080-617E-4143-9C6D-0336E17D9056}" type="presParOf" srcId="{5401D1F2-4C9B-4B60-A394-96DCEDE99C71}" destId="{A701309A-F3E1-416B-90DB-F64F43EECB3C}" srcOrd="11" destOrd="0" presId="urn:microsoft.com/office/officeart/2005/8/layout/target1"/>
    <dgm:cxn modelId="{2808F405-448B-461B-AA48-38F4055838BC}" type="presParOf" srcId="{5401D1F2-4C9B-4B60-A394-96DCEDE99C71}" destId="{220A01F2-491E-4F71-BE0A-8F311DDC0011}" srcOrd="12" destOrd="0" presId="urn:microsoft.com/office/officeart/2005/8/layout/target1"/>
    <dgm:cxn modelId="{47B02185-5FB6-4ECB-8CEA-50FDB4D713F2}" type="presParOf" srcId="{5401D1F2-4C9B-4B60-A394-96DCEDE99C71}" destId="{0985D59A-FF6A-44CD-828B-DE2AD366BF22}" srcOrd="13" destOrd="0" presId="urn:microsoft.com/office/officeart/2005/8/layout/target1"/>
    <dgm:cxn modelId="{60E7AC78-F8B5-44B2-A9E0-6DC7AF9531E2}" type="presParOf" srcId="{5401D1F2-4C9B-4B60-A394-96DCEDE99C71}" destId="{179C40D4-A8C2-4E45-8966-0DC45D789CDB}" srcOrd="14" destOrd="0" presId="urn:microsoft.com/office/officeart/2005/8/layout/target1"/>
    <dgm:cxn modelId="{296D2AA1-24B2-41F8-B5FB-8C27959CAF0E}" type="presParOf" srcId="{5401D1F2-4C9B-4B60-A394-96DCEDE99C71}" destId="{38511276-4485-4236-B96C-F0D91FCD793A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0909F0-9A08-4C3B-ABE3-18A507E05979}" type="doc">
      <dgm:prSet loTypeId="urn:microsoft.com/office/officeart/2005/8/layout/default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pPr rtl="1"/>
          <a:endParaRPr lang="he-IL"/>
        </a:p>
      </dgm:t>
    </dgm:pt>
    <dgm:pt modelId="{76C020D6-2F76-41D9-94A9-D240CE67DEC0}">
      <dgm:prSet phldrT="[טקסט]" custT="1"/>
      <dgm:spPr/>
      <dgm:t>
        <a:bodyPr/>
        <a:lstStyle/>
        <a:p>
          <a:pPr rtl="1"/>
          <a:r>
            <a:rPr lang="he-IL" sz="5400" b="1" dirty="0">
              <a:cs typeface="Varela Round"/>
            </a:rPr>
            <a:t>ירושלים</a:t>
          </a:r>
        </a:p>
      </dgm:t>
    </dgm:pt>
    <dgm:pt modelId="{8B464D08-B4ED-4788-A850-38C96427E402}" type="parTrans" cxnId="{302C167C-F359-47CA-B1A9-094EA401818D}">
      <dgm:prSet/>
      <dgm:spPr/>
      <dgm:t>
        <a:bodyPr/>
        <a:lstStyle/>
        <a:p>
          <a:pPr rtl="1"/>
          <a:endParaRPr lang="he-IL"/>
        </a:p>
      </dgm:t>
    </dgm:pt>
    <dgm:pt modelId="{3F7EA4AC-1E52-4922-A3EA-2790501CC93E}" type="sibTrans" cxnId="{302C167C-F359-47CA-B1A9-094EA401818D}">
      <dgm:prSet/>
      <dgm:spPr/>
      <dgm:t>
        <a:bodyPr/>
        <a:lstStyle/>
        <a:p>
          <a:pPr rtl="1"/>
          <a:endParaRPr lang="he-IL"/>
        </a:p>
      </dgm:t>
    </dgm:pt>
    <dgm:pt modelId="{F925DD1A-4CEF-4FD2-BCAA-EDC7A2EAB7C0}">
      <dgm:prSet phldrT="[טקסט]" custT="1"/>
      <dgm:spPr/>
      <dgm:t>
        <a:bodyPr/>
        <a:lstStyle/>
        <a:p>
          <a:pPr rtl="1"/>
          <a:r>
            <a:rPr lang="he-IL" sz="5400" b="1" dirty="0">
              <a:cs typeface="Varela Round"/>
            </a:rPr>
            <a:t>תל אביב</a:t>
          </a:r>
        </a:p>
      </dgm:t>
    </dgm:pt>
    <dgm:pt modelId="{BA88DFF7-E8A2-44A1-A384-5636DCF9B0A3}" type="parTrans" cxnId="{6F969E33-3741-4479-BDC1-B11485560844}">
      <dgm:prSet/>
      <dgm:spPr/>
      <dgm:t>
        <a:bodyPr/>
        <a:lstStyle/>
        <a:p>
          <a:pPr rtl="1"/>
          <a:endParaRPr lang="he-IL"/>
        </a:p>
      </dgm:t>
    </dgm:pt>
    <dgm:pt modelId="{B0463042-F92B-4D9E-BFD9-95824BC540BE}" type="sibTrans" cxnId="{6F969E33-3741-4479-BDC1-B11485560844}">
      <dgm:prSet/>
      <dgm:spPr/>
      <dgm:t>
        <a:bodyPr/>
        <a:lstStyle/>
        <a:p>
          <a:pPr rtl="1"/>
          <a:endParaRPr lang="he-IL"/>
        </a:p>
      </dgm:t>
    </dgm:pt>
    <dgm:pt modelId="{8F735D89-7042-4955-A2CD-475F9AF7160B}">
      <dgm:prSet phldrT="[טקסט]" custT="1"/>
      <dgm:spPr/>
      <dgm:t>
        <a:bodyPr/>
        <a:lstStyle/>
        <a:p>
          <a:pPr rtl="1">
            <a:buNone/>
          </a:pPr>
          <a:r>
            <a:rPr lang="he-IL" sz="5400" b="1" dirty="0">
              <a:cs typeface="Varela Round"/>
            </a:rPr>
            <a:t>חיפה</a:t>
          </a:r>
        </a:p>
      </dgm:t>
    </dgm:pt>
    <dgm:pt modelId="{B2FE1BD8-470B-47D0-8E0C-1647C47DDDC8}" type="parTrans" cxnId="{33DE6DB3-90F8-4F8A-A8CB-37DF079652EE}">
      <dgm:prSet/>
      <dgm:spPr/>
      <dgm:t>
        <a:bodyPr/>
        <a:lstStyle/>
        <a:p>
          <a:pPr rtl="1"/>
          <a:endParaRPr lang="he-IL"/>
        </a:p>
      </dgm:t>
    </dgm:pt>
    <dgm:pt modelId="{6286535E-7121-4D83-AFA0-FD18566D664C}" type="sibTrans" cxnId="{33DE6DB3-90F8-4F8A-A8CB-37DF079652EE}">
      <dgm:prSet/>
      <dgm:spPr/>
      <dgm:t>
        <a:bodyPr/>
        <a:lstStyle/>
        <a:p>
          <a:pPr rtl="1"/>
          <a:endParaRPr lang="he-IL"/>
        </a:p>
      </dgm:t>
    </dgm:pt>
    <dgm:pt modelId="{1FF8E172-A36D-44BC-92F6-7B7F36DD4714}">
      <dgm:prSet phldrT="[טקסט]" custT="1"/>
      <dgm:spPr/>
      <dgm:t>
        <a:bodyPr/>
        <a:lstStyle/>
        <a:p>
          <a:pPr rtl="1"/>
          <a:r>
            <a:rPr lang="he-IL" sz="5400" b="1" dirty="0">
              <a:cs typeface="Varela Round"/>
            </a:rPr>
            <a:t>באר שבע</a:t>
          </a:r>
        </a:p>
      </dgm:t>
    </dgm:pt>
    <dgm:pt modelId="{E8EB7C26-4BBB-4DDF-B7BC-707EE4D37252}" type="parTrans" cxnId="{78F7AF8F-764D-4F96-98A5-A6AB90EC8351}">
      <dgm:prSet/>
      <dgm:spPr/>
      <dgm:t>
        <a:bodyPr/>
        <a:lstStyle/>
        <a:p>
          <a:pPr rtl="1"/>
          <a:endParaRPr lang="he-IL"/>
        </a:p>
      </dgm:t>
    </dgm:pt>
    <dgm:pt modelId="{B8A80A71-FD77-40DE-B65A-DCECF7A48842}" type="sibTrans" cxnId="{78F7AF8F-764D-4F96-98A5-A6AB90EC8351}">
      <dgm:prSet/>
      <dgm:spPr/>
      <dgm:t>
        <a:bodyPr/>
        <a:lstStyle/>
        <a:p>
          <a:pPr rtl="1"/>
          <a:endParaRPr lang="he-IL"/>
        </a:p>
      </dgm:t>
    </dgm:pt>
    <dgm:pt modelId="{8E3F6A28-FE39-4BBF-8753-D51D09F5C80B}" type="pres">
      <dgm:prSet presAssocID="{6E0909F0-9A08-4C3B-ABE3-18A507E05979}" presName="diagram" presStyleCnt="0">
        <dgm:presLayoutVars>
          <dgm:dir val="rev"/>
          <dgm:resizeHandles val="exact"/>
        </dgm:presLayoutVars>
      </dgm:prSet>
      <dgm:spPr/>
    </dgm:pt>
    <dgm:pt modelId="{6ACE776E-9CD4-4C9D-B189-363B463748FA}" type="pres">
      <dgm:prSet presAssocID="{76C020D6-2F76-41D9-94A9-D240CE67DEC0}" presName="node" presStyleLbl="node1" presStyleIdx="0" presStyleCnt="4">
        <dgm:presLayoutVars>
          <dgm:bulletEnabled val="1"/>
        </dgm:presLayoutVars>
      </dgm:prSet>
      <dgm:spPr/>
    </dgm:pt>
    <dgm:pt modelId="{C03C1B89-3212-4782-BDB4-A331D5D6F2D0}" type="pres">
      <dgm:prSet presAssocID="{3F7EA4AC-1E52-4922-A3EA-2790501CC93E}" presName="sibTrans" presStyleCnt="0"/>
      <dgm:spPr/>
    </dgm:pt>
    <dgm:pt modelId="{16BD1C15-7167-46B8-808B-DCE6B930E297}" type="pres">
      <dgm:prSet presAssocID="{F925DD1A-4CEF-4FD2-BCAA-EDC7A2EAB7C0}" presName="node" presStyleLbl="node1" presStyleIdx="1" presStyleCnt="4">
        <dgm:presLayoutVars>
          <dgm:bulletEnabled val="1"/>
        </dgm:presLayoutVars>
      </dgm:prSet>
      <dgm:spPr/>
    </dgm:pt>
    <dgm:pt modelId="{FE900F2E-8617-4EDA-BD62-EBFEA470ADB8}" type="pres">
      <dgm:prSet presAssocID="{B0463042-F92B-4D9E-BFD9-95824BC540BE}" presName="sibTrans" presStyleCnt="0"/>
      <dgm:spPr/>
    </dgm:pt>
    <dgm:pt modelId="{A71BBE7F-AC96-4BE8-8C70-866DAB187607}" type="pres">
      <dgm:prSet presAssocID="{8F735D89-7042-4955-A2CD-475F9AF7160B}" presName="node" presStyleLbl="node1" presStyleIdx="2" presStyleCnt="4">
        <dgm:presLayoutVars>
          <dgm:bulletEnabled val="1"/>
        </dgm:presLayoutVars>
      </dgm:prSet>
      <dgm:spPr/>
    </dgm:pt>
    <dgm:pt modelId="{52804DB9-FB09-4F5C-8FB8-B0113315A431}" type="pres">
      <dgm:prSet presAssocID="{6286535E-7121-4D83-AFA0-FD18566D664C}" presName="sibTrans" presStyleCnt="0"/>
      <dgm:spPr/>
    </dgm:pt>
    <dgm:pt modelId="{949C199F-73C3-4427-A6D6-F5CF4C2BC755}" type="pres">
      <dgm:prSet presAssocID="{1FF8E172-A36D-44BC-92F6-7B7F36DD4714}" presName="node" presStyleLbl="node1" presStyleIdx="3" presStyleCnt="4">
        <dgm:presLayoutVars>
          <dgm:bulletEnabled val="1"/>
        </dgm:presLayoutVars>
      </dgm:prSet>
      <dgm:spPr/>
    </dgm:pt>
  </dgm:ptLst>
  <dgm:cxnLst>
    <dgm:cxn modelId="{EC89890E-F4AC-49C3-968A-7C320564387F}" type="presOf" srcId="{1FF8E172-A36D-44BC-92F6-7B7F36DD4714}" destId="{949C199F-73C3-4427-A6D6-F5CF4C2BC755}" srcOrd="0" destOrd="0" presId="urn:microsoft.com/office/officeart/2005/8/layout/default"/>
    <dgm:cxn modelId="{339D2713-10CA-4413-B68C-D6A5F00AF97A}" type="presOf" srcId="{F925DD1A-4CEF-4FD2-BCAA-EDC7A2EAB7C0}" destId="{16BD1C15-7167-46B8-808B-DCE6B930E297}" srcOrd="0" destOrd="0" presId="urn:microsoft.com/office/officeart/2005/8/layout/default"/>
    <dgm:cxn modelId="{8B74E72C-4EDF-4B52-B30C-F868D7C28C16}" type="presOf" srcId="{6E0909F0-9A08-4C3B-ABE3-18A507E05979}" destId="{8E3F6A28-FE39-4BBF-8753-D51D09F5C80B}" srcOrd="0" destOrd="0" presId="urn:microsoft.com/office/officeart/2005/8/layout/default"/>
    <dgm:cxn modelId="{6F969E33-3741-4479-BDC1-B11485560844}" srcId="{6E0909F0-9A08-4C3B-ABE3-18A507E05979}" destId="{F925DD1A-4CEF-4FD2-BCAA-EDC7A2EAB7C0}" srcOrd="1" destOrd="0" parTransId="{BA88DFF7-E8A2-44A1-A384-5636DCF9B0A3}" sibTransId="{B0463042-F92B-4D9E-BFD9-95824BC540BE}"/>
    <dgm:cxn modelId="{302C167C-F359-47CA-B1A9-094EA401818D}" srcId="{6E0909F0-9A08-4C3B-ABE3-18A507E05979}" destId="{76C020D6-2F76-41D9-94A9-D240CE67DEC0}" srcOrd="0" destOrd="0" parTransId="{8B464D08-B4ED-4788-A850-38C96427E402}" sibTransId="{3F7EA4AC-1E52-4922-A3EA-2790501CC93E}"/>
    <dgm:cxn modelId="{78F7AF8F-764D-4F96-98A5-A6AB90EC8351}" srcId="{6E0909F0-9A08-4C3B-ABE3-18A507E05979}" destId="{1FF8E172-A36D-44BC-92F6-7B7F36DD4714}" srcOrd="3" destOrd="0" parTransId="{E8EB7C26-4BBB-4DDF-B7BC-707EE4D37252}" sibTransId="{B8A80A71-FD77-40DE-B65A-DCECF7A48842}"/>
    <dgm:cxn modelId="{33DE6DB3-90F8-4F8A-A8CB-37DF079652EE}" srcId="{6E0909F0-9A08-4C3B-ABE3-18A507E05979}" destId="{8F735D89-7042-4955-A2CD-475F9AF7160B}" srcOrd="2" destOrd="0" parTransId="{B2FE1BD8-470B-47D0-8E0C-1647C47DDDC8}" sibTransId="{6286535E-7121-4D83-AFA0-FD18566D664C}"/>
    <dgm:cxn modelId="{B9FF7EDE-6877-44AD-A97A-CABFC99E9123}" type="presOf" srcId="{76C020D6-2F76-41D9-94A9-D240CE67DEC0}" destId="{6ACE776E-9CD4-4C9D-B189-363B463748FA}" srcOrd="0" destOrd="0" presId="urn:microsoft.com/office/officeart/2005/8/layout/default"/>
    <dgm:cxn modelId="{C8210BF2-5C59-4482-8775-D71064884181}" type="presOf" srcId="{8F735D89-7042-4955-A2CD-475F9AF7160B}" destId="{A71BBE7F-AC96-4BE8-8C70-866DAB187607}" srcOrd="0" destOrd="0" presId="urn:microsoft.com/office/officeart/2005/8/layout/default"/>
    <dgm:cxn modelId="{A2AA8D6D-BD5D-41E4-BB62-0B63A55465A1}" type="presParOf" srcId="{8E3F6A28-FE39-4BBF-8753-D51D09F5C80B}" destId="{6ACE776E-9CD4-4C9D-B189-363B463748FA}" srcOrd="0" destOrd="0" presId="urn:microsoft.com/office/officeart/2005/8/layout/default"/>
    <dgm:cxn modelId="{CAF00489-79BA-4229-B586-FC445300EBA7}" type="presParOf" srcId="{8E3F6A28-FE39-4BBF-8753-D51D09F5C80B}" destId="{C03C1B89-3212-4782-BDB4-A331D5D6F2D0}" srcOrd="1" destOrd="0" presId="urn:microsoft.com/office/officeart/2005/8/layout/default"/>
    <dgm:cxn modelId="{6975E0CA-05DD-4FC3-9FDA-2D595F6403A8}" type="presParOf" srcId="{8E3F6A28-FE39-4BBF-8753-D51D09F5C80B}" destId="{16BD1C15-7167-46B8-808B-DCE6B930E297}" srcOrd="2" destOrd="0" presId="urn:microsoft.com/office/officeart/2005/8/layout/default"/>
    <dgm:cxn modelId="{3F690D26-4275-4A09-9E94-DA770B0C6542}" type="presParOf" srcId="{8E3F6A28-FE39-4BBF-8753-D51D09F5C80B}" destId="{FE900F2E-8617-4EDA-BD62-EBFEA470ADB8}" srcOrd="3" destOrd="0" presId="urn:microsoft.com/office/officeart/2005/8/layout/default"/>
    <dgm:cxn modelId="{6AEE8BE3-5A59-462B-A1A5-878C343AE758}" type="presParOf" srcId="{8E3F6A28-FE39-4BBF-8753-D51D09F5C80B}" destId="{A71BBE7F-AC96-4BE8-8C70-866DAB187607}" srcOrd="4" destOrd="0" presId="urn:microsoft.com/office/officeart/2005/8/layout/default"/>
    <dgm:cxn modelId="{2670937E-7EC5-49F3-ACF5-A7DC6A1DA415}" type="presParOf" srcId="{8E3F6A28-FE39-4BBF-8753-D51D09F5C80B}" destId="{52804DB9-FB09-4F5C-8FB8-B0113315A431}" srcOrd="5" destOrd="0" presId="urn:microsoft.com/office/officeart/2005/8/layout/default"/>
    <dgm:cxn modelId="{85AD603A-7F1F-4FB5-9187-40F6DF47EE34}" type="presParOf" srcId="{8E3F6A28-FE39-4BBF-8753-D51D09F5C80B}" destId="{949C199F-73C3-4427-A6D6-F5CF4C2BC755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DAF02B-01EE-46F3-B340-5EC7EC5DB0B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04A743CB-647C-4EB9-82A9-64DB995FF345}">
      <dgm:prSet phldrT="[טקסט]" custT="1"/>
      <dgm:spPr/>
      <dgm:t>
        <a:bodyPr/>
        <a:lstStyle/>
        <a:p>
          <a:pPr rtl="1">
            <a:buClrTx/>
            <a:buSzTx/>
            <a:buFontTx/>
            <a:buNone/>
          </a:pPr>
          <a:r>
            <a:rPr kumimoji="0" lang="he-IL" sz="2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רוב הפעילויות הכלכליות מתקיימות בתחומיהן של ארבע המטרופולינים.</a:t>
          </a:r>
        </a:p>
        <a:p>
          <a:pPr rtl="1">
            <a:buClrTx/>
            <a:buSzTx/>
            <a:buFontTx/>
            <a:buNone/>
          </a:pPr>
          <a:endParaRPr lang="he-IL" sz="2800" dirty="0">
            <a:solidFill>
              <a:schemeClr val="bg1"/>
            </a:solidFill>
          </a:endParaRPr>
        </a:p>
      </dgm:t>
    </dgm:pt>
    <dgm:pt modelId="{1F2F1C12-9006-495A-9B4E-6E0E38A69F29}" type="parTrans" cxnId="{9FD9B6AE-1600-41E8-ACAF-FB9F07F22D64}">
      <dgm:prSet/>
      <dgm:spPr/>
      <dgm:t>
        <a:bodyPr/>
        <a:lstStyle/>
        <a:p>
          <a:pPr rtl="1"/>
          <a:endParaRPr lang="he-IL"/>
        </a:p>
      </dgm:t>
    </dgm:pt>
    <dgm:pt modelId="{380A84F0-FAC0-46DB-BDC6-A0585087A6C2}" type="sibTrans" cxnId="{9FD9B6AE-1600-41E8-ACAF-FB9F07F22D64}">
      <dgm:prSet/>
      <dgm:spPr/>
      <dgm:t>
        <a:bodyPr/>
        <a:lstStyle/>
        <a:p>
          <a:pPr rtl="1"/>
          <a:endParaRPr lang="he-IL"/>
        </a:p>
      </dgm:t>
    </dgm:pt>
    <dgm:pt modelId="{C5C00C36-CA27-48E4-8569-1556CA6D4375}">
      <dgm:prSet phldrT="[טקסט]" custT="1"/>
      <dgm:spPr/>
      <dgm:t>
        <a:bodyPr/>
        <a:lstStyle/>
        <a:p>
          <a:pPr rtl="1">
            <a:buClrTx/>
            <a:buSzTx/>
            <a:buFontTx/>
            <a:buNone/>
          </a:pPr>
          <a:r>
            <a:rPr kumimoji="0" lang="he-IL" sz="2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מספר גדול של צרכנים וריכוז גדול של משאבים, הון וחומרי גלם, מרוכזים במקום אחד - מוזיל עלויות ומאפשר מגוון.</a:t>
          </a:r>
        </a:p>
      </dgm:t>
    </dgm:pt>
    <dgm:pt modelId="{E79E5E33-9F5D-43EB-BF19-B76358E14A56}" type="parTrans" cxnId="{BE353B41-9484-410B-A06E-544340EA7CC7}">
      <dgm:prSet/>
      <dgm:spPr/>
      <dgm:t>
        <a:bodyPr/>
        <a:lstStyle/>
        <a:p>
          <a:pPr rtl="1"/>
          <a:endParaRPr lang="he-IL"/>
        </a:p>
      </dgm:t>
    </dgm:pt>
    <dgm:pt modelId="{107E6AA0-0D8B-4AEE-BB50-AD4EEB0CF1AA}" type="sibTrans" cxnId="{BE353B41-9484-410B-A06E-544340EA7CC7}">
      <dgm:prSet/>
      <dgm:spPr/>
      <dgm:t>
        <a:bodyPr/>
        <a:lstStyle/>
        <a:p>
          <a:pPr rtl="1"/>
          <a:endParaRPr lang="he-IL"/>
        </a:p>
      </dgm:t>
    </dgm:pt>
    <dgm:pt modelId="{D2205A11-118A-418A-B344-7A9232843D3C}">
      <dgm:prSet custT="1"/>
      <dgm:spPr/>
      <dgm:t>
        <a:bodyPr/>
        <a:lstStyle/>
        <a:p>
          <a:pPr rtl="1"/>
          <a:r>
            <a:rPr kumimoji="0" lang="he-IL" sz="2800" b="0" i="0" u="none" strike="noStrike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המטרופולינים</a:t>
          </a:r>
          <a:r>
            <a:rPr kumimoji="0" lang="he-IL" sz="28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 הן מרכזי התעסוקה הגדולים ביותר בהן נמצאים הענפים הכלכליים המובילים.</a:t>
          </a:r>
          <a:endParaRPr lang="he-IL" sz="2800" dirty="0">
            <a:solidFill>
              <a:schemeClr val="bg1"/>
            </a:solidFill>
          </a:endParaRPr>
        </a:p>
      </dgm:t>
    </dgm:pt>
    <dgm:pt modelId="{CD46A1F9-7BA0-4227-9B58-7DBD51763546}" type="parTrans" cxnId="{14B795D4-162E-4705-B2C2-3B5DB96A687C}">
      <dgm:prSet/>
      <dgm:spPr/>
      <dgm:t>
        <a:bodyPr/>
        <a:lstStyle/>
        <a:p>
          <a:pPr rtl="1"/>
          <a:endParaRPr lang="he-IL"/>
        </a:p>
      </dgm:t>
    </dgm:pt>
    <dgm:pt modelId="{92D7FD29-6D8F-4F1B-8686-26D6964C13E6}" type="sibTrans" cxnId="{14B795D4-162E-4705-B2C2-3B5DB96A687C}">
      <dgm:prSet/>
      <dgm:spPr/>
      <dgm:t>
        <a:bodyPr/>
        <a:lstStyle/>
        <a:p>
          <a:pPr rtl="1"/>
          <a:endParaRPr lang="he-IL"/>
        </a:p>
      </dgm:t>
    </dgm:pt>
    <dgm:pt modelId="{963EADC7-6EDE-4586-A2D7-E93D691E8090}" type="pres">
      <dgm:prSet presAssocID="{F9DAF02B-01EE-46F3-B340-5EC7EC5DB0BA}" presName="linear" presStyleCnt="0">
        <dgm:presLayoutVars>
          <dgm:animLvl val="lvl"/>
          <dgm:resizeHandles val="exact"/>
        </dgm:presLayoutVars>
      </dgm:prSet>
      <dgm:spPr/>
    </dgm:pt>
    <dgm:pt modelId="{791FBE8C-1331-468D-8631-3FE1681AA4C2}" type="pres">
      <dgm:prSet presAssocID="{04A743CB-647C-4EB9-82A9-64DB995FF345}" presName="parentText" presStyleLbl="node1" presStyleIdx="0" presStyleCnt="3" custLinFactNeighborY="-428">
        <dgm:presLayoutVars>
          <dgm:chMax val="0"/>
          <dgm:bulletEnabled val="1"/>
        </dgm:presLayoutVars>
      </dgm:prSet>
      <dgm:spPr/>
    </dgm:pt>
    <dgm:pt modelId="{E5B34E5B-4D94-4C57-B02A-34397FF65E73}" type="pres">
      <dgm:prSet presAssocID="{380A84F0-FAC0-46DB-BDC6-A0585087A6C2}" presName="spacer" presStyleCnt="0"/>
      <dgm:spPr/>
    </dgm:pt>
    <dgm:pt modelId="{FD31CBF0-38CA-4CE0-AFA3-4D8BC8DA0CB2}" type="pres">
      <dgm:prSet presAssocID="{C5C00C36-CA27-48E4-8569-1556CA6D437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278C40A-6090-4495-B24D-256692644708}" type="pres">
      <dgm:prSet presAssocID="{107E6AA0-0D8B-4AEE-BB50-AD4EEB0CF1AA}" presName="spacer" presStyleCnt="0"/>
      <dgm:spPr/>
    </dgm:pt>
    <dgm:pt modelId="{B8003567-A641-4B5F-A3B5-A3B62F16F8D0}" type="pres">
      <dgm:prSet presAssocID="{D2205A11-118A-418A-B344-7A9232843D3C}" presName="parentText" presStyleLbl="node1" presStyleIdx="2" presStyleCnt="3" custLinFactY="1337" custLinFactNeighborY="100000">
        <dgm:presLayoutVars>
          <dgm:chMax val="0"/>
          <dgm:bulletEnabled val="1"/>
        </dgm:presLayoutVars>
      </dgm:prSet>
      <dgm:spPr/>
    </dgm:pt>
  </dgm:ptLst>
  <dgm:cxnLst>
    <dgm:cxn modelId="{BE353B41-9484-410B-A06E-544340EA7CC7}" srcId="{F9DAF02B-01EE-46F3-B340-5EC7EC5DB0BA}" destId="{C5C00C36-CA27-48E4-8569-1556CA6D4375}" srcOrd="1" destOrd="0" parTransId="{E79E5E33-9F5D-43EB-BF19-B76358E14A56}" sibTransId="{107E6AA0-0D8B-4AEE-BB50-AD4EEB0CF1AA}"/>
    <dgm:cxn modelId="{C3F9A663-64E7-4080-815C-BC9D9BC8777B}" type="presOf" srcId="{F9DAF02B-01EE-46F3-B340-5EC7EC5DB0BA}" destId="{963EADC7-6EDE-4586-A2D7-E93D691E8090}" srcOrd="0" destOrd="0" presId="urn:microsoft.com/office/officeart/2005/8/layout/vList2"/>
    <dgm:cxn modelId="{03F3E74D-4EFE-4DCE-A665-D07F81A60EB7}" type="presOf" srcId="{04A743CB-647C-4EB9-82A9-64DB995FF345}" destId="{791FBE8C-1331-468D-8631-3FE1681AA4C2}" srcOrd="0" destOrd="0" presId="urn:microsoft.com/office/officeart/2005/8/layout/vList2"/>
    <dgm:cxn modelId="{9FD9B6AE-1600-41E8-ACAF-FB9F07F22D64}" srcId="{F9DAF02B-01EE-46F3-B340-5EC7EC5DB0BA}" destId="{04A743CB-647C-4EB9-82A9-64DB995FF345}" srcOrd="0" destOrd="0" parTransId="{1F2F1C12-9006-495A-9B4E-6E0E38A69F29}" sibTransId="{380A84F0-FAC0-46DB-BDC6-A0585087A6C2}"/>
    <dgm:cxn modelId="{14B795D4-162E-4705-B2C2-3B5DB96A687C}" srcId="{F9DAF02B-01EE-46F3-B340-5EC7EC5DB0BA}" destId="{D2205A11-118A-418A-B344-7A9232843D3C}" srcOrd="2" destOrd="0" parTransId="{CD46A1F9-7BA0-4227-9B58-7DBD51763546}" sibTransId="{92D7FD29-6D8F-4F1B-8686-26D6964C13E6}"/>
    <dgm:cxn modelId="{F8BC94D6-0374-41EA-8170-B7242C49FAFD}" type="presOf" srcId="{C5C00C36-CA27-48E4-8569-1556CA6D4375}" destId="{FD31CBF0-38CA-4CE0-AFA3-4D8BC8DA0CB2}" srcOrd="0" destOrd="0" presId="urn:microsoft.com/office/officeart/2005/8/layout/vList2"/>
    <dgm:cxn modelId="{7C0527F7-BED5-42AA-AE3A-B4278D5AFC79}" type="presOf" srcId="{D2205A11-118A-418A-B344-7A9232843D3C}" destId="{B8003567-A641-4B5F-A3B5-A3B62F16F8D0}" srcOrd="0" destOrd="0" presId="urn:microsoft.com/office/officeart/2005/8/layout/vList2"/>
    <dgm:cxn modelId="{A22D4416-377F-4102-8620-F7AE33075C00}" type="presParOf" srcId="{963EADC7-6EDE-4586-A2D7-E93D691E8090}" destId="{791FBE8C-1331-468D-8631-3FE1681AA4C2}" srcOrd="0" destOrd="0" presId="urn:microsoft.com/office/officeart/2005/8/layout/vList2"/>
    <dgm:cxn modelId="{930427E5-7852-4E47-9D04-D40EAB2457EB}" type="presParOf" srcId="{963EADC7-6EDE-4586-A2D7-E93D691E8090}" destId="{E5B34E5B-4D94-4C57-B02A-34397FF65E73}" srcOrd="1" destOrd="0" presId="urn:microsoft.com/office/officeart/2005/8/layout/vList2"/>
    <dgm:cxn modelId="{B75EA997-FCC9-4B1C-A285-D5B6A76F0FA6}" type="presParOf" srcId="{963EADC7-6EDE-4586-A2D7-E93D691E8090}" destId="{FD31CBF0-38CA-4CE0-AFA3-4D8BC8DA0CB2}" srcOrd="2" destOrd="0" presId="urn:microsoft.com/office/officeart/2005/8/layout/vList2"/>
    <dgm:cxn modelId="{DD856678-976B-428B-8E4E-D5AF3705F885}" type="presParOf" srcId="{963EADC7-6EDE-4586-A2D7-E93D691E8090}" destId="{8278C40A-6090-4495-B24D-256692644708}" srcOrd="3" destOrd="0" presId="urn:microsoft.com/office/officeart/2005/8/layout/vList2"/>
    <dgm:cxn modelId="{8229682F-D6F9-4EA2-A6EC-A9AB82D70859}" type="presParOf" srcId="{963EADC7-6EDE-4586-A2D7-E93D691E8090}" destId="{B8003567-A641-4B5F-A3B5-A3B62F16F8D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DB44B6-DC6E-4B0B-B555-F19B6757C9D2}" type="doc">
      <dgm:prSet loTypeId="urn:microsoft.com/office/officeart/2005/8/layout/pyramid1" loCatId="pyramid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4E10D4BC-5E5E-4952-8703-55C75D21442E}">
      <dgm:prSet phldrT="[טקסט]"/>
      <dgm:spPr/>
      <dgm:t>
        <a:bodyPr/>
        <a:lstStyle/>
        <a:p>
          <a:pPr rtl="1"/>
          <a:endParaRPr lang="he-IL" dirty="0"/>
        </a:p>
      </dgm:t>
    </dgm:pt>
    <dgm:pt modelId="{B404A039-40CB-4321-91F3-BC2E0B0808E9}" type="parTrans" cxnId="{72D1E63E-3109-4D9D-B1FD-46102A89E871}">
      <dgm:prSet/>
      <dgm:spPr/>
      <dgm:t>
        <a:bodyPr/>
        <a:lstStyle/>
        <a:p>
          <a:pPr rtl="1"/>
          <a:endParaRPr lang="he-IL"/>
        </a:p>
      </dgm:t>
    </dgm:pt>
    <dgm:pt modelId="{E8684EA3-3DE4-4913-92FF-BCDB53583CAB}" type="sibTrans" cxnId="{72D1E63E-3109-4D9D-B1FD-46102A89E871}">
      <dgm:prSet/>
      <dgm:spPr/>
      <dgm:t>
        <a:bodyPr/>
        <a:lstStyle/>
        <a:p>
          <a:pPr rtl="1"/>
          <a:endParaRPr lang="he-IL"/>
        </a:p>
      </dgm:t>
    </dgm:pt>
    <dgm:pt modelId="{AB4E9C97-A473-40A5-86ED-F24B902E927A}">
      <dgm:prSet phldrT="[טקסט]"/>
      <dgm:spPr/>
      <dgm:t>
        <a:bodyPr/>
        <a:lstStyle/>
        <a:p>
          <a:pPr rtl="1"/>
          <a:r>
            <a:rPr lang="he-IL" dirty="0"/>
            <a:t>באר שבע</a:t>
          </a:r>
        </a:p>
      </dgm:t>
    </dgm:pt>
    <dgm:pt modelId="{764A6492-0EBF-469C-AC97-F443D427D674}" type="parTrans" cxnId="{40552208-85C4-411B-B863-D847F2717C27}">
      <dgm:prSet/>
      <dgm:spPr/>
      <dgm:t>
        <a:bodyPr/>
        <a:lstStyle/>
        <a:p>
          <a:pPr rtl="1"/>
          <a:endParaRPr lang="he-IL"/>
        </a:p>
      </dgm:t>
    </dgm:pt>
    <dgm:pt modelId="{4EFED55F-1046-4143-971D-2DE358680DB4}" type="sibTrans" cxnId="{40552208-85C4-411B-B863-D847F2717C27}">
      <dgm:prSet/>
      <dgm:spPr/>
      <dgm:t>
        <a:bodyPr/>
        <a:lstStyle/>
        <a:p>
          <a:pPr rtl="1"/>
          <a:endParaRPr lang="he-IL"/>
        </a:p>
      </dgm:t>
    </dgm:pt>
    <dgm:pt modelId="{C4B01CF8-5E8A-4E67-9D94-65A4D7B621B1}">
      <dgm:prSet phldrT="[טקסט]"/>
      <dgm:spPr/>
      <dgm:t>
        <a:bodyPr/>
        <a:lstStyle/>
        <a:p>
          <a:pPr rtl="1">
            <a:buClrTx/>
            <a:buSzTx/>
            <a:buFontTx/>
            <a:buNone/>
          </a:pPr>
          <a:r>
            <a:rPr kumimoji="0" lang="he-IL" b="0" i="0" u="none" strike="noStrike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חיפה</a:t>
          </a:r>
        </a:p>
      </dgm:t>
    </dgm:pt>
    <dgm:pt modelId="{532816FD-3349-4C6F-9267-97FA42233856}" type="parTrans" cxnId="{8AD0037F-7AB6-444F-AAC9-3583CC33557D}">
      <dgm:prSet/>
      <dgm:spPr/>
      <dgm:t>
        <a:bodyPr/>
        <a:lstStyle/>
        <a:p>
          <a:pPr rtl="1"/>
          <a:endParaRPr lang="he-IL"/>
        </a:p>
      </dgm:t>
    </dgm:pt>
    <dgm:pt modelId="{C349CF1B-2E6A-4A8E-9BBC-C07A65D66C9D}" type="sibTrans" cxnId="{8AD0037F-7AB6-444F-AAC9-3583CC33557D}">
      <dgm:prSet/>
      <dgm:spPr/>
      <dgm:t>
        <a:bodyPr/>
        <a:lstStyle/>
        <a:p>
          <a:pPr rtl="1"/>
          <a:endParaRPr lang="he-IL"/>
        </a:p>
      </dgm:t>
    </dgm:pt>
    <dgm:pt modelId="{195062CF-C317-4EE6-AD37-76BE42D2B1B0}">
      <dgm:prSet phldrT="[טקסט]"/>
      <dgm:spPr/>
      <dgm:t>
        <a:bodyPr/>
        <a:lstStyle/>
        <a:p>
          <a:pPr rtl="1"/>
          <a:r>
            <a:rPr lang="he-IL" dirty="0"/>
            <a:t>ירושלים</a:t>
          </a:r>
        </a:p>
      </dgm:t>
    </dgm:pt>
    <dgm:pt modelId="{0F331036-B378-4F99-BE7F-55530FE2825B}" type="parTrans" cxnId="{9123B2C5-85F3-4762-A579-8A692B819389}">
      <dgm:prSet/>
      <dgm:spPr/>
      <dgm:t>
        <a:bodyPr/>
        <a:lstStyle/>
        <a:p>
          <a:pPr rtl="1"/>
          <a:endParaRPr lang="he-IL"/>
        </a:p>
      </dgm:t>
    </dgm:pt>
    <dgm:pt modelId="{CF486499-6A6A-4835-B768-EABE3BB21FD8}" type="sibTrans" cxnId="{9123B2C5-85F3-4762-A579-8A692B819389}">
      <dgm:prSet/>
      <dgm:spPr/>
      <dgm:t>
        <a:bodyPr/>
        <a:lstStyle/>
        <a:p>
          <a:pPr rtl="1"/>
          <a:endParaRPr lang="he-IL"/>
        </a:p>
      </dgm:t>
    </dgm:pt>
    <dgm:pt modelId="{E011A907-F123-406D-9541-F9B1235B3B15}">
      <dgm:prSet phldrT="[טקסט]"/>
      <dgm:spPr/>
      <dgm:t>
        <a:bodyPr/>
        <a:lstStyle/>
        <a:p>
          <a:pPr rtl="1"/>
          <a:r>
            <a:rPr lang="he-IL" dirty="0"/>
            <a:t>תל אביב</a:t>
          </a:r>
        </a:p>
      </dgm:t>
    </dgm:pt>
    <dgm:pt modelId="{20E39B74-D349-4776-95F9-753AD97E3348}" type="parTrans" cxnId="{B8C234DF-E5D8-4092-8648-4A767184FA57}">
      <dgm:prSet/>
      <dgm:spPr/>
      <dgm:t>
        <a:bodyPr/>
        <a:lstStyle/>
        <a:p>
          <a:pPr rtl="1"/>
          <a:endParaRPr lang="he-IL"/>
        </a:p>
      </dgm:t>
    </dgm:pt>
    <dgm:pt modelId="{9A957548-6A37-4B35-AA58-04750393F8CA}" type="sibTrans" cxnId="{B8C234DF-E5D8-4092-8648-4A767184FA57}">
      <dgm:prSet/>
      <dgm:spPr/>
      <dgm:t>
        <a:bodyPr/>
        <a:lstStyle/>
        <a:p>
          <a:pPr rtl="1"/>
          <a:endParaRPr lang="he-IL"/>
        </a:p>
      </dgm:t>
    </dgm:pt>
    <dgm:pt modelId="{89D127DC-6509-427C-9E17-7ADA2445F157}" type="pres">
      <dgm:prSet presAssocID="{45DB44B6-DC6E-4B0B-B555-F19B6757C9D2}" presName="Name0" presStyleCnt="0">
        <dgm:presLayoutVars>
          <dgm:dir/>
          <dgm:animLvl val="lvl"/>
          <dgm:resizeHandles val="exact"/>
        </dgm:presLayoutVars>
      </dgm:prSet>
      <dgm:spPr/>
    </dgm:pt>
    <dgm:pt modelId="{A17685DF-D3D4-4A66-8DF9-91034E8C7CD8}" type="pres">
      <dgm:prSet presAssocID="{4E10D4BC-5E5E-4952-8703-55C75D21442E}" presName="Name8" presStyleCnt="0"/>
      <dgm:spPr/>
    </dgm:pt>
    <dgm:pt modelId="{CBCAC2F1-F0E5-4C30-A005-0DDB9FD411DB}" type="pres">
      <dgm:prSet presAssocID="{4E10D4BC-5E5E-4952-8703-55C75D21442E}" presName="level" presStyleLbl="node1" presStyleIdx="0" presStyleCnt="5">
        <dgm:presLayoutVars>
          <dgm:chMax val="1"/>
          <dgm:bulletEnabled val="1"/>
        </dgm:presLayoutVars>
      </dgm:prSet>
      <dgm:spPr/>
    </dgm:pt>
    <dgm:pt modelId="{4F4A7D75-542E-4C69-9206-B374C7E51A59}" type="pres">
      <dgm:prSet presAssocID="{4E10D4BC-5E5E-4952-8703-55C75D21442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960AAE0-1E9B-4B4F-A1C3-D728446E5EB4}" type="pres">
      <dgm:prSet presAssocID="{AB4E9C97-A473-40A5-86ED-F24B902E927A}" presName="Name8" presStyleCnt="0"/>
      <dgm:spPr/>
    </dgm:pt>
    <dgm:pt modelId="{9C1A4D54-A54B-4A77-AAA0-98EB5D304640}" type="pres">
      <dgm:prSet presAssocID="{AB4E9C97-A473-40A5-86ED-F24B902E927A}" presName="level" presStyleLbl="node1" presStyleIdx="1" presStyleCnt="5">
        <dgm:presLayoutVars>
          <dgm:chMax val="1"/>
          <dgm:bulletEnabled val="1"/>
        </dgm:presLayoutVars>
      </dgm:prSet>
      <dgm:spPr/>
    </dgm:pt>
    <dgm:pt modelId="{695F1984-078D-4CD8-87D0-2F4DEED34204}" type="pres">
      <dgm:prSet presAssocID="{AB4E9C97-A473-40A5-86ED-F24B902E927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153F49C-D67C-4BA0-8AA7-ED5D7832A130}" type="pres">
      <dgm:prSet presAssocID="{C4B01CF8-5E8A-4E67-9D94-65A4D7B621B1}" presName="Name8" presStyleCnt="0"/>
      <dgm:spPr/>
    </dgm:pt>
    <dgm:pt modelId="{DFFC514F-BB3A-44C1-8BA8-2E11C77A9C81}" type="pres">
      <dgm:prSet presAssocID="{C4B01CF8-5E8A-4E67-9D94-65A4D7B621B1}" presName="level" presStyleLbl="node1" presStyleIdx="2" presStyleCnt="5">
        <dgm:presLayoutVars>
          <dgm:chMax val="1"/>
          <dgm:bulletEnabled val="1"/>
        </dgm:presLayoutVars>
      </dgm:prSet>
      <dgm:spPr/>
    </dgm:pt>
    <dgm:pt modelId="{AD930C33-1D3A-4574-926B-F6116BCB2455}" type="pres">
      <dgm:prSet presAssocID="{C4B01CF8-5E8A-4E67-9D94-65A4D7B621B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2AA4CA0-EB41-444D-9894-6C1C143D5B46}" type="pres">
      <dgm:prSet presAssocID="{195062CF-C317-4EE6-AD37-76BE42D2B1B0}" presName="Name8" presStyleCnt="0"/>
      <dgm:spPr/>
    </dgm:pt>
    <dgm:pt modelId="{CE8FD2A9-0D01-4ADE-A3A5-5F5B05F154D6}" type="pres">
      <dgm:prSet presAssocID="{195062CF-C317-4EE6-AD37-76BE42D2B1B0}" presName="level" presStyleLbl="node1" presStyleIdx="3" presStyleCnt="5">
        <dgm:presLayoutVars>
          <dgm:chMax val="1"/>
          <dgm:bulletEnabled val="1"/>
        </dgm:presLayoutVars>
      </dgm:prSet>
      <dgm:spPr/>
    </dgm:pt>
    <dgm:pt modelId="{0ECF5538-4545-496B-8A26-B2556931C114}" type="pres">
      <dgm:prSet presAssocID="{195062CF-C317-4EE6-AD37-76BE42D2B1B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3B9DB7B-15DC-411A-9B52-96C912EE849E}" type="pres">
      <dgm:prSet presAssocID="{E011A907-F123-406D-9541-F9B1235B3B15}" presName="Name8" presStyleCnt="0"/>
      <dgm:spPr/>
    </dgm:pt>
    <dgm:pt modelId="{BF167466-FFFD-4D73-9A99-A731C1D3E3E2}" type="pres">
      <dgm:prSet presAssocID="{E011A907-F123-406D-9541-F9B1235B3B15}" presName="level" presStyleLbl="node1" presStyleIdx="4" presStyleCnt="5" custLinFactNeighborY="3566">
        <dgm:presLayoutVars>
          <dgm:chMax val="1"/>
          <dgm:bulletEnabled val="1"/>
        </dgm:presLayoutVars>
      </dgm:prSet>
      <dgm:spPr/>
    </dgm:pt>
    <dgm:pt modelId="{07B732EB-512F-4BDA-8D50-6B5694D67087}" type="pres">
      <dgm:prSet presAssocID="{E011A907-F123-406D-9541-F9B1235B3B1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40552208-85C4-411B-B863-D847F2717C27}" srcId="{45DB44B6-DC6E-4B0B-B555-F19B6757C9D2}" destId="{AB4E9C97-A473-40A5-86ED-F24B902E927A}" srcOrd="1" destOrd="0" parTransId="{764A6492-0EBF-469C-AC97-F443D427D674}" sibTransId="{4EFED55F-1046-4143-971D-2DE358680DB4}"/>
    <dgm:cxn modelId="{70D9D113-F487-4EC9-919B-458DC0A06A7A}" type="presOf" srcId="{C4B01CF8-5E8A-4E67-9D94-65A4D7B621B1}" destId="{DFFC514F-BB3A-44C1-8BA8-2E11C77A9C81}" srcOrd="0" destOrd="0" presId="urn:microsoft.com/office/officeart/2005/8/layout/pyramid1"/>
    <dgm:cxn modelId="{44BE462B-6889-443A-AEB5-9CE22111E2DE}" type="presOf" srcId="{4E10D4BC-5E5E-4952-8703-55C75D21442E}" destId="{CBCAC2F1-F0E5-4C30-A005-0DDB9FD411DB}" srcOrd="0" destOrd="0" presId="urn:microsoft.com/office/officeart/2005/8/layout/pyramid1"/>
    <dgm:cxn modelId="{72D1E63E-3109-4D9D-B1FD-46102A89E871}" srcId="{45DB44B6-DC6E-4B0B-B555-F19B6757C9D2}" destId="{4E10D4BC-5E5E-4952-8703-55C75D21442E}" srcOrd="0" destOrd="0" parTransId="{B404A039-40CB-4321-91F3-BC2E0B0808E9}" sibTransId="{E8684EA3-3DE4-4913-92FF-BCDB53583CAB}"/>
    <dgm:cxn modelId="{1C411F3F-B700-4310-9037-762F73D583F1}" type="presOf" srcId="{AB4E9C97-A473-40A5-86ED-F24B902E927A}" destId="{695F1984-078D-4CD8-87D0-2F4DEED34204}" srcOrd="1" destOrd="0" presId="urn:microsoft.com/office/officeart/2005/8/layout/pyramid1"/>
    <dgm:cxn modelId="{BE8E3042-6703-451A-9E96-76FAA52421DE}" type="presOf" srcId="{195062CF-C317-4EE6-AD37-76BE42D2B1B0}" destId="{0ECF5538-4545-496B-8A26-B2556931C114}" srcOrd="1" destOrd="0" presId="urn:microsoft.com/office/officeart/2005/8/layout/pyramid1"/>
    <dgm:cxn modelId="{142AEB70-3DE5-4C6F-8B00-E3D483B58B26}" type="presOf" srcId="{E011A907-F123-406D-9541-F9B1235B3B15}" destId="{BF167466-FFFD-4D73-9A99-A731C1D3E3E2}" srcOrd="0" destOrd="0" presId="urn:microsoft.com/office/officeart/2005/8/layout/pyramid1"/>
    <dgm:cxn modelId="{4F80FD72-6AC8-428A-A98A-0FE453B4D22B}" type="presOf" srcId="{4E10D4BC-5E5E-4952-8703-55C75D21442E}" destId="{4F4A7D75-542E-4C69-9206-B374C7E51A59}" srcOrd="1" destOrd="0" presId="urn:microsoft.com/office/officeart/2005/8/layout/pyramid1"/>
    <dgm:cxn modelId="{8AD0037F-7AB6-444F-AAC9-3583CC33557D}" srcId="{45DB44B6-DC6E-4B0B-B555-F19B6757C9D2}" destId="{C4B01CF8-5E8A-4E67-9D94-65A4D7B621B1}" srcOrd="2" destOrd="0" parTransId="{532816FD-3349-4C6F-9267-97FA42233856}" sibTransId="{C349CF1B-2E6A-4A8E-9BBC-C07A65D66C9D}"/>
    <dgm:cxn modelId="{0BE09B86-CEFC-4FDD-ABF4-05778BFC5C9E}" type="presOf" srcId="{E011A907-F123-406D-9541-F9B1235B3B15}" destId="{07B732EB-512F-4BDA-8D50-6B5694D67087}" srcOrd="1" destOrd="0" presId="urn:microsoft.com/office/officeart/2005/8/layout/pyramid1"/>
    <dgm:cxn modelId="{5DB504B9-490F-42FE-91D9-6B13A404E84F}" type="presOf" srcId="{195062CF-C317-4EE6-AD37-76BE42D2B1B0}" destId="{CE8FD2A9-0D01-4ADE-A3A5-5F5B05F154D6}" srcOrd="0" destOrd="0" presId="urn:microsoft.com/office/officeart/2005/8/layout/pyramid1"/>
    <dgm:cxn modelId="{9123B2C5-85F3-4762-A579-8A692B819389}" srcId="{45DB44B6-DC6E-4B0B-B555-F19B6757C9D2}" destId="{195062CF-C317-4EE6-AD37-76BE42D2B1B0}" srcOrd="3" destOrd="0" parTransId="{0F331036-B378-4F99-BE7F-55530FE2825B}" sibTransId="{CF486499-6A6A-4835-B768-EABE3BB21FD8}"/>
    <dgm:cxn modelId="{F4BC35D4-DB88-4249-8249-D76341D33343}" type="presOf" srcId="{45DB44B6-DC6E-4B0B-B555-F19B6757C9D2}" destId="{89D127DC-6509-427C-9E17-7ADA2445F157}" srcOrd="0" destOrd="0" presId="urn:microsoft.com/office/officeart/2005/8/layout/pyramid1"/>
    <dgm:cxn modelId="{B8C234DF-E5D8-4092-8648-4A767184FA57}" srcId="{45DB44B6-DC6E-4B0B-B555-F19B6757C9D2}" destId="{E011A907-F123-406D-9541-F9B1235B3B15}" srcOrd="4" destOrd="0" parTransId="{20E39B74-D349-4776-95F9-753AD97E3348}" sibTransId="{9A957548-6A37-4B35-AA58-04750393F8CA}"/>
    <dgm:cxn modelId="{4FB074EA-D07D-4535-8F77-B73CC5931149}" type="presOf" srcId="{C4B01CF8-5E8A-4E67-9D94-65A4D7B621B1}" destId="{AD930C33-1D3A-4574-926B-F6116BCB2455}" srcOrd="1" destOrd="0" presId="urn:microsoft.com/office/officeart/2005/8/layout/pyramid1"/>
    <dgm:cxn modelId="{65C9BDFB-4C92-4D13-BD4F-0DF613F90B41}" type="presOf" srcId="{AB4E9C97-A473-40A5-86ED-F24B902E927A}" destId="{9C1A4D54-A54B-4A77-AAA0-98EB5D304640}" srcOrd="0" destOrd="0" presId="urn:microsoft.com/office/officeart/2005/8/layout/pyramid1"/>
    <dgm:cxn modelId="{7B5A8F1E-BC9C-4807-AB69-9AA0A00F518C}" type="presParOf" srcId="{89D127DC-6509-427C-9E17-7ADA2445F157}" destId="{A17685DF-D3D4-4A66-8DF9-91034E8C7CD8}" srcOrd="0" destOrd="0" presId="urn:microsoft.com/office/officeart/2005/8/layout/pyramid1"/>
    <dgm:cxn modelId="{FACD8793-9B69-47BB-A467-F36AF8815803}" type="presParOf" srcId="{A17685DF-D3D4-4A66-8DF9-91034E8C7CD8}" destId="{CBCAC2F1-F0E5-4C30-A005-0DDB9FD411DB}" srcOrd="0" destOrd="0" presId="urn:microsoft.com/office/officeart/2005/8/layout/pyramid1"/>
    <dgm:cxn modelId="{160DAE7D-9533-449E-BEA2-BEB3A3128AB4}" type="presParOf" srcId="{A17685DF-D3D4-4A66-8DF9-91034E8C7CD8}" destId="{4F4A7D75-542E-4C69-9206-B374C7E51A59}" srcOrd="1" destOrd="0" presId="urn:microsoft.com/office/officeart/2005/8/layout/pyramid1"/>
    <dgm:cxn modelId="{8AFCBD12-796B-420F-B063-407F15070DFE}" type="presParOf" srcId="{89D127DC-6509-427C-9E17-7ADA2445F157}" destId="{1960AAE0-1E9B-4B4F-A1C3-D728446E5EB4}" srcOrd="1" destOrd="0" presId="urn:microsoft.com/office/officeart/2005/8/layout/pyramid1"/>
    <dgm:cxn modelId="{BFB10133-419E-42E1-81DE-C9742FFA0541}" type="presParOf" srcId="{1960AAE0-1E9B-4B4F-A1C3-D728446E5EB4}" destId="{9C1A4D54-A54B-4A77-AAA0-98EB5D304640}" srcOrd="0" destOrd="0" presId="urn:microsoft.com/office/officeart/2005/8/layout/pyramid1"/>
    <dgm:cxn modelId="{A37A7078-3192-476B-9D13-9A759DE67E1B}" type="presParOf" srcId="{1960AAE0-1E9B-4B4F-A1C3-D728446E5EB4}" destId="{695F1984-078D-4CD8-87D0-2F4DEED34204}" srcOrd="1" destOrd="0" presId="urn:microsoft.com/office/officeart/2005/8/layout/pyramid1"/>
    <dgm:cxn modelId="{C6B59D70-1C89-4A5B-A9FE-8F23AFDA71FC}" type="presParOf" srcId="{89D127DC-6509-427C-9E17-7ADA2445F157}" destId="{2153F49C-D67C-4BA0-8AA7-ED5D7832A130}" srcOrd="2" destOrd="0" presId="urn:microsoft.com/office/officeart/2005/8/layout/pyramid1"/>
    <dgm:cxn modelId="{CD820C9A-6522-464C-9B61-402AD66FF2EE}" type="presParOf" srcId="{2153F49C-D67C-4BA0-8AA7-ED5D7832A130}" destId="{DFFC514F-BB3A-44C1-8BA8-2E11C77A9C81}" srcOrd="0" destOrd="0" presId="urn:microsoft.com/office/officeart/2005/8/layout/pyramid1"/>
    <dgm:cxn modelId="{FA416DBC-352C-4A6A-9348-035192C9C0A8}" type="presParOf" srcId="{2153F49C-D67C-4BA0-8AA7-ED5D7832A130}" destId="{AD930C33-1D3A-4574-926B-F6116BCB2455}" srcOrd="1" destOrd="0" presId="urn:microsoft.com/office/officeart/2005/8/layout/pyramid1"/>
    <dgm:cxn modelId="{FB79A964-1244-4B3B-B84C-D3C7B89F44F1}" type="presParOf" srcId="{89D127DC-6509-427C-9E17-7ADA2445F157}" destId="{72AA4CA0-EB41-444D-9894-6C1C143D5B46}" srcOrd="3" destOrd="0" presId="urn:microsoft.com/office/officeart/2005/8/layout/pyramid1"/>
    <dgm:cxn modelId="{7E5D70B4-89F6-4DF7-9B06-70DCD0817277}" type="presParOf" srcId="{72AA4CA0-EB41-444D-9894-6C1C143D5B46}" destId="{CE8FD2A9-0D01-4ADE-A3A5-5F5B05F154D6}" srcOrd="0" destOrd="0" presId="urn:microsoft.com/office/officeart/2005/8/layout/pyramid1"/>
    <dgm:cxn modelId="{8C8C25F7-101D-414E-9559-A8FA957E0FE4}" type="presParOf" srcId="{72AA4CA0-EB41-444D-9894-6C1C143D5B46}" destId="{0ECF5538-4545-496B-8A26-B2556931C114}" srcOrd="1" destOrd="0" presId="urn:microsoft.com/office/officeart/2005/8/layout/pyramid1"/>
    <dgm:cxn modelId="{300A8B6C-D465-4F52-8E17-8C755AD92EDA}" type="presParOf" srcId="{89D127DC-6509-427C-9E17-7ADA2445F157}" destId="{23B9DB7B-15DC-411A-9B52-96C912EE849E}" srcOrd="4" destOrd="0" presId="urn:microsoft.com/office/officeart/2005/8/layout/pyramid1"/>
    <dgm:cxn modelId="{0E3546B8-11DF-4C61-A249-40EE6E7377BD}" type="presParOf" srcId="{23B9DB7B-15DC-411A-9B52-96C912EE849E}" destId="{BF167466-FFFD-4D73-9A99-A731C1D3E3E2}" srcOrd="0" destOrd="0" presId="urn:microsoft.com/office/officeart/2005/8/layout/pyramid1"/>
    <dgm:cxn modelId="{A5D069F3-C030-4E5C-94D5-A990557C29E3}" type="presParOf" srcId="{23B9DB7B-15DC-411A-9B52-96C912EE849E}" destId="{07B732EB-512F-4BDA-8D50-6B5694D6708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4355562-6609-4777-8B62-FF4966A16D07}" type="doc">
      <dgm:prSet loTypeId="urn:microsoft.com/office/officeart/2005/8/layout/hierarchy1" loCatId="hierarchy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rtl="1"/>
          <a:endParaRPr lang="he-IL"/>
        </a:p>
      </dgm:t>
    </dgm:pt>
    <dgm:pt modelId="{51EA18DA-DA15-4184-91AA-7F78AA9B7BC4}">
      <dgm:prSet phldrT="[טקסט]"/>
      <dgm:spPr/>
      <dgm:t>
        <a:bodyPr/>
        <a:lstStyle/>
        <a:p>
          <a:pPr rtl="1"/>
          <a:r>
            <a:rPr lang="he-IL" dirty="0"/>
            <a:t>אתרים</a:t>
          </a:r>
        </a:p>
      </dgm:t>
    </dgm:pt>
    <dgm:pt modelId="{FB399A89-F6B3-4E62-AE9F-4703049D1611}" type="parTrans" cxnId="{240C9B8A-FE2C-47AE-9B66-DB15B67A0811}">
      <dgm:prSet/>
      <dgm:spPr/>
      <dgm:t>
        <a:bodyPr/>
        <a:lstStyle/>
        <a:p>
          <a:pPr rtl="1"/>
          <a:endParaRPr lang="he-IL"/>
        </a:p>
      </dgm:t>
    </dgm:pt>
    <dgm:pt modelId="{0DF9C907-6705-4512-A8FA-EBAEC51983A5}" type="sibTrans" cxnId="{240C9B8A-FE2C-47AE-9B66-DB15B67A0811}">
      <dgm:prSet/>
      <dgm:spPr/>
      <dgm:t>
        <a:bodyPr/>
        <a:lstStyle/>
        <a:p>
          <a:pPr rtl="1"/>
          <a:endParaRPr lang="he-IL"/>
        </a:p>
      </dgm:t>
    </dgm:pt>
    <dgm:pt modelId="{28E35083-1198-4012-92F5-D3894F777BE8}">
      <dgm:prSet phldrT="[טקסט]"/>
      <dgm:spPr/>
      <dgm:t>
        <a:bodyPr/>
        <a:lstStyle/>
        <a:p>
          <a:pPr rtl="1"/>
          <a:r>
            <a:rPr lang="he-IL" dirty="0"/>
            <a:t>בתי מלון</a:t>
          </a:r>
        </a:p>
      </dgm:t>
    </dgm:pt>
    <dgm:pt modelId="{B5C4D9D1-31B8-4644-BEC4-3BCC13C8A89E}" type="parTrans" cxnId="{FF276E6F-3B2F-4493-AEF1-6B6D6978C2A7}">
      <dgm:prSet/>
      <dgm:spPr/>
      <dgm:t>
        <a:bodyPr/>
        <a:lstStyle/>
        <a:p>
          <a:pPr rtl="1"/>
          <a:endParaRPr lang="he-IL"/>
        </a:p>
      </dgm:t>
    </dgm:pt>
    <dgm:pt modelId="{F82FDD6F-A2E6-4066-9589-F9A5ED408B6A}" type="sibTrans" cxnId="{FF276E6F-3B2F-4493-AEF1-6B6D6978C2A7}">
      <dgm:prSet/>
      <dgm:spPr/>
      <dgm:t>
        <a:bodyPr/>
        <a:lstStyle/>
        <a:p>
          <a:pPr rtl="1"/>
          <a:endParaRPr lang="he-IL"/>
        </a:p>
      </dgm:t>
    </dgm:pt>
    <dgm:pt modelId="{84BEE2FA-470D-4D8A-BF45-009A9BCBC34A}">
      <dgm:prSet phldrT="[טקסט]"/>
      <dgm:spPr/>
      <dgm:t>
        <a:bodyPr/>
        <a:lstStyle/>
        <a:p>
          <a:pPr rtl="1"/>
          <a:r>
            <a:rPr lang="he-IL" dirty="0"/>
            <a:t>מוקדי בילוי</a:t>
          </a:r>
        </a:p>
      </dgm:t>
    </dgm:pt>
    <dgm:pt modelId="{41D504C7-0C55-49D0-AF5E-76FB88FC2945}" type="parTrans" cxnId="{45FDFF11-2B5B-43C3-960F-07FECFC131D5}">
      <dgm:prSet/>
      <dgm:spPr/>
      <dgm:t>
        <a:bodyPr/>
        <a:lstStyle/>
        <a:p>
          <a:pPr rtl="1"/>
          <a:endParaRPr lang="he-IL"/>
        </a:p>
      </dgm:t>
    </dgm:pt>
    <dgm:pt modelId="{002BA256-0EB2-434F-93E1-4754555B5F48}" type="sibTrans" cxnId="{45FDFF11-2B5B-43C3-960F-07FECFC131D5}">
      <dgm:prSet/>
      <dgm:spPr/>
      <dgm:t>
        <a:bodyPr/>
        <a:lstStyle/>
        <a:p>
          <a:pPr rtl="1"/>
          <a:endParaRPr lang="he-IL"/>
        </a:p>
      </dgm:t>
    </dgm:pt>
    <dgm:pt modelId="{D246E241-DF05-46F4-A4FF-96D9FC1A5DB1}">
      <dgm:prSet phldrT="[טקסט]"/>
      <dgm:spPr/>
      <dgm:t>
        <a:bodyPr/>
        <a:lstStyle/>
        <a:p>
          <a:pPr rtl="1"/>
          <a:r>
            <a:rPr lang="he-IL" dirty="0"/>
            <a:t>מסעדות</a:t>
          </a:r>
        </a:p>
      </dgm:t>
    </dgm:pt>
    <dgm:pt modelId="{4F49A483-E2D4-4E9E-918F-C0237A6AE940}" type="parTrans" cxnId="{27C4A8DD-2965-4AEB-9022-470DFABE9F16}">
      <dgm:prSet/>
      <dgm:spPr/>
      <dgm:t>
        <a:bodyPr/>
        <a:lstStyle/>
        <a:p>
          <a:pPr rtl="1"/>
          <a:endParaRPr lang="he-IL"/>
        </a:p>
      </dgm:t>
    </dgm:pt>
    <dgm:pt modelId="{BF32B50D-76E0-4C6F-BA31-E0E8695F9807}" type="sibTrans" cxnId="{27C4A8DD-2965-4AEB-9022-470DFABE9F16}">
      <dgm:prSet/>
      <dgm:spPr/>
      <dgm:t>
        <a:bodyPr/>
        <a:lstStyle/>
        <a:p>
          <a:pPr rtl="1"/>
          <a:endParaRPr lang="he-IL"/>
        </a:p>
      </dgm:t>
    </dgm:pt>
    <dgm:pt modelId="{2F1CB361-6571-4DBE-8FAE-AE0A179B0B4C}">
      <dgm:prSet phldrT="[טקסט]"/>
      <dgm:spPr/>
      <dgm:t>
        <a:bodyPr/>
        <a:lstStyle/>
        <a:p>
          <a:pPr rtl="1"/>
          <a:r>
            <a:rPr lang="he-IL" dirty="0"/>
            <a:t>אירועים</a:t>
          </a:r>
        </a:p>
      </dgm:t>
    </dgm:pt>
    <dgm:pt modelId="{2D8BFA75-3C8D-42C4-BDE7-A06A1572B095}" type="parTrans" cxnId="{5FA2624C-552A-4CF7-A3C6-D6E02B37966D}">
      <dgm:prSet/>
      <dgm:spPr/>
      <dgm:t>
        <a:bodyPr/>
        <a:lstStyle/>
        <a:p>
          <a:pPr rtl="1"/>
          <a:endParaRPr lang="he-IL"/>
        </a:p>
      </dgm:t>
    </dgm:pt>
    <dgm:pt modelId="{8F74AC51-411D-474D-B582-3924CE416509}" type="sibTrans" cxnId="{5FA2624C-552A-4CF7-A3C6-D6E02B37966D}">
      <dgm:prSet/>
      <dgm:spPr/>
      <dgm:t>
        <a:bodyPr/>
        <a:lstStyle/>
        <a:p>
          <a:pPr rtl="1"/>
          <a:endParaRPr lang="he-IL"/>
        </a:p>
      </dgm:t>
    </dgm:pt>
    <dgm:pt modelId="{C6785672-66CB-4EBF-9A2C-5C1121AF5112}">
      <dgm:prSet phldrT="[טקסט]"/>
      <dgm:spPr/>
      <dgm:t>
        <a:bodyPr/>
        <a:lstStyle/>
        <a:p>
          <a:pPr rtl="1"/>
          <a:r>
            <a:rPr lang="he-IL" dirty="0"/>
            <a:t>פסטיבלים</a:t>
          </a:r>
        </a:p>
      </dgm:t>
    </dgm:pt>
    <dgm:pt modelId="{AC21C6FF-75AD-4850-A726-E58118D970AB}" type="parTrans" cxnId="{6461BEAC-332A-4BF0-B0C5-10E7FBD2853C}">
      <dgm:prSet/>
      <dgm:spPr/>
      <dgm:t>
        <a:bodyPr/>
        <a:lstStyle/>
        <a:p>
          <a:pPr rtl="1"/>
          <a:endParaRPr lang="he-IL"/>
        </a:p>
      </dgm:t>
    </dgm:pt>
    <dgm:pt modelId="{3E7B62CF-935F-4B06-8202-D7767445ECF2}" type="sibTrans" cxnId="{6461BEAC-332A-4BF0-B0C5-10E7FBD2853C}">
      <dgm:prSet/>
      <dgm:spPr/>
      <dgm:t>
        <a:bodyPr/>
        <a:lstStyle/>
        <a:p>
          <a:pPr rtl="1"/>
          <a:endParaRPr lang="he-IL"/>
        </a:p>
      </dgm:t>
    </dgm:pt>
    <dgm:pt modelId="{006FA46A-FC42-45F1-B0A3-AA637FA5CB14}" type="pres">
      <dgm:prSet presAssocID="{E4355562-6609-4777-8B62-FF4966A16D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6378E8-6939-4DF9-82B2-1F79A7363BDD}" type="pres">
      <dgm:prSet presAssocID="{51EA18DA-DA15-4184-91AA-7F78AA9B7BC4}" presName="hierRoot1" presStyleCnt="0"/>
      <dgm:spPr/>
    </dgm:pt>
    <dgm:pt modelId="{48A22C18-E9CC-4E17-89B7-D161C0D1FEA4}" type="pres">
      <dgm:prSet presAssocID="{51EA18DA-DA15-4184-91AA-7F78AA9B7BC4}" presName="composite" presStyleCnt="0"/>
      <dgm:spPr/>
    </dgm:pt>
    <dgm:pt modelId="{AC9C2B5E-BE9A-4870-A602-631E201BD4B4}" type="pres">
      <dgm:prSet presAssocID="{51EA18DA-DA15-4184-91AA-7F78AA9B7BC4}" presName="background" presStyleLbl="node0" presStyleIdx="0" presStyleCnt="1"/>
      <dgm:spPr/>
    </dgm:pt>
    <dgm:pt modelId="{4704E1B1-3495-40D3-AF87-ADA0526108DF}" type="pres">
      <dgm:prSet presAssocID="{51EA18DA-DA15-4184-91AA-7F78AA9B7BC4}" presName="text" presStyleLbl="fgAcc0" presStyleIdx="0" presStyleCnt="1">
        <dgm:presLayoutVars>
          <dgm:chPref val="3"/>
        </dgm:presLayoutVars>
      </dgm:prSet>
      <dgm:spPr/>
    </dgm:pt>
    <dgm:pt modelId="{4CF18838-784C-401F-9CF1-A1779D313A56}" type="pres">
      <dgm:prSet presAssocID="{51EA18DA-DA15-4184-91AA-7F78AA9B7BC4}" presName="hierChild2" presStyleCnt="0"/>
      <dgm:spPr/>
    </dgm:pt>
    <dgm:pt modelId="{D05C5300-102B-499B-AD17-3030B41E1F36}" type="pres">
      <dgm:prSet presAssocID="{B5C4D9D1-31B8-4644-BEC4-3BCC13C8A89E}" presName="Name10" presStyleLbl="parChTrans1D2" presStyleIdx="0" presStyleCnt="2"/>
      <dgm:spPr/>
    </dgm:pt>
    <dgm:pt modelId="{5BC0A998-FAAE-43F1-98F1-CB2200176B61}" type="pres">
      <dgm:prSet presAssocID="{28E35083-1198-4012-92F5-D3894F777BE8}" presName="hierRoot2" presStyleCnt="0"/>
      <dgm:spPr/>
    </dgm:pt>
    <dgm:pt modelId="{18E824FD-B6BA-45DC-83A3-5A18172C4C46}" type="pres">
      <dgm:prSet presAssocID="{28E35083-1198-4012-92F5-D3894F777BE8}" presName="composite2" presStyleCnt="0"/>
      <dgm:spPr/>
    </dgm:pt>
    <dgm:pt modelId="{83735774-A97F-45E6-96D5-819D46FC6FB7}" type="pres">
      <dgm:prSet presAssocID="{28E35083-1198-4012-92F5-D3894F777BE8}" presName="background2" presStyleLbl="node2" presStyleIdx="0" presStyleCnt="2"/>
      <dgm:spPr/>
    </dgm:pt>
    <dgm:pt modelId="{75C756A5-9781-4C13-8070-93EAF2C6C5E2}" type="pres">
      <dgm:prSet presAssocID="{28E35083-1198-4012-92F5-D3894F777BE8}" presName="text2" presStyleLbl="fgAcc2" presStyleIdx="0" presStyleCnt="2">
        <dgm:presLayoutVars>
          <dgm:chPref val="3"/>
        </dgm:presLayoutVars>
      </dgm:prSet>
      <dgm:spPr/>
    </dgm:pt>
    <dgm:pt modelId="{15B44343-60F6-43C2-8476-4702B819316B}" type="pres">
      <dgm:prSet presAssocID="{28E35083-1198-4012-92F5-D3894F777BE8}" presName="hierChild3" presStyleCnt="0"/>
      <dgm:spPr/>
    </dgm:pt>
    <dgm:pt modelId="{48F0AB79-BB4B-44E7-988B-78EB4A323B55}" type="pres">
      <dgm:prSet presAssocID="{41D504C7-0C55-49D0-AF5E-76FB88FC2945}" presName="Name17" presStyleLbl="parChTrans1D3" presStyleIdx="0" presStyleCnt="3"/>
      <dgm:spPr/>
    </dgm:pt>
    <dgm:pt modelId="{8E2CE425-FB52-4B8C-BA49-6C0AB58A2C45}" type="pres">
      <dgm:prSet presAssocID="{84BEE2FA-470D-4D8A-BF45-009A9BCBC34A}" presName="hierRoot3" presStyleCnt="0"/>
      <dgm:spPr/>
    </dgm:pt>
    <dgm:pt modelId="{489296E4-BA88-4CA6-8CBC-B2A7BD354973}" type="pres">
      <dgm:prSet presAssocID="{84BEE2FA-470D-4D8A-BF45-009A9BCBC34A}" presName="composite3" presStyleCnt="0"/>
      <dgm:spPr/>
    </dgm:pt>
    <dgm:pt modelId="{ABBAB9D5-4B18-4335-8D8C-8ED21F4B4152}" type="pres">
      <dgm:prSet presAssocID="{84BEE2FA-470D-4D8A-BF45-009A9BCBC34A}" presName="background3" presStyleLbl="node3" presStyleIdx="0" presStyleCnt="3"/>
      <dgm:spPr/>
    </dgm:pt>
    <dgm:pt modelId="{6008898E-9102-4372-8B5E-D044677B9B11}" type="pres">
      <dgm:prSet presAssocID="{84BEE2FA-470D-4D8A-BF45-009A9BCBC34A}" presName="text3" presStyleLbl="fgAcc3" presStyleIdx="0" presStyleCnt="3">
        <dgm:presLayoutVars>
          <dgm:chPref val="3"/>
        </dgm:presLayoutVars>
      </dgm:prSet>
      <dgm:spPr/>
    </dgm:pt>
    <dgm:pt modelId="{029999F7-2C95-4EDC-BE3E-007010D1CDA2}" type="pres">
      <dgm:prSet presAssocID="{84BEE2FA-470D-4D8A-BF45-009A9BCBC34A}" presName="hierChild4" presStyleCnt="0"/>
      <dgm:spPr/>
    </dgm:pt>
    <dgm:pt modelId="{3202797B-9722-41E2-838A-84B85DDE6CB9}" type="pres">
      <dgm:prSet presAssocID="{4F49A483-E2D4-4E9E-918F-C0237A6AE940}" presName="Name17" presStyleLbl="parChTrans1D3" presStyleIdx="1" presStyleCnt="3"/>
      <dgm:spPr/>
    </dgm:pt>
    <dgm:pt modelId="{616F34C1-22A1-43E4-9B34-E6F33BD186B3}" type="pres">
      <dgm:prSet presAssocID="{D246E241-DF05-46F4-A4FF-96D9FC1A5DB1}" presName="hierRoot3" presStyleCnt="0"/>
      <dgm:spPr/>
    </dgm:pt>
    <dgm:pt modelId="{92FAF174-3A13-48EB-8393-C2F5511E22C8}" type="pres">
      <dgm:prSet presAssocID="{D246E241-DF05-46F4-A4FF-96D9FC1A5DB1}" presName="composite3" presStyleCnt="0"/>
      <dgm:spPr/>
    </dgm:pt>
    <dgm:pt modelId="{3A0DEF63-6410-4A79-AF71-7615217E2885}" type="pres">
      <dgm:prSet presAssocID="{D246E241-DF05-46F4-A4FF-96D9FC1A5DB1}" presName="background3" presStyleLbl="node3" presStyleIdx="1" presStyleCnt="3"/>
      <dgm:spPr/>
    </dgm:pt>
    <dgm:pt modelId="{637302C1-B5E2-4BA6-B1B3-A822E0DE82D9}" type="pres">
      <dgm:prSet presAssocID="{D246E241-DF05-46F4-A4FF-96D9FC1A5DB1}" presName="text3" presStyleLbl="fgAcc3" presStyleIdx="1" presStyleCnt="3">
        <dgm:presLayoutVars>
          <dgm:chPref val="3"/>
        </dgm:presLayoutVars>
      </dgm:prSet>
      <dgm:spPr/>
    </dgm:pt>
    <dgm:pt modelId="{867A3A95-5B4E-4264-AB99-837DCCEBCEAA}" type="pres">
      <dgm:prSet presAssocID="{D246E241-DF05-46F4-A4FF-96D9FC1A5DB1}" presName="hierChild4" presStyleCnt="0"/>
      <dgm:spPr/>
    </dgm:pt>
    <dgm:pt modelId="{3B3C6148-83BC-465E-8E1A-E4F081EB4064}" type="pres">
      <dgm:prSet presAssocID="{2D8BFA75-3C8D-42C4-BDE7-A06A1572B095}" presName="Name10" presStyleLbl="parChTrans1D2" presStyleIdx="1" presStyleCnt="2"/>
      <dgm:spPr/>
    </dgm:pt>
    <dgm:pt modelId="{8427A2BF-6B19-4052-A7D0-3309469CC6D3}" type="pres">
      <dgm:prSet presAssocID="{2F1CB361-6571-4DBE-8FAE-AE0A179B0B4C}" presName="hierRoot2" presStyleCnt="0"/>
      <dgm:spPr/>
    </dgm:pt>
    <dgm:pt modelId="{58F06007-FFA7-4577-B132-6F36BDCD8482}" type="pres">
      <dgm:prSet presAssocID="{2F1CB361-6571-4DBE-8FAE-AE0A179B0B4C}" presName="composite2" presStyleCnt="0"/>
      <dgm:spPr/>
    </dgm:pt>
    <dgm:pt modelId="{175D99EF-6542-40A2-99DA-5CA31100A248}" type="pres">
      <dgm:prSet presAssocID="{2F1CB361-6571-4DBE-8FAE-AE0A179B0B4C}" presName="background2" presStyleLbl="node2" presStyleIdx="1" presStyleCnt="2"/>
      <dgm:spPr/>
    </dgm:pt>
    <dgm:pt modelId="{B091B462-336C-4765-A7A8-DB6565BA2FA3}" type="pres">
      <dgm:prSet presAssocID="{2F1CB361-6571-4DBE-8FAE-AE0A179B0B4C}" presName="text2" presStyleLbl="fgAcc2" presStyleIdx="1" presStyleCnt="2">
        <dgm:presLayoutVars>
          <dgm:chPref val="3"/>
        </dgm:presLayoutVars>
      </dgm:prSet>
      <dgm:spPr/>
    </dgm:pt>
    <dgm:pt modelId="{60119B42-49CA-43C5-9B49-6BC9E9071A98}" type="pres">
      <dgm:prSet presAssocID="{2F1CB361-6571-4DBE-8FAE-AE0A179B0B4C}" presName="hierChild3" presStyleCnt="0"/>
      <dgm:spPr/>
    </dgm:pt>
    <dgm:pt modelId="{7D6B15AB-A2E5-4F0C-9E44-05200A5265CF}" type="pres">
      <dgm:prSet presAssocID="{AC21C6FF-75AD-4850-A726-E58118D970AB}" presName="Name17" presStyleLbl="parChTrans1D3" presStyleIdx="2" presStyleCnt="3"/>
      <dgm:spPr/>
    </dgm:pt>
    <dgm:pt modelId="{45EBAEBA-AE30-40DF-94F3-53F982AD375B}" type="pres">
      <dgm:prSet presAssocID="{C6785672-66CB-4EBF-9A2C-5C1121AF5112}" presName="hierRoot3" presStyleCnt="0"/>
      <dgm:spPr/>
    </dgm:pt>
    <dgm:pt modelId="{3845ACF2-734B-4C5A-9914-E739EA87DFF9}" type="pres">
      <dgm:prSet presAssocID="{C6785672-66CB-4EBF-9A2C-5C1121AF5112}" presName="composite3" presStyleCnt="0"/>
      <dgm:spPr/>
    </dgm:pt>
    <dgm:pt modelId="{FCE8D8AD-84BD-4020-AA0E-6D1CD98B5495}" type="pres">
      <dgm:prSet presAssocID="{C6785672-66CB-4EBF-9A2C-5C1121AF5112}" presName="background3" presStyleLbl="node3" presStyleIdx="2" presStyleCnt="3"/>
      <dgm:spPr/>
    </dgm:pt>
    <dgm:pt modelId="{B464F11D-5FB2-42B9-A637-C007C23F3492}" type="pres">
      <dgm:prSet presAssocID="{C6785672-66CB-4EBF-9A2C-5C1121AF5112}" presName="text3" presStyleLbl="fgAcc3" presStyleIdx="2" presStyleCnt="3">
        <dgm:presLayoutVars>
          <dgm:chPref val="3"/>
        </dgm:presLayoutVars>
      </dgm:prSet>
      <dgm:spPr/>
    </dgm:pt>
    <dgm:pt modelId="{3771D311-195A-4F40-93E7-29E4B97D0F04}" type="pres">
      <dgm:prSet presAssocID="{C6785672-66CB-4EBF-9A2C-5C1121AF5112}" presName="hierChild4" presStyleCnt="0"/>
      <dgm:spPr/>
    </dgm:pt>
  </dgm:ptLst>
  <dgm:cxnLst>
    <dgm:cxn modelId="{32351B06-F4FD-41E8-BF57-BF593A2C97FB}" type="presOf" srcId="{2D8BFA75-3C8D-42C4-BDE7-A06A1572B095}" destId="{3B3C6148-83BC-465E-8E1A-E4F081EB4064}" srcOrd="0" destOrd="0" presId="urn:microsoft.com/office/officeart/2005/8/layout/hierarchy1"/>
    <dgm:cxn modelId="{45FDFF11-2B5B-43C3-960F-07FECFC131D5}" srcId="{28E35083-1198-4012-92F5-D3894F777BE8}" destId="{84BEE2FA-470D-4D8A-BF45-009A9BCBC34A}" srcOrd="0" destOrd="0" parTransId="{41D504C7-0C55-49D0-AF5E-76FB88FC2945}" sibTransId="{002BA256-0EB2-434F-93E1-4754555B5F48}"/>
    <dgm:cxn modelId="{5C2F691C-E826-4472-9183-D4316C6BC414}" type="presOf" srcId="{84BEE2FA-470D-4D8A-BF45-009A9BCBC34A}" destId="{6008898E-9102-4372-8B5E-D044677B9B11}" srcOrd="0" destOrd="0" presId="urn:microsoft.com/office/officeart/2005/8/layout/hierarchy1"/>
    <dgm:cxn modelId="{F91DB124-EFE6-49BD-9E60-F2FA4AC129FF}" type="presOf" srcId="{B5C4D9D1-31B8-4644-BEC4-3BCC13C8A89E}" destId="{D05C5300-102B-499B-AD17-3030B41E1F36}" srcOrd="0" destOrd="0" presId="urn:microsoft.com/office/officeart/2005/8/layout/hierarchy1"/>
    <dgm:cxn modelId="{B1525D3D-02EE-4FA2-A073-EBD648720C9B}" type="presOf" srcId="{2F1CB361-6571-4DBE-8FAE-AE0A179B0B4C}" destId="{B091B462-336C-4765-A7A8-DB6565BA2FA3}" srcOrd="0" destOrd="0" presId="urn:microsoft.com/office/officeart/2005/8/layout/hierarchy1"/>
    <dgm:cxn modelId="{796AC53F-6AF6-459D-9DF0-CE991641FC40}" type="presOf" srcId="{C6785672-66CB-4EBF-9A2C-5C1121AF5112}" destId="{B464F11D-5FB2-42B9-A637-C007C23F3492}" srcOrd="0" destOrd="0" presId="urn:microsoft.com/office/officeart/2005/8/layout/hierarchy1"/>
    <dgm:cxn modelId="{512E5E63-7A6F-48F0-8448-269ADBB25EF6}" type="presOf" srcId="{28E35083-1198-4012-92F5-D3894F777BE8}" destId="{75C756A5-9781-4C13-8070-93EAF2C6C5E2}" srcOrd="0" destOrd="0" presId="urn:microsoft.com/office/officeart/2005/8/layout/hierarchy1"/>
    <dgm:cxn modelId="{5F6CCB49-D54B-4C91-8264-DEE2A17B3695}" type="presOf" srcId="{E4355562-6609-4777-8B62-FF4966A16D07}" destId="{006FA46A-FC42-45F1-B0A3-AA637FA5CB14}" srcOrd="0" destOrd="0" presId="urn:microsoft.com/office/officeart/2005/8/layout/hierarchy1"/>
    <dgm:cxn modelId="{5FA2624C-552A-4CF7-A3C6-D6E02B37966D}" srcId="{51EA18DA-DA15-4184-91AA-7F78AA9B7BC4}" destId="{2F1CB361-6571-4DBE-8FAE-AE0A179B0B4C}" srcOrd="1" destOrd="0" parTransId="{2D8BFA75-3C8D-42C4-BDE7-A06A1572B095}" sibTransId="{8F74AC51-411D-474D-B582-3924CE416509}"/>
    <dgm:cxn modelId="{FF276E6F-3B2F-4493-AEF1-6B6D6978C2A7}" srcId="{51EA18DA-DA15-4184-91AA-7F78AA9B7BC4}" destId="{28E35083-1198-4012-92F5-D3894F777BE8}" srcOrd="0" destOrd="0" parTransId="{B5C4D9D1-31B8-4644-BEC4-3BCC13C8A89E}" sibTransId="{F82FDD6F-A2E6-4066-9589-F9A5ED408B6A}"/>
    <dgm:cxn modelId="{C34DC953-5C8E-4690-8A26-DFFC16EA16C9}" type="presOf" srcId="{AC21C6FF-75AD-4850-A726-E58118D970AB}" destId="{7D6B15AB-A2E5-4F0C-9E44-05200A5265CF}" srcOrd="0" destOrd="0" presId="urn:microsoft.com/office/officeart/2005/8/layout/hierarchy1"/>
    <dgm:cxn modelId="{B553EF73-3FDF-4B49-8484-8E96D339F1E3}" type="presOf" srcId="{4F49A483-E2D4-4E9E-918F-C0237A6AE940}" destId="{3202797B-9722-41E2-838A-84B85DDE6CB9}" srcOrd="0" destOrd="0" presId="urn:microsoft.com/office/officeart/2005/8/layout/hierarchy1"/>
    <dgm:cxn modelId="{240C9B8A-FE2C-47AE-9B66-DB15B67A0811}" srcId="{E4355562-6609-4777-8B62-FF4966A16D07}" destId="{51EA18DA-DA15-4184-91AA-7F78AA9B7BC4}" srcOrd="0" destOrd="0" parTransId="{FB399A89-F6B3-4E62-AE9F-4703049D1611}" sibTransId="{0DF9C907-6705-4512-A8FA-EBAEC51983A5}"/>
    <dgm:cxn modelId="{6461BEAC-332A-4BF0-B0C5-10E7FBD2853C}" srcId="{2F1CB361-6571-4DBE-8FAE-AE0A179B0B4C}" destId="{C6785672-66CB-4EBF-9A2C-5C1121AF5112}" srcOrd="0" destOrd="0" parTransId="{AC21C6FF-75AD-4850-A726-E58118D970AB}" sibTransId="{3E7B62CF-935F-4B06-8202-D7767445ECF2}"/>
    <dgm:cxn modelId="{FDEA8EB4-0FFE-4517-99AC-8F460519DA65}" type="presOf" srcId="{41D504C7-0C55-49D0-AF5E-76FB88FC2945}" destId="{48F0AB79-BB4B-44E7-988B-78EB4A323B55}" srcOrd="0" destOrd="0" presId="urn:microsoft.com/office/officeart/2005/8/layout/hierarchy1"/>
    <dgm:cxn modelId="{19772ED8-337C-427D-9D9D-03FF3BD6FAF6}" type="presOf" srcId="{D246E241-DF05-46F4-A4FF-96D9FC1A5DB1}" destId="{637302C1-B5E2-4BA6-B1B3-A822E0DE82D9}" srcOrd="0" destOrd="0" presId="urn:microsoft.com/office/officeart/2005/8/layout/hierarchy1"/>
    <dgm:cxn modelId="{D6F974DD-F3E0-4F5D-A54E-A896BB5968C6}" type="presOf" srcId="{51EA18DA-DA15-4184-91AA-7F78AA9B7BC4}" destId="{4704E1B1-3495-40D3-AF87-ADA0526108DF}" srcOrd="0" destOrd="0" presId="urn:microsoft.com/office/officeart/2005/8/layout/hierarchy1"/>
    <dgm:cxn modelId="{27C4A8DD-2965-4AEB-9022-470DFABE9F16}" srcId="{28E35083-1198-4012-92F5-D3894F777BE8}" destId="{D246E241-DF05-46F4-A4FF-96D9FC1A5DB1}" srcOrd="1" destOrd="0" parTransId="{4F49A483-E2D4-4E9E-918F-C0237A6AE940}" sibTransId="{BF32B50D-76E0-4C6F-BA31-E0E8695F9807}"/>
    <dgm:cxn modelId="{7126708E-4481-4FBF-994A-5CE151C09FC4}" type="presParOf" srcId="{006FA46A-FC42-45F1-B0A3-AA637FA5CB14}" destId="{5F6378E8-6939-4DF9-82B2-1F79A7363BDD}" srcOrd="0" destOrd="0" presId="urn:microsoft.com/office/officeart/2005/8/layout/hierarchy1"/>
    <dgm:cxn modelId="{D1363881-1726-4BDC-B33D-A7E6DEF9CAAE}" type="presParOf" srcId="{5F6378E8-6939-4DF9-82B2-1F79A7363BDD}" destId="{48A22C18-E9CC-4E17-89B7-D161C0D1FEA4}" srcOrd="0" destOrd="0" presId="urn:microsoft.com/office/officeart/2005/8/layout/hierarchy1"/>
    <dgm:cxn modelId="{6008006A-6E28-46C9-B021-DE34BA66D303}" type="presParOf" srcId="{48A22C18-E9CC-4E17-89B7-D161C0D1FEA4}" destId="{AC9C2B5E-BE9A-4870-A602-631E201BD4B4}" srcOrd="0" destOrd="0" presId="urn:microsoft.com/office/officeart/2005/8/layout/hierarchy1"/>
    <dgm:cxn modelId="{5AFFFBFD-6213-42B4-9F54-2DF713AE2142}" type="presParOf" srcId="{48A22C18-E9CC-4E17-89B7-D161C0D1FEA4}" destId="{4704E1B1-3495-40D3-AF87-ADA0526108DF}" srcOrd="1" destOrd="0" presId="urn:microsoft.com/office/officeart/2005/8/layout/hierarchy1"/>
    <dgm:cxn modelId="{9A0C65DB-F515-40BC-97BE-DB2F544A6AF6}" type="presParOf" srcId="{5F6378E8-6939-4DF9-82B2-1F79A7363BDD}" destId="{4CF18838-784C-401F-9CF1-A1779D313A56}" srcOrd="1" destOrd="0" presId="urn:microsoft.com/office/officeart/2005/8/layout/hierarchy1"/>
    <dgm:cxn modelId="{060EA166-96B4-43EA-96E1-9E641E27B0A8}" type="presParOf" srcId="{4CF18838-784C-401F-9CF1-A1779D313A56}" destId="{D05C5300-102B-499B-AD17-3030B41E1F36}" srcOrd="0" destOrd="0" presId="urn:microsoft.com/office/officeart/2005/8/layout/hierarchy1"/>
    <dgm:cxn modelId="{DF91AE1B-07CE-4BAE-8DF0-79F2F066C847}" type="presParOf" srcId="{4CF18838-784C-401F-9CF1-A1779D313A56}" destId="{5BC0A998-FAAE-43F1-98F1-CB2200176B61}" srcOrd="1" destOrd="0" presId="urn:microsoft.com/office/officeart/2005/8/layout/hierarchy1"/>
    <dgm:cxn modelId="{AB1DD65E-EAA6-4904-BA4B-93AC251DC3B9}" type="presParOf" srcId="{5BC0A998-FAAE-43F1-98F1-CB2200176B61}" destId="{18E824FD-B6BA-45DC-83A3-5A18172C4C46}" srcOrd="0" destOrd="0" presId="urn:microsoft.com/office/officeart/2005/8/layout/hierarchy1"/>
    <dgm:cxn modelId="{2796F541-BFB8-4B75-ACCB-745C79A76D98}" type="presParOf" srcId="{18E824FD-B6BA-45DC-83A3-5A18172C4C46}" destId="{83735774-A97F-45E6-96D5-819D46FC6FB7}" srcOrd="0" destOrd="0" presId="urn:microsoft.com/office/officeart/2005/8/layout/hierarchy1"/>
    <dgm:cxn modelId="{55939B05-3159-4F69-82F0-089D96849FD2}" type="presParOf" srcId="{18E824FD-B6BA-45DC-83A3-5A18172C4C46}" destId="{75C756A5-9781-4C13-8070-93EAF2C6C5E2}" srcOrd="1" destOrd="0" presId="urn:microsoft.com/office/officeart/2005/8/layout/hierarchy1"/>
    <dgm:cxn modelId="{16FAD253-DB0B-46BB-90E0-696D9334E9DD}" type="presParOf" srcId="{5BC0A998-FAAE-43F1-98F1-CB2200176B61}" destId="{15B44343-60F6-43C2-8476-4702B819316B}" srcOrd="1" destOrd="0" presId="urn:microsoft.com/office/officeart/2005/8/layout/hierarchy1"/>
    <dgm:cxn modelId="{34997FCE-D974-4048-AD05-521A76869993}" type="presParOf" srcId="{15B44343-60F6-43C2-8476-4702B819316B}" destId="{48F0AB79-BB4B-44E7-988B-78EB4A323B55}" srcOrd="0" destOrd="0" presId="urn:microsoft.com/office/officeart/2005/8/layout/hierarchy1"/>
    <dgm:cxn modelId="{F37A8A7B-54D0-4EBF-9735-6911485AFE5E}" type="presParOf" srcId="{15B44343-60F6-43C2-8476-4702B819316B}" destId="{8E2CE425-FB52-4B8C-BA49-6C0AB58A2C45}" srcOrd="1" destOrd="0" presId="urn:microsoft.com/office/officeart/2005/8/layout/hierarchy1"/>
    <dgm:cxn modelId="{E756137B-BFE0-4F03-B237-75116CA84150}" type="presParOf" srcId="{8E2CE425-FB52-4B8C-BA49-6C0AB58A2C45}" destId="{489296E4-BA88-4CA6-8CBC-B2A7BD354973}" srcOrd="0" destOrd="0" presId="urn:microsoft.com/office/officeart/2005/8/layout/hierarchy1"/>
    <dgm:cxn modelId="{DB2FB42E-AD7F-4D57-BB45-27C4BD2B9FB6}" type="presParOf" srcId="{489296E4-BA88-4CA6-8CBC-B2A7BD354973}" destId="{ABBAB9D5-4B18-4335-8D8C-8ED21F4B4152}" srcOrd="0" destOrd="0" presId="urn:microsoft.com/office/officeart/2005/8/layout/hierarchy1"/>
    <dgm:cxn modelId="{97FD59D0-AFEF-4035-8C68-C95458ACF56D}" type="presParOf" srcId="{489296E4-BA88-4CA6-8CBC-B2A7BD354973}" destId="{6008898E-9102-4372-8B5E-D044677B9B11}" srcOrd="1" destOrd="0" presId="urn:microsoft.com/office/officeart/2005/8/layout/hierarchy1"/>
    <dgm:cxn modelId="{9A826D0F-38BE-4932-9A11-372E2C2A86FF}" type="presParOf" srcId="{8E2CE425-FB52-4B8C-BA49-6C0AB58A2C45}" destId="{029999F7-2C95-4EDC-BE3E-007010D1CDA2}" srcOrd="1" destOrd="0" presId="urn:microsoft.com/office/officeart/2005/8/layout/hierarchy1"/>
    <dgm:cxn modelId="{ACED122F-37FC-4C4D-996E-65BE1478BB33}" type="presParOf" srcId="{15B44343-60F6-43C2-8476-4702B819316B}" destId="{3202797B-9722-41E2-838A-84B85DDE6CB9}" srcOrd="2" destOrd="0" presId="urn:microsoft.com/office/officeart/2005/8/layout/hierarchy1"/>
    <dgm:cxn modelId="{CCBCD03E-91A9-4493-8965-6B6923E58D48}" type="presParOf" srcId="{15B44343-60F6-43C2-8476-4702B819316B}" destId="{616F34C1-22A1-43E4-9B34-E6F33BD186B3}" srcOrd="3" destOrd="0" presId="urn:microsoft.com/office/officeart/2005/8/layout/hierarchy1"/>
    <dgm:cxn modelId="{E68B067A-0FF7-4CCC-8F91-F2BF18D4A659}" type="presParOf" srcId="{616F34C1-22A1-43E4-9B34-E6F33BD186B3}" destId="{92FAF174-3A13-48EB-8393-C2F5511E22C8}" srcOrd="0" destOrd="0" presId="urn:microsoft.com/office/officeart/2005/8/layout/hierarchy1"/>
    <dgm:cxn modelId="{3E94A339-744C-4A18-B4AF-1E2B11EBC23E}" type="presParOf" srcId="{92FAF174-3A13-48EB-8393-C2F5511E22C8}" destId="{3A0DEF63-6410-4A79-AF71-7615217E2885}" srcOrd="0" destOrd="0" presId="urn:microsoft.com/office/officeart/2005/8/layout/hierarchy1"/>
    <dgm:cxn modelId="{D48DACA4-3783-4624-9A6A-F45E0190422E}" type="presParOf" srcId="{92FAF174-3A13-48EB-8393-C2F5511E22C8}" destId="{637302C1-B5E2-4BA6-B1B3-A822E0DE82D9}" srcOrd="1" destOrd="0" presId="urn:microsoft.com/office/officeart/2005/8/layout/hierarchy1"/>
    <dgm:cxn modelId="{C448413C-A141-4078-9267-D682EBC5A208}" type="presParOf" srcId="{616F34C1-22A1-43E4-9B34-E6F33BD186B3}" destId="{867A3A95-5B4E-4264-AB99-837DCCEBCEAA}" srcOrd="1" destOrd="0" presId="urn:microsoft.com/office/officeart/2005/8/layout/hierarchy1"/>
    <dgm:cxn modelId="{998DED44-85B8-4517-BF6A-D87EFFCD5FC9}" type="presParOf" srcId="{4CF18838-784C-401F-9CF1-A1779D313A56}" destId="{3B3C6148-83BC-465E-8E1A-E4F081EB4064}" srcOrd="2" destOrd="0" presId="urn:microsoft.com/office/officeart/2005/8/layout/hierarchy1"/>
    <dgm:cxn modelId="{89D89237-5BEF-491F-A16B-73390C760E18}" type="presParOf" srcId="{4CF18838-784C-401F-9CF1-A1779D313A56}" destId="{8427A2BF-6B19-4052-A7D0-3309469CC6D3}" srcOrd="3" destOrd="0" presId="urn:microsoft.com/office/officeart/2005/8/layout/hierarchy1"/>
    <dgm:cxn modelId="{469E97F1-C047-49A6-A3F2-5FD1A2856175}" type="presParOf" srcId="{8427A2BF-6B19-4052-A7D0-3309469CC6D3}" destId="{58F06007-FFA7-4577-B132-6F36BDCD8482}" srcOrd="0" destOrd="0" presId="urn:microsoft.com/office/officeart/2005/8/layout/hierarchy1"/>
    <dgm:cxn modelId="{19DC5CC1-424B-4A66-B9A8-F0D12C0E2592}" type="presParOf" srcId="{58F06007-FFA7-4577-B132-6F36BDCD8482}" destId="{175D99EF-6542-40A2-99DA-5CA31100A248}" srcOrd="0" destOrd="0" presId="urn:microsoft.com/office/officeart/2005/8/layout/hierarchy1"/>
    <dgm:cxn modelId="{A2776CC4-FAFC-4174-BEA3-F78D2A6BAAFA}" type="presParOf" srcId="{58F06007-FFA7-4577-B132-6F36BDCD8482}" destId="{B091B462-336C-4765-A7A8-DB6565BA2FA3}" srcOrd="1" destOrd="0" presId="urn:microsoft.com/office/officeart/2005/8/layout/hierarchy1"/>
    <dgm:cxn modelId="{8A41617F-F501-4DD2-BBF7-0706EF8E17C8}" type="presParOf" srcId="{8427A2BF-6B19-4052-A7D0-3309469CC6D3}" destId="{60119B42-49CA-43C5-9B49-6BC9E9071A98}" srcOrd="1" destOrd="0" presId="urn:microsoft.com/office/officeart/2005/8/layout/hierarchy1"/>
    <dgm:cxn modelId="{AC88D211-4F7E-4BB6-B28A-84D6E894FF77}" type="presParOf" srcId="{60119B42-49CA-43C5-9B49-6BC9E9071A98}" destId="{7D6B15AB-A2E5-4F0C-9E44-05200A5265CF}" srcOrd="0" destOrd="0" presId="urn:microsoft.com/office/officeart/2005/8/layout/hierarchy1"/>
    <dgm:cxn modelId="{FC8A70EB-C735-4FCC-8A41-576606D88231}" type="presParOf" srcId="{60119B42-49CA-43C5-9B49-6BC9E9071A98}" destId="{45EBAEBA-AE30-40DF-94F3-53F982AD375B}" srcOrd="1" destOrd="0" presId="urn:microsoft.com/office/officeart/2005/8/layout/hierarchy1"/>
    <dgm:cxn modelId="{F77E50D1-8409-4136-B21C-0EF0764AB6DF}" type="presParOf" srcId="{45EBAEBA-AE30-40DF-94F3-53F982AD375B}" destId="{3845ACF2-734B-4C5A-9914-E739EA87DFF9}" srcOrd="0" destOrd="0" presId="urn:microsoft.com/office/officeart/2005/8/layout/hierarchy1"/>
    <dgm:cxn modelId="{F7057E23-F9B6-4949-9BD5-3FFB0AADDCAB}" type="presParOf" srcId="{3845ACF2-734B-4C5A-9914-E739EA87DFF9}" destId="{FCE8D8AD-84BD-4020-AA0E-6D1CD98B5495}" srcOrd="0" destOrd="0" presId="urn:microsoft.com/office/officeart/2005/8/layout/hierarchy1"/>
    <dgm:cxn modelId="{73A6C0D5-D4B0-4B4A-B336-149F60D70C42}" type="presParOf" srcId="{3845ACF2-734B-4C5A-9914-E739EA87DFF9}" destId="{B464F11D-5FB2-42B9-A637-C007C23F3492}" srcOrd="1" destOrd="0" presId="urn:microsoft.com/office/officeart/2005/8/layout/hierarchy1"/>
    <dgm:cxn modelId="{4470FEB0-740C-4376-9E29-29E9DA003FFC}" type="presParOf" srcId="{45EBAEBA-AE30-40DF-94F3-53F982AD375B}" destId="{3771D311-195A-4F40-93E7-29E4B97D0F0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9EBBCA4-864B-4230-A6E5-D43BB2F7E454}" type="doc">
      <dgm:prSet loTypeId="urn:microsoft.com/office/officeart/2005/8/layout/default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pPr rtl="1"/>
          <a:endParaRPr lang="he-IL"/>
        </a:p>
      </dgm:t>
    </dgm:pt>
    <dgm:pt modelId="{CB3FC968-7FDA-43A5-9DDD-1EAE73D02148}">
      <dgm:prSet phldrT="[טקסט]" custT="1"/>
      <dgm:spPr/>
      <dgm:t>
        <a:bodyPr/>
        <a:lstStyle/>
        <a:p>
          <a:pPr rtl="1"/>
          <a:r>
            <a:rPr kumimoji="0" lang="he-IL" sz="32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/>
            </a:rPr>
            <a:t>הגירה מכל יישובי ישראל </a:t>
          </a:r>
          <a:r>
            <a:rPr kumimoji="0" lang="he-IL" sz="32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אל יישובי מטרופולין תל אביב. </a:t>
          </a:r>
          <a:endParaRPr lang="he-IL" sz="3200" dirty="0"/>
        </a:p>
      </dgm:t>
    </dgm:pt>
    <dgm:pt modelId="{41D40EA1-B3E5-4625-8D6C-C796ED6BA29D}" type="parTrans" cxnId="{34387702-7A56-4230-B4A8-4E5A365E3322}">
      <dgm:prSet/>
      <dgm:spPr/>
      <dgm:t>
        <a:bodyPr/>
        <a:lstStyle/>
        <a:p>
          <a:pPr rtl="1"/>
          <a:endParaRPr lang="he-IL"/>
        </a:p>
      </dgm:t>
    </dgm:pt>
    <dgm:pt modelId="{52187300-5777-4B1F-B41F-31D99072CA90}" type="sibTrans" cxnId="{34387702-7A56-4230-B4A8-4E5A365E3322}">
      <dgm:prSet/>
      <dgm:spPr/>
      <dgm:t>
        <a:bodyPr/>
        <a:lstStyle/>
        <a:p>
          <a:pPr rtl="1"/>
          <a:endParaRPr lang="he-IL"/>
        </a:p>
      </dgm:t>
    </dgm:pt>
    <dgm:pt modelId="{22AEAC12-DA3F-4B4D-A07C-976E0F401BAC}">
      <dgm:prSet phldrT="[טקסט]" custT="1"/>
      <dgm:spPr/>
      <dgm:t>
        <a:bodyPr/>
        <a:lstStyle/>
        <a:p>
          <a:pPr rtl="1"/>
          <a:r>
            <a:rPr kumimoji="0" lang="he-IL" sz="3200" b="0" i="0" u="none" strike="noStrike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/>
            </a:rPr>
            <a:t>הגירה הפוכה - אל העיר המרכזית תהליך מאוד מצומצם. </a:t>
          </a:r>
          <a:endParaRPr lang="he-IL" sz="3200" dirty="0"/>
        </a:p>
      </dgm:t>
    </dgm:pt>
    <dgm:pt modelId="{AE8FA628-40B3-4CA1-860E-A73859607EC0}" type="parTrans" cxnId="{C98646B6-1B1C-4464-BA5E-7EA5ADDE8B5C}">
      <dgm:prSet/>
      <dgm:spPr/>
      <dgm:t>
        <a:bodyPr/>
        <a:lstStyle/>
        <a:p>
          <a:pPr rtl="1"/>
          <a:endParaRPr lang="he-IL"/>
        </a:p>
      </dgm:t>
    </dgm:pt>
    <dgm:pt modelId="{3309E6B0-2525-4295-B3D9-B6937C8FA3BF}" type="sibTrans" cxnId="{C98646B6-1B1C-4464-BA5E-7EA5ADDE8B5C}">
      <dgm:prSet/>
      <dgm:spPr/>
      <dgm:t>
        <a:bodyPr/>
        <a:lstStyle/>
        <a:p>
          <a:pPr rtl="1"/>
          <a:endParaRPr lang="he-IL"/>
        </a:p>
      </dgm:t>
    </dgm:pt>
    <dgm:pt modelId="{4B8944C7-A6D9-4437-B6DF-6CA4FC75AF0B}">
      <dgm:prSet phldrT="[טקסט]" custT="1"/>
      <dgm:spPr/>
      <dgm:t>
        <a:bodyPr/>
        <a:lstStyle/>
        <a:p>
          <a:pPr rtl="1">
            <a:buClrTx/>
            <a:buSzTx/>
            <a:buFont typeface="Arial" panose="020B0604020202020204" pitchFamily="34" charset="0"/>
            <a:buChar char="•"/>
          </a:pPr>
          <a:r>
            <a:rPr kumimoji="0" lang="he-IL" sz="3200" b="0" i="0" u="none" strike="noStrike" cap="none" spc="0" normalizeH="0" baseline="0" noProof="0">
              <a:ln/>
              <a:effectLst/>
              <a:uLnTx/>
              <a:uFillTx/>
              <a:latin typeface="Calibri"/>
              <a:ea typeface="+mn-ea"/>
              <a:cs typeface="Varela Round" panose="00000500000000000000"/>
            </a:rPr>
            <a:t>מהגרים יוצאים מן העיר המרכזית ועוברים אל יישובי המטרופולין</a:t>
          </a:r>
          <a:endParaRPr lang="he-IL" sz="3200" dirty="0"/>
        </a:p>
      </dgm:t>
    </dgm:pt>
    <dgm:pt modelId="{94942072-3ADC-42F1-9FA1-DBD84327CA5E}" type="parTrans" cxnId="{F5A546B1-C635-495B-8E7E-E04CC2941298}">
      <dgm:prSet/>
      <dgm:spPr/>
      <dgm:t>
        <a:bodyPr/>
        <a:lstStyle/>
        <a:p>
          <a:pPr rtl="1"/>
          <a:endParaRPr lang="he-IL"/>
        </a:p>
      </dgm:t>
    </dgm:pt>
    <dgm:pt modelId="{16B2F665-0240-435C-8276-B83317EA1A24}" type="sibTrans" cxnId="{F5A546B1-C635-495B-8E7E-E04CC2941298}">
      <dgm:prSet/>
      <dgm:spPr/>
      <dgm:t>
        <a:bodyPr/>
        <a:lstStyle/>
        <a:p>
          <a:pPr rtl="1"/>
          <a:endParaRPr lang="he-IL"/>
        </a:p>
      </dgm:t>
    </dgm:pt>
    <dgm:pt modelId="{5F301ED1-8CA2-4017-BB7B-6098270B175C}" type="pres">
      <dgm:prSet presAssocID="{A9EBBCA4-864B-4230-A6E5-D43BB2F7E454}" presName="diagram" presStyleCnt="0">
        <dgm:presLayoutVars>
          <dgm:dir/>
          <dgm:resizeHandles val="exact"/>
        </dgm:presLayoutVars>
      </dgm:prSet>
      <dgm:spPr/>
    </dgm:pt>
    <dgm:pt modelId="{B8573D97-457A-4E83-9E72-2AE4744A1423}" type="pres">
      <dgm:prSet presAssocID="{CB3FC968-7FDA-43A5-9DDD-1EAE73D02148}" presName="node" presStyleLbl="node1" presStyleIdx="0" presStyleCnt="3">
        <dgm:presLayoutVars>
          <dgm:bulletEnabled val="1"/>
        </dgm:presLayoutVars>
      </dgm:prSet>
      <dgm:spPr/>
    </dgm:pt>
    <dgm:pt modelId="{DA3DB631-75F3-4D84-B2D5-14AE9F9A0017}" type="pres">
      <dgm:prSet presAssocID="{52187300-5777-4B1F-B41F-31D99072CA90}" presName="sibTrans" presStyleCnt="0"/>
      <dgm:spPr/>
    </dgm:pt>
    <dgm:pt modelId="{4357C229-64D2-4B69-B029-2B5624697348}" type="pres">
      <dgm:prSet presAssocID="{22AEAC12-DA3F-4B4D-A07C-976E0F401BAC}" presName="node" presStyleLbl="node1" presStyleIdx="1" presStyleCnt="3">
        <dgm:presLayoutVars>
          <dgm:bulletEnabled val="1"/>
        </dgm:presLayoutVars>
      </dgm:prSet>
      <dgm:spPr/>
    </dgm:pt>
    <dgm:pt modelId="{C352FFFB-4B63-46C9-B86E-4B3E7FE461A1}" type="pres">
      <dgm:prSet presAssocID="{3309E6B0-2525-4295-B3D9-B6937C8FA3BF}" presName="sibTrans" presStyleCnt="0"/>
      <dgm:spPr/>
    </dgm:pt>
    <dgm:pt modelId="{FBE7CC9B-C280-4E8C-A02A-47A1D2B1E13C}" type="pres">
      <dgm:prSet presAssocID="{4B8944C7-A6D9-4437-B6DF-6CA4FC75AF0B}" presName="node" presStyleLbl="node1" presStyleIdx="2" presStyleCnt="3">
        <dgm:presLayoutVars>
          <dgm:bulletEnabled val="1"/>
        </dgm:presLayoutVars>
      </dgm:prSet>
      <dgm:spPr/>
    </dgm:pt>
  </dgm:ptLst>
  <dgm:cxnLst>
    <dgm:cxn modelId="{34387702-7A56-4230-B4A8-4E5A365E3322}" srcId="{A9EBBCA4-864B-4230-A6E5-D43BB2F7E454}" destId="{CB3FC968-7FDA-43A5-9DDD-1EAE73D02148}" srcOrd="0" destOrd="0" parTransId="{41D40EA1-B3E5-4625-8D6C-C796ED6BA29D}" sibTransId="{52187300-5777-4B1F-B41F-31D99072CA90}"/>
    <dgm:cxn modelId="{87FCE516-93B7-44F6-B76C-A18DAF6F9BF7}" type="presOf" srcId="{22AEAC12-DA3F-4B4D-A07C-976E0F401BAC}" destId="{4357C229-64D2-4B69-B029-2B5624697348}" srcOrd="0" destOrd="0" presId="urn:microsoft.com/office/officeart/2005/8/layout/default"/>
    <dgm:cxn modelId="{FEF14F91-D0DD-4F75-88F2-0939E82CF7ED}" type="presOf" srcId="{4B8944C7-A6D9-4437-B6DF-6CA4FC75AF0B}" destId="{FBE7CC9B-C280-4E8C-A02A-47A1D2B1E13C}" srcOrd="0" destOrd="0" presId="urn:microsoft.com/office/officeart/2005/8/layout/default"/>
    <dgm:cxn modelId="{32575C9B-212D-4EE6-8BE0-FE7A20D90276}" type="presOf" srcId="{CB3FC968-7FDA-43A5-9DDD-1EAE73D02148}" destId="{B8573D97-457A-4E83-9E72-2AE4744A1423}" srcOrd="0" destOrd="0" presId="urn:microsoft.com/office/officeart/2005/8/layout/default"/>
    <dgm:cxn modelId="{D3B0F09F-A3B7-4CD4-8689-46F7C6765450}" type="presOf" srcId="{A9EBBCA4-864B-4230-A6E5-D43BB2F7E454}" destId="{5F301ED1-8CA2-4017-BB7B-6098270B175C}" srcOrd="0" destOrd="0" presId="urn:microsoft.com/office/officeart/2005/8/layout/default"/>
    <dgm:cxn modelId="{F5A546B1-C635-495B-8E7E-E04CC2941298}" srcId="{A9EBBCA4-864B-4230-A6E5-D43BB2F7E454}" destId="{4B8944C7-A6D9-4437-B6DF-6CA4FC75AF0B}" srcOrd="2" destOrd="0" parTransId="{94942072-3ADC-42F1-9FA1-DBD84327CA5E}" sibTransId="{16B2F665-0240-435C-8276-B83317EA1A24}"/>
    <dgm:cxn modelId="{C98646B6-1B1C-4464-BA5E-7EA5ADDE8B5C}" srcId="{A9EBBCA4-864B-4230-A6E5-D43BB2F7E454}" destId="{22AEAC12-DA3F-4B4D-A07C-976E0F401BAC}" srcOrd="1" destOrd="0" parTransId="{AE8FA628-40B3-4CA1-860E-A73859607EC0}" sibTransId="{3309E6B0-2525-4295-B3D9-B6937C8FA3BF}"/>
    <dgm:cxn modelId="{61BE37FF-3CF2-4C34-8E0D-F3862829D830}" type="presParOf" srcId="{5F301ED1-8CA2-4017-BB7B-6098270B175C}" destId="{B8573D97-457A-4E83-9E72-2AE4744A1423}" srcOrd="0" destOrd="0" presId="urn:microsoft.com/office/officeart/2005/8/layout/default"/>
    <dgm:cxn modelId="{38AEF6BD-06B4-4356-A3EE-964E8D364E55}" type="presParOf" srcId="{5F301ED1-8CA2-4017-BB7B-6098270B175C}" destId="{DA3DB631-75F3-4D84-B2D5-14AE9F9A0017}" srcOrd="1" destOrd="0" presId="urn:microsoft.com/office/officeart/2005/8/layout/default"/>
    <dgm:cxn modelId="{2882A9FA-745F-457D-9946-863E609EFDB0}" type="presParOf" srcId="{5F301ED1-8CA2-4017-BB7B-6098270B175C}" destId="{4357C229-64D2-4B69-B029-2B5624697348}" srcOrd="2" destOrd="0" presId="urn:microsoft.com/office/officeart/2005/8/layout/default"/>
    <dgm:cxn modelId="{0A686861-9E12-457E-93D8-1DBAD6C993E9}" type="presParOf" srcId="{5F301ED1-8CA2-4017-BB7B-6098270B175C}" destId="{C352FFFB-4B63-46C9-B86E-4B3E7FE461A1}" srcOrd="3" destOrd="0" presId="urn:microsoft.com/office/officeart/2005/8/layout/default"/>
    <dgm:cxn modelId="{95E5F33B-FA02-470F-A5A2-B203065459D5}" type="presParOf" srcId="{5F301ED1-8CA2-4017-BB7B-6098270B175C}" destId="{FBE7CC9B-C280-4E8C-A02A-47A1D2B1E13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6C3FE7-E0FB-4039-B5F5-E49C257CA69A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he-IL"/>
        </a:p>
      </dgm:t>
    </dgm:pt>
    <dgm:pt modelId="{D6A482CA-20FA-4DA0-B7C9-BB4830B985D4}">
      <dgm:prSet phldrT="[טקסט]"/>
      <dgm:spPr/>
      <dgm:t>
        <a:bodyPr/>
        <a:lstStyle/>
        <a:p>
          <a:pPr rtl="1"/>
          <a:r>
            <a:rPr lang="he-IL" b="1" dirty="0">
              <a:cs typeface="Varela Round" panose="00000500000000000000"/>
            </a:rPr>
            <a:t>"מעגל הקסמים"</a:t>
          </a:r>
        </a:p>
      </dgm:t>
    </dgm:pt>
    <dgm:pt modelId="{8F70FB97-3F42-4BE6-8309-3A0A9942C833}" type="parTrans" cxnId="{8FC4DCF9-1C56-4848-85E8-6DF73A2CAEC8}">
      <dgm:prSet/>
      <dgm:spPr/>
      <dgm:t>
        <a:bodyPr/>
        <a:lstStyle/>
        <a:p>
          <a:pPr rtl="1"/>
          <a:endParaRPr lang="he-IL"/>
        </a:p>
      </dgm:t>
    </dgm:pt>
    <dgm:pt modelId="{60AAD411-5446-4D19-81CD-CD2D5C032F11}" type="sibTrans" cxnId="{8FC4DCF9-1C56-4848-85E8-6DF73A2CAEC8}">
      <dgm:prSet/>
      <dgm:spPr/>
      <dgm:t>
        <a:bodyPr/>
        <a:lstStyle/>
        <a:p>
          <a:pPr rtl="1"/>
          <a:endParaRPr lang="he-IL"/>
        </a:p>
      </dgm:t>
    </dgm:pt>
    <dgm:pt modelId="{30C93CCC-4250-4F8F-96B7-3D6F32CCAD4D}">
      <dgm:prSet phldrT="[טקסט]"/>
      <dgm:spPr/>
      <dgm:t>
        <a:bodyPr/>
        <a:lstStyle/>
        <a:p>
          <a:pPr rtl="1"/>
          <a:r>
            <a:rPr lang="he-IL" b="1" dirty="0">
              <a:cs typeface="Varela Round" panose="00000500000000000000"/>
            </a:rPr>
            <a:t>הרחבת תשתיות</a:t>
          </a:r>
        </a:p>
      </dgm:t>
    </dgm:pt>
    <dgm:pt modelId="{DAAD0357-8B94-4A37-82B4-D9A3B63ED9AA}" type="parTrans" cxnId="{4E6F4908-FAB0-4900-8204-B034C817BCCE}">
      <dgm:prSet/>
      <dgm:spPr/>
      <dgm:t>
        <a:bodyPr/>
        <a:lstStyle/>
        <a:p>
          <a:pPr rtl="1"/>
          <a:endParaRPr lang="he-IL"/>
        </a:p>
      </dgm:t>
    </dgm:pt>
    <dgm:pt modelId="{7806A8EC-A003-4FE6-B166-695253125B91}" type="sibTrans" cxnId="{4E6F4908-FAB0-4900-8204-B034C817BCCE}">
      <dgm:prSet/>
      <dgm:spPr/>
      <dgm:t>
        <a:bodyPr/>
        <a:lstStyle/>
        <a:p>
          <a:pPr rtl="1"/>
          <a:endParaRPr lang="he-IL"/>
        </a:p>
      </dgm:t>
    </dgm:pt>
    <dgm:pt modelId="{DFBB645A-7A32-463B-948D-0C3E0D012AF5}">
      <dgm:prSet phldrT="[טקסט]"/>
      <dgm:spPr/>
      <dgm:t>
        <a:bodyPr/>
        <a:lstStyle/>
        <a:p>
          <a:pPr rtl="1"/>
          <a:r>
            <a:rPr lang="he-IL" b="1" dirty="0">
              <a:cs typeface="Varela Round" panose="00000500000000000000"/>
            </a:rPr>
            <a:t>עומסי תחבורה</a:t>
          </a:r>
        </a:p>
      </dgm:t>
    </dgm:pt>
    <dgm:pt modelId="{68D072FC-C562-4716-A368-DC6FB8CD8073}" type="parTrans" cxnId="{8E10FCF4-0F1A-422B-9CA7-7919BD0E8B16}">
      <dgm:prSet/>
      <dgm:spPr/>
      <dgm:t>
        <a:bodyPr/>
        <a:lstStyle/>
        <a:p>
          <a:pPr rtl="1"/>
          <a:endParaRPr lang="he-IL"/>
        </a:p>
      </dgm:t>
    </dgm:pt>
    <dgm:pt modelId="{1E078510-E027-4363-A43B-CCF907883940}" type="sibTrans" cxnId="{8E10FCF4-0F1A-422B-9CA7-7919BD0E8B16}">
      <dgm:prSet/>
      <dgm:spPr/>
      <dgm:t>
        <a:bodyPr/>
        <a:lstStyle/>
        <a:p>
          <a:pPr rtl="1"/>
          <a:endParaRPr lang="he-IL"/>
        </a:p>
      </dgm:t>
    </dgm:pt>
    <dgm:pt modelId="{C27ABB4C-2ECB-44CD-A0F6-5F93386C732C}">
      <dgm:prSet phldrT="[טקסט]"/>
      <dgm:spPr/>
      <dgm:t>
        <a:bodyPr/>
        <a:lstStyle/>
        <a:p>
          <a:pPr rtl="1"/>
          <a:r>
            <a:rPr lang="he-IL" b="1" dirty="0">
              <a:cs typeface="Varela Round" panose="00000500000000000000"/>
            </a:rPr>
            <a:t>יוממות</a:t>
          </a:r>
        </a:p>
      </dgm:t>
    </dgm:pt>
    <dgm:pt modelId="{BC77A7D1-F7B1-45A7-8208-51B2B905A17C}" type="parTrans" cxnId="{B6F8DC1F-388C-4AA6-9AF3-234F19787D59}">
      <dgm:prSet/>
      <dgm:spPr/>
      <dgm:t>
        <a:bodyPr/>
        <a:lstStyle/>
        <a:p>
          <a:pPr rtl="1"/>
          <a:endParaRPr lang="he-IL"/>
        </a:p>
      </dgm:t>
    </dgm:pt>
    <dgm:pt modelId="{27D90C75-1C69-4728-BA9A-74D7A0BEF30B}" type="sibTrans" cxnId="{B6F8DC1F-388C-4AA6-9AF3-234F19787D59}">
      <dgm:prSet/>
      <dgm:spPr/>
      <dgm:t>
        <a:bodyPr/>
        <a:lstStyle/>
        <a:p>
          <a:pPr rtl="1"/>
          <a:endParaRPr lang="he-IL"/>
        </a:p>
      </dgm:t>
    </dgm:pt>
    <dgm:pt modelId="{7CB75AF8-E27F-4858-9F44-B9A99EEE61DB}">
      <dgm:prSet phldrT="[טקסט]"/>
      <dgm:spPr/>
      <dgm:t>
        <a:bodyPr/>
        <a:lstStyle/>
        <a:p>
          <a:pPr rtl="1"/>
          <a:endParaRPr lang="he-IL" dirty="0"/>
        </a:p>
      </dgm:t>
    </dgm:pt>
    <dgm:pt modelId="{D6E0FFCA-BA0C-45C0-BA63-14B22809ECA0}" type="parTrans" cxnId="{4219384B-DE7D-45B8-B9D7-0E27FE106B94}">
      <dgm:prSet/>
      <dgm:spPr/>
      <dgm:t>
        <a:bodyPr/>
        <a:lstStyle/>
        <a:p>
          <a:pPr rtl="1"/>
          <a:endParaRPr lang="he-IL"/>
        </a:p>
      </dgm:t>
    </dgm:pt>
    <dgm:pt modelId="{9FF406B5-513D-4A81-BB16-142162805D36}" type="sibTrans" cxnId="{4219384B-DE7D-45B8-B9D7-0E27FE106B94}">
      <dgm:prSet/>
      <dgm:spPr/>
      <dgm:t>
        <a:bodyPr/>
        <a:lstStyle/>
        <a:p>
          <a:pPr rtl="1"/>
          <a:endParaRPr lang="he-IL"/>
        </a:p>
      </dgm:t>
    </dgm:pt>
    <dgm:pt modelId="{6525F292-5DFC-4E52-856B-F333C9B22232}" type="pres">
      <dgm:prSet presAssocID="{A66C3FE7-E0FB-4039-B5F5-E49C257CA69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5F58274-AC3E-4D7A-AEC1-9309FC816A0A}" type="pres">
      <dgm:prSet presAssocID="{D6A482CA-20FA-4DA0-B7C9-BB4830B985D4}" presName="centerShape" presStyleLbl="node0" presStyleIdx="0" presStyleCnt="1"/>
      <dgm:spPr/>
    </dgm:pt>
    <dgm:pt modelId="{26963A9B-B4E7-4D85-85F1-EACAE0A3451D}" type="pres">
      <dgm:prSet presAssocID="{30C93CCC-4250-4F8F-96B7-3D6F32CCAD4D}" presName="node" presStyleLbl="node1" presStyleIdx="0" presStyleCnt="3">
        <dgm:presLayoutVars>
          <dgm:bulletEnabled val="1"/>
        </dgm:presLayoutVars>
      </dgm:prSet>
      <dgm:spPr/>
    </dgm:pt>
    <dgm:pt modelId="{AE5B2413-01E4-47E5-B48A-934CC9CF9977}" type="pres">
      <dgm:prSet presAssocID="{30C93CCC-4250-4F8F-96B7-3D6F32CCAD4D}" presName="dummy" presStyleCnt="0"/>
      <dgm:spPr/>
    </dgm:pt>
    <dgm:pt modelId="{EE4B81F4-4DD8-40C9-8BFF-B6FDE0841909}" type="pres">
      <dgm:prSet presAssocID="{7806A8EC-A003-4FE6-B166-695253125B91}" presName="sibTrans" presStyleLbl="sibTrans2D1" presStyleIdx="0" presStyleCnt="3"/>
      <dgm:spPr/>
    </dgm:pt>
    <dgm:pt modelId="{1F3803D4-E6BE-40BE-92DA-7CF35CD9C4CA}" type="pres">
      <dgm:prSet presAssocID="{DFBB645A-7A32-463B-948D-0C3E0D012AF5}" presName="node" presStyleLbl="node1" presStyleIdx="1" presStyleCnt="3">
        <dgm:presLayoutVars>
          <dgm:bulletEnabled val="1"/>
        </dgm:presLayoutVars>
      </dgm:prSet>
      <dgm:spPr/>
    </dgm:pt>
    <dgm:pt modelId="{53A3569C-DF29-49BB-A00B-29ED4DABA141}" type="pres">
      <dgm:prSet presAssocID="{DFBB645A-7A32-463B-948D-0C3E0D012AF5}" presName="dummy" presStyleCnt="0"/>
      <dgm:spPr/>
    </dgm:pt>
    <dgm:pt modelId="{DF554CFE-7484-4E48-AB63-D4A0E397654C}" type="pres">
      <dgm:prSet presAssocID="{1E078510-E027-4363-A43B-CCF907883940}" presName="sibTrans" presStyleLbl="sibTrans2D1" presStyleIdx="1" presStyleCnt="3"/>
      <dgm:spPr/>
    </dgm:pt>
    <dgm:pt modelId="{3BC6E5B4-FDBD-4D9A-8B52-5A74C1DF65A9}" type="pres">
      <dgm:prSet presAssocID="{C27ABB4C-2ECB-44CD-A0F6-5F93386C732C}" presName="node" presStyleLbl="node1" presStyleIdx="2" presStyleCnt="3">
        <dgm:presLayoutVars>
          <dgm:bulletEnabled val="1"/>
        </dgm:presLayoutVars>
      </dgm:prSet>
      <dgm:spPr/>
    </dgm:pt>
    <dgm:pt modelId="{33980C86-5AC0-4AD9-A6A8-CC55E32FABA1}" type="pres">
      <dgm:prSet presAssocID="{C27ABB4C-2ECB-44CD-A0F6-5F93386C732C}" presName="dummy" presStyleCnt="0"/>
      <dgm:spPr/>
    </dgm:pt>
    <dgm:pt modelId="{38FE4C4A-259A-455E-8168-21BB54859A96}" type="pres">
      <dgm:prSet presAssocID="{27D90C75-1C69-4728-BA9A-74D7A0BEF30B}" presName="sibTrans" presStyleLbl="sibTrans2D1" presStyleIdx="2" presStyleCnt="3"/>
      <dgm:spPr/>
    </dgm:pt>
  </dgm:ptLst>
  <dgm:cxnLst>
    <dgm:cxn modelId="{B86D0E00-EC80-4374-B8CC-3DEBAA2EC7F6}" type="presOf" srcId="{D6A482CA-20FA-4DA0-B7C9-BB4830B985D4}" destId="{B5F58274-AC3E-4D7A-AEC1-9309FC816A0A}" srcOrd="0" destOrd="0" presId="urn:microsoft.com/office/officeart/2005/8/layout/radial6"/>
    <dgm:cxn modelId="{4E6F4908-FAB0-4900-8204-B034C817BCCE}" srcId="{D6A482CA-20FA-4DA0-B7C9-BB4830B985D4}" destId="{30C93CCC-4250-4F8F-96B7-3D6F32CCAD4D}" srcOrd="0" destOrd="0" parTransId="{DAAD0357-8B94-4A37-82B4-D9A3B63ED9AA}" sibTransId="{7806A8EC-A003-4FE6-B166-695253125B91}"/>
    <dgm:cxn modelId="{91FC401E-153C-435A-98C7-070AC2CE9CDD}" type="presOf" srcId="{30C93CCC-4250-4F8F-96B7-3D6F32CCAD4D}" destId="{26963A9B-B4E7-4D85-85F1-EACAE0A3451D}" srcOrd="0" destOrd="0" presId="urn:microsoft.com/office/officeart/2005/8/layout/radial6"/>
    <dgm:cxn modelId="{B6F8DC1F-388C-4AA6-9AF3-234F19787D59}" srcId="{D6A482CA-20FA-4DA0-B7C9-BB4830B985D4}" destId="{C27ABB4C-2ECB-44CD-A0F6-5F93386C732C}" srcOrd="2" destOrd="0" parTransId="{BC77A7D1-F7B1-45A7-8208-51B2B905A17C}" sibTransId="{27D90C75-1C69-4728-BA9A-74D7A0BEF30B}"/>
    <dgm:cxn modelId="{9EBF0534-F270-4C23-A318-F8EC59394FDE}" type="presOf" srcId="{C27ABB4C-2ECB-44CD-A0F6-5F93386C732C}" destId="{3BC6E5B4-FDBD-4D9A-8B52-5A74C1DF65A9}" srcOrd="0" destOrd="0" presId="urn:microsoft.com/office/officeart/2005/8/layout/radial6"/>
    <dgm:cxn modelId="{7A83B73C-F564-40B1-AB8C-55BD7BC7EF82}" type="presOf" srcId="{1E078510-E027-4363-A43B-CCF907883940}" destId="{DF554CFE-7484-4E48-AB63-D4A0E397654C}" srcOrd="0" destOrd="0" presId="urn:microsoft.com/office/officeart/2005/8/layout/radial6"/>
    <dgm:cxn modelId="{EC071D66-45C9-41FC-900C-421253B1D1D4}" type="presOf" srcId="{DFBB645A-7A32-463B-948D-0C3E0D012AF5}" destId="{1F3803D4-E6BE-40BE-92DA-7CF35CD9C4CA}" srcOrd="0" destOrd="0" presId="urn:microsoft.com/office/officeart/2005/8/layout/radial6"/>
    <dgm:cxn modelId="{4219384B-DE7D-45B8-B9D7-0E27FE106B94}" srcId="{A66C3FE7-E0FB-4039-B5F5-E49C257CA69A}" destId="{7CB75AF8-E27F-4858-9F44-B9A99EEE61DB}" srcOrd="1" destOrd="0" parTransId="{D6E0FFCA-BA0C-45C0-BA63-14B22809ECA0}" sibTransId="{9FF406B5-513D-4A81-BB16-142162805D36}"/>
    <dgm:cxn modelId="{5280F084-0673-4658-A416-EC26E9AEB277}" type="presOf" srcId="{27D90C75-1C69-4728-BA9A-74D7A0BEF30B}" destId="{38FE4C4A-259A-455E-8168-21BB54859A96}" srcOrd="0" destOrd="0" presId="urn:microsoft.com/office/officeart/2005/8/layout/radial6"/>
    <dgm:cxn modelId="{E0AF5BCB-A851-4F75-9971-226B2996BF06}" type="presOf" srcId="{A66C3FE7-E0FB-4039-B5F5-E49C257CA69A}" destId="{6525F292-5DFC-4E52-856B-F333C9B22232}" srcOrd="0" destOrd="0" presId="urn:microsoft.com/office/officeart/2005/8/layout/radial6"/>
    <dgm:cxn modelId="{B03F76EC-FCC6-43AF-A023-28BFE4F5B093}" type="presOf" srcId="{7806A8EC-A003-4FE6-B166-695253125B91}" destId="{EE4B81F4-4DD8-40C9-8BFF-B6FDE0841909}" srcOrd="0" destOrd="0" presId="urn:microsoft.com/office/officeart/2005/8/layout/radial6"/>
    <dgm:cxn modelId="{8E10FCF4-0F1A-422B-9CA7-7919BD0E8B16}" srcId="{D6A482CA-20FA-4DA0-B7C9-BB4830B985D4}" destId="{DFBB645A-7A32-463B-948D-0C3E0D012AF5}" srcOrd="1" destOrd="0" parTransId="{68D072FC-C562-4716-A368-DC6FB8CD8073}" sibTransId="{1E078510-E027-4363-A43B-CCF907883940}"/>
    <dgm:cxn modelId="{8FC4DCF9-1C56-4848-85E8-6DF73A2CAEC8}" srcId="{A66C3FE7-E0FB-4039-B5F5-E49C257CA69A}" destId="{D6A482CA-20FA-4DA0-B7C9-BB4830B985D4}" srcOrd="0" destOrd="0" parTransId="{8F70FB97-3F42-4BE6-8309-3A0A9942C833}" sibTransId="{60AAD411-5446-4D19-81CD-CD2D5C032F11}"/>
    <dgm:cxn modelId="{1EB212E5-F8EE-4249-AAFD-F7D73E52B1FE}" type="presParOf" srcId="{6525F292-5DFC-4E52-856B-F333C9B22232}" destId="{B5F58274-AC3E-4D7A-AEC1-9309FC816A0A}" srcOrd="0" destOrd="0" presId="urn:microsoft.com/office/officeart/2005/8/layout/radial6"/>
    <dgm:cxn modelId="{B6965415-6C59-4C54-91C3-953355CD5A5F}" type="presParOf" srcId="{6525F292-5DFC-4E52-856B-F333C9B22232}" destId="{26963A9B-B4E7-4D85-85F1-EACAE0A3451D}" srcOrd="1" destOrd="0" presId="urn:microsoft.com/office/officeart/2005/8/layout/radial6"/>
    <dgm:cxn modelId="{DDAA438B-EE12-4605-AC76-D56A5A4FFF5A}" type="presParOf" srcId="{6525F292-5DFC-4E52-856B-F333C9B22232}" destId="{AE5B2413-01E4-47E5-B48A-934CC9CF9977}" srcOrd="2" destOrd="0" presId="urn:microsoft.com/office/officeart/2005/8/layout/radial6"/>
    <dgm:cxn modelId="{9484B3DB-AF96-40AB-88ED-7BAEFFC7F371}" type="presParOf" srcId="{6525F292-5DFC-4E52-856B-F333C9B22232}" destId="{EE4B81F4-4DD8-40C9-8BFF-B6FDE0841909}" srcOrd="3" destOrd="0" presId="urn:microsoft.com/office/officeart/2005/8/layout/radial6"/>
    <dgm:cxn modelId="{5588925F-FEAB-425E-B5CB-21CF7BED3EB7}" type="presParOf" srcId="{6525F292-5DFC-4E52-856B-F333C9B22232}" destId="{1F3803D4-E6BE-40BE-92DA-7CF35CD9C4CA}" srcOrd="4" destOrd="0" presId="urn:microsoft.com/office/officeart/2005/8/layout/radial6"/>
    <dgm:cxn modelId="{9BFC9030-640E-442D-8EFA-74398DFE77FE}" type="presParOf" srcId="{6525F292-5DFC-4E52-856B-F333C9B22232}" destId="{53A3569C-DF29-49BB-A00B-29ED4DABA141}" srcOrd="5" destOrd="0" presId="urn:microsoft.com/office/officeart/2005/8/layout/radial6"/>
    <dgm:cxn modelId="{14835C3F-2577-495B-8661-B7C2E8AA0D00}" type="presParOf" srcId="{6525F292-5DFC-4E52-856B-F333C9B22232}" destId="{DF554CFE-7484-4E48-AB63-D4A0E397654C}" srcOrd="6" destOrd="0" presId="urn:microsoft.com/office/officeart/2005/8/layout/radial6"/>
    <dgm:cxn modelId="{683E0689-0443-4638-8E32-474000396A1C}" type="presParOf" srcId="{6525F292-5DFC-4E52-856B-F333C9B22232}" destId="{3BC6E5B4-FDBD-4D9A-8B52-5A74C1DF65A9}" srcOrd="7" destOrd="0" presId="urn:microsoft.com/office/officeart/2005/8/layout/radial6"/>
    <dgm:cxn modelId="{8171F6EC-1415-41D7-9FAC-251F92CCEFB1}" type="presParOf" srcId="{6525F292-5DFC-4E52-856B-F333C9B22232}" destId="{33980C86-5AC0-4AD9-A6A8-CC55E32FABA1}" srcOrd="8" destOrd="0" presId="urn:microsoft.com/office/officeart/2005/8/layout/radial6"/>
    <dgm:cxn modelId="{B4F98386-E6AC-4A10-B491-81E73F43A8F5}" type="presParOf" srcId="{6525F292-5DFC-4E52-856B-F333C9B22232}" destId="{38FE4C4A-259A-455E-8168-21BB54859A96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9490DD-DFA5-4A61-90B0-B2671FCB36B0}">
      <dsp:nvSpPr>
        <dsp:cNvPr id="0" name=""/>
        <dsp:cNvSpPr/>
      </dsp:nvSpPr>
      <dsp:spPr>
        <a:xfrm>
          <a:off x="0" y="3007"/>
          <a:ext cx="8132205" cy="83947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>
              <a:cs typeface="Varela Round"/>
            </a:rPr>
            <a:t>מהי מטרופולין</a:t>
          </a:r>
        </a:p>
      </dsp:txBody>
      <dsp:txXfrm>
        <a:off x="40980" y="43987"/>
        <a:ext cx="8050245" cy="757514"/>
      </dsp:txXfrm>
    </dsp:sp>
    <dsp:sp modelId="{56CCBB7E-4AA4-4C9E-9C8F-13F2406D26FC}">
      <dsp:nvSpPr>
        <dsp:cNvPr id="0" name=""/>
        <dsp:cNvSpPr/>
      </dsp:nvSpPr>
      <dsp:spPr>
        <a:xfrm>
          <a:off x="0" y="969156"/>
          <a:ext cx="8132205" cy="839474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>
              <a:cs typeface="Varela Round"/>
            </a:rPr>
            <a:t>מטרופולינים בישראל ומאפייניהן</a:t>
          </a:r>
        </a:p>
      </dsp:txBody>
      <dsp:txXfrm>
        <a:off x="40980" y="1010136"/>
        <a:ext cx="8050245" cy="757514"/>
      </dsp:txXfrm>
    </dsp:sp>
    <dsp:sp modelId="{820E428D-369E-45A1-A5A2-EBC04E801933}">
      <dsp:nvSpPr>
        <dsp:cNvPr id="0" name=""/>
        <dsp:cNvSpPr/>
      </dsp:nvSpPr>
      <dsp:spPr>
        <a:xfrm>
          <a:off x="0" y="1909431"/>
          <a:ext cx="8132205" cy="83947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>
              <a:cs typeface="Varela Round"/>
            </a:rPr>
            <a:t>מאפייני מטרופולין תל אביב</a:t>
          </a:r>
        </a:p>
      </dsp:txBody>
      <dsp:txXfrm>
        <a:off x="40980" y="1950411"/>
        <a:ext cx="8050245" cy="757514"/>
      </dsp:txXfrm>
    </dsp:sp>
    <dsp:sp modelId="{E20E3EBB-AAC4-4042-B3F3-C7E9E3BCEE52}">
      <dsp:nvSpPr>
        <dsp:cNvPr id="0" name=""/>
        <dsp:cNvSpPr/>
      </dsp:nvSpPr>
      <dsp:spPr>
        <a:xfrm>
          <a:off x="0" y="2849706"/>
          <a:ext cx="8132205" cy="839474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>
              <a:cs typeface="Varela Round"/>
            </a:rPr>
            <a:t>תל אביב- עיר עולם ואתר מורשת עולמי</a:t>
          </a:r>
        </a:p>
      </dsp:txBody>
      <dsp:txXfrm>
        <a:off x="40980" y="2890686"/>
        <a:ext cx="8050245" cy="757514"/>
      </dsp:txXfrm>
    </dsp:sp>
    <dsp:sp modelId="{D7AAB433-5E23-49C8-BEB5-53DABDC10BA0}">
      <dsp:nvSpPr>
        <dsp:cNvPr id="0" name=""/>
        <dsp:cNvSpPr/>
      </dsp:nvSpPr>
      <dsp:spPr>
        <a:xfrm>
          <a:off x="0" y="3789981"/>
          <a:ext cx="8132205" cy="83947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r" defTabSz="15557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500" kern="1200" dirty="0">
              <a:cs typeface="Varela Round"/>
            </a:rPr>
            <a:t>חזון העיר תל אביב</a:t>
          </a:r>
        </a:p>
      </dsp:txBody>
      <dsp:txXfrm>
        <a:off x="40980" y="3830961"/>
        <a:ext cx="8050245" cy="75751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E90B1C-8CA3-4866-B54C-C170D7721097}">
      <dsp:nvSpPr>
        <dsp:cNvPr id="0" name=""/>
        <dsp:cNvSpPr/>
      </dsp:nvSpPr>
      <dsp:spPr>
        <a:xfrm rot="5400000">
          <a:off x="6612893" y="284659"/>
          <a:ext cx="1707231" cy="11950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cs typeface="Varela Round"/>
            </a:rPr>
            <a:t>הקמה</a:t>
          </a:r>
        </a:p>
      </dsp:txBody>
      <dsp:txXfrm rot="-5400000">
        <a:off x="6868979" y="626105"/>
        <a:ext cx="1195061" cy="512170"/>
      </dsp:txXfrm>
    </dsp:sp>
    <dsp:sp modelId="{A5387EDD-94E1-4F0A-845C-3CF35606DD3E}">
      <dsp:nvSpPr>
        <dsp:cNvPr id="0" name=""/>
        <dsp:cNvSpPr/>
      </dsp:nvSpPr>
      <dsp:spPr>
        <a:xfrm rot="16200000">
          <a:off x="2911619" y="-2908464"/>
          <a:ext cx="1109700" cy="6932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300" kern="1200" dirty="0">
              <a:cs typeface="Varela Round"/>
            </a:rPr>
            <a:t>תל אביב - "העיר העברית הראשונה" שהוקמה כשכונה היהודית "אחוזת בית" מחוץ ליפו ב - 1909. </a:t>
          </a:r>
        </a:p>
      </dsp:txBody>
      <dsp:txXfrm rot="5400000">
        <a:off x="54172" y="57325"/>
        <a:ext cx="6878767" cy="1001358"/>
      </dsp:txXfrm>
    </dsp:sp>
    <dsp:sp modelId="{CF910B25-1ACA-4964-942F-F192788F2D6D}">
      <dsp:nvSpPr>
        <dsp:cNvPr id="0" name=""/>
        <dsp:cNvSpPr/>
      </dsp:nvSpPr>
      <dsp:spPr>
        <a:xfrm rot="5400000">
          <a:off x="6676853" y="1773625"/>
          <a:ext cx="1707231" cy="1195061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kern="1200" dirty="0">
              <a:cs typeface="Varela Round"/>
            </a:rPr>
            <a:t>שם</a:t>
          </a:r>
        </a:p>
      </dsp:txBody>
      <dsp:txXfrm rot="-5400000">
        <a:off x="6932939" y="2115071"/>
        <a:ext cx="1195061" cy="512170"/>
      </dsp:txXfrm>
    </dsp:sp>
    <dsp:sp modelId="{5D568BF1-F085-4FDA-B19C-B9FE9139A4A6}">
      <dsp:nvSpPr>
        <dsp:cNvPr id="0" name=""/>
        <dsp:cNvSpPr/>
      </dsp:nvSpPr>
      <dsp:spPr>
        <a:xfrm rot="16200000">
          <a:off x="2911619" y="-1394078"/>
          <a:ext cx="1109700" cy="6932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300" kern="1200" dirty="0">
              <a:cs typeface="Varela Round"/>
            </a:rPr>
            <a:t>"אחוזת בית"  לימים שונה שמה לתל אביב אחרי 1949 נקראה העיר תל אביב-יפו</a:t>
          </a:r>
        </a:p>
      </dsp:txBody>
      <dsp:txXfrm rot="5400000">
        <a:off x="54172" y="1571711"/>
        <a:ext cx="6878767" cy="1001358"/>
      </dsp:txXfrm>
    </dsp:sp>
    <dsp:sp modelId="{C2C971B8-D9F5-4362-8E87-4AB27B5752A6}">
      <dsp:nvSpPr>
        <dsp:cNvPr id="0" name=""/>
        <dsp:cNvSpPr/>
      </dsp:nvSpPr>
      <dsp:spPr>
        <a:xfrm rot="5400000">
          <a:off x="6676853" y="3288012"/>
          <a:ext cx="1707231" cy="119506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000" kern="1200" dirty="0">
              <a:cs typeface="Varela Round"/>
            </a:rPr>
            <a:t>גודל אוכלוסייה</a:t>
          </a:r>
        </a:p>
      </dsp:txBody>
      <dsp:txXfrm rot="-5400000">
        <a:off x="6932939" y="3629458"/>
        <a:ext cx="1195061" cy="512170"/>
      </dsp:txXfrm>
    </dsp:sp>
    <dsp:sp modelId="{ED323AB2-A8DA-4D0D-BD85-B777CE4D8813}">
      <dsp:nvSpPr>
        <dsp:cNvPr id="0" name=""/>
        <dsp:cNvSpPr/>
      </dsp:nvSpPr>
      <dsp:spPr>
        <a:xfrm rot="16200000">
          <a:off x="2911327" y="120600"/>
          <a:ext cx="1110283" cy="693293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63576" bIns="14605" numCol="1" spcCol="1270" anchor="ctr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e-IL" sz="2300" kern="1200" dirty="0">
              <a:cs typeface="Varela Round"/>
            </a:rPr>
            <a:t>עם קום המדינה כבר חיו בה כ- 200,000 תושבים.</a:t>
          </a:r>
        </a:p>
      </dsp:txBody>
      <dsp:txXfrm rot="5400000">
        <a:off x="54200" y="3086127"/>
        <a:ext cx="6878738" cy="10018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2714E-A89A-4E14-9197-2F68B9729A84}">
      <dsp:nvSpPr>
        <dsp:cNvPr id="0" name=""/>
        <dsp:cNvSpPr/>
      </dsp:nvSpPr>
      <dsp:spPr>
        <a:xfrm>
          <a:off x="6356922" y="373630"/>
          <a:ext cx="2889510" cy="173370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kern="1200" dirty="0"/>
            <a:t>450,500</a:t>
          </a:r>
        </a:p>
      </dsp:txBody>
      <dsp:txXfrm>
        <a:off x="6356922" y="373630"/>
        <a:ext cx="2889510" cy="1733706"/>
      </dsp:txXfrm>
    </dsp:sp>
    <dsp:sp modelId="{B9DA1166-9778-49E8-AF93-7FC4686EB273}">
      <dsp:nvSpPr>
        <dsp:cNvPr id="0" name=""/>
        <dsp:cNvSpPr/>
      </dsp:nvSpPr>
      <dsp:spPr>
        <a:xfrm>
          <a:off x="3178461" y="373630"/>
          <a:ext cx="2889510" cy="1733706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kern="1200" dirty="0"/>
            <a:t>8,572</a:t>
          </a:r>
        </a:p>
      </dsp:txBody>
      <dsp:txXfrm>
        <a:off x="3178461" y="373630"/>
        <a:ext cx="2889510" cy="1733706"/>
      </dsp:txXfrm>
    </dsp:sp>
    <dsp:sp modelId="{734863BA-3B5F-4803-A05E-85ED0D6F96E8}">
      <dsp:nvSpPr>
        <dsp:cNvPr id="0" name=""/>
        <dsp:cNvSpPr/>
      </dsp:nvSpPr>
      <dsp:spPr>
        <a:xfrm>
          <a:off x="0" y="373630"/>
          <a:ext cx="2889510" cy="1733706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kern="1200" dirty="0"/>
            <a:t>1,418,500</a:t>
          </a:r>
        </a:p>
      </dsp:txBody>
      <dsp:txXfrm>
        <a:off x="0" y="373630"/>
        <a:ext cx="2889510" cy="1733706"/>
      </dsp:txXfrm>
    </dsp:sp>
    <dsp:sp modelId="{DD2201EF-268A-4BF2-8398-745A5843EE86}">
      <dsp:nvSpPr>
        <dsp:cNvPr id="0" name=""/>
        <dsp:cNvSpPr/>
      </dsp:nvSpPr>
      <dsp:spPr>
        <a:xfrm>
          <a:off x="6356922" y="2415947"/>
          <a:ext cx="2889510" cy="1733706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kern="1200" dirty="0"/>
            <a:t>3,918,800</a:t>
          </a:r>
        </a:p>
      </dsp:txBody>
      <dsp:txXfrm>
        <a:off x="6356922" y="2415947"/>
        <a:ext cx="2889510" cy="1733706"/>
      </dsp:txXfrm>
    </dsp:sp>
    <dsp:sp modelId="{00FF9359-834D-4C6D-BF74-00A46CCD6484}">
      <dsp:nvSpPr>
        <dsp:cNvPr id="0" name=""/>
        <dsp:cNvSpPr/>
      </dsp:nvSpPr>
      <dsp:spPr>
        <a:xfrm>
          <a:off x="3178461" y="2396287"/>
          <a:ext cx="2889510" cy="1733706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kern="1200" dirty="0"/>
            <a:t>70,000</a:t>
          </a:r>
        </a:p>
      </dsp:txBody>
      <dsp:txXfrm>
        <a:off x="3178461" y="2396287"/>
        <a:ext cx="2889510" cy="1733706"/>
      </dsp:txXfrm>
    </dsp:sp>
    <dsp:sp modelId="{E27737F2-D4F9-432F-918F-4698A8525D86}">
      <dsp:nvSpPr>
        <dsp:cNvPr id="0" name=""/>
        <dsp:cNvSpPr/>
      </dsp:nvSpPr>
      <dsp:spPr>
        <a:xfrm>
          <a:off x="0" y="2396287"/>
          <a:ext cx="2889510" cy="173370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ctr" defTabSz="20002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500" kern="1200" dirty="0"/>
            <a:t>64%</a:t>
          </a:r>
        </a:p>
      </dsp:txBody>
      <dsp:txXfrm>
        <a:off x="0" y="2396287"/>
        <a:ext cx="2889510" cy="173370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3F76B-1DA6-4E9C-9D03-CD1D48E9686F}">
      <dsp:nvSpPr>
        <dsp:cNvPr id="0" name=""/>
        <dsp:cNvSpPr/>
      </dsp:nvSpPr>
      <dsp:spPr>
        <a:xfrm>
          <a:off x="0" y="182961"/>
          <a:ext cx="8031163" cy="574323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he-IL" sz="1700" kern="1200">
              <a:cs typeface="Varela Round" panose="00000500000000000000"/>
            </a:rPr>
            <a:t>זיהום אוויר כבד.</a:t>
          </a:r>
          <a:endParaRPr lang="he-IL" sz="1700" kern="1200" dirty="0"/>
        </a:p>
      </dsp:txBody>
      <dsp:txXfrm>
        <a:off x="28036" y="210997"/>
        <a:ext cx="7975091" cy="518251"/>
      </dsp:txXfrm>
    </dsp:sp>
    <dsp:sp modelId="{2FF7CD34-9051-4753-8D00-F281FA75BC9C}">
      <dsp:nvSpPr>
        <dsp:cNvPr id="0" name=""/>
        <dsp:cNvSpPr/>
      </dsp:nvSpPr>
      <dsp:spPr>
        <a:xfrm>
          <a:off x="0" y="806245"/>
          <a:ext cx="8031163" cy="574323"/>
        </a:xfrm>
        <a:prstGeom prst="roundRect">
          <a:avLst/>
        </a:prstGeom>
        <a:gradFill rotWithShape="0">
          <a:gsLst>
            <a:gs pos="0">
              <a:schemeClr val="accent2">
                <a:hueOff val="-242561"/>
                <a:satOff val="-13988"/>
                <a:lumOff val="1438"/>
                <a:alphaOff val="0"/>
                <a:shade val="51000"/>
                <a:satMod val="130000"/>
              </a:schemeClr>
            </a:gs>
            <a:gs pos="80000">
              <a:schemeClr val="accent2">
                <a:hueOff val="-242561"/>
                <a:satOff val="-13988"/>
                <a:lumOff val="1438"/>
                <a:alphaOff val="0"/>
                <a:shade val="93000"/>
                <a:satMod val="130000"/>
              </a:schemeClr>
            </a:gs>
            <a:gs pos="100000">
              <a:schemeClr val="accent2">
                <a:hueOff val="-242561"/>
                <a:satOff val="-13988"/>
                <a:lumOff val="143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cs typeface="Varela Round" panose="00000500000000000000"/>
            </a:rPr>
            <a:t>תחבורה ציבורית שאינה מספקת מענה הולם. </a:t>
          </a:r>
          <a:endParaRPr lang="he-IL" sz="1700" kern="1200" dirty="0">
            <a:cs typeface="Varela Round" panose="00000500000000000000"/>
          </a:endParaRPr>
        </a:p>
      </dsp:txBody>
      <dsp:txXfrm>
        <a:off x="28036" y="834281"/>
        <a:ext cx="7975091" cy="518251"/>
      </dsp:txXfrm>
    </dsp:sp>
    <dsp:sp modelId="{3253122A-F52E-4EF0-8682-BFD96BC2B532}">
      <dsp:nvSpPr>
        <dsp:cNvPr id="0" name=""/>
        <dsp:cNvSpPr/>
      </dsp:nvSpPr>
      <dsp:spPr>
        <a:xfrm>
          <a:off x="0" y="1429529"/>
          <a:ext cx="8031163" cy="574323"/>
        </a:xfrm>
        <a:prstGeom prst="roundRect">
          <a:avLst/>
        </a:prstGeom>
        <a:gradFill rotWithShape="0">
          <a:gsLst>
            <a:gs pos="0">
              <a:schemeClr val="accent2">
                <a:hueOff val="-485121"/>
                <a:satOff val="-27976"/>
                <a:lumOff val="2876"/>
                <a:alphaOff val="0"/>
                <a:shade val="51000"/>
                <a:satMod val="130000"/>
              </a:schemeClr>
            </a:gs>
            <a:gs pos="80000">
              <a:schemeClr val="accent2">
                <a:hueOff val="-485121"/>
                <a:satOff val="-27976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2">
                <a:hueOff val="-485121"/>
                <a:satOff val="-27976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cs typeface="Varela Round" panose="00000500000000000000"/>
            </a:rPr>
            <a:t>התרוקנות המרכז הישן של העיר.</a:t>
          </a:r>
          <a:endParaRPr lang="en-US" sz="1700" kern="1200" dirty="0">
            <a:cs typeface="Varela Round" panose="00000500000000000000"/>
          </a:endParaRPr>
        </a:p>
      </dsp:txBody>
      <dsp:txXfrm>
        <a:off x="28036" y="1457565"/>
        <a:ext cx="7975091" cy="518251"/>
      </dsp:txXfrm>
    </dsp:sp>
    <dsp:sp modelId="{7630E93E-8761-48E9-853A-A07096954251}">
      <dsp:nvSpPr>
        <dsp:cNvPr id="0" name=""/>
        <dsp:cNvSpPr/>
      </dsp:nvSpPr>
      <dsp:spPr>
        <a:xfrm>
          <a:off x="0" y="2052813"/>
          <a:ext cx="8031163" cy="574323"/>
        </a:xfrm>
        <a:prstGeom prst="roundRec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hade val="51000"/>
                <a:satMod val="130000"/>
              </a:schemeClr>
            </a:gs>
            <a:gs pos="80000">
              <a:schemeClr val="accent2">
                <a:hueOff val="-727682"/>
                <a:satOff val="-41964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cs typeface="Varela Round" panose="00000500000000000000"/>
            </a:rPr>
            <a:t>בריחתן של משפחות צעירות והזדקנות האוכלוסייה. </a:t>
          </a:r>
          <a:endParaRPr lang="he-IL" sz="1700" kern="1200" dirty="0">
            <a:cs typeface="Varela Round" panose="00000500000000000000"/>
          </a:endParaRPr>
        </a:p>
      </dsp:txBody>
      <dsp:txXfrm>
        <a:off x="28036" y="2080849"/>
        <a:ext cx="7975091" cy="518251"/>
      </dsp:txXfrm>
    </dsp:sp>
    <dsp:sp modelId="{8EADEF3C-DA9B-4654-8406-6C9F9261BA02}">
      <dsp:nvSpPr>
        <dsp:cNvPr id="0" name=""/>
        <dsp:cNvSpPr/>
      </dsp:nvSpPr>
      <dsp:spPr>
        <a:xfrm>
          <a:off x="0" y="2676096"/>
          <a:ext cx="8031163" cy="574323"/>
        </a:xfrm>
        <a:prstGeom prst="roundRect">
          <a:avLst/>
        </a:prstGeom>
        <a:gradFill rotWithShape="0">
          <a:gsLst>
            <a:gs pos="0">
              <a:schemeClr val="accent2">
                <a:hueOff val="-970242"/>
                <a:satOff val="-55952"/>
                <a:lumOff val="5752"/>
                <a:alphaOff val="0"/>
                <a:shade val="51000"/>
                <a:satMod val="130000"/>
              </a:schemeClr>
            </a:gs>
            <a:gs pos="80000">
              <a:schemeClr val="accent2">
                <a:hueOff val="-970242"/>
                <a:satOff val="-55952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2">
                <a:hueOff val="-970242"/>
                <a:satOff val="-55952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cs typeface="Varela Round" panose="00000500000000000000"/>
            </a:rPr>
            <a:t>שכונות עוני בעיקר בדרום העיר המאוכלסות בקשישים ועובדים זרים.</a:t>
          </a:r>
          <a:endParaRPr lang="en-US" sz="1700" kern="1200" dirty="0">
            <a:cs typeface="Varela Round" panose="00000500000000000000"/>
          </a:endParaRPr>
        </a:p>
      </dsp:txBody>
      <dsp:txXfrm>
        <a:off x="28036" y="2704132"/>
        <a:ext cx="7975091" cy="518251"/>
      </dsp:txXfrm>
    </dsp:sp>
    <dsp:sp modelId="{0F97C30F-4223-4BF9-A74D-2E5B3D87EC43}">
      <dsp:nvSpPr>
        <dsp:cNvPr id="0" name=""/>
        <dsp:cNvSpPr/>
      </dsp:nvSpPr>
      <dsp:spPr>
        <a:xfrm>
          <a:off x="0" y="3299380"/>
          <a:ext cx="8031163" cy="574323"/>
        </a:xfrm>
        <a:prstGeom prst="roundRect">
          <a:avLst/>
        </a:prstGeom>
        <a:gradFill rotWithShape="0">
          <a:gsLst>
            <a:gs pos="0">
              <a:schemeClr val="accent2">
                <a:hueOff val="-1212803"/>
                <a:satOff val="-69940"/>
                <a:lumOff val="7190"/>
                <a:alphaOff val="0"/>
                <a:shade val="51000"/>
                <a:satMod val="130000"/>
              </a:schemeClr>
            </a:gs>
            <a:gs pos="80000">
              <a:schemeClr val="accent2">
                <a:hueOff val="-1212803"/>
                <a:satOff val="-69940"/>
                <a:lumOff val="7190"/>
                <a:alphaOff val="0"/>
                <a:shade val="93000"/>
                <a:satMod val="130000"/>
              </a:schemeClr>
            </a:gs>
            <a:gs pos="100000">
              <a:schemeClr val="accent2">
                <a:hueOff val="-1212803"/>
                <a:satOff val="-69940"/>
                <a:lumOff val="71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>
              <a:cs typeface="Varela Round" panose="00000500000000000000"/>
            </a:rPr>
            <a:t>צפיפות אוכלוסייה גבוהה. </a:t>
          </a:r>
          <a:endParaRPr lang="he-IL" sz="2400" kern="1200" dirty="0">
            <a:cs typeface="Varela Round" panose="00000500000000000000"/>
          </a:endParaRPr>
        </a:p>
      </dsp:txBody>
      <dsp:txXfrm>
        <a:off x="28036" y="3327416"/>
        <a:ext cx="7975091" cy="518251"/>
      </dsp:txXfrm>
    </dsp:sp>
    <dsp:sp modelId="{F5866A8C-466B-4B83-98FE-B43AB0FB94BD}">
      <dsp:nvSpPr>
        <dsp:cNvPr id="0" name=""/>
        <dsp:cNvSpPr/>
      </dsp:nvSpPr>
      <dsp:spPr>
        <a:xfrm>
          <a:off x="0" y="3922664"/>
          <a:ext cx="8031163" cy="574323"/>
        </a:xfrm>
        <a:prstGeom prst="round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hade val="51000"/>
                <a:satMod val="130000"/>
              </a:schemeClr>
            </a:gs>
            <a:gs pos="80000">
              <a:schemeClr val="accent2">
                <a:hueOff val="-1455363"/>
                <a:satOff val="-83928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1700" kern="1200">
              <a:cs typeface="Varela Round" panose="00000500000000000000"/>
            </a:rPr>
            <a:t>נטישת עסקים מהמרכז את שולי העיר למרכזי העסקים החדשים והנוחים בפרוורים.</a:t>
          </a:r>
          <a:endParaRPr lang="he-IL" sz="1700" kern="1200" dirty="0">
            <a:cs typeface="Varela Round" panose="00000500000000000000"/>
          </a:endParaRPr>
        </a:p>
      </dsp:txBody>
      <dsp:txXfrm>
        <a:off x="28036" y="3950700"/>
        <a:ext cx="7975091" cy="51825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12DF-BCBC-4A3A-BBEA-883608CBD922}">
      <dsp:nvSpPr>
        <dsp:cNvPr id="0" name=""/>
        <dsp:cNvSpPr/>
      </dsp:nvSpPr>
      <dsp:spPr>
        <a:xfrm>
          <a:off x="0" y="515872"/>
          <a:ext cx="9259157" cy="133116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cs typeface="Varela Round"/>
            </a:rPr>
            <a:t>עיר גלובלית היא עיר המשמשת מרכז כלכלה בין-לאומי</a:t>
          </a:r>
        </a:p>
      </dsp:txBody>
      <dsp:txXfrm>
        <a:off x="64982" y="580854"/>
        <a:ext cx="9129193" cy="1201203"/>
      </dsp:txXfrm>
    </dsp:sp>
    <dsp:sp modelId="{320CA052-60F0-49D5-9F0A-56C730DF1400}">
      <dsp:nvSpPr>
        <dsp:cNvPr id="0" name=""/>
        <dsp:cNvSpPr/>
      </dsp:nvSpPr>
      <dsp:spPr>
        <a:xfrm>
          <a:off x="0" y="1916159"/>
          <a:ext cx="9259157" cy="133116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68329"/>
                <a:satOff val="-6535"/>
                <a:lumOff val="2859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cs typeface="Varela Round"/>
            </a:rPr>
            <a:t>בעיר גלובלית את הנהלות הבנקים הגדולים, משרדים ראשיים של חברות רב-לאומיות, בורסות לניירות ערך ומשרדים המספקים שירותים פיננסיים ושירותי פרסום, עריכת דין וראיית חשבון ברמה בין-לאומית.</a:t>
          </a:r>
        </a:p>
      </dsp:txBody>
      <dsp:txXfrm>
        <a:off x="64982" y="1981141"/>
        <a:ext cx="9129193" cy="1201203"/>
      </dsp:txXfrm>
    </dsp:sp>
    <dsp:sp modelId="{72E9C2D7-1A8F-489B-AD7C-21D6B2B754F2}">
      <dsp:nvSpPr>
        <dsp:cNvPr id="0" name=""/>
        <dsp:cNvSpPr/>
      </dsp:nvSpPr>
      <dsp:spPr>
        <a:xfrm>
          <a:off x="0" y="3316447"/>
          <a:ext cx="9259157" cy="1331167"/>
        </a:xfrm>
        <a:prstGeom prst="roundRect">
          <a:avLst/>
        </a:prstGeom>
        <a:gradFill rotWithShape="0">
          <a:gsLst>
            <a:gs pos="0">
              <a:schemeClr val="accent5">
                <a:shade val="50000"/>
                <a:hueOff val="268329"/>
                <a:satOff val="-6535"/>
                <a:lumOff val="28597"/>
                <a:alphaOff val="0"/>
                <a:shade val="51000"/>
                <a:satMod val="130000"/>
              </a:schemeClr>
            </a:gs>
            <a:gs pos="80000">
              <a:schemeClr val="accent5">
                <a:shade val="50000"/>
                <a:hueOff val="268329"/>
                <a:satOff val="-6535"/>
                <a:lumOff val="28597"/>
                <a:alphaOff val="0"/>
                <a:shade val="93000"/>
                <a:satMod val="130000"/>
              </a:schemeClr>
            </a:gs>
            <a:gs pos="100000">
              <a:schemeClr val="accent5">
                <a:shade val="50000"/>
                <a:hueOff val="268329"/>
                <a:satOff val="-6535"/>
                <a:lumOff val="2859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kern="1200" dirty="0">
              <a:cs typeface="Varela Round"/>
            </a:rPr>
            <a:t>בערים אלו מתרכזות פעילויות גלובליות גם בתחומי הפוליטיקה, החברה והתרבות</a:t>
          </a:r>
          <a:r>
            <a:rPr lang="he-IL" sz="2400" kern="1200" dirty="0"/>
            <a:t>. </a:t>
          </a:r>
        </a:p>
      </dsp:txBody>
      <dsp:txXfrm>
        <a:off x="64982" y="3381429"/>
        <a:ext cx="9129193" cy="12012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BE9BC-B9CF-4FA5-9F1A-FE525240AEC4}">
      <dsp:nvSpPr>
        <dsp:cNvPr id="0" name=""/>
        <dsp:cNvSpPr/>
      </dsp:nvSpPr>
      <dsp:spPr>
        <a:xfrm rot="5400000">
          <a:off x="4415731" y="1065498"/>
          <a:ext cx="4679950" cy="2548953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533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kumimoji="0" lang="he-IL" sz="24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מטרופולין היא רצף עירוני גדול הכולל ערים, יישובים עירוניים, יישובים כפריים ושטחים פתוחים.</a:t>
          </a:r>
        </a:p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endParaRPr lang="he-IL" sz="2400" kern="1200" dirty="0"/>
        </a:p>
      </dsp:txBody>
      <dsp:txXfrm rot="-5400000">
        <a:off x="5481229" y="935990"/>
        <a:ext cx="2548953" cy="2807970"/>
      </dsp:txXfrm>
    </dsp:sp>
    <dsp:sp modelId="{FCA62BE5-18CC-41AD-805A-46C544955BCD}">
      <dsp:nvSpPr>
        <dsp:cNvPr id="0" name=""/>
        <dsp:cNvSpPr/>
      </dsp:nvSpPr>
      <dsp:spPr>
        <a:xfrm rot="5400000">
          <a:off x="1675606" y="1065498"/>
          <a:ext cx="4679950" cy="2548953"/>
        </a:xfrm>
        <a:prstGeom prst="flowChartManualOperation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hade val="51000"/>
                <a:satMod val="130000"/>
              </a:schemeClr>
            </a:gs>
            <a:gs pos="80000">
              <a:schemeClr val="accent2">
                <a:hueOff val="-727682"/>
                <a:satOff val="-41964"/>
                <a:lumOff val="4314"/>
                <a:alphaOff val="0"/>
                <a:shade val="93000"/>
                <a:satMod val="13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533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Wingdings" panose="05000000000000000000" pitchFamily="2" charset="2"/>
            <a:buNone/>
          </a:pPr>
          <a:r>
            <a:rPr kumimoji="0" lang="he-IL" sz="2400" b="0" i="0" u="none" strike="noStrike" kern="1200" cap="none" spc="0" normalizeH="0" baseline="0" noProof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רצף זה נוצר כתוצאה מהתפשטותם של יישובים הסמוכים זה לזה.</a:t>
          </a:r>
          <a:endParaRPr lang="he-IL" sz="2400" kern="1200" dirty="0"/>
        </a:p>
      </dsp:txBody>
      <dsp:txXfrm rot="-5400000">
        <a:off x="2741104" y="935990"/>
        <a:ext cx="2548953" cy="2807970"/>
      </dsp:txXfrm>
    </dsp:sp>
    <dsp:sp modelId="{DBDD6B6E-C17F-4872-A2E3-C9F285DC5B7E}">
      <dsp:nvSpPr>
        <dsp:cNvPr id="0" name=""/>
        <dsp:cNvSpPr/>
      </dsp:nvSpPr>
      <dsp:spPr>
        <a:xfrm rot="5400000">
          <a:off x="-1064518" y="1065498"/>
          <a:ext cx="4679950" cy="2548953"/>
        </a:xfrm>
        <a:prstGeom prst="flowChartManualOperation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hade val="51000"/>
                <a:satMod val="130000"/>
              </a:schemeClr>
            </a:gs>
            <a:gs pos="80000">
              <a:schemeClr val="accent2">
                <a:hueOff val="-1455363"/>
                <a:satOff val="-83928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4533" bIns="0" numCol="1" spcCol="1270" anchor="ctr" anchorCtr="0">
          <a:noAutofit/>
        </a:bodyPr>
        <a:lstStyle/>
        <a:p>
          <a:pPr marL="0" lvl="0" indent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e-IL" sz="24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בכל מטרופולין יש עיר מרכזית, ועל שמה נקראת המטרופולין כולה</a:t>
          </a:r>
          <a:endParaRPr lang="he-IL" sz="2400" kern="1200" dirty="0"/>
        </a:p>
      </dsp:txBody>
      <dsp:txXfrm rot="-5400000">
        <a:off x="980" y="935990"/>
        <a:ext cx="2548953" cy="28079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0A01F2-491E-4F71-BE0A-8F311DDC0011}">
      <dsp:nvSpPr>
        <dsp:cNvPr id="0" name=""/>
        <dsp:cNvSpPr/>
      </dsp:nvSpPr>
      <dsp:spPr>
        <a:xfrm>
          <a:off x="738831" y="1169987"/>
          <a:ext cx="3509962" cy="3509962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3">
                <a:hueOff val="2710599"/>
                <a:satOff val="10000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F66D7E-C392-4DDA-AE0C-C5B36DD126AA}">
      <dsp:nvSpPr>
        <dsp:cNvPr id="0" name=""/>
        <dsp:cNvSpPr/>
      </dsp:nvSpPr>
      <dsp:spPr>
        <a:xfrm>
          <a:off x="1240463" y="1671619"/>
          <a:ext cx="2506698" cy="2506698"/>
        </a:xfrm>
        <a:prstGeom prst="ellipse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hade val="51000"/>
                <a:satMod val="130000"/>
              </a:schemeClr>
            </a:gs>
            <a:gs pos="80000">
              <a:schemeClr val="accent3">
                <a:hueOff val="1807066"/>
                <a:satOff val="66667"/>
                <a:lumOff val="-9804"/>
                <a:alphaOff val="0"/>
                <a:shade val="93000"/>
                <a:satMod val="13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894440-B884-4277-BE5A-A9100C5F5E0E}">
      <dsp:nvSpPr>
        <dsp:cNvPr id="0" name=""/>
        <dsp:cNvSpPr/>
      </dsp:nvSpPr>
      <dsp:spPr>
        <a:xfrm>
          <a:off x="1741802" y="2172959"/>
          <a:ext cx="1504018" cy="1504018"/>
        </a:xfrm>
        <a:prstGeom prst="ellipse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hade val="51000"/>
                <a:satMod val="130000"/>
              </a:schemeClr>
            </a:gs>
            <a:gs pos="80000">
              <a:schemeClr val="accent3">
                <a:hueOff val="903533"/>
                <a:satOff val="33333"/>
                <a:lumOff val="-4902"/>
                <a:alphaOff val="0"/>
                <a:shade val="93000"/>
                <a:satMod val="13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E6E842-0F26-403F-A9A4-B0230E8A4115}">
      <dsp:nvSpPr>
        <dsp:cNvPr id="0" name=""/>
        <dsp:cNvSpPr/>
      </dsp:nvSpPr>
      <dsp:spPr>
        <a:xfrm>
          <a:off x="2243142" y="2674298"/>
          <a:ext cx="501339" cy="5013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1522666-F9FF-4096-85FB-79558BCE7CC5}">
      <dsp:nvSpPr>
        <dsp:cNvPr id="0" name=""/>
        <dsp:cNvSpPr/>
      </dsp:nvSpPr>
      <dsp:spPr>
        <a:xfrm>
          <a:off x="4130224" y="0"/>
          <a:ext cx="3162107" cy="83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35560" rIns="35560" bIns="35560" numCol="1" spcCol="1270" anchor="ctr" anchorCtr="0">
          <a:noAutofit/>
        </a:bodyPr>
        <a:lstStyle/>
        <a:p>
          <a:pPr marL="0" lvl="0" indent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800" b="1" kern="1200" dirty="0">
              <a:cs typeface="Varela Round"/>
            </a:rPr>
            <a:t>גלעין המטרופולין</a:t>
          </a:r>
        </a:p>
      </dsp:txBody>
      <dsp:txXfrm>
        <a:off x="4130224" y="0"/>
        <a:ext cx="3162107" cy="839466"/>
      </dsp:txXfrm>
    </dsp:sp>
    <dsp:sp modelId="{8BE51322-5A15-4650-86CE-F2DEF9960624}">
      <dsp:nvSpPr>
        <dsp:cNvPr id="0" name=""/>
        <dsp:cNvSpPr/>
      </dsp:nvSpPr>
      <dsp:spPr>
        <a:xfrm>
          <a:off x="4395042" y="419733"/>
          <a:ext cx="4387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775FE-696C-4FD5-83A1-AC8FB42B8F8F}">
      <dsp:nvSpPr>
        <dsp:cNvPr id="0" name=""/>
        <dsp:cNvSpPr/>
      </dsp:nvSpPr>
      <dsp:spPr>
        <a:xfrm rot="5400000">
          <a:off x="2189615" y="696142"/>
          <a:ext cx="2480373" cy="1930479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E485E8-F428-41B8-9881-24DF58443A11}">
      <dsp:nvSpPr>
        <dsp:cNvPr id="0" name=""/>
        <dsp:cNvSpPr/>
      </dsp:nvSpPr>
      <dsp:spPr>
        <a:xfrm>
          <a:off x="4130224" y="839466"/>
          <a:ext cx="3162107" cy="83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marL="0" lvl="0" indent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>
              <a:cs typeface="Varela Round"/>
            </a:rPr>
            <a:t>טבעת פנימית</a:t>
          </a:r>
        </a:p>
      </dsp:txBody>
      <dsp:txXfrm>
        <a:off x="4130224" y="839466"/>
        <a:ext cx="3162107" cy="839466"/>
      </dsp:txXfrm>
    </dsp:sp>
    <dsp:sp modelId="{8F598AB4-B66F-4329-BA72-3920D6490BF4}">
      <dsp:nvSpPr>
        <dsp:cNvPr id="0" name=""/>
        <dsp:cNvSpPr/>
      </dsp:nvSpPr>
      <dsp:spPr>
        <a:xfrm>
          <a:off x="4395042" y="1259199"/>
          <a:ext cx="4387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D82A13-F30A-4603-A728-75A8C3EB3201}">
      <dsp:nvSpPr>
        <dsp:cNvPr id="0" name=""/>
        <dsp:cNvSpPr/>
      </dsp:nvSpPr>
      <dsp:spPr>
        <a:xfrm rot="5400000">
          <a:off x="2619001" y="1521861"/>
          <a:ext cx="2036948" cy="1512208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36D8A-E5FE-480A-A9E5-5CF5E7B12FD8}">
      <dsp:nvSpPr>
        <dsp:cNvPr id="0" name=""/>
        <dsp:cNvSpPr/>
      </dsp:nvSpPr>
      <dsp:spPr>
        <a:xfrm>
          <a:off x="4186216" y="1726038"/>
          <a:ext cx="3050122" cy="745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marL="0" lvl="0" indent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>
              <a:cs typeface="Varela Round"/>
            </a:rPr>
            <a:t>טבעת אמצעית</a:t>
          </a:r>
        </a:p>
      </dsp:txBody>
      <dsp:txXfrm>
        <a:off x="4186216" y="1726038"/>
        <a:ext cx="3050122" cy="745252"/>
      </dsp:txXfrm>
    </dsp:sp>
    <dsp:sp modelId="{3EBC4FA4-4966-4509-A108-07DF272055DE}">
      <dsp:nvSpPr>
        <dsp:cNvPr id="0" name=""/>
        <dsp:cNvSpPr/>
      </dsp:nvSpPr>
      <dsp:spPr>
        <a:xfrm>
          <a:off x="4395042" y="2098665"/>
          <a:ext cx="4387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1309A-F3E1-416B-90DB-F64F43EECB3C}">
      <dsp:nvSpPr>
        <dsp:cNvPr id="0" name=""/>
        <dsp:cNvSpPr/>
      </dsp:nvSpPr>
      <dsp:spPr>
        <a:xfrm rot="5400000">
          <a:off x="3034639" y="2291420"/>
          <a:ext cx="1553743" cy="1167062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85D59A-FF6A-44CD-828B-DE2AD366BF22}">
      <dsp:nvSpPr>
        <dsp:cNvPr id="0" name=""/>
        <dsp:cNvSpPr/>
      </dsp:nvSpPr>
      <dsp:spPr>
        <a:xfrm>
          <a:off x="4458063" y="2518398"/>
          <a:ext cx="2506429" cy="8394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34290" rIns="34290" bIns="34290" numCol="1" spcCol="1270" anchor="ctr" anchorCtr="0">
          <a:noAutofit/>
        </a:bodyPr>
        <a:lstStyle/>
        <a:p>
          <a:pPr marL="0" lvl="0" indent="0" algn="l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>
              <a:cs typeface="Varela Round" panose="00000500000000000000"/>
            </a:rPr>
            <a:t>טבעת חיצונית</a:t>
          </a:r>
        </a:p>
      </dsp:txBody>
      <dsp:txXfrm>
        <a:off x="4458063" y="2518398"/>
        <a:ext cx="2506429" cy="839466"/>
      </dsp:txXfrm>
    </dsp:sp>
    <dsp:sp modelId="{179C40D4-A8C2-4E45-8966-0DC45D789CDB}">
      <dsp:nvSpPr>
        <dsp:cNvPr id="0" name=""/>
        <dsp:cNvSpPr/>
      </dsp:nvSpPr>
      <dsp:spPr>
        <a:xfrm>
          <a:off x="4395042" y="2938131"/>
          <a:ext cx="438745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511276-4485-4236-B96C-F0D91FCD793A}">
      <dsp:nvSpPr>
        <dsp:cNvPr id="0" name=""/>
        <dsp:cNvSpPr/>
      </dsp:nvSpPr>
      <dsp:spPr>
        <a:xfrm rot="5400000">
          <a:off x="3451271" y="3064021"/>
          <a:ext cx="1067964" cy="815481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127000" prstMaterial="matte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E776E-9CD4-4C9D-B189-363B463748FA}">
      <dsp:nvSpPr>
        <dsp:cNvPr id="0" name=""/>
        <dsp:cNvSpPr/>
      </dsp:nvSpPr>
      <dsp:spPr>
        <a:xfrm>
          <a:off x="4836024" y="1325"/>
          <a:ext cx="3701676" cy="222100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1" kern="1200" dirty="0">
              <a:cs typeface="Varela Round"/>
            </a:rPr>
            <a:t>ירושלים</a:t>
          </a:r>
        </a:p>
      </dsp:txBody>
      <dsp:txXfrm>
        <a:off x="4836024" y="1325"/>
        <a:ext cx="3701676" cy="2221005"/>
      </dsp:txXfrm>
    </dsp:sp>
    <dsp:sp modelId="{16BD1C15-7167-46B8-808B-DCE6B930E297}">
      <dsp:nvSpPr>
        <dsp:cNvPr id="0" name=""/>
        <dsp:cNvSpPr/>
      </dsp:nvSpPr>
      <dsp:spPr>
        <a:xfrm>
          <a:off x="764180" y="1325"/>
          <a:ext cx="3701676" cy="222100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1" kern="1200" dirty="0">
              <a:cs typeface="Varela Round"/>
            </a:rPr>
            <a:t>תל אביב</a:t>
          </a:r>
        </a:p>
      </dsp:txBody>
      <dsp:txXfrm>
        <a:off x="764180" y="1325"/>
        <a:ext cx="3701676" cy="2221005"/>
      </dsp:txXfrm>
    </dsp:sp>
    <dsp:sp modelId="{A71BBE7F-AC96-4BE8-8C70-866DAB187607}">
      <dsp:nvSpPr>
        <dsp:cNvPr id="0" name=""/>
        <dsp:cNvSpPr/>
      </dsp:nvSpPr>
      <dsp:spPr>
        <a:xfrm>
          <a:off x="4836024" y="2592498"/>
          <a:ext cx="3701676" cy="222100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1" kern="1200" dirty="0">
              <a:cs typeface="Varela Round"/>
            </a:rPr>
            <a:t>חיפה</a:t>
          </a:r>
        </a:p>
      </dsp:txBody>
      <dsp:txXfrm>
        <a:off x="4836024" y="2592498"/>
        <a:ext cx="3701676" cy="2221005"/>
      </dsp:txXfrm>
    </dsp:sp>
    <dsp:sp modelId="{949C199F-73C3-4427-A6D6-F5CF4C2BC755}">
      <dsp:nvSpPr>
        <dsp:cNvPr id="0" name=""/>
        <dsp:cNvSpPr/>
      </dsp:nvSpPr>
      <dsp:spPr>
        <a:xfrm>
          <a:off x="764180" y="2592498"/>
          <a:ext cx="3701676" cy="222100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5400" b="1" kern="1200" dirty="0">
              <a:cs typeface="Varela Round"/>
            </a:rPr>
            <a:t>באר שבע</a:t>
          </a:r>
        </a:p>
      </dsp:txBody>
      <dsp:txXfrm>
        <a:off x="764180" y="2592498"/>
        <a:ext cx="3701676" cy="22210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FBE8C-1331-468D-8631-3FE1681AA4C2}">
      <dsp:nvSpPr>
        <dsp:cNvPr id="0" name=""/>
        <dsp:cNvSpPr/>
      </dsp:nvSpPr>
      <dsp:spPr>
        <a:xfrm>
          <a:off x="0" y="0"/>
          <a:ext cx="8917079" cy="15756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רוב הפעילויות הכלכליות מתקיימות בתחומיהן של ארבע המטרופולינים.</a:t>
          </a:r>
        </a:p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endParaRPr lang="he-IL" sz="2800" kern="1200" dirty="0">
            <a:solidFill>
              <a:schemeClr val="bg1"/>
            </a:solidFill>
          </a:endParaRPr>
        </a:p>
      </dsp:txBody>
      <dsp:txXfrm>
        <a:off x="76917" y="76917"/>
        <a:ext cx="8763245" cy="1421826"/>
      </dsp:txXfrm>
    </dsp:sp>
    <dsp:sp modelId="{FD31CBF0-38CA-4CE0-AFA3-4D8BC8DA0CB2}">
      <dsp:nvSpPr>
        <dsp:cNvPr id="0" name=""/>
        <dsp:cNvSpPr/>
      </dsp:nvSpPr>
      <dsp:spPr>
        <a:xfrm>
          <a:off x="0" y="1589982"/>
          <a:ext cx="8917079" cy="157566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מספר גדול של צרכנים וריכוז גדול של משאבים, הון וחומרי גלם, מרוכזים במקום אחד - מוזיל עלויות ומאפשר מגוון.</a:t>
          </a:r>
        </a:p>
      </dsp:txBody>
      <dsp:txXfrm>
        <a:off x="76917" y="1666899"/>
        <a:ext cx="8763245" cy="1421826"/>
      </dsp:txXfrm>
    </dsp:sp>
    <dsp:sp modelId="{B8003567-A641-4B5F-A3B5-A3B62F16F8D0}">
      <dsp:nvSpPr>
        <dsp:cNvPr id="0" name=""/>
        <dsp:cNvSpPr/>
      </dsp:nvSpPr>
      <dsp:spPr>
        <a:xfrm>
          <a:off x="0" y="3179964"/>
          <a:ext cx="8917079" cy="157566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e-IL" sz="2800" b="0" i="0" u="none" strike="noStrike" kern="120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המטרופולינים</a:t>
          </a:r>
          <a:r>
            <a:rPr kumimoji="0" lang="he-IL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 הן מרכזי התעסוקה הגדולים ביותר בהן נמצאים הענפים הכלכליים המובילים.</a:t>
          </a:r>
          <a:endParaRPr lang="he-IL" sz="2800" kern="1200" dirty="0">
            <a:solidFill>
              <a:schemeClr val="bg1"/>
            </a:solidFill>
          </a:endParaRPr>
        </a:p>
      </dsp:txBody>
      <dsp:txXfrm>
        <a:off x="76917" y="3256881"/>
        <a:ext cx="8763245" cy="14218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AC2F1-F0E5-4C30-A005-0DDB9FD411DB}">
      <dsp:nvSpPr>
        <dsp:cNvPr id="0" name=""/>
        <dsp:cNvSpPr/>
      </dsp:nvSpPr>
      <dsp:spPr>
        <a:xfrm>
          <a:off x="3598408" y="0"/>
          <a:ext cx="1799204" cy="968228"/>
        </a:xfrm>
        <a:prstGeom prst="trapezoid">
          <a:avLst>
            <a:gd name="adj" fmla="val 9291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4700" kern="1200" dirty="0"/>
        </a:p>
      </dsp:txBody>
      <dsp:txXfrm>
        <a:off x="3598408" y="0"/>
        <a:ext cx="1799204" cy="968228"/>
      </dsp:txXfrm>
    </dsp:sp>
    <dsp:sp modelId="{9C1A4D54-A54B-4A77-AAA0-98EB5D304640}">
      <dsp:nvSpPr>
        <dsp:cNvPr id="0" name=""/>
        <dsp:cNvSpPr/>
      </dsp:nvSpPr>
      <dsp:spPr>
        <a:xfrm>
          <a:off x="2698806" y="968228"/>
          <a:ext cx="3598408" cy="968228"/>
        </a:xfrm>
        <a:prstGeom prst="trapezoid">
          <a:avLst>
            <a:gd name="adj" fmla="val 92912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kern="1200" dirty="0"/>
            <a:t>באר שבע</a:t>
          </a:r>
        </a:p>
      </dsp:txBody>
      <dsp:txXfrm>
        <a:off x="3328527" y="968228"/>
        <a:ext cx="2338965" cy="968228"/>
      </dsp:txXfrm>
    </dsp:sp>
    <dsp:sp modelId="{DFFC514F-BB3A-44C1-8BA8-2E11C77A9C81}">
      <dsp:nvSpPr>
        <dsp:cNvPr id="0" name=""/>
        <dsp:cNvSpPr/>
      </dsp:nvSpPr>
      <dsp:spPr>
        <a:xfrm>
          <a:off x="1799204" y="1936457"/>
          <a:ext cx="5397612" cy="968228"/>
        </a:xfrm>
        <a:prstGeom prst="trapezoid">
          <a:avLst>
            <a:gd name="adj" fmla="val 9291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</a:pPr>
          <a:r>
            <a:rPr kumimoji="0" lang="he-IL" sz="4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rPr>
            <a:t>חיפה</a:t>
          </a:r>
        </a:p>
      </dsp:txBody>
      <dsp:txXfrm>
        <a:off x="2743786" y="1936457"/>
        <a:ext cx="3508447" cy="968228"/>
      </dsp:txXfrm>
    </dsp:sp>
    <dsp:sp modelId="{CE8FD2A9-0D01-4ADE-A3A5-5F5B05F154D6}">
      <dsp:nvSpPr>
        <dsp:cNvPr id="0" name=""/>
        <dsp:cNvSpPr/>
      </dsp:nvSpPr>
      <dsp:spPr>
        <a:xfrm>
          <a:off x="899602" y="2904686"/>
          <a:ext cx="7196816" cy="968228"/>
        </a:xfrm>
        <a:prstGeom prst="trapezoid">
          <a:avLst>
            <a:gd name="adj" fmla="val 92912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kern="1200" dirty="0"/>
            <a:t>ירושלים</a:t>
          </a:r>
        </a:p>
      </dsp:txBody>
      <dsp:txXfrm>
        <a:off x="2159044" y="2904686"/>
        <a:ext cx="4677930" cy="968228"/>
      </dsp:txXfrm>
    </dsp:sp>
    <dsp:sp modelId="{BF167466-FFFD-4D73-9A99-A731C1D3E3E2}">
      <dsp:nvSpPr>
        <dsp:cNvPr id="0" name=""/>
        <dsp:cNvSpPr/>
      </dsp:nvSpPr>
      <dsp:spPr>
        <a:xfrm>
          <a:off x="0" y="3872915"/>
          <a:ext cx="8996020" cy="968228"/>
        </a:xfrm>
        <a:prstGeom prst="trapezoid">
          <a:avLst>
            <a:gd name="adj" fmla="val 9291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690" tIns="59690" rIns="59690" bIns="59690" numCol="1" spcCol="1270" anchor="ctr" anchorCtr="0">
          <a:noAutofit/>
        </a:bodyPr>
        <a:lstStyle/>
        <a:p>
          <a:pPr marL="0" lvl="0" indent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4700" kern="1200" dirty="0"/>
            <a:t>תל אביב</a:t>
          </a:r>
        </a:p>
      </dsp:txBody>
      <dsp:txXfrm>
        <a:off x="1574303" y="3872915"/>
        <a:ext cx="5847413" cy="96822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B15AB-A2E5-4F0C-9E44-05200A5265CF}">
      <dsp:nvSpPr>
        <dsp:cNvPr id="0" name=""/>
        <dsp:cNvSpPr/>
      </dsp:nvSpPr>
      <dsp:spPr>
        <a:xfrm>
          <a:off x="6075983" y="2817864"/>
          <a:ext cx="91440" cy="52502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502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3C6148-83BC-465E-8E1A-E4F081EB4064}">
      <dsp:nvSpPr>
        <dsp:cNvPr id="0" name=""/>
        <dsp:cNvSpPr/>
      </dsp:nvSpPr>
      <dsp:spPr>
        <a:xfrm>
          <a:off x="4466893" y="1146506"/>
          <a:ext cx="1654809" cy="52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89"/>
              </a:lnTo>
              <a:lnTo>
                <a:pt x="1654809" y="357789"/>
              </a:lnTo>
              <a:lnTo>
                <a:pt x="1654809" y="5250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02797B-9722-41E2-838A-84B85DDE6CB9}">
      <dsp:nvSpPr>
        <dsp:cNvPr id="0" name=""/>
        <dsp:cNvSpPr/>
      </dsp:nvSpPr>
      <dsp:spPr>
        <a:xfrm>
          <a:off x="2812083" y="2817864"/>
          <a:ext cx="1103206" cy="5250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7789"/>
              </a:lnTo>
              <a:lnTo>
                <a:pt x="1103206" y="357789"/>
              </a:lnTo>
              <a:lnTo>
                <a:pt x="1103206" y="52502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0AB79-BB4B-44E7-988B-78EB4A323B55}">
      <dsp:nvSpPr>
        <dsp:cNvPr id="0" name=""/>
        <dsp:cNvSpPr/>
      </dsp:nvSpPr>
      <dsp:spPr>
        <a:xfrm>
          <a:off x="1708876" y="2817864"/>
          <a:ext cx="1103206" cy="525026"/>
        </a:xfrm>
        <a:custGeom>
          <a:avLst/>
          <a:gdLst/>
          <a:ahLst/>
          <a:cxnLst/>
          <a:rect l="0" t="0" r="0" b="0"/>
          <a:pathLst>
            <a:path>
              <a:moveTo>
                <a:pt x="1103206" y="0"/>
              </a:moveTo>
              <a:lnTo>
                <a:pt x="1103206" y="357789"/>
              </a:lnTo>
              <a:lnTo>
                <a:pt x="0" y="357789"/>
              </a:lnTo>
              <a:lnTo>
                <a:pt x="0" y="525026"/>
              </a:lnTo>
            </a:path>
          </a:pathLst>
        </a:cu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5C5300-102B-499B-AD17-3030B41E1F36}">
      <dsp:nvSpPr>
        <dsp:cNvPr id="0" name=""/>
        <dsp:cNvSpPr/>
      </dsp:nvSpPr>
      <dsp:spPr>
        <a:xfrm>
          <a:off x="2812083" y="1146506"/>
          <a:ext cx="1654809" cy="525026"/>
        </a:xfrm>
        <a:custGeom>
          <a:avLst/>
          <a:gdLst/>
          <a:ahLst/>
          <a:cxnLst/>
          <a:rect l="0" t="0" r="0" b="0"/>
          <a:pathLst>
            <a:path>
              <a:moveTo>
                <a:pt x="1654809" y="0"/>
              </a:moveTo>
              <a:lnTo>
                <a:pt x="1654809" y="357789"/>
              </a:lnTo>
              <a:lnTo>
                <a:pt x="0" y="357789"/>
              </a:lnTo>
              <a:lnTo>
                <a:pt x="0" y="5250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9C2B5E-BE9A-4870-A602-631E201BD4B4}">
      <dsp:nvSpPr>
        <dsp:cNvPr id="0" name=""/>
        <dsp:cNvSpPr/>
      </dsp:nvSpPr>
      <dsp:spPr>
        <a:xfrm>
          <a:off x="3564269" y="174"/>
          <a:ext cx="1805247" cy="1146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4E1B1-3495-40D3-AF87-ADA0526108DF}">
      <dsp:nvSpPr>
        <dsp:cNvPr id="0" name=""/>
        <dsp:cNvSpPr/>
      </dsp:nvSpPr>
      <dsp:spPr>
        <a:xfrm>
          <a:off x="3764852" y="190728"/>
          <a:ext cx="1805247" cy="1146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אתרים</a:t>
          </a:r>
        </a:p>
      </dsp:txBody>
      <dsp:txXfrm>
        <a:off x="3798427" y="224303"/>
        <a:ext cx="1738097" cy="1079181"/>
      </dsp:txXfrm>
    </dsp:sp>
    <dsp:sp modelId="{83735774-A97F-45E6-96D5-819D46FC6FB7}">
      <dsp:nvSpPr>
        <dsp:cNvPr id="0" name=""/>
        <dsp:cNvSpPr/>
      </dsp:nvSpPr>
      <dsp:spPr>
        <a:xfrm>
          <a:off x="1909459" y="1671532"/>
          <a:ext cx="1805247" cy="1146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C756A5-9781-4C13-8070-93EAF2C6C5E2}">
      <dsp:nvSpPr>
        <dsp:cNvPr id="0" name=""/>
        <dsp:cNvSpPr/>
      </dsp:nvSpPr>
      <dsp:spPr>
        <a:xfrm>
          <a:off x="2110042" y="1862085"/>
          <a:ext cx="1805247" cy="1146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בתי מלון</a:t>
          </a:r>
        </a:p>
      </dsp:txBody>
      <dsp:txXfrm>
        <a:off x="2143617" y="1895660"/>
        <a:ext cx="1738097" cy="1079181"/>
      </dsp:txXfrm>
    </dsp:sp>
    <dsp:sp modelId="{ABBAB9D5-4B18-4335-8D8C-8ED21F4B4152}">
      <dsp:nvSpPr>
        <dsp:cNvPr id="0" name=""/>
        <dsp:cNvSpPr/>
      </dsp:nvSpPr>
      <dsp:spPr>
        <a:xfrm>
          <a:off x="806253" y="3342890"/>
          <a:ext cx="1805247" cy="1146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08898E-9102-4372-8B5E-D044677B9B11}">
      <dsp:nvSpPr>
        <dsp:cNvPr id="0" name=""/>
        <dsp:cNvSpPr/>
      </dsp:nvSpPr>
      <dsp:spPr>
        <a:xfrm>
          <a:off x="1006836" y="3533443"/>
          <a:ext cx="1805247" cy="1146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מוקדי בילוי</a:t>
          </a:r>
        </a:p>
      </dsp:txBody>
      <dsp:txXfrm>
        <a:off x="1040411" y="3567018"/>
        <a:ext cx="1738097" cy="1079181"/>
      </dsp:txXfrm>
    </dsp:sp>
    <dsp:sp modelId="{3A0DEF63-6410-4A79-AF71-7615217E2885}">
      <dsp:nvSpPr>
        <dsp:cNvPr id="0" name=""/>
        <dsp:cNvSpPr/>
      </dsp:nvSpPr>
      <dsp:spPr>
        <a:xfrm>
          <a:off x="3012666" y="3342890"/>
          <a:ext cx="1805247" cy="1146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7302C1-B5E2-4BA6-B1B3-A822E0DE82D9}">
      <dsp:nvSpPr>
        <dsp:cNvPr id="0" name=""/>
        <dsp:cNvSpPr/>
      </dsp:nvSpPr>
      <dsp:spPr>
        <a:xfrm>
          <a:off x="3213249" y="3533443"/>
          <a:ext cx="1805247" cy="1146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מסעדות</a:t>
          </a:r>
        </a:p>
      </dsp:txBody>
      <dsp:txXfrm>
        <a:off x="3246824" y="3567018"/>
        <a:ext cx="1738097" cy="1079181"/>
      </dsp:txXfrm>
    </dsp:sp>
    <dsp:sp modelId="{175D99EF-6542-40A2-99DA-5CA31100A248}">
      <dsp:nvSpPr>
        <dsp:cNvPr id="0" name=""/>
        <dsp:cNvSpPr/>
      </dsp:nvSpPr>
      <dsp:spPr>
        <a:xfrm>
          <a:off x="5219079" y="1671532"/>
          <a:ext cx="1805247" cy="1146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1B462-336C-4765-A7A8-DB6565BA2FA3}">
      <dsp:nvSpPr>
        <dsp:cNvPr id="0" name=""/>
        <dsp:cNvSpPr/>
      </dsp:nvSpPr>
      <dsp:spPr>
        <a:xfrm>
          <a:off x="5419662" y="1862085"/>
          <a:ext cx="1805247" cy="1146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אירועים</a:t>
          </a:r>
        </a:p>
      </dsp:txBody>
      <dsp:txXfrm>
        <a:off x="5453237" y="1895660"/>
        <a:ext cx="1738097" cy="1079181"/>
      </dsp:txXfrm>
    </dsp:sp>
    <dsp:sp modelId="{FCE8D8AD-84BD-4020-AA0E-6D1CD98B5495}">
      <dsp:nvSpPr>
        <dsp:cNvPr id="0" name=""/>
        <dsp:cNvSpPr/>
      </dsp:nvSpPr>
      <dsp:spPr>
        <a:xfrm>
          <a:off x="5219079" y="3342890"/>
          <a:ext cx="1805247" cy="114633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4F11D-5FB2-42B9-A637-C007C23F3492}">
      <dsp:nvSpPr>
        <dsp:cNvPr id="0" name=""/>
        <dsp:cNvSpPr/>
      </dsp:nvSpPr>
      <dsp:spPr>
        <a:xfrm>
          <a:off x="5419662" y="3533443"/>
          <a:ext cx="1805247" cy="11463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3100" kern="1200" dirty="0"/>
            <a:t>פסטיבלים</a:t>
          </a:r>
        </a:p>
      </dsp:txBody>
      <dsp:txXfrm>
        <a:off x="5453237" y="3567018"/>
        <a:ext cx="1738097" cy="10791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573D97-457A-4E83-9E72-2AE4744A1423}">
      <dsp:nvSpPr>
        <dsp:cNvPr id="0" name=""/>
        <dsp:cNvSpPr/>
      </dsp:nvSpPr>
      <dsp:spPr>
        <a:xfrm>
          <a:off x="585064" y="2358"/>
          <a:ext cx="3888274" cy="233296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e-IL" sz="32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/>
            </a:rPr>
            <a:t>הגירה מכל יישובי ישראל </a:t>
          </a:r>
          <a:r>
            <a:rPr kumimoji="0" lang="he-IL" sz="32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rPr>
            <a:t>אל יישובי מטרופולין תל אביב. </a:t>
          </a:r>
          <a:endParaRPr lang="he-IL" sz="3200" kern="1200" dirty="0"/>
        </a:p>
      </dsp:txBody>
      <dsp:txXfrm>
        <a:off x="585064" y="2358"/>
        <a:ext cx="3888274" cy="2332964"/>
      </dsp:txXfrm>
    </dsp:sp>
    <dsp:sp modelId="{4357C229-64D2-4B69-B029-2B5624697348}">
      <dsp:nvSpPr>
        <dsp:cNvPr id="0" name=""/>
        <dsp:cNvSpPr/>
      </dsp:nvSpPr>
      <dsp:spPr>
        <a:xfrm>
          <a:off x="4862166" y="2358"/>
          <a:ext cx="3888274" cy="2332964"/>
        </a:xfrm>
        <a:prstGeom prst="rect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hade val="51000"/>
                <a:satMod val="130000"/>
              </a:schemeClr>
            </a:gs>
            <a:gs pos="80000">
              <a:schemeClr val="accent3">
                <a:hueOff val="1355300"/>
                <a:satOff val="50000"/>
                <a:lumOff val="-7353"/>
                <a:alphaOff val="0"/>
                <a:shade val="93000"/>
                <a:satMod val="13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he-IL" sz="3200" b="0" i="0" u="none" strike="noStrike" kern="1200" cap="none" spc="0" normalizeH="0" baseline="0" noProof="0" dirty="0">
              <a:ln/>
              <a:effectLst/>
              <a:uLnTx/>
              <a:uFillTx/>
              <a:latin typeface="Calibri"/>
              <a:ea typeface="+mn-ea"/>
              <a:cs typeface="Varela Round" panose="00000500000000000000"/>
            </a:rPr>
            <a:t>הגירה הפוכה - אל העיר המרכזית תהליך מאוד מצומצם. </a:t>
          </a:r>
          <a:endParaRPr lang="he-IL" sz="3200" kern="1200" dirty="0"/>
        </a:p>
      </dsp:txBody>
      <dsp:txXfrm>
        <a:off x="4862166" y="2358"/>
        <a:ext cx="3888274" cy="2332964"/>
      </dsp:txXfrm>
    </dsp:sp>
    <dsp:sp modelId="{FBE7CC9B-C280-4E8C-A02A-47A1D2B1E13C}">
      <dsp:nvSpPr>
        <dsp:cNvPr id="0" name=""/>
        <dsp:cNvSpPr/>
      </dsp:nvSpPr>
      <dsp:spPr>
        <a:xfrm>
          <a:off x="2723615" y="2724150"/>
          <a:ext cx="3888274" cy="2332964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hade val="51000"/>
                <a:satMod val="130000"/>
              </a:schemeClr>
            </a:gs>
            <a:gs pos="80000">
              <a:schemeClr val="accent3">
                <a:hueOff val="2710599"/>
                <a:satOff val="100000"/>
                <a:lumOff val="-14706"/>
                <a:alphaOff val="0"/>
                <a:shade val="93000"/>
                <a:satMod val="13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kumimoji="0" lang="he-IL" sz="3200" b="0" i="0" u="none" strike="noStrike" kern="1200" cap="none" spc="0" normalizeH="0" baseline="0" noProof="0">
              <a:ln/>
              <a:effectLst/>
              <a:uLnTx/>
              <a:uFillTx/>
              <a:latin typeface="Calibri"/>
              <a:ea typeface="+mn-ea"/>
              <a:cs typeface="Varela Round" panose="00000500000000000000"/>
            </a:rPr>
            <a:t>מהגרים יוצאים מן העיר המרכזית ועוברים אל יישובי המטרופולין</a:t>
          </a:r>
          <a:endParaRPr lang="he-IL" sz="3200" kern="1200" dirty="0"/>
        </a:p>
      </dsp:txBody>
      <dsp:txXfrm>
        <a:off x="2723615" y="2724150"/>
        <a:ext cx="3888274" cy="233296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FE4C4A-259A-455E-8168-21BB54859A96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9000000"/>
            <a:gd name="adj2" fmla="val 16200000"/>
            <a:gd name="adj3" fmla="val 4637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54CFE-7484-4E48-AB63-D4A0E397654C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800000"/>
            <a:gd name="adj2" fmla="val 9000000"/>
            <a:gd name="adj3" fmla="val 4637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4B81F4-4DD8-40C9-8BFF-B6FDE0841909}">
      <dsp:nvSpPr>
        <dsp:cNvPr id="0" name=""/>
        <dsp:cNvSpPr/>
      </dsp:nvSpPr>
      <dsp:spPr>
        <a:xfrm>
          <a:off x="1833742" y="668065"/>
          <a:ext cx="4460515" cy="4460515"/>
        </a:xfrm>
        <a:prstGeom prst="blockArc">
          <a:avLst>
            <a:gd name="adj1" fmla="val 16200000"/>
            <a:gd name="adj2" fmla="val 1800000"/>
            <a:gd name="adj3" fmla="val 4637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58274-AC3E-4D7A-AEC1-9309FC816A0A}">
      <dsp:nvSpPr>
        <dsp:cNvPr id="0" name=""/>
        <dsp:cNvSpPr/>
      </dsp:nvSpPr>
      <dsp:spPr>
        <a:xfrm>
          <a:off x="3038078" y="1872401"/>
          <a:ext cx="2051843" cy="20518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700" b="1" kern="1200" dirty="0">
              <a:cs typeface="Varela Round" panose="00000500000000000000"/>
            </a:rPr>
            <a:t>"מעגל הקסמים"</a:t>
          </a:r>
        </a:p>
      </dsp:txBody>
      <dsp:txXfrm>
        <a:off x="3338563" y="2172886"/>
        <a:ext cx="1450873" cy="1450873"/>
      </dsp:txXfrm>
    </dsp:sp>
    <dsp:sp modelId="{26963A9B-B4E7-4D85-85F1-EACAE0A3451D}">
      <dsp:nvSpPr>
        <dsp:cNvPr id="0" name=""/>
        <dsp:cNvSpPr/>
      </dsp:nvSpPr>
      <dsp:spPr>
        <a:xfrm>
          <a:off x="3345854" y="1626"/>
          <a:ext cx="1436290" cy="143629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b="1" kern="1200" dirty="0">
              <a:cs typeface="Varela Round" panose="00000500000000000000"/>
            </a:rPr>
            <a:t>הרחבת תשתיות</a:t>
          </a:r>
        </a:p>
      </dsp:txBody>
      <dsp:txXfrm>
        <a:off x="3556194" y="211966"/>
        <a:ext cx="1015610" cy="1015610"/>
      </dsp:txXfrm>
    </dsp:sp>
    <dsp:sp modelId="{1F3803D4-E6BE-40BE-92DA-7CF35CD9C4CA}">
      <dsp:nvSpPr>
        <dsp:cNvPr id="0" name=""/>
        <dsp:cNvSpPr/>
      </dsp:nvSpPr>
      <dsp:spPr>
        <a:xfrm>
          <a:off x="5232535" y="3269453"/>
          <a:ext cx="1436290" cy="1436290"/>
        </a:xfrm>
        <a:prstGeom prst="ellips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b="1" kern="1200" dirty="0">
              <a:cs typeface="Varela Round" panose="00000500000000000000"/>
            </a:rPr>
            <a:t>עומסי תחבורה</a:t>
          </a:r>
        </a:p>
      </dsp:txBody>
      <dsp:txXfrm>
        <a:off x="5442875" y="3479793"/>
        <a:ext cx="1015610" cy="1015610"/>
      </dsp:txXfrm>
    </dsp:sp>
    <dsp:sp modelId="{3BC6E5B4-FDBD-4D9A-8B52-5A74C1DF65A9}">
      <dsp:nvSpPr>
        <dsp:cNvPr id="0" name=""/>
        <dsp:cNvSpPr/>
      </dsp:nvSpPr>
      <dsp:spPr>
        <a:xfrm>
          <a:off x="1459173" y="3269453"/>
          <a:ext cx="1436290" cy="1436290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100" b="1" kern="1200" dirty="0">
              <a:cs typeface="Varela Round" panose="00000500000000000000"/>
            </a:rPr>
            <a:t>יוממות</a:t>
          </a:r>
        </a:p>
      </dsp:txBody>
      <dsp:txXfrm>
        <a:off x="1669513" y="3479793"/>
        <a:ext cx="1015610" cy="10156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5EC061A6-0796-4DA4-BCCF-C39215C865B3}" type="datetimeFigureOut">
              <a:rPr lang="he-IL" smtClean="0"/>
              <a:pPr/>
              <a:t>י"ג/טבת/תשפ"א</a:t>
            </a:fld>
            <a:endParaRPr lang="he-IL" dirty="0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 dirty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>
                <a:cs typeface="Varela Round" panose="00000500000000000000" pitchFamily="2" charset="-79"/>
              </a:defRPr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Varela Round" panose="00000500000000000000" pitchFamily="2" charset="-79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879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505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מטרופולין תל-אביב ומטרופולין ירושלים מהוות מרחב גיאוגרפי רצוף ומכונות "הליבה הלאומית של ישראל" ומתרחשת בהן רוב הפעילות השלטונית, הכלכלית והתרבותית של המדינה. 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8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9480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חיפה ובאר-שבע, משמשות מוקדים אזוריים - האחת בצפון הארץ והאחרת בדרומה, והן מקיימות קשרי גומלין הדוקים עם המטרופולינים תל-אביב וירושלים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68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12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6677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8992FF61-2840-4655-842F-B373E28D9E0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8C91A369-DCD6-4CBC-93C6-3C5BB19BCC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1129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2693989"/>
            <a:ext cx="12192000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1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Varela Round" panose="00000500000000000000" pitchFamily="2" charset="-79"/>
                <a:ea typeface="+mj-ea"/>
                <a:cs typeface="Varela Round" panose="00000500000000000000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70069" y="6569428"/>
            <a:ext cx="2623961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810" y="6304086"/>
            <a:ext cx="3246400" cy="192925"/>
          </a:xfrm>
          <a:prstGeom prst="roundRect">
            <a:avLst>
              <a:gd name="adj" fmla="val 49359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6482" y="-439221"/>
            <a:ext cx="4205647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9471" y="6565100"/>
            <a:ext cx="4434214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40374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1800" dirty="0">
                <a:solidFill>
                  <a:srgbClr val="192A72"/>
                </a:solidFill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 rtl="0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solidFill>
                  <a:srgbClr val="192A72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5" name="מלבן מעוגל 6">
            <a:extLst>
              <a:ext uri="{FF2B5EF4-FFF2-40B4-BE49-F238E27FC236}">
                <a16:creationId xmlns:a16="http://schemas.microsoft.com/office/drawing/2014/main" id="{B4A26894-BFC6-4CB2-9F98-6C0AB203AB11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6" name="מלבן מעוגל 7">
            <a:extLst>
              <a:ext uri="{FF2B5EF4-FFF2-40B4-BE49-F238E27FC236}">
                <a16:creationId xmlns:a16="http://schemas.microsoft.com/office/drawing/2014/main" id="{93139C06-AB68-49E4-9F8F-F0E56072AD87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7" name="מלבן מעוגל 8">
            <a:extLst>
              <a:ext uri="{FF2B5EF4-FFF2-40B4-BE49-F238E27FC236}">
                <a16:creationId xmlns:a16="http://schemas.microsoft.com/office/drawing/2014/main" id="{92F44B1F-CB02-4BE0-9593-98D37356833A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8" name="מלבן מעוגל 10">
            <a:extLst>
              <a:ext uri="{FF2B5EF4-FFF2-40B4-BE49-F238E27FC236}">
                <a16:creationId xmlns:a16="http://schemas.microsoft.com/office/drawing/2014/main" id="{F91DCBDE-92CA-433E-83D5-3B5D0DD4B449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113336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 rtl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74" y="1195757"/>
            <a:ext cx="8031962" cy="4680000"/>
          </a:xfrm>
        </p:spPr>
        <p:txBody>
          <a:bodyPr>
            <a:normAutofit/>
          </a:bodyPr>
          <a:lstStyle>
            <a:lvl1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27888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031962" cy="540000"/>
          </a:xfrm>
        </p:spPr>
        <p:txBody>
          <a:bodyPr anchor="ctr">
            <a:noAutofit/>
          </a:bodyPr>
          <a:lstStyle>
            <a:lvl1pPr marL="185757" indent="0" algn="ctr" rtl="0">
              <a:buNone/>
              <a:defRPr sz="2800" b="1">
                <a:ln>
                  <a:noFill/>
                </a:ln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 anchor="ctr"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1937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טקסט גדול-X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34416" y="1348159"/>
            <a:ext cx="7910518" cy="522444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rtl="0">
              <a:defRPr sz="32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פסקת טקסט קצרה של תבנית בסיס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ציין מיקום טקסט 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2531"/>
            <a:ext cx="12192000" cy="10096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 rtl="0">
              <a:buNone/>
              <a:defRPr sz="48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sz="4400" dirty="0"/>
              <a:t>לחץ כדי לערוך סגנון כותרת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4211643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 algn="l" rtl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l" rtl="0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1288501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rtl="0"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84998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A3668FCF-077B-44DF-8CC7-9B4448CCB2A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332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שיעור שכבה ושם המור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1" b="1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" y="2918492"/>
            <a:ext cx="12192000" cy="720000"/>
          </a:xfrm>
          <a:prstGeom prst="rect">
            <a:avLst/>
          </a:prstGeom>
        </p:spPr>
        <p:txBody>
          <a:bodyPr spcFirstLastPara="1" wrap="square" lIns="36000" tIns="36000" rIns="36000" bIns="36000" anchor="ctr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0" y="3734824"/>
            <a:ext cx="12191999" cy="720000"/>
          </a:xfrm>
        </p:spPr>
        <p:txBody>
          <a:bodyPr anchor="ctr">
            <a:noAutofit/>
          </a:bodyPr>
          <a:lstStyle>
            <a:lvl1pPr marL="0" indent="0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342934" indent="-342934" algn="ctr" defTabSz="914491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14" name="מלבן מעוגל 8">
            <a:extLst>
              <a:ext uri="{FF2B5EF4-FFF2-40B4-BE49-F238E27FC236}">
                <a16:creationId xmlns:a16="http://schemas.microsoft.com/office/drawing/2014/main" id="{404057E2-9B3D-4075-99B3-75AE757986D1}"/>
              </a:ext>
            </a:extLst>
          </p:cNvPr>
          <p:cNvSpPr/>
          <p:nvPr userDrawn="1"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4" name="מציין מיקום של תמונה 2">
            <a:extLst>
              <a:ext uri="{FF2B5EF4-FFF2-40B4-BE49-F238E27FC236}">
                <a16:creationId xmlns:a16="http://schemas.microsoft.com/office/drawing/2014/main" id="{41A6383F-9D53-488C-91A3-EED98BD172F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352CC35E-A0A0-439F-98E5-4AA7E4F8CDB7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9937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21666" y="1038550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85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40950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3377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ארבע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rtl="0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0171544" y="938558"/>
            <a:ext cx="2190882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5" name="מציין מיקום של תמונה 2">
            <a:extLst>
              <a:ext uri="{FF2B5EF4-FFF2-40B4-BE49-F238E27FC236}">
                <a16:creationId xmlns:a16="http://schemas.microsoft.com/office/drawing/2014/main" id="{17EB8ADE-329E-483A-BB58-A9A4083A786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8" name="מציין מיקום של תמונה 2">
            <a:extLst>
              <a:ext uri="{FF2B5EF4-FFF2-40B4-BE49-F238E27FC236}">
                <a16:creationId xmlns:a16="http://schemas.microsoft.com/office/drawing/2014/main" id="{88E21E86-1DBB-4D92-9E21-5D845630C780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9" name="מציין מיקום של תמונה 2">
            <a:extLst>
              <a:ext uri="{FF2B5EF4-FFF2-40B4-BE49-F238E27FC236}">
                <a16:creationId xmlns:a16="http://schemas.microsoft.com/office/drawing/2014/main" id="{8C2D82C7-48CD-4B0E-A3FE-773F5B7A23C6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20" name="מציין מיקום של תמונה 2">
            <a:extLst>
              <a:ext uri="{FF2B5EF4-FFF2-40B4-BE49-F238E27FC236}">
                <a16:creationId xmlns:a16="http://schemas.microsoft.com/office/drawing/2014/main" id="{338C3D56-3CA1-4B7D-8676-1A3FBF555286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54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</p:spPr>
        <p:txBody>
          <a:bodyPr lIns="36000" tIns="0" rIns="36000" bIns="0">
            <a:noAutofit/>
          </a:bodyPr>
          <a:lstStyle>
            <a:lvl1pPr marL="536629" indent="0">
              <a:tabLst>
                <a:tab pos="11659766" algn="l"/>
              </a:tabLst>
              <a:defRPr sz="4800" b="1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345625" y="1279921"/>
            <a:ext cx="8031962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75" y="1185681"/>
            <a:ext cx="8306992" cy="540000"/>
          </a:xfrm>
        </p:spPr>
        <p:txBody>
          <a:bodyPr anchor="ctr">
            <a:noAutofit/>
          </a:bodyPr>
          <a:lstStyle>
            <a:lvl1pPr marL="185757" indent="0">
              <a:buNone/>
              <a:defRPr sz="2800" b="1">
                <a:solidFill>
                  <a:srgbClr val="12B4BC"/>
                </a:solidFill>
                <a:latin typeface="Varela Round" pitchFamily="2" charset="-79"/>
                <a:cs typeface="Varela Round" pitchFamily="2" charset="-79"/>
              </a:defRPr>
            </a:lvl1pPr>
            <a:lvl2pPr marL="457246" indent="0">
              <a:buNone/>
              <a:defRPr sz="2000" b="1"/>
            </a:lvl2pPr>
            <a:lvl3pPr marL="914491" indent="0">
              <a:buNone/>
              <a:defRPr sz="1800" b="1"/>
            </a:lvl3pPr>
            <a:lvl4pPr marL="1371737" indent="0">
              <a:buNone/>
              <a:defRPr sz="1600" b="1"/>
            </a:lvl4pPr>
            <a:lvl5pPr marL="1828983" indent="0">
              <a:buNone/>
              <a:defRPr sz="1600" b="1"/>
            </a:lvl5pPr>
            <a:lvl6pPr marL="2286229" indent="0">
              <a:buNone/>
              <a:defRPr sz="1600" b="1"/>
            </a:lvl6pPr>
            <a:lvl7pPr marL="2743474" indent="0">
              <a:buNone/>
              <a:defRPr sz="1600" b="1"/>
            </a:lvl7pPr>
            <a:lvl8pPr marL="3200720" indent="0">
              <a:buNone/>
              <a:defRPr sz="1600" b="1"/>
            </a:lvl8pPr>
            <a:lvl9pPr marL="3657966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73" y="1725682"/>
            <a:ext cx="8031963" cy="4152517"/>
          </a:xfrm>
        </p:spPr>
        <p:txBody>
          <a:bodyPr>
            <a:normAutofit/>
          </a:bodyPr>
          <a:lstStyle>
            <a:lvl1pPr marL="439782" indent="-34293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34" lvl="0" indent="-342934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3024" lvl="1" indent="-285779" algn="r" defTabSz="914491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8" name="מלבן מעוגל 6">
            <a:extLst>
              <a:ext uri="{FF2B5EF4-FFF2-40B4-BE49-F238E27FC236}">
                <a16:creationId xmlns:a16="http://schemas.microsoft.com/office/drawing/2014/main" id="{E6F50987-5C32-40D2-A5FB-79D9E0819C00}"/>
              </a:ext>
            </a:extLst>
          </p:cNvPr>
          <p:cNvSpPr/>
          <p:nvPr userDrawn="1"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9" name="מלבן מעוגל 7">
            <a:extLst>
              <a:ext uri="{FF2B5EF4-FFF2-40B4-BE49-F238E27FC236}">
                <a16:creationId xmlns:a16="http://schemas.microsoft.com/office/drawing/2014/main" id="{53A31BA8-BED7-4737-8AF6-AA655F116E85}"/>
              </a:ext>
            </a:extLst>
          </p:cNvPr>
          <p:cNvSpPr/>
          <p:nvPr userDrawn="1"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3" name="מלבן מעוגל 8">
            <a:extLst>
              <a:ext uri="{FF2B5EF4-FFF2-40B4-BE49-F238E27FC236}">
                <a16:creationId xmlns:a16="http://schemas.microsoft.com/office/drawing/2014/main" id="{2CDE3276-7F45-4436-8F72-4AC18E7F0FC7}"/>
              </a:ext>
            </a:extLst>
          </p:cNvPr>
          <p:cNvSpPr/>
          <p:nvPr userDrawn="1"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4" name="מלבן מעוגל 10">
            <a:extLst>
              <a:ext uri="{FF2B5EF4-FFF2-40B4-BE49-F238E27FC236}">
                <a16:creationId xmlns:a16="http://schemas.microsoft.com/office/drawing/2014/main" id="{1C8AF664-98DE-433F-9B61-94366E98BCDF}"/>
              </a:ext>
            </a:extLst>
          </p:cNvPr>
          <p:cNvSpPr/>
          <p:nvPr userDrawn="1"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וידאו על מסך מל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66849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4" name="מציין מיקום של מדיה 3">
            <a:extLst>
              <a:ext uri="{FF2B5EF4-FFF2-40B4-BE49-F238E27FC236}">
                <a16:creationId xmlns:a16="http://schemas.microsoft.com/office/drawing/2014/main" id="{DD834E78-91D0-4CCC-9C3F-C5C504CFBE13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363416" y="639717"/>
            <a:ext cx="11465168" cy="6122933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מיועד לסרטים</a:t>
            </a:r>
          </a:p>
        </p:txBody>
      </p:sp>
      <p:sp>
        <p:nvSpPr>
          <p:cNvPr id="11" name="מציין מיקום תוכן 10">
            <a:extLst>
              <a:ext uri="{FF2B5EF4-FFF2-40B4-BE49-F238E27FC236}">
                <a16:creationId xmlns:a16="http://schemas.microsoft.com/office/drawing/2014/main" id="{2A86C914-3EB6-4303-93FB-203A29FA2E3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95349"/>
            <a:ext cx="8074879" cy="400050"/>
          </a:xfrm>
        </p:spPr>
        <p:txBody>
          <a:bodyPr anchor="ctr">
            <a:noAutofit/>
          </a:bodyPr>
          <a:lstStyle>
            <a:lvl1pPr marL="0" indent="0" algn="r">
              <a:buFontTx/>
              <a:buNone/>
              <a:defRPr sz="24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36877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pPr marL="0" marR="0" lvl="0" indent="0" algn="ctr" defTabSz="914491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>
              <a:latin typeface="Varela Round" pitchFamily="2" charset="-79"/>
              <a:cs typeface="Varela Round" pitchFamily="2" charset="-79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11032901" y="950191"/>
            <a:ext cx="1159099" cy="347376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3313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כותרת ושתי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3" name="מציין מיקום של תמונה 2">
            <a:extLst>
              <a:ext uri="{FF2B5EF4-FFF2-40B4-BE49-F238E27FC236}">
                <a16:creationId xmlns:a16="http://schemas.microsoft.com/office/drawing/2014/main" id="{11DA6207-6C06-4DE8-8270-79FA6D2C27CC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279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ושלוש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00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9" name="מלבן מעוגל 8"/>
          <p:cNvSpPr/>
          <p:nvPr userDrawn="1"/>
        </p:nvSpPr>
        <p:spPr>
          <a:xfrm>
            <a:off x="11186073" y="5980332"/>
            <a:ext cx="1591052" cy="155686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0" name="מלבן מעוגל 9"/>
          <p:cNvSpPr/>
          <p:nvPr userDrawn="1"/>
        </p:nvSpPr>
        <p:spPr>
          <a:xfrm>
            <a:off x="-413012" y="764744"/>
            <a:ext cx="1159099" cy="426915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800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484994" y="320177"/>
            <a:ext cx="2095644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10586241" y="6268720"/>
            <a:ext cx="2190883" cy="41718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800" dirty="0">
              <a:cs typeface="Varela Round" panose="00000500000000000000" pitchFamily="2" charset="-79"/>
            </a:endParaRPr>
          </a:p>
        </p:txBody>
      </p:sp>
      <p:sp>
        <p:nvSpPr>
          <p:cNvPr id="16" name="מציין מיקום של תמונה 2">
            <a:extLst>
              <a:ext uri="{FF2B5EF4-FFF2-40B4-BE49-F238E27FC236}">
                <a16:creationId xmlns:a16="http://schemas.microsoft.com/office/drawing/2014/main" id="{751DC1E2-ACE2-441B-8840-3A69561321B6}"/>
              </a:ext>
            </a:extLst>
          </p:cNvPr>
          <p:cNvSpPr>
            <a:spLocks noGrp="1"/>
          </p:cNvSpPr>
          <p:nvPr>
            <p:ph type="pic" idx="10" hasCustomPrompt="1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  <p:sp>
        <p:nvSpPr>
          <p:cNvPr id="17" name="מציין מיקום של תמונה 2">
            <a:extLst>
              <a:ext uri="{FF2B5EF4-FFF2-40B4-BE49-F238E27FC236}">
                <a16:creationId xmlns:a16="http://schemas.microsoft.com/office/drawing/2014/main" id="{FAA918BE-80CF-42F4-8DC4-2E8D539F1354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059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53" r:id="rId4"/>
    <p:sldLayoutId id="2147483666" r:id="rId5"/>
    <p:sldLayoutId id="2147483663" r:id="rId6"/>
    <p:sldLayoutId id="2147483669" r:id="rId7"/>
    <p:sldLayoutId id="2147483671" r:id="rId8"/>
    <p:sldLayoutId id="2147483668" r:id="rId9"/>
    <p:sldLayoutId id="2147483670" r:id="rId10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BB6F552B-607E-4869-A917-C44959BDCB12}" type="datetimeFigureOut">
              <a:rPr lang="he-IL" smtClean="0"/>
              <a:pPr/>
              <a:t>י"ג/טבת/תשפ"א</a:t>
            </a:fld>
            <a:endParaRPr lang="he-IL" dirty="0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endParaRPr lang="he-IL" dirty="0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Varela Round" panose="00000500000000000000" pitchFamily="2" charset="-79"/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4209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91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34" indent="-342934" algn="r" defTabSz="914491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1pPr>
      <a:lvl2pPr marL="743024" indent="-285779" algn="r" defTabSz="914491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2pPr>
      <a:lvl3pPr marL="1143114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3pPr>
      <a:lvl4pPr marL="1600360" indent="-228623" algn="r" defTabSz="914491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4pPr>
      <a:lvl5pPr marL="2057606" indent="-228623" algn="r" defTabSz="914491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Varela Round" panose="00000500000000000000" pitchFamily="2" charset="-79"/>
        </a:defRPr>
      </a:lvl5pPr>
      <a:lvl6pPr marL="2514851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97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43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89" indent="-228623" algn="r" defTabSz="914491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91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7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83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9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74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20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66" algn="r" defTabSz="914491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w4LUc_P3P2k?feature=oembed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http://adminlib.cet.ac.il/storage/Pics/18800_18899/0000018828/mapa%20metro.jpg" TargetMode="External"/><Relationship Id="rId7" Type="http://schemas.openxmlformats.org/officeDocument/2006/relationships/diagramColors" Target="../diagrams/colors10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qthpFlCFuCA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c_tsuk-rXY" TargetMode="External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Yc_tsuk-rXY?feature=oembed" TargetMode="Externa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O38n6Y_x7ZA?feature=oembed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IQxkT7LbU0?feature=oembed" TargetMode="External"/><Relationship Id="rId4" Type="http://schemas.openxmlformats.org/officeDocument/2006/relationships/image" Target="../media/image2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מערכת שידורים לאומית</a:t>
            </a:r>
          </a:p>
        </p:txBody>
      </p:sp>
    </p:spTree>
    <p:extLst>
      <p:ext uri="{BB962C8B-B14F-4D97-AF65-F5344CB8AC3E}">
        <p14:creationId xmlns:p14="http://schemas.microsoft.com/office/powerpoint/2010/main" val="3022769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FCA77978-3106-42F7-A12C-256A5FA55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535" y="35644"/>
            <a:ext cx="10600023" cy="720000"/>
          </a:xfrm>
        </p:spPr>
        <p:txBody>
          <a:bodyPr/>
          <a:lstStyle/>
          <a:p>
            <a:r>
              <a:rPr lang="he-IL" dirty="0"/>
              <a:t>כלכלת </a:t>
            </a:r>
            <a:r>
              <a:rPr lang="he-IL" b="1" dirty="0"/>
              <a:t> המטרופולין</a:t>
            </a:r>
          </a:p>
        </p:txBody>
      </p:sp>
      <p:graphicFrame>
        <p:nvGraphicFramePr>
          <p:cNvPr id="5" name="מציין מיקום תוכן 4">
            <a:extLst>
              <a:ext uri="{FF2B5EF4-FFF2-40B4-BE49-F238E27FC236}">
                <a16:creationId xmlns:a16="http://schemas.microsoft.com/office/drawing/2014/main" id="{8888575A-A5E2-442E-84F5-6572777EBB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0759972"/>
              </p:ext>
            </p:extLst>
          </p:nvPr>
        </p:nvGraphicFramePr>
        <p:xfrm>
          <a:off x="618936" y="1203850"/>
          <a:ext cx="8917079" cy="4755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לבן 3">
            <a:extLst>
              <a:ext uri="{FF2B5EF4-FFF2-40B4-BE49-F238E27FC236}">
                <a16:creationId xmlns:a16="http://schemas.microsoft.com/office/drawing/2014/main" id="{53F04B1A-3C23-41E0-9E50-B04E3922E2EB}"/>
              </a:ext>
            </a:extLst>
          </p:cNvPr>
          <p:cNvSpPr/>
          <p:nvPr/>
        </p:nvSpPr>
        <p:spPr>
          <a:xfrm>
            <a:off x="252000" y="864000"/>
            <a:ext cx="8566484" cy="556383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7595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6B557D1C-52B1-4CCE-8073-896B946B02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/>
              <a:t>הכלכלה של המטרופולין</a:t>
            </a:r>
            <a:endParaRPr lang="he-IL" dirty="0"/>
          </a:p>
        </p:txBody>
      </p:sp>
      <p:pic>
        <p:nvPicPr>
          <p:cNvPr id="2050" name="Picture 2" descr="עשר הערים היקרות בעולם: לאיזה מקום ת&quot;א הגיעה הפעם? - גלובס">
            <a:extLst>
              <a:ext uri="{FF2B5EF4-FFF2-40B4-BE49-F238E27FC236}">
                <a16:creationId xmlns:a16="http://schemas.microsoft.com/office/drawing/2014/main" id="{58D4DECA-B8B9-4A38-9F0E-B3DEF7B9C80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3678"/>
          <a:stretch>
            <a:fillRect/>
          </a:stretch>
        </p:blipFill>
        <p:spPr bwMode="auto">
          <a:xfrm>
            <a:off x="5513041" y="1030562"/>
            <a:ext cx="4545360" cy="306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0F14F0B1-3FFD-4FA2-BAF4-A30D76BDC3BB}"/>
              </a:ext>
            </a:extLst>
          </p:cNvPr>
          <p:cNvSpPr txBox="1"/>
          <p:nvPr/>
        </p:nvSpPr>
        <p:spPr>
          <a:xfrm>
            <a:off x="6857753" y="4101351"/>
            <a:ext cx="2331087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 pitchFamily="2" charset="-79"/>
              </a:rPr>
              <a:t>תל אביב / צילום: רויטרס, ניר אליאס</a:t>
            </a:r>
          </a:p>
        </p:txBody>
      </p:sp>
      <p:pic>
        <p:nvPicPr>
          <p:cNvPr id="2052" name="Picture 4" descr="תמונה של עיר המגדלים בניינים גבוהים גורדי שחקים תל אביב ישראל אדריכלות ...">
            <a:extLst>
              <a:ext uri="{FF2B5EF4-FFF2-40B4-BE49-F238E27FC236}">
                <a16:creationId xmlns:a16="http://schemas.microsoft.com/office/drawing/2014/main" id="{F724511E-B654-4B42-9C08-17A8371E86C0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" r="1367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87125675-38B3-4E00-B706-1324B94E996F}"/>
              </a:ext>
            </a:extLst>
          </p:cNvPr>
          <p:cNvSpPr txBox="1"/>
          <p:nvPr/>
        </p:nvSpPr>
        <p:spPr>
          <a:xfrm>
            <a:off x="1934678" y="3717518"/>
            <a:ext cx="3408045" cy="43088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 pitchFamily="2" charset="-79"/>
              </a:rPr>
              <a:t>תל אביב ישראל אדריכלות ארכיטקטורה צילום רפי פרץ</a:t>
            </a:r>
          </a:p>
        </p:txBody>
      </p:sp>
      <p:pic>
        <p:nvPicPr>
          <p:cNvPr id="2054" name="Picture 6" descr="התיירים מסתערים על המלונות בתל אביב">
            <a:extLst>
              <a:ext uri="{FF2B5EF4-FFF2-40B4-BE49-F238E27FC236}">
                <a16:creationId xmlns:a16="http://schemas.microsoft.com/office/drawing/2014/main" id="{1FA5406B-7815-4FC1-9D28-58500064E5A3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r="781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0921EDF1-F18D-474A-8200-C691D4A31DE3}"/>
              </a:ext>
            </a:extLst>
          </p:cNvPr>
          <p:cNvSpPr txBox="1"/>
          <p:nvPr/>
        </p:nvSpPr>
        <p:spPr>
          <a:xfrm>
            <a:off x="1241442" y="6651646"/>
            <a:ext cx="421586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 pitchFamily="2" charset="-79"/>
              </a:rPr>
              <a:t>חוף הים בתל אביב צילום: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(Shutterstock)</a:t>
            </a:r>
            <a:endParaRPr kumimoji="0" lang="he-IL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1924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FCA77978-3106-42F7-A12C-256A5FA55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הכלכלה של המטרופולין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D940BFB9-EA51-48E6-8099-BEE1DEBE13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822931"/>
              </p:ext>
            </p:extLst>
          </p:nvPr>
        </p:nvGraphicFramePr>
        <p:xfrm>
          <a:off x="1381469" y="1118331"/>
          <a:ext cx="8996020" cy="4841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תוכן 2">
            <a:extLst>
              <a:ext uri="{FF2B5EF4-FFF2-40B4-BE49-F238E27FC236}">
                <a16:creationId xmlns:a16="http://schemas.microsoft.com/office/drawing/2014/main" id="{B1141F1B-A066-4E45-A867-0D0910232AC8}"/>
              </a:ext>
            </a:extLst>
          </p:cNvPr>
          <p:cNvSpPr txBox="1">
            <a:spLocks/>
          </p:cNvSpPr>
          <p:nvPr/>
        </p:nvSpPr>
        <p:spPr>
          <a:xfrm>
            <a:off x="544530" y="863999"/>
            <a:ext cx="8275470" cy="5807743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defPPr>
              <a:defRPr lang="he-IL"/>
            </a:defPPr>
            <a:lvl1pPr defTabSz="914491">
              <a:lnSpc>
                <a:spcPct val="150000"/>
              </a:lnSpc>
              <a:spcAft>
                <a:spcPts val="600"/>
              </a:spcAft>
              <a:defRPr sz="2400">
                <a:solidFill>
                  <a:srgbClr val="002060"/>
                </a:solidFill>
                <a:cs typeface="Varela Round" pitchFamily="2" charset="-79"/>
              </a:defRPr>
            </a:lvl1pPr>
            <a:lvl2pPr marL="457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r" defTabSz="914491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91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Varela Round" pitchFamily="2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E4E5CC5-02FB-4C7B-A968-2B17240027E6}"/>
              </a:ext>
            </a:extLst>
          </p:cNvPr>
          <p:cNvSpPr/>
          <p:nvPr/>
        </p:nvSpPr>
        <p:spPr>
          <a:xfrm>
            <a:off x="8236178" y="999919"/>
            <a:ext cx="3411292" cy="22892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lvl="0" rtl="1">
              <a:buClrTx/>
              <a:buSzTx/>
              <a:buFontTx/>
              <a:buNone/>
            </a:pPr>
            <a:r>
              <a:rPr kumimoji="0" lang="he-IL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itchFamily="2" charset="-79"/>
              </a:rPr>
              <a:t>המטרופולינים של ישראל שונות זו מזו בעוצמתן הכלכלית ובמבחר מקומות התעסוקה וסוגי העסקים הקיימים בהן.</a:t>
            </a:r>
          </a:p>
          <a:p>
            <a:pPr lvl="0" rtl="1">
              <a:buClrTx/>
              <a:buSzTx/>
              <a:buFontTx/>
              <a:buNone/>
            </a:pPr>
            <a:r>
              <a:rPr lang="he-IL" dirty="0">
                <a:solidFill>
                  <a:srgbClr val="002060"/>
                </a:solidFill>
                <a:latin typeface="Calibri"/>
                <a:cs typeface="Varela Round" pitchFamily="2" charset="-79"/>
              </a:rPr>
              <a:t>לפניכם דירוג המטרופולינים לפי עוצמתן הכלכלית</a:t>
            </a:r>
            <a:r>
              <a:rPr kumimoji="0" lang="he-IL" b="0" i="0" u="none" strike="noStrike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465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38AC8F33-8530-4BBD-BEEB-258C28C0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פיתוח התיירות </a:t>
            </a:r>
            <a:r>
              <a:rPr lang="he-IL" dirty="0" err="1"/>
              <a:t>במטרופולינים</a:t>
            </a:r>
            <a:endParaRPr lang="he-IL" dirty="0"/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8917EDCA-C579-470C-A513-0ED7E978AE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8094696"/>
              </p:ext>
            </p:extLst>
          </p:nvPr>
        </p:nvGraphicFramePr>
        <p:xfrm>
          <a:off x="2346325" y="1279525"/>
          <a:ext cx="80311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41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18F8DA-3D64-4647-9B88-D833A8A34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25"/>
            <a:ext cx="12191999" cy="720000"/>
          </a:xfrm>
        </p:spPr>
        <p:txBody>
          <a:bodyPr/>
          <a:lstStyle/>
          <a:p>
            <a:r>
              <a:rPr lang="he-IL" dirty="0"/>
              <a:t>תנועות אוכלוסייה במטרופולינים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25331435-1A73-4A7D-89E4-778779F1A56B}"/>
              </a:ext>
            </a:extLst>
          </p:cNvPr>
          <p:cNvSpPr txBox="1"/>
          <p:nvPr/>
        </p:nvSpPr>
        <p:spPr>
          <a:xfrm>
            <a:off x="1137583" y="499035"/>
            <a:ext cx="8917857" cy="5778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 pitchFamily="2" charset="-79"/>
              </a:rPr>
              <a:t>1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 pitchFamily="2" charset="-79"/>
              </a:rPr>
              <a:t>. </a:t>
            </a:r>
            <a:r>
              <a:rPr kumimoji="0" 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תנועות הגירה ופרוור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/>
              </a:rPr>
              <a:t>-  מדובר ב 3 סוגים של הגירה : 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36C38FC3-8C86-41F1-83CC-44B320D162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2446403"/>
              </p:ext>
            </p:extLst>
          </p:nvPr>
        </p:nvGraphicFramePr>
        <p:xfrm>
          <a:off x="1428246" y="1219035"/>
          <a:ext cx="9335505" cy="5059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533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918F8DA-3D64-4647-9B88-D833A8A34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תנועות אוכלוסייה במטרופולינים</a:t>
            </a:r>
          </a:p>
        </p:txBody>
      </p:sp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462AF7EB-C9BF-4AF5-97C4-BB024F0F3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45919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656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דיווחי תנועה | כאן">
            <a:extLst>
              <a:ext uri="{FF2B5EF4-FFF2-40B4-BE49-F238E27FC236}">
                <a16:creationId xmlns:a16="http://schemas.microsoft.com/office/drawing/2014/main" id="{8DF03234-DE40-4BEB-A5F3-E64BD7C3EFB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83" r="11083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מחלף השבעה – ויקיפדיה">
            <a:extLst>
              <a:ext uri="{FF2B5EF4-FFF2-40B4-BE49-F238E27FC236}">
                <a16:creationId xmlns:a16="http://schemas.microsoft.com/office/drawing/2014/main" id="{71A9D16D-24F0-496B-B228-07927CA6D38F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" b="5046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A59F6DBA-A26C-4CD7-87F1-FD95904F791D}"/>
              </a:ext>
            </a:extLst>
          </p:cNvPr>
          <p:cNvSpPr txBox="1"/>
          <p:nvPr/>
        </p:nvSpPr>
        <p:spPr>
          <a:xfrm>
            <a:off x="10142000" y="4608772"/>
            <a:ext cx="1698017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 pitchFamily="2" charset="-79"/>
              </a:rPr>
              <a:t>תאגיד השידור הישראלי 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468200DD-E218-4054-B29B-1DECD4C99A4A}"/>
              </a:ext>
            </a:extLst>
          </p:cNvPr>
          <p:cNvSpPr txBox="1"/>
          <p:nvPr/>
        </p:nvSpPr>
        <p:spPr>
          <a:xfrm>
            <a:off x="4746679" y="4608772"/>
            <a:ext cx="1491916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Varela Round" panose="00000500000000000000" pitchFamily="2" charset="-79"/>
              </a:rPr>
              <a:t>ויקיפדיה </a:t>
            </a:r>
          </a:p>
        </p:txBody>
      </p:sp>
    </p:spTree>
    <p:extLst>
      <p:ext uri="{BB962C8B-B14F-4D97-AF65-F5344CB8AC3E}">
        <p14:creationId xmlns:p14="http://schemas.microsoft.com/office/powerpoint/2010/main" val="228921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58FC50F1-E908-4B56-94ED-F7A3A9775D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059" y="186258"/>
            <a:ext cx="10221024" cy="637353"/>
          </a:xfrm>
        </p:spPr>
        <p:txBody>
          <a:bodyPr/>
          <a:lstStyle/>
          <a:p>
            <a:r>
              <a:rPr lang="he-IL" sz="4400" b="1" dirty="0"/>
              <a:t>מטרופולין תל אביב </a:t>
            </a:r>
          </a:p>
        </p:txBody>
      </p:sp>
      <p:pic>
        <p:nvPicPr>
          <p:cNvPr id="1026" name="Picture 2" descr="מטרופולין תל-אביב">
            <a:extLst>
              <a:ext uri="{FF2B5EF4-FFF2-40B4-BE49-F238E27FC236}">
                <a16:creationId xmlns:a16="http://schemas.microsoft.com/office/drawing/2014/main" id="{4AC32B9F-7392-4923-853A-E15A59E68764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" r="615"/>
          <a:stretch>
            <a:fillRect/>
          </a:stretch>
        </p:blipFill>
        <p:spPr bwMode="auto">
          <a:xfrm>
            <a:off x="2312094" y="889398"/>
            <a:ext cx="7983712" cy="538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CBBF841A-8589-4087-ACC4-7ECEF7234A24}"/>
              </a:ext>
            </a:extLst>
          </p:cNvPr>
          <p:cNvSpPr txBox="1"/>
          <p:nvPr/>
        </p:nvSpPr>
        <p:spPr>
          <a:xfrm>
            <a:off x="1437111" y="6274082"/>
            <a:ext cx="80852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/>
              <a:t>MYS</a:t>
            </a:r>
            <a:endParaRPr lang="he-IL" sz="11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3367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דיה מקוונת 3" title="ￗﾐￗﾒￗﾓￗﾔ ￗﾑￗﾗￗﾕￗﾜￗﾕￗﾪ">
            <a:hlinkClick r:id="" action="ppaction://media"/>
            <a:extLst>
              <a:ext uri="{FF2B5EF4-FFF2-40B4-BE49-F238E27FC236}">
                <a16:creationId xmlns:a16="http://schemas.microsoft.com/office/drawing/2014/main" id="{2844328C-80DF-4E5D-9E19-EF92339E8724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56923" y="735013"/>
            <a:ext cx="6878154" cy="5155274"/>
          </a:xfrm>
          <a:prstGeom prst="rect">
            <a:avLst/>
          </a:prstGeom>
        </p:spPr>
      </p:pic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D6143F9-D540-4C1F-B830-9DA27B73D8B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he-IL" sz="4400" dirty="0"/>
              <a:t>תל האביב הקטנה </a:t>
            </a:r>
          </a:p>
        </p:txBody>
      </p:sp>
    </p:spTree>
    <p:extLst>
      <p:ext uri="{BB962C8B-B14F-4D97-AF65-F5344CB8AC3E}">
        <p14:creationId xmlns:p14="http://schemas.microsoft.com/office/powerpoint/2010/main" val="279911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2DBEDA-C081-4F7B-B3C2-CA133AC50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 אביב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B10A9B3-8202-40F5-A13B-9D34F0534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312427" y="1328418"/>
            <a:ext cx="7673715" cy="3447695"/>
          </a:xfrm>
        </p:spPr>
        <p:txBody>
          <a:bodyPr>
            <a:noAutofit/>
          </a:bodyPr>
          <a:lstStyle/>
          <a:p>
            <a:pPr marL="96848" indent="0">
              <a:buNone/>
            </a:pPr>
            <a:r>
              <a:rPr lang="he-IL" dirty="0"/>
              <a:t> </a:t>
            </a:r>
          </a:p>
          <a:p>
            <a:endParaRPr lang="he-IL" dirty="0"/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D51F393D-F4AC-4EAD-AE04-48B34C35228D}"/>
              </a:ext>
            </a:extLst>
          </p:cNvPr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1415846" y="81481"/>
            <a:ext cx="2271252" cy="51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דיאגרמה 2">
            <a:extLst>
              <a:ext uri="{FF2B5EF4-FFF2-40B4-BE49-F238E27FC236}">
                <a16:creationId xmlns:a16="http://schemas.microsoft.com/office/drawing/2014/main" id="{9CDF06F4-8466-4EBA-9933-6E16D4E369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4962160"/>
              </p:ext>
            </p:extLst>
          </p:nvPr>
        </p:nvGraphicFramePr>
        <p:xfrm>
          <a:off x="4064000" y="1057843"/>
          <a:ext cx="8128000" cy="474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98688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706536" y="2693535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4" tIns="121904" rIns="121904" bIns="121904" anchor="t" anchorCtr="0">
            <a:noAutofit/>
          </a:bodyPr>
          <a:lstStyle/>
          <a:p>
            <a:pPr marL="609600" marR="0" lvl="0" indent="0" algn="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-1" y="1513703"/>
            <a:ext cx="13460362" cy="1112108"/>
          </a:xfrm>
        </p:spPr>
        <p:txBody>
          <a:bodyPr/>
          <a:lstStyle/>
          <a:p>
            <a:r>
              <a:rPr lang="he-IL" sz="4400" dirty="0">
                <a:solidFill>
                  <a:srgbClr val="192A72"/>
                </a:solidFill>
              </a:rPr>
              <a:t>מטרופולין תל אביב – מרכז כלכלי, חברתי ותרבותי</a:t>
            </a: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1" y="2288660"/>
            <a:ext cx="12192001" cy="809749"/>
          </a:xfrm>
        </p:spPr>
        <p:txBody>
          <a:bodyPr/>
          <a:lstStyle/>
          <a:p>
            <a:r>
              <a:rPr lang="he-IL" dirty="0">
                <a:sym typeface="Varela Round"/>
              </a:rPr>
              <a:t>גאוגרפיה אדם וסביבה – חטיבת ביניים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-2" y="3007342"/>
            <a:ext cx="12192001" cy="1254211"/>
          </a:xfrm>
        </p:spPr>
        <p:txBody>
          <a:bodyPr/>
          <a:lstStyle/>
          <a:p>
            <a:r>
              <a:rPr lang="he-IL" dirty="0">
                <a:sym typeface="Varela Round"/>
              </a:rPr>
              <a:t>הכינה: ליאורה פינסקי</a:t>
            </a:r>
          </a:p>
          <a:p>
            <a:r>
              <a:rPr lang="he-IL" dirty="0">
                <a:sym typeface="Varela Round"/>
              </a:rPr>
              <a:t>עיבוד והתאמה: שרי אליהו</a:t>
            </a:r>
          </a:p>
          <a:p>
            <a:r>
              <a:rPr lang="he-IL" dirty="0">
                <a:sym typeface="Varela Round"/>
              </a:rPr>
              <a:t>בשידור: אתי </a:t>
            </a:r>
            <a:r>
              <a:rPr lang="he-IL" dirty="0" err="1">
                <a:sym typeface="Varela Round"/>
              </a:rPr>
              <a:t>קרסקס</a:t>
            </a:r>
            <a:endParaRPr lang="he-IL" dirty="0">
              <a:sym typeface="Varela Round"/>
            </a:endParaRPr>
          </a:p>
        </p:txBody>
      </p:sp>
    </p:spTree>
    <p:extLst>
      <p:ext uri="{BB962C8B-B14F-4D97-AF65-F5344CB8AC3E}">
        <p14:creationId xmlns:p14="http://schemas.microsoft.com/office/powerpoint/2010/main" val="145810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מדיה מקוונת 6" title="TEL AVIV DRONE 4K (2020)">
            <a:hlinkClick r:id="" action="ppaction://media"/>
            <a:extLst>
              <a:ext uri="{FF2B5EF4-FFF2-40B4-BE49-F238E27FC236}">
                <a16:creationId xmlns:a16="http://schemas.microsoft.com/office/drawing/2014/main" id="{B3A779BD-6EC8-4EA3-8A79-D7F73C0EA401}"/>
              </a:ext>
            </a:extLst>
          </p:cNvPr>
          <p:cNvPicPr>
            <a:picLocks noGrp="1" noRot="1" noChangeAspect="1"/>
          </p:cNvPicPr>
          <p:nvPr>
            <p:ph type="media" sz="quarter" idx="10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54050" y="941171"/>
            <a:ext cx="10349642" cy="5821579"/>
          </a:xfrm>
          <a:prstGeom prst="rect">
            <a:avLst/>
          </a:prstGeom>
        </p:spPr>
      </p:pic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905F58D7-8AFA-451E-929A-BB375F73F50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3416" y="216242"/>
            <a:ext cx="8273957" cy="506627"/>
          </a:xfrm>
        </p:spPr>
        <p:txBody>
          <a:bodyPr/>
          <a:lstStyle/>
          <a:p>
            <a:r>
              <a:rPr lang="he-IL" sz="4000" b="1" dirty="0"/>
              <a:t>תל אביב ממעוף הציפור</a:t>
            </a:r>
          </a:p>
        </p:txBody>
      </p:sp>
    </p:spTree>
    <p:extLst>
      <p:ext uri="{BB962C8B-B14F-4D97-AF65-F5344CB8AC3E}">
        <p14:creationId xmlns:p14="http://schemas.microsoft.com/office/powerpoint/2010/main" val="199609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2DBEDA-C081-4F7B-B3C2-CA133AC5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6663"/>
            <a:ext cx="9642231" cy="720000"/>
          </a:xfrm>
        </p:spPr>
        <p:txBody>
          <a:bodyPr/>
          <a:lstStyle/>
          <a:p>
            <a:r>
              <a:rPr lang="he-IL" dirty="0"/>
              <a:t>מטרופולין תל אביב המספרים</a:t>
            </a:r>
          </a:p>
        </p:txBody>
      </p:sp>
      <p:graphicFrame>
        <p:nvGraphicFramePr>
          <p:cNvPr id="3" name="מציין מיקום תוכן 2">
            <a:extLst>
              <a:ext uri="{FF2B5EF4-FFF2-40B4-BE49-F238E27FC236}">
                <a16:creationId xmlns:a16="http://schemas.microsoft.com/office/drawing/2014/main" id="{4B3F3A71-02EE-4601-8CDF-7002784D485E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06408852"/>
              </p:ext>
            </p:extLst>
          </p:nvPr>
        </p:nvGraphicFramePr>
        <p:xfrm>
          <a:off x="2403731" y="883276"/>
          <a:ext cx="9246433" cy="4503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14466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12DBEDA-C081-4F7B-B3C2-CA133AC50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9769" y="26663"/>
            <a:ext cx="9642231" cy="720000"/>
          </a:xfrm>
        </p:spPr>
        <p:txBody>
          <a:bodyPr/>
          <a:lstStyle/>
          <a:p>
            <a:r>
              <a:rPr lang="he-IL" dirty="0"/>
              <a:t>מטרופולין תל אביב המספרים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3B10A9B3-8202-40F5-A13B-9D34F05343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615907" y="1039390"/>
            <a:ext cx="9854468" cy="39075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e-IL" dirty="0"/>
              <a:t>בעיר מתגוררים (נכון לסוף 2019) כ - 450,500 תושבים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/>
              <a:t>מספר התושבים לקמ"ר הוא 8,572 איש.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/>
              <a:t>במחוז תל אביב מתגוררים 1,418,500 איש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/>
              <a:t>אוכלוסיית המטרופולין מונה 3,918,800 נפש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/>
              <a:t>    (כ- 40% מכלל אוכלוסיית ישראל).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/>
              <a:t>בתל אביב פועלים למעלה מ70 אלף בתי עסק המהווים 13 אחוז מכלל העסקים בישראל.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e-IL" dirty="0"/>
              <a:t>בעיר בולטת תופעת היוממות הגדולה בישראל – כ־64% מהעובדים בתל אביב גרים מחוצה לה.</a:t>
            </a:r>
          </a:p>
          <a:p>
            <a:pPr marL="96848" indent="0">
              <a:buNone/>
            </a:pP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7823191" y="4946970"/>
            <a:ext cx="38176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dirty="0">
                <a:hlinkClick r:id="rId3"/>
              </a:rPr>
              <a:t>מטרופולין תל אביב במספרים</a:t>
            </a:r>
            <a:endParaRPr lang="he-IL" sz="2400" dirty="0"/>
          </a:p>
        </p:txBody>
      </p:sp>
      <p:pic>
        <p:nvPicPr>
          <p:cNvPr id="5" name="Online Media 4" title="גוש דן ותחבורה ציבורית - פרק ד - גוש דן במספרים - כמה גרים והיכן?">
            <a:hlinkClick r:id="" action="ppaction://media"/>
            <a:extLst>
              <a:ext uri="{FF2B5EF4-FFF2-40B4-BE49-F238E27FC236}">
                <a16:creationId xmlns:a16="http://schemas.microsoft.com/office/drawing/2014/main" id="{2B1ADF2A-0F3F-4F4A-927C-BBF24ACF0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225" y="4579550"/>
            <a:ext cx="3708401" cy="209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50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>
            <a:extLst>
              <a:ext uri="{FF2B5EF4-FFF2-40B4-BE49-F238E27FC236}">
                <a16:creationId xmlns:a16="http://schemas.microsoft.com/office/drawing/2014/main" id="{95D7214C-8263-4551-B0F4-269B1A8DE2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t="5461" r="6517" b="4367"/>
          <a:stretch/>
        </p:blipFill>
        <p:spPr>
          <a:xfrm>
            <a:off x="6049951" y="673984"/>
            <a:ext cx="6096000" cy="6184016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8B2A561-E4EB-43B9-BD1F-753E1A563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8589" y="236449"/>
            <a:ext cx="10176540" cy="720000"/>
          </a:xfrm>
        </p:spPr>
        <p:txBody>
          <a:bodyPr/>
          <a:lstStyle/>
          <a:p>
            <a:pPr algn="r"/>
            <a:r>
              <a:rPr lang="he-IL" sz="3200" dirty="0"/>
              <a:t>נתוני אוכלוסייה מתוך אתר עיריית ת"א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A59F2A00-6079-4DAC-969D-91E0C8DB83A2}"/>
              </a:ext>
            </a:extLst>
          </p:cNvPr>
          <p:cNvSpPr txBox="1"/>
          <p:nvPr/>
        </p:nvSpPr>
        <p:spPr>
          <a:xfrm>
            <a:off x="-206476" y="1371600"/>
            <a:ext cx="5363956" cy="32316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he-IL" sz="2400" dirty="0">
                <a:cs typeface="Varela Round" panose="00000500000000000000"/>
              </a:rPr>
              <a:t>מה ניתן ללמוד מהנתונים :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400" dirty="0">
                <a:cs typeface="Varela Round" panose="00000500000000000000"/>
              </a:rPr>
              <a:t>על מגמת העלייה באוכלוסייה?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400" dirty="0">
                <a:cs typeface="Varela Round" panose="00000500000000000000"/>
              </a:rPr>
              <a:t>על הצמצום במספר הצעירים? 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400" dirty="0">
                <a:cs typeface="Varela Round" panose="00000500000000000000"/>
              </a:rPr>
              <a:t>הגידול במספר הקשישים?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he-IL" sz="2400" dirty="0">
                <a:cs typeface="Varela Round" panose="00000500000000000000"/>
              </a:rPr>
              <a:t>מקורות הגידול?</a:t>
            </a:r>
          </a:p>
          <a:p>
            <a:pPr marL="457200" indent="-457200">
              <a:buAutoNum type="arabicPeriod"/>
            </a:pPr>
            <a:endParaRPr lang="he-IL" sz="24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33301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1D3BE733-87C5-4D43-965A-4E78C33CDC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4778" y="100915"/>
            <a:ext cx="6744750" cy="637353"/>
          </a:xfrm>
        </p:spPr>
        <p:txBody>
          <a:bodyPr/>
          <a:lstStyle/>
          <a:p>
            <a:r>
              <a:rPr lang="he-IL" dirty="0"/>
              <a:t>מה ניתן ללמוד מהנתונים? </a:t>
            </a:r>
          </a:p>
        </p:txBody>
      </p:sp>
      <p:sp>
        <p:nvSpPr>
          <p:cNvPr id="8" name="מציין מיקום של תמונה 6">
            <a:extLst>
              <a:ext uri="{FF2B5EF4-FFF2-40B4-BE49-F238E27FC236}">
                <a16:creationId xmlns:a16="http://schemas.microsoft.com/office/drawing/2014/main" id="{B35D8457-8BD1-4048-A989-1BBBFD0EF72B}"/>
              </a:ext>
            </a:extLst>
          </p:cNvPr>
          <p:cNvSpPr txBox="1">
            <a:spLocks/>
          </p:cNvSpPr>
          <p:nvPr/>
        </p:nvSpPr>
        <p:spPr>
          <a:xfrm>
            <a:off x="161147" y="823611"/>
            <a:ext cx="8483175" cy="5721551"/>
          </a:xfrm>
          <a:prstGeom prst="rect">
            <a:avLst/>
          </a:prstGeom>
        </p:spPr>
      </p:sp>
      <p:pic>
        <p:nvPicPr>
          <p:cNvPr id="14" name="תמונה 13">
            <a:extLst>
              <a:ext uri="{FF2B5EF4-FFF2-40B4-BE49-F238E27FC236}">
                <a16:creationId xmlns:a16="http://schemas.microsoft.com/office/drawing/2014/main" id="{A131882D-B1F8-442E-80D8-0F289136C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8" y="15572"/>
            <a:ext cx="5845762" cy="6858000"/>
          </a:xfrm>
          <a:prstGeom prst="rect">
            <a:avLst/>
          </a:prstGeom>
        </p:spPr>
      </p:pic>
      <p:sp>
        <p:nvSpPr>
          <p:cNvPr id="16" name="תיבת טקסט 15">
            <a:extLst>
              <a:ext uri="{FF2B5EF4-FFF2-40B4-BE49-F238E27FC236}">
                <a16:creationId xmlns:a16="http://schemas.microsoft.com/office/drawing/2014/main" id="{70905165-1D22-4A90-AA8A-E108438031A7}"/>
              </a:ext>
            </a:extLst>
          </p:cNvPr>
          <p:cNvSpPr txBox="1"/>
          <p:nvPr/>
        </p:nvSpPr>
        <p:spPr>
          <a:xfrm>
            <a:off x="7052006" y="1535856"/>
            <a:ext cx="4560928" cy="267765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Varela Round" panose="00000500000000000000"/>
              </a:rPr>
              <a:t>על ממוצע הנפשות למשק בית?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Varela Round" panose="00000500000000000000"/>
              </a:rPr>
              <a:t>על סוג משקי הבית ?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Varela Round" panose="00000500000000000000"/>
              </a:rPr>
              <a:t>על הכנסות והוצאות לנפש ?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he-IL" sz="2400" dirty="0">
                <a:cs typeface="Varela Round" panose="00000500000000000000"/>
              </a:rPr>
              <a:t>על מחירי הדיור?  </a:t>
            </a:r>
          </a:p>
          <a:p>
            <a:endParaRPr lang="he-IL" sz="24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198119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ה 1">
            <a:extLst>
              <a:ext uri="{FF2B5EF4-FFF2-40B4-BE49-F238E27FC236}">
                <a16:creationId xmlns:a16="http://schemas.microsoft.com/office/drawing/2014/main" id="{77E778F5-6FCC-4BDD-B6E5-0AD9D0FE92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401" y="1304900"/>
            <a:ext cx="8483175" cy="4810127"/>
          </a:xfrm>
        </p:spPr>
      </p:sp>
      <p:sp>
        <p:nvSpPr>
          <p:cNvPr id="3" name="כותרת 2">
            <a:extLst>
              <a:ext uri="{FF2B5EF4-FFF2-40B4-BE49-F238E27FC236}">
                <a16:creationId xmlns:a16="http://schemas.microsoft.com/office/drawing/2014/main" id="{6C5F5610-B7B8-4CA4-849B-E1484A05D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17576" y="1486722"/>
            <a:ext cx="3220991" cy="4025992"/>
          </a:xfrm>
        </p:spPr>
        <p:txBody>
          <a:bodyPr/>
          <a:lstStyle/>
          <a:p>
            <a:pPr algn="r">
              <a:lnSpc>
                <a:spcPct val="150000"/>
              </a:lnSpc>
            </a:pPr>
            <a:br>
              <a:rPr lang="he-IL" sz="2400" dirty="0"/>
            </a:br>
            <a:r>
              <a:rPr lang="he-IL" sz="2400" dirty="0"/>
              <a:t>הבא שני הסברים אפשריים להבדל בממוצע נפשות למשק בית בין תל אביב לבין ירושלים.</a:t>
            </a:r>
            <a:br>
              <a:rPr lang="he-IL" sz="2400" dirty="0"/>
            </a:br>
            <a:endParaRPr lang="he-IL" sz="2400" dirty="0"/>
          </a:p>
        </p:txBody>
      </p:sp>
      <p:sp>
        <p:nvSpPr>
          <p:cNvPr id="4" name="מציין מיקום של תמונה 1">
            <a:extLst>
              <a:ext uri="{FF2B5EF4-FFF2-40B4-BE49-F238E27FC236}">
                <a16:creationId xmlns:a16="http://schemas.microsoft.com/office/drawing/2014/main" id="{96148C45-B48F-4639-BD13-8888023CF09A}"/>
              </a:ext>
            </a:extLst>
          </p:cNvPr>
          <p:cNvSpPr txBox="1">
            <a:spLocks/>
          </p:cNvSpPr>
          <p:nvPr/>
        </p:nvSpPr>
        <p:spPr>
          <a:xfrm>
            <a:off x="0" y="964351"/>
            <a:ext cx="9222941" cy="5721551"/>
          </a:xfrm>
          <a:prstGeom prst="rect">
            <a:avLst/>
          </a:prstGeom>
        </p:spPr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8CF4A2E1-07C6-4864-93FC-CFD6B855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737"/>
            <a:ext cx="8839264" cy="464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762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80FA6590-92B5-4CD2-8E40-A9B229C7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9236"/>
            <a:ext cx="12191999" cy="720000"/>
          </a:xfrm>
        </p:spPr>
        <p:txBody>
          <a:bodyPr/>
          <a:lstStyle/>
          <a:p>
            <a:r>
              <a:rPr lang="he-IL" sz="4800" b="1" dirty="0"/>
              <a:t>הבעיות המרכזיות </a:t>
            </a:r>
            <a:br>
              <a:rPr lang="he-IL" sz="4800" b="1" dirty="0"/>
            </a:br>
            <a:r>
              <a:rPr lang="he-IL" sz="4800" b="1" dirty="0">
                <a:solidFill>
                  <a:schemeClr val="tx1"/>
                </a:solidFill>
              </a:rPr>
              <a:t>בגלעין המטרופולין - בתל אביב</a:t>
            </a:r>
            <a:endParaRPr lang="he-IL" dirty="0"/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4B13B306-EA45-46BF-A7B4-D7D10B965B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9674921"/>
              </p:ext>
            </p:extLst>
          </p:nvPr>
        </p:nvGraphicFramePr>
        <p:xfrm>
          <a:off x="1756390" y="1463510"/>
          <a:ext cx="80311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2920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המדינה עירונית, המודל כפרי - גלובס">
            <a:extLst>
              <a:ext uri="{FF2B5EF4-FFF2-40B4-BE49-F238E27FC236}">
                <a16:creationId xmlns:a16="http://schemas.microsoft.com/office/drawing/2014/main" id="{5E27F770-A10E-4D79-A596-185D45B0EBD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367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4BB6403C-DBFF-4DD4-B205-2CA5B83BE3EA}"/>
              </a:ext>
            </a:extLst>
          </p:cNvPr>
          <p:cNvSpPr txBox="1"/>
          <p:nvPr/>
        </p:nvSpPr>
        <p:spPr>
          <a:xfrm>
            <a:off x="11194699" y="4555784"/>
            <a:ext cx="63350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>
                <a:cs typeface="Varela Round" panose="00000500000000000000" pitchFamily="2" charset="-79"/>
              </a:rPr>
              <a:t>גלובס</a:t>
            </a:r>
            <a:r>
              <a:rPr lang="he-IL" dirty="0">
                <a:cs typeface="Varela Round" panose="00000500000000000000" pitchFamily="2" charset="-79"/>
              </a:rPr>
              <a:t> </a:t>
            </a:r>
          </a:p>
        </p:txBody>
      </p:sp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26685FD2-FB9D-44AA-B92B-F602EF7A8958}"/>
              </a:ext>
            </a:extLst>
          </p:cNvPr>
          <p:cNvSpPr txBox="1"/>
          <p:nvPr/>
        </p:nvSpPr>
        <p:spPr>
          <a:xfrm>
            <a:off x="5268529" y="4648117"/>
            <a:ext cx="82747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1200" dirty="0">
                <a:cs typeface="Varela Round" panose="00000500000000000000" pitchFamily="2" charset="-79"/>
              </a:rPr>
              <a:t>יורם סגול </a:t>
            </a:r>
          </a:p>
        </p:txBody>
      </p:sp>
      <p:pic>
        <p:nvPicPr>
          <p:cNvPr id="1026" name="Picture 2" descr="תל אביב אדומה - צילום של יורם סגול">
            <a:extLst>
              <a:ext uri="{FF2B5EF4-FFF2-40B4-BE49-F238E27FC236}">
                <a16:creationId xmlns:a16="http://schemas.microsoft.com/office/drawing/2014/main" id="{FB321288-5FDF-4CA0-B22D-8F04CA6D1840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9" r="159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195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5947CE0-C7D8-48D6-8549-394244302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4400" b="1" dirty="0"/>
              <a:t>העיר הלבנה – אתר מורשת עולמי</a:t>
            </a:r>
          </a:p>
        </p:txBody>
      </p:sp>
      <p:pic>
        <p:nvPicPr>
          <p:cNvPr id="5" name="מדיה מקוונת 4" title="העיר הלבנה White City">
            <a:hlinkClick r:id="" action="ppaction://media"/>
            <a:extLst>
              <a:ext uri="{FF2B5EF4-FFF2-40B4-BE49-F238E27FC236}">
                <a16:creationId xmlns:a16="http://schemas.microsoft.com/office/drawing/2014/main" id="{FCE31F70-5AB0-4E10-A38B-A7864633309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07228" y="1360488"/>
            <a:ext cx="8031163" cy="451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85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5947CE0-C7D8-48D6-8549-394244302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6258"/>
            <a:ext cx="12191999" cy="637353"/>
          </a:xfrm>
        </p:spPr>
        <p:txBody>
          <a:bodyPr/>
          <a:lstStyle/>
          <a:p>
            <a:r>
              <a:rPr lang="he-IL" sz="4400" b="1" dirty="0"/>
              <a:t>העיר הלבנה – אתר מורשת עולמי</a:t>
            </a:r>
          </a:p>
        </p:txBody>
      </p:sp>
      <p:pic>
        <p:nvPicPr>
          <p:cNvPr id="1036" name="Picture 12" descr="פורטל:תל אביב-יפו/העיר הלבנה/9 – ויקיפדיה">
            <a:extLst>
              <a:ext uri="{FF2B5EF4-FFF2-40B4-BE49-F238E27FC236}">
                <a16:creationId xmlns:a16="http://schemas.microsoft.com/office/drawing/2014/main" id="{4C7D546E-F175-4343-B129-C3973FD9066D}"/>
              </a:ext>
            </a:extLst>
          </p:cNvPr>
          <p:cNvPicPr>
            <a:picLocks noGrp="1" noChangeAspect="1" noChangeArrowheads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1241442" y="3875701"/>
            <a:ext cx="4114650" cy="27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99E9406C-A7D8-4E09-AD43-000B706E98AC}"/>
              </a:ext>
            </a:extLst>
          </p:cNvPr>
          <p:cNvSpPr txBox="1"/>
          <p:nvPr/>
        </p:nvSpPr>
        <p:spPr>
          <a:xfrm>
            <a:off x="1084494" y="6554938"/>
            <a:ext cx="185980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>
                <a:cs typeface="Varela Round" panose="00000500000000000000" pitchFamily="2" charset="-79"/>
              </a:rPr>
              <a:t>בית ברחוב התבור.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2C9A2860-65DA-475A-A434-4C816BF8B066}"/>
              </a:ext>
            </a:extLst>
          </p:cNvPr>
          <p:cNvSpPr txBox="1"/>
          <p:nvPr/>
        </p:nvSpPr>
        <p:spPr>
          <a:xfrm>
            <a:off x="4444100" y="6554938"/>
            <a:ext cx="911992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cs typeface="Varela Round" panose="00000500000000000000" pitchFamily="2" charset="-79"/>
              </a:rPr>
              <a:t>ויקיפדיה 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90D5E34E-EE7E-4FC1-A99E-082EDF64E792}"/>
              </a:ext>
            </a:extLst>
          </p:cNvPr>
          <p:cNvPicPr>
            <a:picLocks noGrp="1" noChangeAspect="1" noChangeArrowheads="1"/>
          </p:cNvPicPr>
          <p:nvPr>
            <p:ph type="pic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9" b="146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21EFFF5C-1E35-4DA2-AA09-1A4787D94A7D}"/>
              </a:ext>
            </a:extLst>
          </p:cNvPr>
          <p:cNvSpPr txBox="1"/>
          <p:nvPr/>
        </p:nvSpPr>
        <p:spPr>
          <a:xfrm>
            <a:off x="3496288" y="3691653"/>
            <a:ext cx="1859804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100" dirty="0">
                <a:cs typeface="Varela Round" panose="00000500000000000000" pitchFamily="2" charset="-79"/>
              </a:rPr>
              <a:t>אברהם שחר</a:t>
            </a:r>
          </a:p>
        </p:txBody>
      </p:sp>
      <p:pic>
        <p:nvPicPr>
          <p:cNvPr id="1040" name="Picture 16">
            <a:extLst>
              <a:ext uri="{FF2B5EF4-FFF2-40B4-BE49-F238E27FC236}">
                <a16:creationId xmlns:a16="http://schemas.microsoft.com/office/drawing/2014/main" id="{CA1CFED7-7359-42D1-A1BB-FDEDB00F2EE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" r="58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מלבן 16">
            <a:extLst>
              <a:ext uri="{FF2B5EF4-FFF2-40B4-BE49-F238E27FC236}">
                <a16:creationId xmlns:a16="http://schemas.microsoft.com/office/drawing/2014/main" id="{712E5CB6-D724-4775-8B13-CCDE001675BF}"/>
              </a:ext>
            </a:extLst>
          </p:cNvPr>
          <p:cNvSpPr/>
          <p:nvPr/>
        </p:nvSpPr>
        <p:spPr>
          <a:xfrm>
            <a:off x="5700974" y="4581866"/>
            <a:ext cx="27061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b="1" dirty="0">
                <a:solidFill>
                  <a:schemeClr val="tx1">
                    <a:lumMod val="90000"/>
                    <a:lumOff val="10000"/>
                  </a:schemeClr>
                </a:solidFill>
                <a:latin typeface="-apple-system"/>
                <a:cs typeface="Varela Round" panose="00000500000000000000" pitchFamily="2" charset="-79"/>
              </a:rPr>
              <a:t>הקיוסק הראשון בתל אביב</a:t>
            </a:r>
            <a:endParaRPr lang="he-IL" dirty="0">
              <a:solidFill>
                <a:schemeClr val="tx1">
                  <a:lumMod val="90000"/>
                  <a:lumOff val="10000"/>
                </a:schemeClr>
              </a:solidFill>
              <a:cs typeface="Varela Round" panose="00000500000000000000" pitchFamily="2" charset="-79"/>
            </a:endParaRPr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CBCC146-8A47-422B-B390-1AAA84FD3571}"/>
              </a:ext>
            </a:extLst>
          </p:cNvPr>
          <p:cNvSpPr txBox="1"/>
          <p:nvPr/>
        </p:nvSpPr>
        <p:spPr>
          <a:xfrm>
            <a:off x="10464008" y="4675275"/>
            <a:ext cx="444353" cy="2616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1100" dirty="0" err="1"/>
              <a:t>Ynet</a:t>
            </a:r>
            <a:endParaRPr lang="he-IL" sz="1100" dirty="0">
              <a:cs typeface="Varela Round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07935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71EDCD-0085-4C51-B1D1-DC725D9CC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FA142B9A-9175-4095-900F-A760A8CA35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4562857"/>
              </p:ext>
            </p:extLst>
          </p:nvPr>
        </p:nvGraphicFramePr>
        <p:xfrm>
          <a:off x="2346325" y="933095"/>
          <a:ext cx="8132205" cy="4658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7961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09F89B7-9A4F-493B-919E-46F749961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מאפייני עיר עולם/ עיר גלובלית</a:t>
            </a: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DD3A23C1-C19A-47F4-A76D-2E75A91E8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528889"/>
              </p:ext>
            </p:extLst>
          </p:nvPr>
        </p:nvGraphicFramePr>
        <p:xfrm>
          <a:off x="1118331" y="795988"/>
          <a:ext cx="9259157" cy="516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70682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2BA832D5-5019-4D1F-9C26-A9FBB987D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583" y="69430"/>
            <a:ext cx="12191999" cy="720000"/>
          </a:xfrm>
        </p:spPr>
        <p:txBody>
          <a:bodyPr/>
          <a:lstStyle/>
          <a:p>
            <a:r>
              <a:rPr lang="he-IL" dirty="0">
                <a:solidFill>
                  <a:srgbClr val="192A72"/>
                </a:solidFill>
              </a:rPr>
              <a:t>תל אביב – עיר עולם בהתהוות </a:t>
            </a:r>
          </a:p>
        </p:txBody>
      </p:sp>
      <p:sp>
        <p:nvSpPr>
          <p:cNvPr id="3" name="תרשים זרימה: תהליך חלופי 2">
            <a:extLst>
              <a:ext uri="{FF2B5EF4-FFF2-40B4-BE49-F238E27FC236}">
                <a16:creationId xmlns:a16="http://schemas.microsoft.com/office/drawing/2014/main" id="{04A1334B-5ADC-4228-B6D1-6AAE8140F46B}"/>
              </a:ext>
            </a:extLst>
          </p:cNvPr>
          <p:cNvSpPr/>
          <p:nvPr/>
        </p:nvSpPr>
        <p:spPr>
          <a:xfrm>
            <a:off x="138546" y="1112981"/>
            <a:ext cx="2429163" cy="1357746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מרכז לפעילות פוליטית, תרבותית  ותיירות בינלאומית</a:t>
            </a:r>
          </a:p>
        </p:txBody>
      </p:sp>
      <p:sp>
        <p:nvSpPr>
          <p:cNvPr id="5" name="תרשים זרימה: תהליך חלופי 4">
            <a:extLst>
              <a:ext uri="{FF2B5EF4-FFF2-40B4-BE49-F238E27FC236}">
                <a16:creationId xmlns:a16="http://schemas.microsoft.com/office/drawing/2014/main" id="{E0A2E224-F189-4B18-88F4-DB8D7F056451}"/>
              </a:ext>
            </a:extLst>
          </p:cNvPr>
          <p:cNvSpPr/>
          <p:nvPr/>
        </p:nvSpPr>
        <p:spPr>
          <a:xfrm>
            <a:off x="138546" y="2694708"/>
            <a:ext cx="2429163" cy="1357746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משפיעה ברמה הבינלאומית בתחום הפוליטיקה והתרבות</a:t>
            </a:r>
          </a:p>
        </p:txBody>
      </p:sp>
      <p:sp>
        <p:nvSpPr>
          <p:cNvPr id="6" name="תרשים זרימה: מסיים 5">
            <a:extLst>
              <a:ext uri="{FF2B5EF4-FFF2-40B4-BE49-F238E27FC236}">
                <a16:creationId xmlns:a16="http://schemas.microsoft.com/office/drawing/2014/main" id="{65CF19B0-B50C-40AD-BC08-14E9353DC465}"/>
              </a:ext>
            </a:extLst>
          </p:cNvPr>
          <p:cNvSpPr/>
          <p:nvPr/>
        </p:nvSpPr>
        <p:spPr>
          <a:xfrm>
            <a:off x="2909454" y="1168399"/>
            <a:ext cx="2632363" cy="1246909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מרכז לשירותים פיננסים וחברות רב לאומיות </a:t>
            </a:r>
          </a:p>
        </p:txBody>
      </p:sp>
      <p:sp>
        <p:nvSpPr>
          <p:cNvPr id="7" name="תרשים זרימה: מסיים 6">
            <a:extLst>
              <a:ext uri="{FF2B5EF4-FFF2-40B4-BE49-F238E27FC236}">
                <a16:creationId xmlns:a16="http://schemas.microsoft.com/office/drawing/2014/main" id="{582F3B17-6891-4A2A-BE13-6C3615478511}"/>
              </a:ext>
            </a:extLst>
          </p:cNvPr>
          <p:cNvSpPr/>
          <p:nvPr/>
        </p:nvSpPr>
        <p:spPr>
          <a:xfrm>
            <a:off x="2909454" y="2805545"/>
            <a:ext cx="2632363" cy="1246909"/>
          </a:xfrm>
          <a:prstGeom prst="flowChartTerminator">
            <a:avLst/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מספקים שירותים פיננסיים ברמה בין לאומית </a:t>
            </a:r>
          </a:p>
        </p:txBody>
      </p:sp>
      <p:sp>
        <p:nvSpPr>
          <p:cNvPr id="8" name="חץ: למטה 7">
            <a:extLst>
              <a:ext uri="{FF2B5EF4-FFF2-40B4-BE49-F238E27FC236}">
                <a16:creationId xmlns:a16="http://schemas.microsoft.com/office/drawing/2014/main" id="{CC01D59A-0191-4CD1-BD07-3E7A570EFB86}"/>
              </a:ext>
            </a:extLst>
          </p:cNvPr>
          <p:cNvSpPr/>
          <p:nvPr/>
        </p:nvSpPr>
        <p:spPr>
          <a:xfrm>
            <a:off x="1076036" y="4401127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9" name="חץ: למטה 8">
            <a:extLst>
              <a:ext uri="{FF2B5EF4-FFF2-40B4-BE49-F238E27FC236}">
                <a16:creationId xmlns:a16="http://schemas.microsoft.com/office/drawing/2014/main" id="{32312118-8352-4AD2-AD1A-056872100B34}"/>
              </a:ext>
            </a:extLst>
          </p:cNvPr>
          <p:cNvSpPr/>
          <p:nvPr/>
        </p:nvSpPr>
        <p:spPr>
          <a:xfrm>
            <a:off x="1630218" y="4401126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0" name="חץ: למטה 9">
            <a:extLst>
              <a:ext uri="{FF2B5EF4-FFF2-40B4-BE49-F238E27FC236}">
                <a16:creationId xmlns:a16="http://schemas.microsoft.com/office/drawing/2014/main" id="{D913AA88-2E50-41CC-9B98-719788F6934E}"/>
              </a:ext>
            </a:extLst>
          </p:cNvPr>
          <p:cNvSpPr/>
          <p:nvPr/>
        </p:nvSpPr>
        <p:spPr>
          <a:xfrm>
            <a:off x="2184400" y="4401125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1" name="חץ: למטה 10">
            <a:extLst>
              <a:ext uri="{FF2B5EF4-FFF2-40B4-BE49-F238E27FC236}">
                <a16:creationId xmlns:a16="http://schemas.microsoft.com/office/drawing/2014/main" id="{02B4C19A-0960-42C3-81EB-B50DA60CC75B}"/>
              </a:ext>
            </a:extLst>
          </p:cNvPr>
          <p:cNvSpPr/>
          <p:nvPr/>
        </p:nvSpPr>
        <p:spPr>
          <a:xfrm>
            <a:off x="2992582" y="4433456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2" name="חץ: למטה 11">
            <a:extLst>
              <a:ext uri="{FF2B5EF4-FFF2-40B4-BE49-F238E27FC236}">
                <a16:creationId xmlns:a16="http://schemas.microsoft.com/office/drawing/2014/main" id="{2D6932F5-8037-4002-BA43-F17C044295BF}"/>
              </a:ext>
            </a:extLst>
          </p:cNvPr>
          <p:cNvSpPr/>
          <p:nvPr/>
        </p:nvSpPr>
        <p:spPr>
          <a:xfrm>
            <a:off x="3546764" y="4433455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3" name="חץ: למטה 12">
            <a:extLst>
              <a:ext uri="{FF2B5EF4-FFF2-40B4-BE49-F238E27FC236}">
                <a16:creationId xmlns:a16="http://schemas.microsoft.com/office/drawing/2014/main" id="{077B063C-9C17-412F-8E40-F4BE649C46E8}"/>
              </a:ext>
            </a:extLst>
          </p:cNvPr>
          <p:cNvSpPr/>
          <p:nvPr/>
        </p:nvSpPr>
        <p:spPr>
          <a:xfrm>
            <a:off x="4100946" y="4433454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4" name="חץ: למטה 13">
            <a:extLst>
              <a:ext uri="{FF2B5EF4-FFF2-40B4-BE49-F238E27FC236}">
                <a16:creationId xmlns:a16="http://schemas.microsoft.com/office/drawing/2014/main" id="{B57F5EA7-740D-47A0-B4D2-2B70E65A3626}"/>
              </a:ext>
            </a:extLst>
          </p:cNvPr>
          <p:cNvSpPr/>
          <p:nvPr/>
        </p:nvSpPr>
        <p:spPr>
          <a:xfrm>
            <a:off x="4909128" y="4465785"/>
            <a:ext cx="554182" cy="951346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5" name="חץ: למטה 14">
            <a:extLst>
              <a:ext uri="{FF2B5EF4-FFF2-40B4-BE49-F238E27FC236}">
                <a16:creationId xmlns:a16="http://schemas.microsoft.com/office/drawing/2014/main" id="{D216083D-1F2C-4C7C-BA5A-E1C1277680DE}"/>
              </a:ext>
            </a:extLst>
          </p:cNvPr>
          <p:cNvSpPr/>
          <p:nvPr/>
        </p:nvSpPr>
        <p:spPr>
          <a:xfrm>
            <a:off x="5463310" y="4465784"/>
            <a:ext cx="554182" cy="1357745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sp>
        <p:nvSpPr>
          <p:cNvPr id="16" name="חץ: למטה 15">
            <a:extLst>
              <a:ext uri="{FF2B5EF4-FFF2-40B4-BE49-F238E27FC236}">
                <a16:creationId xmlns:a16="http://schemas.microsoft.com/office/drawing/2014/main" id="{EAA00E1F-4AB0-486C-913B-15052F60E18D}"/>
              </a:ext>
            </a:extLst>
          </p:cNvPr>
          <p:cNvSpPr/>
          <p:nvPr/>
        </p:nvSpPr>
        <p:spPr>
          <a:xfrm>
            <a:off x="6017492" y="4465783"/>
            <a:ext cx="554182" cy="1838038"/>
          </a:xfrm>
          <a:prstGeom prst="downArrow">
            <a:avLst>
              <a:gd name="adj1" fmla="val 50000"/>
              <a:gd name="adj2" fmla="val 80000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Varela Round" panose="00000500000000000000" pitchFamily="2" charset="-79"/>
            </a:endParaRPr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358F4688-3F59-48E1-840D-F8D88E241B26}"/>
              </a:ext>
            </a:extLst>
          </p:cNvPr>
          <p:cNvCxnSpPr/>
          <p:nvPr/>
        </p:nvCxnSpPr>
        <p:spPr>
          <a:xfrm>
            <a:off x="6096000" y="1293091"/>
            <a:ext cx="0" cy="9559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F1C9A260-AF3E-44AC-82FA-2D382A5CDE03}"/>
              </a:ext>
            </a:extLst>
          </p:cNvPr>
          <p:cNvCxnSpPr>
            <a:cxnSpLocks/>
          </p:cNvCxnSpPr>
          <p:nvPr/>
        </p:nvCxnSpPr>
        <p:spPr>
          <a:xfrm>
            <a:off x="6248400" y="1293091"/>
            <a:ext cx="0" cy="110836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>
            <a:extLst>
              <a:ext uri="{FF2B5EF4-FFF2-40B4-BE49-F238E27FC236}">
                <a16:creationId xmlns:a16="http://schemas.microsoft.com/office/drawing/2014/main" id="{725DE3E4-C2F0-482C-92D5-8520A7D6C1F8}"/>
              </a:ext>
            </a:extLst>
          </p:cNvPr>
          <p:cNvCxnSpPr>
            <a:cxnSpLocks/>
          </p:cNvCxnSpPr>
          <p:nvPr/>
        </p:nvCxnSpPr>
        <p:spPr>
          <a:xfrm>
            <a:off x="6428509" y="1293091"/>
            <a:ext cx="0" cy="129770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>
            <a:extLst>
              <a:ext uri="{FF2B5EF4-FFF2-40B4-BE49-F238E27FC236}">
                <a16:creationId xmlns:a16="http://schemas.microsoft.com/office/drawing/2014/main" id="{EAA3A837-8AF1-42E0-9016-AA4E6D7B2963}"/>
              </a:ext>
            </a:extLst>
          </p:cNvPr>
          <p:cNvCxnSpPr/>
          <p:nvPr/>
        </p:nvCxnSpPr>
        <p:spPr>
          <a:xfrm>
            <a:off x="6811818" y="1293091"/>
            <a:ext cx="0" cy="955963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>
            <a:extLst>
              <a:ext uri="{FF2B5EF4-FFF2-40B4-BE49-F238E27FC236}">
                <a16:creationId xmlns:a16="http://schemas.microsoft.com/office/drawing/2014/main" id="{3A5BAEF2-CD3A-431D-B8C2-A01532DBB982}"/>
              </a:ext>
            </a:extLst>
          </p:cNvPr>
          <p:cNvCxnSpPr>
            <a:cxnSpLocks/>
          </p:cNvCxnSpPr>
          <p:nvPr/>
        </p:nvCxnSpPr>
        <p:spPr>
          <a:xfrm>
            <a:off x="6964218" y="1293091"/>
            <a:ext cx="0" cy="1108363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>
            <a:extLst>
              <a:ext uri="{FF2B5EF4-FFF2-40B4-BE49-F238E27FC236}">
                <a16:creationId xmlns:a16="http://schemas.microsoft.com/office/drawing/2014/main" id="{95767538-6A1C-4208-AD5C-E08629567F24}"/>
              </a:ext>
            </a:extLst>
          </p:cNvPr>
          <p:cNvCxnSpPr>
            <a:cxnSpLocks/>
          </p:cNvCxnSpPr>
          <p:nvPr/>
        </p:nvCxnSpPr>
        <p:spPr>
          <a:xfrm>
            <a:off x="7144327" y="1293091"/>
            <a:ext cx="0" cy="1297708"/>
          </a:xfrm>
          <a:prstGeom prst="straightConnector1">
            <a:avLst/>
          </a:prstGeom>
          <a:ln w="76200">
            <a:solidFill>
              <a:srgbClr val="12B4B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9C3D5026-619B-4004-9471-4F2060400A2D}"/>
              </a:ext>
            </a:extLst>
          </p:cNvPr>
          <p:cNvCxnSpPr/>
          <p:nvPr/>
        </p:nvCxnSpPr>
        <p:spPr>
          <a:xfrm>
            <a:off x="7527636" y="1293091"/>
            <a:ext cx="0" cy="955963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מחבר חץ ישר 25">
            <a:extLst>
              <a:ext uri="{FF2B5EF4-FFF2-40B4-BE49-F238E27FC236}">
                <a16:creationId xmlns:a16="http://schemas.microsoft.com/office/drawing/2014/main" id="{34D95F0E-25AB-487F-9D18-49EED080FB41}"/>
              </a:ext>
            </a:extLst>
          </p:cNvPr>
          <p:cNvCxnSpPr>
            <a:cxnSpLocks/>
          </p:cNvCxnSpPr>
          <p:nvPr/>
        </p:nvCxnSpPr>
        <p:spPr>
          <a:xfrm>
            <a:off x="7680036" y="1293091"/>
            <a:ext cx="0" cy="1108363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D575FAB8-3603-4847-B42E-2153C80F64EE}"/>
              </a:ext>
            </a:extLst>
          </p:cNvPr>
          <p:cNvCxnSpPr>
            <a:cxnSpLocks/>
          </p:cNvCxnSpPr>
          <p:nvPr/>
        </p:nvCxnSpPr>
        <p:spPr>
          <a:xfrm>
            <a:off x="7860145" y="1293091"/>
            <a:ext cx="0" cy="1297708"/>
          </a:xfrm>
          <a:prstGeom prst="straightConnector1">
            <a:avLst/>
          </a:prstGeom>
          <a:ln w="76200">
            <a:solidFill>
              <a:srgbClr val="192A7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חץ: למטה 27">
            <a:extLst>
              <a:ext uri="{FF2B5EF4-FFF2-40B4-BE49-F238E27FC236}">
                <a16:creationId xmlns:a16="http://schemas.microsoft.com/office/drawing/2014/main" id="{CB227821-2DD5-4818-A05A-75F0F9EA8079}"/>
              </a:ext>
            </a:extLst>
          </p:cNvPr>
          <p:cNvSpPr/>
          <p:nvPr/>
        </p:nvSpPr>
        <p:spPr>
          <a:xfrm>
            <a:off x="8372764" y="1362363"/>
            <a:ext cx="2743202" cy="1548124"/>
          </a:xfrm>
          <a:prstGeom prst="downArrow">
            <a:avLst>
              <a:gd name="adj1" fmla="val 74015"/>
              <a:gd name="adj2" fmla="val 5159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2000" b="1" i="0" u="none" strike="noStrike" kern="1200" cap="none" spc="0" normalizeH="0" baseline="0" noProof="0" dirty="0">
              <a:ln>
                <a:noFill/>
              </a:ln>
              <a:solidFill>
                <a:srgbClr val="192A72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עיר המשמשת מרכז כלכלה בין-לאומי</a:t>
            </a:r>
          </a:p>
        </p:txBody>
      </p:sp>
      <p:sp>
        <p:nvSpPr>
          <p:cNvPr id="29" name="חץ: למטה 28">
            <a:extLst>
              <a:ext uri="{FF2B5EF4-FFF2-40B4-BE49-F238E27FC236}">
                <a16:creationId xmlns:a16="http://schemas.microsoft.com/office/drawing/2014/main" id="{E9B092A6-0BEB-4E63-8F4D-94FE2C0B1D68}"/>
              </a:ext>
            </a:extLst>
          </p:cNvPr>
          <p:cNvSpPr/>
          <p:nvPr/>
        </p:nvSpPr>
        <p:spPr>
          <a:xfrm>
            <a:off x="8372763" y="3059030"/>
            <a:ext cx="2743202" cy="1548124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1" i="0" u="none" strike="noStrike" kern="1200" cap="none" spc="0" normalizeH="0" baseline="0" noProof="0" dirty="0">
              <a:ln>
                <a:noFill/>
              </a:ln>
              <a:solidFill>
                <a:srgbClr val="12B4BC"/>
              </a:solidFill>
              <a:effectLst/>
              <a:uLnTx/>
              <a:uFillTx/>
              <a:latin typeface="Varela Round" panose="00000500000000000000" pitchFamily="2" charset="-79"/>
              <a:ea typeface="+mn-ea"/>
              <a:cs typeface="Varela Round" panose="00000500000000000000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דרכה זורמים התהליכים הגלובליים  </a:t>
            </a:r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8086C8AD-62C5-4DDA-A718-B9266038D6D7}"/>
              </a:ext>
            </a:extLst>
          </p:cNvPr>
          <p:cNvSpPr/>
          <p:nvPr/>
        </p:nvSpPr>
        <p:spPr>
          <a:xfrm>
            <a:off x="8372764" y="4755697"/>
            <a:ext cx="2743202" cy="1548124"/>
          </a:xfrm>
          <a:prstGeom prst="downArrow">
            <a:avLst>
              <a:gd name="adj1" fmla="val 74015"/>
              <a:gd name="adj2" fmla="val 51594"/>
            </a:avLst>
          </a:prstGeom>
          <a:solidFill>
            <a:srgbClr val="12B4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arela Round" panose="00000500000000000000" pitchFamily="2" charset="-79"/>
                <a:ea typeface="+mn-ea"/>
                <a:cs typeface="Varela Round" panose="00000500000000000000" pitchFamily="2" charset="-79"/>
              </a:rPr>
              <a:t>השפעה כלכלית גלובלית</a:t>
            </a:r>
          </a:p>
        </p:txBody>
      </p:sp>
    </p:spTree>
    <p:extLst>
      <p:ext uri="{BB962C8B-B14F-4D97-AF65-F5344CB8AC3E}">
        <p14:creationId xmlns:p14="http://schemas.microsoft.com/office/powerpoint/2010/main" val="17187378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של תמונה 5">
            <a:extLst>
              <a:ext uri="{FF2B5EF4-FFF2-40B4-BE49-F238E27FC236}">
                <a16:creationId xmlns:a16="http://schemas.microsoft.com/office/drawing/2014/main" id="{27FB6987-6BF8-4DD3-8826-14F2C0156F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8" t="21464" r="35536" b="12424"/>
          <a:stretch/>
        </p:blipFill>
        <p:spPr>
          <a:xfrm>
            <a:off x="4144369" y="459000"/>
            <a:ext cx="4744138" cy="6228000"/>
          </a:xfrm>
        </p:spPr>
      </p:pic>
    </p:spTree>
    <p:extLst>
      <p:ext uri="{BB962C8B-B14F-4D97-AF65-F5344CB8AC3E}">
        <p14:creationId xmlns:p14="http://schemas.microsoft.com/office/powerpoint/2010/main" val="3502573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64E4C3E3-3A0E-4B9E-BB65-7642E22784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87" t="33363" r="35407" b="6351"/>
          <a:stretch/>
        </p:blipFill>
        <p:spPr>
          <a:xfrm>
            <a:off x="1006498" y="63000"/>
            <a:ext cx="10117606" cy="6252281"/>
          </a:xfrm>
        </p:spPr>
      </p:pic>
    </p:spTree>
    <p:extLst>
      <p:ext uri="{BB962C8B-B14F-4D97-AF65-F5344CB8AC3E}">
        <p14:creationId xmlns:p14="http://schemas.microsoft.com/office/powerpoint/2010/main" val="15630253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1587E9-CEF1-46F7-8ACB-B32FDD6D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תל אביב בשירים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8490F33-CD80-487E-949F-F2842834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5951" y="868903"/>
            <a:ext cx="8031962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/>
              <a:t>קרא את הקטע שלפניך מתוך השיר "גן השקמים" מאת יצחק יצחקי, וענה על הסעיפים ב-ג שאחריו.</a:t>
            </a:r>
          </a:p>
          <a:p>
            <a:pPr marL="0" indent="0">
              <a:buNone/>
            </a:pPr>
            <a:endParaRPr lang="he-IL" sz="2800" dirty="0"/>
          </a:p>
          <a:p>
            <a:pPr marL="0" indent="0">
              <a:buNone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גידלה תל אביב מסביבה פרוורים</a:t>
            </a:r>
          </a:p>
          <a:p>
            <a:pPr marL="0" indent="0">
              <a:buNone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הכול בה תוכנן ונבדק.</a:t>
            </a:r>
          </a:p>
          <a:p>
            <a:pPr marL="0" indent="0">
              <a:buNone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נבנו בה כבישים נשכחו השקמים</a:t>
            </a:r>
          </a:p>
          <a:p>
            <a:pPr marL="0" indent="0">
              <a:buNone/>
            </a:pPr>
            <a:r>
              <a:rPr lang="he-IL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והלבין אז ראשם מאבק.</a:t>
            </a:r>
          </a:p>
          <a:p>
            <a:pPr marL="0" indent="0">
              <a:buNone/>
            </a:pPr>
            <a:endParaRPr lang="he-IL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he-IL" sz="3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1DCE40EA-9B94-4D5D-AFD8-6BB0D21E7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576" y="2991671"/>
            <a:ext cx="4012013" cy="2557232"/>
          </a:xfrm>
          <a:prstGeom prst="rect">
            <a:avLst/>
          </a:prstGeom>
        </p:spPr>
      </p:pic>
      <p:pic>
        <p:nvPicPr>
          <p:cNvPr id="7" name="Online Media 6" title="תל אביב אז והיום- לצלילי גן השקמים">
            <a:hlinkClick r:id="" action="ppaction://media"/>
            <a:extLst>
              <a:ext uri="{FF2B5EF4-FFF2-40B4-BE49-F238E27FC236}">
                <a16:creationId xmlns:a16="http://schemas.microsoft.com/office/drawing/2014/main" id="{F6ED983E-7900-48A1-ADF2-A444D386168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04839" y="1276350"/>
            <a:ext cx="2882490" cy="162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83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31587E9-CEF1-46F7-8ACB-B32FDD6D0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דוגמא לשאלות מבגרות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8490F33-CD80-487E-949F-F2842834B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883" y="1350942"/>
            <a:ext cx="11043413" cy="46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ב. על פי השיר, תאר שתי תופעות מתחום הגאוגרפיה העירונית </a:t>
            </a:r>
          </a:p>
          <a:p>
            <a:pPr marL="0" indent="0">
              <a:buNone/>
            </a:pPr>
            <a:r>
              <a:rPr lang="he-IL" dirty="0"/>
              <a:t>    שהתרחשו במטרופולין תל אביב. (4 נקודות)</a:t>
            </a:r>
          </a:p>
          <a:p>
            <a:pPr marL="0" indent="0">
              <a:buNone/>
            </a:pPr>
            <a:r>
              <a:rPr lang="he-IL" dirty="0"/>
              <a:t>ג. הצג גורם אחד לבניית "בתי שחקים" במטרופולין תל אביב.</a:t>
            </a:r>
          </a:p>
          <a:p>
            <a:pPr marL="0" indent="0">
              <a:buNone/>
            </a:pPr>
            <a:r>
              <a:rPr lang="he-IL" dirty="0"/>
              <a:t>   (3 נקודות)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724263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>
            <a:extLst>
              <a:ext uri="{FF2B5EF4-FFF2-40B4-BE49-F238E27FC236}">
                <a16:creationId xmlns:a16="http://schemas.microsoft.com/office/drawing/2014/main" id="{423F6F61-4567-462B-A618-70CBC508D8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172" r="34234" b="66411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</p:spPr>
      </p:pic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904EE8F9-32B7-45EB-8FC4-CC451E605118}"/>
              </a:ext>
            </a:extLst>
          </p:cNvPr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350">
              <a:lnSpc>
                <a:spcPct val="150000"/>
              </a:lnSpc>
            </a:pPr>
            <a:r>
              <a:rPr lang="he-IL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Varela Round" panose="00000500000000000000" pitchFamily="2" charset="-79"/>
              <a:cs typeface="Varela Round" panose="00000500000000000000" pitchFamily="2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0276247E-F89D-4BE1-B3D6-7FE06BEB5A42}"/>
              </a:ext>
            </a:extLst>
          </p:cNvPr>
          <p:cNvSpPr/>
          <p:nvPr/>
        </p:nvSpPr>
        <p:spPr>
          <a:xfrm>
            <a:off x="795" y="1838476"/>
            <a:ext cx="12190412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Varela Round" panose="00000500000000000000" pitchFamily="2" charset="-79"/>
                <a:cs typeface="Varela Round" panose="00000500000000000000" pitchFamily="2" charset="-79"/>
              </a:rPr>
              <a:t>נוהל שימוש ביצירות מוגנות בזכויות יוצרים ואיתור בעלי זכויות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2">
            <a:extLst>
              <a:ext uri="{FF2B5EF4-FFF2-40B4-BE49-F238E27FC236}">
                <a16:creationId xmlns:a16="http://schemas.microsoft.com/office/drawing/2014/main" id="{BC49AA69-AD47-451B-B850-74E314BE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מהי מטרופולין ?</a:t>
            </a:r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59DF29D6-7632-4DB6-A5E7-F79542B171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013549"/>
              </p:ext>
            </p:extLst>
          </p:nvPr>
        </p:nvGraphicFramePr>
        <p:xfrm>
          <a:off x="2346325" y="1279525"/>
          <a:ext cx="80311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14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C6D4E485-995E-4721-A37E-443B7269F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מבנה המטרופולין</a:t>
            </a:r>
          </a:p>
        </p:txBody>
      </p:sp>
      <p:graphicFrame>
        <p:nvGraphicFramePr>
          <p:cNvPr id="7" name="מציין מיקום תוכן 6">
            <a:extLst>
              <a:ext uri="{FF2B5EF4-FFF2-40B4-BE49-F238E27FC236}">
                <a16:creationId xmlns:a16="http://schemas.microsoft.com/office/drawing/2014/main" id="{58ED6202-0054-407F-BDFC-8F41BF4958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3903240"/>
              </p:ext>
            </p:extLst>
          </p:nvPr>
        </p:nvGraphicFramePr>
        <p:xfrm>
          <a:off x="2346325" y="1279525"/>
          <a:ext cx="8031163" cy="4679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8446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F819EE-1256-4752-B20F-2C1B1FF00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6000" dirty="0"/>
              <a:t>המטרופולינים בישראל</a:t>
            </a:r>
          </a:p>
        </p:txBody>
      </p:sp>
      <p:graphicFrame>
        <p:nvGraphicFramePr>
          <p:cNvPr id="6" name="מציין מיקום תוכן 5">
            <a:extLst>
              <a:ext uri="{FF2B5EF4-FFF2-40B4-BE49-F238E27FC236}">
                <a16:creationId xmlns:a16="http://schemas.microsoft.com/office/drawing/2014/main" id="{273DDB99-1CAD-4B0E-AA9B-894ED4B6B6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140574"/>
              </p:ext>
            </p:extLst>
          </p:nvPr>
        </p:nvGraphicFramePr>
        <p:xfrm>
          <a:off x="1828800" y="1144645"/>
          <a:ext cx="9301881" cy="4814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1894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0DD8EB-38E1-4B0F-9060-FFD62D04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892" y="213094"/>
            <a:ext cx="6184558" cy="1671312"/>
          </a:xfrm>
        </p:spPr>
        <p:txBody>
          <a:bodyPr/>
          <a:lstStyle/>
          <a:p>
            <a:r>
              <a:rPr lang="he-IL" dirty="0"/>
              <a:t>מפת המטרופולינים בישראל</a:t>
            </a:r>
          </a:p>
        </p:txBody>
      </p:sp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19EB0A54-08B8-4286-B76A-78AFB5590D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7" t="21166" r="38822" b="10042"/>
          <a:stretch/>
        </p:blipFill>
        <p:spPr>
          <a:xfrm>
            <a:off x="8180173" y="327454"/>
            <a:ext cx="3669766" cy="6300000"/>
          </a:xfr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065612BF-A835-4DAE-B3A2-2A26CD93896C}"/>
              </a:ext>
            </a:extLst>
          </p:cNvPr>
          <p:cNvSpPr/>
          <p:nvPr/>
        </p:nvSpPr>
        <p:spPr>
          <a:xfrm>
            <a:off x="8464569" y="6573794"/>
            <a:ext cx="2730653" cy="284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50" dirty="0">
                <a:cs typeface="Varela Round" panose="00000500000000000000"/>
              </a:rPr>
              <a:t>מתוך אתר הלשכה המרכזית לסטטיסטיקה</a:t>
            </a:r>
          </a:p>
        </p:txBody>
      </p:sp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5D831E30-65CA-4928-B917-2DEFACD3533E}"/>
              </a:ext>
            </a:extLst>
          </p:cNvPr>
          <p:cNvCxnSpPr>
            <a:cxnSpLocks/>
          </p:cNvCxnSpPr>
          <p:nvPr/>
        </p:nvCxnSpPr>
        <p:spPr>
          <a:xfrm flipH="1">
            <a:off x="6440959" y="1519882"/>
            <a:ext cx="3784258" cy="6427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C96718CD-8E69-4C9E-8714-77DCA84F2BAC}"/>
              </a:ext>
            </a:extLst>
          </p:cNvPr>
          <p:cNvCxnSpPr>
            <a:cxnSpLocks/>
          </p:cNvCxnSpPr>
          <p:nvPr/>
        </p:nvCxnSpPr>
        <p:spPr>
          <a:xfrm flipH="1">
            <a:off x="6096000" y="2677839"/>
            <a:ext cx="3919056" cy="3989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מחבר חץ ישר 9">
            <a:extLst>
              <a:ext uri="{FF2B5EF4-FFF2-40B4-BE49-F238E27FC236}">
                <a16:creationId xmlns:a16="http://schemas.microsoft.com/office/drawing/2014/main" id="{78F07255-BDF9-4B9B-A4D5-692EC7CFD75E}"/>
              </a:ext>
            </a:extLst>
          </p:cNvPr>
          <p:cNvCxnSpPr>
            <a:cxnSpLocks/>
          </p:cNvCxnSpPr>
          <p:nvPr/>
        </p:nvCxnSpPr>
        <p:spPr>
          <a:xfrm flipH="1">
            <a:off x="6440959" y="3070655"/>
            <a:ext cx="3926923" cy="9818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מחבר חץ ישר 13">
            <a:extLst>
              <a:ext uri="{FF2B5EF4-FFF2-40B4-BE49-F238E27FC236}">
                <a16:creationId xmlns:a16="http://schemas.microsoft.com/office/drawing/2014/main" id="{C57CDBE0-E245-4A52-B4F8-F8E200F215BB}"/>
              </a:ext>
            </a:extLst>
          </p:cNvPr>
          <p:cNvCxnSpPr>
            <a:cxnSpLocks/>
          </p:cNvCxnSpPr>
          <p:nvPr/>
        </p:nvCxnSpPr>
        <p:spPr>
          <a:xfrm flipH="1">
            <a:off x="6802395" y="3818238"/>
            <a:ext cx="3212661" cy="129128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מלבן: פינות מעוגלות 21">
            <a:extLst>
              <a:ext uri="{FF2B5EF4-FFF2-40B4-BE49-F238E27FC236}">
                <a16:creationId xmlns:a16="http://schemas.microsoft.com/office/drawing/2014/main" id="{5A185439-18A5-4969-A796-6848D31B742C}"/>
              </a:ext>
            </a:extLst>
          </p:cNvPr>
          <p:cNvSpPr/>
          <p:nvPr/>
        </p:nvSpPr>
        <p:spPr>
          <a:xfrm>
            <a:off x="4164227" y="2091503"/>
            <a:ext cx="2162432" cy="3989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cs typeface="Varela Round" panose="00000500000000000000"/>
              </a:rPr>
              <a:t>חיפה</a:t>
            </a:r>
          </a:p>
        </p:txBody>
      </p:sp>
      <p:sp>
        <p:nvSpPr>
          <p:cNvPr id="24" name="מלבן: פינות מעוגלות 23">
            <a:extLst>
              <a:ext uri="{FF2B5EF4-FFF2-40B4-BE49-F238E27FC236}">
                <a16:creationId xmlns:a16="http://schemas.microsoft.com/office/drawing/2014/main" id="{A5422B2C-547A-42E2-8A7C-FDD5C14CABC7}"/>
              </a:ext>
            </a:extLst>
          </p:cNvPr>
          <p:cNvSpPr/>
          <p:nvPr/>
        </p:nvSpPr>
        <p:spPr>
          <a:xfrm>
            <a:off x="3933568" y="2865861"/>
            <a:ext cx="2162432" cy="3989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cs typeface="Varela Round" panose="00000500000000000000"/>
              </a:rPr>
              <a:t>תל אביב</a:t>
            </a:r>
          </a:p>
        </p:txBody>
      </p:sp>
      <p:sp>
        <p:nvSpPr>
          <p:cNvPr id="26" name="מלבן: פינות מעוגלות 25">
            <a:extLst>
              <a:ext uri="{FF2B5EF4-FFF2-40B4-BE49-F238E27FC236}">
                <a16:creationId xmlns:a16="http://schemas.microsoft.com/office/drawing/2014/main" id="{F4320829-C57C-4C3B-8869-67F9230CAEE7}"/>
              </a:ext>
            </a:extLst>
          </p:cNvPr>
          <p:cNvSpPr/>
          <p:nvPr/>
        </p:nvSpPr>
        <p:spPr>
          <a:xfrm>
            <a:off x="4296032" y="3921324"/>
            <a:ext cx="2162432" cy="3989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cs typeface="Varela Round" panose="00000500000000000000"/>
              </a:rPr>
              <a:t>ירושלים</a:t>
            </a:r>
          </a:p>
        </p:txBody>
      </p:sp>
      <p:sp>
        <p:nvSpPr>
          <p:cNvPr id="28" name="מלבן: פינות מעוגלות 27">
            <a:extLst>
              <a:ext uri="{FF2B5EF4-FFF2-40B4-BE49-F238E27FC236}">
                <a16:creationId xmlns:a16="http://schemas.microsoft.com/office/drawing/2014/main" id="{CC84B219-9A3D-46F3-885A-575C30510C49}"/>
              </a:ext>
            </a:extLst>
          </p:cNvPr>
          <p:cNvSpPr/>
          <p:nvPr/>
        </p:nvSpPr>
        <p:spPr>
          <a:xfrm>
            <a:off x="4639963" y="4987104"/>
            <a:ext cx="2162432" cy="39899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>
                <a:cs typeface="Varela Round" panose="00000500000000000000"/>
              </a:rPr>
              <a:t>באר שבע</a:t>
            </a:r>
          </a:p>
        </p:txBody>
      </p:sp>
    </p:spTree>
    <p:extLst>
      <p:ext uri="{BB962C8B-B14F-4D97-AF65-F5344CB8AC3E}">
        <p14:creationId xmlns:p14="http://schemas.microsoft.com/office/powerpoint/2010/main" val="2899898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>
            <a:extLst>
              <a:ext uri="{FF2B5EF4-FFF2-40B4-BE49-F238E27FC236}">
                <a16:creationId xmlns:a16="http://schemas.microsoft.com/office/drawing/2014/main" id="{BC48275D-F96F-4BFD-BEBF-EBB9654578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0" t="20898" r="38496" b="10625"/>
          <a:stretch/>
        </p:blipFill>
        <p:spPr>
          <a:xfrm>
            <a:off x="8655910" y="1167715"/>
            <a:ext cx="3013152" cy="5220000"/>
          </a:xfr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1BFE2259-C38E-49B2-9F3B-B16709AB4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470284"/>
            <a:ext cx="12191999" cy="1990043"/>
          </a:xfrm>
        </p:spPr>
        <p:txBody>
          <a:bodyPr/>
          <a:lstStyle/>
          <a:p>
            <a:r>
              <a:rPr lang="he-IL" dirty="0"/>
              <a:t>     מטרופולינים ירושלים ותל אביב</a:t>
            </a:r>
            <a:br>
              <a:rPr lang="he-IL" dirty="0"/>
            </a:br>
            <a:r>
              <a:rPr lang="he-IL" dirty="0"/>
              <a:t>      "הליבה הלאומית של ישראל" </a:t>
            </a:r>
            <a:br>
              <a:rPr lang="he-IL" dirty="0"/>
            </a:br>
            <a:r>
              <a:rPr lang="he-IL" dirty="0"/>
              <a:t>. </a:t>
            </a:r>
            <a:br>
              <a:rPr lang="he-IL" dirty="0"/>
            </a:br>
            <a:endParaRPr lang="he-IL" dirty="0"/>
          </a:p>
        </p:txBody>
      </p:sp>
      <p:pic>
        <p:nvPicPr>
          <p:cNvPr id="6" name="מציין מיקום תוכן 4">
            <a:extLst>
              <a:ext uri="{FF2B5EF4-FFF2-40B4-BE49-F238E27FC236}">
                <a16:creationId xmlns:a16="http://schemas.microsoft.com/office/drawing/2014/main" id="{BF3A0932-4EB5-488C-9CB5-7EB38FA6AB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64" t="39047" r="41481" b="45253"/>
          <a:stretch/>
        </p:blipFill>
        <p:spPr>
          <a:xfrm>
            <a:off x="2305067" y="2171262"/>
            <a:ext cx="5827905" cy="3636000"/>
          </a:xfrm>
          <a:prstGeom prst="rect">
            <a:avLst/>
          </a:prstGeom>
        </p:spPr>
      </p:pic>
      <p:cxnSp>
        <p:nvCxnSpPr>
          <p:cNvPr id="9" name="מחבר חץ ישר 8">
            <a:extLst>
              <a:ext uri="{FF2B5EF4-FFF2-40B4-BE49-F238E27FC236}">
                <a16:creationId xmlns:a16="http://schemas.microsoft.com/office/drawing/2014/main" id="{0F3EB344-020A-47FC-8EC0-76379E620B2C}"/>
              </a:ext>
            </a:extLst>
          </p:cNvPr>
          <p:cNvCxnSpPr>
            <a:cxnSpLocks/>
          </p:cNvCxnSpPr>
          <p:nvPr/>
        </p:nvCxnSpPr>
        <p:spPr>
          <a:xfrm flipV="1">
            <a:off x="6911840" y="3335258"/>
            <a:ext cx="3311020" cy="376281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856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7F819EE-1256-4752-B20F-2C1B1FF00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13094"/>
            <a:ext cx="12191999" cy="1168374"/>
          </a:xfrm>
        </p:spPr>
        <p:txBody>
          <a:bodyPr/>
          <a:lstStyle/>
          <a:p>
            <a:r>
              <a:rPr lang="he-IL" sz="4400" dirty="0"/>
              <a:t>מטרופולינים חיפה ובאר שבע</a:t>
            </a:r>
            <a:br>
              <a:rPr lang="he-IL" sz="4400" dirty="0"/>
            </a:br>
            <a:r>
              <a:rPr lang="he-IL" sz="4400" dirty="0"/>
              <a:t>מוקדים אזוריים</a:t>
            </a:r>
          </a:p>
        </p:txBody>
      </p:sp>
      <p:pic>
        <p:nvPicPr>
          <p:cNvPr id="6" name="מציין מיקום תוכן 5">
            <a:extLst>
              <a:ext uri="{FF2B5EF4-FFF2-40B4-BE49-F238E27FC236}">
                <a16:creationId xmlns:a16="http://schemas.microsoft.com/office/drawing/2014/main" id="{5C815D19-5F28-4CFE-9B93-3963EB3604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6" t="12109" r="65324" b="17848"/>
          <a:stretch/>
        </p:blipFill>
        <p:spPr>
          <a:xfrm>
            <a:off x="7762510" y="1486721"/>
            <a:ext cx="3561084" cy="4680000"/>
          </a:xfr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E55B0B5F-BB15-438A-B07C-99EBBADEE9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4292" r="60881" b="34964"/>
          <a:stretch/>
        </p:blipFill>
        <p:spPr>
          <a:xfrm>
            <a:off x="2145343" y="1785438"/>
            <a:ext cx="4769353" cy="3479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7742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15798</TotalTime>
  <Words>924</Words>
  <Application>Microsoft Office PowerPoint</Application>
  <PresentationFormat>Widescreen</PresentationFormat>
  <Paragraphs>160</Paragraphs>
  <Slides>36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-apple-system</vt:lpstr>
      <vt:lpstr>Arial</vt:lpstr>
      <vt:lpstr>Calibri</vt:lpstr>
      <vt:lpstr>Varela Round</vt:lpstr>
      <vt:lpstr>Wingdings</vt:lpstr>
      <vt:lpstr>ערכת נושא Office</vt:lpstr>
      <vt:lpstr>2_ערכת נושא Office</vt:lpstr>
      <vt:lpstr>מערכת שידורים לאומית</vt:lpstr>
      <vt:lpstr>מטרופולין תל אביב – מרכז כלכלי, חברתי ותרבותי</vt:lpstr>
      <vt:lpstr>מה נלמד היום?</vt:lpstr>
      <vt:lpstr>מהי מטרופולין ?</vt:lpstr>
      <vt:lpstr>מבנה המטרופולין</vt:lpstr>
      <vt:lpstr>המטרופולינים בישראל</vt:lpstr>
      <vt:lpstr>מפת המטרופולינים בישראל</vt:lpstr>
      <vt:lpstr>     מטרופולינים ירושלים ותל אביב       "הליבה הלאומית של ישראל"  .  </vt:lpstr>
      <vt:lpstr>מטרופולינים חיפה ובאר שבע מוקדים אזוריים</vt:lpstr>
      <vt:lpstr>כלכלת  המטרופולין</vt:lpstr>
      <vt:lpstr>הכלכלה של המטרופולין</vt:lpstr>
      <vt:lpstr>הכלכלה של המטרופולין</vt:lpstr>
      <vt:lpstr>פיתוח התיירות במטרופולינים</vt:lpstr>
      <vt:lpstr>תנועות אוכלוסייה במטרופולינים</vt:lpstr>
      <vt:lpstr>תנועות אוכלוסייה במטרופולינים</vt:lpstr>
      <vt:lpstr>PowerPoint Presentation</vt:lpstr>
      <vt:lpstr>מטרופולין תל אביב </vt:lpstr>
      <vt:lpstr>PowerPoint Presentation</vt:lpstr>
      <vt:lpstr>תל אביב</vt:lpstr>
      <vt:lpstr>PowerPoint Presentation</vt:lpstr>
      <vt:lpstr>מטרופולין תל אביב המספרים</vt:lpstr>
      <vt:lpstr>מטרופולין תל אביב המספרים</vt:lpstr>
      <vt:lpstr>נתוני אוכלוסייה מתוך אתר עיריית ת"א</vt:lpstr>
      <vt:lpstr>מה ניתן ללמוד מהנתונים? </vt:lpstr>
      <vt:lpstr> הבא שני הסברים אפשריים להבדל בממוצע נפשות למשק בית בין תל אביב לבין ירושלים. </vt:lpstr>
      <vt:lpstr>הבעיות המרכזיות  בגלעין המטרופולין - בתל אביב</vt:lpstr>
      <vt:lpstr>PowerPoint Presentation</vt:lpstr>
      <vt:lpstr>העיר הלבנה – אתר מורשת עולמי</vt:lpstr>
      <vt:lpstr>העיר הלבנה – אתר מורשת עולמי</vt:lpstr>
      <vt:lpstr>מאפייני עיר עולם/ עיר גלובלית</vt:lpstr>
      <vt:lpstr>תל אביב – עיר עולם בהתהוות </vt:lpstr>
      <vt:lpstr>PowerPoint Presentation</vt:lpstr>
      <vt:lpstr>PowerPoint Presentation</vt:lpstr>
      <vt:lpstr>תל אביב בשירים</vt:lpstr>
      <vt:lpstr>דוגמא לשאלות מבגרות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377</cp:revision>
  <dcterms:created xsi:type="dcterms:W3CDTF">2020-03-15T19:13:03Z</dcterms:created>
  <dcterms:modified xsi:type="dcterms:W3CDTF">2020-12-28T09:31:47Z</dcterms:modified>
</cp:coreProperties>
</file>