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43"/>
  </p:notesMasterIdLst>
  <p:sldIdLst>
    <p:sldId id="257" r:id="rId2"/>
    <p:sldId id="262" r:id="rId3"/>
    <p:sldId id="263" r:id="rId4"/>
    <p:sldId id="308" r:id="rId5"/>
    <p:sldId id="319" r:id="rId6"/>
    <p:sldId id="318" r:id="rId7"/>
    <p:sldId id="314" r:id="rId8"/>
    <p:sldId id="322" r:id="rId9"/>
    <p:sldId id="325" r:id="rId10"/>
    <p:sldId id="324" r:id="rId11"/>
    <p:sldId id="328" r:id="rId12"/>
    <p:sldId id="326" r:id="rId13"/>
    <p:sldId id="330" r:id="rId14"/>
    <p:sldId id="329" r:id="rId15"/>
    <p:sldId id="331" r:id="rId16"/>
    <p:sldId id="332" r:id="rId17"/>
    <p:sldId id="333" r:id="rId18"/>
    <p:sldId id="334" r:id="rId19"/>
    <p:sldId id="335" r:id="rId20"/>
    <p:sldId id="336" r:id="rId21"/>
    <p:sldId id="337" r:id="rId22"/>
    <p:sldId id="338" r:id="rId23"/>
    <p:sldId id="339" r:id="rId24"/>
    <p:sldId id="343" r:id="rId25"/>
    <p:sldId id="344" r:id="rId26"/>
    <p:sldId id="345" r:id="rId27"/>
    <p:sldId id="302" r:id="rId28"/>
    <p:sldId id="346" r:id="rId29"/>
    <p:sldId id="348" r:id="rId30"/>
    <p:sldId id="347" r:id="rId31"/>
    <p:sldId id="349" r:id="rId32"/>
    <p:sldId id="350" r:id="rId33"/>
    <p:sldId id="351" r:id="rId34"/>
    <p:sldId id="352" r:id="rId35"/>
    <p:sldId id="356" r:id="rId36"/>
    <p:sldId id="358" r:id="rId37"/>
    <p:sldId id="357" r:id="rId38"/>
    <p:sldId id="355" r:id="rId39"/>
    <p:sldId id="359" r:id="rId40"/>
    <p:sldId id="360" r:id="rId41"/>
    <p:sldId id="340" r:id="rId42"/>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2A72"/>
    <a:srgbClr val="92D050"/>
    <a:srgbClr val="6CF0FF"/>
    <a:srgbClr val="E0E0E0"/>
    <a:srgbClr val="E6E6E6"/>
    <a:srgbClr val="11A4AB"/>
    <a:srgbClr val="12B4BC"/>
    <a:srgbClr val="8DD3D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ללא סגנון, רשת טבלה">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796" autoAdjust="0"/>
    <p:restoredTop sz="94660"/>
  </p:normalViewPr>
  <p:slideViewPr>
    <p:cSldViewPr snapToGrid="0" snapToObjects="1">
      <p:cViewPr varScale="1">
        <p:scale>
          <a:sx n="66" d="100"/>
          <a:sy n="66" d="100"/>
        </p:scale>
        <p:origin x="1402" y="53"/>
      </p:cViewPr>
      <p:guideLst>
        <p:guide orient="horz" pos="2160"/>
        <p:guide pos="3841"/>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EC061A6-0796-4DA4-BCCF-C39215C865B3}" type="datetimeFigureOut">
              <a:rPr lang="he-IL" smtClean="0"/>
              <a:pPr/>
              <a:t>ט"ז/כסלו/תשפ"א</a:t>
            </a:fld>
            <a:endParaRPr lang="he-IL"/>
          </a:p>
        </p:txBody>
      </p:sp>
      <p:sp>
        <p:nvSpPr>
          <p:cNvPr id="4" name="מציין מיקום של תמונת שקופית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6DF83E7-A828-4E18-9E21-DA925548D1ED}" type="slidenum">
              <a:rPr lang="he-IL" smtClean="0"/>
              <a:pPr/>
              <a:t>‹#›</a:t>
            </a:fld>
            <a:endParaRPr lang="he-IL"/>
          </a:p>
        </p:txBody>
      </p:sp>
    </p:spTree>
    <p:extLst>
      <p:ext uri="{BB962C8B-B14F-4D97-AF65-F5344CB8AC3E}">
        <p14:creationId xmlns:p14="http://schemas.microsoft.com/office/powerpoint/2010/main" val="242047285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7bb09f98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7bb09f98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14</a:t>
            </a:fld>
            <a:endParaRPr lang="he-IL"/>
          </a:p>
        </p:txBody>
      </p:sp>
    </p:spTree>
    <p:extLst>
      <p:ext uri="{BB962C8B-B14F-4D97-AF65-F5344CB8AC3E}">
        <p14:creationId xmlns:p14="http://schemas.microsoft.com/office/powerpoint/2010/main" val="38756091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15</a:t>
            </a:fld>
            <a:endParaRPr lang="he-IL"/>
          </a:p>
        </p:txBody>
      </p:sp>
    </p:spTree>
    <p:extLst>
      <p:ext uri="{BB962C8B-B14F-4D97-AF65-F5344CB8AC3E}">
        <p14:creationId xmlns:p14="http://schemas.microsoft.com/office/powerpoint/2010/main" val="23742993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16</a:t>
            </a:fld>
            <a:endParaRPr lang="he-IL"/>
          </a:p>
        </p:txBody>
      </p:sp>
    </p:spTree>
    <p:extLst>
      <p:ext uri="{BB962C8B-B14F-4D97-AF65-F5344CB8AC3E}">
        <p14:creationId xmlns:p14="http://schemas.microsoft.com/office/powerpoint/2010/main" val="20004997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17</a:t>
            </a:fld>
            <a:endParaRPr lang="he-IL"/>
          </a:p>
        </p:txBody>
      </p:sp>
    </p:spTree>
    <p:extLst>
      <p:ext uri="{BB962C8B-B14F-4D97-AF65-F5344CB8AC3E}">
        <p14:creationId xmlns:p14="http://schemas.microsoft.com/office/powerpoint/2010/main" val="5267398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18</a:t>
            </a:fld>
            <a:endParaRPr lang="he-IL"/>
          </a:p>
        </p:txBody>
      </p:sp>
    </p:spTree>
    <p:extLst>
      <p:ext uri="{BB962C8B-B14F-4D97-AF65-F5344CB8AC3E}">
        <p14:creationId xmlns:p14="http://schemas.microsoft.com/office/powerpoint/2010/main" val="8389612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19</a:t>
            </a:fld>
            <a:endParaRPr lang="he-IL"/>
          </a:p>
        </p:txBody>
      </p:sp>
    </p:spTree>
    <p:extLst>
      <p:ext uri="{BB962C8B-B14F-4D97-AF65-F5344CB8AC3E}">
        <p14:creationId xmlns:p14="http://schemas.microsoft.com/office/powerpoint/2010/main" val="27056419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20</a:t>
            </a:fld>
            <a:endParaRPr lang="he-IL"/>
          </a:p>
        </p:txBody>
      </p:sp>
    </p:spTree>
    <p:extLst>
      <p:ext uri="{BB962C8B-B14F-4D97-AF65-F5344CB8AC3E}">
        <p14:creationId xmlns:p14="http://schemas.microsoft.com/office/powerpoint/2010/main" val="22729999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21</a:t>
            </a:fld>
            <a:endParaRPr lang="he-IL"/>
          </a:p>
        </p:txBody>
      </p:sp>
    </p:spTree>
    <p:extLst>
      <p:ext uri="{BB962C8B-B14F-4D97-AF65-F5344CB8AC3E}">
        <p14:creationId xmlns:p14="http://schemas.microsoft.com/office/powerpoint/2010/main" val="18309381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22</a:t>
            </a:fld>
            <a:endParaRPr lang="he-IL"/>
          </a:p>
        </p:txBody>
      </p:sp>
    </p:spTree>
    <p:extLst>
      <p:ext uri="{BB962C8B-B14F-4D97-AF65-F5344CB8AC3E}">
        <p14:creationId xmlns:p14="http://schemas.microsoft.com/office/powerpoint/2010/main" val="15566891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23</a:t>
            </a:fld>
            <a:endParaRPr lang="he-IL"/>
          </a:p>
        </p:txBody>
      </p:sp>
    </p:spTree>
    <p:extLst>
      <p:ext uri="{BB962C8B-B14F-4D97-AF65-F5344CB8AC3E}">
        <p14:creationId xmlns:p14="http://schemas.microsoft.com/office/powerpoint/2010/main" val="19697073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28</a:t>
            </a:fld>
            <a:endParaRPr lang="he-IL"/>
          </a:p>
        </p:txBody>
      </p:sp>
    </p:spTree>
    <p:extLst>
      <p:ext uri="{BB962C8B-B14F-4D97-AF65-F5344CB8AC3E}">
        <p14:creationId xmlns:p14="http://schemas.microsoft.com/office/powerpoint/2010/main" val="19109574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29</a:t>
            </a:fld>
            <a:endParaRPr lang="he-IL"/>
          </a:p>
        </p:txBody>
      </p:sp>
    </p:spTree>
    <p:extLst>
      <p:ext uri="{BB962C8B-B14F-4D97-AF65-F5344CB8AC3E}">
        <p14:creationId xmlns:p14="http://schemas.microsoft.com/office/powerpoint/2010/main" val="9973592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30</a:t>
            </a:fld>
            <a:endParaRPr lang="he-IL"/>
          </a:p>
        </p:txBody>
      </p:sp>
    </p:spTree>
    <p:extLst>
      <p:ext uri="{BB962C8B-B14F-4D97-AF65-F5344CB8AC3E}">
        <p14:creationId xmlns:p14="http://schemas.microsoft.com/office/powerpoint/2010/main" val="3459545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31</a:t>
            </a:fld>
            <a:endParaRPr lang="he-IL"/>
          </a:p>
        </p:txBody>
      </p:sp>
    </p:spTree>
    <p:extLst>
      <p:ext uri="{BB962C8B-B14F-4D97-AF65-F5344CB8AC3E}">
        <p14:creationId xmlns:p14="http://schemas.microsoft.com/office/powerpoint/2010/main" val="10889306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32</a:t>
            </a:fld>
            <a:endParaRPr lang="he-IL"/>
          </a:p>
        </p:txBody>
      </p:sp>
    </p:spTree>
    <p:extLst>
      <p:ext uri="{BB962C8B-B14F-4D97-AF65-F5344CB8AC3E}">
        <p14:creationId xmlns:p14="http://schemas.microsoft.com/office/powerpoint/2010/main" val="374353654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33</a:t>
            </a:fld>
            <a:endParaRPr lang="he-IL"/>
          </a:p>
        </p:txBody>
      </p:sp>
    </p:spTree>
    <p:extLst>
      <p:ext uri="{BB962C8B-B14F-4D97-AF65-F5344CB8AC3E}">
        <p14:creationId xmlns:p14="http://schemas.microsoft.com/office/powerpoint/2010/main" val="142207046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37</a:t>
            </a:fld>
            <a:endParaRPr lang="he-IL"/>
          </a:p>
        </p:txBody>
      </p:sp>
    </p:spTree>
    <p:extLst>
      <p:ext uri="{BB962C8B-B14F-4D97-AF65-F5344CB8AC3E}">
        <p14:creationId xmlns:p14="http://schemas.microsoft.com/office/powerpoint/2010/main" val="8141415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38</a:t>
            </a:fld>
            <a:endParaRPr lang="he-IL"/>
          </a:p>
        </p:txBody>
      </p:sp>
    </p:spTree>
    <p:extLst>
      <p:ext uri="{BB962C8B-B14F-4D97-AF65-F5344CB8AC3E}">
        <p14:creationId xmlns:p14="http://schemas.microsoft.com/office/powerpoint/2010/main" val="242774140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39</a:t>
            </a:fld>
            <a:endParaRPr lang="he-IL"/>
          </a:p>
        </p:txBody>
      </p:sp>
    </p:spTree>
    <p:extLst>
      <p:ext uri="{BB962C8B-B14F-4D97-AF65-F5344CB8AC3E}">
        <p14:creationId xmlns:p14="http://schemas.microsoft.com/office/powerpoint/2010/main" val="17634117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40</a:t>
            </a:fld>
            <a:endParaRPr lang="he-IL"/>
          </a:p>
        </p:txBody>
      </p:sp>
    </p:spTree>
    <p:extLst>
      <p:ext uri="{BB962C8B-B14F-4D97-AF65-F5344CB8AC3E}">
        <p14:creationId xmlns:p14="http://schemas.microsoft.com/office/powerpoint/2010/main" val="10107378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7</a:t>
            </a:fld>
            <a:endParaRPr lang="he-IL"/>
          </a:p>
        </p:txBody>
      </p:sp>
    </p:spTree>
    <p:extLst>
      <p:ext uri="{BB962C8B-B14F-4D97-AF65-F5344CB8AC3E}">
        <p14:creationId xmlns:p14="http://schemas.microsoft.com/office/powerpoint/2010/main" val="23825873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8</a:t>
            </a:fld>
            <a:endParaRPr lang="he-IL"/>
          </a:p>
        </p:txBody>
      </p:sp>
    </p:spTree>
    <p:extLst>
      <p:ext uri="{BB962C8B-B14F-4D97-AF65-F5344CB8AC3E}">
        <p14:creationId xmlns:p14="http://schemas.microsoft.com/office/powerpoint/2010/main" val="28753633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9</a:t>
            </a:fld>
            <a:endParaRPr lang="he-IL"/>
          </a:p>
        </p:txBody>
      </p:sp>
    </p:spTree>
    <p:extLst>
      <p:ext uri="{BB962C8B-B14F-4D97-AF65-F5344CB8AC3E}">
        <p14:creationId xmlns:p14="http://schemas.microsoft.com/office/powerpoint/2010/main" val="33621132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10</a:t>
            </a:fld>
            <a:endParaRPr lang="he-IL"/>
          </a:p>
        </p:txBody>
      </p:sp>
    </p:spTree>
    <p:extLst>
      <p:ext uri="{BB962C8B-B14F-4D97-AF65-F5344CB8AC3E}">
        <p14:creationId xmlns:p14="http://schemas.microsoft.com/office/powerpoint/2010/main" val="38860978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11</a:t>
            </a:fld>
            <a:endParaRPr lang="he-IL"/>
          </a:p>
        </p:txBody>
      </p:sp>
    </p:spTree>
    <p:extLst>
      <p:ext uri="{BB962C8B-B14F-4D97-AF65-F5344CB8AC3E}">
        <p14:creationId xmlns:p14="http://schemas.microsoft.com/office/powerpoint/2010/main" val="1779485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12</a:t>
            </a:fld>
            <a:endParaRPr lang="he-IL"/>
          </a:p>
        </p:txBody>
      </p:sp>
    </p:spTree>
    <p:extLst>
      <p:ext uri="{BB962C8B-B14F-4D97-AF65-F5344CB8AC3E}">
        <p14:creationId xmlns:p14="http://schemas.microsoft.com/office/powerpoint/2010/main" val="14674084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13</a:t>
            </a:fld>
            <a:endParaRPr lang="he-IL"/>
          </a:p>
        </p:txBody>
      </p:sp>
    </p:spTree>
    <p:extLst>
      <p:ext uri="{BB962C8B-B14F-4D97-AF65-F5344CB8AC3E}">
        <p14:creationId xmlns:p14="http://schemas.microsoft.com/office/powerpoint/2010/main" val="40023730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שער - מערכת שידורים לאומית">
    <p:spTree>
      <p:nvGrpSpPr>
        <p:cNvPr id="1" name=""/>
        <p:cNvGrpSpPr/>
        <p:nvPr/>
      </p:nvGrpSpPr>
      <p:grpSpPr>
        <a:xfrm>
          <a:off x="0" y="0"/>
          <a:ext cx="0" cy="0"/>
          <a:chOff x="0" y="0"/>
          <a:chExt cx="0" cy="0"/>
        </a:xfrm>
      </p:grpSpPr>
      <p:sp>
        <p:nvSpPr>
          <p:cNvPr id="2" name="כותרת 1"/>
          <p:cNvSpPr>
            <a:spLocks noGrp="1"/>
          </p:cNvSpPr>
          <p:nvPr>
            <p:ph type="ctrTitle"/>
          </p:nvPr>
        </p:nvSpPr>
        <p:spPr>
          <a:xfrm>
            <a:off x="516000" y="2693989"/>
            <a:ext cx="11160000" cy="1470025"/>
          </a:xfrm>
        </p:spPr>
        <p:txBody>
          <a:bodyPr vert="horz" lIns="91440" tIns="45720" rIns="91440" bIns="45720" rtlCol="1" anchor="ctr">
            <a:normAutofit/>
          </a:bodyPr>
          <a:lstStyle>
            <a:lvl1pPr>
              <a:defRPr kumimoji="0" lang="he-IL" sz="6601" b="1" i="0" u="none" strike="noStrike" kern="1200" cap="none" spc="0" normalizeH="0" baseline="0" noProof="0" dirty="0" smtClean="0">
                <a:ln>
                  <a:noFill/>
                </a:ln>
                <a:solidFill>
                  <a:srgbClr val="192A72"/>
                </a:solidFill>
                <a:effectLst/>
                <a:uLnTx/>
                <a:uFillTx/>
                <a:latin typeface="Varela Round" panose="00000500000000000000" pitchFamily="2" charset="-79"/>
                <a:ea typeface="+mj-ea"/>
                <a:cs typeface="Varela Round" panose="00000500000000000000" pitchFamily="2" charset="-79"/>
              </a:defRPr>
            </a:lvl1pPr>
          </a:lstStyle>
          <a:p>
            <a:pPr marL="0" marR="0" lvl="0" indent="0" algn="ctr" defTabSz="914491" rtl="1" eaLnBrk="1" fontAlgn="auto" latinLnBrk="0" hangingPunct="1">
              <a:lnSpc>
                <a:spcPct val="100000"/>
              </a:lnSpc>
              <a:spcBef>
                <a:spcPct val="0"/>
              </a:spcBef>
              <a:spcAft>
                <a:spcPts val="0"/>
              </a:spcAft>
              <a:buClrTx/>
              <a:buSzTx/>
              <a:buFontTx/>
              <a:buNone/>
              <a:tabLst/>
              <a:defRPr/>
            </a:pPr>
            <a:r>
              <a:rPr lang="he-IL" dirty="0"/>
              <a:t>לחץ כדי לערוך סגנון כותרת</a:t>
            </a:r>
          </a:p>
        </p:txBody>
      </p:sp>
      <p:sp>
        <p:nvSpPr>
          <p:cNvPr id="7" name="מלבן מעוגל 6"/>
          <p:cNvSpPr/>
          <p:nvPr userDrawn="1"/>
        </p:nvSpPr>
        <p:spPr>
          <a:xfrm>
            <a:off x="-670069" y="6569428"/>
            <a:ext cx="2623961" cy="45910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8" name="מלבן מעוגל 7"/>
          <p:cNvSpPr/>
          <p:nvPr userDrawn="1"/>
        </p:nvSpPr>
        <p:spPr>
          <a:xfrm>
            <a:off x="-1488810" y="6304086"/>
            <a:ext cx="3246400" cy="192925"/>
          </a:xfrm>
          <a:prstGeom prst="roundRect">
            <a:avLst>
              <a:gd name="adj" fmla="val 49359"/>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9" name="מלבן מעוגל 8"/>
          <p:cNvSpPr/>
          <p:nvPr userDrawn="1"/>
        </p:nvSpPr>
        <p:spPr>
          <a:xfrm>
            <a:off x="9986482" y="-439221"/>
            <a:ext cx="4205647" cy="63186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8259471" y="6565100"/>
            <a:ext cx="4434214" cy="79653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pic>
        <p:nvPicPr>
          <p:cNvPr id="12" name="תמונה 11"/>
          <p:cNvPicPr>
            <a:picLocks noChangeAspect="1"/>
          </p:cNvPicPr>
          <p:nvPr userDrawn="1"/>
        </p:nvPicPr>
        <p:blipFill rotWithShape="1">
          <a:blip r:embed="rId2" cstate="print">
            <a:extLst>
              <a:ext uri="{28A0092B-C50C-407E-A947-70E740481C1C}">
                <a14:useLocalDpi xmlns:a14="http://schemas.microsoft.com/office/drawing/2010/main" val="0"/>
              </a:ext>
            </a:extLst>
          </a:blip>
          <a:srcRect l="33058" r="33511" b="26248"/>
          <a:stretch/>
        </p:blipFill>
        <p:spPr>
          <a:xfrm>
            <a:off x="5445286" y="369916"/>
            <a:ext cx="1301430" cy="1597430"/>
          </a:xfrm>
          <a:prstGeom prst="rect">
            <a:avLst/>
          </a:prstGeom>
        </p:spPr>
      </p:pic>
      <p:sp>
        <p:nvSpPr>
          <p:cNvPr id="3" name="Rectangle 2">
            <a:extLst>
              <a:ext uri="{FF2B5EF4-FFF2-40B4-BE49-F238E27FC236}">
                <a16:creationId xmlns:a16="http://schemas.microsoft.com/office/drawing/2014/main" id="{6F2D798A-D3EB-4AD6-BA0D-6AF5A272CB65}"/>
              </a:ext>
            </a:extLst>
          </p:cNvPr>
          <p:cNvSpPr/>
          <p:nvPr userDrawn="1"/>
        </p:nvSpPr>
        <p:spPr>
          <a:xfrm>
            <a:off x="-1" y="-960120"/>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5661D397-1081-475E-877E-2C0275DD9CD7}"/>
              </a:ext>
            </a:extLst>
          </p:cNvPr>
          <p:cNvSpPr/>
          <p:nvPr userDrawn="1"/>
        </p:nvSpPr>
        <p:spPr>
          <a:xfrm>
            <a:off x="-1356361" y="6875979"/>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3C9C924-5BCF-44F6-9D2C-C85E4D329EC9}"/>
              </a:ext>
            </a:extLst>
          </p:cNvPr>
          <p:cNvSpPr/>
          <p:nvPr userDrawn="1"/>
        </p:nvSpPr>
        <p:spPr>
          <a:xfrm rot="5400000">
            <a:off x="10129568" y="1977381"/>
            <a:ext cx="698752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FB07856-A797-4811-9A80-36465708097A}"/>
              </a:ext>
            </a:extLst>
          </p:cNvPr>
          <p:cNvSpPr/>
          <p:nvPr userDrawn="1"/>
        </p:nvSpPr>
        <p:spPr>
          <a:xfrm>
            <a:off x="-3261642" y="347118"/>
            <a:ext cx="3246401" cy="730473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פרטי השיעור, מקצוע ומורה">
    <p:spTree>
      <p:nvGrpSpPr>
        <p:cNvPr id="1" name=""/>
        <p:cNvGrpSpPr/>
        <p:nvPr/>
      </p:nvGrpSpPr>
      <p:grpSpPr>
        <a:xfrm>
          <a:off x="0" y="0"/>
          <a:ext cx="0" cy="0"/>
          <a:chOff x="0" y="0"/>
          <a:chExt cx="0" cy="0"/>
        </a:xfrm>
      </p:grpSpPr>
      <p:sp>
        <p:nvSpPr>
          <p:cNvPr id="10" name="מלבן מעוגל 9"/>
          <p:cNvSpPr/>
          <p:nvPr userDrawn="1"/>
        </p:nvSpPr>
        <p:spPr>
          <a:xfrm>
            <a:off x="212943" y="1396870"/>
            <a:ext cx="14000014" cy="2978963"/>
          </a:xfrm>
          <a:prstGeom prst="roundRect">
            <a:avLst>
              <a:gd name="adj" fmla="val 50000"/>
            </a:avLst>
          </a:prstGeom>
          <a:solidFill>
            <a:srgbClr val="E0E0E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  </a:t>
            </a:r>
          </a:p>
        </p:txBody>
      </p:sp>
      <p:sp>
        <p:nvSpPr>
          <p:cNvPr id="7" name="מלבן מעוגל 6"/>
          <p:cNvSpPr/>
          <p:nvPr userDrawn="1"/>
        </p:nvSpPr>
        <p:spPr>
          <a:xfrm>
            <a:off x="7329949" y="6240593"/>
            <a:ext cx="5333866" cy="5576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1" name="מלבן מעוגל 10"/>
          <p:cNvSpPr/>
          <p:nvPr userDrawn="1"/>
        </p:nvSpPr>
        <p:spPr>
          <a:xfrm>
            <a:off x="-501113" y="87232"/>
            <a:ext cx="1428110" cy="322428"/>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4" name="מלבן מעוגל 8">
            <a:extLst>
              <a:ext uri="{FF2B5EF4-FFF2-40B4-BE49-F238E27FC236}">
                <a16:creationId xmlns:a16="http://schemas.microsoft.com/office/drawing/2014/main" id="{404057E2-9B3D-4075-99B3-75AE757986D1}"/>
              </a:ext>
            </a:extLst>
          </p:cNvPr>
          <p:cNvSpPr/>
          <p:nvPr userDrawn="1"/>
        </p:nvSpPr>
        <p:spPr>
          <a:xfrm>
            <a:off x="10059465" y="87232"/>
            <a:ext cx="2768857" cy="451249"/>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5" name="מלבן מעוגל 7">
            <a:extLst>
              <a:ext uri="{FF2B5EF4-FFF2-40B4-BE49-F238E27FC236}">
                <a16:creationId xmlns:a16="http://schemas.microsoft.com/office/drawing/2014/main" id="{F6801116-CC43-4B2A-8C30-E06B51438E5F}"/>
              </a:ext>
            </a:extLst>
          </p:cNvPr>
          <p:cNvSpPr/>
          <p:nvPr userDrawn="1"/>
        </p:nvSpPr>
        <p:spPr>
          <a:xfrm>
            <a:off x="9066088" y="5930032"/>
            <a:ext cx="529942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6" name="Rectangle 15">
            <a:extLst>
              <a:ext uri="{FF2B5EF4-FFF2-40B4-BE49-F238E27FC236}">
                <a16:creationId xmlns:a16="http://schemas.microsoft.com/office/drawing/2014/main" id="{083851AC-7C39-4D24-80F3-E23F47BEFFD4}"/>
              </a:ext>
            </a:extLst>
          </p:cNvPr>
          <p:cNvSpPr/>
          <p:nvPr userDrawn="1"/>
        </p:nvSpPr>
        <p:spPr>
          <a:xfrm>
            <a:off x="-1" y="-960120"/>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1AEE328-D2C3-444A-8724-BDAF608C4860}"/>
              </a:ext>
            </a:extLst>
          </p:cNvPr>
          <p:cNvSpPr/>
          <p:nvPr userDrawn="1"/>
        </p:nvSpPr>
        <p:spPr>
          <a:xfrm>
            <a:off x="-1356361" y="6875979"/>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8D96B898-2CF0-49F5-BBD6-BB8ACC47A495}"/>
              </a:ext>
            </a:extLst>
          </p:cNvPr>
          <p:cNvSpPr/>
          <p:nvPr userDrawn="1"/>
        </p:nvSpPr>
        <p:spPr>
          <a:xfrm rot="5400000">
            <a:off x="10107939" y="1972518"/>
            <a:ext cx="698752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99EA7E53-F4C8-4E78-8841-55D753889071}"/>
              </a:ext>
            </a:extLst>
          </p:cNvPr>
          <p:cNvSpPr/>
          <p:nvPr userDrawn="1"/>
        </p:nvSpPr>
        <p:spPr>
          <a:xfrm>
            <a:off x="-3246402" y="-426720"/>
            <a:ext cx="3246401" cy="8078569"/>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כותרת 1">
            <a:extLst>
              <a:ext uri="{FF2B5EF4-FFF2-40B4-BE49-F238E27FC236}">
                <a16:creationId xmlns:a16="http://schemas.microsoft.com/office/drawing/2014/main" id="{6AF90618-5011-488D-8577-8090B2BE5488}"/>
              </a:ext>
            </a:extLst>
          </p:cNvPr>
          <p:cNvSpPr>
            <a:spLocks noGrp="1"/>
          </p:cNvSpPr>
          <p:nvPr>
            <p:ph type="ctrTitle"/>
          </p:nvPr>
        </p:nvSpPr>
        <p:spPr>
          <a:xfrm>
            <a:off x="696000" y="1400768"/>
            <a:ext cx="10800000" cy="1260000"/>
          </a:xfrm>
          <a:prstGeom prst="rect">
            <a:avLst/>
          </a:prstGeom>
        </p:spPr>
        <p:txBody>
          <a:bodyPr anchor="ctr" anchorCtr="0">
            <a:noAutofit/>
          </a:bodyPr>
          <a:lstStyle>
            <a:lvl1pPr algn="ctr">
              <a:defRPr sz="6600" b="1">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23" name="Google Shape;11;p2">
            <a:extLst>
              <a:ext uri="{FF2B5EF4-FFF2-40B4-BE49-F238E27FC236}">
                <a16:creationId xmlns:a16="http://schemas.microsoft.com/office/drawing/2014/main" id="{60774046-55DB-47C4-8731-49E4A217CD42}"/>
              </a:ext>
            </a:extLst>
          </p:cNvPr>
          <p:cNvSpPr txBox="1">
            <a:spLocks noGrp="1"/>
          </p:cNvSpPr>
          <p:nvPr>
            <p:ph type="subTitle" idx="1"/>
          </p:nvPr>
        </p:nvSpPr>
        <p:spPr>
          <a:xfrm>
            <a:off x="696000" y="2798300"/>
            <a:ext cx="10800000" cy="720000"/>
          </a:xfrm>
          <a:prstGeom prst="rect">
            <a:avLst/>
          </a:prstGeom>
        </p:spPr>
        <p:txBody>
          <a:bodyPr spcFirstLastPara="1" wrap="square" lIns="36000" tIns="36000" rIns="36000" bIns="36000" anchor="ctr" anchorCtr="0">
            <a:spAutoFit/>
          </a:bodyPr>
          <a:lstStyle>
            <a:lvl1pPr lvl="0" algn="ctr">
              <a:lnSpc>
                <a:spcPct val="100000"/>
              </a:lnSpc>
              <a:spcBef>
                <a:spcPts val="0"/>
              </a:spcBef>
              <a:spcAft>
                <a:spcPts val="600"/>
              </a:spcAft>
              <a:buSzPts val="2800"/>
              <a:buNone/>
              <a:defRPr sz="3600" b="1">
                <a:solidFill>
                  <a:srgbClr val="002060"/>
                </a:solidFill>
                <a:latin typeface="Varela Round" pitchFamily="2" charset="-79"/>
                <a:cs typeface="Varela Round" pitchFamily="2" charset="-79"/>
              </a:defRPr>
            </a:lvl1pPr>
            <a:lvl2pPr lvl="1" algn="ctr">
              <a:lnSpc>
                <a:spcPct val="100000"/>
              </a:lnSpc>
              <a:spcBef>
                <a:spcPts val="0"/>
              </a:spcBef>
              <a:spcAft>
                <a:spcPts val="0"/>
              </a:spcAft>
              <a:buSzPts val="2800"/>
              <a:buNone/>
              <a:defRPr sz="3700"/>
            </a:lvl2pPr>
            <a:lvl3pPr lvl="2" algn="ctr">
              <a:lnSpc>
                <a:spcPct val="100000"/>
              </a:lnSpc>
              <a:spcBef>
                <a:spcPts val="0"/>
              </a:spcBef>
              <a:spcAft>
                <a:spcPts val="0"/>
              </a:spcAft>
              <a:buSzPts val="2800"/>
              <a:buNone/>
              <a:defRPr sz="3700"/>
            </a:lvl3pPr>
            <a:lvl4pPr lvl="3" algn="ctr">
              <a:lnSpc>
                <a:spcPct val="100000"/>
              </a:lnSpc>
              <a:spcBef>
                <a:spcPts val="0"/>
              </a:spcBef>
              <a:spcAft>
                <a:spcPts val="0"/>
              </a:spcAft>
              <a:buSzPts val="2800"/>
              <a:buNone/>
              <a:defRPr sz="3700"/>
            </a:lvl4pPr>
            <a:lvl5pPr lvl="4" algn="ctr">
              <a:lnSpc>
                <a:spcPct val="100000"/>
              </a:lnSpc>
              <a:spcBef>
                <a:spcPts val="0"/>
              </a:spcBef>
              <a:spcAft>
                <a:spcPts val="0"/>
              </a:spcAft>
              <a:buSzPts val="2800"/>
              <a:buNone/>
              <a:defRPr sz="3700"/>
            </a:lvl5pPr>
            <a:lvl6pPr lvl="5" algn="ctr">
              <a:lnSpc>
                <a:spcPct val="100000"/>
              </a:lnSpc>
              <a:spcBef>
                <a:spcPts val="0"/>
              </a:spcBef>
              <a:spcAft>
                <a:spcPts val="0"/>
              </a:spcAft>
              <a:buSzPts val="2800"/>
              <a:buNone/>
              <a:defRPr sz="3700"/>
            </a:lvl6pPr>
            <a:lvl7pPr lvl="6" algn="ctr">
              <a:lnSpc>
                <a:spcPct val="100000"/>
              </a:lnSpc>
              <a:spcBef>
                <a:spcPts val="0"/>
              </a:spcBef>
              <a:spcAft>
                <a:spcPts val="0"/>
              </a:spcAft>
              <a:buSzPts val="2800"/>
              <a:buNone/>
              <a:defRPr sz="3700"/>
            </a:lvl7pPr>
            <a:lvl8pPr lvl="7" algn="ctr">
              <a:lnSpc>
                <a:spcPct val="100000"/>
              </a:lnSpc>
              <a:spcBef>
                <a:spcPts val="0"/>
              </a:spcBef>
              <a:spcAft>
                <a:spcPts val="0"/>
              </a:spcAft>
              <a:buSzPts val="2800"/>
              <a:buNone/>
              <a:defRPr sz="3700"/>
            </a:lvl8pPr>
            <a:lvl9pPr lvl="8" algn="ctr">
              <a:lnSpc>
                <a:spcPct val="100000"/>
              </a:lnSpc>
              <a:spcBef>
                <a:spcPts val="0"/>
              </a:spcBef>
              <a:spcAft>
                <a:spcPts val="0"/>
              </a:spcAft>
              <a:buSzPts val="2800"/>
              <a:buNone/>
              <a:defRPr sz="3700"/>
            </a:lvl9pPr>
          </a:lstStyle>
          <a:p>
            <a:endParaRPr dirty="0"/>
          </a:p>
        </p:txBody>
      </p:sp>
      <p:sp>
        <p:nvSpPr>
          <p:cNvPr id="24" name="מציין מיקום תוכן 2">
            <a:extLst>
              <a:ext uri="{FF2B5EF4-FFF2-40B4-BE49-F238E27FC236}">
                <a16:creationId xmlns:a16="http://schemas.microsoft.com/office/drawing/2014/main" id="{4EE53297-C04D-4B07-99F8-BCEC4E3B9EB8}"/>
              </a:ext>
            </a:extLst>
          </p:cNvPr>
          <p:cNvSpPr>
            <a:spLocks noGrp="1"/>
          </p:cNvSpPr>
          <p:nvPr>
            <p:ph idx="10"/>
          </p:nvPr>
        </p:nvSpPr>
        <p:spPr>
          <a:xfrm>
            <a:off x="696000" y="3655832"/>
            <a:ext cx="10800000" cy="720000"/>
          </a:xfrm>
        </p:spPr>
        <p:txBody>
          <a:bodyPr anchor="ctr">
            <a:noAutofit/>
          </a:bodyPr>
          <a:lstStyle>
            <a:lvl1pPr marL="342900" indent="-342900" algn="ctr" defTabSz="914400" rtl="1" eaLnBrk="1" latinLnBrk="0" hangingPunct="1">
              <a:lnSpc>
                <a:spcPct val="100000"/>
              </a:lnSpc>
              <a:spcBef>
                <a:spcPts val="0"/>
              </a:spcBef>
              <a:spcAft>
                <a:spcPts val="600"/>
              </a:spcAft>
              <a:buSzPts val="2800"/>
              <a:buFont typeface="Arial" pitchFamily="34" charset="0"/>
              <a:buNone/>
              <a:defRPr lang="he-IL" sz="2800" b="1" kern="1200" dirty="0" smtClean="0">
                <a:solidFill>
                  <a:srgbClr val="002060"/>
                </a:solidFill>
                <a:latin typeface="Varela Round" pitchFamily="2" charset="-79"/>
                <a:ea typeface="+mn-ea"/>
                <a:cs typeface="Varela Round" pitchFamily="2" charset="-79"/>
              </a:defRPr>
            </a:lvl1pPr>
            <a:lvl2pPr marL="342900" indent="-342900" algn="ctr" defTabSz="914400" rtl="1" eaLnBrk="1" latinLnBrk="0" hangingPunct="1">
              <a:lnSpc>
                <a:spcPct val="100000"/>
              </a:lnSpc>
              <a:spcBef>
                <a:spcPts val="0"/>
              </a:spcBef>
              <a:spcAft>
                <a:spcPts val="600"/>
              </a:spcAft>
              <a:buSzPts val="2800"/>
              <a:buFont typeface="Arial" pitchFamily="34" charset="0"/>
              <a:buNone/>
              <a:defRPr lang="he-IL" sz="3200" b="1" kern="1200" dirty="0" smtClean="0">
                <a:solidFill>
                  <a:srgbClr val="002060"/>
                </a:solidFill>
                <a:latin typeface="Varela Round" pitchFamily="2" charset="-79"/>
                <a:ea typeface="+mn-ea"/>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p:txBody>
      </p:sp>
      <p:sp>
        <p:nvSpPr>
          <p:cNvPr id="20" name="מציין מיקום של מספר שקופית 22">
            <a:extLst>
              <a:ext uri="{FF2B5EF4-FFF2-40B4-BE49-F238E27FC236}">
                <a16:creationId xmlns:a16="http://schemas.microsoft.com/office/drawing/2014/main" id="{58C13A1B-004E-44B4-BBDC-E08548A96B81}"/>
              </a:ext>
            </a:extLst>
          </p:cNvPr>
          <p:cNvSpPr txBox="1">
            <a:spLocks/>
          </p:cNvSpPr>
          <p:nvPr userDrawn="1"/>
        </p:nvSpPr>
        <p:spPr>
          <a:xfrm>
            <a:off x="-162210" y="6389199"/>
            <a:ext cx="812800" cy="521208"/>
          </a:xfrm>
          <a:prstGeom prst="rect">
            <a:avLst/>
          </a:prstGeom>
          <a:noFill/>
        </p:spPr>
        <p:txBody>
          <a:bodyPr vert="horz" anchor="ctr"/>
          <a:lstStyle>
            <a:defPPr>
              <a:defRPr lang="en-US"/>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3D4E47C-59C5-4044-AEB3-F799ACC274F1}" type="slidenum">
              <a:rPr lang="he-IL" sz="1800" b="0" smtClean="0">
                <a:solidFill>
                  <a:schemeClr val="bg1">
                    <a:lumMod val="65000"/>
                  </a:schemeClr>
                </a:solidFill>
                <a:latin typeface="Varela Round" panose="00000500000000000000" pitchFamily="2" charset="-79"/>
                <a:cs typeface="Varela Round" panose="00000500000000000000" pitchFamily="2" charset="-79"/>
              </a:rPr>
              <a:pPr/>
              <a:t>‹#›</a:t>
            </a:fld>
            <a:endParaRPr lang="he-IL" sz="1800" b="0" dirty="0">
              <a:solidFill>
                <a:schemeClr val="bg1">
                  <a:lumMod val="65000"/>
                </a:schemeClr>
              </a:solidFill>
              <a:latin typeface="Varela Round" panose="00000500000000000000" pitchFamily="2" charset="-79"/>
              <a:cs typeface="Varela Round" panose="00000500000000000000" pitchFamily="2" charset="-79"/>
            </a:endParaRPr>
          </a:p>
        </p:txBody>
      </p:sp>
    </p:spTree>
    <p:extLst>
      <p:ext uri="{BB962C8B-B14F-4D97-AF65-F5344CB8AC3E}">
        <p14:creationId xmlns:p14="http://schemas.microsoft.com/office/powerpoint/2010/main" val="2196595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כותרת ותוכן פריסה 1">
    <p:spTree>
      <p:nvGrpSpPr>
        <p:cNvPr id="1" name=""/>
        <p:cNvGrpSpPr/>
        <p:nvPr/>
      </p:nvGrpSpPr>
      <p:grpSpPr>
        <a:xfrm>
          <a:off x="0" y="0"/>
          <a:ext cx="0" cy="0"/>
          <a:chOff x="0" y="0"/>
          <a:chExt cx="0" cy="0"/>
        </a:xfrm>
      </p:grpSpPr>
      <p:sp>
        <p:nvSpPr>
          <p:cNvPr id="11" name="מלבן מעוגל 10">
            <a:extLst>
              <a:ext uri="{FF2B5EF4-FFF2-40B4-BE49-F238E27FC236}">
                <a16:creationId xmlns:a16="http://schemas.microsoft.com/office/drawing/2014/main" id="{EAE132D4-D270-4859-A0A8-0EABA938935B}"/>
              </a:ext>
            </a:extLst>
          </p:cNvPr>
          <p:cNvSpPr/>
          <p:nvPr userDrawn="1"/>
        </p:nvSpPr>
        <p:spPr>
          <a:xfrm>
            <a:off x="6581228" y="6447542"/>
            <a:ext cx="5993234" cy="720000"/>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4" name="מלבן מעוגל 6">
            <a:extLst>
              <a:ext uri="{FF2B5EF4-FFF2-40B4-BE49-F238E27FC236}">
                <a16:creationId xmlns:a16="http://schemas.microsoft.com/office/drawing/2014/main" id="{8A467694-CC08-4C30-BF05-885FCBD4CAB0}"/>
              </a:ext>
            </a:extLst>
          </p:cNvPr>
          <p:cNvSpPr/>
          <p:nvPr userDrawn="1"/>
        </p:nvSpPr>
        <p:spPr>
          <a:xfrm>
            <a:off x="9704146" y="5381191"/>
            <a:ext cx="3496396" cy="442359"/>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6" name="מציין מיקום תוכן 5"/>
          <p:cNvSpPr>
            <a:spLocks noGrp="1"/>
          </p:cNvSpPr>
          <p:nvPr>
            <p:ph sz="quarter" idx="4"/>
          </p:nvPr>
        </p:nvSpPr>
        <p:spPr>
          <a:xfrm>
            <a:off x="515273" y="998859"/>
            <a:ext cx="11161453" cy="4062435"/>
          </a:xfrm>
        </p:spPr>
        <p:txBody>
          <a:bodyPr>
            <a:normAutofit/>
          </a:bodyPr>
          <a:lstStyle>
            <a:lvl1pPr marL="268288" indent="-268288">
              <a:lnSpc>
                <a:spcPct val="100000"/>
              </a:lnSpc>
              <a:spcBef>
                <a:spcPts val="0"/>
              </a:spcBef>
              <a:spcAft>
                <a:spcPts val="600"/>
              </a:spcAft>
              <a:defRPr lang="he-IL" sz="2400" kern="1200" dirty="0" smtClean="0">
                <a:solidFill>
                  <a:srgbClr val="002060"/>
                </a:solidFill>
                <a:latin typeface="Varela Round" pitchFamily="2" charset="-79"/>
                <a:ea typeface="+mn-ea"/>
                <a:cs typeface="Varela Round" panose="00000500000000000000" pitchFamily="2" charset="-79"/>
              </a:defRPr>
            </a:lvl1pPr>
            <a:lvl2pPr>
              <a:lnSpc>
                <a:spcPct val="100000"/>
              </a:lnSpc>
              <a:spcBef>
                <a:spcPts val="0"/>
              </a:spcBef>
              <a:spcAft>
                <a:spcPts val="600"/>
              </a:spcAft>
              <a:defRPr lang="he-IL" sz="2400" kern="1200" dirty="0" smtClean="0">
                <a:solidFill>
                  <a:srgbClr val="002060"/>
                </a:solidFill>
                <a:latin typeface="Varela Round" pitchFamily="2" charset="-79"/>
                <a:ea typeface="+mn-ea"/>
                <a:cs typeface="Varela Round" panose="00000500000000000000" pitchFamily="2" charset="-79"/>
              </a:defRPr>
            </a:lvl2pPr>
            <a:lvl3pPr>
              <a:defRPr sz="1800"/>
            </a:lvl3pPr>
            <a:lvl4pPr>
              <a:defRPr sz="1600"/>
            </a:lvl4pPr>
            <a:lvl5pPr>
              <a:defRPr sz="1600"/>
            </a:lvl5pPr>
            <a:lvl6pPr>
              <a:defRPr sz="1600"/>
            </a:lvl6pPr>
            <a:lvl7pPr>
              <a:defRPr sz="1600"/>
            </a:lvl7pPr>
            <a:lvl8pPr>
              <a:defRPr sz="1600"/>
            </a:lvl8pPr>
            <a:lvl9pPr>
              <a:defRPr sz="1600"/>
            </a:lvl9pPr>
          </a:lstStyle>
          <a:p>
            <a:pPr marL="342900" lvl="0" indent="-342900" algn="r" defTabSz="914400" rtl="1" eaLnBrk="1" latinLnBrk="0" hangingPunct="1">
              <a:lnSpc>
                <a:spcPct val="150000"/>
              </a:lnSpc>
              <a:spcBef>
                <a:spcPct val="20000"/>
              </a:spcBef>
              <a:buFont typeface="Arial" pitchFamily="34" charset="0"/>
              <a:buChar char="•"/>
            </a:pPr>
            <a:r>
              <a:rPr lang="he-IL" dirty="0"/>
              <a:t>לחץ כדי לערוך סגנונות טקסט של תבנית בסיס</a:t>
            </a:r>
          </a:p>
          <a:p>
            <a:pPr marL="742950" lvl="1" indent="-285750" algn="r" defTabSz="914400" rtl="1" eaLnBrk="1" latinLnBrk="0" hangingPunct="1">
              <a:lnSpc>
                <a:spcPct val="150000"/>
              </a:lnSpc>
              <a:spcBef>
                <a:spcPct val="20000"/>
              </a:spcBef>
              <a:buFont typeface="Arial" pitchFamily="34" charset="0"/>
              <a:buChar char="–"/>
            </a:pPr>
            <a:r>
              <a:rPr lang="he-IL" dirty="0"/>
              <a:t>רמה שנייה</a:t>
            </a:r>
          </a:p>
        </p:txBody>
      </p:sp>
      <p:sp>
        <p:nvSpPr>
          <p:cNvPr id="2" name="כותרת 1"/>
          <p:cNvSpPr>
            <a:spLocks noGrp="1"/>
          </p:cNvSpPr>
          <p:nvPr>
            <p:ph type="title"/>
          </p:nvPr>
        </p:nvSpPr>
        <p:spPr>
          <a:xfrm>
            <a:off x="1024128" y="155448"/>
            <a:ext cx="9802206" cy="720000"/>
          </a:xfrm>
          <a:noFill/>
        </p:spPr>
        <p:txBody>
          <a:bodyPr vert="horz" lIns="0" tIns="0" rIns="0" bIns="0" rtlCol="1" anchor="ctr">
            <a:noAutofit/>
          </a:bodyPr>
          <a:lstStyle>
            <a:lvl1pPr marL="0" marR="0" indent="0" algn="ctr" defTabSz="914400" rtl="1"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anose="00000500000000000000"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9" name="מלבן מעוגל 7">
            <a:extLst>
              <a:ext uri="{FF2B5EF4-FFF2-40B4-BE49-F238E27FC236}">
                <a16:creationId xmlns:a16="http://schemas.microsoft.com/office/drawing/2014/main" id="{53A31BA8-BED7-4737-8AF6-AA655F116E85}"/>
              </a:ext>
            </a:extLst>
          </p:cNvPr>
          <p:cNvSpPr/>
          <p:nvPr userDrawn="1"/>
        </p:nvSpPr>
        <p:spPr>
          <a:xfrm>
            <a:off x="-1226982" y="101748"/>
            <a:ext cx="2160598" cy="21681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anose="00000500000000000000" pitchFamily="2" charset="-79"/>
              <a:cs typeface="Varela Round" panose="00000500000000000000" pitchFamily="2" charset="-79"/>
            </a:endParaRPr>
          </a:p>
        </p:txBody>
      </p:sp>
      <p:sp>
        <p:nvSpPr>
          <p:cNvPr id="13" name="מלבן מעוגל 8">
            <a:extLst>
              <a:ext uri="{FF2B5EF4-FFF2-40B4-BE49-F238E27FC236}">
                <a16:creationId xmlns:a16="http://schemas.microsoft.com/office/drawing/2014/main" id="{2CDE3276-7F45-4436-8F72-4AC18E7F0FC7}"/>
              </a:ext>
            </a:extLst>
          </p:cNvPr>
          <p:cNvSpPr/>
          <p:nvPr userDrawn="1"/>
        </p:nvSpPr>
        <p:spPr>
          <a:xfrm>
            <a:off x="-2054055" y="390797"/>
            <a:ext cx="2969302"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anose="00000500000000000000" pitchFamily="2" charset="-79"/>
              <a:cs typeface="Varela Round" panose="00000500000000000000" pitchFamily="2" charset="-79"/>
            </a:endParaRPr>
          </a:p>
        </p:txBody>
      </p:sp>
      <p:sp>
        <p:nvSpPr>
          <p:cNvPr id="10" name="מלבן מעוגל 6">
            <a:extLst>
              <a:ext uri="{FF2B5EF4-FFF2-40B4-BE49-F238E27FC236}">
                <a16:creationId xmlns:a16="http://schemas.microsoft.com/office/drawing/2014/main" id="{53219EEB-A406-4AC2-B87E-54A955D7D483}"/>
              </a:ext>
            </a:extLst>
          </p:cNvPr>
          <p:cNvSpPr/>
          <p:nvPr userDrawn="1"/>
        </p:nvSpPr>
        <p:spPr>
          <a:xfrm>
            <a:off x="7978665" y="5944772"/>
            <a:ext cx="4766811" cy="381549"/>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p>
        </p:txBody>
      </p:sp>
      <p:sp>
        <p:nvSpPr>
          <p:cNvPr id="12" name="Rectangle 11">
            <a:extLst>
              <a:ext uri="{FF2B5EF4-FFF2-40B4-BE49-F238E27FC236}">
                <a16:creationId xmlns:a16="http://schemas.microsoft.com/office/drawing/2014/main" id="{DB5BA376-F667-4A43-9264-CB356AE2FBF1}"/>
              </a:ext>
            </a:extLst>
          </p:cNvPr>
          <p:cNvSpPr/>
          <p:nvPr userDrawn="1"/>
        </p:nvSpPr>
        <p:spPr>
          <a:xfrm rot="5400000">
            <a:off x="9936561" y="2157343"/>
            <a:ext cx="735717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מציין מיקום של מספר שקופית 22">
            <a:extLst>
              <a:ext uri="{FF2B5EF4-FFF2-40B4-BE49-F238E27FC236}">
                <a16:creationId xmlns:a16="http://schemas.microsoft.com/office/drawing/2014/main" id="{CE73A552-D52C-4EE0-9E7A-557CEB6CE479}"/>
              </a:ext>
            </a:extLst>
          </p:cNvPr>
          <p:cNvSpPr txBox="1">
            <a:spLocks/>
          </p:cNvSpPr>
          <p:nvPr userDrawn="1"/>
        </p:nvSpPr>
        <p:spPr>
          <a:xfrm>
            <a:off x="-162210" y="6389199"/>
            <a:ext cx="812800" cy="521208"/>
          </a:xfrm>
          <a:prstGeom prst="rect">
            <a:avLst/>
          </a:prstGeom>
          <a:noFill/>
        </p:spPr>
        <p:txBody>
          <a:bodyPr vert="horz" anchor="ctr"/>
          <a:lstStyle>
            <a:defPPr>
              <a:defRPr lang="en-US"/>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3D4E47C-59C5-4044-AEB3-F799ACC274F1}" type="slidenum">
              <a:rPr lang="he-IL" sz="1800" b="0" smtClean="0">
                <a:solidFill>
                  <a:schemeClr val="bg1">
                    <a:lumMod val="65000"/>
                  </a:schemeClr>
                </a:solidFill>
                <a:latin typeface="Varela Round" panose="00000500000000000000" pitchFamily="2" charset="-79"/>
                <a:cs typeface="Varela Round" panose="00000500000000000000" pitchFamily="2" charset="-79"/>
              </a:rPr>
              <a:pPr/>
              <a:t>‹#›</a:t>
            </a:fld>
            <a:endParaRPr lang="he-IL" sz="1800" b="0" dirty="0">
              <a:solidFill>
                <a:schemeClr val="bg1">
                  <a:lumMod val="65000"/>
                </a:schemeClr>
              </a:solidFill>
              <a:latin typeface="Varela Round" panose="00000500000000000000" pitchFamily="2" charset="-79"/>
              <a:cs typeface="Varela Round" panose="00000500000000000000" pitchFamily="2" charset="-79"/>
            </a:endParaRPr>
          </a:p>
        </p:txBody>
      </p:sp>
      <p:sp>
        <p:nvSpPr>
          <p:cNvPr id="16" name="Rectangle 15">
            <a:extLst>
              <a:ext uri="{FF2B5EF4-FFF2-40B4-BE49-F238E27FC236}">
                <a16:creationId xmlns:a16="http://schemas.microsoft.com/office/drawing/2014/main" id="{45208D21-C13C-48D3-8634-05FCD1520B3D}"/>
              </a:ext>
            </a:extLst>
          </p:cNvPr>
          <p:cNvSpPr/>
          <p:nvPr userDrawn="1"/>
        </p:nvSpPr>
        <p:spPr>
          <a:xfrm>
            <a:off x="5903744" y="6876112"/>
            <a:ext cx="6894095" cy="149330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DFFA872-60FE-48B4-B509-3F90F2F53575}"/>
              </a:ext>
            </a:extLst>
          </p:cNvPr>
          <p:cNvSpPr/>
          <p:nvPr userDrawn="1"/>
        </p:nvSpPr>
        <p:spPr>
          <a:xfrm>
            <a:off x="-2191928" y="-31850"/>
            <a:ext cx="2165034" cy="7683699"/>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63025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כותרת ותוכן פריסה 2">
    <p:spTree>
      <p:nvGrpSpPr>
        <p:cNvPr id="1" name=""/>
        <p:cNvGrpSpPr/>
        <p:nvPr/>
      </p:nvGrpSpPr>
      <p:grpSpPr>
        <a:xfrm>
          <a:off x="0" y="0"/>
          <a:ext cx="0" cy="0"/>
          <a:chOff x="0" y="0"/>
          <a:chExt cx="0" cy="0"/>
        </a:xfrm>
      </p:grpSpPr>
      <p:sp>
        <p:nvSpPr>
          <p:cNvPr id="2" name="כותרת 1"/>
          <p:cNvSpPr>
            <a:spLocks noGrp="1"/>
          </p:cNvSpPr>
          <p:nvPr>
            <p:ph type="title"/>
          </p:nvPr>
        </p:nvSpPr>
        <p:spPr>
          <a:xfrm>
            <a:off x="1024128" y="155448"/>
            <a:ext cx="9802368" cy="720000"/>
          </a:xfrm>
          <a:noFill/>
        </p:spPr>
        <p:txBody>
          <a:bodyPr vert="horz" lIns="0" tIns="0" rIns="0" bIns="0" rtlCol="1" anchor="ctr">
            <a:noAutofit/>
          </a:bodyPr>
          <a:lstStyle>
            <a:lvl1pPr marL="0" marR="0" indent="0" algn="ctr" defTabSz="914400" rtl="1"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anose="00000500000000000000"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5" name="מציין מיקום טקסט 4"/>
          <p:cNvSpPr>
            <a:spLocks noGrp="1"/>
          </p:cNvSpPr>
          <p:nvPr>
            <p:ph type="body" sz="quarter" idx="3"/>
          </p:nvPr>
        </p:nvSpPr>
        <p:spPr>
          <a:xfrm>
            <a:off x="515273" y="1024128"/>
            <a:ext cx="11161453" cy="457200"/>
          </a:xfrm>
        </p:spPr>
        <p:txBody>
          <a:bodyPr lIns="0" tIns="0" rIns="0" bIns="0" anchor="ctr">
            <a:noAutofit/>
          </a:bodyPr>
          <a:lstStyle>
            <a:lvl1pPr marL="0" indent="0" algn="r">
              <a:buNone/>
              <a:defRPr sz="3000" b="1">
                <a:solidFill>
                  <a:srgbClr val="12B4BC"/>
                </a:solidFill>
                <a:latin typeface="Varela Round" pitchFamily="2" charset="-79"/>
                <a:cs typeface="Varela Round" panose="00000500000000000000" pitchFamily="2" charset="-79"/>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dirty="0"/>
              <a:t>לחץ כדי לערוך סגנונות טקסט של תבנית בסיס</a:t>
            </a:r>
          </a:p>
        </p:txBody>
      </p:sp>
      <p:sp>
        <p:nvSpPr>
          <p:cNvPr id="6" name="מציין מיקום תוכן 5"/>
          <p:cNvSpPr>
            <a:spLocks noGrp="1"/>
          </p:cNvSpPr>
          <p:nvPr>
            <p:ph sz="quarter" idx="4"/>
          </p:nvPr>
        </p:nvSpPr>
        <p:spPr>
          <a:xfrm>
            <a:off x="515273" y="1567973"/>
            <a:ext cx="11161453" cy="3522187"/>
          </a:xfrm>
        </p:spPr>
        <p:txBody>
          <a:bodyPr>
            <a:normAutofit/>
          </a:bodyPr>
          <a:lstStyle>
            <a:lvl1pPr marL="268288" indent="-268288">
              <a:lnSpc>
                <a:spcPct val="100000"/>
              </a:lnSpc>
              <a:spcBef>
                <a:spcPts val="0"/>
              </a:spcBef>
              <a:spcAft>
                <a:spcPts val="600"/>
              </a:spcAft>
              <a:defRPr lang="he-IL" sz="2400" kern="1200" dirty="0" smtClean="0">
                <a:solidFill>
                  <a:srgbClr val="002060"/>
                </a:solidFill>
                <a:latin typeface="Varela Round" pitchFamily="2" charset="-79"/>
                <a:ea typeface="+mn-ea"/>
                <a:cs typeface="Varela Round" panose="00000500000000000000" pitchFamily="2" charset="-79"/>
              </a:defRPr>
            </a:lvl1pPr>
            <a:lvl2pPr>
              <a:lnSpc>
                <a:spcPct val="100000"/>
              </a:lnSpc>
              <a:spcBef>
                <a:spcPts val="0"/>
              </a:spcBef>
              <a:spcAft>
                <a:spcPts val="600"/>
              </a:spcAft>
              <a:defRPr lang="he-IL" sz="2400" kern="1200" dirty="0" smtClean="0">
                <a:solidFill>
                  <a:srgbClr val="002060"/>
                </a:solidFill>
                <a:latin typeface="Varela Round" pitchFamily="2" charset="-79"/>
                <a:ea typeface="+mn-ea"/>
                <a:cs typeface="Varela Round" panose="00000500000000000000" pitchFamily="2" charset="-79"/>
              </a:defRPr>
            </a:lvl2pPr>
            <a:lvl3pPr>
              <a:defRPr sz="1800"/>
            </a:lvl3pPr>
            <a:lvl4pPr>
              <a:defRPr sz="1600"/>
            </a:lvl4pPr>
            <a:lvl5pPr>
              <a:defRPr sz="1600"/>
            </a:lvl5pPr>
            <a:lvl6pPr>
              <a:defRPr sz="1600"/>
            </a:lvl6pPr>
            <a:lvl7pPr>
              <a:defRPr sz="1600"/>
            </a:lvl7pPr>
            <a:lvl8pPr>
              <a:defRPr sz="1600"/>
            </a:lvl8pPr>
            <a:lvl9pPr>
              <a:defRPr sz="1600"/>
            </a:lvl9pPr>
          </a:lstStyle>
          <a:p>
            <a:pPr marL="342900" lvl="0" indent="-342900" algn="r" defTabSz="914400" rtl="1" eaLnBrk="1" latinLnBrk="0" hangingPunct="1">
              <a:lnSpc>
                <a:spcPct val="150000"/>
              </a:lnSpc>
              <a:spcBef>
                <a:spcPct val="20000"/>
              </a:spcBef>
              <a:buFont typeface="Arial" pitchFamily="34" charset="0"/>
              <a:buChar char="•"/>
            </a:pPr>
            <a:r>
              <a:rPr lang="he-IL" dirty="0"/>
              <a:t>לחץ כדי לערוך סגנונות טקסט של תבנית בסיס</a:t>
            </a:r>
          </a:p>
          <a:p>
            <a:pPr marL="742950" lvl="1" indent="-285750" algn="r" defTabSz="914400" rtl="1" eaLnBrk="1" latinLnBrk="0" hangingPunct="1">
              <a:lnSpc>
                <a:spcPct val="150000"/>
              </a:lnSpc>
              <a:spcBef>
                <a:spcPct val="20000"/>
              </a:spcBef>
              <a:buFont typeface="Arial" pitchFamily="34" charset="0"/>
              <a:buChar char="–"/>
            </a:pPr>
            <a:r>
              <a:rPr lang="he-IL" dirty="0"/>
              <a:t>רמה שנייה</a:t>
            </a:r>
          </a:p>
        </p:txBody>
      </p:sp>
      <p:sp>
        <p:nvSpPr>
          <p:cNvPr id="9" name="מלבן מעוגל 7">
            <a:extLst>
              <a:ext uri="{FF2B5EF4-FFF2-40B4-BE49-F238E27FC236}">
                <a16:creationId xmlns:a16="http://schemas.microsoft.com/office/drawing/2014/main" id="{53A31BA8-BED7-4737-8AF6-AA655F116E85}"/>
              </a:ext>
            </a:extLst>
          </p:cNvPr>
          <p:cNvSpPr/>
          <p:nvPr userDrawn="1"/>
        </p:nvSpPr>
        <p:spPr>
          <a:xfrm>
            <a:off x="-1377633" y="110284"/>
            <a:ext cx="2105524" cy="216817"/>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anose="00000500000000000000" pitchFamily="2" charset="-79"/>
              <a:cs typeface="Varela Round" panose="00000500000000000000" pitchFamily="2" charset="-79"/>
            </a:endParaRPr>
          </a:p>
        </p:txBody>
      </p:sp>
      <p:sp>
        <p:nvSpPr>
          <p:cNvPr id="13" name="מלבן מעוגל 8">
            <a:extLst>
              <a:ext uri="{FF2B5EF4-FFF2-40B4-BE49-F238E27FC236}">
                <a16:creationId xmlns:a16="http://schemas.microsoft.com/office/drawing/2014/main" id="{2CDE3276-7F45-4436-8F72-4AC18E7F0FC7}"/>
              </a:ext>
            </a:extLst>
          </p:cNvPr>
          <p:cNvSpPr/>
          <p:nvPr userDrawn="1"/>
        </p:nvSpPr>
        <p:spPr>
          <a:xfrm>
            <a:off x="-1729189" y="435139"/>
            <a:ext cx="2615798" cy="321877"/>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anose="00000500000000000000" pitchFamily="2" charset="-79"/>
              <a:cs typeface="Varela Round" panose="00000500000000000000" pitchFamily="2" charset="-79"/>
            </a:endParaRPr>
          </a:p>
        </p:txBody>
      </p:sp>
      <p:sp>
        <p:nvSpPr>
          <p:cNvPr id="10" name="מלבן מעוגל 6">
            <a:extLst>
              <a:ext uri="{FF2B5EF4-FFF2-40B4-BE49-F238E27FC236}">
                <a16:creationId xmlns:a16="http://schemas.microsoft.com/office/drawing/2014/main" id="{8A91BCC4-EC47-43E2-9595-B89F757E1A7A}"/>
              </a:ext>
            </a:extLst>
          </p:cNvPr>
          <p:cNvSpPr/>
          <p:nvPr userDrawn="1"/>
        </p:nvSpPr>
        <p:spPr>
          <a:xfrm>
            <a:off x="9323387" y="5555326"/>
            <a:ext cx="476681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1" name="מלבן מעוגל 10">
            <a:extLst>
              <a:ext uri="{FF2B5EF4-FFF2-40B4-BE49-F238E27FC236}">
                <a16:creationId xmlns:a16="http://schemas.microsoft.com/office/drawing/2014/main" id="{238EE3F7-5012-4191-9ABD-A8E69370622E}"/>
              </a:ext>
            </a:extLst>
          </p:cNvPr>
          <p:cNvSpPr/>
          <p:nvPr userDrawn="1"/>
        </p:nvSpPr>
        <p:spPr>
          <a:xfrm>
            <a:off x="8679109" y="6024163"/>
            <a:ext cx="4127100" cy="720000"/>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5" name="מציין מיקום של מספר שקופית 22">
            <a:extLst>
              <a:ext uri="{FF2B5EF4-FFF2-40B4-BE49-F238E27FC236}">
                <a16:creationId xmlns:a16="http://schemas.microsoft.com/office/drawing/2014/main" id="{31BF6EDC-D21A-4961-802C-6C57056DED88}"/>
              </a:ext>
            </a:extLst>
          </p:cNvPr>
          <p:cNvSpPr txBox="1">
            <a:spLocks/>
          </p:cNvSpPr>
          <p:nvPr userDrawn="1"/>
        </p:nvSpPr>
        <p:spPr>
          <a:xfrm>
            <a:off x="-162210" y="6389199"/>
            <a:ext cx="812800" cy="521208"/>
          </a:xfrm>
          <a:prstGeom prst="rect">
            <a:avLst/>
          </a:prstGeom>
          <a:noFill/>
        </p:spPr>
        <p:txBody>
          <a:bodyPr vert="horz" anchor="ctr"/>
          <a:lstStyle>
            <a:defPPr>
              <a:defRPr lang="en-US"/>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3D4E47C-59C5-4044-AEB3-F799ACC274F1}" type="slidenum">
              <a:rPr lang="he-IL" sz="1800" b="0" smtClean="0">
                <a:solidFill>
                  <a:schemeClr val="bg1">
                    <a:lumMod val="65000"/>
                  </a:schemeClr>
                </a:solidFill>
                <a:latin typeface="Varela Round" panose="00000500000000000000" pitchFamily="2" charset="-79"/>
                <a:cs typeface="Varela Round" panose="00000500000000000000" pitchFamily="2" charset="-79"/>
              </a:rPr>
              <a:pPr/>
              <a:t>‹#›</a:t>
            </a:fld>
            <a:endParaRPr lang="he-IL" sz="1800" b="0" dirty="0">
              <a:solidFill>
                <a:schemeClr val="bg1">
                  <a:lumMod val="65000"/>
                </a:schemeClr>
              </a:solidFill>
              <a:latin typeface="Varela Round" panose="00000500000000000000" pitchFamily="2" charset="-79"/>
              <a:cs typeface="Varela Round" panose="00000500000000000000" pitchFamily="2" charset="-79"/>
            </a:endParaRPr>
          </a:p>
        </p:txBody>
      </p:sp>
      <p:sp>
        <p:nvSpPr>
          <p:cNvPr id="14" name="מלבן מעוגל 6">
            <a:extLst>
              <a:ext uri="{FF2B5EF4-FFF2-40B4-BE49-F238E27FC236}">
                <a16:creationId xmlns:a16="http://schemas.microsoft.com/office/drawing/2014/main" id="{09765D6C-4312-45BD-AEDC-93B641915820}"/>
              </a:ext>
            </a:extLst>
          </p:cNvPr>
          <p:cNvSpPr/>
          <p:nvPr userDrawn="1"/>
        </p:nvSpPr>
        <p:spPr>
          <a:xfrm>
            <a:off x="11005702" y="5213334"/>
            <a:ext cx="2372591" cy="25130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Rectangle 11">
            <a:extLst>
              <a:ext uri="{FF2B5EF4-FFF2-40B4-BE49-F238E27FC236}">
                <a16:creationId xmlns:a16="http://schemas.microsoft.com/office/drawing/2014/main" id="{0D0EF58C-1955-4299-80B8-7931E9453E0B}"/>
              </a:ext>
            </a:extLst>
          </p:cNvPr>
          <p:cNvSpPr/>
          <p:nvPr userDrawn="1"/>
        </p:nvSpPr>
        <p:spPr>
          <a:xfrm rot="5400000">
            <a:off x="10107939" y="1954539"/>
            <a:ext cx="698752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EECE651A-F01C-47F6-93CB-FED077AFFFB4}"/>
              </a:ext>
            </a:extLst>
          </p:cNvPr>
          <p:cNvSpPr/>
          <p:nvPr userDrawn="1"/>
        </p:nvSpPr>
        <p:spPr>
          <a:xfrm>
            <a:off x="-3273296" y="-31850"/>
            <a:ext cx="3246401" cy="7683699"/>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5099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כותרת ותוכן פריסה 3">
    <p:spTree>
      <p:nvGrpSpPr>
        <p:cNvPr id="1" name=""/>
        <p:cNvGrpSpPr/>
        <p:nvPr/>
      </p:nvGrpSpPr>
      <p:grpSpPr>
        <a:xfrm>
          <a:off x="0" y="0"/>
          <a:ext cx="0" cy="0"/>
          <a:chOff x="0" y="0"/>
          <a:chExt cx="0" cy="0"/>
        </a:xfrm>
      </p:grpSpPr>
      <p:sp>
        <p:nvSpPr>
          <p:cNvPr id="2" name="כותרת 1"/>
          <p:cNvSpPr>
            <a:spLocks noGrp="1"/>
          </p:cNvSpPr>
          <p:nvPr>
            <p:ph type="title"/>
          </p:nvPr>
        </p:nvSpPr>
        <p:spPr>
          <a:xfrm>
            <a:off x="1024128" y="152134"/>
            <a:ext cx="9802368" cy="720000"/>
          </a:xfrm>
        </p:spPr>
        <p:txBody>
          <a:bodyPr lIns="36000" tIns="0" rIns="36000" bIns="0">
            <a:noAutofit/>
          </a:bodyPr>
          <a:lstStyle>
            <a:lvl1pPr marL="0" indent="0">
              <a:tabLst>
                <a:tab pos="11659766" algn="l"/>
              </a:tabLst>
              <a:defRPr sz="4400" b="1">
                <a:solidFill>
                  <a:srgbClr val="002060"/>
                </a:solidFill>
                <a:latin typeface="Varela Round" pitchFamily="2" charset="-79"/>
                <a:cs typeface="Varela Round" pitchFamily="2" charset="-79"/>
              </a:defRPr>
            </a:lvl1pPr>
          </a:lstStyle>
          <a:p>
            <a:r>
              <a:rPr lang="he-IL" dirty="0"/>
              <a:t>לחץ כדי לערוך סגנון כותרת של תבנית</a:t>
            </a:r>
          </a:p>
        </p:txBody>
      </p:sp>
      <p:sp>
        <p:nvSpPr>
          <p:cNvPr id="3" name="מציין מיקום תוכן 2"/>
          <p:cNvSpPr>
            <a:spLocks noGrp="1"/>
          </p:cNvSpPr>
          <p:nvPr>
            <p:ph idx="1"/>
          </p:nvPr>
        </p:nvSpPr>
        <p:spPr>
          <a:xfrm>
            <a:off x="1024128" y="1049185"/>
            <a:ext cx="8031962" cy="4611559"/>
          </a:xfrm>
        </p:spPr>
        <p:txBody>
          <a:bodyPr>
            <a:normAutofit/>
          </a:bodyPr>
          <a:lstStyle>
            <a:lvl1pPr>
              <a:lnSpc>
                <a:spcPct val="150000"/>
              </a:lnSpc>
              <a:spcBef>
                <a:spcPts val="0"/>
              </a:spcBef>
              <a:spcAft>
                <a:spcPts val="600"/>
              </a:spcAft>
              <a:defRPr sz="2400">
                <a:solidFill>
                  <a:srgbClr val="002060"/>
                </a:solidFill>
                <a:latin typeface="Varela Round" pitchFamily="2" charset="-79"/>
                <a:cs typeface="Varela Round" pitchFamily="2" charset="-79"/>
              </a:defRPr>
            </a:lvl1pPr>
            <a:lvl2pPr>
              <a:lnSpc>
                <a:spcPct val="150000"/>
              </a:lnSpc>
              <a:spcBef>
                <a:spcPts val="0"/>
              </a:spcBef>
              <a:spcAft>
                <a:spcPts val="600"/>
              </a:spcAft>
              <a:defRPr sz="2400">
                <a:solidFill>
                  <a:srgbClr val="002060"/>
                </a:solidFill>
                <a:latin typeface="Varela Round" pitchFamily="2" charset="-79"/>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a:p>
            <a:pPr lvl="1"/>
            <a:r>
              <a:rPr lang="he-IL" dirty="0"/>
              <a:t>רמה שנייה</a:t>
            </a:r>
          </a:p>
        </p:txBody>
      </p:sp>
      <p:sp>
        <p:nvSpPr>
          <p:cNvPr id="7" name="מלבן מעוגל 6"/>
          <p:cNvSpPr/>
          <p:nvPr userDrawn="1"/>
        </p:nvSpPr>
        <p:spPr>
          <a:xfrm>
            <a:off x="-234936" y="5807316"/>
            <a:ext cx="476619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8" name="מלבן מעוגל 7"/>
          <p:cNvSpPr/>
          <p:nvPr userDrawn="1"/>
        </p:nvSpPr>
        <p:spPr>
          <a:xfrm>
            <a:off x="11218431" y="239177"/>
            <a:ext cx="1706880" cy="458399"/>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9" name="מלבן מעוגל 8"/>
          <p:cNvSpPr/>
          <p:nvPr userDrawn="1"/>
        </p:nvSpPr>
        <p:spPr>
          <a:xfrm>
            <a:off x="-388620" y="6235866"/>
            <a:ext cx="7724431"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10" name="Rectangle 9">
            <a:extLst>
              <a:ext uri="{FF2B5EF4-FFF2-40B4-BE49-F238E27FC236}">
                <a16:creationId xmlns:a16="http://schemas.microsoft.com/office/drawing/2014/main" id="{FFC6E834-92B3-4A32-920C-9FA2D6987411}"/>
              </a:ext>
            </a:extLst>
          </p:cNvPr>
          <p:cNvSpPr/>
          <p:nvPr userDrawn="1"/>
        </p:nvSpPr>
        <p:spPr>
          <a:xfrm>
            <a:off x="-1" y="-960120"/>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6D60292-D9F7-4A35-9D0A-68A9095BDE1E}"/>
              </a:ext>
            </a:extLst>
          </p:cNvPr>
          <p:cNvSpPr/>
          <p:nvPr userDrawn="1"/>
        </p:nvSpPr>
        <p:spPr>
          <a:xfrm>
            <a:off x="-1356361" y="6889426"/>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A53CA14-A360-48A3-A071-94DFC2B62EDC}"/>
              </a:ext>
            </a:extLst>
          </p:cNvPr>
          <p:cNvSpPr/>
          <p:nvPr userDrawn="1"/>
        </p:nvSpPr>
        <p:spPr>
          <a:xfrm rot="5400000">
            <a:off x="10121386" y="1972518"/>
            <a:ext cx="698752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85536A81-6863-4B7C-BB9A-6F6DBBAB87E2}"/>
              </a:ext>
            </a:extLst>
          </p:cNvPr>
          <p:cNvSpPr/>
          <p:nvPr userDrawn="1"/>
        </p:nvSpPr>
        <p:spPr>
          <a:xfrm>
            <a:off x="-3273296" y="-31850"/>
            <a:ext cx="3246401" cy="7683699"/>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מציין מיקום של מספר שקופית 22">
            <a:extLst>
              <a:ext uri="{FF2B5EF4-FFF2-40B4-BE49-F238E27FC236}">
                <a16:creationId xmlns:a16="http://schemas.microsoft.com/office/drawing/2014/main" id="{6A93F88D-0694-4107-9D3A-245864065D84}"/>
              </a:ext>
            </a:extLst>
          </p:cNvPr>
          <p:cNvSpPr txBox="1">
            <a:spLocks/>
          </p:cNvSpPr>
          <p:nvPr userDrawn="1"/>
        </p:nvSpPr>
        <p:spPr>
          <a:xfrm>
            <a:off x="-162210" y="6389199"/>
            <a:ext cx="812800" cy="521208"/>
          </a:xfrm>
          <a:prstGeom prst="rect">
            <a:avLst/>
          </a:prstGeom>
          <a:noFill/>
        </p:spPr>
        <p:txBody>
          <a:bodyPr vert="horz" anchor="ctr"/>
          <a:lstStyle>
            <a:defPPr>
              <a:defRPr lang="en-US"/>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3D4E47C-59C5-4044-AEB3-F799ACC274F1}" type="slidenum">
              <a:rPr lang="he-IL" sz="1800" b="0" smtClean="0">
                <a:solidFill>
                  <a:schemeClr val="bg1">
                    <a:lumMod val="85000"/>
                  </a:schemeClr>
                </a:solidFill>
                <a:latin typeface="Varela Round" panose="00000500000000000000" pitchFamily="2" charset="-79"/>
                <a:cs typeface="Varela Round" panose="00000500000000000000" pitchFamily="2" charset="-79"/>
              </a:rPr>
              <a:pPr/>
              <a:t>‹#›</a:t>
            </a:fld>
            <a:endParaRPr lang="he-IL" sz="1800" b="0" dirty="0">
              <a:solidFill>
                <a:schemeClr val="bg1">
                  <a:lumMod val="85000"/>
                </a:schemeClr>
              </a:solidFill>
              <a:latin typeface="Varela Round" panose="00000500000000000000" pitchFamily="2" charset="-79"/>
              <a:cs typeface="Varela Round" panose="00000500000000000000" pitchFamily="2" charset="-79"/>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כותרת בלבד פריסה 4">
    <p:spTree>
      <p:nvGrpSpPr>
        <p:cNvPr id="1" name=""/>
        <p:cNvGrpSpPr/>
        <p:nvPr/>
      </p:nvGrpSpPr>
      <p:grpSpPr>
        <a:xfrm>
          <a:off x="0" y="0"/>
          <a:ext cx="0" cy="0"/>
          <a:chOff x="0" y="0"/>
          <a:chExt cx="0" cy="0"/>
        </a:xfrm>
      </p:grpSpPr>
      <p:sp>
        <p:nvSpPr>
          <p:cNvPr id="2" name="כותרת 1"/>
          <p:cNvSpPr>
            <a:spLocks noGrp="1"/>
          </p:cNvSpPr>
          <p:nvPr>
            <p:ph type="title"/>
          </p:nvPr>
        </p:nvSpPr>
        <p:spPr>
          <a:xfrm>
            <a:off x="1024128" y="155448"/>
            <a:ext cx="9802368" cy="720000"/>
          </a:xfrm>
          <a:noFill/>
        </p:spPr>
        <p:txBody>
          <a:bodyPr vert="horz" lIns="0" tIns="0" rIns="0" bIns="0" rtlCol="1" anchor="ctr">
            <a:noAutofit/>
          </a:bodyPr>
          <a:lstStyle>
            <a:lvl1pPr marL="0" marR="0" indent="0" algn="ctr" defTabSz="914400" rtl="1"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anose="00000500000000000000"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9" name="מלבן מעוגל 7">
            <a:extLst>
              <a:ext uri="{FF2B5EF4-FFF2-40B4-BE49-F238E27FC236}">
                <a16:creationId xmlns:a16="http://schemas.microsoft.com/office/drawing/2014/main" id="{53A31BA8-BED7-4737-8AF6-AA655F116E85}"/>
              </a:ext>
            </a:extLst>
          </p:cNvPr>
          <p:cNvSpPr/>
          <p:nvPr userDrawn="1"/>
        </p:nvSpPr>
        <p:spPr>
          <a:xfrm>
            <a:off x="11497481" y="487099"/>
            <a:ext cx="1576672" cy="289443"/>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anose="00000500000000000000" pitchFamily="2" charset="-79"/>
              <a:cs typeface="Varela Round" panose="00000500000000000000" pitchFamily="2" charset="-79"/>
            </a:endParaRPr>
          </a:p>
        </p:txBody>
      </p:sp>
      <p:sp>
        <p:nvSpPr>
          <p:cNvPr id="13" name="מלבן מעוגל 8">
            <a:extLst>
              <a:ext uri="{FF2B5EF4-FFF2-40B4-BE49-F238E27FC236}">
                <a16:creationId xmlns:a16="http://schemas.microsoft.com/office/drawing/2014/main" id="{2CDE3276-7F45-4436-8F72-4AC18E7F0FC7}"/>
              </a:ext>
            </a:extLst>
          </p:cNvPr>
          <p:cNvSpPr/>
          <p:nvPr userDrawn="1"/>
        </p:nvSpPr>
        <p:spPr>
          <a:xfrm>
            <a:off x="11150538" y="127099"/>
            <a:ext cx="1879662" cy="28944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anose="00000500000000000000" pitchFamily="2" charset="-79"/>
              <a:cs typeface="Varela Round" panose="00000500000000000000" pitchFamily="2" charset="-79"/>
            </a:endParaRPr>
          </a:p>
        </p:txBody>
      </p:sp>
      <p:sp>
        <p:nvSpPr>
          <p:cNvPr id="7" name="מלבן מעוגל 6">
            <a:extLst>
              <a:ext uri="{FF2B5EF4-FFF2-40B4-BE49-F238E27FC236}">
                <a16:creationId xmlns:a16="http://schemas.microsoft.com/office/drawing/2014/main" id="{469E9F25-935E-4A65-8AF2-C1B8F105C612}"/>
              </a:ext>
            </a:extLst>
          </p:cNvPr>
          <p:cNvSpPr/>
          <p:nvPr userDrawn="1"/>
        </p:nvSpPr>
        <p:spPr>
          <a:xfrm>
            <a:off x="-487680" y="5923581"/>
            <a:ext cx="3133018"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10">
            <a:extLst>
              <a:ext uri="{FF2B5EF4-FFF2-40B4-BE49-F238E27FC236}">
                <a16:creationId xmlns:a16="http://schemas.microsoft.com/office/drawing/2014/main" id="{DD33049F-8FB3-46DC-B84B-8E763BCBCAC1}"/>
              </a:ext>
            </a:extLst>
          </p:cNvPr>
          <p:cNvSpPr/>
          <p:nvPr userDrawn="1"/>
        </p:nvSpPr>
        <p:spPr>
          <a:xfrm>
            <a:off x="-976438" y="6359813"/>
            <a:ext cx="7301038" cy="658080"/>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1" name="Rectangle 11">
            <a:extLst>
              <a:ext uri="{FF2B5EF4-FFF2-40B4-BE49-F238E27FC236}">
                <a16:creationId xmlns:a16="http://schemas.microsoft.com/office/drawing/2014/main" id="{761EC8D2-662F-4FBE-BF29-06100D51DE7E}"/>
              </a:ext>
            </a:extLst>
          </p:cNvPr>
          <p:cNvSpPr/>
          <p:nvPr userDrawn="1"/>
        </p:nvSpPr>
        <p:spPr>
          <a:xfrm rot="5400000">
            <a:off x="9360283" y="2733622"/>
            <a:ext cx="6987520" cy="1297194"/>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מציין מיקום של מספר שקופית 22">
            <a:extLst>
              <a:ext uri="{FF2B5EF4-FFF2-40B4-BE49-F238E27FC236}">
                <a16:creationId xmlns:a16="http://schemas.microsoft.com/office/drawing/2014/main" id="{23075256-456E-41D8-BDFD-8C3A8EA654D2}"/>
              </a:ext>
            </a:extLst>
          </p:cNvPr>
          <p:cNvSpPr txBox="1">
            <a:spLocks/>
          </p:cNvSpPr>
          <p:nvPr userDrawn="1"/>
        </p:nvSpPr>
        <p:spPr>
          <a:xfrm>
            <a:off x="-131730" y="6361368"/>
            <a:ext cx="812800" cy="521208"/>
          </a:xfrm>
          <a:prstGeom prst="rect">
            <a:avLst/>
          </a:prstGeom>
          <a:noFill/>
        </p:spPr>
        <p:txBody>
          <a:bodyPr vert="horz" anchor="ctr"/>
          <a:lstStyle>
            <a:defPPr>
              <a:defRPr lang="en-US"/>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3D4E47C-59C5-4044-AEB3-F799ACC274F1}" type="slidenum">
              <a:rPr lang="he-IL" sz="1800" b="0" smtClean="0">
                <a:solidFill>
                  <a:schemeClr val="bg1">
                    <a:lumMod val="85000"/>
                  </a:schemeClr>
                </a:solidFill>
                <a:latin typeface="Varela Round" panose="00000500000000000000" pitchFamily="2" charset="-79"/>
                <a:cs typeface="Varela Round" panose="00000500000000000000" pitchFamily="2" charset="-79"/>
              </a:rPr>
              <a:pPr/>
              <a:t>‹#›</a:t>
            </a:fld>
            <a:endParaRPr lang="he-IL" sz="1800" b="0" dirty="0">
              <a:solidFill>
                <a:schemeClr val="bg1">
                  <a:lumMod val="85000"/>
                </a:schemeClr>
              </a:solidFill>
              <a:latin typeface="Varela Round" panose="00000500000000000000" pitchFamily="2" charset="-79"/>
              <a:cs typeface="Varela Round" panose="00000500000000000000" pitchFamily="2" charset="-79"/>
            </a:endParaRPr>
          </a:p>
        </p:txBody>
      </p:sp>
      <p:sp>
        <p:nvSpPr>
          <p:cNvPr id="15" name="Rectangle 14">
            <a:extLst>
              <a:ext uri="{FF2B5EF4-FFF2-40B4-BE49-F238E27FC236}">
                <a16:creationId xmlns:a16="http://schemas.microsoft.com/office/drawing/2014/main" id="{4FB42163-9C8B-4AEB-9C50-F5529BD5C36B}"/>
              </a:ext>
            </a:extLst>
          </p:cNvPr>
          <p:cNvSpPr/>
          <p:nvPr userDrawn="1"/>
        </p:nvSpPr>
        <p:spPr>
          <a:xfrm rot="16200000">
            <a:off x="5821949" y="1027133"/>
            <a:ext cx="521207" cy="12218895"/>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A26CB3A-BCA5-4171-BE99-1D6F46911786}"/>
              </a:ext>
            </a:extLst>
          </p:cNvPr>
          <p:cNvSpPr/>
          <p:nvPr userDrawn="1"/>
        </p:nvSpPr>
        <p:spPr>
          <a:xfrm rot="5400000">
            <a:off x="5683838" y="-6805249"/>
            <a:ext cx="947627" cy="12639719"/>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54964ABF-EE59-4E45-BC5F-A3665732FD21}"/>
              </a:ext>
            </a:extLst>
          </p:cNvPr>
          <p:cNvSpPr/>
          <p:nvPr userDrawn="1"/>
        </p:nvSpPr>
        <p:spPr>
          <a:xfrm>
            <a:off x="-2001567" y="-416688"/>
            <a:ext cx="1974672" cy="8068538"/>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a:extLst>
              <a:ext uri="{FF2B5EF4-FFF2-40B4-BE49-F238E27FC236}">
                <a16:creationId xmlns:a16="http://schemas.microsoft.com/office/drawing/2014/main" id="{E4596A93-68B7-48E8-8354-9EAE3F8183B0}"/>
              </a:ext>
            </a:extLst>
          </p:cNvPr>
          <p:cNvSpPr>
            <a:spLocks noGrp="1"/>
          </p:cNvSpPr>
          <p:nvPr>
            <p:ph type="body" sz="quarter" idx="10"/>
          </p:nvPr>
        </p:nvSpPr>
        <p:spPr>
          <a:xfrm>
            <a:off x="2951578" y="1212161"/>
            <a:ext cx="7885112" cy="4090988"/>
          </a:xfrm>
        </p:spPr>
        <p:txBody>
          <a:bodyPr>
            <a:normAutofit/>
          </a:bodyPr>
          <a:lstStyle>
            <a:lvl1pPr>
              <a:defRPr sz="2800"/>
            </a:lvl1pPr>
          </a:lstStyle>
          <a:p>
            <a:pPr lvl="0"/>
            <a:r>
              <a:rPr lang="en-US" dirty="0"/>
              <a:t>Click to edit Master text styles</a:t>
            </a:r>
          </a:p>
        </p:txBody>
      </p:sp>
    </p:spTree>
    <p:extLst>
      <p:ext uri="{BB962C8B-B14F-4D97-AF65-F5344CB8AC3E}">
        <p14:creationId xmlns:p14="http://schemas.microsoft.com/office/powerpoint/2010/main" val="1651043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כותרת ותוכן פריסה 5">
    <p:spTree>
      <p:nvGrpSpPr>
        <p:cNvPr id="1" name=""/>
        <p:cNvGrpSpPr/>
        <p:nvPr/>
      </p:nvGrpSpPr>
      <p:grpSpPr>
        <a:xfrm>
          <a:off x="0" y="0"/>
          <a:ext cx="0" cy="0"/>
          <a:chOff x="0" y="0"/>
          <a:chExt cx="0" cy="0"/>
        </a:xfrm>
      </p:grpSpPr>
      <p:sp>
        <p:nvSpPr>
          <p:cNvPr id="17" name="מלבן מעוגל 8">
            <a:extLst>
              <a:ext uri="{FF2B5EF4-FFF2-40B4-BE49-F238E27FC236}">
                <a16:creationId xmlns:a16="http://schemas.microsoft.com/office/drawing/2014/main" id="{820BD794-101C-426F-8015-9C33A0E995FA}"/>
              </a:ext>
            </a:extLst>
          </p:cNvPr>
          <p:cNvSpPr/>
          <p:nvPr userDrawn="1"/>
        </p:nvSpPr>
        <p:spPr>
          <a:xfrm>
            <a:off x="-2429707" y="195047"/>
            <a:ext cx="2969302" cy="247597"/>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2" name="כותרת 1"/>
          <p:cNvSpPr>
            <a:spLocks noGrp="1"/>
          </p:cNvSpPr>
          <p:nvPr>
            <p:ph type="title"/>
          </p:nvPr>
        </p:nvSpPr>
        <p:spPr>
          <a:xfrm>
            <a:off x="1026926" y="155448"/>
            <a:ext cx="9802368" cy="720000"/>
          </a:xfrm>
          <a:noFill/>
        </p:spPr>
        <p:txBody>
          <a:bodyPr vert="horz" lIns="91440" tIns="45720" rIns="91440" bIns="45720" rtlCol="1" anchor="ctr">
            <a:noAutofit/>
          </a:bodyPr>
          <a:lstStyle>
            <a:lvl1pPr marL="0" marR="0" indent="0" algn="ctr" defTabSz="914491" rtl="1"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91"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5" name="מציין מיקום טקסט 4"/>
          <p:cNvSpPr>
            <a:spLocks noGrp="1"/>
          </p:cNvSpPr>
          <p:nvPr>
            <p:ph type="body" sz="quarter" idx="3"/>
          </p:nvPr>
        </p:nvSpPr>
        <p:spPr>
          <a:xfrm>
            <a:off x="1026926" y="1025601"/>
            <a:ext cx="9802368" cy="431447"/>
          </a:xfrm>
        </p:spPr>
        <p:txBody>
          <a:bodyPr anchor="ctr">
            <a:noAutofit/>
          </a:bodyPr>
          <a:lstStyle>
            <a:lvl1pPr marL="185757" indent="0" algn="r">
              <a:buNone/>
              <a:defRPr sz="3000" b="1">
                <a:solidFill>
                  <a:srgbClr val="12B4BC"/>
                </a:solidFill>
                <a:latin typeface="Varela Round" pitchFamily="2" charset="-79"/>
                <a:cs typeface="Varela Round" pitchFamily="2" charset="-79"/>
              </a:defRPr>
            </a:lvl1pPr>
            <a:lvl2pPr marL="457246" indent="0">
              <a:buNone/>
              <a:defRPr sz="2000" b="1"/>
            </a:lvl2pPr>
            <a:lvl3pPr marL="914491" indent="0">
              <a:buNone/>
              <a:defRPr sz="1800" b="1"/>
            </a:lvl3pPr>
            <a:lvl4pPr marL="1371737" indent="0">
              <a:buNone/>
              <a:defRPr sz="1600" b="1"/>
            </a:lvl4pPr>
            <a:lvl5pPr marL="1828983" indent="0">
              <a:buNone/>
              <a:defRPr sz="1600" b="1"/>
            </a:lvl5pPr>
            <a:lvl6pPr marL="2286229" indent="0">
              <a:buNone/>
              <a:defRPr sz="1600" b="1"/>
            </a:lvl6pPr>
            <a:lvl7pPr marL="2743474" indent="0">
              <a:buNone/>
              <a:defRPr sz="1600" b="1"/>
            </a:lvl7pPr>
            <a:lvl8pPr marL="3200720" indent="0">
              <a:buNone/>
              <a:defRPr sz="1600" b="1"/>
            </a:lvl8pPr>
            <a:lvl9pPr marL="3657966" indent="0">
              <a:buNone/>
              <a:defRPr sz="1600" b="1"/>
            </a:lvl9pPr>
          </a:lstStyle>
          <a:p>
            <a:pPr lvl="0"/>
            <a:r>
              <a:rPr lang="he-IL" dirty="0"/>
              <a:t>לחץ כדי לערוך סגנונות טקסט של תבנית בסיס</a:t>
            </a:r>
          </a:p>
        </p:txBody>
      </p:sp>
      <p:sp>
        <p:nvSpPr>
          <p:cNvPr id="6" name="מציין מיקום תוכן 5"/>
          <p:cNvSpPr>
            <a:spLocks noGrp="1"/>
          </p:cNvSpPr>
          <p:nvPr>
            <p:ph sz="quarter" idx="4"/>
          </p:nvPr>
        </p:nvSpPr>
        <p:spPr>
          <a:xfrm>
            <a:off x="1026927" y="1710442"/>
            <a:ext cx="8212766" cy="4152517"/>
          </a:xfrm>
        </p:spPr>
        <p:txBody>
          <a:bodyPr>
            <a:normAutofit/>
          </a:bodyPr>
          <a:lstStyle>
            <a:lvl1pPr marL="439782" indent="-342934">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1pPr>
            <a:lvl2pPr>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2pPr>
            <a:lvl3pPr>
              <a:defRPr sz="1800"/>
            </a:lvl3pPr>
            <a:lvl4pPr>
              <a:defRPr sz="1600"/>
            </a:lvl4pPr>
            <a:lvl5pPr>
              <a:defRPr sz="1600"/>
            </a:lvl5pPr>
            <a:lvl6pPr>
              <a:defRPr sz="1600"/>
            </a:lvl6pPr>
            <a:lvl7pPr>
              <a:defRPr sz="1600"/>
            </a:lvl7pPr>
            <a:lvl8pPr>
              <a:defRPr sz="1600"/>
            </a:lvl8pPr>
            <a:lvl9pPr>
              <a:defRPr sz="1600"/>
            </a:lvl9pPr>
          </a:lstStyle>
          <a:p>
            <a:pPr marL="342934" lvl="0" indent="-342934" algn="r" defTabSz="914491" rtl="1" eaLnBrk="1" latinLnBrk="0" hangingPunct="1">
              <a:lnSpc>
                <a:spcPct val="150000"/>
              </a:lnSpc>
              <a:spcBef>
                <a:spcPct val="20000"/>
              </a:spcBef>
              <a:buFont typeface="Arial" pitchFamily="34" charset="0"/>
              <a:buChar char="•"/>
            </a:pPr>
            <a:r>
              <a:rPr lang="he-IL" dirty="0"/>
              <a:t>לחץ כדי לערוך סגנונות טקסט של תבנית בסיס</a:t>
            </a:r>
          </a:p>
          <a:p>
            <a:pPr marL="743024" lvl="1" indent="-285779" algn="r" defTabSz="914491" rtl="1" eaLnBrk="1" latinLnBrk="0" hangingPunct="1">
              <a:lnSpc>
                <a:spcPct val="150000"/>
              </a:lnSpc>
              <a:spcBef>
                <a:spcPct val="20000"/>
              </a:spcBef>
              <a:buFont typeface="Arial" pitchFamily="34" charset="0"/>
              <a:buChar char="–"/>
            </a:pPr>
            <a:r>
              <a:rPr lang="he-IL" dirty="0"/>
              <a:t>רמה שנייה</a:t>
            </a:r>
          </a:p>
        </p:txBody>
      </p:sp>
      <p:sp>
        <p:nvSpPr>
          <p:cNvPr id="8" name="מלבן מעוגל 6">
            <a:extLst>
              <a:ext uri="{FF2B5EF4-FFF2-40B4-BE49-F238E27FC236}">
                <a16:creationId xmlns:a16="http://schemas.microsoft.com/office/drawing/2014/main" id="{E6F50987-5C32-40D2-A5FB-79D9E0819C00}"/>
              </a:ext>
            </a:extLst>
          </p:cNvPr>
          <p:cNvSpPr/>
          <p:nvPr userDrawn="1"/>
        </p:nvSpPr>
        <p:spPr>
          <a:xfrm>
            <a:off x="9974795" y="5878199"/>
            <a:ext cx="4766811" cy="357667"/>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p>
        </p:txBody>
      </p:sp>
      <p:sp>
        <p:nvSpPr>
          <p:cNvPr id="13" name="מלבן מעוגל 8">
            <a:extLst>
              <a:ext uri="{FF2B5EF4-FFF2-40B4-BE49-F238E27FC236}">
                <a16:creationId xmlns:a16="http://schemas.microsoft.com/office/drawing/2014/main" id="{2CDE3276-7F45-4436-8F72-4AC18E7F0FC7}"/>
              </a:ext>
            </a:extLst>
          </p:cNvPr>
          <p:cNvSpPr/>
          <p:nvPr userDrawn="1"/>
        </p:nvSpPr>
        <p:spPr>
          <a:xfrm>
            <a:off x="-2017472" y="518276"/>
            <a:ext cx="2969302" cy="36951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4" name="מלבן מעוגל 10">
            <a:extLst>
              <a:ext uri="{FF2B5EF4-FFF2-40B4-BE49-F238E27FC236}">
                <a16:creationId xmlns:a16="http://schemas.microsoft.com/office/drawing/2014/main" id="{1C8AF664-98DE-433F-9B61-94366E98BCDF}"/>
              </a:ext>
            </a:extLst>
          </p:cNvPr>
          <p:cNvSpPr/>
          <p:nvPr userDrawn="1"/>
        </p:nvSpPr>
        <p:spPr>
          <a:xfrm>
            <a:off x="8144699" y="6307826"/>
            <a:ext cx="5175721" cy="720000"/>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Rectangle 9">
            <a:extLst>
              <a:ext uri="{FF2B5EF4-FFF2-40B4-BE49-F238E27FC236}">
                <a16:creationId xmlns:a16="http://schemas.microsoft.com/office/drawing/2014/main" id="{8084947B-AFA4-410D-A793-689C573D144E}"/>
              </a:ext>
            </a:extLst>
          </p:cNvPr>
          <p:cNvSpPr/>
          <p:nvPr userDrawn="1"/>
        </p:nvSpPr>
        <p:spPr>
          <a:xfrm>
            <a:off x="-1" y="-960120"/>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6D4F41F-EAD8-495C-A662-C4F40F404DB3}"/>
              </a:ext>
            </a:extLst>
          </p:cNvPr>
          <p:cNvSpPr/>
          <p:nvPr userDrawn="1"/>
        </p:nvSpPr>
        <p:spPr>
          <a:xfrm>
            <a:off x="-1356361" y="6889426"/>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2A1181A-6B49-4EE5-AE44-1B5B124FA758}"/>
              </a:ext>
            </a:extLst>
          </p:cNvPr>
          <p:cNvSpPr/>
          <p:nvPr userDrawn="1"/>
        </p:nvSpPr>
        <p:spPr>
          <a:xfrm rot="5400000">
            <a:off x="10121386" y="1972518"/>
            <a:ext cx="698752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113178B-7D7E-4A10-9724-453DF758F663}"/>
              </a:ext>
            </a:extLst>
          </p:cNvPr>
          <p:cNvSpPr/>
          <p:nvPr userDrawn="1"/>
        </p:nvSpPr>
        <p:spPr>
          <a:xfrm>
            <a:off x="-3273296" y="-31850"/>
            <a:ext cx="3246401" cy="7683699"/>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מציין מיקום של מספר שקופית 22">
            <a:extLst>
              <a:ext uri="{FF2B5EF4-FFF2-40B4-BE49-F238E27FC236}">
                <a16:creationId xmlns:a16="http://schemas.microsoft.com/office/drawing/2014/main" id="{7947FE0C-D7CF-4209-91A5-93564F2C3543}"/>
              </a:ext>
            </a:extLst>
          </p:cNvPr>
          <p:cNvSpPr txBox="1">
            <a:spLocks/>
          </p:cNvSpPr>
          <p:nvPr userDrawn="1"/>
        </p:nvSpPr>
        <p:spPr>
          <a:xfrm>
            <a:off x="-162210" y="6389199"/>
            <a:ext cx="812800" cy="521208"/>
          </a:xfrm>
          <a:prstGeom prst="rect">
            <a:avLst/>
          </a:prstGeom>
          <a:noFill/>
        </p:spPr>
        <p:txBody>
          <a:bodyPr vert="horz" anchor="ctr"/>
          <a:lstStyle>
            <a:defPPr>
              <a:defRPr lang="en-US"/>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3D4E47C-59C5-4044-AEB3-F799ACC274F1}" type="slidenum">
              <a:rPr lang="he-IL" sz="1800" b="0" smtClean="0">
                <a:solidFill>
                  <a:schemeClr val="bg1">
                    <a:lumMod val="65000"/>
                  </a:schemeClr>
                </a:solidFill>
                <a:latin typeface="Varela Round" panose="00000500000000000000" pitchFamily="2" charset="-79"/>
                <a:cs typeface="Varela Round" panose="00000500000000000000" pitchFamily="2" charset="-79"/>
              </a:rPr>
              <a:pPr/>
              <a:t>‹#›</a:t>
            </a:fld>
            <a:endParaRPr lang="he-IL" sz="1800" b="0" dirty="0">
              <a:solidFill>
                <a:schemeClr val="bg1">
                  <a:lumMod val="65000"/>
                </a:schemeClr>
              </a:solidFill>
              <a:latin typeface="Varela Round" panose="00000500000000000000" pitchFamily="2" charset="-79"/>
              <a:cs typeface="Varela Round" panose="00000500000000000000" pitchFamily="2" charset="-79"/>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וידאו על מסך מלא">
    <p:spTree>
      <p:nvGrpSpPr>
        <p:cNvPr id="1" name=""/>
        <p:cNvGrpSpPr/>
        <p:nvPr/>
      </p:nvGrpSpPr>
      <p:grpSpPr>
        <a:xfrm>
          <a:off x="0" y="0"/>
          <a:ext cx="0" cy="0"/>
          <a:chOff x="0" y="0"/>
          <a:chExt cx="0" cy="0"/>
        </a:xfrm>
      </p:grpSpPr>
      <p:sp>
        <p:nvSpPr>
          <p:cNvPr id="8" name="מלבן מעוגל 7"/>
          <p:cNvSpPr/>
          <p:nvPr userDrawn="1"/>
        </p:nvSpPr>
        <p:spPr>
          <a:xfrm>
            <a:off x="8667715" y="-161750"/>
            <a:ext cx="5300119" cy="38235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4" name="מציין מיקום של מדיה 3">
            <a:extLst>
              <a:ext uri="{FF2B5EF4-FFF2-40B4-BE49-F238E27FC236}">
                <a16:creationId xmlns:a16="http://schemas.microsoft.com/office/drawing/2014/main" id="{DD834E78-91D0-4CCC-9C3F-C5C504CFBE13}"/>
              </a:ext>
            </a:extLst>
          </p:cNvPr>
          <p:cNvSpPr>
            <a:spLocks noGrp="1"/>
          </p:cNvSpPr>
          <p:nvPr>
            <p:ph type="media" sz="quarter" idx="10" hasCustomPrompt="1"/>
          </p:nvPr>
        </p:nvSpPr>
        <p:spPr>
          <a:xfrm>
            <a:off x="363416" y="639717"/>
            <a:ext cx="11465168" cy="6122933"/>
          </a:xfrm>
        </p:spPr>
        <p:txBody>
          <a:bodyPr/>
          <a:lstStyle>
            <a:lvl1pPr marL="0" indent="0">
              <a:buFontTx/>
              <a:buNone/>
              <a:defRPr>
                <a:solidFill>
                  <a:srgbClr val="192A72"/>
                </a:solidFill>
                <a:latin typeface="Varela Round" panose="00000500000000000000" pitchFamily="2" charset="-79"/>
                <a:cs typeface="Varela Round" panose="00000500000000000000" pitchFamily="2" charset="-79"/>
              </a:defRPr>
            </a:lvl1pPr>
          </a:lstStyle>
          <a:p>
            <a:r>
              <a:rPr lang="he-IL" dirty="0"/>
              <a:t>מיועד לסרטים</a:t>
            </a:r>
          </a:p>
        </p:txBody>
      </p:sp>
      <p:sp>
        <p:nvSpPr>
          <p:cNvPr id="11" name="מציין מיקום תוכן 10">
            <a:extLst>
              <a:ext uri="{FF2B5EF4-FFF2-40B4-BE49-F238E27FC236}">
                <a16:creationId xmlns:a16="http://schemas.microsoft.com/office/drawing/2014/main" id="{2A86C914-3EB6-4303-93FB-203A29FA2E36}"/>
              </a:ext>
            </a:extLst>
          </p:cNvPr>
          <p:cNvSpPr>
            <a:spLocks noGrp="1"/>
          </p:cNvSpPr>
          <p:nvPr>
            <p:ph sz="quarter" idx="14"/>
          </p:nvPr>
        </p:nvSpPr>
        <p:spPr>
          <a:xfrm>
            <a:off x="363416" y="95349"/>
            <a:ext cx="8074879" cy="400050"/>
          </a:xfrm>
        </p:spPr>
        <p:txBody>
          <a:bodyPr anchor="ctr">
            <a:noAutofit/>
          </a:bodyPr>
          <a:lstStyle>
            <a:lvl1pPr marL="0" indent="0" algn="r">
              <a:buFontTx/>
              <a:buNone/>
              <a:defRPr sz="2400">
                <a:solidFill>
                  <a:srgbClr val="192A72"/>
                </a:solidFill>
                <a:latin typeface="Varela Round" panose="00000500000000000000" pitchFamily="2" charset="-79"/>
                <a:cs typeface="Varela Round" panose="00000500000000000000" pitchFamily="2" charset="-79"/>
              </a:defRPr>
            </a:lvl1pPr>
          </a:lstStyle>
          <a:p>
            <a:pPr lvl="0"/>
            <a:r>
              <a:rPr lang="he-IL" dirty="0"/>
              <a:t>לחץ כדי לערוך סגנונות טקסט של תבנית בסיס</a:t>
            </a:r>
          </a:p>
        </p:txBody>
      </p:sp>
      <p:sp>
        <p:nvSpPr>
          <p:cNvPr id="10" name="Rectangle 9">
            <a:extLst>
              <a:ext uri="{FF2B5EF4-FFF2-40B4-BE49-F238E27FC236}">
                <a16:creationId xmlns:a16="http://schemas.microsoft.com/office/drawing/2014/main" id="{90226196-3340-4F6C-9B09-34934599BAD7}"/>
              </a:ext>
            </a:extLst>
          </p:cNvPr>
          <p:cNvSpPr/>
          <p:nvPr userDrawn="1"/>
        </p:nvSpPr>
        <p:spPr>
          <a:xfrm>
            <a:off x="-1" y="-960120"/>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5291965B-48C3-4AD9-9066-E67195630BFD}"/>
              </a:ext>
            </a:extLst>
          </p:cNvPr>
          <p:cNvSpPr/>
          <p:nvPr userDrawn="1"/>
        </p:nvSpPr>
        <p:spPr>
          <a:xfrm>
            <a:off x="-1356361" y="6875979"/>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8CB16E1-D93B-440E-81F5-6366FDB428B8}"/>
              </a:ext>
            </a:extLst>
          </p:cNvPr>
          <p:cNvSpPr/>
          <p:nvPr userDrawn="1"/>
        </p:nvSpPr>
        <p:spPr>
          <a:xfrm rot="5400000">
            <a:off x="10129568" y="1977381"/>
            <a:ext cx="698752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A020DF7-29CF-4A0A-BC0A-7568981BF8AD}"/>
              </a:ext>
            </a:extLst>
          </p:cNvPr>
          <p:cNvSpPr/>
          <p:nvPr userDrawn="1"/>
        </p:nvSpPr>
        <p:spPr>
          <a:xfrm>
            <a:off x="-3948180" y="347118"/>
            <a:ext cx="3246401" cy="730473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87F0C566-C47D-446F-9E8E-EC9B0F5F1BF0}"/>
              </a:ext>
            </a:extLst>
          </p:cNvPr>
          <p:cNvSpPr/>
          <p:nvPr userDrawn="1"/>
        </p:nvSpPr>
        <p:spPr>
          <a:xfrm>
            <a:off x="-1" y="-960120"/>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863A8D2-0547-47E3-84C0-5D60CFDB7CB1}"/>
              </a:ext>
            </a:extLst>
          </p:cNvPr>
          <p:cNvSpPr/>
          <p:nvPr userDrawn="1"/>
        </p:nvSpPr>
        <p:spPr>
          <a:xfrm>
            <a:off x="-1356361" y="6889426"/>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3C0104F3-C98B-4790-842F-F7B1B2FBDE13}"/>
              </a:ext>
            </a:extLst>
          </p:cNvPr>
          <p:cNvSpPr/>
          <p:nvPr userDrawn="1"/>
        </p:nvSpPr>
        <p:spPr>
          <a:xfrm rot="5400000">
            <a:off x="10121386" y="1972518"/>
            <a:ext cx="698752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807C576E-38DA-426A-9C16-921DE9A0835B}"/>
              </a:ext>
            </a:extLst>
          </p:cNvPr>
          <p:cNvSpPr/>
          <p:nvPr userDrawn="1"/>
        </p:nvSpPr>
        <p:spPr>
          <a:xfrm>
            <a:off x="-3273296" y="-31850"/>
            <a:ext cx="3246401" cy="7683699"/>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מציין מיקום של מספר שקופית 22">
            <a:extLst>
              <a:ext uri="{FF2B5EF4-FFF2-40B4-BE49-F238E27FC236}">
                <a16:creationId xmlns:a16="http://schemas.microsoft.com/office/drawing/2014/main" id="{5F1A13CD-CEB6-4958-B99A-46020ADA9375}"/>
              </a:ext>
            </a:extLst>
          </p:cNvPr>
          <p:cNvSpPr txBox="1">
            <a:spLocks/>
          </p:cNvSpPr>
          <p:nvPr userDrawn="1"/>
        </p:nvSpPr>
        <p:spPr>
          <a:xfrm>
            <a:off x="-231414" y="6409126"/>
            <a:ext cx="812800" cy="521208"/>
          </a:xfrm>
          <a:prstGeom prst="rect">
            <a:avLst/>
          </a:prstGeom>
          <a:noFill/>
        </p:spPr>
        <p:txBody>
          <a:bodyPr vert="horz" anchor="ctr"/>
          <a:lstStyle>
            <a:defPPr>
              <a:defRPr lang="en-US"/>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3D4E47C-59C5-4044-AEB3-F799ACC274F1}" type="slidenum">
              <a:rPr lang="he-IL" sz="1600" b="0" smtClean="0">
                <a:solidFill>
                  <a:schemeClr val="bg1">
                    <a:lumMod val="65000"/>
                  </a:schemeClr>
                </a:solidFill>
                <a:latin typeface="Varela Round" panose="00000500000000000000" pitchFamily="2" charset="-79"/>
                <a:cs typeface="Varela Round" panose="00000500000000000000" pitchFamily="2" charset="-79"/>
              </a:rPr>
              <a:pPr/>
              <a:t>‹#›</a:t>
            </a:fld>
            <a:endParaRPr lang="he-IL" sz="1600" b="0" dirty="0">
              <a:solidFill>
                <a:schemeClr val="bg1">
                  <a:lumMod val="65000"/>
                </a:schemeClr>
              </a:solidFill>
              <a:latin typeface="Varela Round" panose="00000500000000000000" pitchFamily="2" charset="-79"/>
              <a:cs typeface="Varela Round" panose="00000500000000000000" pitchFamily="2" charset="-79"/>
            </a:endParaRPr>
          </a:p>
        </p:txBody>
      </p:sp>
    </p:spTree>
    <p:extLst>
      <p:ext uri="{BB962C8B-B14F-4D97-AF65-F5344CB8AC3E}">
        <p14:creationId xmlns:p14="http://schemas.microsoft.com/office/powerpoint/2010/main" val="36877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כותרת ראשית ושתי תמונות">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2FEA3643-4251-43C2-A891-4C9664978EA8}"/>
              </a:ext>
            </a:extLst>
          </p:cNvPr>
          <p:cNvSpPr>
            <a:spLocks noGrp="1"/>
          </p:cNvSpPr>
          <p:nvPr>
            <p:ph type="pic" sz="quarter" idx="13"/>
          </p:nvPr>
        </p:nvSpPr>
        <p:spPr>
          <a:xfrm>
            <a:off x="594360" y="1310640"/>
            <a:ext cx="4511040" cy="4267200"/>
          </a:xfrm>
        </p:spPr>
        <p:txBody>
          <a:bodyPr/>
          <a:lstStyle/>
          <a:p>
            <a:endParaRPr lang="en-US"/>
          </a:p>
        </p:txBody>
      </p:sp>
      <p:sp>
        <p:nvSpPr>
          <p:cNvPr id="8" name="כותרת 1">
            <a:extLst>
              <a:ext uri="{FF2B5EF4-FFF2-40B4-BE49-F238E27FC236}">
                <a16:creationId xmlns:a16="http://schemas.microsoft.com/office/drawing/2014/main" id="{C304FB8B-5E14-469F-8BA4-BF0F011B94E4}"/>
              </a:ext>
            </a:extLst>
          </p:cNvPr>
          <p:cNvSpPr>
            <a:spLocks noGrp="1"/>
          </p:cNvSpPr>
          <p:nvPr>
            <p:ph type="title"/>
          </p:nvPr>
        </p:nvSpPr>
        <p:spPr>
          <a:xfrm>
            <a:off x="1026926" y="155448"/>
            <a:ext cx="9802368" cy="720000"/>
          </a:xfrm>
          <a:noFill/>
        </p:spPr>
        <p:txBody>
          <a:bodyPr vert="horz" lIns="91440" tIns="45720" rIns="91440" bIns="45720" rtlCol="1" anchor="ctr">
            <a:noAutofit/>
          </a:bodyPr>
          <a:lstStyle>
            <a:lvl1pPr marL="0" marR="0" indent="0" algn="ctr" defTabSz="914491" rtl="1"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91"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9" name="מלבן מעוגל 8">
            <a:extLst>
              <a:ext uri="{FF2B5EF4-FFF2-40B4-BE49-F238E27FC236}">
                <a16:creationId xmlns:a16="http://schemas.microsoft.com/office/drawing/2014/main" id="{B712628B-0991-4441-8324-4563256F9B32}"/>
              </a:ext>
            </a:extLst>
          </p:cNvPr>
          <p:cNvSpPr/>
          <p:nvPr userDrawn="1"/>
        </p:nvSpPr>
        <p:spPr>
          <a:xfrm>
            <a:off x="-2429707" y="195047"/>
            <a:ext cx="2969302" cy="247597"/>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6">
            <a:extLst>
              <a:ext uri="{FF2B5EF4-FFF2-40B4-BE49-F238E27FC236}">
                <a16:creationId xmlns:a16="http://schemas.microsoft.com/office/drawing/2014/main" id="{26E72AF6-8AD0-4AAD-B906-30424D022CD1}"/>
              </a:ext>
            </a:extLst>
          </p:cNvPr>
          <p:cNvSpPr/>
          <p:nvPr userDrawn="1"/>
        </p:nvSpPr>
        <p:spPr>
          <a:xfrm>
            <a:off x="9974795" y="5878199"/>
            <a:ext cx="4766811" cy="357667"/>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p>
        </p:txBody>
      </p:sp>
      <p:sp>
        <p:nvSpPr>
          <p:cNvPr id="11" name="מלבן מעוגל 8">
            <a:extLst>
              <a:ext uri="{FF2B5EF4-FFF2-40B4-BE49-F238E27FC236}">
                <a16:creationId xmlns:a16="http://schemas.microsoft.com/office/drawing/2014/main" id="{68D073A7-D8C0-45AA-A5E4-B6122A52E8F5}"/>
              </a:ext>
            </a:extLst>
          </p:cNvPr>
          <p:cNvSpPr/>
          <p:nvPr userDrawn="1"/>
        </p:nvSpPr>
        <p:spPr>
          <a:xfrm>
            <a:off x="-2017472" y="518276"/>
            <a:ext cx="2969302" cy="36951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מלבן מעוגל 10">
            <a:extLst>
              <a:ext uri="{FF2B5EF4-FFF2-40B4-BE49-F238E27FC236}">
                <a16:creationId xmlns:a16="http://schemas.microsoft.com/office/drawing/2014/main" id="{DF89C8AF-9EDF-46EF-BAB7-2D35F683552B}"/>
              </a:ext>
            </a:extLst>
          </p:cNvPr>
          <p:cNvSpPr/>
          <p:nvPr userDrawn="1"/>
        </p:nvSpPr>
        <p:spPr>
          <a:xfrm>
            <a:off x="8144699" y="6307826"/>
            <a:ext cx="5175721" cy="720000"/>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3" name="Picture Placeholder 6">
            <a:extLst>
              <a:ext uri="{FF2B5EF4-FFF2-40B4-BE49-F238E27FC236}">
                <a16:creationId xmlns:a16="http://schemas.microsoft.com/office/drawing/2014/main" id="{52FC1393-B378-4A8A-8716-61E038E3D631}"/>
              </a:ext>
            </a:extLst>
          </p:cNvPr>
          <p:cNvSpPr>
            <a:spLocks noGrp="1"/>
          </p:cNvSpPr>
          <p:nvPr>
            <p:ph type="pic" sz="quarter" idx="14"/>
          </p:nvPr>
        </p:nvSpPr>
        <p:spPr>
          <a:xfrm>
            <a:off x="5372315" y="1310640"/>
            <a:ext cx="4511040" cy="4267200"/>
          </a:xfrm>
        </p:spPr>
        <p:txBody>
          <a:bodyPr/>
          <a:lstStyle/>
          <a:p>
            <a:endParaRPr lang="en-US"/>
          </a:p>
        </p:txBody>
      </p:sp>
      <p:sp>
        <p:nvSpPr>
          <p:cNvPr id="14" name="Rectangle 13">
            <a:extLst>
              <a:ext uri="{FF2B5EF4-FFF2-40B4-BE49-F238E27FC236}">
                <a16:creationId xmlns:a16="http://schemas.microsoft.com/office/drawing/2014/main" id="{BEA01DEB-EE2D-463E-B92D-20469AC2DACB}"/>
              </a:ext>
            </a:extLst>
          </p:cNvPr>
          <p:cNvSpPr/>
          <p:nvPr userDrawn="1"/>
        </p:nvSpPr>
        <p:spPr>
          <a:xfrm>
            <a:off x="-1" y="-960120"/>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ADC8B5D-6FF7-4E76-819C-95A4A6017B9C}"/>
              </a:ext>
            </a:extLst>
          </p:cNvPr>
          <p:cNvSpPr/>
          <p:nvPr userDrawn="1"/>
        </p:nvSpPr>
        <p:spPr>
          <a:xfrm>
            <a:off x="-1356361" y="6889426"/>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30F30E8-13B7-4C55-A126-67529F765268}"/>
              </a:ext>
            </a:extLst>
          </p:cNvPr>
          <p:cNvSpPr/>
          <p:nvPr userDrawn="1"/>
        </p:nvSpPr>
        <p:spPr>
          <a:xfrm rot="5400000">
            <a:off x="10092700" y="2084060"/>
            <a:ext cx="698752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7E7D38CE-7F73-4533-B25A-F628D3EBA7C1}"/>
              </a:ext>
            </a:extLst>
          </p:cNvPr>
          <p:cNvSpPr/>
          <p:nvPr userDrawn="1"/>
        </p:nvSpPr>
        <p:spPr>
          <a:xfrm>
            <a:off x="-3273296" y="-31850"/>
            <a:ext cx="3246401" cy="7683699"/>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34444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609601" y="274638"/>
            <a:ext cx="10972800" cy="1143000"/>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609601" y="1600202"/>
            <a:ext cx="10972800" cy="4525963"/>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737601" y="6356352"/>
            <a:ext cx="28448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B6F552B-607E-4869-A917-C44959BDCB12}" type="datetimeFigureOut">
              <a:rPr lang="he-IL" smtClean="0"/>
              <a:pPr/>
              <a:t>ט"ז/כסלו/תשפ"א</a:t>
            </a:fld>
            <a:endParaRPr lang="he-IL"/>
          </a:p>
        </p:txBody>
      </p:sp>
      <p:sp>
        <p:nvSpPr>
          <p:cNvPr id="5" name="מציין מיקום של כותרת תחתונה 4"/>
          <p:cNvSpPr>
            <a:spLocks noGrp="1"/>
          </p:cNvSpPr>
          <p:nvPr>
            <p:ph type="ftr" sz="quarter" idx="3"/>
          </p:nvPr>
        </p:nvSpPr>
        <p:spPr>
          <a:xfrm>
            <a:off x="4165601" y="6356352"/>
            <a:ext cx="3860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609601" y="6356352"/>
            <a:ext cx="28448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6478A40-4CDB-4A89-A7AB-ED0E5AEAC786}" type="slidenum">
              <a:rPr lang="he-IL" smtClean="0"/>
              <a:pPr/>
              <a:t>‹#›</a:t>
            </a:fld>
            <a:endParaRPr lang="he-IL"/>
          </a:p>
        </p:txBody>
      </p:sp>
      <p:sp>
        <p:nvSpPr>
          <p:cNvPr id="7" name="Rectangle 6">
            <a:extLst>
              <a:ext uri="{FF2B5EF4-FFF2-40B4-BE49-F238E27FC236}">
                <a16:creationId xmlns:a16="http://schemas.microsoft.com/office/drawing/2014/main" id="{7D1A36FD-4A58-4EC2-B769-2CB4558CD860}"/>
              </a:ext>
            </a:extLst>
          </p:cNvPr>
          <p:cNvSpPr/>
          <p:nvPr userDrawn="1"/>
        </p:nvSpPr>
        <p:spPr>
          <a:xfrm>
            <a:off x="-1" y="-960120"/>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9A89C66-91F2-409B-AE3C-970820728814}"/>
              </a:ext>
            </a:extLst>
          </p:cNvPr>
          <p:cNvSpPr/>
          <p:nvPr userDrawn="1"/>
        </p:nvSpPr>
        <p:spPr>
          <a:xfrm>
            <a:off x="-1356361" y="6889426"/>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AEAF9B00-5AF6-47AB-81E5-2BE048851E3E}"/>
              </a:ext>
            </a:extLst>
          </p:cNvPr>
          <p:cNvSpPr/>
          <p:nvPr userDrawn="1"/>
        </p:nvSpPr>
        <p:spPr>
          <a:xfrm rot="5400000">
            <a:off x="10121386" y="1972518"/>
            <a:ext cx="698752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E3C55C6-DFDE-44BF-BB37-E582014C2D44}"/>
              </a:ext>
            </a:extLst>
          </p:cNvPr>
          <p:cNvSpPr/>
          <p:nvPr userDrawn="1"/>
        </p:nvSpPr>
        <p:spPr>
          <a:xfrm>
            <a:off x="-3273296" y="-31850"/>
            <a:ext cx="3246401" cy="7683699"/>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49" r:id="rId1"/>
    <p:sldLayoutId id="2147483664" r:id="rId2"/>
    <p:sldLayoutId id="2147483674" r:id="rId3"/>
    <p:sldLayoutId id="2147483675" r:id="rId4"/>
    <p:sldLayoutId id="2147483650" r:id="rId5"/>
    <p:sldLayoutId id="2147483676" r:id="rId6"/>
    <p:sldLayoutId id="2147483653" r:id="rId7"/>
    <p:sldLayoutId id="2147483666" r:id="rId8"/>
    <p:sldLayoutId id="2147483677" r:id="rId9"/>
  </p:sldLayoutIdLst>
  <p:txStyles>
    <p:titleStyle>
      <a:lvl1pPr algn="ctr" defTabSz="914491" rtl="1" eaLnBrk="1" latinLnBrk="0" hangingPunct="1">
        <a:spcBef>
          <a:spcPct val="0"/>
        </a:spcBef>
        <a:buNone/>
        <a:defRPr sz="4400" kern="1200">
          <a:solidFill>
            <a:schemeClr val="tx1"/>
          </a:solidFill>
          <a:latin typeface="+mj-lt"/>
          <a:ea typeface="+mj-ea"/>
          <a:cs typeface="+mj-cs"/>
        </a:defRPr>
      </a:lvl1pPr>
    </p:titleStyle>
    <p:bodyStyle>
      <a:lvl1pPr marL="342934" indent="-342934" algn="r" defTabSz="914491"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3024" indent="-285779" algn="r" defTabSz="914491"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114" indent="-228623" algn="r" defTabSz="914491"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360"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606"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851"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91" rtl="1" eaLnBrk="1" latinLnBrk="0" hangingPunct="1">
        <a:defRPr sz="1800" kern="1200">
          <a:solidFill>
            <a:schemeClr val="tx1"/>
          </a:solidFill>
          <a:latin typeface="+mn-lt"/>
          <a:ea typeface="+mn-ea"/>
          <a:cs typeface="+mn-cs"/>
        </a:defRPr>
      </a:lvl1pPr>
      <a:lvl2pPr marL="457246" algn="r" defTabSz="914491" rtl="1" eaLnBrk="1" latinLnBrk="0" hangingPunct="1">
        <a:defRPr sz="1800" kern="1200">
          <a:solidFill>
            <a:schemeClr val="tx1"/>
          </a:solidFill>
          <a:latin typeface="+mn-lt"/>
          <a:ea typeface="+mn-ea"/>
          <a:cs typeface="+mn-cs"/>
        </a:defRPr>
      </a:lvl2pPr>
      <a:lvl3pPr marL="914491" algn="r" defTabSz="914491" rtl="1" eaLnBrk="1" latinLnBrk="0" hangingPunct="1">
        <a:defRPr sz="1800" kern="1200">
          <a:solidFill>
            <a:schemeClr val="tx1"/>
          </a:solidFill>
          <a:latin typeface="+mn-lt"/>
          <a:ea typeface="+mn-ea"/>
          <a:cs typeface="+mn-cs"/>
        </a:defRPr>
      </a:lvl3pPr>
      <a:lvl4pPr marL="1371737" algn="r" defTabSz="914491" rtl="1" eaLnBrk="1" latinLnBrk="0" hangingPunct="1">
        <a:defRPr sz="1800" kern="1200">
          <a:solidFill>
            <a:schemeClr val="tx1"/>
          </a:solidFill>
          <a:latin typeface="+mn-lt"/>
          <a:ea typeface="+mn-ea"/>
          <a:cs typeface="+mn-cs"/>
        </a:defRPr>
      </a:lvl4pPr>
      <a:lvl5pPr marL="1828983" algn="r" defTabSz="914491" rtl="1" eaLnBrk="1" latinLnBrk="0" hangingPunct="1">
        <a:defRPr sz="1800" kern="1200">
          <a:solidFill>
            <a:schemeClr val="tx1"/>
          </a:solidFill>
          <a:latin typeface="+mn-lt"/>
          <a:ea typeface="+mn-ea"/>
          <a:cs typeface="+mn-cs"/>
        </a:defRPr>
      </a:lvl5pPr>
      <a:lvl6pPr marL="2286229" algn="r" defTabSz="914491" rtl="1" eaLnBrk="1" latinLnBrk="0" hangingPunct="1">
        <a:defRPr sz="1800" kern="1200">
          <a:solidFill>
            <a:schemeClr val="tx1"/>
          </a:solidFill>
          <a:latin typeface="+mn-lt"/>
          <a:ea typeface="+mn-ea"/>
          <a:cs typeface="+mn-cs"/>
        </a:defRPr>
      </a:lvl6pPr>
      <a:lvl7pPr marL="2743474" algn="r" defTabSz="914491" rtl="1" eaLnBrk="1" latinLnBrk="0" hangingPunct="1">
        <a:defRPr sz="1800" kern="1200">
          <a:solidFill>
            <a:schemeClr val="tx1"/>
          </a:solidFill>
          <a:latin typeface="+mn-lt"/>
          <a:ea typeface="+mn-ea"/>
          <a:cs typeface="+mn-cs"/>
        </a:defRPr>
      </a:lvl7pPr>
      <a:lvl8pPr marL="3200720" algn="r" defTabSz="914491" rtl="1" eaLnBrk="1" latinLnBrk="0" hangingPunct="1">
        <a:defRPr sz="1800" kern="1200">
          <a:solidFill>
            <a:schemeClr val="tx1"/>
          </a:solidFill>
          <a:latin typeface="+mn-lt"/>
          <a:ea typeface="+mn-ea"/>
          <a:cs typeface="+mn-cs"/>
        </a:defRPr>
      </a:lvl8pPr>
      <a:lvl9pPr marL="3657966" algn="r" defTabSz="914491"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ctrTitle"/>
          </p:nvPr>
        </p:nvSpPr>
        <p:spPr>
          <a:xfrm>
            <a:off x="1" y="2693893"/>
            <a:ext cx="12192001" cy="1470216"/>
          </a:xfrm>
        </p:spPr>
        <p:txBody>
          <a:bodyPr>
            <a:normAutofit/>
          </a:bodyPr>
          <a:lstStyle/>
          <a:p>
            <a:r>
              <a:rPr lang="he-IL" dirty="0"/>
              <a:t>מערכת שידורים לאומית</a:t>
            </a:r>
          </a:p>
        </p:txBody>
      </p:sp>
    </p:spTree>
    <p:extLst>
      <p:ext uri="{BB962C8B-B14F-4D97-AF65-F5344CB8AC3E}">
        <p14:creationId xmlns:p14="http://schemas.microsoft.com/office/powerpoint/2010/main" val="1709990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29CB7FD-705A-4AFD-B7A3-B7819D0C79AA}"/>
              </a:ext>
            </a:extLst>
          </p:cNvPr>
          <p:cNvSpPr>
            <a:spLocks noGrp="1"/>
          </p:cNvSpPr>
          <p:nvPr>
            <p:ph type="title"/>
          </p:nvPr>
        </p:nvSpPr>
        <p:spPr/>
        <p:txBody>
          <a:bodyPr/>
          <a:lstStyle/>
          <a:p>
            <a:r>
              <a:rPr lang="he-IL" dirty="0"/>
              <a:t>השף הצעיר</a:t>
            </a:r>
          </a:p>
        </p:txBody>
      </p:sp>
      <p:graphicFrame>
        <p:nvGraphicFramePr>
          <p:cNvPr id="9" name="טבלה 8">
            <a:extLst>
              <a:ext uri="{FF2B5EF4-FFF2-40B4-BE49-F238E27FC236}">
                <a16:creationId xmlns:a16="http://schemas.microsoft.com/office/drawing/2014/main" id="{3FABC827-7F08-464C-8294-3B8648BA9A08}"/>
              </a:ext>
            </a:extLst>
          </p:cNvPr>
          <p:cNvGraphicFramePr>
            <a:graphicFrameLocks noGrp="1"/>
          </p:cNvGraphicFramePr>
          <p:nvPr>
            <p:extLst>
              <p:ext uri="{D42A27DB-BD31-4B8C-83A1-F6EECF244321}">
                <p14:modId xmlns:p14="http://schemas.microsoft.com/office/powerpoint/2010/main" val="904325115"/>
              </p:ext>
            </p:extLst>
          </p:nvPr>
        </p:nvGraphicFramePr>
        <p:xfrm>
          <a:off x="1833243" y="1534733"/>
          <a:ext cx="9139556" cy="1353456"/>
        </p:xfrm>
        <a:graphic>
          <a:graphicData uri="http://schemas.openxmlformats.org/drawingml/2006/table">
            <a:tbl>
              <a:tblPr rtl="1" bandRow="1">
                <a:tableStyleId>{5C22544A-7EE6-4342-B048-85BDC9FD1C3A}</a:tableStyleId>
              </a:tblPr>
              <a:tblGrid>
                <a:gridCol w="576852">
                  <a:extLst>
                    <a:ext uri="{9D8B030D-6E8A-4147-A177-3AD203B41FA5}">
                      <a16:colId xmlns:a16="http://schemas.microsoft.com/office/drawing/2014/main" val="1568157131"/>
                    </a:ext>
                  </a:extLst>
                </a:gridCol>
                <a:gridCol w="535169">
                  <a:extLst>
                    <a:ext uri="{9D8B030D-6E8A-4147-A177-3AD203B41FA5}">
                      <a16:colId xmlns:a16="http://schemas.microsoft.com/office/drawing/2014/main" val="2271445262"/>
                    </a:ext>
                  </a:extLst>
                </a:gridCol>
                <a:gridCol w="535169">
                  <a:extLst>
                    <a:ext uri="{9D8B030D-6E8A-4147-A177-3AD203B41FA5}">
                      <a16:colId xmlns:a16="http://schemas.microsoft.com/office/drawing/2014/main" val="672379317"/>
                    </a:ext>
                  </a:extLst>
                </a:gridCol>
                <a:gridCol w="535169">
                  <a:extLst>
                    <a:ext uri="{9D8B030D-6E8A-4147-A177-3AD203B41FA5}">
                      <a16:colId xmlns:a16="http://schemas.microsoft.com/office/drawing/2014/main" val="3115196173"/>
                    </a:ext>
                  </a:extLst>
                </a:gridCol>
                <a:gridCol w="535169">
                  <a:extLst>
                    <a:ext uri="{9D8B030D-6E8A-4147-A177-3AD203B41FA5}">
                      <a16:colId xmlns:a16="http://schemas.microsoft.com/office/drawing/2014/main" val="1873703015"/>
                    </a:ext>
                  </a:extLst>
                </a:gridCol>
                <a:gridCol w="535169">
                  <a:extLst>
                    <a:ext uri="{9D8B030D-6E8A-4147-A177-3AD203B41FA5}">
                      <a16:colId xmlns:a16="http://schemas.microsoft.com/office/drawing/2014/main" val="3591404401"/>
                    </a:ext>
                  </a:extLst>
                </a:gridCol>
                <a:gridCol w="535169">
                  <a:extLst>
                    <a:ext uri="{9D8B030D-6E8A-4147-A177-3AD203B41FA5}">
                      <a16:colId xmlns:a16="http://schemas.microsoft.com/office/drawing/2014/main" val="2994249594"/>
                    </a:ext>
                  </a:extLst>
                </a:gridCol>
                <a:gridCol w="535169">
                  <a:extLst>
                    <a:ext uri="{9D8B030D-6E8A-4147-A177-3AD203B41FA5}">
                      <a16:colId xmlns:a16="http://schemas.microsoft.com/office/drawing/2014/main" val="2193065225"/>
                    </a:ext>
                  </a:extLst>
                </a:gridCol>
                <a:gridCol w="535169">
                  <a:extLst>
                    <a:ext uri="{9D8B030D-6E8A-4147-A177-3AD203B41FA5}">
                      <a16:colId xmlns:a16="http://schemas.microsoft.com/office/drawing/2014/main" val="680494937"/>
                    </a:ext>
                  </a:extLst>
                </a:gridCol>
                <a:gridCol w="535169">
                  <a:extLst>
                    <a:ext uri="{9D8B030D-6E8A-4147-A177-3AD203B41FA5}">
                      <a16:colId xmlns:a16="http://schemas.microsoft.com/office/drawing/2014/main" val="2688374205"/>
                    </a:ext>
                  </a:extLst>
                </a:gridCol>
                <a:gridCol w="535169">
                  <a:extLst>
                    <a:ext uri="{9D8B030D-6E8A-4147-A177-3AD203B41FA5}">
                      <a16:colId xmlns:a16="http://schemas.microsoft.com/office/drawing/2014/main" val="179043127"/>
                    </a:ext>
                  </a:extLst>
                </a:gridCol>
                <a:gridCol w="535169">
                  <a:extLst>
                    <a:ext uri="{9D8B030D-6E8A-4147-A177-3AD203B41FA5}">
                      <a16:colId xmlns:a16="http://schemas.microsoft.com/office/drawing/2014/main" val="3684605902"/>
                    </a:ext>
                  </a:extLst>
                </a:gridCol>
                <a:gridCol w="535169">
                  <a:extLst>
                    <a:ext uri="{9D8B030D-6E8A-4147-A177-3AD203B41FA5}">
                      <a16:colId xmlns:a16="http://schemas.microsoft.com/office/drawing/2014/main" val="479853476"/>
                    </a:ext>
                  </a:extLst>
                </a:gridCol>
                <a:gridCol w="535169">
                  <a:extLst>
                    <a:ext uri="{9D8B030D-6E8A-4147-A177-3AD203B41FA5}">
                      <a16:colId xmlns:a16="http://schemas.microsoft.com/office/drawing/2014/main" val="1229014339"/>
                    </a:ext>
                  </a:extLst>
                </a:gridCol>
                <a:gridCol w="535169">
                  <a:extLst>
                    <a:ext uri="{9D8B030D-6E8A-4147-A177-3AD203B41FA5}">
                      <a16:colId xmlns:a16="http://schemas.microsoft.com/office/drawing/2014/main" val="2438729863"/>
                    </a:ext>
                  </a:extLst>
                </a:gridCol>
                <a:gridCol w="535169">
                  <a:extLst>
                    <a:ext uri="{9D8B030D-6E8A-4147-A177-3AD203B41FA5}">
                      <a16:colId xmlns:a16="http://schemas.microsoft.com/office/drawing/2014/main" val="2038529166"/>
                    </a:ext>
                  </a:extLst>
                </a:gridCol>
                <a:gridCol w="535169">
                  <a:extLst>
                    <a:ext uri="{9D8B030D-6E8A-4147-A177-3AD203B41FA5}">
                      <a16:colId xmlns:a16="http://schemas.microsoft.com/office/drawing/2014/main" val="2203061717"/>
                    </a:ext>
                  </a:extLst>
                </a:gridCol>
              </a:tblGrid>
              <a:tr h="681395">
                <a:tc>
                  <a:txBody>
                    <a:bodyPr/>
                    <a:lstStyle/>
                    <a:p>
                      <a:pPr algn="ctr" rtl="1"/>
                      <a:r>
                        <a:rPr lang="en-US" sz="2000" dirty="0"/>
                        <a:t>16</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15</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14</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13</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12</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11</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10</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9</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8</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7</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6</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5</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4</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3</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2</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0</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42192342"/>
                  </a:ext>
                </a:extLst>
              </a:tr>
              <a:tr h="672061">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87016970"/>
                  </a:ext>
                </a:extLst>
              </a:tr>
            </a:tbl>
          </a:graphicData>
        </a:graphic>
      </p:graphicFrame>
      <p:sp>
        <p:nvSpPr>
          <p:cNvPr id="5" name="TextBox 4">
            <a:extLst>
              <a:ext uri="{FF2B5EF4-FFF2-40B4-BE49-F238E27FC236}">
                <a16:creationId xmlns:a16="http://schemas.microsoft.com/office/drawing/2014/main" id="{A4419345-487C-4124-9EC6-7FE15353B8E8}"/>
              </a:ext>
            </a:extLst>
          </p:cNvPr>
          <p:cNvSpPr txBox="1"/>
          <p:nvPr/>
        </p:nvSpPr>
        <p:spPr>
          <a:xfrm>
            <a:off x="4524391" y="3793306"/>
            <a:ext cx="1726755" cy="2062103"/>
          </a:xfrm>
          <a:prstGeom prst="rect">
            <a:avLst/>
          </a:prstGeom>
          <a:noFill/>
        </p:spPr>
        <p:txBody>
          <a:bodyPr wrap="none" rtlCol="1">
            <a:spAutoFit/>
          </a:bodyPr>
          <a:lstStyle/>
          <a:p>
            <a:pPr algn="l" rtl="0"/>
            <a:r>
              <a:rPr lang="en-US" sz="3200" b="1" dirty="0"/>
              <a:t>9,  6, 11</a:t>
            </a:r>
          </a:p>
          <a:p>
            <a:pPr algn="l" rtl="0"/>
            <a:r>
              <a:rPr lang="en-US" sz="3200" b="1" dirty="0"/>
              <a:t>6,  8, 5</a:t>
            </a:r>
          </a:p>
          <a:p>
            <a:pPr algn="l" rtl="0"/>
            <a:r>
              <a:rPr lang="en-US" sz="3200" b="1" dirty="0"/>
              <a:t>12, 8, 3</a:t>
            </a:r>
          </a:p>
          <a:p>
            <a:pPr algn="l" rtl="0"/>
            <a:r>
              <a:rPr lang="en-US" sz="3200" b="1" dirty="0"/>
              <a:t>15, 2, 6</a:t>
            </a:r>
            <a:endParaRPr lang="he-IL" sz="3200" b="1" dirty="0"/>
          </a:p>
        </p:txBody>
      </p:sp>
      <p:sp>
        <p:nvSpPr>
          <p:cNvPr id="6" name="TextBox 5">
            <a:extLst>
              <a:ext uri="{FF2B5EF4-FFF2-40B4-BE49-F238E27FC236}">
                <a16:creationId xmlns:a16="http://schemas.microsoft.com/office/drawing/2014/main" id="{378E8CA8-6FBA-40DE-9205-EB5BED7BE0C3}"/>
              </a:ext>
            </a:extLst>
          </p:cNvPr>
          <p:cNvSpPr txBox="1"/>
          <p:nvPr/>
        </p:nvSpPr>
        <p:spPr>
          <a:xfrm>
            <a:off x="6533390" y="3831773"/>
            <a:ext cx="1710726" cy="461665"/>
          </a:xfrm>
          <a:prstGeom prst="rect">
            <a:avLst/>
          </a:prstGeom>
          <a:noFill/>
        </p:spPr>
        <p:txBody>
          <a:bodyPr wrap="none" rtlCol="1">
            <a:spAutoFit/>
          </a:bodyPr>
          <a:lstStyle/>
          <a:p>
            <a:r>
              <a:rPr lang="he-IL" sz="2400" b="1" dirty="0"/>
              <a:t>דוגמת קלט:</a:t>
            </a:r>
          </a:p>
        </p:txBody>
      </p:sp>
    </p:spTree>
    <p:extLst>
      <p:ext uri="{BB962C8B-B14F-4D97-AF65-F5344CB8AC3E}">
        <p14:creationId xmlns:p14="http://schemas.microsoft.com/office/powerpoint/2010/main" val="3628827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nodeType="clickEffect">
                                  <p:stCondLst>
                                    <p:cond delay="0"/>
                                  </p:stCondLst>
                                  <p:childTnLst>
                                    <p:animClr clrSpc="rgb" dir="cw">
                                      <p:cBhvr override="childStyle">
                                        <p:cTn id="6" dur="500" fill="hold"/>
                                        <p:tgtEl>
                                          <p:spTgt spid="5">
                                            <p:txEl>
                                              <p:pRg st="0" end="0"/>
                                            </p:txEl>
                                          </p:spTgt>
                                        </p:tgtEl>
                                        <p:attrNameLst>
                                          <p:attrName>style.color</p:attrName>
                                        </p:attrNameLst>
                                      </p:cBhvr>
                                      <p:to>
                                        <a:srgbClr val="FF1F1F"/>
                                      </p:to>
                                    </p:animClr>
                                    <p:animClr clrSpc="rgb" dir="cw">
                                      <p:cBhvr>
                                        <p:cTn id="7" dur="500" fill="hold"/>
                                        <p:tgtEl>
                                          <p:spTgt spid="5">
                                            <p:txEl>
                                              <p:pRg st="0" end="0"/>
                                            </p:txEl>
                                          </p:spTgt>
                                        </p:tgtEl>
                                        <p:attrNameLst>
                                          <p:attrName>fillcolor</p:attrName>
                                        </p:attrNameLst>
                                      </p:cBhvr>
                                      <p:to>
                                        <a:srgbClr val="FF1F1F"/>
                                      </p:to>
                                    </p:animClr>
                                    <p:set>
                                      <p:cBhvr>
                                        <p:cTn id="8" dur="500" fill="hold"/>
                                        <p:tgtEl>
                                          <p:spTgt spid="5">
                                            <p:txEl>
                                              <p:pRg st="0" end="0"/>
                                            </p:txEl>
                                          </p:spTgt>
                                        </p:tgtEl>
                                        <p:attrNameLst>
                                          <p:attrName>fill.type</p:attrName>
                                        </p:attrNameLst>
                                      </p:cBhvr>
                                      <p:to>
                                        <p:strVal val="solid"/>
                                      </p:to>
                                    </p:set>
                                    <p:set>
                                      <p:cBhvr>
                                        <p:cTn id="9" dur="500" fill="hold"/>
                                        <p:tgtEl>
                                          <p:spTgt spid="5">
                                            <p:txEl>
                                              <p:pRg st="0" end="0"/>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29CB7FD-705A-4AFD-B7A3-B7819D0C79AA}"/>
              </a:ext>
            </a:extLst>
          </p:cNvPr>
          <p:cNvSpPr>
            <a:spLocks noGrp="1"/>
          </p:cNvSpPr>
          <p:nvPr>
            <p:ph type="title"/>
          </p:nvPr>
        </p:nvSpPr>
        <p:spPr/>
        <p:txBody>
          <a:bodyPr/>
          <a:lstStyle/>
          <a:p>
            <a:r>
              <a:rPr lang="he-IL" dirty="0"/>
              <a:t>השף הצעיר</a:t>
            </a:r>
          </a:p>
        </p:txBody>
      </p:sp>
      <p:graphicFrame>
        <p:nvGraphicFramePr>
          <p:cNvPr id="9" name="טבלה 8">
            <a:extLst>
              <a:ext uri="{FF2B5EF4-FFF2-40B4-BE49-F238E27FC236}">
                <a16:creationId xmlns:a16="http://schemas.microsoft.com/office/drawing/2014/main" id="{3FABC827-7F08-464C-8294-3B8648BA9A08}"/>
              </a:ext>
            </a:extLst>
          </p:cNvPr>
          <p:cNvGraphicFramePr>
            <a:graphicFrameLocks noGrp="1"/>
          </p:cNvGraphicFramePr>
          <p:nvPr/>
        </p:nvGraphicFramePr>
        <p:xfrm>
          <a:off x="1833243" y="1534733"/>
          <a:ext cx="9139556" cy="1353456"/>
        </p:xfrm>
        <a:graphic>
          <a:graphicData uri="http://schemas.openxmlformats.org/drawingml/2006/table">
            <a:tbl>
              <a:tblPr rtl="1" bandRow="1">
                <a:tableStyleId>{5C22544A-7EE6-4342-B048-85BDC9FD1C3A}</a:tableStyleId>
              </a:tblPr>
              <a:tblGrid>
                <a:gridCol w="576852">
                  <a:extLst>
                    <a:ext uri="{9D8B030D-6E8A-4147-A177-3AD203B41FA5}">
                      <a16:colId xmlns:a16="http://schemas.microsoft.com/office/drawing/2014/main" val="1568157131"/>
                    </a:ext>
                  </a:extLst>
                </a:gridCol>
                <a:gridCol w="535169">
                  <a:extLst>
                    <a:ext uri="{9D8B030D-6E8A-4147-A177-3AD203B41FA5}">
                      <a16:colId xmlns:a16="http://schemas.microsoft.com/office/drawing/2014/main" val="2271445262"/>
                    </a:ext>
                  </a:extLst>
                </a:gridCol>
                <a:gridCol w="535169">
                  <a:extLst>
                    <a:ext uri="{9D8B030D-6E8A-4147-A177-3AD203B41FA5}">
                      <a16:colId xmlns:a16="http://schemas.microsoft.com/office/drawing/2014/main" val="672379317"/>
                    </a:ext>
                  </a:extLst>
                </a:gridCol>
                <a:gridCol w="535169">
                  <a:extLst>
                    <a:ext uri="{9D8B030D-6E8A-4147-A177-3AD203B41FA5}">
                      <a16:colId xmlns:a16="http://schemas.microsoft.com/office/drawing/2014/main" val="3115196173"/>
                    </a:ext>
                  </a:extLst>
                </a:gridCol>
                <a:gridCol w="535169">
                  <a:extLst>
                    <a:ext uri="{9D8B030D-6E8A-4147-A177-3AD203B41FA5}">
                      <a16:colId xmlns:a16="http://schemas.microsoft.com/office/drawing/2014/main" val="1873703015"/>
                    </a:ext>
                  </a:extLst>
                </a:gridCol>
                <a:gridCol w="535169">
                  <a:extLst>
                    <a:ext uri="{9D8B030D-6E8A-4147-A177-3AD203B41FA5}">
                      <a16:colId xmlns:a16="http://schemas.microsoft.com/office/drawing/2014/main" val="3591404401"/>
                    </a:ext>
                  </a:extLst>
                </a:gridCol>
                <a:gridCol w="535169">
                  <a:extLst>
                    <a:ext uri="{9D8B030D-6E8A-4147-A177-3AD203B41FA5}">
                      <a16:colId xmlns:a16="http://schemas.microsoft.com/office/drawing/2014/main" val="2994249594"/>
                    </a:ext>
                  </a:extLst>
                </a:gridCol>
                <a:gridCol w="535169">
                  <a:extLst>
                    <a:ext uri="{9D8B030D-6E8A-4147-A177-3AD203B41FA5}">
                      <a16:colId xmlns:a16="http://schemas.microsoft.com/office/drawing/2014/main" val="2193065225"/>
                    </a:ext>
                  </a:extLst>
                </a:gridCol>
                <a:gridCol w="535169">
                  <a:extLst>
                    <a:ext uri="{9D8B030D-6E8A-4147-A177-3AD203B41FA5}">
                      <a16:colId xmlns:a16="http://schemas.microsoft.com/office/drawing/2014/main" val="680494937"/>
                    </a:ext>
                  </a:extLst>
                </a:gridCol>
                <a:gridCol w="535169">
                  <a:extLst>
                    <a:ext uri="{9D8B030D-6E8A-4147-A177-3AD203B41FA5}">
                      <a16:colId xmlns:a16="http://schemas.microsoft.com/office/drawing/2014/main" val="2688374205"/>
                    </a:ext>
                  </a:extLst>
                </a:gridCol>
                <a:gridCol w="535169">
                  <a:extLst>
                    <a:ext uri="{9D8B030D-6E8A-4147-A177-3AD203B41FA5}">
                      <a16:colId xmlns:a16="http://schemas.microsoft.com/office/drawing/2014/main" val="179043127"/>
                    </a:ext>
                  </a:extLst>
                </a:gridCol>
                <a:gridCol w="535169">
                  <a:extLst>
                    <a:ext uri="{9D8B030D-6E8A-4147-A177-3AD203B41FA5}">
                      <a16:colId xmlns:a16="http://schemas.microsoft.com/office/drawing/2014/main" val="3684605902"/>
                    </a:ext>
                  </a:extLst>
                </a:gridCol>
                <a:gridCol w="535169">
                  <a:extLst>
                    <a:ext uri="{9D8B030D-6E8A-4147-A177-3AD203B41FA5}">
                      <a16:colId xmlns:a16="http://schemas.microsoft.com/office/drawing/2014/main" val="479853476"/>
                    </a:ext>
                  </a:extLst>
                </a:gridCol>
                <a:gridCol w="535169">
                  <a:extLst>
                    <a:ext uri="{9D8B030D-6E8A-4147-A177-3AD203B41FA5}">
                      <a16:colId xmlns:a16="http://schemas.microsoft.com/office/drawing/2014/main" val="1229014339"/>
                    </a:ext>
                  </a:extLst>
                </a:gridCol>
                <a:gridCol w="535169">
                  <a:extLst>
                    <a:ext uri="{9D8B030D-6E8A-4147-A177-3AD203B41FA5}">
                      <a16:colId xmlns:a16="http://schemas.microsoft.com/office/drawing/2014/main" val="2438729863"/>
                    </a:ext>
                  </a:extLst>
                </a:gridCol>
                <a:gridCol w="535169">
                  <a:extLst>
                    <a:ext uri="{9D8B030D-6E8A-4147-A177-3AD203B41FA5}">
                      <a16:colId xmlns:a16="http://schemas.microsoft.com/office/drawing/2014/main" val="2038529166"/>
                    </a:ext>
                  </a:extLst>
                </a:gridCol>
                <a:gridCol w="535169">
                  <a:extLst>
                    <a:ext uri="{9D8B030D-6E8A-4147-A177-3AD203B41FA5}">
                      <a16:colId xmlns:a16="http://schemas.microsoft.com/office/drawing/2014/main" val="2203061717"/>
                    </a:ext>
                  </a:extLst>
                </a:gridCol>
              </a:tblGrid>
              <a:tr h="681395">
                <a:tc>
                  <a:txBody>
                    <a:bodyPr/>
                    <a:lstStyle/>
                    <a:p>
                      <a:pPr algn="ctr" rtl="1"/>
                      <a:r>
                        <a:rPr lang="en-US" sz="2000" dirty="0"/>
                        <a:t>16</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15</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14</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13</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12</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11</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10</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9</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8</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7</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6</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5</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4</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3</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2</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0</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42192342"/>
                  </a:ext>
                </a:extLst>
              </a:tr>
              <a:tr h="672061">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87016970"/>
                  </a:ext>
                </a:extLst>
              </a:tr>
            </a:tbl>
          </a:graphicData>
        </a:graphic>
      </p:graphicFrame>
      <p:sp>
        <p:nvSpPr>
          <p:cNvPr id="5" name="TextBox 4">
            <a:extLst>
              <a:ext uri="{FF2B5EF4-FFF2-40B4-BE49-F238E27FC236}">
                <a16:creationId xmlns:a16="http://schemas.microsoft.com/office/drawing/2014/main" id="{A4419345-487C-4124-9EC6-7FE15353B8E8}"/>
              </a:ext>
            </a:extLst>
          </p:cNvPr>
          <p:cNvSpPr txBox="1"/>
          <p:nvPr/>
        </p:nvSpPr>
        <p:spPr>
          <a:xfrm>
            <a:off x="4524391" y="3793306"/>
            <a:ext cx="1726755" cy="2062103"/>
          </a:xfrm>
          <a:prstGeom prst="rect">
            <a:avLst/>
          </a:prstGeom>
          <a:noFill/>
        </p:spPr>
        <p:txBody>
          <a:bodyPr wrap="none" rtlCol="1">
            <a:spAutoFit/>
          </a:bodyPr>
          <a:lstStyle/>
          <a:p>
            <a:pPr algn="l" rtl="0"/>
            <a:r>
              <a:rPr lang="en-US" sz="3200" b="1" dirty="0">
                <a:solidFill>
                  <a:srgbClr val="FF0000"/>
                </a:solidFill>
              </a:rPr>
              <a:t>9,  6, 11</a:t>
            </a:r>
          </a:p>
          <a:p>
            <a:pPr algn="l" rtl="0"/>
            <a:r>
              <a:rPr lang="en-US" sz="3200" b="1" dirty="0"/>
              <a:t>6,  8, 5</a:t>
            </a:r>
          </a:p>
          <a:p>
            <a:pPr algn="l" rtl="0"/>
            <a:r>
              <a:rPr lang="en-US" sz="3200" b="1" dirty="0"/>
              <a:t>12, 8, 3</a:t>
            </a:r>
          </a:p>
          <a:p>
            <a:pPr algn="l" rtl="0"/>
            <a:r>
              <a:rPr lang="en-US" sz="3200" b="1" dirty="0"/>
              <a:t>15, 2, 6</a:t>
            </a:r>
            <a:endParaRPr lang="he-IL" sz="3200" b="1" dirty="0"/>
          </a:p>
        </p:txBody>
      </p:sp>
      <p:cxnSp>
        <p:nvCxnSpPr>
          <p:cNvPr id="4" name="מחבר חץ ישר 3">
            <a:extLst>
              <a:ext uri="{FF2B5EF4-FFF2-40B4-BE49-F238E27FC236}">
                <a16:creationId xmlns:a16="http://schemas.microsoft.com/office/drawing/2014/main" id="{3CE646B4-E701-4378-809F-29EBD2129FED}"/>
              </a:ext>
            </a:extLst>
          </p:cNvPr>
          <p:cNvCxnSpPr>
            <a:cxnSpLocks/>
          </p:cNvCxnSpPr>
          <p:nvPr/>
        </p:nvCxnSpPr>
        <p:spPr>
          <a:xfrm flipV="1">
            <a:off x="6344965" y="2888189"/>
            <a:ext cx="0" cy="54081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2624EE3D-02B5-48CA-BE2B-3933DC39C44E}"/>
              </a:ext>
            </a:extLst>
          </p:cNvPr>
          <p:cNvSpPr txBox="1"/>
          <p:nvPr/>
        </p:nvSpPr>
        <p:spPr>
          <a:xfrm>
            <a:off x="6533390" y="3831773"/>
            <a:ext cx="1710726" cy="461665"/>
          </a:xfrm>
          <a:prstGeom prst="rect">
            <a:avLst/>
          </a:prstGeom>
          <a:noFill/>
        </p:spPr>
        <p:txBody>
          <a:bodyPr wrap="none" rtlCol="1">
            <a:spAutoFit/>
          </a:bodyPr>
          <a:lstStyle/>
          <a:p>
            <a:r>
              <a:rPr lang="he-IL" sz="2400" b="1" dirty="0"/>
              <a:t>דוגמת קלט:</a:t>
            </a:r>
          </a:p>
        </p:txBody>
      </p:sp>
    </p:spTree>
    <p:extLst>
      <p:ext uri="{BB962C8B-B14F-4D97-AF65-F5344CB8AC3E}">
        <p14:creationId xmlns:p14="http://schemas.microsoft.com/office/powerpoint/2010/main" val="20984636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29CB7FD-705A-4AFD-B7A3-B7819D0C79AA}"/>
              </a:ext>
            </a:extLst>
          </p:cNvPr>
          <p:cNvSpPr>
            <a:spLocks noGrp="1"/>
          </p:cNvSpPr>
          <p:nvPr>
            <p:ph type="title"/>
          </p:nvPr>
        </p:nvSpPr>
        <p:spPr/>
        <p:txBody>
          <a:bodyPr/>
          <a:lstStyle/>
          <a:p>
            <a:r>
              <a:rPr lang="he-IL" dirty="0"/>
              <a:t>השף הצעיר</a:t>
            </a:r>
          </a:p>
        </p:txBody>
      </p:sp>
      <p:graphicFrame>
        <p:nvGraphicFramePr>
          <p:cNvPr id="9" name="טבלה 8">
            <a:extLst>
              <a:ext uri="{FF2B5EF4-FFF2-40B4-BE49-F238E27FC236}">
                <a16:creationId xmlns:a16="http://schemas.microsoft.com/office/drawing/2014/main" id="{3FABC827-7F08-464C-8294-3B8648BA9A08}"/>
              </a:ext>
            </a:extLst>
          </p:cNvPr>
          <p:cNvGraphicFramePr>
            <a:graphicFrameLocks noGrp="1"/>
          </p:cNvGraphicFramePr>
          <p:nvPr>
            <p:extLst>
              <p:ext uri="{D42A27DB-BD31-4B8C-83A1-F6EECF244321}">
                <p14:modId xmlns:p14="http://schemas.microsoft.com/office/powerpoint/2010/main" val="2146686851"/>
              </p:ext>
            </p:extLst>
          </p:nvPr>
        </p:nvGraphicFramePr>
        <p:xfrm>
          <a:off x="1833243" y="1534733"/>
          <a:ext cx="9139556" cy="1353456"/>
        </p:xfrm>
        <a:graphic>
          <a:graphicData uri="http://schemas.openxmlformats.org/drawingml/2006/table">
            <a:tbl>
              <a:tblPr rtl="1" bandRow="1">
                <a:tableStyleId>{5C22544A-7EE6-4342-B048-85BDC9FD1C3A}</a:tableStyleId>
              </a:tblPr>
              <a:tblGrid>
                <a:gridCol w="576852">
                  <a:extLst>
                    <a:ext uri="{9D8B030D-6E8A-4147-A177-3AD203B41FA5}">
                      <a16:colId xmlns:a16="http://schemas.microsoft.com/office/drawing/2014/main" val="1568157131"/>
                    </a:ext>
                  </a:extLst>
                </a:gridCol>
                <a:gridCol w="535169">
                  <a:extLst>
                    <a:ext uri="{9D8B030D-6E8A-4147-A177-3AD203B41FA5}">
                      <a16:colId xmlns:a16="http://schemas.microsoft.com/office/drawing/2014/main" val="2271445262"/>
                    </a:ext>
                  </a:extLst>
                </a:gridCol>
                <a:gridCol w="535169">
                  <a:extLst>
                    <a:ext uri="{9D8B030D-6E8A-4147-A177-3AD203B41FA5}">
                      <a16:colId xmlns:a16="http://schemas.microsoft.com/office/drawing/2014/main" val="672379317"/>
                    </a:ext>
                  </a:extLst>
                </a:gridCol>
                <a:gridCol w="535169">
                  <a:extLst>
                    <a:ext uri="{9D8B030D-6E8A-4147-A177-3AD203B41FA5}">
                      <a16:colId xmlns:a16="http://schemas.microsoft.com/office/drawing/2014/main" val="3115196173"/>
                    </a:ext>
                  </a:extLst>
                </a:gridCol>
                <a:gridCol w="535169">
                  <a:extLst>
                    <a:ext uri="{9D8B030D-6E8A-4147-A177-3AD203B41FA5}">
                      <a16:colId xmlns:a16="http://schemas.microsoft.com/office/drawing/2014/main" val="1873703015"/>
                    </a:ext>
                  </a:extLst>
                </a:gridCol>
                <a:gridCol w="535169">
                  <a:extLst>
                    <a:ext uri="{9D8B030D-6E8A-4147-A177-3AD203B41FA5}">
                      <a16:colId xmlns:a16="http://schemas.microsoft.com/office/drawing/2014/main" val="3591404401"/>
                    </a:ext>
                  </a:extLst>
                </a:gridCol>
                <a:gridCol w="535169">
                  <a:extLst>
                    <a:ext uri="{9D8B030D-6E8A-4147-A177-3AD203B41FA5}">
                      <a16:colId xmlns:a16="http://schemas.microsoft.com/office/drawing/2014/main" val="2994249594"/>
                    </a:ext>
                  </a:extLst>
                </a:gridCol>
                <a:gridCol w="535169">
                  <a:extLst>
                    <a:ext uri="{9D8B030D-6E8A-4147-A177-3AD203B41FA5}">
                      <a16:colId xmlns:a16="http://schemas.microsoft.com/office/drawing/2014/main" val="2193065225"/>
                    </a:ext>
                  </a:extLst>
                </a:gridCol>
                <a:gridCol w="535169">
                  <a:extLst>
                    <a:ext uri="{9D8B030D-6E8A-4147-A177-3AD203B41FA5}">
                      <a16:colId xmlns:a16="http://schemas.microsoft.com/office/drawing/2014/main" val="680494937"/>
                    </a:ext>
                  </a:extLst>
                </a:gridCol>
                <a:gridCol w="535169">
                  <a:extLst>
                    <a:ext uri="{9D8B030D-6E8A-4147-A177-3AD203B41FA5}">
                      <a16:colId xmlns:a16="http://schemas.microsoft.com/office/drawing/2014/main" val="2688374205"/>
                    </a:ext>
                  </a:extLst>
                </a:gridCol>
                <a:gridCol w="535169">
                  <a:extLst>
                    <a:ext uri="{9D8B030D-6E8A-4147-A177-3AD203B41FA5}">
                      <a16:colId xmlns:a16="http://schemas.microsoft.com/office/drawing/2014/main" val="179043127"/>
                    </a:ext>
                  </a:extLst>
                </a:gridCol>
                <a:gridCol w="535169">
                  <a:extLst>
                    <a:ext uri="{9D8B030D-6E8A-4147-A177-3AD203B41FA5}">
                      <a16:colId xmlns:a16="http://schemas.microsoft.com/office/drawing/2014/main" val="3684605902"/>
                    </a:ext>
                  </a:extLst>
                </a:gridCol>
                <a:gridCol w="535169">
                  <a:extLst>
                    <a:ext uri="{9D8B030D-6E8A-4147-A177-3AD203B41FA5}">
                      <a16:colId xmlns:a16="http://schemas.microsoft.com/office/drawing/2014/main" val="479853476"/>
                    </a:ext>
                  </a:extLst>
                </a:gridCol>
                <a:gridCol w="535169">
                  <a:extLst>
                    <a:ext uri="{9D8B030D-6E8A-4147-A177-3AD203B41FA5}">
                      <a16:colId xmlns:a16="http://schemas.microsoft.com/office/drawing/2014/main" val="1229014339"/>
                    </a:ext>
                  </a:extLst>
                </a:gridCol>
                <a:gridCol w="535169">
                  <a:extLst>
                    <a:ext uri="{9D8B030D-6E8A-4147-A177-3AD203B41FA5}">
                      <a16:colId xmlns:a16="http://schemas.microsoft.com/office/drawing/2014/main" val="2438729863"/>
                    </a:ext>
                  </a:extLst>
                </a:gridCol>
                <a:gridCol w="535169">
                  <a:extLst>
                    <a:ext uri="{9D8B030D-6E8A-4147-A177-3AD203B41FA5}">
                      <a16:colId xmlns:a16="http://schemas.microsoft.com/office/drawing/2014/main" val="2038529166"/>
                    </a:ext>
                  </a:extLst>
                </a:gridCol>
                <a:gridCol w="535169">
                  <a:extLst>
                    <a:ext uri="{9D8B030D-6E8A-4147-A177-3AD203B41FA5}">
                      <a16:colId xmlns:a16="http://schemas.microsoft.com/office/drawing/2014/main" val="2203061717"/>
                    </a:ext>
                  </a:extLst>
                </a:gridCol>
              </a:tblGrid>
              <a:tr h="681395">
                <a:tc>
                  <a:txBody>
                    <a:bodyPr/>
                    <a:lstStyle/>
                    <a:p>
                      <a:pPr algn="ctr" rtl="1"/>
                      <a:r>
                        <a:rPr lang="en-US" sz="2000" dirty="0"/>
                        <a:t>16</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15</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14</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13</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12</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11</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10</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9</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8</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7</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6</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5</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4</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3</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2</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0</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42192342"/>
                  </a:ext>
                </a:extLst>
              </a:tr>
              <a:tr h="672061">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87016970"/>
                  </a:ext>
                </a:extLst>
              </a:tr>
            </a:tbl>
          </a:graphicData>
        </a:graphic>
      </p:graphicFrame>
      <p:sp>
        <p:nvSpPr>
          <p:cNvPr id="7" name="TextBox 6">
            <a:extLst>
              <a:ext uri="{FF2B5EF4-FFF2-40B4-BE49-F238E27FC236}">
                <a16:creationId xmlns:a16="http://schemas.microsoft.com/office/drawing/2014/main" id="{2043C710-4D14-4AF4-AD17-EA92D8808DF8}"/>
              </a:ext>
            </a:extLst>
          </p:cNvPr>
          <p:cNvSpPr txBox="1"/>
          <p:nvPr/>
        </p:nvSpPr>
        <p:spPr>
          <a:xfrm>
            <a:off x="4524391" y="3793306"/>
            <a:ext cx="1726755" cy="2062103"/>
          </a:xfrm>
          <a:prstGeom prst="rect">
            <a:avLst/>
          </a:prstGeom>
          <a:noFill/>
        </p:spPr>
        <p:txBody>
          <a:bodyPr wrap="none" rtlCol="1">
            <a:spAutoFit/>
          </a:bodyPr>
          <a:lstStyle/>
          <a:p>
            <a:pPr algn="l" rtl="0"/>
            <a:r>
              <a:rPr lang="en-US" sz="3200" b="1" dirty="0">
                <a:solidFill>
                  <a:srgbClr val="FF0000"/>
                </a:solidFill>
              </a:rPr>
              <a:t>9,  6, 11</a:t>
            </a:r>
          </a:p>
          <a:p>
            <a:pPr algn="l" rtl="0"/>
            <a:r>
              <a:rPr lang="en-US" sz="3200" b="1" dirty="0"/>
              <a:t>6,  8, 5</a:t>
            </a:r>
          </a:p>
          <a:p>
            <a:pPr algn="l" rtl="0"/>
            <a:r>
              <a:rPr lang="en-US" sz="3200" b="1" dirty="0"/>
              <a:t>12, 8, 3</a:t>
            </a:r>
          </a:p>
          <a:p>
            <a:pPr algn="l" rtl="0"/>
            <a:r>
              <a:rPr lang="en-US" sz="3200" b="1" dirty="0"/>
              <a:t>15, 2, 6</a:t>
            </a:r>
            <a:endParaRPr lang="he-IL" sz="3200" b="1" dirty="0"/>
          </a:p>
        </p:txBody>
      </p:sp>
      <p:cxnSp>
        <p:nvCxnSpPr>
          <p:cNvPr id="5" name="מחבר חץ ישר 4">
            <a:extLst>
              <a:ext uri="{FF2B5EF4-FFF2-40B4-BE49-F238E27FC236}">
                <a16:creationId xmlns:a16="http://schemas.microsoft.com/office/drawing/2014/main" id="{53630166-2D69-4233-BAC4-3F4924FC334D}"/>
              </a:ext>
            </a:extLst>
          </p:cNvPr>
          <p:cNvCxnSpPr>
            <a:cxnSpLocks/>
          </p:cNvCxnSpPr>
          <p:nvPr/>
        </p:nvCxnSpPr>
        <p:spPr>
          <a:xfrm flipV="1">
            <a:off x="4748397" y="2888189"/>
            <a:ext cx="0" cy="54081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89092F0C-0F09-4658-89F1-09F050848BF4}"/>
              </a:ext>
            </a:extLst>
          </p:cNvPr>
          <p:cNvSpPr txBox="1"/>
          <p:nvPr/>
        </p:nvSpPr>
        <p:spPr>
          <a:xfrm>
            <a:off x="6533390" y="3831773"/>
            <a:ext cx="1710726" cy="461665"/>
          </a:xfrm>
          <a:prstGeom prst="rect">
            <a:avLst/>
          </a:prstGeom>
          <a:noFill/>
        </p:spPr>
        <p:txBody>
          <a:bodyPr wrap="none" rtlCol="1">
            <a:spAutoFit/>
          </a:bodyPr>
          <a:lstStyle/>
          <a:p>
            <a:r>
              <a:rPr lang="he-IL" sz="2400" b="1" dirty="0"/>
              <a:t>דוגמת קלט:</a:t>
            </a:r>
          </a:p>
        </p:txBody>
      </p:sp>
    </p:spTree>
    <p:extLst>
      <p:ext uri="{BB962C8B-B14F-4D97-AF65-F5344CB8AC3E}">
        <p14:creationId xmlns:p14="http://schemas.microsoft.com/office/powerpoint/2010/main" val="2024042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29CB7FD-705A-4AFD-B7A3-B7819D0C79AA}"/>
              </a:ext>
            </a:extLst>
          </p:cNvPr>
          <p:cNvSpPr>
            <a:spLocks noGrp="1"/>
          </p:cNvSpPr>
          <p:nvPr>
            <p:ph type="title"/>
          </p:nvPr>
        </p:nvSpPr>
        <p:spPr/>
        <p:txBody>
          <a:bodyPr/>
          <a:lstStyle/>
          <a:p>
            <a:r>
              <a:rPr lang="he-IL" dirty="0"/>
              <a:t>השף הצעיר</a:t>
            </a:r>
          </a:p>
        </p:txBody>
      </p:sp>
      <p:graphicFrame>
        <p:nvGraphicFramePr>
          <p:cNvPr id="9" name="טבלה 8">
            <a:extLst>
              <a:ext uri="{FF2B5EF4-FFF2-40B4-BE49-F238E27FC236}">
                <a16:creationId xmlns:a16="http://schemas.microsoft.com/office/drawing/2014/main" id="{3FABC827-7F08-464C-8294-3B8648BA9A08}"/>
              </a:ext>
            </a:extLst>
          </p:cNvPr>
          <p:cNvGraphicFramePr>
            <a:graphicFrameLocks noGrp="1"/>
          </p:cNvGraphicFramePr>
          <p:nvPr>
            <p:extLst>
              <p:ext uri="{D42A27DB-BD31-4B8C-83A1-F6EECF244321}">
                <p14:modId xmlns:p14="http://schemas.microsoft.com/office/powerpoint/2010/main" val="4113970734"/>
              </p:ext>
            </p:extLst>
          </p:nvPr>
        </p:nvGraphicFramePr>
        <p:xfrm>
          <a:off x="1833243" y="1534733"/>
          <a:ext cx="9139556" cy="1353456"/>
        </p:xfrm>
        <a:graphic>
          <a:graphicData uri="http://schemas.openxmlformats.org/drawingml/2006/table">
            <a:tbl>
              <a:tblPr rtl="1" bandRow="1">
                <a:tableStyleId>{5C22544A-7EE6-4342-B048-85BDC9FD1C3A}</a:tableStyleId>
              </a:tblPr>
              <a:tblGrid>
                <a:gridCol w="576852">
                  <a:extLst>
                    <a:ext uri="{9D8B030D-6E8A-4147-A177-3AD203B41FA5}">
                      <a16:colId xmlns:a16="http://schemas.microsoft.com/office/drawing/2014/main" val="1568157131"/>
                    </a:ext>
                  </a:extLst>
                </a:gridCol>
                <a:gridCol w="535169">
                  <a:extLst>
                    <a:ext uri="{9D8B030D-6E8A-4147-A177-3AD203B41FA5}">
                      <a16:colId xmlns:a16="http://schemas.microsoft.com/office/drawing/2014/main" val="2271445262"/>
                    </a:ext>
                  </a:extLst>
                </a:gridCol>
                <a:gridCol w="535169">
                  <a:extLst>
                    <a:ext uri="{9D8B030D-6E8A-4147-A177-3AD203B41FA5}">
                      <a16:colId xmlns:a16="http://schemas.microsoft.com/office/drawing/2014/main" val="672379317"/>
                    </a:ext>
                  </a:extLst>
                </a:gridCol>
                <a:gridCol w="535169">
                  <a:extLst>
                    <a:ext uri="{9D8B030D-6E8A-4147-A177-3AD203B41FA5}">
                      <a16:colId xmlns:a16="http://schemas.microsoft.com/office/drawing/2014/main" val="3115196173"/>
                    </a:ext>
                  </a:extLst>
                </a:gridCol>
                <a:gridCol w="535169">
                  <a:extLst>
                    <a:ext uri="{9D8B030D-6E8A-4147-A177-3AD203B41FA5}">
                      <a16:colId xmlns:a16="http://schemas.microsoft.com/office/drawing/2014/main" val="1873703015"/>
                    </a:ext>
                  </a:extLst>
                </a:gridCol>
                <a:gridCol w="535169">
                  <a:extLst>
                    <a:ext uri="{9D8B030D-6E8A-4147-A177-3AD203B41FA5}">
                      <a16:colId xmlns:a16="http://schemas.microsoft.com/office/drawing/2014/main" val="3591404401"/>
                    </a:ext>
                  </a:extLst>
                </a:gridCol>
                <a:gridCol w="535169">
                  <a:extLst>
                    <a:ext uri="{9D8B030D-6E8A-4147-A177-3AD203B41FA5}">
                      <a16:colId xmlns:a16="http://schemas.microsoft.com/office/drawing/2014/main" val="2994249594"/>
                    </a:ext>
                  </a:extLst>
                </a:gridCol>
                <a:gridCol w="535169">
                  <a:extLst>
                    <a:ext uri="{9D8B030D-6E8A-4147-A177-3AD203B41FA5}">
                      <a16:colId xmlns:a16="http://schemas.microsoft.com/office/drawing/2014/main" val="2193065225"/>
                    </a:ext>
                  </a:extLst>
                </a:gridCol>
                <a:gridCol w="535169">
                  <a:extLst>
                    <a:ext uri="{9D8B030D-6E8A-4147-A177-3AD203B41FA5}">
                      <a16:colId xmlns:a16="http://schemas.microsoft.com/office/drawing/2014/main" val="680494937"/>
                    </a:ext>
                  </a:extLst>
                </a:gridCol>
                <a:gridCol w="535169">
                  <a:extLst>
                    <a:ext uri="{9D8B030D-6E8A-4147-A177-3AD203B41FA5}">
                      <a16:colId xmlns:a16="http://schemas.microsoft.com/office/drawing/2014/main" val="2688374205"/>
                    </a:ext>
                  </a:extLst>
                </a:gridCol>
                <a:gridCol w="535169">
                  <a:extLst>
                    <a:ext uri="{9D8B030D-6E8A-4147-A177-3AD203B41FA5}">
                      <a16:colId xmlns:a16="http://schemas.microsoft.com/office/drawing/2014/main" val="179043127"/>
                    </a:ext>
                  </a:extLst>
                </a:gridCol>
                <a:gridCol w="535169">
                  <a:extLst>
                    <a:ext uri="{9D8B030D-6E8A-4147-A177-3AD203B41FA5}">
                      <a16:colId xmlns:a16="http://schemas.microsoft.com/office/drawing/2014/main" val="3684605902"/>
                    </a:ext>
                  </a:extLst>
                </a:gridCol>
                <a:gridCol w="535169">
                  <a:extLst>
                    <a:ext uri="{9D8B030D-6E8A-4147-A177-3AD203B41FA5}">
                      <a16:colId xmlns:a16="http://schemas.microsoft.com/office/drawing/2014/main" val="479853476"/>
                    </a:ext>
                  </a:extLst>
                </a:gridCol>
                <a:gridCol w="535169">
                  <a:extLst>
                    <a:ext uri="{9D8B030D-6E8A-4147-A177-3AD203B41FA5}">
                      <a16:colId xmlns:a16="http://schemas.microsoft.com/office/drawing/2014/main" val="1229014339"/>
                    </a:ext>
                  </a:extLst>
                </a:gridCol>
                <a:gridCol w="535169">
                  <a:extLst>
                    <a:ext uri="{9D8B030D-6E8A-4147-A177-3AD203B41FA5}">
                      <a16:colId xmlns:a16="http://schemas.microsoft.com/office/drawing/2014/main" val="2438729863"/>
                    </a:ext>
                  </a:extLst>
                </a:gridCol>
                <a:gridCol w="535169">
                  <a:extLst>
                    <a:ext uri="{9D8B030D-6E8A-4147-A177-3AD203B41FA5}">
                      <a16:colId xmlns:a16="http://schemas.microsoft.com/office/drawing/2014/main" val="2038529166"/>
                    </a:ext>
                  </a:extLst>
                </a:gridCol>
                <a:gridCol w="535169">
                  <a:extLst>
                    <a:ext uri="{9D8B030D-6E8A-4147-A177-3AD203B41FA5}">
                      <a16:colId xmlns:a16="http://schemas.microsoft.com/office/drawing/2014/main" val="2203061717"/>
                    </a:ext>
                  </a:extLst>
                </a:gridCol>
              </a:tblGrid>
              <a:tr h="681395">
                <a:tc>
                  <a:txBody>
                    <a:bodyPr/>
                    <a:lstStyle/>
                    <a:p>
                      <a:pPr algn="ctr" rtl="1"/>
                      <a:r>
                        <a:rPr lang="en-US" sz="2000" dirty="0"/>
                        <a:t>16</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15</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14</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13</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12</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11</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10</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9</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8</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7</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6</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5</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4</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3</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2</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0</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42192342"/>
                  </a:ext>
                </a:extLst>
              </a:tr>
              <a:tr h="672061">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87016970"/>
                  </a:ext>
                </a:extLst>
              </a:tr>
            </a:tbl>
          </a:graphicData>
        </a:graphic>
      </p:graphicFrame>
      <p:sp>
        <p:nvSpPr>
          <p:cNvPr id="7" name="TextBox 6">
            <a:extLst>
              <a:ext uri="{FF2B5EF4-FFF2-40B4-BE49-F238E27FC236}">
                <a16:creationId xmlns:a16="http://schemas.microsoft.com/office/drawing/2014/main" id="{2043C710-4D14-4AF4-AD17-EA92D8808DF8}"/>
              </a:ext>
            </a:extLst>
          </p:cNvPr>
          <p:cNvSpPr txBox="1"/>
          <p:nvPr/>
        </p:nvSpPr>
        <p:spPr>
          <a:xfrm>
            <a:off x="4524391" y="3793306"/>
            <a:ext cx="1726755" cy="2062103"/>
          </a:xfrm>
          <a:prstGeom prst="rect">
            <a:avLst/>
          </a:prstGeom>
          <a:noFill/>
        </p:spPr>
        <p:txBody>
          <a:bodyPr wrap="none" rtlCol="1">
            <a:spAutoFit/>
          </a:bodyPr>
          <a:lstStyle/>
          <a:p>
            <a:pPr algn="l" rtl="0"/>
            <a:r>
              <a:rPr lang="en-US" sz="3200" b="1" dirty="0">
                <a:solidFill>
                  <a:srgbClr val="FF0000"/>
                </a:solidFill>
              </a:rPr>
              <a:t>9,  6, 11</a:t>
            </a:r>
          </a:p>
          <a:p>
            <a:pPr algn="l" rtl="0"/>
            <a:r>
              <a:rPr lang="en-US" sz="3200" b="1" dirty="0"/>
              <a:t>6,  8, 5</a:t>
            </a:r>
          </a:p>
          <a:p>
            <a:pPr algn="l" rtl="0"/>
            <a:r>
              <a:rPr lang="en-US" sz="3200" b="1" dirty="0"/>
              <a:t>12, 8, 3</a:t>
            </a:r>
          </a:p>
          <a:p>
            <a:pPr algn="l" rtl="0"/>
            <a:r>
              <a:rPr lang="en-US" sz="3200" b="1" dirty="0"/>
              <a:t>15, 2, 6</a:t>
            </a:r>
            <a:endParaRPr lang="he-IL" sz="3200" b="1" dirty="0"/>
          </a:p>
        </p:txBody>
      </p:sp>
      <p:sp>
        <p:nvSpPr>
          <p:cNvPr id="5" name="TextBox 4">
            <a:extLst>
              <a:ext uri="{FF2B5EF4-FFF2-40B4-BE49-F238E27FC236}">
                <a16:creationId xmlns:a16="http://schemas.microsoft.com/office/drawing/2014/main" id="{2DC6FFCA-68B7-4636-8C2A-3442E529D957}"/>
              </a:ext>
            </a:extLst>
          </p:cNvPr>
          <p:cNvSpPr txBox="1"/>
          <p:nvPr/>
        </p:nvSpPr>
        <p:spPr>
          <a:xfrm>
            <a:off x="6533390" y="3831773"/>
            <a:ext cx="1710726" cy="461665"/>
          </a:xfrm>
          <a:prstGeom prst="rect">
            <a:avLst/>
          </a:prstGeom>
          <a:noFill/>
        </p:spPr>
        <p:txBody>
          <a:bodyPr wrap="none" rtlCol="1">
            <a:spAutoFit/>
          </a:bodyPr>
          <a:lstStyle/>
          <a:p>
            <a:r>
              <a:rPr lang="he-IL" sz="2400" b="1" dirty="0"/>
              <a:t>דוגמת קלט:</a:t>
            </a:r>
          </a:p>
        </p:txBody>
      </p:sp>
    </p:spTree>
    <p:extLst>
      <p:ext uri="{BB962C8B-B14F-4D97-AF65-F5344CB8AC3E}">
        <p14:creationId xmlns:p14="http://schemas.microsoft.com/office/powerpoint/2010/main" val="31246039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29CB7FD-705A-4AFD-B7A3-B7819D0C79AA}"/>
              </a:ext>
            </a:extLst>
          </p:cNvPr>
          <p:cNvSpPr>
            <a:spLocks noGrp="1"/>
          </p:cNvSpPr>
          <p:nvPr>
            <p:ph type="title"/>
          </p:nvPr>
        </p:nvSpPr>
        <p:spPr/>
        <p:txBody>
          <a:bodyPr/>
          <a:lstStyle/>
          <a:p>
            <a:r>
              <a:rPr lang="he-IL" dirty="0"/>
              <a:t>השף הצעיר</a:t>
            </a:r>
          </a:p>
        </p:txBody>
      </p:sp>
      <p:graphicFrame>
        <p:nvGraphicFramePr>
          <p:cNvPr id="9" name="טבלה 8">
            <a:extLst>
              <a:ext uri="{FF2B5EF4-FFF2-40B4-BE49-F238E27FC236}">
                <a16:creationId xmlns:a16="http://schemas.microsoft.com/office/drawing/2014/main" id="{3FABC827-7F08-464C-8294-3B8648BA9A08}"/>
              </a:ext>
            </a:extLst>
          </p:cNvPr>
          <p:cNvGraphicFramePr>
            <a:graphicFrameLocks noGrp="1"/>
          </p:cNvGraphicFramePr>
          <p:nvPr>
            <p:extLst>
              <p:ext uri="{D42A27DB-BD31-4B8C-83A1-F6EECF244321}">
                <p14:modId xmlns:p14="http://schemas.microsoft.com/office/powerpoint/2010/main" val="3248191462"/>
              </p:ext>
            </p:extLst>
          </p:nvPr>
        </p:nvGraphicFramePr>
        <p:xfrm>
          <a:off x="1833243" y="1534733"/>
          <a:ext cx="9139556" cy="1353456"/>
        </p:xfrm>
        <a:graphic>
          <a:graphicData uri="http://schemas.openxmlformats.org/drawingml/2006/table">
            <a:tbl>
              <a:tblPr rtl="1" bandRow="1">
                <a:tableStyleId>{5C22544A-7EE6-4342-B048-85BDC9FD1C3A}</a:tableStyleId>
              </a:tblPr>
              <a:tblGrid>
                <a:gridCol w="576852">
                  <a:extLst>
                    <a:ext uri="{9D8B030D-6E8A-4147-A177-3AD203B41FA5}">
                      <a16:colId xmlns:a16="http://schemas.microsoft.com/office/drawing/2014/main" val="1568157131"/>
                    </a:ext>
                  </a:extLst>
                </a:gridCol>
                <a:gridCol w="535169">
                  <a:extLst>
                    <a:ext uri="{9D8B030D-6E8A-4147-A177-3AD203B41FA5}">
                      <a16:colId xmlns:a16="http://schemas.microsoft.com/office/drawing/2014/main" val="2271445262"/>
                    </a:ext>
                  </a:extLst>
                </a:gridCol>
                <a:gridCol w="535169">
                  <a:extLst>
                    <a:ext uri="{9D8B030D-6E8A-4147-A177-3AD203B41FA5}">
                      <a16:colId xmlns:a16="http://schemas.microsoft.com/office/drawing/2014/main" val="672379317"/>
                    </a:ext>
                  </a:extLst>
                </a:gridCol>
                <a:gridCol w="535169">
                  <a:extLst>
                    <a:ext uri="{9D8B030D-6E8A-4147-A177-3AD203B41FA5}">
                      <a16:colId xmlns:a16="http://schemas.microsoft.com/office/drawing/2014/main" val="3115196173"/>
                    </a:ext>
                  </a:extLst>
                </a:gridCol>
                <a:gridCol w="535169">
                  <a:extLst>
                    <a:ext uri="{9D8B030D-6E8A-4147-A177-3AD203B41FA5}">
                      <a16:colId xmlns:a16="http://schemas.microsoft.com/office/drawing/2014/main" val="1873703015"/>
                    </a:ext>
                  </a:extLst>
                </a:gridCol>
                <a:gridCol w="535169">
                  <a:extLst>
                    <a:ext uri="{9D8B030D-6E8A-4147-A177-3AD203B41FA5}">
                      <a16:colId xmlns:a16="http://schemas.microsoft.com/office/drawing/2014/main" val="3591404401"/>
                    </a:ext>
                  </a:extLst>
                </a:gridCol>
                <a:gridCol w="535169">
                  <a:extLst>
                    <a:ext uri="{9D8B030D-6E8A-4147-A177-3AD203B41FA5}">
                      <a16:colId xmlns:a16="http://schemas.microsoft.com/office/drawing/2014/main" val="2994249594"/>
                    </a:ext>
                  </a:extLst>
                </a:gridCol>
                <a:gridCol w="535169">
                  <a:extLst>
                    <a:ext uri="{9D8B030D-6E8A-4147-A177-3AD203B41FA5}">
                      <a16:colId xmlns:a16="http://schemas.microsoft.com/office/drawing/2014/main" val="2193065225"/>
                    </a:ext>
                  </a:extLst>
                </a:gridCol>
                <a:gridCol w="535169">
                  <a:extLst>
                    <a:ext uri="{9D8B030D-6E8A-4147-A177-3AD203B41FA5}">
                      <a16:colId xmlns:a16="http://schemas.microsoft.com/office/drawing/2014/main" val="680494937"/>
                    </a:ext>
                  </a:extLst>
                </a:gridCol>
                <a:gridCol w="535169">
                  <a:extLst>
                    <a:ext uri="{9D8B030D-6E8A-4147-A177-3AD203B41FA5}">
                      <a16:colId xmlns:a16="http://schemas.microsoft.com/office/drawing/2014/main" val="2688374205"/>
                    </a:ext>
                  </a:extLst>
                </a:gridCol>
                <a:gridCol w="535169">
                  <a:extLst>
                    <a:ext uri="{9D8B030D-6E8A-4147-A177-3AD203B41FA5}">
                      <a16:colId xmlns:a16="http://schemas.microsoft.com/office/drawing/2014/main" val="179043127"/>
                    </a:ext>
                  </a:extLst>
                </a:gridCol>
                <a:gridCol w="535169">
                  <a:extLst>
                    <a:ext uri="{9D8B030D-6E8A-4147-A177-3AD203B41FA5}">
                      <a16:colId xmlns:a16="http://schemas.microsoft.com/office/drawing/2014/main" val="3684605902"/>
                    </a:ext>
                  </a:extLst>
                </a:gridCol>
                <a:gridCol w="535169">
                  <a:extLst>
                    <a:ext uri="{9D8B030D-6E8A-4147-A177-3AD203B41FA5}">
                      <a16:colId xmlns:a16="http://schemas.microsoft.com/office/drawing/2014/main" val="479853476"/>
                    </a:ext>
                  </a:extLst>
                </a:gridCol>
                <a:gridCol w="535169">
                  <a:extLst>
                    <a:ext uri="{9D8B030D-6E8A-4147-A177-3AD203B41FA5}">
                      <a16:colId xmlns:a16="http://schemas.microsoft.com/office/drawing/2014/main" val="1229014339"/>
                    </a:ext>
                  </a:extLst>
                </a:gridCol>
                <a:gridCol w="535169">
                  <a:extLst>
                    <a:ext uri="{9D8B030D-6E8A-4147-A177-3AD203B41FA5}">
                      <a16:colId xmlns:a16="http://schemas.microsoft.com/office/drawing/2014/main" val="2438729863"/>
                    </a:ext>
                  </a:extLst>
                </a:gridCol>
                <a:gridCol w="535169">
                  <a:extLst>
                    <a:ext uri="{9D8B030D-6E8A-4147-A177-3AD203B41FA5}">
                      <a16:colId xmlns:a16="http://schemas.microsoft.com/office/drawing/2014/main" val="2038529166"/>
                    </a:ext>
                  </a:extLst>
                </a:gridCol>
                <a:gridCol w="535169">
                  <a:extLst>
                    <a:ext uri="{9D8B030D-6E8A-4147-A177-3AD203B41FA5}">
                      <a16:colId xmlns:a16="http://schemas.microsoft.com/office/drawing/2014/main" val="2203061717"/>
                    </a:ext>
                  </a:extLst>
                </a:gridCol>
              </a:tblGrid>
              <a:tr h="681395">
                <a:tc>
                  <a:txBody>
                    <a:bodyPr/>
                    <a:lstStyle/>
                    <a:p>
                      <a:pPr algn="ctr" rtl="1"/>
                      <a:r>
                        <a:rPr lang="en-US" sz="2000" dirty="0"/>
                        <a:t>16</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15</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14</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13</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12</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11</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10</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9</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8</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7</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6</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5</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4</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3</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2</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0</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42192342"/>
                  </a:ext>
                </a:extLst>
              </a:tr>
              <a:tr h="672061">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en-US" sz="2800" dirty="0"/>
                        <a:t>0</a:t>
                      </a:r>
                      <a:endParaRPr lang="he-IL"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en-US" sz="2800" dirty="0"/>
                        <a:t>2</a:t>
                      </a:r>
                      <a:endParaRPr lang="he-IL"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87016970"/>
                  </a:ext>
                </a:extLst>
              </a:tr>
            </a:tbl>
          </a:graphicData>
        </a:graphic>
      </p:graphicFrame>
      <p:sp>
        <p:nvSpPr>
          <p:cNvPr id="7" name="TextBox 6">
            <a:extLst>
              <a:ext uri="{FF2B5EF4-FFF2-40B4-BE49-F238E27FC236}">
                <a16:creationId xmlns:a16="http://schemas.microsoft.com/office/drawing/2014/main" id="{2043C710-4D14-4AF4-AD17-EA92D8808DF8}"/>
              </a:ext>
            </a:extLst>
          </p:cNvPr>
          <p:cNvSpPr txBox="1"/>
          <p:nvPr/>
        </p:nvSpPr>
        <p:spPr>
          <a:xfrm>
            <a:off x="4524391" y="3793306"/>
            <a:ext cx="1726755" cy="2062103"/>
          </a:xfrm>
          <a:prstGeom prst="rect">
            <a:avLst/>
          </a:prstGeom>
          <a:noFill/>
        </p:spPr>
        <p:txBody>
          <a:bodyPr wrap="none" rtlCol="1">
            <a:spAutoFit/>
          </a:bodyPr>
          <a:lstStyle/>
          <a:p>
            <a:pPr algn="l" rtl="0"/>
            <a:r>
              <a:rPr lang="en-US" sz="3200" b="1" dirty="0">
                <a:solidFill>
                  <a:srgbClr val="FF0000"/>
                </a:solidFill>
              </a:rPr>
              <a:t>9,  6, 11</a:t>
            </a:r>
          </a:p>
          <a:p>
            <a:pPr algn="l" rtl="0"/>
            <a:r>
              <a:rPr lang="en-US" sz="3200" b="1" dirty="0"/>
              <a:t>6,  8, 5</a:t>
            </a:r>
          </a:p>
          <a:p>
            <a:pPr algn="l" rtl="0"/>
            <a:r>
              <a:rPr lang="en-US" sz="3200" b="1" dirty="0"/>
              <a:t>12, 8, 3</a:t>
            </a:r>
          </a:p>
          <a:p>
            <a:pPr algn="l" rtl="0"/>
            <a:r>
              <a:rPr lang="en-US" sz="3200" b="1" dirty="0"/>
              <a:t>15, 2, 6</a:t>
            </a:r>
            <a:endParaRPr lang="he-IL" sz="3200" b="1" dirty="0"/>
          </a:p>
        </p:txBody>
      </p:sp>
      <p:sp>
        <p:nvSpPr>
          <p:cNvPr id="5" name="TextBox 4">
            <a:extLst>
              <a:ext uri="{FF2B5EF4-FFF2-40B4-BE49-F238E27FC236}">
                <a16:creationId xmlns:a16="http://schemas.microsoft.com/office/drawing/2014/main" id="{9E1FB1F7-2130-4694-816C-0C141C5D452E}"/>
              </a:ext>
            </a:extLst>
          </p:cNvPr>
          <p:cNvSpPr txBox="1"/>
          <p:nvPr/>
        </p:nvSpPr>
        <p:spPr>
          <a:xfrm>
            <a:off x="6533390" y="3831773"/>
            <a:ext cx="1710726" cy="461665"/>
          </a:xfrm>
          <a:prstGeom prst="rect">
            <a:avLst/>
          </a:prstGeom>
          <a:noFill/>
        </p:spPr>
        <p:txBody>
          <a:bodyPr wrap="none" rtlCol="1">
            <a:spAutoFit/>
          </a:bodyPr>
          <a:lstStyle/>
          <a:p>
            <a:r>
              <a:rPr lang="he-IL" sz="2400" b="1" dirty="0"/>
              <a:t>דוגמת קלט:</a:t>
            </a:r>
          </a:p>
        </p:txBody>
      </p:sp>
    </p:spTree>
    <p:extLst>
      <p:ext uri="{BB962C8B-B14F-4D97-AF65-F5344CB8AC3E}">
        <p14:creationId xmlns:p14="http://schemas.microsoft.com/office/powerpoint/2010/main" val="30456878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29CB7FD-705A-4AFD-B7A3-B7819D0C79AA}"/>
              </a:ext>
            </a:extLst>
          </p:cNvPr>
          <p:cNvSpPr>
            <a:spLocks noGrp="1"/>
          </p:cNvSpPr>
          <p:nvPr>
            <p:ph type="title"/>
          </p:nvPr>
        </p:nvSpPr>
        <p:spPr/>
        <p:txBody>
          <a:bodyPr/>
          <a:lstStyle/>
          <a:p>
            <a:r>
              <a:rPr lang="he-IL" dirty="0"/>
              <a:t>השף הצעיר</a:t>
            </a:r>
          </a:p>
        </p:txBody>
      </p:sp>
      <p:graphicFrame>
        <p:nvGraphicFramePr>
          <p:cNvPr id="9" name="טבלה 8">
            <a:extLst>
              <a:ext uri="{FF2B5EF4-FFF2-40B4-BE49-F238E27FC236}">
                <a16:creationId xmlns:a16="http://schemas.microsoft.com/office/drawing/2014/main" id="{3FABC827-7F08-464C-8294-3B8648BA9A08}"/>
              </a:ext>
            </a:extLst>
          </p:cNvPr>
          <p:cNvGraphicFramePr>
            <a:graphicFrameLocks noGrp="1"/>
          </p:cNvGraphicFramePr>
          <p:nvPr/>
        </p:nvGraphicFramePr>
        <p:xfrm>
          <a:off x="1833243" y="1534733"/>
          <a:ext cx="9139556" cy="1353456"/>
        </p:xfrm>
        <a:graphic>
          <a:graphicData uri="http://schemas.openxmlformats.org/drawingml/2006/table">
            <a:tbl>
              <a:tblPr rtl="1" bandRow="1">
                <a:tableStyleId>{5C22544A-7EE6-4342-B048-85BDC9FD1C3A}</a:tableStyleId>
              </a:tblPr>
              <a:tblGrid>
                <a:gridCol w="576852">
                  <a:extLst>
                    <a:ext uri="{9D8B030D-6E8A-4147-A177-3AD203B41FA5}">
                      <a16:colId xmlns:a16="http://schemas.microsoft.com/office/drawing/2014/main" val="1568157131"/>
                    </a:ext>
                  </a:extLst>
                </a:gridCol>
                <a:gridCol w="535169">
                  <a:extLst>
                    <a:ext uri="{9D8B030D-6E8A-4147-A177-3AD203B41FA5}">
                      <a16:colId xmlns:a16="http://schemas.microsoft.com/office/drawing/2014/main" val="2271445262"/>
                    </a:ext>
                  </a:extLst>
                </a:gridCol>
                <a:gridCol w="535169">
                  <a:extLst>
                    <a:ext uri="{9D8B030D-6E8A-4147-A177-3AD203B41FA5}">
                      <a16:colId xmlns:a16="http://schemas.microsoft.com/office/drawing/2014/main" val="672379317"/>
                    </a:ext>
                  </a:extLst>
                </a:gridCol>
                <a:gridCol w="535169">
                  <a:extLst>
                    <a:ext uri="{9D8B030D-6E8A-4147-A177-3AD203B41FA5}">
                      <a16:colId xmlns:a16="http://schemas.microsoft.com/office/drawing/2014/main" val="3115196173"/>
                    </a:ext>
                  </a:extLst>
                </a:gridCol>
                <a:gridCol w="535169">
                  <a:extLst>
                    <a:ext uri="{9D8B030D-6E8A-4147-A177-3AD203B41FA5}">
                      <a16:colId xmlns:a16="http://schemas.microsoft.com/office/drawing/2014/main" val="1873703015"/>
                    </a:ext>
                  </a:extLst>
                </a:gridCol>
                <a:gridCol w="535169">
                  <a:extLst>
                    <a:ext uri="{9D8B030D-6E8A-4147-A177-3AD203B41FA5}">
                      <a16:colId xmlns:a16="http://schemas.microsoft.com/office/drawing/2014/main" val="3591404401"/>
                    </a:ext>
                  </a:extLst>
                </a:gridCol>
                <a:gridCol w="535169">
                  <a:extLst>
                    <a:ext uri="{9D8B030D-6E8A-4147-A177-3AD203B41FA5}">
                      <a16:colId xmlns:a16="http://schemas.microsoft.com/office/drawing/2014/main" val="2994249594"/>
                    </a:ext>
                  </a:extLst>
                </a:gridCol>
                <a:gridCol w="535169">
                  <a:extLst>
                    <a:ext uri="{9D8B030D-6E8A-4147-A177-3AD203B41FA5}">
                      <a16:colId xmlns:a16="http://schemas.microsoft.com/office/drawing/2014/main" val="2193065225"/>
                    </a:ext>
                  </a:extLst>
                </a:gridCol>
                <a:gridCol w="535169">
                  <a:extLst>
                    <a:ext uri="{9D8B030D-6E8A-4147-A177-3AD203B41FA5}">
                      <a16:colId xmlns:a16="http://schemas.microsoft.com/office/drawing/2014/main" val="680494937"/>
                    </a:ext>
                  </a:extLst>
                </a:gridCol>
                <a:gridCol w="535169">
                  <a:extLst>
                    <a:ext uri="{9D8B030D-6E8A-4147-A177-3AD203B41FA5}">
                      <a16:colId xmlns:a16="http://schemas.microsoft.com/office/drawing/2014/main" val="2688374205"/>
                    </a:ext>
                  </a:extLst>
                </a:gridCol>
                <a:gridCol w="535169">
                  <a:extLst>
                    <a:ext uri="{9D8B030D-6E8A-4147-A177-3AD203B41FA5}">
                      <a16:colId xmlns:a16="http://schemas.microsoft.com/office/drawing/2014/main" val="179043127"/>
                    </a:ext>
                  </a:extLst>
                </a:gridCol>
                <a:gridCol w="535169">
                  <a:extLst>
                    <a:ext uri="{9D8B030D-6E8A-4147-A177-3AD203B41FA5}">
                      <a16:colId xmlns:a16="http://schemas.microsoft.com/office/drawing/2014/main" val="3684605902"/>
                    </a:ext>
                  </a:extLst>
                </a:gridCol>
                <a:gridCol w="535169">
                  <a:extLst>
                    <a:ext uri="{9D8B030D-6E8A-4147-A177-3AD203B41FA5}">
                      <a16:colId xmlns:a16="http://schemas.microsoft.com/office/drawing/2014/main" val="479853476"/>
                    </a:ext>
                  </a:extLst>
                </a:gridCol>
                <a:gridCol w="535169">
                  <a:extLst>
                    <a:ext uri="{9D8B030D-6E8A-4147-A177-3AD203B41FA5}">
                      <a16:colId xmlns:a16="http://schemas.microsoft.com/office/drawing/2014/main" val="1229014339"/>
                    </a:ext>
                  </a:extLst>
                </a:gridCol>
                <a:gridCol w="535169">
                  <a:extLst>
                    <a:ext uri="{9D8B030D-6E8A-4147-A177-3AD203B41FA5}">
                      <a16:colId xmlns:a16="http://schemas.microsoft.com/office/drawing/2014/main" val="2438729863"/>
                    </a:ext>
                  </a:extLst>
                </a:gridCol>
                <a:gridCol w="535169">
                  <a:extLst>
                    <a:ext uri="{9D8B030D-6E8A-4147-A177-3AD203B41FA5}">
                      <a16:colId xmlns:a16="http://schemas.microsoft.com/office/drawing/2014/main" val="2038529166"/>
                    </a:ext>
                  </a:extLst>
                </a:gridCol>
                <a:gridCol w="535169">
                  <a:extLst>
                    <a:ext uri="{9D8B030D-6E8A-4147-A177-3AD203B41FA5}">
                      <a16:colId xmlns:a16="http://schemas.microsoft.com/office/drawing/2014/main" val="2203061717"/>
                    </a:ext>
                  </a:extLst>
                </a:gridCol>
              </a:tblGrid>
              <a:tr h="681395">
                <a:tc>
                  <a:txBody>
                    <a:bodyPr/>
                    <a:lstStyle/>
                    <a:p>
                      <a:pPr algn="ctr" rtl="1"/>
                      <a:r>
                        <a:rPr lang="en-US" sz="2000" dirty="0"/>
                        <a:t>16</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15</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14</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13</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12</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11</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10</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9</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8</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7</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6</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5</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4</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3</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2</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0</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42192342"/>
                  </a:ext>
                </a:extLst>
              </a:tr>
              <a:tr h="672061">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en-US" sz="2800" dirty="0"/>
                        <a:t>0</a:t>
                      </a:r>
                      <a:endParaRPr lang="he-IL"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en-US" sz="2800" dirty="0"/>
                        <a:t>2</a:t>
                      </a:r>
                      <a:endParaRPr lang="he-IL"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87016970"/>
                  </a:ext>
                </a:extLst>
              </a:tr>
            </a:tbl>
          </a:graphicData>
        </a:graphic>
      </p:graphicFrame>
      <p:sp>
        <p:nvSpPr>
          <p:cNvPr id="7" name="TextBox 6">
            <a:extLst>
              <a:ext uri="{FF2B5EF4-FFF2-40B4-BE49-F238E27FC236}">
                <a16:creationId xmlns:a16="http://schemas.microsoft.com/office/drawing/2014/main" id="{2043C710-4D14-4AF4-AD17-EA92D8808DF8}"/>
              </a:ext>
            </a:extLst>
          </p:cNvPr>
          <p:cNvSpPr txBox="1"/>
          <p:nvPr/>
        </p:nvSpPr>
        <p:spPr>
          <a:xfrm>
            <a:off x="4524391" y="3793306"/>
            <a:ext cx="1726755" cy="2062103"/>
          </a:xfrm>
          <a:prstGeom prst="rect">
            <a:avLst/>
          </a:prstGeom>
          <a:noFill/>
        </p:spPr>
        <p:txBody>
          <a:bodyPr wrap="none" rtlCol="1">
            <a:spAutoFit/>
          </a:bodyPr>
          <a:lstStyle/>
          <a:p>
            <a:pPr algn="l" rtl="0"/>
            <a:r>
              <a:rPr lang="en-US" sz="3200" b="1" dirty="0"/>
              <a:t>9,  6, 11</a:t>
            </a:r>
          </a:p>
          <a:p>
            <a:pPr algn="l" rtl="0"/>
            <a:r>
              <a:rPr lang="en-US" sz="3200" b="1" dirty="0">
                <a:solidFill>
                  <a:srgbClr val="FF0000"/>
                </a:solidFill>
              </a:rPr>
              <a:t>6,  8, 5</a:t>
            </a:r>
          </a:p>
          <a:p>
            <a:pPr algn="l" rtl="0"/>
            <a:r>
              <a:rPr lang="en-US" sz="3200" b="1" dirty="0"/>
              <a:t>12, 8, 3</a:t>
            </a:r>
          </a:p>
          <a:p>
            <a:pPr algn="l" rtl="0"/>
            <a:r>
              <a:rPr lang="en-US" sz="3200" b="1" dirty="0"/>
              <a:t>15, 2, 6</a:t>
            </a:r>
            <a:endParaRPr lang="he-IL" sz="3200" b="1" dirty="0"/>
          </a:p>
        </p:txBody>
      </p:sp>
      <p:cxnSp>
        <p:nvCxnSpPr>
          <p:cNvPr id="5" name="מחבר חץ ישר 4">
            <a:extLst>
              <a:ext uri="{FF2B5EF4-FFF2-40B4-BE49-F238E27FC236}">
                <a16:creationId xmlns:a16="http://schemas.microsoft.com/office/drawing/2014/main" id="{CEC94C36-94F7-48AC-AFCF-41EC488C55FF}"/>
              </a:ext>
            </a:extLst>
          </p:cNvPr>
          <p:cNvCxnSpPr>
            <a:cxnSpLocks/>
          </p:cNvCxnSpPr>
          <p:nvPr/>
        </p:nvCxnSpPr>
        <p:spPr>
          <a:xfrm flipV="1">
            <a:off x="4748397" y="2888189"/>
            <a:ext cx="0" cy="54081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מחבר חץ ישר 5">
            <a:extLst>
              <a:ext uri="{FF2B5EF4-FFF2-40B4-BE49-F238E27FC236}">
                <a16:creationId xmlns:a16="http://schemas.microsoft.com/office/drawing/2014/main" id="{88213E76-DCFF-45F3-BCEA-63AD2CE3702B}"/>
              </a:ext>
            </a:extLst>
          </p:cNvPr>
          <p:cNvCxnSpPr>
            <a:cxnSpLocks/>
          </p:cNvCxnSpPr>
          <p:nvPr/>
        </p:nvCxnSpPr>
        <p:spPr>
          <a:xfrm flipV="1">
            <a:off x="5786167" y="2880935"/>
            <a:ext cx="0" cy="54081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מחבר חץ ישר 7">
            <a:extLst>
              <a:ext uri="{FF2B5EF4-FFF2-40B4-BE49-F238E27FC236}">
                <a16:creationId xmlns:a16="http://schemas.microsoft.com/office/drawing/2014/main" id="{267FAC56-3415-47D9-866A-BCE80D43A0BB}"/>
              </a:ext>
            </a:extLst>
          </p:cNvPr>
          <p:cNvCxnSpPr>
            <a:cxnSpLocks/>
          </p:cNvCxnSpPr>
          <p:nvPr/>
        </p:nvCxnSpPr>
        <p:spPr>
          <a:xfrm flipV="1">
            <a:off x="4182340" y="2888195"/>
            <a:ext cx="0" cy="54081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26125DB9-F4C5-49C3-B9EE-C4032CC2E486}"/>
              </a:ext>
            </a:extLst>
          </p:cNvPr>
          <p:cNvSpPr txBox="1"/>
          <p:nvPr/>
        </p:nvSpPr>
        <p:spPr>
          <a:xfrm>
            <a:off x="6533390" y="3831773"/>
            <a:ext cx="1710726" cy="461665"/>
          </a:xfrm>
          <a:prstGeom prst="rect">
            <a:avLst/>
          </a:prstGeom>
          <a:noFill/>
        </p:spPr>
        <p:txBody>
          <a:bodyPr wrap="none" rtlCol="1">
            <a:spAutoFit/>
          </a:bodyPr>
          <a:lstStyle/>
          <a:p>
            <a:r>
              <a:rPr lang="he-IL" sz="2400" b="1" dirty="0"/>
              <a:t>דוגמת קלט:</a:t>
            </a:r>
          </a:p>
        </p:txBody>
      </p:sp>
    </p:spTree>
    <p:extLst>
      <p:ext uri="{BB962C8B-B14F-4D97-AF65-F5344CB8AC3E}">
        <p14:creationId xmlns:p14="http://schemas.microsoft.com/office/powerpoint/2010/main" val="39532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29CB7FD-705A-4AFD-B7A3-B7819D0C79AA}"/>
              </a:ext>
            </a:extLst>
          </p:cNvPr>
          <p:cNvSpPr>
            <a:spLocks noGrp="1"/>
          </p:cNvSpPr>
          <p:nvPr>
            <p:ph type="title"/>
          </p:nvPr>
        </p:nvSpPr>
        <p:spPr/>
        <p:txBody>
          <a:bodyPr/>
          <a:lstStyle/>
          <a:p>
            <a:r>
              <a:rPr lang="he-IL" dirty="0"/>
              <a:t>השף הצעיר</a:t>
            </a:r>
          </a:p>
        </p:txBody>
      </p:sp>
      <p:graphicFrame>
        <p:nvGraphicFramePr>
          <p:cNvPr id="9" name="טבלה 8">
            <a:extLst>
              <a:ext uri="{FF2B5EF4-FFF2-40B4-BE49-F238E27FC236}">
                <a16:creationId xmlns:a16="http://schemas.microsoft.com/office/drawing/2014/main" id="{3FABC827-7F08-464C-8294-3B8648BA9A08}"/>
              </a:ext>
            </a:extLst>
          </p:cNvPr>
          <p:cNvGraphicFramePr>
            <a:graphicFrameLocks noGrp="1"/>
          </p:cNvGraphicFramePr>
          <p:nvPr>
            <p:extLst>
              <p:ext uri="{D42A27DB-BD31-4B8C-83A1-F6EECF244321}">
                <p14:modId xmlns:p14="http://schemas.microsoft.com/office/powerpoint/2010/main" val="3908633300"/>
              </p:ext>
            </p:extLst>
          </p:nvPr>
        </p:nvGraphicFramePr>
        <p:xfrm>
          <a:off x="1833243" y="1534733"/>
          <a:ext cx="9139556" cy="1353456"/>
        </p:xfrm>
        <a:graphic>
          <a:graphicData uri="http://schemas.openxmlformats.org/drawingml/2006/table">
            <a:tbl>
              <a:tblPr rtl="1" bandRow="1">
                <a:tableStyleId>{5C22544A-7EE6-4342-B048-85BDC9FD1C3A}</a:tableStyleId>
              </a:tblPr>
              <a:tblGrid>
                <a:gridCol w="576852">
                  <a:extLst>
                    <a:ext uri="{9D8B030D-6E8A-4147-A177-3AD203B41FA5}">
                      <a16:colId xmlns:a16="http://schemas.microsoft.com/office/drawing/2014/main" val="1568157131"/>
                    </a:ext>
                  </a:extLst>
                </a:gridCol>
                <a:gridCol w="535169">
                  <a:extLst>
                    <a:ext uri="{9D8B030D-6E8A-4147-A177-3AD203B41FA5}">
                      <a16:colId xmlns:a16="http://schemas.microsoft.com/office/drawing/2014/main" val="2271445262"/>
                    </a:ext>
                  </a:extLst>
                </a:gridCol>
                <a:gridCol w="535169">
                  <a:extLst>
                    <a:ext uri="{9D8B030D-6E8A-4147-A177-3AD203B41FA5}">
                      <a16:colId xmlns:a16="http://schemas.microsoft.com/office/drawing/2014/main" val="672379317"/>
                    </a:ext>
                  </a:extLst>
                </a:gridCol>
                <a:gridCol w="535169">
                  <a:extLst>
                    <a:ext uri="{9D8B030D-6E8A-4147-A177-3AD203B41FA5}">
                      <a16:colId xmlns:a16="http://schemas.microsoft.com/office/drawing/2014/main" val="3115196173"/>
                    </a:ext>
                  </a:extLst>
                </a:gridCol>
                <a:gridCol w="535169">
                  <a:extLst>
                    <a:ext uri="{9D8B030D-6E8A-4147-A177-3AD203B41FA5}">
                      <a16:colId xmlns:a16="http://schemas.microsoft.com/office/drawing/2014/main" val="1873703015"/>
                    </a:ext>
                  </a:extLst>
                </a:gridCol>
                <a:gridCol w="535169">
                  <a:extLst>
                    <a:ext uri="{9D8B030D-6E8A-4147-A177-3AD203B41FA5}">
                      <a16:colId xmlns:a16="http://schemas.microsoft.com/office/drawing/2014/main" val="3591404401"/>
                    </a:ext>
                  </a:extLst>
                </a:gridCol>
                <a:gridCol w="535169">
                  <a:extLst>
                    <a:ext uri="{9D8B030D-6E8A-4147-A177-3AD203B41FA5}">
                      <a16:colId xmlns:a16="http://schemas.microsoft.com/office/drawing/2014/main" val="2994249594"/>
                    </a:ext>
                  </a:extLst>
                </a:gridCol>
                <a:gridCol w="535169">
                  <a:extLst>
                    <a:ext uri="{9D8B030D-6E8A-4147-A177-3AD203B41FA5}">
                      <a16:colId xmlns:a16="http://schemas.microsoft.com/office/drawing/2014/main" val="2193065225"/>
                    </a:ext>
                  </a:extLst>
                </a:gridCol>
                <a:gridCol w="535169">
                  <a:extLst>
                    <a:ext uri="{9D8B030D-6E8A-4147-A177-3AD203B41FA5}">
                      <a16:colId xmlns:a16="http://schemas.microsoft.com/office/drawing/2014/main" val="680494937"/>
                    </a:ext>
                  </a:extLst>
                </a:gridCol>
                <a:gridCol w="535169">
                  <a:extLst>
                    <a:ext uri="{9D8B030D-6E8A-4147-A177-3AD203B41FA5}">
                      <a16:colId xmlns:a16="http://schemas.microsoft.com/office/drawing/2014/main" val="2688374205"/>
                    </a:ext>
                  </a:extLst>
                </a:gridCol>
                <a:gridCol w="535169">
                  <a:extLst>
                    <a:ext uri="{9D8B030D-6E8A-4147-A177-3AD203B41FA5}">
                      <a16:colId xmlns:a16="http://schemas.microsoft.com/office/drawing/2014/main" val="179043127"/>
                    </a:ext>
                  </a:extLst>
                </a:gridCol>
                <a:gridCol w="535169">
                  <a:extLst>
                    <a:ext uri="{9D8B030D-6E8A-4147-A177-3AD203B41FA5}">
                      <a16:colId xmlns:a16="http://schemas.microsoft.com/office/drawing/2014/main" val="3684605902"/>
                    </a:ext>
                  </a:extLst>
                </a:gridCol>
                <a:gridCol w="535169">
                  <a:extLst>
                    <a:ext uri="{9D8B030D-6E8A-4147-A177-3AD203B41FA5}">
                      <a16:colId xmlns:a16="http://schemas.microsoft.com/office/drawing/2014/main" val="479853476"/>
                    </a:ext>
                  </a:extLst>
                </a:gridCol>
                <a:gridCol w="535169">
                  <a:extLst>
                    <a:ext uri="{9D8B030D-6E8A-4147-A177-3AD203B41FA5}">
                      <a16:colId xmlns:a16="http://schemas.microsoft.com/office/drawing/2014/main" val="1229014339"/>
                    </a:ext>
                  </a:extLst>
                </a:gridCol>
                <a:gridCol w="535169">
                  <a:extLst>
                    <a:ext uri="{9D8B030D-6E8A-4147-A177-3AD203B41FA5}">
                      <a16:colId xmlns:a16="http://schemas.microsoft.com/office/drawing/2014/main" val="2438729863"/>
                    </a:ext>
                  </a:extLst>
                </a:gridCol>
                <a:gridCol w="535169">
                  <a:extLst>
                    <a:ext uri="{9D8B030D-6E8A-4147-A177-3AD203B41FA5}">
                      <a16:colId xmlns:a16="http://schemas.microsoft.com/office/drawing/2014/main" val="2038529166"/>
                    </a:ext>
                  </a:extLst>
                </a:gridCol>
                <a:gridCol w="535169">
                  <a:extLst>
                    <a:ext uri="{9D8B030D-6E8A-4147-A177-3AD203B41FA5}">
                      <a16:colId xmlns:a16="http://schemas.microsoft.com/office/drawing/2014/main" val="2203061717"/>
                    </a:ext>
                  </a:extLst>
                </a:gridCol>
              </a:tblGrid>
              <a:tr h="681395">
                <a:tc>
                  <a:txBody>
                    <a:bodyPr/>
                    <a:lstStyle/>
                    <a:p>
                      <a:pPr algn="ctr" rtl="1"/>
                      <a:r>
                        <a:rPr lang="en-US" sz="2000" dirty="0"/>
                        <a:t>16</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15</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14</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13</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12</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11</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10</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9</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8</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7</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6</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5</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4</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3</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2</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0</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42192342"/>
                  </a:ext>
                </a:extLst>
              </a:tr>
              <a:tr h="672061">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en-US" sz="2800" dirty="0"/>
                        <a:t>2</a:t>
                      </a:r>
                      <a:endParaRPr lang="he-IL"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en-US" sz="2800" dirty="0"/>
                        <a:t>5</a:t>
                      </a:r>
                      <a:endParaRPr lang="he-IL"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en-US" sz="2800" dirty="0"/>
                        <a:t>1</a:t>
                      </a:r>
                      <a:endParaRPr lang="he-IL"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87016970"/>
                  </a:ext>
                </a:extLst>
              </a:tr>
            </a:tbl>
          </a:graphicData>
        </a:graphic>
      </p:graphicFrame>
      <p:sp>
        <p:nvSpPr>
          <p:cNvPr id="7" name="TextBox 6">
            <a:extLst>
              <a:ext uri="{FF2B5EF4-FFF2-40B4-BE49-F238E27FC236}">
                <a16:creationId xmlns:a16="http://schemas.microsoft.com/office/drawing/2014/main" id="{2043C710-4D14-4AF4-AD17-EA92D8808DF8}"/>
              </a:ext>
            </a:extLst>
          </p:cNvPr>
          <p:cNvSpPr txBox="1"/>
          <p:nvPr/>
        </p:nvSpPr>
        <p:spPr>
          <a:xfrm>
            <a:off x="4524391" y="3793306"/>
            <a:ext cx="1726755" cy="2062103"/>
          </a:xfrm>
          <a:prstGeom prst="rect">
            <a:avLst/>
          </a:prstGeom>
          <a:noFill/>
        </p:spPr>
        <p:txBody>
          <a:bodyPr wrap="none" rtlCol="1">
            <a:spAutoFit/>
          </a:bodyPr>
          <a:lstStyle/>
          <a:p>
            <a:pPr algn="l" rtl="0"/>
            <a:r>
              <a:rPr lang="en-US" sz="3200" b="1" dirty="0"/>
              <a:t>9,  6, 11</a:t>
            </a:r>
          </a:p>
          <a:p>
            <a:pPr algn="l" rtl="0"/>
            <a:r>
              <a:rPr lang="en-US" sz="3200" b="1" dirty="0">
                <a:solidFill>
                  <a:srgbClr val="FF0000"/>
                </a:solidFill>
              </a:rPr>
              <a:t>6,  8, 5</a:t>
            </a:r>
          </a:p>
          <a:p>
            <a:pPr algn="l" rtl="0"/>
            <a:r>
              <a:rPr lang="en-US" sz="3200" b="1" dirty="0"/>
              <a:t>12, 8, 3</a:t>
            </a:r>
          </a:p>
          <a:p>
            <a:pPr algn="l" rtl="0"/>
            <a:r>
              <a:rPr lang="en-US" sz="3200" b="1" dirty="0"/>
              <a:t>15, 2, 6</a:t>
            </a:r>
            <a:endParaRPr lang="he-IL" sz="3200" b="1" dirty="0"/>
          </a:p>
        </p:txBody>
      </p:sp>
      <p:cxnSp>
        <p:nvCxnSpPr>
          <p:cNvPr id="5" name="מחבר חץ ישר 4">
            <a:extLst>
              <a:ext uri="{FF2B5EF4-FFF2-40B4-BE49-F238E27FC236}">
                <a16:creationId xmlns:a16="http://schemas.microsoft.com/office/drawing/2014/main" id="{CEC94C36-94F7-48AC-AFCF-41EC488C55FF}"/>
              </a:ext>
            </a:extLst>
          </p:cNvPr>
          <p:cNvCxnSpPr>
            <a:cxnSpLocks/>
          </p:cNvCxnSpPr>
          <p:nvPr/>
        </p:nvCxnSpPr>
        <p:spPr>
          <a:xfrm flipV="1">
            <a:off x="4748397" y="2888189"/>
            <a:ext cx="0" cy="54081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מחבר חץ ישר 5">
            <a:extLst>
              <a:ext uri="{FF2B5EF4-FFF2-40B4-BE49-F238E27FC236}">
                <a16:creationId xmlns:a16="http://schemas.microsoft.com/office/drawing/2014/main" id="{88213E76-DCFF-45F3-BCEA-63AD2CE3702B}"/>
              </a:ext>
            </a:extLst>
          </p:cNvPr>
          <p:cNvCxnSpPr>
            <a:cxnSpLocks/>
          </p:cNvCxnSpPr>
          <p:nvPr/>
        </p:nvCxnSpPr>
        <p:spPr>
          <a:xfrm flipV="1">
            <a:off x="5786167" y="2880935"/>
            <a:ext cx="0" cy="54081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מחבר חץ ישר 7">
            <a:extLst>
              <a:ext uri="{FF2B5EF4-FFF2-40B4-BE49-F238E27FC236}">
                <a16:creationId xmlns:a16="http://schemas.microsoft.com/office/drawing/2014/main" id="{267FAC56-3415-47D9-866A-BCE80D43A0BB}"/>
              </a:ext>
            </a:extLst>
          </p:cNvPr>
          <p:cNvCxnSpPr>
            <a:cxnSpLocks/>
          </p:cNvCxnSpPr>
          <p:nvPr/>
        </p:nvCxnSpPr>
        <p:spPr>
          <a:xfrm flipV="1">
            <a:off x="4182340" y="2888195"/>
            <a:ext cx="0" cy="54081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54EA37D0-7D4B-4E94-BE19-066E8FFD6560}"/>
              </a:ext>
            </a:extLst>
          </p:cNvPr>
          <p:cNvSpPr txBox="1"/>
          <p:nvPr/>
        </p:nvSpPr>
        <p:spPr>
          <a:xfrm>
            <a:off x="6533390" y="3831773"/>
            <a:ext cx="1710726" cy="461665"/>
          </a:xfrm>
          <a:prstGeom prst="rect">
            <a:avLst/>
          </a:prstGeom>
          <a:noFill/>
        </p:spPr>
        <p:txBody>
          <a:bodyPr wrap="none" rtlCol="1">
            <a:spAutoFit/>
          </a:bodyPr>
          <a:lstStyle/>
          <a:p>
            <a:r>
              <a:rPr lang="he-IL" sz="2400" b="1" dirty="0"/>
              <a:t>דוגמת קלט:</a:t>
            </a:r>
          </a:p>
        </p:txBody>
      </p:sp>
    </p:spTree>
    <p:extLst>
      <p:ext uri="{BB962C8B-B14F-4D97-AF65-F5344CB8AC3E}">
        <p14:creationId xmlns:p14="http://schemas.microsoft.com/office/powerpoint/2010/main" val="29000515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29CB7FD-705A-4AFD-B7A3-B7819D0C79AA}"/>
              </a:ext>
            </a:extLst>
          </p:cNvPr>
          <p:cNvSpPr>
            <a:spLocks noGrp="1"/>
          </p:cNvSpPr>
          <p:nvPr>
            <p:ph type="title"/>
          </p:nvPr>
        </p:nvSpPr>
        <p:spPr/>
        <p:txBody>
          <a:bodyPr/>
          <a:lstStyle/>
          <a:p>
            <a:r>
              <a:rPr lang="he-IL" dirty="0"/>
              <a:t>השף הצעיר</a:t>
            </a:r>
          </a:p>
        </p:txBody>
      </p:sp>
      <p:graphicFrame>
        <p:nvGraphicFramePr>
          <p:cNvPr id="9" name="טבלה 8">
            <a:extLst>
              <a:ext uri="{FF2B5EF4-FFF2-40B4-BE49-F238E27FC236}">
                <a16:creationId xmlns:a16="http://schemas.microsoft.com/office/drawing/2014/main" id="{3FABC827-7F08-464C-8294-3B8648BA9A08}"/>
              </a:ext>
            </a:extLst>
          </p:cNvPr>
          <p:cNvGraphicFramePr>
            <a:graphicFrameLocks noGrp="1"/>
          </p:cNvGraphicFramePr>
          <p:nvPr>
            <p:extLst>
              <p:ext uri="{D42A27DB-BD31-4B8C-83A1-F6EECF244321}">
                <p14:modId xmlns:p14="http://schemas.microsoft.com/office/powerpoint/2010/main" val="2749270511"/>
              </p:ext>
            </p:extLst>
          </p:nvPr>
        </p:nvGraphicFramePr>
        <p:xfrm>
          <a:off x="1833243" y="1534733"/>
          <a:ext cx="9139556" cy="1353456"/>
        </p:xfrm>
        <a:graphic>
          <a:graphicData uri="http://schemas.openxmlformats.org/drawingml/2006/table">
            <a:tbl>
              <a:tblPr rtl="1" bandRow="1">
                <a:tableStyleId>{5C22544A-7EE6-4342-B048-85BDC9FD1C3A}</a:tableStyleId>
              </a:tblPr>
              <a:tblGrid>
                <a:gridCol w="576852">
                  <a:extLst>
                    <a:ext uri="{9D8B030D-6E8A-4147-A177-3AD203B41FA5}">
                      <a16:colId xmlns:a16="http://schemas.microsoft.com/office/drawing/2014/main" val="1568157131"/>
                    </a:ext>
                  </a:extLst>
                </a:gridCol>
                <a:gridCol w="535169">
                  <a:extLst>
                    <a:ext uri="{9D8B030D-6E8A-4147-A177-3AD203B41FA5}">
                      <a16:colId xmlns:a16="http://schemas.microsoft.com/office/drawing/2014/main" val="2271445262"/>
                    </a:ext>
                  </a:extLst>
                </a:gridCol>
                <a:gridCol w="535169">
                  <a:extLst>
                    <a:ext uri="{9D8B030D-6E8A-4147-A177-3AD203B41FA5}">
                      <a16:colId xmlns:a16="http://schemas.microsoft.com/office/drawing/2014/main" val="672379317"/>
                    </a:ext>
                  </a:extLst>
                </a:gridCol>
                <a:gridCol w="535169">
                  <a:extLst>
                    <a:ext uri="{9D8B030D-6E8A-4147-A177-3AD203B41FA5}">
                      <a16:colId xmlns:a16="http://schemas.microsoft.com/office/drawing/2014/main" val="3115196173"/>
                    </a:ext>
                  </a:extLst>
                </a:gridCol>
                <a:gridCol w="535169">
                  <a:extLst>
                    <a:ext uri="{9D8B030D-6E8A-4147-A177-3AD203B41FA5}">
                      <a16:colId xmlns:a16="http://schemas.microsoft.com/office/drawing/2014/main" val="1873703015"/>
                    </a:ext>
                  </a:extLst>
                </a:gridCol>
                <a:gridCol w="535169">
                  <a:extLst>
                    <a:ext uri="{9D8B030D-6E8A-4147-A177-3AD203B41FA5}">
                      <a16:colId xmlns:a16="http://schemas.microsoft.com/office/drawing/2014/main" val="3591404401"/>
                    </a:ext>
                  </a:extLst>
                </a:gridCol>
                <a:gridCol w="535169">
                  <a:extLst>
                    <a:ext uri="{9D8B030D-6E8A-4147-A177-3AD203B41FA5}">
                      <a16:colId xmlns:a16="http://schemas.microsoft.com/office/drawing/2014/main" val="2994249594"/>
                    </a:ext>
                  </a:extLst>
                </a:gridCol>
                <a:gridCol w="535169">
                  <a:extLst>
                    <a:ext uri="{9D8B030D-6E8A-4147-A177-3AD203B41FA5}">
                      <a16:colId xmlns:a16="http://schemas.microsoft.com/office/drawing/2014/main" val="2193065225"/>
                    </a:ext>
                  </a:extLst>
                </a:gridCol>
                <a:gridCol w="535169">
                  <a:extLst>
                    <a:ext uri="{9D8B030D-6E8A-4147-A177-3AD203B41FA5}">
                      <a16:colId xmlns:a16="http://schemas.microsoft.com/office/drawing/2014/main" val="680494937"/>
                    </a:ext>
                  </a:extLst>
                </a:gridCol>
                <a:gridCol w="535169">
                  <a:extLst>
                    <a:ext uri="{9D8B030D-6E8A-4147-A177-3AD203B41FA5}">
                      <a16:colId xmlns:a16="http://schemas.microsoft.com/office/drawing/2014/main" val="2688374205"/>
                    </a:ext>
                  </a:extLst>
                </a:gridCol>
                <a:gridCol w="535169">
                  <a:extLst>
                    <a:ext uri="{9D8B030D-6E8A-4147-A177-3AD203B41FA5}">
                      <a16:colId xmlns:a16="http://schemas.microsoft.com/office/drawing/2014/main" val="179043127"/>
                    </a:ext>
                  </a:extLst>
                </a:gridCol>
                <a:gridCol w="535169">
                  <a:extLst>
                    <a:ext uri="{9D8B030D-6E8A-4147-A177-3AD203B41FA5}">
                      <a16:colId xmlns:a16="http://schemas.microsoft.com/office/drawing/2014/main" val="3684605902"/>
                    </a:ext>
                  </a:extLst>
                </a:gridCol>
                <a:gridCol w="535169">
                  <a:extLst>
                    <a:ext uri="{9D8B030D-6E8A-4147-A177-3AD203B41FA5}">
                      <a16:colId xmlns:a16="http://schemas.microsoft.com/office/drawing/2014/main" val="479853476"/>
                    </a:ext>
                  </a:extLst>
                </a:gridCol>
                <a:gridCol w="535169">
                  <a:extLst>
                    <a:ext uri="{9D8B030D-6E8A-4147-A177-3AD203B41FA5}">
                      <a16:colId xmlns:a16="http://schemas.microsoft.com/office/drawing/2014/main" val="1229014339"/>
                    </a:ext>
                  </a:extLst>
                </a:gridCol>
                <a:gridCol w="535169">
                  <a:extLst>
                    <a:ext uri="{9D8B030D-6E8A-4147-A177-3AD203B41FA5}">
                      <a16:colId xmlns:a16="http://schemas.microsoft.com/office/drawing/2014/main" val="2438729863"/>
                    </a:ext>
                  </a:extLst>
                </a:gridCol>
                <a:gridCol w="535169">
                  <a:extLst>
                    <a:ext uri="{9D8B030D-6E8A-4147-A177-3AD203B41FA5}">
                      <a16:colId xmlns:a16="http://schemas.microsoft.com/office/drawing/2014/main" val="2038529166"/>
                    </a:ext>
                  </a:extLst>
                </a:gridCol>
                <a:gridCol w="535169">
                  <a:extLst>
                    <a:ext uri="{9D8B030D-6E8A-4147-A177-3AD203B41FA5}">
                      <a16:colId xmlns:a16="http://schemas.microsoft.com/office/drawing/2014/main" val="2203061717"/>
                    </a:ext>
                  </a:extLst>
                </a:gridCol>
              </a:tblGrid>
              <a:tr h="681395">
                <a:tc>
                  <a:txBody>
                    <a:bodyPr/>
                    <a:lstStyle/>
                    <a:p>
                      <a:pPr algn="ctr" rtl="1"/>
                      <a:r>
                        <a:rPr lang="en-US" sz="2000" dirty="0"/>
                        <a:t>16</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15</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14</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13</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12</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11</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10</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9</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8</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7</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6</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5</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4</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3</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2</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0</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42192342"/>
                  </a:ext>
                </a:extLst>
              </a:tr>
              <a:tr h="672061">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en-US" sz="2800" dirty="0"/>
                        <a:t>2</a:t>
                      </a:r>
                      <a:endParaRPr lang="he-IL"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en-US" sz="2800" dirty="0"/>
                        <a:t>5</a:t>
                      </a:r>
                      <a:endParaRPr lang="he-IL"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en-US" sz="2800" dirty="0"/>
                        <a:t>1</a:t>
                      </a:r>
                      <a:endParaRPr lang="he-IL"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87016970"/>
                  </a:ext>
                </a:extLst>
              </a:tr>
            </a:tbl>
          </a:graphicData>
        </a:graphic>
      </p:graphicFrame>
      <p:sp>
        <p:nvSpPr>
          <p:cNvPr id="7" name="TextBox 6">
            <a:extLst>
              <a:ext uri="{FF2B5EF4-FFF2-40B4-BE49-F238E27FC236}">
                <a16:creationId xmlns:a16="http://schemas.microsoft.com/office/drawing/2014/main" id="{2043C710-4D14-4AF4-AD17-EA92D8808DF8}"/>
              </a:ext>
            </a:extLst>
          </p:cNvPr>
          <p:cNvSpPr txBox="1"/>
          <p:nvPr/>
        </p:nvSpPr>
        <p:spPr>
          <a:xfrm>
            <a:off x="4524391" y="3793306"/>
            <a:ext cx="1726755" cy="2062103"/>
          </a:xfrm>
          <a:prstGeom prst="rect">
            <a:avLst/>
          </a:prstGeom>
          <a:noFill/>
        </p:spPr>
        <p:txBody>
          <a:bodyPr wrap="none" rtlCol="1">
            <a:spAutoFit/>
          </a:bodyPr>
          <a:lstStyle/>
          <a:p>
            <a:pPr algn="l" rtl="0"/>
            <a:r>
              <a:rPr lang="en-US" sz="3200" b="1" dirty="0"/>
              <a:t>9,  6, 11</a:t>
            </a:r>
          </a:p>
          <a:p>
            <a:pPr algn="l" rtl="0"/>
            <a:r>
              <a:rPr lang="en-US" sz="3200" b="1" dirty="0"/>
              <a:t>6,  8, 5</a:t>
            </a:r>
          </a:p>
          <a:p>
            <a:pPr algn="l" rtl="0"/>
            <a:r>
              <a:rPr lang="en-US" sz="3200" b="1" dirty="0">
                <a:solidFill>
                  <a:srgbClr val="FF0000"/>
                </a:solidFill>
              </a:rPr>
              <a:t>12, 8, 3</a:t>
            </a:r>
          </a:p>
          <a:p>
            <a:pPr algn="l" rtl="0"/>
            <a:r>
              <a:rPr lang="en-US" sz="3200" b="1" dirty="0"/>
              <a:t>15, 2, 6</a:t>
            </a:r>
            <a:endParaRPr lang="he-IL" sz="3200" b="1" dirty="0"/>
          </a:p>
        </p:txBody>
      </p:sp>
      <p:cxnSp>
        <p:nvCxnSpPr>
          <p:cNvPr id="10" name="מחבר חץ ישר 9">
            <a:extLst>
              <a:ext uri="{FF2B5EF4-FFF2-40B4-BE49-F238E27FC236}">
                <a16:creationId xmlns:a16="http://schemas.microsoft.com/office/drawing/2014/main" id="{59483F1A-3CCD-4DC7-AD29-594E18FADFC4}"/>
              </a:ext>
            </a:extLst>
          </p:cNvPr>
          <p:cNvCxnSpPr>
            <a:cxnSpLocks/>
          </p:cNvCxnSpPr>
          <p:nvPr/>
        </p:nvCxnSpPr>
        <p:spPr>
          <a:xfrm flipV="1">
            <a:off x="3122799" y="2888189"/>
            <a:ext cx="0" cy="54081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מחבר חץ ישר 10">
            <a:extLst>
              <a:ext uri="{FF2B5EF4-FFF2-40B4-BE49-F238E27FC236}">
                <a16:creationId xmlns:a16="http://schemas.microsoft.com/office/drawing/2014/main" id="{B6365846-ECF5-4369-B34D-D81630E8846C}"/>
              </a:ext>
            </a:extLst>
          </p:cNvPr>
          <p:cNvCxnSpPr>
            <a:cxnSpLocks/>
          </p:cNvCxnSpPr>
          <p:nvPr/>
        </p:nvCxnSpPr>
        <p:spPr>
          <a:xfrm flipV="1">
            <a:off x="8006857" y="2880935"/>
            <a:ext cx="0" cy="54081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מחבר חץ ישר 11">
            <a:extLst>
              <a:ext uri="{FF2B5EF4-FFF2-40B4-BE49-F238E27FC236}">
                <a16:creationId xmlns:a16="http://schemas.microsoft.com/office/drawing/2014/main" id="{69276C0C-6EB8-4166-9813-09AF1CEED45C}"/>
              </a:ext>
            </a:extLst>
          </p:cNvPr>
          <p:cNvCxnSpPr>
            <a:cxnSpLocks/>
          </p:cNvCxnSpPr>
          <p:nvPr/>
        </p:nvCxnSpPr>
        <p:spPr>
          <a:xfrm flipV="1">
            <a:off x="5866002" y="2888195"/>
            <a:ext cx="0" cy="54081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B362EB18-5841-45A8-BE59-3511EBA8EC22}"/>
              </a:ext>
            </a:extLst>
          </p:cNvPr>
          <p:cNvSpPr txBox="1"/>
          <p:nvPr/>
        </p:nvSpPr>
        <p:spPr>
          <a:xfrm>
            <a:off x="6533390" y="3831773"/>
            <a:ext cx="1710726" cy="461665"/>
          </a:xfrm>
          <a:prstGeom prst="rect">
            <a:avLst/>
          </a:prstGeom>
          <a:noFill/>
        </p:spPr>
        <p:txBody>
          <a:bodyPr wrap="none" rtlCol="1">
            <a:spAutoFit/>
          </a:bodyPr>
          <a:lstStyle/>
          <a:p>
            <a:r>
              <a:rPr lang="he-IL" sz="2400" b="1" dirty="0"/>
              <a:t>דוגמת קלט:</a:t>
            </a:r>
          </a:p>
        </p:txBody>
      </p:sp>
    </p:spTree>
    <p:extLst>
      <p:ext uri="{BB962C8B-B14F-4D97-AF65-F5344CB8AC3E}">
        <p14:creationId xmlns:p14="http://schemas.microsoft.com/office/powerpoint/2010/main" val="40950878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29CB7FD-705A-4AFD-B7A3-B7819D0C79AA}"/>
              </a:ext>
            </a:extLst>
          </p:cNvPr>
          <p:cNvSpPr>
            <a:spLocks noGrp="1"/>
          </p:cNvSpPr>
          <p:nvPr>
            <p:ph type="title"/>
          </p:nvPr>
        </p:nvSpPr>
        <p:spPr/>
        <p:txBody>
          <a:bodyPr/>
          <a:lstStyle/>
          <a:p>
            <a:r>
              <a:rPr lang="he-IL" dirty="0"/>
              <a:t>השף הצעיר</a:t>
            </a:r>
          </a:p>
        </p:txBody>
      </p:sp>
      <p:graphicFrame>
        <p:nvGraphicFramePr>
          <p:cNvPr id="9" name="טבלה 8">
            <a:extLst>
              <a:ext uri="{FF2B5EF4-FFF2-40B4-BE49-F238E27FC236}">
                <a16:creationId xmlns:a16="http://schemas.microsoft.com/office/drawing/2014/main" id="{3FABC827-7F08-464C-8294-3B8648BA9A08}"/>
              </a:ext>
            </a:extLst>
          </p:cNvPr>
          <p:cNvGraphicFramePr>
            <a:graphicFrameLocks noGrp="1"/>
          </p:cNvGraphicFramePr>
          <p:nvPr>
            <p:extLst>
              <p:ext uri="{D42A27DB-BD31-4B8C-83A1-F6EECF244321}">
                <p14:modId xmlns:p14="http://schemas.microsoft.com/office/powerpoint/2010/main" val="3669706866"/>
              </p:ext>
            </p:extLst>
          </p:nvPr>
        </p:nvGraphicFramePr>
        <p:xfrm>
          <a:off x="1833243" y="1534733"/>
          <a:ext cx="9139556" cy="1353456"/>
        </p:xfrm>
        <a:graphic>
          <a:graphicData uri="http://schemas.openxmlformats.org/drawingml/2006/table">
            <a:tbl>
              <a:tblPr rtl="1" bandRow="1">
                <a:tableStyleId>{5C22544A-7EE6-4342-B048-85BDC9FD1C3A}</a:tableStyleId>
              </a:tblPr>
              <a:tblGrid>
                <a:gridCol w="576852">
                  <a:extLst>
                    <a:ext uri="{9D8B030D-6E8A-4147-A177-3AD203B41FA5}">
                      <a16:colId xmlns:a16="http://schemas.microsoft.com/office/drawing/2014/main" val="1568157131"/>
                    </a:ext>
                  </a:extLst>
                </a:gridCol>
                <a:gridCol w="535169">
                  <a:extLst>
                    <a:ext uri="{9D8B030D-6E8A-4147-A177-3AD203B41FA5}">
                      <a16:colId xmlns:a16="http://schemas.microsoft.com/office/drawing/2014/main" val="2271445262"/>
                    </a:ext>
                  </a:extLst>
                </a:gridCol>
                <a:gridCol w="535169">
                  <a:extLst>
                    <a:ext uri="{9D8B030D-6E8A-4147-A177-3AD203B41FA5}">
                      <a16:colId xmlns:a16="http://schemas.microsoft.com/office/drawing/2014/main" val="672379317"/>
                    </a:ext>
                  </a:extLst>
                </a:gridCol>
                <a:gridCol w="535169">
                  <a:extLst>
                    <a:ext uri="{9D8B030D-6E8A-4147-A177-3AD203B41FA5}">
                      <a16:colId xmlns:a16="http://schemas.microsoft.com/office/drawing/2014/main" val="3115196173"/>
                    </a:ext>
                  </a:extLst>
                </a:gridCol>
                <a:gridCol w="535169">
                  <a:extLst>
                    <a:ext uri="{9D8B030D-6E8A-4147-A177-3AD203B41FA5}">
                      <a16:colId xmlns:a16="http://schemas.microsoft.com/office/drawing/2014/main" val="1873703015"/>
                    </a:ext>
                  </a:extLst>
                </a:gridCol>
                <a:gridCol w="535169">
                  <a:extLst>
                    <a:ext uri="{9D8B030D-6E8A-4147-A177-3AD203B41FA5}">
                      <a16:colId xmlns:a16="http://schemas.microsoft.com/office/drawing/2014/main" val="3591404401"/>
                    </a:ext>
                  </a:extLst>
                </a:gridCol>
                <a:gridCol w="535169">
                  <a:extLst>
                    <a:ext uri="{9D8B030D-6E8A-4147-A177-3AD203B41FA5}">
                      <a16:colId xmlns:a16="http://schemas.microsoft.com/office/drawing/2014/main" val="2994249594"/>
                    </a:ext>
                  </a:extLst>
                </a:gridCol>
                <a:gridCol w="535169">
                  <a:extLst>
                    <a:ext uri="{9D8B030D-6E8A-4147-A177-3AD203B41FA5}">
                      <a16:colId xmlns:a16="http://schemas.microsoft.com/office/drawing/2014/main" val="2193065225"/>
                    </a:ext>
                  </a:extLst>
                </a:gridCol>
                <a:gridCol w="535169">
                  <a:extLst>
                    <a:ext uri="{9D8B030D-6E8A-4147-A177-3AD203B41FA5}">
                      <a16:colId xmlns:a16="http://schemas.microsoft.com/office/drawing/2014/main" val="680494937"/>
                    </a:ext>
                  </a:extLst>
                </a:gridCol>
                <a:gridCol w="535169">
                  <a:extLst>
                    <a:ext uri="{9D8B030D-6E8A-4147-A177-3AD203B41FA5}">
                      <a16:colId xmlns:a16="http://schemas.microsoft.com/office/drawing/2014/main" val="2688374205"/>
                    </a:ext>
                  </a:extLst>
                </a:gridCol>
                <a:gridCol w="535169">
                  <a:extLst>
                    <a:ext uri="{9D8B030D-6E8A-4147-A177-3AD203B41FA5}">
                      <a16:colId xmlns:a16="http://schemas.microsoft.com/office/drawing/2014/main" val="179043127"/>
                    </a:ext>
                  </a:extLst>
                </a:gridCol>
                <a:gridCol w="535169">
                  <a:extLst>
                    <a:ext uri="{9D8B030D-6E8A-4147-A177-3AD203B41FA5}">
                      <a16:colId xmlns:a16="http://schemas.microsoft.com/office/drawing/2014/main" val="3684605902"/>
                    </a:ext>
                  </a:extLst>
                </a:gridCol>
                <a:gridCol w="535169">
                  <a:extLst>
                    <a:ext uri="{9D8B030D-6E8A-4147-A177-3AD203B41FA5}">
                      <a16:colId xmlns:a16="http://schemas.microsoft.com/office/drawing/2014/main" val="479853476"/>
                    </a:ext>
                  </a:extLst>
                </a:gridCol>
                <a:gridCol w="535169">
                  <a:extLst>
                    <a:ext uri="{9D8B030D-6E8A-4147-A177-3AD203B41FA5}">
                      <a16:colId xmlns:a16="http://schemas.microsoft.com/office/drawing/2014/main" val="1229014339"/>
                    </a:ext>
                  </a:extLst>
                </a:gridCol>
                <a:gridCol w="535169">
                  <a:extLst>
                    <a:ext uri="{9D8B030D-6E8A-4147-A177-3AD203B41FA5}">
                      <a16:colId xmlns:a16="http://schemas.microsoft.com/office/drawing/2014/main" val="2438729863"/>
                    </a:ext>
                  </a:extLst>
                </a:gridCol>
                <a:gridCol w="535169">
                  <a:extLst>
                    <a:ext uri="{9D8B030D-6E8A-4147-A177-3AD203B41FA5}">
                      <a16:colId xmlns:a16="http://schemas.microsoft.com/office/drawing/2014/main" val="2038529166"/>
                    </a:ext>
                  </a:extLst>
                </a:gridCol>
                <a:gridCol w="535169">
                  <a:extLst>
                    <a:ext uri="{9D8B030D-6E8A-4147-A177-3AD203B41FA5}">
                      <a16:colId xmlns:a16="http://schemas.microsoft.com/office/drawing/2014/main" val="2203061717"/>
                    </a:ext>
                  </a:extLst>
                </a:gridCol>
              </a:tblGrid>
              <a:tr h="681395">
                <a:tc>
                  <a:txBody>
                    <a:bodyPr/>
                    <a:lstStyle/>
                    <a:p>
                      <a:pPr algn="ctr" rtl="1"/>
                      <a:r>
                        <a:rPr lang="en-US" sz="2000" dirty="0"/>
                        <a:t>16</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15</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14</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13</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12</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11</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10</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9</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8</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7</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6</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5</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4</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3</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2</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0</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42192342"/>
                  </a:ext>
                </a:extLst>
              </a:tr>
              <a:tr h="672061">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en-US" sz="2800" dirty="0"/>
                        <a:t>3</a:t>
                      </a:r>
                      <a:endParaRPr lang="he-IL"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en-US" sz="2800" dirty="0"/>
                        <a:t>4</a:t>
                      </a:r>
                      <a:endParaRPr lang="he-IL"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en-US" sz="2800" dirty="0"/>
                        <a:t>5</a:t>
                      </a:r>
                      <a:endParaRPr lang="he-IL"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en-US" sz="2800" dirty="0"/>
                        <a:t>1</a:t>
                      </a:r>
                      <a:endParaRPr lang="he-IL"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en-US" sz="2800" dirty="0"/>
                        <a:t>1</a:t>
                      </a:r>
                      <a:endParaRPr lang="he-IL"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87016970"/>
                  </a:ext>
                </a:extLst>
              </a:tr>
            </a:tbl>
          </a:graphicData>
        </a:graphic>
      </p:graphicFrame>
      <p:sp>
        <p:nvSpPr>
          <p:cNvPr id="7" name="TextBox 6">
            <a:extLst>
              <a:ext uri="{FF2B5EF4-FFF2-40B4-BE49-F238E27FC236}">
                <a16:creationId xmlns:a16="http://schemas.microsoft.com/office/drawing/2014/main" id="{2043C710-4D14-4AF4-AD17-EA92D8808DF8}"/>
              </a:ext>
            </a:extLst>
          </p:cNvPr>
          <p:cNvSpPr txBox="1"/>
          <p:nvPr/>
        </p:nvSpPr>
        <p:spPr>
          <a:xfrm>
            <a:off x="4524391" y="3793306"/>
            <a:ext cx="1726755" cy="2062103"/>
          </a:xfrm>
          <a:prstGeom prst="rect">
            <a:avLst/>
          </a:prstGeom>
          <a:noFill/>
        </p:spPr>
        <p:txBody>
          <a:bodyPr wrap="none" rtlCol="1">
            <a:spAutoFit/>
          </a:bodyPr>
          <a:lstStyle/>
          <a:p>
            <a:pPr algn="l" rtl="0"/>
            <a:r>
              <a:rPr lang="en-US" sz="3200" b="1" dirty="0"/>
              <a:t>9,  6, 11</a:t>
            </a:r>
          </a:p>
          <a:p>
            <a:pPr algn="l" rtl="0"/>
            <a:r>
              <a:rPr lang="en-US" sz="3200" b="1" dirty="0"/>
              <a:t>6,  8, 5</a:t>
            </a:r>
          </a:p>
          <a:p>
            <a:pPr algn="l" rtl="0"/>
            <a:r>
              <a:rPr lang="en-US" sz="3200" b="1" dirty="0">
                <a:solidFill>
                  <a:srgbClr val="FF0000"/>
                </a:solidFill>
              </a:rPr>
              <a:t>12, 8, 3</a:t>
            </a:r>
          </a:p>
          <a:p>
            <a:pPr algn="l" rtl="0"/>
            <a:r>
              <a:rPr lang="en-US" sz="3200" b="1" dirty="0"/>
              <a:t>15, 2, 6</a:t>
            </a:r>
            <a:endParaRPr lang="he-IL" sz="3200" b="1" dirty="0"/>
          </a:p>
        </p:txBody>
      </p:sp>
      <p:cxnSp>
        <p:nvCxnSpPr>
          <p:cNvPr id="10" name="מחבר חץ ישר 9">
            <a:extLst>
              <a:ext uri="{FF2B5EF4-FFF2-40B4-BE49-F238E27FC236}">
                <a16:creationId xmlns:a16="http://schemas.microsoft.com/office/drawing/2014/main" id="{59483F1A-3CCD-4DC7-AD29-594E18FADFC4}"/>
              </a:ext>
            </a:extLst>
          </p:cNvPr>
          <p:cNvCxnSpPr>
            <a:cxnSpLocks/>
          </p:cNvCxnSpPr>
          <p:nvPr/>
        </p:nvCxnSpPr>
        <p:spPr>
          <a:xfrm flipV="1">
            <a:off x="3122799" y="2888189"/>
            <a:ext cx="0" cy="54081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מחבר חץ ישר 10">
            <a:extLst>
              <a:ext uri="{FF2B5EF4-FFF2-40B4-BE49-F238E27FC236}">
                <a16:creationId xmlns:a16="http://schemas.microsoft.com/office/drawing/2014/main" id="{B6365846-ECF5-4369-B34D-D81630E8846C}"/>
              </a:ext>
            </a:extLst>
          </p:cNvPr>
          <p:cNvCxnSpPr>
            <a:cxnSpLocks/>
          </p:cNvCxnSpPr>
          <p:nvPr/>
        </p:nvCxnSpPr>
        <p:spPr>
          <a:xfrm flipV="1">
            <a:off x="8006857" y="2880935"/>
            <a:ext cx="0" cy="54081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מחבר חץ ישר 11">
            <a:extLst>
              <a:ext uri="{FF2B5EF4-FFF2-40B4-BE49-F238E27FC236}">
                <a16:creationId xmlns:a16="http://schemas.microsoft.com/office/drawing/2014/main" id="{69276C0C-6EB8-4166-9813-09AF1CEED45C}"/>
              </a:ext>
            </a:extLst>
          </p:cNvPr>
          <p:cNvCxnSpPr>
            <a:cxnSpLocks/>
          </p:cNvCxnSpPr>
          <p:nvPr/>
        </p:nvCxnSpPr>
        <p:spPr>
          <a:xfrm flipV="1">
            <a:off x="5866002" y="2888195"/>
            <a:ext cx="0" cy="54081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31758D11-8B62-44C2-8C6F-7F76ECFE7A23}"/>
              </a:ext>
            </a:extLst>
          </p:cNvPr>
          <p:cNvSpPr txBox="1"/>
          <p:nvPr/>
        </p:nvSpPr>
        <p:spPr>
          <a:xfrm>
            <a:off x="6533390" y="3831773"/>
            <a:ext cx="1710726" cy="461665"/>
          </a:xfrm>
          <a:prstGeom prst="rect">
            <a:avLst/>
          </a:prstGeom>
          <a:noFill/>
        </p:spPr>
        <p:txBody>
          <a:bodyPr wrap="none" rtlCol="1">
            <a:spAutoFit/>
          </a:bodyPr>
          <a:lstStyle/>
          <a:p>
            <a:r>
              <a:rPr lang="he-IL" sz="2400" b="1" dirty="0"/>
              <a:t>דוגמת קלט:</a:t>
            </a:r>
          </a:p>
        </p:txBody>
      </p:sp>
    </p:spTree>
    <p:extLst>
      <p:ext uri="{BB962C8B-B14F-4D97-AF65-F5344CB8AC3E}">
        <p14:creationId xmlns:p14="http://schemas.microsoft.com/office/powerpoint/2010/main" val="23700115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29CB7FD-705A-4AFD-B7A3-B7819D0C79AA}"/>
              </a:ext>
            </a:extLst>
          </p:cNvPr>
          <p:cNvSpPr>
            <a:spLocks noGrp="1"/>
          </p:cNvSpPr>
          <p:nvPr>
            <p:ph type="title"/>
          </p:nvPr>
        </p:nvSpPr>
        <p:spPr/>
        <p:txBody>
          <a:bodyPr/>
          <a:lstStyle/>
          <a:p>
            <a:r>
              <a:rPr lang="he-IL" dirty="0"/>
              <a:t>השף הצעיר</a:t>
            </a:r>
          </a:p>
        </p:txBody>
      </p:sp>
      <p:graphicFrame>
        <p:nvGraphicFramePr>
          <p:cNvPr id="9" name="טבלה 8">
            <a:extLst>
              <a:ext uri="{FF2B5EF4-FFF2-40B4-BE49-F238E27FC236}">
                <a16:creationId xmlns:a16="http://schemas.microsoft.com/office/drawing/2014/main" id="{3FABC827-7F08-464C-8294-3B8648BA9A08}"/>
              </a:ext>
            </a:extLst>
          </p:cNvPr>
          <p:cNvGraphicFramePr>
            <a:graphicFrameLocks noGrp="1"/>
          </p:cNvGraphicFramePr>
          <p:nvPr/>
        </p:nvGraphicFramePr>
        <p:xfrm>
          <a:off x="1833243" y="1534733"/>
          <a:ext cx="9139556" cy="1353456"/>
        </p:xfrm>
        <a:graphic>
          <a:graphicData uri="http://schemas.openxmlformats.org/drawingml/2006/table">
            <a:tbl>
              <a:tblPr rtl="1" bandRow="1">
                <a:tableStyleId>{5C22544A-7EE6-4342-B048-85BDC9FD1C3A}</a:tableStyleId>
              </a:tblPr>
              <a:tblGrid>
                <a:gridCol w="576852">
                  <a:extLst>
                    <a:ext uri="{9D8B030D-6E8A-4147-A177-3AD203B41FA5}">
                      <a16:colId xmlns:a16="http://schemas.microsoft.com/office/drawing/2014/main" val="1568157131"/>
                    </a:ext>
                  </a:extLst>
                </a:gridCol>
                <a:gridCol w="535169">
                  <a:extLst>
                    <a:ext uri="{9D8B030D-6E8A-4147-A177-3AD203B41FA5}">
                      <a16:colId xmlns:a16="http://schemas.microsoft.com/office/drawing/2014/main" val="2271445262"/>
                    </a:ext>
                  </a:extLst>
                </a:gridCol>
                <a:gridCol w="535169">
                  <a:extLst>
                    <a:ext uri="{9D8B030D-6E8A-4147-A177-3AD203B41FA5}">
                      <a16:colId xmlns:a16="http://schemas.microsoft.com/office/drawing/2014/main" val="672379317"/>
                    </a:ext>
                  </a:extLst>
                </a:gridCol>
                <a:gridCol w="535169">
                  <a:extLst>
                    <a:ext uri="{9D8B030D-6E8A-4147-A177-3AD203B41FA5}">
                      <a16:colId xmlns:a16="http://schemas.microsoft.com/office/drawing/2014/main" val="3115196173"/>
                    </a:ext>
                  </a:extLst>
                </a:gridCol>
                <a:gridCol w="535169">
                  <a:extLst>
                    <a:ext uri="{9D8B030D-6E8A-4147-A177-3AD203B41FA5}">
                      <a16:colId xmlns:a16="http://schemas.microsoft.com/office/drawing/2014/main" val="1873703015"/>
                    </a:ext>
                  </a:extLst>
                </a:gridCol>
                <a:gridCol w="535169">
                  <a:extLst>
                    <a:ext uri="{9D8B030D-6E8A-4147-A177-3AD203B41FA5}">
                      <a16:colId xmlns:a16="http://schemas.microsoft.com/office/drawing/2014/main" val="3591404401"/>
                    </a:ext>
                  </a:extLst>
                </a:gridCol>
                <a:gridCol w="535169">
                  <a:extLst>
                    <a:ext uri="{9D8B030D-6E8A-4147-A177-3AD203B41FA5}">
                      <a16:colId xmlns:a16="http://schemas.microsoft.com/office/drawing/2014/main" val="2994249594"/>
                    </a:ext>
                  </a:extLst>
                </a:gridCol>
                <a:gridCol w="535169">
                  <a:extLst>
                    <a:ext uri="{9D8B030D-6E8A-4147-A177-3AD203B41FA5}">
                      <a16:colId xmlns:a16="http://schemas.microsoft.com/office/drawing/2014/main" val="2193065225"/>
                    </a:ext>
                  </a:extLst>
                </a:gridCol>
                <a:gridCol w="535169">
                  <a:extLst>
                    <a:ext uri="{9D8B030D-6E8A-4147-A177-3AD203B41FA5}">
                      <a16:colId xmlns:a16="http://schemas.microsoft.com/office/drawing/2014/main" val="680494937"/>
                    </a:ext>
                  </a:extLst>
                </a:gridCol>
                <a:gridCol w="535169">
                  <a:extLst>
                    <a:ext uri="{9D8B030D-6E8A-4147-A177-3AD203B41FA5}">
                      <a16:colId xmlns:a16="http://schemas.microsoft.com/office/drawing/2014/main" val="2688374205"/>
                    </a:ext>
                  </a:extLst>
                </a:gridCol>
                <a:gridCol w="535169">
                  <a:extLst>
                    <a:ext uri="{9D8B030D-6E8A-4147-A177-3AD203B41FA5}">
                      <a16:colId xmlns:a16="http://schemas.microsoft.com/office/drawing/2014/main" val="179043127"/>
                    </a:ext>
                  </a:extLst>
                </a:gridCol>
                <a:gridCol w="535169">
                  <a:extLst>
                    <a:ext uri="{9D8B030D-6E8A-4147-A177-3AD203B41FA5}">
                      <a16:colId xmlns:a16="http://schemas.microsoft.com/office/drawing/2014/main" val="3684605902"/>
                    </a:ext>
                  </a:extLst>
                </a:gridCol>
                <a:gridCol w="535169">
                  <a:extLst>
                    <a:ext uri="{9D8B030D-6E8A-4147-A177-3AD203B41FA5}">
                      <a16:colId xmlns:a16="http://schemas.microsoft.com/office/drawing/2014/main" val="479853476"/>
                    </a:ext>
                  </a:extLst>
                </a:gridCol>
                <a:gridCol w="535169">
                  <a:extLst>
                    <a:ext uri="{9D8B030D-6E8A-4147-A177-3AD203B41FA5}">
                      <a16:colId xmlns:a16="http://schemas.microsoft.com/office/drawing/2014/main" val="1229014339"/>
                    </a:ext>
                  </a:extLst>
                </a:gridCol>
                <a:gridCol w="535169">
                  <a:extLst>
                    <a:ext uri="{9D8B030D-6E8A-4147-A177-3AD203B41FA5}">
                      <a16:colId xmlns:a16="http://schemas.microsoft.com/office/drawing/2014/main" val="2438729863"/>
                    </a:ext>
                  </a:extLst>
                </a:gridCol>
                <a:gridCol w="535169">
                  <a:extLst>
                    <a:ext uri="{9D8B030D-6E8A-4147-A177-3AD203B41FA5}">
                      <a16:colId xmlns:a16="http://schemas.microsoft.com/office/drawing/2014/main" val="2038529166"/>
                    </a:ext>
                  </a:extLst>
                </a:gridCol>
                <a:gridCol w="535169">
                  <a:extLst>
                    <a:ext uri="{9D8B030D-6E8A-4147-A177-3AD203B41FA5}">
                      <a16:colId xmlns:a16="http://schemas.microsoft.com/office/drawing/2014/main" val="2203061717"/>
                    </a:ext>
                  </a:extLst>
                </a:gridCol>
              </a:tblGrid>
              <a:tr h="681395">
                <a:tc>
                  <a:txBody>
                    <a:bodyPr/>
                    <a:lstStyle/>
                    <a:p>
                      <a:pPr algn="ctr" rtl="1"/>
                      <a:r>
                        <a:rPr lang="en-US" sz="2000" dirty="0"/>
                        <a:t>16</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15</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14</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13</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12</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11</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10</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9</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8</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7</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6</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5</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4</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3</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2</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0</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42192342"/>
                  </a:ext>
                </a:extLst>
              </a:tr>
              <a:tr h="672061">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en-US" sz="2800" dirty="0"/>
                        <a:t>3</a:t>
                      </a:r>
                      <a:endParaRPr lang="he-IL"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en-US" sz="2800" dirty="0"/>
                        <a:t>4</a:t>
                      </a:r>
                      <a:endParaRPr lang="he-IL"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en-US" sz="2800" dirty="0"/>
                        <a:t>5</a:t>
                      </a:r>
                      <a:endParaRPr lang="he-IL"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en-US" sz="2800" dirty="0"/>
                        <a:t>1</a:t>
                      </a:r>
                      <a:endParaRPr lang="he-IL"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en-US" sz="2800" dirty="0"/>
                        <a:t>1</a:t>
                      </a:r>
                      <a:endParaRPr lang="he-IL"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87016970"/>
                  </a:ext>
                </a:extLst>
              </a:tr>
            </a:tbl>
          </a:graphicData>
        </a:graphic>
      </p:graphicFrame>
      <p:sp>
        <p:nvSpPr>
          <p:cNvPr id="7" name="TextBox 6">
            <a:extLst>
              <a:ext uri="{FF2B5EF4-FFF2-40B4-BE49-F238E27FC236}">
                <a16:creationId xmlns:a16="http://schemas.microsoft.com/office/drawing/2014/main" id="{2043C710-4D14-4AF4-AD17-EA92D8808DF8}"/>
              </a:ext>
            </a:extLst>
          </p:cNvPr>
          <p:cNvSpPr txBox="1"/>
          <p:nvPr/>
        </p:nvSpPr>
        <p:spPr>
          <a:xfrm>
            <a:off x="4524391" y="3793306"/>
            <a:ext cx="1726755" cy="2062103"/>
          </a:xfrm>
          <a:prstGeom prst="rect">
            <a:avLst/>
          </a:prstGeom>
          <a:noFill/>
        </p:spPr>
        <p:txBody>
          <a:bodyPr wrap="none" rtlCol="1">
            <a:spAutoFit/>
          </a:bodyPr>
          <a:lstStyle/>
          <a:p>
            <a:pPr algn="l" rtl="0"/>
            <a:r>
              <a:rPr lang="en-US" sz="3200" b="1" dirty="0"/>
              <a:t>9,  6, 11</a:t>
            </a:r>
          </a:p>
          <a:p>
            <a:pPr algn="l" rtl="0"/>
            <a:r>
              <a:rPr lang="en-US" sz="3200" b="1" dirty="0"/>
              <a:t>6,  8, 5</a:t>
            </a:r>
          </a:p>
          <a:p>
            <a:pPr algn="l" rtl="0"/>
            <a:r>
              <a:rPr lang="en-US" sz="3200" b="1" dirty="0"/>
              <a:t>12, 8, 3</a:t>
            </a:r>
          </a:p>
          <a:p>
            <a:pPr algn="l" rtl="0"/>
            <a:r>
              <a:rPr lang="en-US" sz="3200" b="1" dirty="0">
                <a:solidFill>
                  <a:srgbClr val="FF0000"/>
                </a:solidFill>
              </a:rPr>
              <a:t>15, 2, 6</a:t>
            </a:r>
            <a:endParaRPr lang="he-IL" sz="3200" b="1" dirty="0">
              <a:solidFill>
                <a:srgbClr val="FF0000"/>
              </a:solidFill>
            </a:endParaRPr>
          </a:p>
        </p:txBody>
      </p:sp>
      <p:cxnSp>
        <p:nvCxnSpPr>
          <p:cNvPr id="10" name="מחבר חץ ישר 9">
            <a:extLst>
              <a:ext uri="{FF2B5EF4-FFF2-40B4-BE49-F238E27FC236}">
                <a16:creationId xmlns:a16="http://schemas.microsoft.com/office/drawing/2014/main" id="{59483F1A-3CCD-4DC7-AD29-594E18FADFC4}"/>
              </a:ext>
            </a:extLst>
          </p:cNvPr>
          <p:cNvCxnSpPr>
            <a:cxnSpLocks/>
          </p:cNvCxnSpPr>
          <p:nvPr/>
        </p:nvCxnSpPr>
        <p:spPr>
          <a:xfrm flipV="1">
            <a:off x="4791942" y="2888189"/>
            <a:ext cx="0" cy="54081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מחבר חץ ישר 10">
            <a:extLst>
              <a:ext uri="{FF2B5EF4-FFF2-40B4-BE49-F238E27FC236}">
                <a16:creationId xmlns:a16="http://schemas.microsoft.com/office/drawing/2014/main" id="{B6365846-ECF5-4369-B34D-D81630E8846C}"/>
              </a:ext>
            </a:extLst>
          </p:cNvPr>
          <p:cNvCxnSpPr>
            <a:cxnSpLocks/>
          </p:cNvCxnSpPr>
          <p:nvPr/>
        </p:nvCxnSpPr>
        <p:spPr>
          <a:xfrm flipV="1">
            <a:off x="9588913" y="2880935"/>
            <a:ext cx="0" cy="54081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מחבר חץ ישר 11">
            <a:extLst>
              <a:ext uri="{FF2B5EF4-FFF2-40B4-BE49-F238E27FC236}">
                <a16:creationId xmlns:a16="http://schemas.microsoft.com/office/drawing/2014/main" id="{69276C0C-6EB8-4166-9813-09AF1CEED45C}"/>
              </a:ext>
            </a:extLst>
          </p:cNvPr>
          <p:cNvCxnSpPr>
            <a:cxnSpLocks/>
          </p:cNvCxnSpPr>
          <p:nvPr/>
        </p:nvCxnSpPr>
        <p:spPr>
          <a:xfrm flipV="1">
            <a:off x="2614803" y="2888195"/>
            <a:ext cx="0" cy="54081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898E4E8C-412E-4010-8463-B0744C99DF75}"/>
              </a:ext>
            </a:extLst>
          </p:cNvPr>
          <p:cNvSpPr txBox="1"/>
          <p:nvPr/>
        </p:nvSpPr>
        <p:spPr>
          <a:xfrm>
            <a:off x="6533390" y="3831773"/>
            <a:ext cx="1710726" cy="461665"/>
          </a:xfrm>
          <a:prstGeom prst="rect">
            <a:avLst/>
          </a:prstGeom>
          <a:noFill/>
        </p:spPr>
        <p:txBody>
          <a:bodyPr wrap="none" rtlCol="1">
            <a:spAutoFit/>
          </a:bodyPr>
          <a:lstStyle/>
          <a:p>
            <a:r>
              <a:rPr lang="he-IL" sz="2400" b="1" dirty="0"/>
              <a:t>דוגמת קלט:</a:t>
            </a:r>
          </a:p>
        </p:txBody>
      </p:sp>
    </p:spTree>
    <p:extLst>
      <p:ext uri="{BB962C8B-B14F-4D97-AF65-F5344CB8AC3E}">
        <p14:creationId xmlns:p14="http://schemas.microsoft.com/office/powerpoint/2010/main" val="21319785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 name="כותרת 4"/>
          <p:cNvSpPr>
            <a:spLocks noGrp="1"/>
          </p:cNvSpPr>
          <p:nvPr>
            <p:ph type="ctrTitle"/>
          </p:nvPr>
        </p:nvSpPr>
        <p:spPr/>
        <p:txBody>
          <a:bodyPr/>
          <a:lstStyle/>
          <a:p>
            <a:r>
              <a:rPr lang="he-IL" dirty="0"/>
              <a:t>מערך מונים – שיעור 2</a:t>
            </a:r>
          </a:p>
        </p:txBody>
      </p:sp>
      <p:sp>
        <p:nvSpPr>
          <p:cNvPr id="7" name="כותרת משנה 6"/>
          <p:cNvSpPr>
            <a:spLocks noGrp="1"/>
          </p:cNvSpPr>
          <p:nvPr>
            <p:ph type="subTitle" idx="1"/>
          </p:nvPr>
        </p:nvSpPr>
        <p:spPr/>
        <p:txBody>
          <a:bodyPr/>
          <a:lstStyle/>
          <a:p>
            <a:r>
              <a:rPr lang="he-IL" dirty="0">
                <a:sym typeface="Varela Round"/>
              </a:rPr>
              <a:t>מדעי המחשב – יסודות 2</a:t>
            </a:r>
          </a:p>
        </p:txBody>
      </p:sp>
      <p:sp>
        <p:nvSpPr>
          <p:cNvPr id="4" name="מציין מיקום תוכן 3"/>
          <p:cNvSpPr>
            <a:spLocks noGrp="1"/>
          </p:cNvSpPr>
          <p:nvPr>
            <p:ph idx="10"/>
          </p:nvPr>
        </p:nvSpPr>
        <p:spPr/>
        <p:txBody>
          <a:bodyPr/>
          <a:lstStyle/>
          <a:p>
            <a:r>
              <a:rPr lang="he-IL" dirty="0">
                <a:sym typeface="Varela Round"/>
              </a:rPr>
              <a:t>עדי גרין</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29CB7FD-705A-4AFD-B7A3-B7819D0C79AA}"/>
              </a:ext>
            </a:extLst>
          </p:cNvPr>
          <p:cNvSpPr>
            <a:spLocks noGrp="1"/>
          </p:cNvSpPr>
          <p:nvPr>
            <p:ph type="title"/>
          </p:nvPr>
        </p:nvSpPr>
        <p:spPr/>
        <p:txBody>
          <a:bodyPr/>
          <a:lstStyle/>
          <a:p>
            <a:r>
              <a:rPr lang="he-IL" dirty="0"/>
              <a:t>השף הצעיר</a:t>
            </a:r>
          </a:p>
        </p:txBody>
      </p:sp>
      <p:graphicFrame>
        <p:nvGraphicFramePr>
          <p:cNvPr id="9" name="טבלה 8">
            <a:extLst>
              <a:ext uri="{FF2B5EF4-FFF2-40B4-BE49-F238E27FC236}">
                <a16:creationId xmlns:a16="http://schemas.microsoft.com/office/drawing/2014/main" id="{3FABC827-7F08-464C-8294-3B8648BA9A08}"/>
              </a:ext>
            </a:extLst>
          </p:cNvPr>
          <p:cNvGraphicFramePr>
            <a:graphicFrameLocks noGrp="1"/>
          </p:cNvGraphicFramePr>
          <p:nvPr>
            <p:extLst>
              <p:ext uri="{D42A27DB-BD31-4B8C-83A1-F6EECF244321}">
                <p14:modId xmlns:p14="http://schemas.microsoft.com/office/powerpoint/2010/main" val="4124148987"/>
              </p:ext>
            </p:extLst>
          </p:nvPr>
        </p:nvGraphicFramePr>
        <p:xfrm>
          <a:off x="1833243" y="1534733"/>
          <a:ext cx="9139556" cy="1353456"/>
        </p:xfrm>
        <a:graphic>
          <a:graphicData uri="http://schemas.openxmlformats.org/drawingml/2006/table">
            <a:tbl>
              <a:tblPr rtl="1" bandRow="1">
                <a:tableStyleId>{5C22544A-7EE6-4342-B048-85BDC9FD1C3A}</a:tableStyleId>
              </a:tblPr>
              <a:tblGrid>
                <a:gridCol w="576852">
                  <a:extLst>
                    <a:ext uri="{9D8B030D-6E8A-4147-A177-3AD203B41FA5}">
                      <a16:colId xmlns:a16="http://schemas.microsoft.com/office/drawing/2014/main" val="1568157131"/>
                    </a:ext>
                  </a:extLst>
                </a:gridCol>
                <a:gridCol w="535169">
                  <a:extLst>
                    <a:ext uri="{9D8B030D-6E8A-4147-A177-3AD203B41FA5}">
                      <a16:colId xmlns:a16="http://schemas.microsoft.com/office/drawing/2014/main" val="2271445262"/>
                    </a:ext>
                  </a:extLst>
                </a:gridCol>
                <a:gridCol w="535169">
                  <a:extLst>
                    <a:ext uri="{9D8B030D-6E8A-4147-A177-3AD203B41FA5}">
                      <a16:colId xmlns:a16="http://schemas.microsoft.com/office/drawing/2014/main" val="672379317"/>
                    </a:ext>
                  </a:extLst>
                </a:gridCol>
                <a:gridCol w="535169">
                  <a:extLst>
                    <a:ext uri="{9D8B030D-6E8A-4147-A177-3AD203B41FA5}">
                      <a16:colId xmlns:a16="http://schemas.microsoft.com/office/drawing/2014/main" val="3115196173"/>
                    </a:ext>
                  </a:extLst>
                </a:gridCol>
                <a:gridCol w="535169">
                  <a:extLst>
                    <a:ext uri="{9D8B030D-6E8A-4147-A177-3AD203B41FA5}">
                      <a16:colId xmlns:a16="http://schemas.microsoft.com/office/drawing/2014/main" val="1873703015"/>
                    </a:ext>
                  </a:extLst>
                </a:gridCol>
                <a:gridCol w="535169">
                  <a:extLst>
                    <a:ext uri="{9D8B030D-6E8A-4147-A177-3AD203B41FA5}">
                      <a16:colId xmlns:a16="http://schemas.microsoft.com/office/drawing/2014/main" val="3591404401"/>
                    </a:ext>
                  </a:extLst>
                </a:gridCol>
                <a:gridCol w="535169">
                  <a:extLst>
                    <a:ext uri="{9D8B030D-6E8A-4147-A177-3AD203B41FA5}">
                      <a16:colId xmlns:a16="http://schemas.microsoft.com/office/drawing/2014/main" val="2994249594"/>
                    </a:ext>
                  </a:extLst>
                </a:gridCol>
                <a:gridCol w="535169">
                  <a:extLst>
                    <a:ext uri="{9D8B030D-6E8A-4147-A177-3AD203B41FA5}">
                      <a16:colId xmlns:a16="http://schemas.microsoft.com/office/drawing/2014/main" val="2193065225"/>
                    </a:ext>
                  </a:extLst>
                </a:gridCol>
                <a:gridCol w="535169">
                  <a:extLst>
                    <a:ext uri="{9D8B030D-6E8A-4147-A177-3AD203B41FA5}">
                      <a16:colId xmlns:a16="http://schemas.microsoft.com/office/drawing/2014/main" val="680494937"/>
                    </a:ext>
                  </a:extLst>
                </a:gridCol>
                <a:gridCol w="535169">
                  <a:extLst>
                    <a:ext uri="{9D8B030D-6E8A-4147-A177-3AD203B41FA5}">
                      <a16:colId xmlns:a16="http://schemas.microsoft.com/office/drawing/2014/main" val="2688374205"/>
                    </a:ext>
                  </a:extLst>
                </a:gridCol>
                <a:gridCol w="535169">
                  <a:extLst>
                    <a:ext uri="{9D8B030D-6E8A-4147-A177-3AD203B41FA5}">
                      <a16:colId xmlns:a16="http://schemas.microsoft.com/office/drawing/2014/main" val="179043127"/>
                    </a:ext>
                  </a:extLst>
                </a:gridCol>
                <a:gridCol w="535169">
                  <a:extLst>
                    <a:ext uri="{9D8B030D-6E8A-4147-A177-3AD203B41FA5}">
                      <a16:colId xmlns:a16="http://schemas.microsoft.com/office/drawing/2014/main" val="3684605902"/>
                    </a:ext>
                  </a:extLst>
                </a:gridCol>
                <a:gridCol w="535169">
                  <a:extLst>
                    <a:ext uri="{9D8B030D-6E8A-4147-A177-3AD203B41FA5}">
                      <a16:colId xmlns:a16="http://schemas.microsoft.com/office/drawing/2014/main" val="479853476"/>
                    </a:ext>
                  </a:extLst>
                </a:gridCol>
                <a:gridCol w="535169">
                  <a:extLst>
                    <a:ext uri="{9D8B030D-6E8A-4147-A177-3AD203B41FA5}">
                      <a16:colId xmlns:a16="http://schemas.microsoft.com/office/drawing/2014/main" val="1229014339"/>
                    </a:ext>
                  </a:extLst>
                </a:gridCol>
                <a:gridCol w="535169">
                  <a:extLst>
                    <a:ext uri="{9D8B030D-6E8A-4147-A177-3AD203B41FA5}">
                      <a16:colId xmlns:a16="http://schemas.microsoft.com/office/drawing/2014/main" val="2438729863"/>
                    </a:ext>
                  </a:extLst>
                </a:gridCol>
                <a:gridCol w="535169">
                  <a:extLst>
                    <a:ext uri="{9D8B030D-6E8A-4147-A177-3AD203B41FA5}">
                      <a16:colId xmlns:a16="http://schemas.microsoft.com/office/drawing/2014/main" val="2038529166"/>
                    </a:ext>
                  </a:extLst>
                </a:gridCol>
                <a:gridCol w="535169">
                  <a:extLst>
                    <a:ext uri="{9D8B030D-6E8A-4147-A177-3AD203B41FA5}">
                      <a16:colId xmlns:a16="http://schemas.microsoft.com/office/drawing/2014/main" val="2203061717"/>
                    </a:ext>
                  </a:extLst>
                </a:gridCol>
              </a:tblGrid>
              <a:tr h="681395">
                <a:tc>
                  <a:txBody>
                    <a:bodyPr/>
                    <a:lstStyle/>
                    <a:p>
                      <a:pPr algn="ctr" rtl="1"/>
                      <a:r>
                        <a:rPr lang="en-US" sz="2000" dirty="0"/>
                        <a:t>16</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15</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14</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13</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12</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11</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10</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9</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8</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7</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6</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5</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4</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3</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2</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0</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42192342"/>
                  </a:ext>
                </a:extLst>
              </a:tr>
              <a:tr h="672061">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en-US" sz="2800" dirty="0"/>
                        <a:t>3</a:t>
                      </a:r>
                      <a:endParaRPr lang="he-IL"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en-US" sz="2800" dirty="0"/>
                        <a:t>3</a:t>
                      </a:r>
                      <a:endParaRPr lang="he-IL"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en-US" sz="2800" dirty="0"/>
                        <a:t>4</a:t>
                      </a:r>
                      <a:endParaRPr lang="he-IL"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en-US" sz="2800" dirty="0"/>
                        <a:t>6</a:t>
                      </a:r>
                      <a:endParaRPr lang="he-IL"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en-US" sz="2800" dirty="0"/>
                        <a:t>1</a:t>
                      </a:r>
                      <a:endParaRPr lang="he-IL"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en-US" sz="2800" dirty="0"/>
                        <a:t>1</a:t>
                      </a:r>
                      <a:endParaRPr lang="he-IL"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en-US" sz="2800" dirty="0"/>
                        <a:t>2</a:t>
                      </a:r>
                      <a:endParaRPr lang="he-IL"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87016970"/>
                  </a:ext>
                </a:extLst>
              </a:tr>
            </a:tbl>
          </a:graphicData>
        </a:graphic>
      </p:graphicFrame>
      <p:sp>
        <p:nvSpPr>
          <p:cNvPr id="7" name="TextBox 6">
            <a:extLst>
              <a:ext uri="{FF2B5EF4-FFF2-40B4-BE49-F238E27FC236}">
                <a16:creationId xmlns:a16="http://schemas.microsoft.com/office/drawing/2014/main" id="{2043C710-4D14-4AF4-AD17-EA92D8808DF8}"/>
              </a:ext>
            </a:extLst>
          </p:cNvPr>
          <p:cNvSpPr txBox="1"/>
          <p:nvPr/>
        </p:nvSpPr>
        <p:spPr>
          <a:xfrm>
            <a:off x="4524391" y="3793306"/>
            <a:ext cx="1726755" cy="2062103"/>
          </a:xfrm>
          <a:prstGeom prst="rect">
            <a:avLst/>
          </a:prstGeom>
          <a:noFill/>
        </p:spPr>
        <p:txBody>
          <a:bodyPr wrap="none" rtlCol="1">
            <a:spAutoFit/>
          </a:bodyPr>
          <a:lstStyle/>
          <a:p>
            <a:pPr algn="l" rtl="0"/>
            <a:r>
              <a:rPr lang="en-US" sz="3200" b="1" dirty="0"/>
              <a:t>9,  6, 11</a:t>
            </a:r>
          </a:p>
          <a:p>
            <a:pPr algn="l" rtl="0"/>
            <a:r>
              <a:rPr lang="en-US" sz="3200" b="1" dirty="0"/>
              <a:t>6,  8, 5</a:t>
            </a:r>
          </a:p>
          <a:p>
            <a:pPr algn="l" rtl="0"/>
            <a:r>
              <a:rPr lang="en-US" sz="3200" b="1" dirty="0"/>
              <a:t>12, 8, 3</a:t>
            </a:r>
          </a:p>
          <a:p>
            <a:pPr algn="l" rtl="0"/>
            <a:r>
              <a:rPr lang="en-US" sz="3200" b="1" dirty="0">
                <a:solidFill>
                  <a:srgbClr val="FF0000"/>
                </a:solidFill>
              </a:rPr>
              <a:t>15, 2, 6</a:t>
            </a:r>
            <a:endParaRPr lang="he-IL" sz="3200" b="1" dirty="0">
              <a:solidFill>
                <a:srgbClr val="FF0000"/>
              </a:solidFill>
            </a:endParaRPr>
          </a:p>
        </p:txBody>
      </p:sp>
      <p:cxnSp>
        <p:nvCxnSpPr>
          <p:cNvPr id="10" name="מחבר חץ ישר 9">
            <a:extLst>
              <a:ext uri="{FF2B5EF4-FFF2-40B4-BE49-F238E27FC236}">
                <a16:creationId xmlns:a16="http://schemas.microsoft.com/office/drawing/2014/main" id="{59483F1A-3CCD-4DC7-AD29-594E18FADFC4}"/>
              </a:ext>
            </a:extLst>
          </p:cNvPr>
          <p:cNvCxnSpPr>
            <a:cxnSpLocks/>
          </p:cNvCxnSpPr>
          <p:nvPr/>
        </p:nvCxnSpPr>
        <p:spPr>
          <a:xfrm flipV="1">
            <a:off x="4791942" y="2888189"/>
            <a:ext cx="0" cy="54081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מחבר חץ ישר 10">
            <a:extLst>
              <a:ext uri="{FF2B5EF4-FFF2-40B4-BE49-F238E27FC236}">
                <a16:creationId xmlns:a16="http://schemas.microsoft.com/office/drawing/2014/main" id="{B6365846-ECF5-4369-B34D-D81630E8846C}"/>
              </a:ext>
            </a:extLst>
          </p:cNvPr>
          <p:cNvCxnSpPr>
            <a:cxnSpLocks/>
          </p:cNvCxnSpPr>
          <p:nvPr/>
        </p:nvCxnSpPr>
        <p:spPr>
          <a:xfrm flipV="1">
            <a:off x="9588913" y="2880935"/>
            <a:ext cx="0" cy="54081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מחבר חץ ישר 11">
            <a:extLst>
              <a:ext uri="{FF2B5EF4-FFF2-40B4-BE49-F238E27FC236}">
                <a16:creationId xmlns:a16="http://schemas.microsoft.com/office/drawing/2014/main" id="{69276C0C-6EB8-4166-9813-09AF1CEED45C}"/>
              </a:ext>
            </a:extLst>
          </p:cNvPr>
          <p:cNvCxnSpPr>
            <a:cxnSpLocks/>
          </p:cNvCxnSpPr>
          <p:nvPr/>
        </p:nvCxnSpPr>
        <p:spPr>
          <a:xfrm flipV="1">
            <a:off x="2614803" y="2888195"/>
            <a:ext cx="0" cy="54081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80818014-CD5A-4BE0-B033-9FCD9D1A2969}"/>
              </a:ext>
            </a:extLst>
          </p:cNvPr>
          <p:cNvSpPr txBox="1"/>
          <p:nvPr/>
        </p:nvSpPr>
        <p:spPr>
          <a:xfrm>
            <a:off x="6533390" y="3831773"/>
            <a:ext cx="1710726" cy="461665"/>
          </a:xfrm>
          <a:prstGeom prst="rect">
            <a:avLst/>
          </a:prstGeom>
          <a:noFill/>
        </p:spPr>
        <p:txBody>
          <a:bodyPr wrap="none" rtlCol="1">
            <a:spAutoFit/>
          </a:bodyPr>
          <a:lstStyle/>
          <a:p>
            <a:r>
              <a:rPr lang="he-IL" sz="2400" b="1" dirty="0"/>
              <a:t>דוגמת קלט:</a:t>
            </a:r>
          </a:p>
        </p:txBody>
      </p:sp>
    </p:spTree>
    <p:extLst>
      <p:ext uri="{BB962C8B-B14F-4D97-AF65-F5344CB8AC3E}">
        <p14:creationId xmlns:p14="http://schemas.microsoft.com/office/powerpoint/2010/main" val="36371662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29CB7FD-705A-4AFD-B7A3-B7819D0C79AA}"/>
              </a:ext>
            </a:extLst>
          </p:cNvPr>
          <p:cNvSpPr>
            <a:spLocks noGrp="1"/>
          </p:cNvSpPr>
          <p:nvPr>
            <p:ph type="title"/>
          </p:nvPr>
        </p:nvSpPr>
        <p:spPr/>
        <p:txBody>
          <a:bodyPr/>
          <a:lstStyle/>
          <a:p>
            <a:r>
              <a:rPr lang="he-IL" dirty="0"/>
              <a:t>השף הצעיר</a:t>
            </a:r>
          </a:p>
        </p:txBody>
      </p:sp>
      <p:graphicFrame>
        <p:nvGraphicFramePr>
          <p:cNvPr id="9" name="טבלה 8">
            <a:extLst>
              <a:ext uri="{FF2B5EF4-FFF2-40B4-BE49-F238E27FC236}">
                <a16:creationId xmlns:a16="http://schemas.microsoft.com/office/drawing/2014/main" id="{3FABC827-7F08-464C-8294-3B8648BA9A08}"/>
              </a:ext>
            </a:extLst>
          </p:cNvPr>
          <p:cNvGraphicFramePr>
            <a:graphicFrameLocks noGrp="1"/>
          </p:cNvGraphicFramePr>
          <p:nvPr/>
        </p:nvGraphicFramePr>
        <p:xfrm>
          <a:off x="1833243" y="1534733"/>
          <a:ext cx="9139556" cy="1353456"/>
        </p:xfrm>
        <a:graphic>
          <a:graphicData uri="http://schemas.openxmlformats.org/drawingml/2006/table">
            <a:tbl>
              <a:tblPr rtl="1" bandRow="1">
                <a:tableStyleId>{5C22544A-7EE6-4342-B048-85BDC9FD1C3A}</a:tableStyleId>
              </a:tblPr>
              <a:tblGrid>
                <a:gridCol w="576852">
                  <a:extLst>
                    <a:ext uri="{9D8B030D-6E8A-4147-A177-3AD203B41FA5}">
                      <a16:colId xmlns:a16="http://schemas.microsoft.com/office/drawing/2014/main" val="1568157131"/>
                    </a:ext>
                  </a:extLst>
                </a:gridCol>
                <a:gridCol w="535169">
                  <a:extLst>
                    <a:ext uri="{9D8B030D-6E8A-4147-A177-3AD203B41FA5}">
                      <a16:colId xmlns:a16="http://schemas.microsoft.com/office/drawing/2014/main" val="2271445262"/>
                    </a:ext>
                  </a:extLst>
                </a:gridCol>
                <a:gridCol w="535169">
                  <a:extLst>
                    <a:ext uri="{9D8B030D-6E8A-4147-A177-3AD203B41FA5}">
                      <a16:colId xmlns:a16="http://schemas.microsoft.com/office/drawing/2014/main" val="672379317"/>
                    </a:ext>
                  </a:extLst>
                </a:gridCol>
                <a:gridCol w="535169">
                  <a:extLst>
                    <a:ext uri="{9D8B030D-6E8A-4147-A177-3AD203B41FA5}">
                      <a16:colId xmlns:a16="http://schemas.microsoft.com/office/drawing/2014/main" val="3115196173"/>
                    </a:ext>
                  </a:extLst>
                </a:gridCol>
                <a:gridCol w="535169">
                  <a:extLst>
                    <a:ext uri="{9D8B030D-6E8A-4147-A177-3AD203B41FA5}">
                      <a16:colId xmlns:a16="http://schemas.microsoft.com/office/drawing/2014/main" val="1873703015"/>
                    </a:ext>
                  </a:extLst>
                </a:gridCol>
                <a:gridCol w="535169">
                  <a:extLst>
                    <a:ext uri="{9D8B030D-6E8A-4147-A177-3AD203B41FA5}">
                      <a16:colId xmlns:a16="http://schemas.microsoft.com/office/drawing/2014/main" val="3591404401"/>
                    </a:ext>
                  </a:extLst>
                </a:gridCol>
                <a:gridCol w="535169">
                  <a:extLst>
                    <a:ext uri="{9D8B030D-6E8A-4147-A177-3AD203B41FA5}">
                      <a16:colId xmlns:a16="http://schemas.microsoft.com/office/drawing/2014/main" val="2994249594"/>
                    </a:ext>
                  </a:extLst>
                </a:gridCol>
                <a:gridCol w="535169">
                  <a:extLst>
                    <a:ext uri="{9D8B030D-6E8A-4147-A177-3AD203B41FA5}">
                      <a16:colId xmlns:a16="http://schemas.microsoft.com/office/drawing/2014/main" val="2193065225"/>
                    </a:ext>
                  </a:extLst>
                </a:gridCol>
                <a:gridCol w="535169">
                  <a:extLst>
                    <a:ext uri="{9D8B030D-6E8A-4147-A177-3AD203B41FA5}">
                      <a16:colId xmlns:a16="http://schemas.microsoft.com/office/drawing/2014/main" val="680494937"/>
                    </a:ext>
                  </a:extLst>
                </a:gridCol>
                <a:gridCol w="535169">
                  <a:extLst>
                    <a:ext uri="{9D8B030D-6E8A-4147-A177-3AD203B41FA5}">
                      <a16:colId xmlns:a16="http://schemas.microsoft.com/office/drawing/2014/main" val="2688374205"/>
                    </a:ext>
                  </a:extLst>
                </a:gridCol>
                <a:gridCol w="535169">
                  <a:extLst>
                    <a:ext uri="{9D8B030D-6E8A-4147-A177-3AD203B41FA5}">
                      <a16:colId xmlns:a16="http://schemas.microsoft.com/office/drawing/2014/main" val="179043127"/>
                    </a:ext>
                  </a:extLst>
                </a:gridCol>
                <a:gridCol w="535169">
                  <a:extLst>
                    <a:ext uri="{9D8B030D-6E8A-4147-A177-3AD203B41FA5}">
                      <a16:colId xmlns:a16="http://schemas.microsoft.com/office/drawing/2014/main" val="3684605902"/>
                    </a:ext>
                  </a:extLst>
                </a:gridCol>
                <a:gridCol w="535169">
                  <a:extLst>
                    <a:ext uri="{9D8B030D-6E8A-4147-A177-3AD203B41FA5}">
                      <a16:colId xmlns:a16="http://schemas.microsoft.com/office/drawing/2014/main" val="479853476"/>
                    </a:ext>
                  </a:extLst>
                </a:gridCol>
                <a:gridCol w="535169">
                  <a:extLst>
                    <a:ext uri="{9D8B030D-6E8A-4147-A177-3AD203B41FA5}">
                      <a16:colId xmlns:a16="http://schemas.microsoft.com/office/drawing/2014/main" val="1229014339"/>
                    </a:ext>
                  </a:extLst>
                </a:gridCol>
                <a:gridCol w="535169">
                  <a:extLst>
                    <a:ext uri="{9D8B030D-6E8A-4147-A177-3AD203B41FA5}">
                      <a16:colId xmlns:a16="http://schemas.microsoft.com/office/drawing/2014/main" val="2438729863"/>
                    </a:ext>
                  </a:extLst>
                </a:gridCol>
                <a:gridCol w="535169">
                  <a:extLst>
                    <a:ext uri="{9D8B030D-6E8A-4147-A177-3AD203B41FA5}">
                      <a16:colId xmlns:a16="http://schemas.microsoft.com/office/drawing/2014/main" val="2038529166"/>
                    </a:ext>
                  </a:extLst>
                </a:gridCol>
                <a:gridCol w="535169">
                  <a:extLst>
                    <a:ext uri="{9D8B030D-6E8A-4147-A177-3AD203B41FA5}">
                      <a16:colId xmlns:a16="http://schemas.microsoft.com/office/drawing/2014/main" val="2203061717"/>
                    </a:ext>
                  </a:extLst>
                </a:gridCol>
              </a:tblGrid>
              <a:tr h="681395">
                <a:tc>
                  <a:txBody>
                    <a:bodyPr/>
                    <a:lstStyle/>
                    <a:p>
                      <a:pPr algn="ctr" rtl="1"/>
                      <a:r>
                        <a:rPr lang="en-US" sz="2000" dirty="0"/>
                        <a:t>16</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15</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14</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13</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12</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11</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10</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9</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8</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7</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6</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5</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4</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3</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2</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0</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42192342"/>
                  </a:ext>
                </a:extLst>
              </a:tr>
              <a:tr h="672061">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en-US" sz="2800" dirty="0"/>
                        <a:t>3</a:t>
                      </a:r>
                      <a:endParaRPr lang="he-IL"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en-US" sz="2800" dirty="0"/>
                        <a:t>3</a:t>
                      </a:r>
                      <a:endParaRPr lang="he-IL"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en-US" sz="2800" dirty="0"/>
                        <a:t>4</a:t>
                      </a:r>
                      <a:endParaRPr lang="he-IL"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en-US" sz="2800" dirty="0"/>
                        <a:t>6</a:t>
                      </a:r>
                      <a:endParaRPr lang="he-IL"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en-US" sz="2800" dirty="0"/>
                        <a:t>1</a:t>
                      </a:r>
                      <a:endParaRPr lang="he-IL"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en-US" sz="2800" dirty="0"/>
                        <a:t>1</a:t>
                      </a:r>
                      <a:endParaRPr lang="he-IL"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en-US" sz="2800" dirty="0"/>
                        <a:t>2</a:t>
                      </a:r>
                      <a:endParaRPr lang="he-IL"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he-IL" sz="28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87016970"/>
                  </a:ext>
                </a:extLst>
              </a:tr>
            </a:tbl>
          </a:graphicData>
        </a:graphic>
      </p:graphicFrame>
    </p:spTree>
    <p:extLst>
      <p:ext uri="{BB962C8B-B14F-4D97-AF65-F5344CB8AC3E}">
        <p14:creationId xmlns:p14="http://schemas.microsoft.com/office/powerpoint/2010/main" val="2358195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29CB7FD-705A-4AFD-B7A3-B7819D0C79AA}"/>
              </a:ext>
            </a:extLst>
          </p:cNvPr>
          <p:cNvSpPr>
            <a:spLocks noGrp="1"/>
          </p:cNvSpPr>
          <p:nvPr>
            <p:ph type="title"/>
          </p:nvPr>
        </p:nvSpPr>
        <p:spPr/>
        <p:txBody>
          <a:bodyPr/>
          <a:lstStyle/>
          <a:p>
            <a:r>
              <a:rPr lang="he-IL" dirty="0"/>
              <a:t>השף הצעיר</a:t>
            </a:r>
          </a:p>
        </p:txBody>
      </p:sp>
      <p:sp>
        <p:nvSpPr>
          <p:cNvPr id="3" name="TextBox 2">
            <a:extLst>
              <a:ext uri="{FF2B5EF4-FFF2-40B4-BE49-F238E27FC236}">
                <a16:creationId xmlns:a16="http://schemas.microsoft.com/office/drawing/2014/main" id="{E1CFB9A8-5632-470E-B738-E4FA6303948A}"/>
              </a:ext>
            </a:extLst>
          </p:cNvPr>
          <p:cNvSpPr txBox="1"/>
          <p:nvPr/>
        </p:nvSpPr>
        <p:spPr>
          <a:xfrm>
            <a:off x="691622" y="921847"/>
            <a:ext cx="8945863" cy="5293757"/>
          </a:xfrm>
          <a:prstGeom prst="rect">
            <a:avLst/>
          </a:prstGeom>
          <a:noFill/>
        </p:spPr>
        <p:txBody>
          <a:bodyPr wrap="square" rtlCol="1">
            <a:spAutoFit/>
          </a:bodyPr>
          <a:lstStyle/>
          <a:p>
            <a:pPr algn="l" rtl="0"/>
            <a:r>
              <a:rPr lang="en-US" sz="2000" b="1" dirty="0">
                <a:solidFill>
                  <a:srgbClr val="7F0055"/>
                </a:solidFill>
                <a:latin typeface="Consolas" panose="020B0609020204030204" pitchFamily="49" charset="0"/>
              </a:rPr>
              <a:t>int</a:t>
            </a:r>
            <a:r>
              <a:rPr lang="en-US" sz="2000" b="1" dirty="0">
                <a:solidFill>
                  <a:srgbClr val="000000"/>
                </a:solidFill>
                <a:latin typeface="Consolas" panose="020B0609020204030204" pitchFamily="49" charset="0"/>
              </a:rPr>
              <a:t>[] </a:t>
            </a:r>
            <a:r>
              <a:rPr lang="en-US" sz="2000" b="1" dirty="0" err="1">
                <a:solidFill>
                  <a:srgbClr val="6A3E3E"/>
                </a:solidFill>
                <a:latin typeface="Consolas" panose="020B0609020204030204" pitchFamily="49" charset="0"/>
              </a:rPr>
              <a:t>arr</a:t>
            </a:r>
            <a:r>
              <a:rPr lang="en-US" sz="2000" b="1" dirty="0">
                <a:solidFill>
                  <a:srgbClr val="000000"/>
                </a:solidFill>
                <a:latin typeface="Consolas" panose="020B0609020204030204" pitchFamily="49" charset="0"/>
              </a:rPr>
              <a:t> = </a:t>
            </a:r>
            <a:r>
              <a:rPr lang="en-US" sz="2000" b="1" dirty="0">
                <a:solidFill>
                  <a:srgbClr val="7F0055"/>
                </a:solidFill>
                <a:latin typeface="Consolas" panose="020B0609020204030204" pitchFamily="49" charset="0"/>
              </a:rPr>
              <a:t>new</a:t>
            </a:r>
            <a:r>
              <a:rPr lang="en-US" sz="2000" b="1" dirty="0">
                <a:solidFill>
                  <a:srgbClr val="000000"/>
                </a:solidFill>
                <a:latin typeface="Consolas" panose="020B0609020204030204" pitchFamily="49" charset="0"/>
              </a:rPr>
              <a:t> </a:t>
            </a:r>
            <a:r>
              <a:rPr lang="en-US" sz="2000" b="1" dirty="0">
                <a:solidFill>
                  <a:srgbClr val="7F0055"/>
                </a:solidFill>
                <a:latin typeface="Consolas" panose="020B0609020204030204" pitchFamily="49" charset="0"/>
              </a:rPr>
              <a:t>int</a:t>
            </a:r>
            <a:r>
              <a:rPr lang="en-US" sz="2000" b="1" dirty="0">
                <a:solidFill>
                  <a:srgbClr val="000000"/>
                </a:solidFill>
                <a:latin typeface="Consolas" panose="020B0609020204030204" pitchFamily="49" charset="0"/>
              </a:rPr>
              <a:t>[17];</a:t>
            </a:r>
          </a:p>
          <a:p>
            <a:pPr algn="l" rtl="0"/>
            <a:r>
              <a:rPr lang="nn-NO" sz="2000" b="1" dirty="0">
                <a:solidFill>
                  <a:srgbClr val="7F0055"/>
                </a:solidFill>
                <a:latin typeface="Consolas" panose="020B0609020204030204" pitchFamily="49" charset="0"/>
              </a:rPr>
              <a:t>for</a:t>
            </a:r>
            <a:r>
              <a:rPr lang="nn-NO" sz="2000" b="1" dirty="0">
                <a:solidFill>
                  <a:srgbClr val="000000"/>
                </a:solidFill>
                <a:latin typeface="Consolas" panose="020B0609020204030204" pitchFamily="49" charset="0"/>
              </a:rPr>
              <a:t> (</a:t>
            </a:r>
            <a:r>
              <a:rPr lang="nn-NO" sz="2000" b="1" dirty="0">
                <a:solidFill>
                  <a:srgbClr val="7F0055"/>
                </a:solidFill>
                <a:latin typeface="Consolas" panose="020B0609020204030204" pitchFamily="49" charset="0"/>
              </a:rPr>
              <a:t>int</a:t>
            </a:r>
            <a:r>
              <a:rPr lang="nn-NO" sz="2000" b="1" dirty="0">
                <a:solidFill>
                  <a:srgbClr val="000000"/>
                </a:solidFill>
                <a:latin typeface="Consolas" panose="020B0609020204030204" pitchFamily="49" charset="0"/>
              </a:rPr>
              <a:t> </a:t>
            </a:r>
            <a:r>
              <a:rPr lang="nn-NO" sz="2000" b="1" dirty="0">
                <a:solidFill>
                  <a:srgbClr val="6A3E3E"/>
                </a:solidFill>
                <a:latin typeface="Consolas" panose="020B0609020204030204" pitchFamily="49" charset="0"/>
              </a:rPr>
              <a:t>i</a:t>
            </a:r>
            <a:r>
              <a:rPr lang="nn-NO" sz="2000" b="1" dirty="0">
                <a:solidFill>
                  <a:srgbClr val="000000"/>
                </a:solidFill>
                <a:latin typeface="Consolas" panose="020B0609020204030204" pitchFamily="49" charset="0"/>
              </a:rPr>
              <a:t> = 0; </a:t>
            </a:r>
            <a:r>
              <a:rPr lang="nn-NO" sz="2000" b="1" dirty="0">
                <a:solidFill>
                  <a:srgbClr val="6A3E3E"/>
                </a:solidFill>
                <a:latin typeface="Consolas" panose="020B0609020204030204" pitchFamily="49" charset="0"/>
              </a:rPr>
              <a:t>i</a:t>
            </a:r>
            <a:r>
              <a:rPr lang="nn-NO" sz="2000" b="1" dirty="0">
                <a:solidFill>
                  <a:srgbClr val="000000"/>
                </a:solidFill>
                <a:latin typeface="Consolas" panose="020B0609020204030204" pitchFamily="49" charset="0"/>
              </a:rPr>
              <a:t> &lt; </a:t>
            </a:r>
            <a:r>
              <a:rPr lang="nn-NO" sz="2000" b="1" dirty="0">
                <a:solidFill>
                  <a:srgbClr val="6A3E3E"/>
                </a:solidFill>
                <a:latin typeface="Consolas" panose="020B0609020204030204" pitchFamily="49" charset="0"/>
              </a:rPr>
              <a:t>arr</a:t>
            </a:r>
            <a:r>
              <a:rPr lang="nn-NO" sz="2000" b="1" dirty="0">
                <a:solidFill>
                  <a:srgbClr val="000000"/>
                </a:solidFill>
                <a:latin typeface="Consolas" panose="020B0609020204030204" pitchFamily="49" charset="0"/>
              </a:rPr>
              <a:t>.</a:t>
            </a:r>
            <a:r>
              <a:rPr lang="nn-NO" sz="2000" b="1" dirty="0">
                <a:solidFill>
                  <a:srgbClr val="0000C0"/>
                </a:solidFill>
                <a:latin typeface="Consolas" panose="020B0609020204030204" pitchFamily="49" charset="0"/>
              </a:rPr>
              <a:t>length</a:t>
            </a:r>
            <a:r>
              <a:rPr lang="nn-NO" sz="2000" b="1" dirty="0">
                <a:solidFill>
                  <a:srgbClr val="000000"/>
                </a:solidFill>
                <a:latin typeface="Consolas" panose="020B0609020204030204" pitchFamily="49" charset="0"/>
              </a:rPr>
              <a:t>; </a:t>
            </a:r>
            <a:r>
              <a:rPr lang="nn-NO" sz="2000" b="1" dirty="0">
                <a:solidFill>
                  <a:srgbClr val="6A3E3E"/>
                </a:solidFill>
                <a:latin typeface="Consolas" panose="020B0609020204030204" pitchFamily="49" charset="0"/>
              </a:rPr>
              <a:t>i</a:t>
            </a:r>
            <a:r>
              <a:rPr lang="nn-NO" sz="2000" b="1" dirty="0">
                <a:solidFill>
                  <a:srgbClr val="000000"/>
                </a:solidFill>
                <a:latin typeface="Consolas" panose="020B0609020204030204" pitchFamily="49" charset="0"/>
              </a:rPr>
              <a:t>++)</a:t>
            </a:r>
          </a:p>
          <a:p>
            <a:pPr algn="l" rtl="0"/>
            <a:r>
              <a:rPr lang="en-US" sz="2000" dirty="0">
                <a:solidFill>
                  <a:srgbClr val="6A3E3E"/>
                </a:solidFill>
                <a:latin typeface="Consolas" panose="020B0609020204030204" pitchFamily="49" charset="0"/>
              </a:rPr>
              <a:t>	</a:t>
            </a:r>
            <a:r>
              <a:rPr lang="en-US" sz="2000" dirty="0" err="1">
                <a:solidFill>
                  <a:srgbClr val="6A3E3E"/>
                </a:solidFill>
                <a:latin typeface="Consolas" panose="020B0609020204030204" pitchFamily="49" charset="0"/>
              </a:rPr>
              <a:t>arr</a:t>
            </a:r>
            <a:r>
              <a:rPr lang="en-US" sz="2000" dirty="0">
                <a:solidFill>
                  <a:srgbClr val="000000"/>
                </a:solidFill>
                <a:latin typeface="Consolas" panose="020B0609020204030204" pitchFamily="49" charset="0"/>
              </a:rPr>
              <a:t>[</a:t>
            </a:r>
            <a:r>
              <a:rPr lang="en-US" sz="2000" dirty="0" err="1">
                <a:solidFill>
                  <a:srgbClr val="6A3E3E"/>
                </a:solidFill>
                <a:latin typeface="Consolas" panose="020B0609020204030204" pitchFamily="49" charset="0"/>
              </a:rPr>
              <a:t>i</a:t>
            </a:r>
            <a:r>
              <a:rPr lang="en-US" sz="2000" dirty="0">
                <a:solidFill>
                  <a:srgbClr val="000000"/>
                </a:solidFill>
                <a:latin typeface="Consolas" panose="020B0609020204030204" pitchFamily="49" charset="0"/>
              </a:rPr>
              <a:t>] = 0;</a:t>
            </a:r>
          </a:p>
          <a:p>
            <a:pPr algn="l" rtl="0"/>
            <a:endParaRPr lang="he-IL" sz="2000" dirty="0">
              <a:latin typeface="Consolas" panose="020B0609020204030204" pitchFamily="49" charset="0"/>
            </a:endParaRPr>
          </a:p>
          <a:p>
            <a:pPr algn="l" rtl="0"/>
            <a:r>
              <a:rPr lang="en-US" sz="2000" b="1" dirty="0">
                <a:solidFill>
                  <a:srgbClr val="7F0055"/>
                </a:solidFill>
                <a:latin typeface="Consolas" panose="020B0609020204030204" pitchFamily="49" charset="0"/>
              </a:rPr>
              <a:t>int</a:t>
            </a:r>
            <a:r>
              <a:rPr lang="en-US" sz="2000" b="1" dirty="0">
                <a:solidFill>
                  <a:srgbClr val="000000"/>
                </a:solidFill>
                <a:latin typeface="Consolas" panose="020B0609020204030204" pitchFamily="49" charset="0"/>
              </a:rPr>
              <a:t> </a:t>
            </a:r>
            <a:r>
              <a:rPr lang="en-US" sz="2000" b="1" dirty="0" err="1">
                <a:solidFill>
                  <a:srgbClr val="6A3E3E"/>
                </a:solidFill>
                <a:latin typeface="Consolas" panose="020B0609020204030204" pitchFamily="49" charset="0"/>
              </a:rPr>
              <a:t>firstPlace</a:t>
            </a:r>
            <a:r>
              <a:rPr lang="en-US" sz="2000" b="1" dirty="0">
                <a:solidFill>
                  <a:srgbClr val="000000"/>
                </a:solidFill>
                <a:latin typeface="Consolas" panose="020B0609020204030204" pitchFamily="49" charset="0"/>
              </a:rPr>
              <a:t>, </a:t>
            </a:r>
            <a:r>
              <a:rPr lang="en-US" sz="2000" b="1" dirty="0" err="1">
                <a:solidFill>
                  <a:srgbClr val="6A3E3E"/>
                </a:solidFill>
                <a:latin typeface="Consolas" panose="020B0609020204030204" pitchFamily="49" charset="0"/>
              </a:rPr>
              <a:t>secondPlace</a:t>
            </a:r>
            <a:r>
              <a:rPr lang="en-US" sz="2000" b="1" dirty="0">
                <a:solidFill>
                  <a:srgbClr val="000000"/>
                </a:solidFill>
                <a:latin typeface="Consolas" panose="020B0609020204030204" pitchFamily="49" charset="0"/>
              </a:rPr>
              <a:t>, </a:t>
            </a:r>
            <a:r>
              <a:rPr lang="en-US" sz="2000" b="1" dirty="0" err="1">
                <a:solidFill>
                  <a:srgbClr val="6A3E3E"/>
                </a:solidFill>
                <a:latin typeface="Consolas" panose="020B0609020204030204" pitchFamily="49" charset="0"/>
              </a:rPr>
              <a:t>thirdPlace</a:t>
            </a:r>
            <a:r>
              <a:rPr lang="en-US" sz="2000" b="1" dirty="0">
                <a:solidFill>
                  <a:srgbClr val="000000"/>
                </a:solidFill>
                <a:latin typeface="Consolas" panose="020B0609020204030204" pitchFamily="49" charset="0"/>
              </a:rPr>
              <a:t>;</a:t>
            </a:r>
          </a:p>
          <a:p>
            <a:pPr algn="l" rtl="0"/>
            <a:r>
              <a:rPr lang="nn-NO" sz="2000" b="1" dirty="0">
                <a:solidFill>
                  <a:srgbClr val="7F0055"/>
                </a:solidFill>
                <a:latin typeface="Consolas" panose="020B0609020204030204" pitchFamily="49" charset="0"/>
              </a:rPr>
              <a:t>for</a:t>
            </a:r>
            <a:r>
              <a:rPr lang="nn-NO" sz="2000" b="1" dirty="0">
                <a:solidFill>
                  <a:srgbClr val="000000"/>
                </a:solidFill>
                <a:latin typeface="Consolas" panose="020B0609020204030204" pitchFamily="49" charset="0"/>
              </a:rPr>
              <a:t> (</a:t>
            </a:r>
            <a:r>
              <a:rPr lang="nn-NO" sz="2000" b="1" dirty="0">
                <a:solidFill>
                  <a:srgbClr val="7F0055"/>
                </a:solidFill>
                <a:latin typeface="Consolas" panose="020B0609020204030204" pitchFamily="49" charset="0"/>
              </a:rPr>
              <a:t>int</a:t>
            </a:r>
            <a:r>
              <a:rPr lang="nn-NO" sz="2000" b="1" dirty="0">
                <a:solidFill>
                  <a:srgbClr val="000000"/>
                </a:solidFill>
                <a:latin typeface="Consolas" panose="020B0609020204030204" pitchFamily="49" charset="0"/>
              </a:rPr>
              <a:t> </a:t>
            </a:r>
            <a:r>
              <a:rPr lang="nn-NO" sz="2000" b="1" dirty="0">
                <a:solidFill>
                  <a:srgbClr val="6A3E3E"/>
                </a:solidFill>
                <a:latin typeface="Consolas" panose="020B0609020204030204" pitchFamily="49" charset="0"/>
              </a:rPr>
              <a:t>i</a:t>
            </a:r>
            <a:r>
              <a:rPr lang="nn-NO" sz="2000" b="1" dirty="0">
                <a:solidFill>
                  <a:srgbClr val="000000"/>
                </a:solidFill>
                <a:latin typeface="Consolas" panose="020B0609020204030204" pitchFamily="49" charset="0"/>
              </a:rPr>
              <a:t> = 1; </a:t>
            </a:r>
            <a:r>
              <a:rPr lang="nn-NO" sz="2000" b="1" dirty="0">
                <a:solidFill>
                  <a:srgbClr val="6A3E3E"/>
                </a:solidFill>
                <a:latin typeface="Consolas" panose="020B0609020204030204" pitchFamily="49" charset="0"/>
              </a:rPr>
              <a:t>i</a:t>
            </a:r>
            <a:r>
              <a:rPr lang="nn-NO" sz="2000" b="1" dirty="0">
                <a:solidFill>
                  <a:srgbClr val="000000"/>
                </a:solidFill>
                <a:latin typeface="Consolas" panose="020B0609020204030204" pitchFamily="49" charset="0"/>
              </a:rPr>
              <a:t> &lt;= 25; </a:t>
            </a:r>
            <a:r>
              <a:rPr lang="nn-NO" sz="2000" b="1" dirty="0">
                <a:solidFill>
                  <a:srgbClr val="6A3E3E"/>
                </a:solidFill>
                <a:latin typeface="Consolas" panose="020B0609020204030204" pitchFamily="49" charset="0"/>
              </a:rPr>
              <a:t>i</a:t>
            </a:r>
            <a:r>
              <a:rPr lang="nn-NO" sz="2000" b="1" dirty="0">
                <a:solidFill>
                  <a:srgbClr val="000000"/>
                </a:solidFill>
                <a:latin typeface="Consolas" panose="020B0609020204030204" pitchFamily="49" charset="0"/>
              </a:rPr>
              <a:t>++) {</a:t>
            </a:r>
          </a:p>
          <a:p>
            <a:pPr algn="l" rtl="0"/>
            <a:r>
              <a:rPr lang="en-US" sz="2000" dirty="0">
                <a:solidFill>
                  <a:srgbClr val="000000"/>
                </a:solidFill>
                <a:latin typeface="Consolas" panose="020B0609020204030204" pitchFamily="49" charset="0"/>
              </a:rPr>
              <a:t>	</a:t>
            </a:r>
            <a:r>
              <a:rPr lang="en-US" sz="2000" dirty="0" err="1">
                <a:solidFill>
                  <a:srgbClr val="000000"/>
                </a:solidFill>
                <a:latin typeface="Consolas" panose="020B0609020204030204" pitchFamily="49" charset="0"/>
              </a:rPr>
              <a:t>System.</a:t>
            </a:r>
            <a:r>
              <a:rPr lang="en-US" sz="2000" b="1" i="1" dirty="0" err="1">
                <a:solidFill>
                  <a:srgbClr val="0000C0"/>
                </a:solidFill>
                <a:latin typeface="Consolas" panose="020B0609020204030204" pitchFamily="49" charset="0"/>
              </a:rPr>
              <a:t>out</a:t>
            </a:r>
            <a:r>
              <a:rPr lang="en-US" sz="2000" b="1" i="1" dirty="0" err="1">
                <a:solidFill>
                  <a:srgbClr val="000000"/>
                </a:solidFill>
                <a:latin typeface="Consolas" panose="020B0609020204030204" pitchFamily="49" charset="0"/>
              </a:rPr>
              <a:t>.println</a:t>
            </a:r>
            <a:r>
              <a:rPr lang="en-US" sz="2000" b="1" i="1" dirty="0">
                <a:solidFill>
                  <a:srgbClr val="000000"/>
                </a:solidFill>
                <a:latin typeface="Consolas" panose="020B0609020204030204" pitchFamily="49" charset="0"/>
              </a:rPr>
              <a:t>(</a:t>
            </a:r>
            <a:r>
              <a:rPr lang="en-US" sz="2000" b="1" i="1" dirty="0">
                <a:solidFill>
                  <a:srgbClr val="2A00FF"/>
                </a:solidFill>
                <a:latin typeface="Consolas" panose="020B0609020204030204" pitchFamily="49" charset="0"/>
              </a:rPr>
              <a:t>"What is your first place?"</a:t>
            </a:r>
            <a:r>
              <a:rPr lang="en-US" sz="2000" b="1" i="1" dirty="0">
                <a:solidFill>
                  <a:srgbClr val="000000"/>
                </a:solidFill>
                <a:latin typeface="Consolas" panose="020B0609020204030204" pitchFamily="49" charset="0"/>
              </a:rPr>
              <a:t>);</a:t>
            </a:r>
          </a:p>
          <a:p>
            <a:pPr algn="l" rtl="0"/>
            <a:r>
              <a:rPr lang="en-US" sz="2000" dirty="0">
                <a:solidFill>
                  <a:srgbClr val="6A3E3E"/>
                </a:solidFill>
                <a:latin typeface="Consolas" panose="020B0609020204030204" pitchFamily="49" charset="0"/>
              </a:rPr>
              <a:t>	</a:t>
            </a:r>
            <a:r>
              <a:rPr lang="en-US" sz="2000" dirty="0" err="1">
                <a:solidFill>
                  <a:srgbClr val="6A3E3E"/>
                </a:solidFill>
                <a:latin typeface="Consolas" panose="020B0609020204030204" pitchFamily="49" charset="0"/>
              </a:rPr>
              <a:t>firstPlace</a:t>
            </a:r>
            <a:r>
              <a:rPr lang="en-US" sz="2000" dirty="0">
                <a:solidFill>
                  <a:srgbClr val="000000"/>
                </a:solidFill>
                <a:latin typeface="Consolas" panose="020B0609020204030204" pitchFamily="49" charset="0"/>
              </a:rPr>
              <a:t> = </a:t>
            </a:r>
            <a:r>
              <a:rPr lang="en-US" sz="2000" dirty="0" err="1">
                <a:solidFill>
                  <a:srgbClr val="6A3E3E"/>
                </a:solidFill>
                <a:latin typeface="Consolas" panose="020B0609020204030204" pitchFamily="49" charset="0"/>
              </a:rPr>
              <a:t>in</a:t>
            </a:r>
            <a:r>
              <a:rPr lang="en-US" sz="2000" dirty="0" err="1">
                <a:solidFill>
                  <a:srgbClr val="000000"/>
                </a:solidFill>
                <a:latin typeface="Consolas" panose="020B0609020204030204" pitchFamily="49" charset="0"/>
              </a:rPr>
              <a:t>.nextInt</a:t>
            </a:r>
            <a:r>
              <a:rPr lang="en-US" sz="2000" dirty="0">
                <a:solidFill>
                  <a:srgbClr val="000000"/>
                </a:solidFill>
                <a:latin typeface="Consolas" panose="020B0609020204030204" pitchFamily="49" charset="0"/>
              </a:rPr>
              <a:t>();</a:t>
            </a:r>
          </a:p>
          <a:p>
            <a:pPr algn="l" rtl="0"/>
            <a:r>
              <a:rPr lang="en-US" sz="2000" dirty="0">
                <a:solidFill>
                  <a:srgbClr val="000000"/>
                </a:solidFill>
                <a:latin typeface="Consolas" panose="020B0609020204030204" pitchFamily="49" charset="0"/>
              </a:rPr>
              <a:t>	</a:t>
            </a:r>
            <a:r>
              <a:rPr lang="en-US" sz="2000" dirty="0" err="1">
                <a:solidFill>
                  <a:srgbClr val="000000"/>
                </a:solidFill>
                <a:latin typeface="Consolas" panose="020B0609020204030204" pitchFamily="49" charset="0"/>
              </a:rPr>
              <a:t>System.</a:t>
            </a:r>
            <a:r>
              <a:rPr lang="en-US" sz="2000" b="1" i="1" dirty="0" err="1">
                <a:solidFill>
                  <a:srgbClr val="0000C0"/>
                </a:solidFill>
                <a:latin typeface="Consolas" panose="020B0609020204030204" pitchFamily="49" charset="0"/>
              </a:rPr>
              <a:t>out</a:t>
            </a:r>
            <a:r>
              <a:rPr lang="en-US" sz="2000" b="1" i="1" dirty="0" err="1">
                <a:solidFill>
                  <a:srgbClr val="000000"/>
                </a:solidFill>
                <a:latin typeface="Consolas" panose="020B0609020204030204" pitchFamily="49" charset="0"/>
              </a:rPr>
              <a:t>.println</a:t>
            </a:r>
            <a:r>
              <a:rPr lang="en-US" sz="2000" b="1" i="1" dirty="0">
                <a:solidFill>
                  <a:srgbClr val="000000"/>
                </a:solidFill>
                <a:latin typeface="Consolas" panose="020B0609020204030204" pitchFamily="49" charset="0"/>
              </a:rPr>
              <a:t>(</a:t>
            </a:r>
            <a:r>
              <a:rPr lang="en-US" sz="2000" b="1" i="1" dirty="0">
                <a:solidFill>
                  <a:srgbClr val="2A00FF"/>
                </a:solidFill>
                <a:latin typeface="Consolas" panose="020B0609020204030204" pitchFamily="49" charset="0"/>
              </a:rPr>
              <a:t>"What is your second place?"</a:t>
            </a:r>
            <a:r>
              <a:rPr lang="en-US" sz="2000" b="1" i="1" dirty="0">
                <a:solidFill>
                  <a:srgbClr val="000000"/>
                </a:solidFill>
                <a:latin typeface="Consolas" panose="020B0609020204030204" pitchFamily="49" charset="0"/>
              </a:rPr>
              <a:t>);</a:t>
            </a:r>
          </a:p>
          <a:p>
            <a:pPr algn="l" rtl="0"/>
            <a:r>
              <a:rPr lang="en-US" sz="2000" dirty="0">
                <a:solidFill>
                  <a:srgbClr val="6A3E3E"/>
                </a:solidFill>
                <a:latin typeface="Consolas" panose="020B0609020204030204" pitchFamily="49" charset="0"/>
              </a:rPr>
              <a:t>	</a:t>
            </a:r>
            <a:r>
              <a:rPr lang="en-US" sz="2000" dirty="0" err="1">
                <a:solidFill>
                  <a:srgbClr val="6A3E3E"/>
                </a:solidFill>
                <a:latin typeface="Consolas" panose="020B0609020204030204" pitchFamily="49" charset="0"/>
              </a:rPr>
              <a:t>secondPlace</a:t>
            </a:r>
            <a:r>
              <a:rPr lang="en-US" sz="2000" dirty="0">
                <a:solidFill>
                  <a:srgbClr val="000000"/>
                </a:solidFill>
                <a:latin typeface="Consolas" panose="020B0609020204030204" pitchFamily="49" charset="0"/>
              </a:rPr>
              <a:t> = </a:t>
            </a:r>
            <a:r>
              <a:rPr lang="en-US" sz="2000" dirty="0" err="1">
                <a:solidFill>
                  <a:srgbClr val="6A3E3E"/>
                </a:solidFill>
                <a:latin typeface="Consolas" panose="020B0609020204030204" pitchFamily="49" charset="0"/>
              </a:rPr>
              <a:t>in</a:t>
            </a:r>
            <a:r>
              <a:rPr lang="en-US" sz="2000" dirty="0" err="1">
                <a:solidFill>
                  <a:srgbClr val="000000"/>
                </a:solidFill>
                <a:latin typeface="Consolas" panose="020B0609020204030204" pitchFamily="49" charset="0"/>
              </a:rPr>
              <a:t>.nextInt</a:t>
            </a:r>
            <a:r>
              <a:rPr lang="en-US" sz="2000" dirty="0">
                <a:solidFill>
                  <a:srgbClr val="000000"/>
                </a:solidFill>
                <a:latin typeface="Consolas" panose="020B0609020204030204" pitchFamily="49" charset="0"/>
              </a:rPr>
              <a:t>();</a:t>
            </a:r>
          </a:p>
          <a:p>
            <a:pPr algn="l" rtl="0"/>
            <a:r>
              <a:rPr lang="en-US" sz="2000" dirty="0">
                <a:solidFill>
                  <a:srgbClr val="000000"/>
                </a:solidFill>
                <a:latin typeface="Consolas" panose="020B0609020204030204" pitchFamily="49" charset="0"/>
              </a:rPr>
              <a:t>	</a:t>
            </a:r>
            <a:r>
              <a:rPr lang="en-US" sz="2000" dirty="0" err="1">
                <a:solidFill>
                  <a:srgbClr val="000000"/>
                </a:solidFill>
                <a:latin typeface="Consolas" panose="020B0609020204030204" pitchFamily="49" charset="0"/>
              </a:rPr>
              <a:t>System.</a:t>
            </a:r>
            <a:r>
              <a:rPr lang="en-US" sz="2000" b="1" i="1" dirty="0" err="1">
                <a:solidFill>
                  <a:srgbClr val="0000C0"/>
                </a:solidFill>
                <a:latin typeface="Consolas" panose="020B0609020204030204" pitchFamily="49" charset="0"/>
              </a:rPr>
              <a:t>out</a:t>
            </a:r>
            <a:r>
              <a:rPr lang="en-US" sz="2000" b="1" i="1" dirty="0" err="1">
                <a:solidFill>
                  <a:srgbClr val="000000"/>
                </a:solidFill>
                <a:latin typeface="Consolas" panose="020B0609020204030204" pitchFamily="49" charset="0"/>
              </a:rPr>
              <a:t>.println</a:t>
            </a:r>
            <a:r>
              <a:rPr lang="en-US" sz="2000" b="1" i="1" dirty="0">
                <a:solidFill>
                  <a:srgbClr val="000000"/>
                </a:solidFill>
                <a:latin typeface="Consolas" panose="020B0609020204030204" pitchFamily="49" charset="0"/>
              </a:rPr>
              <a:t>(</a:t>
            </a:r>
            <a:r>
              <a:rPr lang="en-US" sz="2000" b="1" i="1" dirty="0">
                <a:solidFill>
                  <a:srgbClr val="2A00FF"/>
                </a:solidFill>
                <a:latin typeface="Consolas" panose="020B0609020204030204" pitchFamily="49" charset="0"/>
              </a:rPr>
              <a:t>"What is your third place?"</a:t>
            </a:r>
            <a:r>
              <a:rPr lang="en-US" sz="2000" b="1" i="1" dirty="0">
                <a:solidFill>
                  <a:srgbClr val="000000"/>
                </a:solidFill>
                <a:latin typeface="Consolas" panose="020B0609020204030204" pitchFamily="49" charset="0"/>
              </a:rPr>
              <a:t>);</a:t>
            </a:r>
          </a:p>
          <a:p>
            <a:pPr algn="l" rtl="0"/>
            <a:r>
              <a:rPr lang="en-US" sz="2000" dirty="0">
                <a:solidFill>
                  <a:srgbClr val="6A3E3E"/>
                </a:solidFill>
                <a:latin typeface="Consolas" panose="020B0609020204030204" pitchFamily="49" charset="0"/>
              </a:rPr>
              <a:t>	</a:t>
            </a:r>
            <a:r>
              <a:rPr lang="en-US" sz="2000" dirty="0" err="1">
                <a:solidFill>
                  <a:srgbClr val="6A3E3E"/>
                </a:solidFill>
                <a:latin typeface="Consolas" panose="020B0609020204030204" pitchFamily="49" charset="0"/>
              </a:rPr>
              <a:t>thirdPlace</a:t>
            </a:r>
            <a:r>
              <a:rPr lang="en-US" sz="2000" dirty="0">
                <a:solidFill>
                  <a:srgbClr val="000000"/>
                </a:solidFill>
                <a:latin typeface="Consolas" panose="020B0609020204030204" pitchFamily="49" charset="0"/>
              </a:rPr>
              <a:t> = </a:t>
            </a:r>
            <a:r>
              <a:rPr lang="en-US" sz="2000" dirty="0" err="1">
                <a:solidFill>
                  <a:srgbClr val="6A3E3E"/>
                </a:solidFill>
                <a:latin typeface="Consolas" panose="020B0609020204030204" pitchFamily="49" charset="0"/>
              </a:rPr>
              <a:t>in</a:t>
            </a:r>
            <a:r>
              <a:rPr lang="en-US" sz="2000" dirty="0" err="1">
                <a:solidFill>
                  <a:srgbClr val="000000"/>
                </a:solidFill>
                <a:latin typeface="Consolas" panose="020B0609020204030204" pitchFamily="49" charset="0"/>
              </a:rPr>
              <a:t>.nextInt</a:t>
            </a:r>
            <a:r>
              <a:rPr lang="en-US" sz="2000" dirty="0">
                <a:solidFill>
                  <a:srgbClr val="000000"/>
                </a:solidFill>
                <a:latin typeface="Consolas" panose="020B0609020204030204" pitchFamily="49" charset="0"/>
              </a:rPr>
              <a:t>();</a:t>
            </a:r>
          </a:p>
          <a:p>
            <a:pPr algn="l" rtl="0"/>
            <a:endParaRPr lang="he-IL" sz="2000" dirty="0">
              <a:latin typeface="Consolas" panose="020B0609020204030204" pitchFamily="49" charset="0"/>
            </a:endParaRPr>
          </a:p>
          <a:p>
            <a:pPr algn="l" rtl="0"/>
            <a:r>
              <a:rPr lang="en-US" sz="2000" dirty="0">
                <a:solidFill>
                  <a:srgbClr val="6A3E3E"/>
                </a:solidFill>
                <a:latin typeface="Consolas" panose="020B0609020204030204" pitchFamily="49" charset="0"/>
              </a:rPr>
              <a:t>	</a:t>
            </a:r>
            <a:r>
              <a:rPr lang="en-US" sz="2000" dirty="0" err="1">
                <a:solidFill>
                  <a:srgbClr val="6A3E3E"/>
                </a:solidFill>
                <a:latin typeface="Consolas" panose="020B0609020204030204" pitchFamily="49" charset="0"/>
              </a:rPr>
              <a:t>arr</a:t>
            </a:r>
            <a:r>
              <a:rPr lang="en-US" sz="2000" dirty="0">
                <a:solidFill>
                  <a:srgbClr val="000000"/>
                </a:solidFill>
                <a:latin typeface="Consolas" panose="020B0609020204030204" pitchFamily="49" charset="0"/>
              </a:rPr>
              <a:t>[</a:t>
            </a:r>
            <a:r>
              <a:rPr lang="en-US" sz="2000" dirty="0">
                <a:solidFill>
                  <a:srgbClr val="6A3E3E"/>
                </a:solidFill>
                <a:latin typeface="Consolas" panose="020B0609020204030204" pitchFamily="49" charset="0"/>
              </a:rPr>
              <a:t>firstPlace</a:t>
            </a:r>
            <a:r>
              <a:rPr lang="en-US" sz="2000" dirty="0">
                <a:solidFill>
                  <a:srgbClr val="000000"/>
                </a:solidFill>
                <a:latin typeface="Consolas" panose="020B0609020204030204" pitchFamily="49" charset="0"/>
              </a:rPr>
              <a:t>-1]+=3;</a:t>
            </a:r>
          </a:p>
          <a:p>
            <a:pPr algn="l" rtl="0"/>
            <a:r>
              <a:rPr lang="en-US" sz="2000" dirty="0">
                <a:solidFill>
                  <a:srgbClr val="6A3E3E"/>
                </a:solidFill>
                <a:latin typeface="Consolas" panose="020B0609020204030204" pitchFamily="49" charset="0"/>
              </a:rPr>
              <a:t>	</a:t>
            </a:r>
            <a:r>
              <a:rPr lang="en-US" sz="2000" dirty="0" err="1">
                <a:solidFill>
                  <a:srgbClr val="6A3E3E"/>
                </a:solidFill>
                <a:latin typeface="Consolas" panose="020B0609020204030204" pitchFamily="49" charset="0"/>
              </a:rPr>
              <a:t>arr</a:t>
            </a:r>
            <a:r>
              <a:rPr lang="en-US" sz="2000" dirty="0">
                <a:solidFill>
                  <a:srgbClr val="000000"/>
                </a:solidFill>
                <a:latin typeface="Consolas" panose="020B0609020204030204" pitchFamily="49" charset="0"/>
              </a:rPr>
              <a:t>[</a:t>
            </a:r>
            <a:r>
              <a:rPr lang="en-US" sz="2000" dirty="0">
                <a:solidFill>
                  <a:srgbClr val="6A3E3E"/>
                </a:solidFill>
                <a:latin typeface="Consolas" panose="020B0609020204030204" pitchFamily="49" charset="0"/>
              </a:rPr>
              <a:t>secondPlace</a:t>
            </a:r>
            <a:r>
              <a:rPr lang="en-US" sz="2000" dirty="0">
                <a:solidFill>
                  <a:srgbClr val="000000"/>
                </a:solidFill>
                <a:latin typeface="Consolas" panose="020B0609020204030204" pitchFamily="49" charset="0"/>
              </a:rPr>
              <a:t>-1]+=2;</a:t>
            </a:r>
          </a:p>
          <a:p>
            <a:pPr algn="l" rtl="0"/>
            <a:r>
              <a:rPr lang="en-US" sz="2000" dirty="0">
                <a:solidFill>
                  <a:srgbClr val="6A3E3E"/>
                </a:solidFill>
                <a:latin typeface="Consolas" panose="020B0609020204030204" pitchFamily="49" charset="0"/>
              </a:rPr>
              <a:t>	</a:t>
            </a:r>
            <a:r>
              <a:rPr lang="en-US" sz="2000" dirty="0" err="1">
                <a:solidFill>
                  <a:srgbClr val="6A3E3E"/>
                </a:solidFill>
                <a:latin typeface="Consolas" panose="020B0609020204030204" pitchFamily="49" charset="0"/>
              </a:rPr>
              <a:t>arr</a:t>
            </a:r>
            <a:r>
              <a:rPr lang="en-US" sz="2000" dirty="0">
                <a:solidFill>
                  <a:srgbClr val="000000"/>
                </a:solidFill>
                <a:latin typeface="Consolas" panose="020B0609020204030204" pitchFamily="49" charset="0"/>
              </a:rPr>
              <a:t>[</a:t>
            </a:r>
            <a:r>
              <a:rPr lang="en-US" sz="2000" dirty="0">
                <a:solidFill>
                  <a:srgbClr val="6A3E3E"/>
                </a:solidFill>
                <a:latin typeface="Consolas" panose="020B0609020204030204" pitchFamily="49" charset="0"/>
              </a:rPr>
              <a:t>thirdPlace</a:t>
            </a:r>
            <a:r>
              <a:rPr lang="en-US" sz="2000" dirty="0">
                <a:solidFill>
                  <a:srgbClr val="000000"/>
                </a:solidFill>
                <a:latin typeface="Consolas" panose="020B0609020204030204" pitchFamily="49" charset="0"/>
              </a:rPr>
              <a:t>-1]++;</a:t>
            </a:r>
          </a:p>
          <a:p>
            <a:pPr algn="l" rtl="0"/>
            <a:r>
              <a:rPr lang="he-IL" sz="2000" dirty="0">
                <a:solidFill>
                  <a:srgbClr val="000000"/>
                </a:solidFill>
                <a:latin typeface="Consolas" panose="020B0609020204030204" pitchFamily="49" charset="0"/>
              </a:rPr>
              <a:t>{</a:t>
            </a:r>
          </a:p>
        </p:txBody>
      </p:sp>
      <p:sp>
        <p:nvSpPr>
          <p:cNvPr id="5" name="TextBox 4">
            <a:extLst>
              <a:ext uri="{FF2B5EF4-FFF2-40B4-BE49-F238E27FC236}">
                <a16:creationId xmlns:a16="http://schemas.microsoft.com/office/drawing/2014/main" id="{58AA8A02-1472-4679-A2D7-BA480A029AFE}"/>
              </a:ext>
            </a:extLst>
          </p:cNvPr>
          <p:cNvSpPr txBox="1"/>
          <p:nvPr/>
        </p:nvSpPr>
        <p:spPr>
          <a:xfrm>
            <a:off x="9069557" y="954308"/>
            <a:ext cx="2372765" cy="830997"/>
          </a:xfrm>
          <a:prstGeom prst="rect">
            <a:avLst/>
          </a:prstGeom>
          <a:noFill/>
        </p:spPr>
        <p:txBody>
          <a:bodyPr wrap="none" rtlCol="1">
            <a:spAutoFit/>
          </a:bodyPr>
          <a:lstStyle/>
          <a:p>
            <a:r>
              <a:rPr lang="en-US" sz="4800"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a:t>
            </a:r>
            <a:r>
              <a:rPr lang="en-US" sz="4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nitialize</a:t>
            </a:r>
            <a:endParaRPr lang="he-IL" sz="4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235E05EB-0F2F-4FC9-BBC4-A17690ACDF26}"/>
              </a:ext>
            </a:extLst>
          </p:cNvPr>
          <p:cNvSpPr txBox="1"/>
          <p:nvPr/>
        </p:nvSpPr>
        <p:spPr>
          <a:xfrm>
            <a:off x="9127613" y="3053345"/>
            <a:ext cx="1484702" cy="830997"/>
          </a:xfrm>
          <a:prstGeom prst="rect">
            <a:avLst/>
          </a:prstGeom>
          <a:noFill/>
        </p:spPr>
        <p:txBody>
          <a:bodyPr wrap="none" rtlCol="1">
            <a:spAutoFit/>
          </a:bodyPr>
          <a:lstStyle/>
          <a:p>
            <a:r>
              <a:rPr lang="en-US" sz="4800"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a:t>
            </a:r>
            <a:r>
              <a:rPr lang="en-US" sz="4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nput</a:t>
            </a:r>
            <a:endParaRPr lang="he-IL" sz="4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5174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9" end="9"/>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3" end="13"/>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4" end="14"/>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5" end="15"/>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29CB7FD-705A-4AFD-B7A3-B7819D0C79AA}"/>
              </a:ext>
            </a:extLst>
          </p:cNvPr>
          <p:cNvSpPr>
            <a:spLocks noGrp="1"/>
          </p:cNvSpPr>
          <p:nvPr>
            <p:ph type="title"/>
          </p:nvPr>
        </p:nvSpPr>
        <p:spPr/>
        <p:txBody>
          <a:bodyPr/>
          <a:lstStyle/>
          <a:p>
            <a:r>
              <a:rPr lang="he-IL" dirty="0"/>
              <a:t>מציאת סגן מקסימום:</a:t>
            </a:r>
          </a:p>
        </p:txBody>
      </p:sp>
      <p:sp>
        <p:nvSpPr>
          <p:cNvPr id="3" name="TextBox 2">
            <a:extLst>
              <a:ext uri="{FF2B5EF4-FFF2-40B4-BE49-F238E27FC236}">
                <a16:creationId xmlns:a16="http://schemas.microsoft.com/office/drawing/2014/main" id="{E1CFB9A8-5632-470E-B738-E4FA6303948A}"/>
              </a:ext>
            </a:extLst>
          </p:cNvPr>
          <p:cNvSpPr txBox="1"/>
          <p:nvPr/>
        </p:nvSpPr>
        <p:spPr>
          <a:xfrm>
            <a:off x="691622" y="921847"/>
            <a:ext cx="8945863" cy="5324535"/>
          </a:xfrm>
          <a:prstGeom prst="rect">
            <a:avLst/>
          </a:prstGeom>
          <a:noFill/>
        </p:spPr>
        <p:txBody>
          <a:bodyPr wrap="square" rtlCol="1">
            <a:spAutoFit/>
          </a:bodyPr>
          <a:lstStyle/>
          <a:p>
            <a:pPr algn="l" rtl="0"/>
            <a:r>
              <a:rPr lang="en-US" sz="2000" b="1" dirty="0">
                <a:solidFill>
                  <a:srgbClr val="7F0055"/>
                </a:solidFill>
                <a:latin typeface="Consolas" panose="020B0609020204030204" pitchFamily="49" charset="0"/>
              </a:rPr>
              <a:t>int</a:t>
            </a:r>
            <a:r>
              <a:rPr lang="en-US" sz="2000" b="1" dirty="0">
                <a:solidFill>
                  <a:srgbClr val="000000"/>
                </a:solidFill>
                <a:latin typeface="Consolas" panose="020B0609020204030204" pitchFamily="49" charset="0"/>
              </a:rPr>
              <a:t> </a:t>
            </a:r>
            <a:r>
              <a:rPr lang="en-US" sz="2000" b="1" dirty="0">
                <a:solidFill>
                  <a:srgbClr val="6A3E3E"/>
                </a:solidFill>
                <a:latin typeface="Consolas" panose="020B0609020204030204" pitchFamily="49" charset="0"/>
              </a:rPr>
              <a:t>max</a:t>
            </a:r>
            <a:r>
              <a:rPr lang="en-US" sz="2000" b="1" dirty="0">
                <a:solidFill>
                  <a:srgbClr val="000000"/>
                </a:solidFill>
                <a:latin typeface="Consolas" panose="020B0609020204030204" pitchFamily="49" charset="0"/>
              </a:rPr>
              <a:t>, </a:t>
            </a:r>
            <a:r>
              <a:rPr lang="en-US" sz="2000" b="1" dirty="0" err="1">
                <a:solidFill>
                  <a:srgbClr val="6A3E3E"/>
                </a:solidFill>
                <a:latin typeface="Consolas" panose="020B0609020204030204" pitchFamily="49" charset="0"/>
              </a:rPr>
              <a:t>sganMax</a:t>
            </a:r>
            <a:r>
              <a:rPr lang="en-US" sz="2000" b="1" dirty="0">
                <a:solidFill>
                  <a:srgbClr val="000000"/>
                </a:solidFill>
                <a:latin typeface="Consolas" panose="020B0609020204030204" pitchFamily="49" charset="0"/>
              </a:rPr>
              <a:t>;</a:t>
            </a:r>
          </a:p>
          <a:p>
            <a:pPr algn="l" rtl="0"/>
            <a:r>
              <a:rPr lang="en-US" sz="2000" b="1" dirty="0">
                <a:solidFill>
                  <a:srgbClr val="7F0055"/>
                </a:solidFill>
                <a:latin typeface="Consolas" panose="020B0609020204030204" pitchFamily="49" charset="0"/>
              </a:rPr>
              <a:t>if</a:t>
            </a:r>
            <a:r>
              <a:rPr lang="en-US" sz="2000" b="1" dirty="0">
                <a:solidFill>
                  <a:srgbClr val="000000"/>
                </a:solidFill>
                <a:latin typeface="Consolas" panose="020B0609020204030204" pitchFamily="49" charset="0"/>
              </a:rPr>
              <a:t> (</a:t>
            </a:r>
            <a:r>
              <a:rPr lang="en-US" sz="2000" b="1" dirty="0" err="1">
                <a:solidFill>
                  <a:srgbClr val="6A3E3E"/>
                </a:solidFill>
                <a:latin typeface="Consolas" panose="020B0609020204030204" pitchFamily="49" charset="0"/>
              </a:rPr>
              <a:t>arr</a:t>
            </a:r>
            <a:r>
              <a:rPr lang="en-US" sz="2000" b="1" dirty="0">
                <a:solidFill>
                  <a:srgbClr val="000000"/>
                </a:solidFill>
                <a:latin typeface="Consolas" panose="020B0609020204030204" pitchFamily="49" charset="0"/>
              </a:rPr>
              <a:t>[0] &gt; </a:t>
            </a:r>
            <a:r>
              <a:rPr lang="en-US" sz="2000" b="1" dirty="0" err="1">
                <a:solidFill>
                  <a:srgbClr val="6A3E3E"/>
                </a:solidFill>
                <a:latin typeface="Consolas" panose="020B0609020204030204" pitchFamily="49" charset="0"/>
              </a:rPr>
              <a:t>arr</a:t>
            </a:r>
            <a:r>
              <a:rPr lang="en-US" sz="2000" b="1" dirty="0">
                <a:solidFill>
                  <a:srgbClr val="000000"/>
                </a:solidFill>
                <a:latin typeface="Consolas" panose="020B0609020204030204" pitchFamily="49" charset="0"/>
              </a:rPr>
              <a:t>[1]) </a:t>
            </a:r>
            <a:r>
              <a:rPr lang="en-US" sz="2000" dirty="0">
                <a:solidFill>
                  <a:srgbClr val="000000"/>
                </a:solidFill>
                <a:latin typeface="Consolas" panose="020B0609020204030204" pitchFamily="49" charset="0"/>
              </a:rPr>
              <a:t>{</a:t>
            </a:r>
          </a:p>
          <a:p>
            <a:pPr algn="l" rtl="0"/>
            <a:r>
              <a:rPr lang="en-US" sz="2000" dirty="0">
                <a:solidFill>
                  <a:srgbClr val="6A3E3E"/>
                </a:solidFill>
                <a:latin typeface="Consolas" panose="020B0609020204030204" pitchFamily="49" charset="0"/>
              </a:rPr>
              <a:t>	max</a:t>
            </a:r>
            <a:r>
              <a:rPr lang="en-US" sz="2000" dirty="0">
                <a:solidFill>
                  <a:srgbClr val="000000"/>
                </a:solidFill>
                <a:latin typeface="Consolas" panose="020B0609020204030204" pitchFamily="49" charset="0"/>
              </a:rPr>
              <a:t> = 0;</a:t>
            </a:r>
          </a:p>
          <a:p>
            <a:pPr algn="l" rtl="0"/>
            <a:r>
              <a:rPr lang="en-US" sz="2000" dirty="0">
                <a:solidFill>
                  <a:srgbClr val="6A3E3E"/>
                </a:solidFill>
                <a:latin typeface="Consolas" panose="020B0609020204030204" pitchFamily="49" charset="0"/>
              </a:rPr>
              <a:t>	</a:t>
            </a:r>
            <a:r>
              <a:rPr lang="en-US" sz="2000" dirty="0" err="1">
                <a:solidFill>
                  <a:srgbClr val="6A3E3E"/>
                </a:solidFill>
                <a:latin typeface="Consolas" panose="020B0609020204030204" pitchFamily="49" charset="0"/>
              </a:rPr>
              <a:t>sganMax</a:t>
            </a:r>
            <a:r>
              <a:rPr lang="en-US" sz="2000" dirty="0">
                <a:solidFill>
                  <a:srgbClr val="000000"/>
                </a:solidFill>
                <a:latin typeface="Consolas" panose="020B0609020204030204" pitchFamily="49" charset="0"/>
              </a:rPr>
              <a:t> = 1;</a:t>
            </a:r>
          </a:p>
          <a:p>
            <a:pPr algn="l" rtl="0"/>
            <a:r>
              <a:rPr lang="en-US" sz="2000" dirty="0">
                <a:solidFill>
                  <a:srgbClr val="000000"/>
                </a:solidFill>
                <a:latin typeface="Consolas" panose="020B0609020204030204" pitchFamily="49" charset="0"/>
              </a:rPr>
              <a:t>} </a:t>
            </a:r>
            <a:r>
              <a:rPr lang="en-US" sz="2000" b="1" dirty="0">
                <a:solidFill>
                  <a:srgbClr val="7F0055"/>
                </a:solidFill>
                <a:latin typeface="Consolas" panose="020B0609020204030204" pitchFamily="49" charset="0"/>
              </a:rPr>
              <a:t>else</a:t>
            </a:r>
            <a:r>
              <a:rPr lang="en-US" sz="2000" dirty="0">
                <a:solidFill>
                  <a:srgbClr val="000000"/>
                </a:solidFill>
                <a:latin typeface="Consolas" panose="020B0609020204030204" pitchFamily="49" charset="0"/>
              </a:rPr>
              <a:t>{</a:t>
            </a:r>
          </a:p>
          <a:p>
            <a:pPr algn="l" rtl="0"/>
            <a:r>
              <a:rPr lang="en-US" sz="2000" dirty="0">
                <a:solidFill>
                  <a:srgbClr val="6A3E3E"/>
                </a:solidFill>
                <a:latin typeface="Consolas" panose="020B0609020204030204" pitchFamily="49" charset="0"/>
              </a:rPr>
              <a:t>	max</a:t>
            </a:r>
            <a:r>
              <a:rPr lang="en-US" sz="2000" dirty="0">
                <a:solidFill>
                  <a:srgbClr val="000000"/>
                </a:solidFill>
                <a:latin typeface="Consolas" panose="020B0609020204030204" pitchFamily="49" charset="0"/>
              </a:rPr>
              <a:t> = 1;</a:t>
            </a:r>
          </a:p>
          <a:p>
            <a:pPr algn="l" rtl="0"/>
            <a:r>
              <a:rPr lang="en-US" sz="2000" dirty="0">
                <a:solidFill>
                  <a:srgbClr val="6A3E3E"/>
                </a:solidFill>
                <a:latin typeface="Consolas" panose="020B0609020204030204" pitchFamily="49" charset="0"/>
              </a:rPr>
              <a:t>	</a:t>
            </a:r>
            <a:r>
              <a:rPr lang="en-US" sz="2000" dirty="0" err="1">
                <a:solidFill>
                  <a:srgbClr val="6A3E3E"/>
                </a:solidFill>
                <a:latin typeface="Consolas" panose="020B0609020204030204" pitchFamily="49" charset="0"/>
              </a:rPr>
              <a:t>sganMax</a:t>
            </a:r>
            <a:r>
              <a:rPr lang="en-US" sz="2000" dirty="0">
                <a:solidFill>
                  <a:srgbClr val="000000"/>
                </a:solidFill>
                <a:latin typeface="Consolas" panose="020B0609020204030204" pitchFamily="49" charset="0"/>
              </a:rPr>
              <a:t> = 0;</a:t>
            </a:r>
          </a:p>
          <a:p>
            <a:pPr algn="l" rtl="0"/>
            <a:r>
              <a:rPr lang="en-US" sz="2000" dirty="0">
                <a:solidFill>
                  <a:srgbClr val="000000"/>
                </a:solidFill>
                <a:latin typeface="Consolas" panose="020B0609020204030204" pitchFamily="49" charset="0"/>
              </a:rPr>
              <a:t>}</a:t>
            </a:r>
            <a:endParaRPr lang="he-IL" sz="2000" dirty="0">
              <a:solidFill>
                <a:srgbClr val="000000"/>
              </a:solidFill>
              <a:latin typeface="Consolas" panose="020B0609020204030204" pitchFamily="49" charset="0"/>
            </a:endParaRPr>
          </a:p>
          <a:p>
            <a:pPr algn="l" rtl="0"/>
            <a:r>
              <a:rPr lang="nn-NO" sz="2000" b="1" dirty="0">
                <a:solidFill>
                  <a:srgbClr val="7F0055"/>
                </a:solidFill>
                <a:latin typeface="Consolas" panose="020B0609020204030204" pitchFamily="49" charset="0"/>
              </a:rPr>
              <a:t>for</a:t>
            </a:r>
            <a:r>
              <a:rPr lang="nn-NO" sz="2000" b="1" dirty="0">
                <a:solidFill>
                  <a:srgbClr val="000000"/>
                </a:solidFill>
                <a:latin typeface="Consolas" panose="020B0609020204030204" pitchFamily="49" charset="0"/>
              </a:rPr>
              <a:t> (</a:t>
            </a:r>
            <a:r>
              <a:rPr lang="nn-NO" sz="2000" b="1" dirty="0">
                <a:solidFill>
                  <a:srgbClr val="7F0055"/>
                </a:solidFill>
                <a:latin typeface="Consolas" panose="020B0609020204030204" pitchFamily="49" charset="0"/>
              </a:rPr>
              <a:t>int</a:t>
            </a:r>
            <a:r>
              <a:rPr lang="nn-NO" sz="2000" b="1" dirty="0">
                <a:solidFill>
                  <a:srgbClr val="000000"/>
                </a:solidFill>
                <a:latin typeface="Consolas" panose="020B0609020204030204" pitchFamily="49" charset="0"/>
              </a:rPr>
              <a:t> </a:t>
            </a:r>
            <a:r>
              <a:rPr lang="nn-NO" sz="2000" b="1" dirty="0">
                <a:solidFill>
                  <a:srgbClr val="6A3E3E"/>
                </a:solidFill>
                <a:latin typeface="Consolas" panose="020B0609020204030204" pitchFamily="49" charset="0"/>
              </a:rPr>
              <a:t>i</a:t>
            </a:r>
            <a:r>
              <a:rPr lang="nn-NO" sz="2000" b="1" dirty="0">
                <a:solidFill>
                  <a:srgbClr val="000000"/>
                </a:solidFill>
                <a:latin typeface="Consolas" panose="020B0609020204030204" pitchFamily="49" charset="0"/>
              </a:rPr>
              <a:t> = 0; </a:t>
            </a:r>
            <a:r>
              <a:rPr lang="nn-NO" sz="2000" b="1" dirty="0">
                <a:solidFill>
                  <a:srgbClr val="6A3E3E"/>
                </a:solidFill>
                <a:latin typeface="Consolas" panose="020B0609020204030204" pitchFamily="49" charset="0"/>
              </a:rPr>
              <a:t>i</a:t>
            </a:r>
            <a:r>
              <a:rPr lang="nn-NO" sz="2000" b="1" dirty="0">
                <a:solidFill>
                  <a:srgbClr val="000000"/>
                </a:solidFill>
                <a:latin typeface="Consolas" panose="020B0609020204030204" pitchFamily="49" charset="0"/>
              </a:rPr>
              <a:t> &lt; </a:t>
            </a:r>
            <a:r>
              <a:rPr lang="nn-NO" sz="2000" b="1" dirty="0">
                <a:solidFill>
                  <a:srgbClr val="6A3E3E"/>
                </a:solidFill>
                <a:latin typeface="Consolas" panose="020B0609020204030204" pitchFamily="49" charset="0"/>
              </a:rPr>
              <a:t>arr</a:t>
            </a:r>
            <a:r>
              <a:rPr lang="nn-NO" sz="2000" b="1" dirty="0">
                <a:solidFill>
                  <a:srgbClr val="000000"/>
                </a:solidFill>
                <a:latin typeface="Consolas" panose="020B0609020204030204" pitchFamily="49" charset="0"/>
              </a:rPr>
              <a:t>.</a:t>
            </a:r>
            <a:r>
              <a:rPr lang="nn-NO" sz="2000" b="1" dirty="0">
                <a:solidFill>
                  <a:srgbClr val="0000C0"/>
                </a:solidFill>
                <a:latin typeface="Consolas" panose="020B0609020204030204" pitchFamily="49" charset="0"/>
              </a:rPr>
              <a:t>length</a:t>
            </a:r>
            <a:r>
              <a:rPr lang="nn-NO" sz="2000" b="1" dirty="0">
                <a:solidFill>
                  <a:srgbClr val="000000"/>
                </a:solidFill>
                <a:latin typeface="Consolas" panose="020B0609020204030204" pitchFamily="49" charset="0"/>
              </a:rPr>
              <a:t>; </a:t>
            </a:r>
            <a:r>
              <a:rPr lang="nn-NO" sz="2000" b="1" dirty="0">
                <a:solidFill>
                  <a:srgbClr val="6A3E3E"/>
                </a:solidFill>
                <a:latin typeface="Consolas" panose="020B0609020204030204" pitchFamily="49" charset="0"/>
              </a:rPr>
              <a:t>i</a:t>
            </a:r>
            <a:r>
              <a:rPr lang="nn-NO" sz="2000" b="1" dirty="0">
                <a:solidFill>
                  <a:srgbClr val="000000"/>
                </a:solidFill>
                <a:latin typeface="Consolas" panose="020B0609020204030204" pitchFamily="49" charset="0"/>
              </a:rPr>
              <a:t>++) </a:t>
            </a:r>
            <a:r>
              <a:rPr lang="nn-NO" sz="2000" dirty="0">
                <a:solidFill>
                  <a:srgbClr val="000000"/>
                </a:solidFill>
                <a:latin typeface="Consolas" panose="020B0609020204030204" pitchFamily="49" charset="0"/>
              </a:rPr>
              <a:t>{</a:t>
            </a:r>
          </a:p>
          <a:p>
            <a:pPr algn="l" rtl="0"/>
            <a:r>
              <a:rPr lang="en-US" sz="2000" b="1" dirty="0">
                <a:solidFill>
                  <a:srgbClr val="7F0055"/>
                </a:solidFill>
                <a:latin typeface="Consolas" panose="020B0609020204030204" pitchFamily="49" charset="0"/>
              </a:rPr>
              <a:t>	if</a:t>
            </a:r>
            <a:r>
              <a:rPr lang="en-US" sz="2000" b="1" dirty="0">
                <a:solidFill>
                  <a:srgbClr val="000000"/>
                </a:solidFill>
                <a:latin typeface="Consolas" panose="020B0609020204030204" pitchFamily="49" charset="0"/>
              </a:rPr>
              <a:t> (</a:t>
            </a:r>
            <a:r>
              <a:rPr lang="en-US" sz="2000" b="1" dirty="0" err="1">
                <a:solidFill>
                  <a:srgbClr val="6A3E3E"/>
                </a:solidFill>
                <a:latin typeface="Consolas" panose="020B0609020204030204" pitchFamily="49" charset="0"/>
              </a:rPr>
              <a:t>arr</a:t>
            </a:r>
            <a:r>
              <a:rPr lang="en-US" sz="2000" b="1" dirty="0">
                <a:solidFill>
                  <a:srgbClr val="000000"/>
                </a:solidFill>
                <a:latin typeface="Consolas" panose="020B0609020204030204" pitchFamily="49" charset="0"/>
              </a:rPr>
              <a:t>[</a:t>
            </a:r>
            <a:r>
              <a:rPr lang="en-US" sz="2000" b="1" dirty="0" err="1">
                <a:solidFill>
                  <a:srgbClr val="6A3E3E"/>
                </a:solidFill>
                <a:latin typeface="Consolas" panose="020B0609020204030204" pitchFamily="49" charset="0"/>
              </a:rPr>
              <a:t>i</a:t>
            </a:r>
            <a:r>
              <a:rPr lang="en-US" sz="2000" b="1" dirty="0">
                <a:solidFill>
                  <a:srgbClr val="000000"/>
                </a:solidFill>
                <a:latin typeface="Consolas" panose="020B0609020204030204" pitchFamily="49" charset="0"/>
              </a:rPr>
              <a:t>] &gt; </a:t>
            </a:r>
            <a:r>
              <a:rPr lang="en-US" sz="2000" b="1" dirty="0" err="1">
                <a:solidFill>
                  <a:srgbClr val="000000"/>
                </a:solidFill>
                <a:latin typeface="Consolas" panose="020B0609020204030204" pitchFamily="49" charset="0"/>
              </a:rPr>
              <a:t>arr</a:t>
            </a:r>
            <a:r>
              <a:rPr lang="en-US" sz="2000" b="1" dirty="0">
                <a:solidFill>
                  <a:srgbClr val="000000"/>
                </a:solidFill>
                <a:latin typeface="Consolas" panose="020B0609020204030204" pitchFamily="49" charset="0"/>
              </a:rPr>
              <a:t>[</a:t>
            </a:r>
            <a:r>
              <a:rPr lang="en-US" sz="2000" b="1" dirty="0">
                <a:solidFill>
                  <a:srgbClr val="6A3E3E"/>
                </a:solidFill>
                <a:latin typeface="Consolas" panose="020B0609020204030204" pitchFamily="49" charset="0"/>
              </a:rPr>
              <a:t>max</a:t>
            </a:r>
            <a:r>
              <a:rPr lang="en-US" sz="2000" b="1" dirty="0">
                <a:solidFill>
                  <a:schemeClr val="bg2">
                    <a:lumMod val="10000"/>
                  </a:schemeClr>
                </a:solidFill>
                <a:latin typeface="Consolas" panose="020B0609020204030204" pitchFamily="49" charset="0"/>
              </a:rPr>
              <a:t>]</a:t>
            </a:r>
            <a:r>
              <a:rPr lang="en-US" sz="2000" b="1" dirty="0">
                <a:solidFill>
                  <a:srgbClr val="000000"/>
                </a:solidFill>
                <a:latin typeface="Consolas" panose="020B0609020204030204" pitchFamily="49" charset="0"/>
              </a:rPr>
              <a:t>) </a:t>
            </a:r>
            <a:r>
              <a:rPr lang="en-US" sz="2000" dirty="0">
                <a:solidFill>
                  <a:srgbClr val="000000"/>
                </a:solidFill>
                <a:latin typeface="Consolas" panose="020B0609020204030204" pitchFamily="49" charset="0"/>
              </a:rPr>
              <a:t>{</a:t>
            </a:r>
          </a:p>
          <a:p>
            <a:pPr algn="l" rtl="0"/>
            <a:r>
              <a:rPr lang="en-US" sz="2000" dirty="0">
                <a:solidFill>
                  <a:srgbClr val="6A3E3E"/>
                </a:solidFill>
                <a:latin typeface="Consolas" panose="020B0609020204030204" pitchFamily="49" charset="0"/>
              </a:rPr>
              <a:t>		</a:t>
            </a:r>
            <a:r>
              <a:rPr lang="en-US" sz="2000" dirty="0" err="1">
                <a:solidFill>
                  <a:srgbClr val="6A3E3E"/>
                </a:solidFill>
                <a:latin typeface="Consolas" panose="020B0609020204030204" pitchFamily="49" charset="0"/>
              </a:rPr>
              <a:t>sganMax</a:t>
            </a:r>
            <a:r>
              <a:rPr lang="en-US" sz="2000" dirty="0">
                <a:solidFill>
                  <a:srgbClr val="000000"/>
                </a:solidFill>
                <a:latin typeface="Consolas" panose="020B0609020204030204" pitchFamily="49" charset="0"/>
              </a:rPr>
              <a:t> = </a:t>
            </a:r>
            <a:r>
              <a:rPr lang="en-US" sz="2000" dirty="0">
                <a:solidFill>
                  <a:srgbClr val="6A3E3E"/>
                </a:solidFill>
                <a:latin typeface="Consolas" panose="020B0609020204030204" pitchFamily="49" charset="0"/>
              </a:rPr>
              <a:t>max</a:t>
            </a:r>
            <a:r>
              <a:rPr lang="en-US" sz="2000" dirty="0">
                <a:solidFill>
                  <a:srgbClr val="000000"/>
                </a:solidFill>
                <a:latin typeface="Consolas" panose="020B0609020204030204" pitchFamily="49" charset="0"/>
              </a:rPr>
              <a:t>;</a:t>
            </a:r>
          </a:p>
          <a:p>
            <a:pPr algn="l" rtl="0"/>
            <a:r>
              <a:rPr lang="en-US" sz="2000" dirty="0">
                <a:solidFill>
                  <a:srgbClr val="6A3E3E"/>
                </a:solidFill>
                <a:latin typeface="Consolas" panose="020B0609020204030204" pitchFamily="49" charset="0"/>
              </a:rPr>
              <a:t>		max</a:t>
            </a:r>
            <a:r>
              <a:rPr lang="en-US" sz="2000" dirty="0">
                <a:solidFill>
                  <a:srgbClr val="000000"/>
                </a:solidFill>
                <a:latin typeface="Consolas" panose="020B0609020204030204" pitchFamily="49" charset="0"/>
              </a:rPr>
              <a:t> = </a:t>
            </a:r>
            <a:r>
              <a:rPr lang="en-US" sz="2000" dirty="0" err="1">
                <a:solidFill>
                  <a:srgbClr val="6A3E3E"/>
                </a:solidFill>
                <a:latin typeface="Consolas" panose="020B0609020204030204" pitchFamily="49" charset="0"/>
              </a:rPr>
              <a:t>i</a:t>
            </a:r>
            <a:r>
              <a:rPr lang="en-US" sz="2000" dirty="0">
                <a:solidFill>
                  <a:srgbClr val="000000"/>
                </a:solidFill>
                <a:latin typeface="Consolas" panose="020B0609020204030204" pitchFamily="49" charset="0"/>
              </a:rPr>
              <a:t>;</a:t>
            </a:r>
          </a:p>
          <a:p>
            <a:pPr algn="l" rtl="0"/>
            <a:r>
              <a:rPr lang="he-IL" sz="2000" dirty="0">
                <a:solidFill>
                  <a:srgbClr val="000000"/>
                </a:solidFill>
                <a:latin typeface="Consolas" panose="020B0609020204030204" pitchFamily="49" charset="0"/>
              </a:rPr>
              <a:t>	</a:t>
            </a:r>
            <a:r>
              <a:rPr lang="da-DK" sz="2000" dirty="0">
                <a:solidFill>
                  <a:srgbClr val="000000"/>
                </a:solidFill>
                <a:latin typeface="Consolas" panose="020B0609020204030204" pitchFamily="49" charset="0"/>
              </a:rPr>
              <a:t>} </a:t>
            </a:r>
            <a:r>
              <a:rPr lang="da-DK" sz="2000" b="1" dirty="0">
                <a:solidFill>
                  <a:srgbClr val="7F0055"/>
                </a:solidFill>
                <a:latin typeface="Consolas" panose="020B0609020204030204" pitchFamily="49" charset="0"/>
              </a:rPr>
              <a:t>else</a:t>
            </a:r>
            <a:r>
              <a:rPr lang="da-DK" sz="2000" b="1" dirty="0">
                <a:solidFill>
                  <a:srgbClr val="000000"/>
                </a:solidFill>
                <a:latin typeface="Consolas" panose="020B0609020204030204" pitchFamily="49" charset="0"/>
              </a:rPr>
              <a:t> </a:t>
            </a:r>
            <a:r>
              <a:rPr lang="da-DK" sz="2000" b="1" dirty="0">
                <a:solidFill>
                  <a:srgbClr val="7F0055"/>
                </a:solidFill>
                <a:latin typeface="Consolas" panose="020B0609020204030204" pitchFamily="49" charset="0"/>
              </a:rPr>
              <a:t>if</a:t>
            </a:r>
            <a:r>
              <a:rPr lang="da-DK" sz="2000" b="1" dirty="0">
                <a:solidFill>
                  <a:srgbClr val="000000"/>
                </a:solidFill>
                <a:latin typeface="Consolas" panose="020B0609020204030204" pitchFamily="49" charset="0"/>
              </a:rPr>
              <a:t> (</a:t>
            </a:r>
            <a:r>
              <a:rPr lang="da-DK" sz="2000" b="1" dirty="0">
                <a:solidFill>
                  <a:srgbClr val="6A3E3E"/>
                </a:solidFill>
                <a:latin typeface="Consolas" panose="020B0609020204030204" pitchFamily="49" charset="0"/>
              </a:rPr>
              <a:t>arr</a:t>
            </a:r>
            <a:r>
              <a:rPr lang="da-DK" sz="2000" b="1" dirty="0">
                <a:solidFill>
                  <a:srgbClr val="000000"/>
                </a:solidFill>
                <a:latin typeface="Consolas" panose="020B0609020204030204" pitchFamily="49" charset="0"/>
              </a:rPr>
              <a:t>[</a:t>
            </a:r>
            <a:r>
              <a:rPr lang="da-DK" sz="2000" b="1" dirty="0">
                <a:solidFill>
                  <a:srgbClr val="6A3E3E"/>
                </a:solidFill>
                <a:latin typeface="Consolas" panose="020B0609020204030204" pitchFamily="49" charset="0"/>
              </a:rPr>
              <a:t>i</a:t>
            </a:r>
            <a:r>
              <a:rPr lang="da-DK" sz="2000" b="1" dirty="0">
                <a:solidFill>
                  <a:srgbClr val="000000"/>
                </a:solidFill>
                <a:latin typeface="Consolas" panose="020B0609020204030204" pitchFamily="49" charset="0"/>
              </a:rPr>
              <a:t>] &gt; arr[</a:t>
            </a:r>
            <a:r>
              <a:rPr lang="da-DK" sz="2000" b="1" dirty="0">
                <a:solidFill>
                  <a:srgbClr val="6A3E3E"/>
                </a:solidFill>
                <a:latin typeface="Consolas" panose="020B0609020204030204" pitchFamily="49" charset="0"/>
              </a:rPr>
              <a:t>sganMax</a:t>
            </a:r>
            <a:r>
              <a:rPr lang="da-DK" sz="2000" b="1" dirty="0">
                <a:solidFill>
                  <a:schemeClr val="bg2">
                    <a:lumMod val="10000"/>
                  </a:schemeClr>
                </a:solidFill>
                <a:latin typeface="Consolas" panose="020B0609020204030204" pitchFamily="49" charset="0"/>
              </a:rPr>
              <a:t>]</a:t>
            </a:r>
            <a:r>
              <a:rPr lang="da-DK" sz="2000" b="1" dirty="0">
                <a:solidFill>
                  <a:srgbClr val="000000"/>
                </a:solidFill>
                <a:latin typeface="Consolas" panose="020B0609020204030204" pitchFamily="49" charset="0"/>
              </a:rPr>
              <a:t>)</a:t>
            </a:r>
          </a:p>
          <a:p>
            <a:pPr algn="l" rtl="0"/>
            <a:r>
              <a:rPr lang="en-US" sz="2000" dirty="0">
                <a:solidFill>
                  <a:srgbClr val="6A3E3E"/>
                </a:solidFill>
                <a:latin typeface="Consolas" panose="020B0609020204030204" pitchFamily="49" charset="0"/>
              </a:rPr>
              <a:t>		</a:t>
            </a:r>
            <a:r>
              <a:rPr lang="en-US" sz="2000" dirty="0" err="1">
                <a:solidFill>
                  <a:srgbClr val="6A3E3E"/>
                </a:solidFill>
                <a:latin typeface="Consolas" panose="020B0609020204030204" pitchFamily="49" charset="0"/>
              </a:rPr>
              <a:t>sganMax</a:t>
            </a:r>
            <a:r>
              <a:rPr lang="en-US" sz="2000" dirty="0">
                <a:solidFill>
                  <a:srgbClr val="000000"/>
                </a:solidFill>
                <a:latin typeface="Consolas" panose="020B0609020204030204" pitchFamily="49" charset="0"/>
              </a:rPr>
              <a:t> = </a:t>
            </a:r>
            <a:r>
              <a:rPr lang="en-US" sz="2000" dirty="0" err="1">
                <a:solidFill>
                  <a:srgbClr val="6A3E3E"/>
                </a:solidFill>
                <a:latin typeface="Consolas" panose="020B0609020204030204" pitchFamily="49" charset="0"/>
              </a:rPr>
              <a:t>i</a:t>
            </a:r>
            <a:r>
              <a:rPr lang="en-US" sz="2000" dirty="0">
                <a:solidFill>
                  <a:srgbClr val="000000"/>
                </a:solidFill>
                <a:latin typeface="Consolas" panose="020B0609020204030204" pitchFamily="49" charset="0"/>
              </a:rPr>
              <a:t>;</a:t>
            </a:r>
          </a:p>
          <a:p>
            <a:pPr algn="l" rtl="0"/>
            <a:r>
              <a:rPr lang="en-US" sz="2000" dirty="0">
                <a:solidFill>
                  <a:srgbClr val="000000"/>
                </a:solidFill>
                <a:latin typeface="Consolas" panose="020B0609020204030204" pitchFamily="49" charset="0"/>
              </a:rPr>
              <a:t>}</a:t>
            </a:r>
            <a:endParaRPr lang="he-IL" sz="2000" dirty="0">
              <a:solidFill>
                <a:srgbClr val="000000"/>
              </a:solidFill>
              <a:latin typeface="Consolas" panose="020B0609020204030204" pitchFamily="49" charset="0"/>
            </a:endParaRPr>
          </a:p>
          <a:p>
            <a:pPr algn="l" rtl="0"/>
            <a:r>
              <a:rPr lang="en-US" sz="2000" dirty="0" err="1">
                <a:solidFill>
                  <a:srgbClr val="000000"/>
                </a:solidFill>
                <a:latin typeface="Consolas" panose="020B0609020204030204" pitchFamily="49" charset="0"/>
              </a:rPr>
              <a:t>System.</a:t>
            </a:r>
            <a:r>
              <a:rPr lang="en-US" sz="2000" b="1" i="1" dirty="0" err="1">
                <a:solidFill>
                  <a:srgbClr val="0000C0"/>
                </a:solidFill>
                <a:latin typeface="Consolas" panose="020B0609020204030204" pitchFamily="49" charset="0"/>
              </a:rPr>
              <a:t>out</a:t>
            </a:r>
            <a:r>
              <a:rPr lang="en-US" sz="2000" b="1" i="1" dirty="0" err="1">
                <a:solidFill>
                  <a:srgbClr val="000000"/>
                </a:solidFill>
                <a:latin typeface="Consolas" panose="020B0609020204030204" pitchFamily="49" charset="0"/>
              </a:rPr>
              <a:t>.println</a:t>
            </a:r>
            <a:r>
              <a:rPr lang="en-US" sz="2000" b="1" i="1" dirty="0">
                <a:solidFill>
                  <a:srgbClr val="000000"/>
                </a:solidFill>
                <a:latin typeface="Consolas" panose="020B0609020204030204" pitchFamily="49" charset="0"/>
              </a:rPr>
              <a:t>(</a:t>
            </a:r>
            <a:r>
              <a:rPr lang="en-US" sz="2000" b="1" i="1" dirty="0">
                <a:solidFill>
                  <a:srgbClr val="2A00FF"/>
                </a:solidFill>
                <a:latin typeface="Consolas" panose="020B0609020204030204" pitchFamily="49" charset="0"/>
              </a:rPr>
              <a:t>"First place: "</a:t>
            </a:r>
            <a:r>
              <a:rPr lang="en-US" sz="2000" b="1" i="1" dirty="0">
                <a:solidFill>
                  <a:srgbClr val="000000"/>
                </a:solidFill>
                <a:latin typeface="Consolas" panose="020B0609020204030204" pitchFamily="49" charset="0"/>
              </a:rPr>
              <a:t> + </a:t>
            </a:r>
            <a:r>
              <a:rPr lang="en-US" sz="2000" b="1" i="1" dirty="0">
                <a:solidFill>
                  <a:srgbClr val="6A3E3E"/>
                </a:solidFill>
                <a:latin typeface="Consolas" panose="020B0609020204030204" pitchFamily="49" charset="0"/>
              </a:rPr>
              <a:t>max</a:t>
            </a:r>
            <a:r>
              <a:rPr lang="en-US" sz="2000" b="1" i="1" dirty="0">
                <a:solidFill>
                  <a:srgbClr val="000000"/>
                </a:solidFill>
                <a:latin typeface="Consolas" panose="020B0609020204030204" pitchFamily="49" charset="0"/>
              </a:rPr>
              <a:t>+1);</a:t>
            </a:r>
          </a:p>
          <a:p>
            <a:pPr algn="l" rtl="0"/>
            <a:r>
              <a:rPr lang="en-US" sz="2000" dirty="0" err="1">
                <a:solidFill>
                  <a:srgbClr val="000000"/>
                </a:solidFill>
                <a:latin typeface="Consolas" panose="020B0609020204030204" pitchFamily="49" charset="0"/>
              </a:rPr>
              <a:t>System.</a:t>
            </a:r>
            <a:r>
              <a:rPr lang="en-US" sz="2000" b="1" i="1" dirty="0" err="1">
                <a:solidFill>
                  <a:srgbClr val="0000C0"/>
                </a:solidFill>
                <a:latin typeface="Consolas" panose="020B0609020204030204" pitchFamily="49" charset="0"/>
              </a:rPr>
              <a:t>out</a:t>
            </a:r>
            <a:r>
              <a:rPr lang="en-US" sz="2000" b="1" i="1" dirty="0" err="1">
                <a:solidFill>
                  <a:srgbClr val="000000"/>
                </a:solidFill>
                <a:latin typeface="Consolas" panose="020B0609020204030204" pitchFamily="49" charset="0"/>
              </a:rPr>
              <a:t>.println</a:t>
            </a:r>
            <a:r>
              <a:rPr lang="en-US" sz="2000" b="1" i="1" dirty="0">
                <a:solidFill>
                  <a:srgbClr val="000000"/>
                </a:solidFill>
                <a:latin typeface="Consolas" panose="020B0609020204030204" pitchFamily="49" charset="0"/>
              </a:rPr>
              <a:t>(</a:t>
            </a:r>
            <a:r>
              <a:rPr lang="en-US" sz="2000" b="1" i="1" dirty="0">
                <a:solidFill>
                  <a:srgbClr val="2A00FF"/>
                </a:solidFill>
                <a:latin typeface="Consolas" panose="020B0609020204030204" pitchFamily="49" charset="0"/>
              </a:rPr>
              <a:t>"Second place: "</a:t>
            </a:r>
            <a:r>
              <a:rPr lang="en-US" sz="2000" b="1" i="1" dirty="0">
                <a:solidFill>
                  <a:srgbClr val="000000"/>
                </a:solidFill>
                <a:latin typeface="Consolas" panose="020B0609020204030204" pitchFamily="49" charset="0"/>
              </a:rPr>
              <a:t>+ </a:t>
            </a:r>
            <a:r>
              <a:rPr lang="en-US" sz="2000" b="1" i="1" dirty="0">
                <a:solidFill>
                  <a:srgbClr val="6A3E3E"/>
                </a:solidFill>
                <a:latin typeface="Consolas" panose="020B0609020204030204" pitchFamily="49" charset="0"/>
              </a:rPr>
              <a:t>sganMax</a:t>
            </a:r>
            <a:r>
              <a:rPr lang="en-US" sz="2000" b="1" i="1" dirty="0">
                <a:solidFill>
                  <a:srgbClr val="000000"/>
                </a:solidFill>
                <a:latin typeface="Consolas" panose="020B0609020204030204" pitchFamily="49" charset="0"/>
              </a:rPr>
              <a:t>+1);</a:t>
            </a:r>
            <a:endParaRPr lang="he-IL" sz="2000" dirty="0">
              <a:solidFill>
                <a:srgbClr val="000000"/>
              </a:solidFill>
              <a:latin typeface="Consolas" panose="020B0609020204030204" pitchFamily="49" charset="0"/>
            </a:endParaRPr>
          </a:p>
        </p:txBody>
      </p:sp>
      <p:sp>
        <p:nvSpPr>
          <p:cNvPr id="4" name="TextBox 3">
            <a:extLst>
              <a:ext uri="{FF2B5EF4-FFF2-40B4-BE49-F238E27FC236}">
                <a16:creationId xmlns:a16="http://schemas.microsoft.com/office/drawing/2014/main" id="{CD2AD5BD-13B8-4135-A55C-E4724E21D10A}"/>
              </a:ext>
            </a:extLst>
          </p:cNvPr>
          <p:cNvSpPr txBox="1"/>
          <p:nvPr/>
        </p:nvSpPr>
        <p:spPr>
          <a:xfrm>
            <a:off x="8757176" y="1689074"/>
            <a:ext cx="3126177" cy="830997"/>
          </a:xfrm>
          <a:prstGeom prst="rect">
            <a:avLst/>
          </a:prstGeom>
          <a:solidFill>
            <a:schemeClr val="bg1"/>
          </a:solidFill>
        </p:spPr>
        <p:txBody>
          <a:bodyPr wrap="none" rtlCol="1">
            <a:spAutoFit/>
          </a:bodyPr>
          <a:lstStyle/>
          <a:p>
            <a:r>
              <a:rPr lang="en-US" sz="4800"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a:t>
            </a:r>
            <a:r>
              <a:rPr lang="en-US" sz="4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nformation</a:t>
            </a:r>
            <a:endParaRPr lang="he-IL" sz="4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5792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9" end="9"/>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5" end="15"/>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F0F120A-AF09-4FAB-B4C3-DAFEFE8612FD}"/>
              </a:ext>
            </a:extLst>
          </p:cNvPr>
          <p:cNvSpPr txBox="1"/>
          <p:nvPr/>
        </p:nvSpPr>
        <p:spPr>
          <a:xfrm>
            <a:off x="449943" y="478970"/>
            <a:ext cx="10261600" cy="2677656"/>
          </a:xfrm>
          <a:prstGeom prst="rect">
            <a:avLst/>
          </a:prstGeom>
          <a:noFill/>
        </p:spPr>
        <p:txBody>
          <a:bodyPr wrap="square" rtlCol="1">
            <a:spAutoFit/>
          </a:bodyPr>
          <a:lstStyle/>
          <a:p>
            <a:r>
              <a:rPr lang="he-IL" sz="2800" dirty="0">
                <a:latin typeface="Calibri" panose="020F0502020204030204" pitchFamily="34" charset="0"/>
                <a:ea typeface="Calibri" panose="020F0502020204030204" pitchFamily="34" charset="0"/>
                <a:cs typeface="Arial" panose="020B0604020202020204" pitchFamily="34" charset="0"/>
              </a:rPr>
              <a:t>מנכ"לית של רשת חנויות ספרים דורשת מכל סניף לשלוח בכל שבוע את פירוט המכירות באופן הבא: כל סניף שולח רשימה של מספרים בעלי 5 ספרות, כל מספר מייצג ספר שנמכר בסניף באותו שבוע. הספרה השמאלית ביותר מייצגת את קוד </a:t>
            </a:r>
            <a:r>
              <a:rPr lang="he-IL" sz="2800" b="1" dirty="0">
                <a:latin typeface="Calibri" panose="020F0502020204030204" pitchFamily="34" charset="0"/>
                <a:ea typeface="Calibri" panose="020F0502020204030204" pitchFamily="34" charset="0"/>
                <a:cs typeface="Arial" panose="020B0604020202020204" pitchFamily="34" charset="0"/>
              </a:rPr>
              <a:t>הסניף </a:t>
            </a:r>
            <a:r>
              <a:rPr lang="he-IL" sz="2800" dirty="0">
                <a:latin typeface="Calibri" panose="020F0502020204030204" pitchFamily="34" charset="0"/>
                <a:ea typeface="Calibri" panose="020F0502020204030204" pitchFamily="34" charset="0"/>
                <a:cs typeface="Arial" panose="020B0604020202020204" pitchFamily="34" charset="0"/>
              </a:rPr>
              <a:t>המדווח (1-9), שתי הספרות האמצעיות מייצגות את קוד הספר ושתי הספרות הימניות ביותר מייצגות את מספר העותקים שנמכרו באותו שבוע מהספר הזה. </a:t>
            </a:r>
          </a:p>
        </p:txBody>
      </p:sp>
      <p:sp>
        <p:nvSpPr>
          <p:cNvPr id="2" name="TextBox 1">
            <a:extLst>
              <a:ext uri="{FF2B5EF4-FFF2-40B4-BE49-F238E27FC236}">
                <a16:creationId xmlns:a16="http://schemas.microsoft.com/office/drawing/2014/main" id="{E0696265-0BC7-46C6-9CDC-19DD39DCDF7C}"/>
              </a:ext>
            </a:extLst>
          </p:cNvPr>
          <p:cNvSpPr txBox="1"/>
          <p:nvPr/>
        </p:nvSpPr>
        <p:spPr>
          <a:xfrm>
            <a:off x="1344265" y="3156626"/>
            <a:ext cx="1611339" cy="2308324"/>
          </a:xfrm>
          <a:prstGeom prst="rect">
            <a:avLst/>
          </a:prstGeom>
          <a:noFill/>
        </p:spPr>
        <p:txBody>
          <a:bodyPr wrap="none" rtlCol="1">
            <a:spAutoFit/>
          </a:bodyPr>
          <a:lstStyle/>
          <a:p>
            <a:r>
              <a:rPr lang="en-US" sz="3600" b="1" dirty="0"/>
              <a:t>37712</a:t>
            </a:r>
          </a:p>
          <a:p>
            <a:r>
              <a:rPr lang="en-US" sz="3600" b="1" dirty="0"/>
              <a:t>43111</a:t>
            </a:r>
          </a:p>
          <a:p>
            <a:r>
              <a:rPr lang="en-US" sz="3600" b="1" dirty="0"/>
              <a:t>33103</a:t>
            </a:r>
          </a:p>
          <a:p>
            <a:r>
              <a:rPr lang="en-US" sz="3600" b="1" dirty="0"/>
              <a:t>21620</a:t>
            </a:r>
            <a:endParaRPr lang="he-IL" sz="3600" b="1" dirty="0"/>
          </a:p>
        </p:txBody>
      </p:sp>
      <p:sp>
        <p:nvSpPr>
          <p:cNvPr id="4" name="TextBox 3">
            <a:extLst>
              <a:ext uri="{FF2B5EF4-FFF2-40B4-BE49-F238E27FC236}">
                <a16:creationId xmlns:a16="http://schemas.microsoft.com/office/drawing/2014/main" id="{37E91B24-C412-4D26-B154-0134442E3057}"/>
              </a:ext>
            </a:extLst>
          </p:cNvPr>
          <p:cNvSpPr txBox="1"/>
          <p:nvPr/>
        </p:nvSpPr>
        <p:spPr>
          <a:xfrm rot="19703214">
            <a:off x="11288110" y="1277482"/>
            <a:ext cx="756938" cy="369332"/>
          </a:xfrm>
          <a:prstGeom prst="rect">
            <a:avLst/>
          </a:prstGeom>
          <a:noFill/>
        </p:spPr>
        <p:txBody>
          <a:bodyPr wrap="none" rtlCol="1">
            <a:spAutoFit/>
          </a:bodyPr>
          <a:lstStyle/>
          <a:p>
            <a:r>
              <a:rPr lang="he-IL" b="1" dirty="0">
                <a:solidFill>
                  <a:srgbClr val="002060"/>
                </a:solidFill>
                <a:effectLst>
                  <a:outerShdw blurRad="38100" dist="38100" dir="2700000" algn="tl">
                    <a:srgbClr val="000000">
                      <a:alpha val="43137"/>
                    </a:srgbClr>
                  </a:outerShdw>
                </a:effectLst>
              </a:rPr>
              <a:t>תרגול</a:t>
            </a:r>
          </a:p>
        </p:txBody>
      </p:sp>
    </p:spTree>
    <p:extLst>
      <p:ext uri="{BB962C8B-B14F-4D97-AF65-F5344CB8AC3E}">
        <p14:creationId xmlns:p14="http://schemas.microsoft.com/office/powerpoint/2010/main" val="3785480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F0F120A-AF09-4FAB-B4C3-DAFEFE8612FD}"/>
              </a:ext>
            </a:extLst>
          </p:cNvPr>
          <p:cNvSpPr txBox="1"/>
          <p:nvPr/>
        </p:nvSpPr>
        <p:spPr>
          <a:xfrm>
            <a:off x="449943" y="478970"/>
            <a:ext cx="10261600" cy="2677656"/>
          </a:xfrm>
          <a:prstGeom prst="rect">
            <a:avLst/>
          </a:prstGeom>
          <a:noFill/>
        </p:spPr>
        <p:txBody>
          <a:bodyPr wrap="square" rtlCol="1">
            <a:spAutoFit/>
          </a:bodyPr>
          <a:lstStyle/>
          <a:p>
            <a:r>
              <a:rPr lang="he-IL" sz="2800" dirty="0">
                <a:latin typeface="Calibri" panose="020F0502020204030204" pitchFamily="34" charset="0"/>
                <a:ea typeface="Calibri" panose="020F0502020204030204" pitchFamily="34" charset="0"/>
                <a:cs typeface="Arial" panose="020B0604020202020204" pitchFamily="34" charset="0"/>
              </a:rPr>
              <a:t>מנכ"לית של רשת חנויות ספרים דורשת מכל סניף לשלוח בכל שבוע את פירוט המכירות באופן הבא: כל סניף שולח רשימה של מספרים בעלי 5 ספרות, כל מספר מייצג ספר שנמכר בסניף באותו שבוע. הספרה השמאלית ביותר מייצגת את קוד </a:t>
            </a:r>
            <a:r>
              <a:rPr lang="he-IL" sz="2800" b="1" dirty="0">
                <a:latin typeface="Calibri" panose="020F0502020204030204" pitchFamily="34" charset="0"/>
                <a:ea typeface="Calibri" panose="020F0502020204030204" pitchFamily="34" charset="0"/>
                <a:cs typeface="Arial" panose="020B0604020202020204" pitchFamily="34" charset="0"/>
              </a:rPr>
              <a:t>הסניף </a:t>
            </a:r>
            <a:r>
              <a:rPr lang="he-IL" sz="2800" dirty="0">
                <a:latin typeface="Calibri" panose="020F0502020204030204" pitchFamily="34" charset="0"/>
                <a:ea typeface="Calibri" panose="020F0502020204030204" pitchFamily="34" charset="0"/>
                <a:cs typeface="Arial" panose="020B0604020202020204" pitchFamily="34" charset="0"/>
              </a:rPr>
              <a:t>המדווח (1-9), שתי הספרות האמצעיות מייצגות את קוד הספר ושתי הספרות הימניות ביותר מייצגות את מספר העותקים שנמכרו באותו שבוע מהספר הזה. </a:t>
            </a:r>
          </a:p>
        </p:txBody>
      </p:sp>
      <p:sp>
        <p:nvSpPr>
          <p:cNvPr id="2" name="TextBox 1">
            <a:extLst>
              <a:ext uri="{FF2B5EF4-FFF2-40B4-BE49-F238E27FC236}">
                <a16:creationId xmlns:a16="http://schemas.microsoft.com/office/drawing/2014/main" id="{E0696265-0BC7-46C6-9CDC-19DD39DCDF7C}"/>
              </a:ext>
            </a:extLst>
          </p:cNvPr>
          <p:cNvSpPr txBox="1"/>
          <p:nvPr/>
        </p:nvSpPr>
        <p:spPr>
          <a:xfrm>
            <a:off x="1344265" y="3156626"/>
            <a:ext cx="1611339" cy="2308324"/>
          </a:xfrm>
          <a:prstGeom prst="rect">
            <a:avLst/>
          </a:prstGeom>
          <a:noFill/>
        </p:spPr>
        <p:txBody>
          <a:bodyPr wrap="none" rtlCol="1">
            <a:spAutoFit/>
          </a:bodyPr>
          <a:lstStyle/>
          <a:p>
            <a:r>
              <a:rPr lang="en-US" sz="3600" b="1" dirty="0">
                <a:solidFill>
                  <a:srgbClr val="FF0000"/>
                </a:solidFill>
              </a:rPr>
              <a:t>3</a:t>
            </a:r>
            <a:r>
              <a:rPr lang="en-US" sz="3600" b="1" dirty="0">
                <a:solidFill>
                  <a:schemeClr val="accent1"/>
                </a:solidFill>
              </a:rPr>
              <a:t>77</a:t>
            </a:r>
            <a:r>
              <a:rPr lang="en-US" sz="3600" b="1" dirty="0"/>
              <a:t>12</a:t>
            </a:r>
          </a:p>
          <a:p>
            <a:r>
              <a:rPr lang="en-US" sz="3600" b="1" dirty="0">
                <a:solidFill>
                  <a:srgbClr val="FF0000"/>
                </a:solidFill>
              </a:rPr>
              <a:t>4</a:t>
            </a:r>
            <a:r>
              <a:rPr lang="en-US" sz="3600" b="1" dirty="0">
                <a:solidFill>
                  <a:schemeClr val="accent1"/>
                </a:solidFill>
              </a:rPr>
              <a:t>31</a:t>
            </a:r>
            <a:r>
              <a:rPr lang="en-US" sz="3600" b="1" dirty="0"/>
              <a:t>11</a:t>
            </a:r>
          </a:p>
          <a:p>
            <a:r>
              <a:rPr lang="en-US" sz="3600" b="1" dirty="0">
                <a:solidFill>
                  <a:srgbClr val="FF0000"/>
                </a:solidFill>
              </a:rPr>
              <a:t>3</a:t>
            </a:r>
            <a:r>
              <a:rPr lang="en-US" sz="3600" b="1" dirty="0">
                <a:solidFill>
                  <a:schemeClr val="accent1"/>
                </a:solidFill>
              </a:rPr>
              <a:t>31</a:t>
            </a:r>
            <a:r>
              <a:rPr lang="en-US" sz="3600" b="1" dirty="0"/>
              <a:t>03</a:t>
            </a:r>
          </a:p>
          <a:p>
            <a:r>
              <a:rPr lang="en-US" sz="3600" b="1" dirty="0">
                <a:solidFill>
                  <a:srgbClr val="FF0000"/>
                </a:solidFill>
              </a:rPr>
              <a:t>2</a:t>
            </a:r>
            <a:r>
              <a:rPr lang="en-US" sz="3600" b="1" dirty="0">
                <a:solidFill>
                  <a:schemeClr val="accent1"/>
                </a:solidFill>
              </a:rPr>
              <a:t>16</a:t>
            </a:r>
            <a:r>
              <a:rPr lang="en-US" sz="3600" b="1" dirty="0"/>
              <a:t>20</a:t>
            </a:r>
            <a:endParaRPr lang="he-IL" sz="3600" b="1" dirty="0"/>
          </a:p>
        </p:txBody>
      </p:sp>
      <p:sp>
        <p:nvSpPr>
          <p:cNvPr id="4" name="TextBox 3">
            <a:extLst>
              <a:ext uri="{FF2B5EF4-FFF2-40B4-BE49-F238E27FC236}">
                <a16:creationId xmlns:a16="http://schemas.microsoft.com/office/drawing/2014/main" id="{37E91B24-C412-4D26-B154-0134442E3057}"/>
              </a:ext>
            </a:extLst>
          </p:cNvPr>
          <p:cNvSpPr txBox="1"/>
          <p:nvPr/>
        </p:nvSpPr>
        <p:spPr>
          <a:xfrm rot="19703214">
            <a:off x="11288110" y="1277482"/>
            <a:ext cx="756938" cy="369332"/>
          </a:xfrm>
          <a:prstGeom prst="rect">
            <a:avLst/>
          </a:prstGeom>
          <a:noFill/>
        </p:spPr>
        <p:txBody>
          <a:bodyPr wrap="none" rtlCol="1">
            <a:spAutoFit/>
          </a:bodyPr>
          <a:lstStyle/>
          <a:p>
            <a:r>
              <a:rPr lang="he-IL" b="1" dirty="0">
                <a:solidFill>
                  <a:srgbClr val="002060"/>
                </a:solidFill>
                <a:effectLst>
                  <a:outerShdw blurRad="38100" dist="38100" dir="2700000" algn="tl">
                    <a:srgbClr val="000000">
                      <a:alpha val="43137"/>
                    </a:srgbClr>
                  </a:outerShdw>
                </a:effectLst>
              </a:rPr>
              <a:t>תרגול</a:t>
            </a:r>
          </a:p>
        </p:txBody>
      </p:sp>
    </p:spTree>
    <p:extLst>
      <p:ext uri="{BB962C8B-B14F-4D97-AF65-F5344CB8AC3E}">
        <p14:creationId xmlns:p14="http://schemas.microsoft.com/office/powerpoint/2010/main" val="25044235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F0F120A-AF09-4FAB-B4C3-DAFEFE8612FD}"/>
              </a:ext>
            </a:extLst>
          </p:cNvPr>
          <p:cNvSpPr txBox="1"/>
          <p:nvPr/>
        </p:nvSpPr>
        <p:spPr>
          <a:xfrm>
            <a:off x="449943" y="478970"/>
            <a:ext cx="10261600" cy="2677656"/>
          </a:xfrm>
          <a:prstGeom prst="rect">
            <a:avLst/>
          </a:prstGeom>
          <a:noFill/>
        </p:spPr>
        <p:txBody>
          <a:bodyPr wrap="square" rtlCol="1">
            <a:spAutoFit/>
          </a:bodyPr>
          <a:lstStyle/>
          <a:p>
            <a:r>
              <a:rPr lang="he-IL" sz="2800" dirty="0">
                <a:latin typeface="Calibri" panose="020F0502020204030204" pitchFamily="34" charset="0"/>
                <a:ea typeface="Calibri" panose="020F0502020204030204" pitchFamily="34" charset="0"/>
                <a:cs typeface="Arial" panose="020B0604020202020204" pitchFamily="34" charset="0"/>
              </a:rPr>
              <a:t>מנכ"לית של רשת חנויות ספרים דורשת מכל סניף לשלוח בכל שבוע את פירוט המכירות באופן הבא: כל סניף שולח רשימה של מספרים בעלי 5 ספרות, כל מספר מייצג ספר שנמכר בסניף באותו שבוע. הספרה השמאלית ביותר מייצגת את קוד </a:t>
            </a:r>
            <a:r>
              <a:rPr lang="he-IL" sz="2800" b="1" dirty="0">
                <a:latin typeface="Calibri" panose="020F0502020204030204" pitchFamily="34" charset="0"/>
                <a:ea typeface="Calibri" panose="020F0502020204030204" pitchFamily="34" charset="0"/>
                <a:cs typeface="Arial" panose="020B0604020202020204" pitchFamily="34" charset="0"/>
              </a:rPr>
              <a:t>הסניף </a:t>
            </a:r>
            <a:r>
              <a:rPr lang="he-IL" sz="2800" dirty="0">
                <a:latin typeface="Calibri" panose="020F0502020204030204" pitchFamily="34" charset="0"/>
                <a:ea typeface="Calibri" panose="020F0502020204030204" pitchFamily="34" charset="0"/>
                <a:cs typeface="Arial" panose="020B0604020202020204" pitchFamily="34" charset="0"/>
              </a:rPr>
              <a:t>המדווח (1-9), שתי הספרות האמצעיות מייצגות את קוד הספר ושתי הספרות הימניות ביותר מייצגות את מספר העותקים שנמכרו באותו שבוע מהספר הזה. </a:t>
            </a:r>
          </a:p>
        </p:txBody>
      </p:sp>
      <p:sp>
        <p:nvSpPr>
          <p:cNvPr id="4" name="TextBox 3">
            <a:extLst>
              <a:ext uri="{FF2B5EF4-FFF2-40B4-BE49-F238E27FC236}">
                <a16:creationId xmlns:a16="http://schemas.microsoft.com/office/drawing/2014/main" id="{37E91B24-C412-4D26-B154-0134442E3057}"/>
              </a:ext>
            </a:extLst>
          </p:cNvPr>
          <p:cNvSpPr txBox="1"/>
          <p:nvPr/>
        </p:nvSpPr>
        <p:spPr>
          <a:xfrm rot="19703214">
            <a:off x="11288110" y="1277482"/>
            <a:ext cx="756938" cy="369332"/>
          </a:xfrm>
          <a:prstGeom prst="rect">
            <a:avLst/>
          </a:prstGeom>
          <a:noFill/>
        </p:spPr>
        <p:txBody>
          <a:bodyPr wrap="none" rtlCol="1">
            <a:spAutoFit/>
          </a:bodyPr>
          <a:lstStyle/>
          <a:p>
            <a:r>
              <a:rPr lang="he-IL" b="1" dirty="0">
                <a:solidFill>
                  <a:srgbClr val="002060"/>
                </a:solidFill>
                <a:effectLst>
                  <a:outerShdw blurRad="38100" dist="38100" dir="2700000" algn="tl">
                    <a:srgbClr val="000000">
                      <a:alpha val="43137"/>
                    </a:srgbClr>
                  </a:outerShdw>
                </a:effectLst>
              </a:rPr>
              <a:t>תרגול</a:t>
            </a:r>
          </a:p>
        </p:txBody>
      </p:sp>
      <p:sp>
        <p:nvSpPr>
          <p:cNvPr id="6" name="מלבן 5">
            <a:extLst>
              <a:ext uri="{FF2B5EF4-FFF2-40B4-BE49-F238E27FC236}">
                <a16:creationId xmlns:a16="http://schemas.microsoft.com/office/drawing/2014/main" id="{A55107BC-E1A3-4E87-A365-A8F99A452622}"/>
              </a:ext>
            </a:extLst>
          </p:cNvPr>
          <p:cNvSpPr/>
          <p:nvPr/>
        </p:nvSpPr>
        <p:spPr>
          <a:xfrm>
            <a:off x="769256" y="3429000"/>
            <a:ext cx="10101943" cy="1815882"/>
          </a:xfrm>
          <a:prstGeom prst="rect">
            <a:avLst/>
          </a:prstGeom>
        </p:spPr>
        <p:txBody>
          <a:bodyPr wrap="square">
            <a:spAutoFit/>
          </a:bodyPr>
          <a:lstStyle/>
          <a:p>
            <a:pPr lvl="0"/>
            <a:r>
              <a:rPr lang="he-IL" sz="2800" dirty="0">
                <a:solidFill>
                  <a:srgbClr val="002060"/>
                </a:solidFill>
                <a:latin typeface="Calibri" panose="020F0502020204030204" pitchFamily="34" charset="0"/>
                <a:cs typeface="Arial" panose="020B0604020202020204" pitchFamily="34" charset="0"/>
              </a:rPr>
              <a:t>הפקיד מקליד את רשימת הקודים של הסניפים. לסיום הוא מקליד 0.  </a:t>
            </a:r>
          </a:p>
          <a:p>
            <a:pPr lvl="0"/>
            <a:r>
              <a:rPr lang="he-IL" sz="2800" dirty="0">
                <a:solidFill>
                  <a:srgbClr val="002060"/>
                </a:solidFill>
                <a:latin typeface="Calibri" panose="020F0502020204030204" pitchFamily="34" charset="0"/>
                <a:cs typeface="Arial" panose="020B0604020202020204" pitchFamily="34" charset="0"/>
              </a:rPr>
              <a:t>המנכ"לית מבקשת לדעת את שני הנתונים הבאים:</a:t>
            </a:r>
          </a:p>
          <a:p>
            <a:pPr marL="514350" lvl="0" indent="-514350">
              <a:buFontTx/>
              <a:buAutoNum type="arabicPeriod"/>
            </a:pPr>
            <a:r>
              <a:rPr lang="he-IL" sz="2800" dirty="0">
                <a:solidFill>
                  <a:srgbClr val="002060"/>
                </a:solidFill>
                <a:latin typeface="Calibri" panose="020F0502020204030204" pitchFamily="34" charset="0"/>
                <a:cs typeface="Arial" panose="020B0604020202020204" pitchFamily="34" charset="0"/>
              </a:rPr>
              <a:t>מספר הסניף שמכר הכי מעט ספרים באותו שבוע</a:t>
            </a:r>
            <a:r>
              <a:rPr lang="he-IL" sz="2800" b="1" dirty="0">
                <a:solidFill>
                  <a:srgbClr val="002060"/>
                </a:solidFill>
                <a:latin typeface="Calibri" panose="020F0502020204030204" pitchFamily="34" charset="0"/>
                <a:cs typeface="Arial" panose="020B0604020202020204" pitchFamily="34" charset="0"/>
              </a:rPr>
              <a:t>.</a:t>
            </a:r>
          </a:p>
          <a:p>
            <a:pPr marL="514350" lvl="0" indent="-514350">
              <a:buFontTx/>
              <a:buAutoNum type="arabicPeriod"/>
            </a:pPr>
            <a:r>
              <a:rPr lang="he-IL" sz="2800" dirty="0">
                <a:solidFill>
                  <a:srgbClr val="002060"/>
                </a:solidFill>
                <a:latin typeface="Calibri" panose="020F0502020204030204" pitchFamily="34" charset="0"/>
                <a:cs typeface="Arial" panose="020B0604020202020204" pitchFamily="34" charset="0"/>
              </a:rPr>
              <a:t>מספר הסניף שמכר הכי הרבה ספרים </a:t>
            </a:r>
            <a:r>
              <a:rPr lang="he-IL" sz="2800" b="1" dirty="0">
                <a:solidFill>
                  <a:srgbClr val="002060"/>
                </a:solidFill>
                <a:latin typeface="Calibri" panose="020F0502020204030204" pitchFamily="34" charset="0"/>
                <a:cs typeface="Arial" panose="020B0604020202020204" pitchFamily="34" charset="0"/>
              </a:rPr>
              <a:t>שונים</a:t>
            </a:r>
            <a:r>
              <a:rPr lang="he-IL" sz="2800" dirty="0">
                <a:solidFill>
                  <a:srgbClr val="002060"/>
                </a:solidFill>
                <a:latin typeface="Calibri" panose="020F0502020204030204" pitchFamily="34" charset="0"/>
                <a:cs typeface="Arial" panose="020B0604020202020204" pitchFamily="34" charset="0"/>
              </a:rPr>
              <a:t> באותו שבוע.</a:t>
            </a:r>
            <a:endParaRPr lang="he-IL" sz="2800" dirty="0">
              <a:solidFill>
                <a:srgbClr val="002060"/>
              </a:solidFill>
            </a:endParaRPr>
          </a:p>
        </p:txBody>
      </p:sp>
    </p:spTree>
    <p:extLst>
      <p:ext uri="{BB962C8B-B14F-4D97-AF65-F5344CB8AC3E}">
        <p14:creationId xmlns:p14="http://schemas.microsoft.com/office/powerpoint/2010/main" val="37333925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A2C76548-288E-4860-972B-C2E8BA7D97AB}"/>
              </a:ext>
            </a:extLst>
          </p:cNvPr>
          <p:cNvSpPr txBox="1"/>
          <p:nvPr/>
        </p:nvSpPr>
        <p:spPr>
          <a:xfrm>
            <a:off x="2400041" y="674400"/>
            <a:ext cx="1923925" cy="5509200"/>
          </a:xfrm>
          <a:prstGeom prst="rect">
            <a:avLst/>
          </a:prstGeom>
          <a:noFill/>
        </p:spPr>
        <p:txBody>
          <a:bodyPr wrap="none" rtlCol="1">
            <a:spAutoFit/>
          </a:bodyPr>
          <a:lstStyle/>
          <a:p>
            <a:r>
              <a:rPr lang="en-US" sz="4400" b="1" dirty="0">
                <a:solidFill>
                  <a:srgbClr val="FF0000"/>
                </a:solidFill>
              </a:rPr>
              <a:t>3</a:t>
            </a:r>
            <a:r>
              <a:rPr lang="en-US" sz="4400" b="1" dirty="0">
                <a:solidFill>
                  <a:schemeClr val="accent1"/>
                </a:solidFill>
              </a:rPr>
              <a:t>77</a:t>
            </a:r>
            <a:r>
              <a:rPr lang="en-US" sz="4400" b="1" dirty="0"/>
              <a:t>12</a:t>
            </a:r>
          </a:p>
          <a:p>
            <a:r>
              <a:rPr lang="en-US" sz="4400" b="1" dirty="0">
                <a:solidFill>
                  <a:srgbClr val="FF0000"/>
                </a:solidFill>
              </a:rPr>
              <a:t>4</a:t>
            </a:r>
            <a:r>
              <a:rPr lang="en-US" sz="4400" b="1" dirty="0">
                <a:solidFill>
                  <a:schemeClr val="accent1"/>
                </a:solidFill>
              </a:rPr>
              <a:t>31</a:t>
            </a:r>
            <a:r>
              <a:rPr lang="en-US" sz="4400" b="1" dirty="0"/>
              <a:t>51</a:t>
            </a:r>
          </a:p>
          <a:p>
            <a:r>
              <a:rPr lang="en-US" sz="4400" b="1" dirty="0">
                <a:solidFill>
                  <a:srgbClr val="FF0000"/>
                </a:solidFill>
              </a:rPr>
              <a:t>3</a:t>
            </a:r>
            <a:r>
              <a:rPr lang="en-US" sz="4400" b="1" dirty="0">
                <a:solidFill>
                  <a:schemeClr val="accent1"/>
                </a:solidFill>
              </a:rPr>
              <a:t>31</a:t>
            </a:r>
            <a:r>
              <a:rPr lang="en-US" sz="4400" b="1" dirty="0"/>
              <a:t>03</a:t>
            </a:r>
          </a:p>
          <a:p>
            <a:r>
              <a:rPr lang="en-US" sz="4400" b="1" dirty="0">
                <a:solidFill>
                  <a:srgbClr val="FF0000"/>
                </a:solidFill>
              </a:rPr>
              <a:t>2</a:t>
            </a:r>
            <a:r>
              <a:rPr lang="en-US" sz="4400" b="1" dirty="0">
                <a:solidFill>
                  <a:schemeClr val="accent1"/>
                </a:solidFill>
              </a:rPr>
              <a:t>16</a:t>
            </a:r>
            <a:r>
              <a:rPr lang="en-US" sz="4400" b="1" dirty="0"/>
              <a:t>20</a:t>
            </a:r>
          </a:p>
          <a:p>
            <a:r>
              <a:rPr lang="en-US" sz="4400" b="1" dirty="0">
                <a:solidFill>
                  <a:srgbClr val="FF0000"/>
                </a:solidFill>
              </a:rPr>
              <a:t>6</a:t>
            </a:r>
            <a:r>
              <a:rPr lang="en-US" sz="4400" b="1" dirty="0">
                <a:solidFill>
                  <a:schemeClr val="accent1"/>
                </a:solidFill>
              </a:rPr>
              <a:t>77</a:t>
            </a:r>
            <a:r>
              <a:rPr lang="en-US" sz="4400" b="1" dirty="0"/>
              <a:t>12</a:t>
            </a:r>
          </a:p>
          <a:p>
            <a:r>
              <a:rPr lang="en-US" sz="4400" b="1" dirty="0">
                <a:solidFill>
                  <a:srgbClr val="FF0000"/>
                </a:solidFill>
              </a:rPr>
              <a:t>5</a:t>
            </a:r>
            <a:r>
              <a:rPr lang="en-US" sz="4400" b="1" dirty="0">
                <a:solidFill>
                  <a:schemeClr val="accent1"/>
                </a:solidFill>
              </a:rPr>
              <a:t>31</a:t>
            </a:r>
            <a:r>
              <a:rPr lang="en-US" sz="4400" b="1" dirty="0"/>
              <a:t>11</a:t>
            </a:r>
          </a:p>
          <a:p>
            <a:r>
              <a:rPr lang="en-US" sz="4400" b="1" dirty="0">
                <a:solidFill>
                  <a:srgbClr val="FF0000"/>
                </a:solidFill>
              </a:rPr>
              <a:t>3</a:t>
            </a:r>
            <a:r>
              <a:rPr lang="en-US" sz="4400" b="1" dirty="0">
                <a:solidFill>
                  <a:schemeClr val="accent1"/>
                </a:solidFill>
              </a:rPr>
              <a:t>11</a:t>
            </a:r>
            <a:r>
              <a:rPr lang="en-US" sz="4400" b="1" dirty="0"/>
              <a:t>03</a:t>
            </a:r>
          </a:p>
          <a:p>
            <a:r>
              <a:rPr lang="en-US" sz="4400" b="1" dirty="0">
                <a:solidFill>
                  <a:srgbClr val="FF0000"/>
                </a:solidFill>
              </a:rPr>
              <a:t>1</a:t>
            </a:r>
            <a:r>
              <a:rPr lang="en-US" sz="4400" b="1" dirty="0">
                <a:solidFill>
                  <a:schemeClr val="accent1"/>
                </a:solidFill>
              </a:rPr>
              <a:t>16</a:t>
            </a:r>
            <a:r>
              <a:rPr lang="en-US" sz="4400" b="1" dirty="0"/>
              <a:t>20</a:t>
            </a:r>
          </a:p>
        </p:txBody>
      </p:sp>
    </p:spTree>
    <p:extLst>
      <p:ext uri="{BB962C8B-B14F-4D97-AF65-F5344CB8AC3E}">
        <p14:creationId xmlns:p14="http://schemas.microsoft.com/office/powerpoint/2010/main" val="20073199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29CB7FD-705A-4AFD-B7A3-B7819D0C79AA}"/>
              </a:ext>
            </a:extLst>
          </p:cNvPr>
          <p:cNvSpPr>
            <a:spLocks noGrp="1"/>
          </p:cNvSpPr>
          <p:nvPr>
            <p:ph type="title"/>
          </p:nvPr>
        </p:nvSpPr>
        <p:spPr/>
        <p:txBody>
          <a:bodyPr/>
          <a:lstStyle/>
          <a:p>
            <a:r>
              <a:rPr lang="he-IL" dirty="0"/>
              <a:t>רשת ספרים - פתרון</a:t>
            </a:r>
          </a:p>
        </p:txBody>
      </p:sp>
      <p:sp>
        <p:nvSpPr>
          <p:cNvPr id="3" name="TextBox 2">
            <a:extLst>
              <a:ext uri="{FF2B5EF4-FFF2-40B4-BE49-F238E27FC236}">
                <a16:creationId xmlns:a16="http://schemas.microsoft.com/office/drawing/2014/main" id="{E1CFB9A8-5632-470E-B738-E4FA6303948A}"/>
              </a:ext>
            </a:extLst>
          </p:cNvPr>
          <p:cNvSpPr txBox="1"/>
          <p:nvPr/>
        </p:nvSpPr>
        <p:spPr>
          <a:xfrm>
            <a:off x="459395" y="1228397"/>
            <a:ext cx="8945863" cy="3539430"/>
          </a:xfrm>
          <a:prstGeom prst="rect">
            <a:avLst/>
          </a:prstGeom>
          <a:noFill/>
        </p:spPr>
        <p:txBody>
          <a:bodyPr wrap="square" rtlCol="1">
            <a:spAutoFit/>
          </a:bodyPr>
          <a:lstStyle/>
          <a:p>
            <a:pPr algn="l" rtl="0"/>
            <a:r>
              <a:rPr lang="en-US" sz="2800" b="1" dirty="0">
                <a:solidFill>
                  <a:srgbClr val="7F0055"/>
                </a:solidFill>
                <a:latin typeface="Consolas" panose="020B0609020204030204" pitchFamily="49" charset="0"/>
              </a:rPr>
              <a:t>int</a:t>
            </a:r>
            <a:r>
              <a:rPr lang="en-US" sz="2800" b="1" dirty="0">
                <a:solidFill>
                  <a:srgbClr val="000000"/>
                </a:solidFill>
                <a:latin typeface="Consolas" panose="020B0609020204030204" pitchFamily="49" charset="0"/>
              </a:rPr>
              <a:t>[]</a:t>
            </a:r>
            <a:r>
              <a:rPr lang="en-US" sz="2800" b="1" dirty="0">
                <a:solidFill>
                  <a:srgbClr val="6A3E3E"/>
                </a:solidFill>
                <a:latin typeface="Consolas" panose="020B0609020204030204" pitchFamily="49" charset="0"/>
              </a:rPr>
              <a:t>counter</a:t>
            </a:r>
            <a:r>
              <a:rPr lang="en-US" sz="2800" b="1" dirty="0">
                <a:solidFill>
                  <a:srgbClr val="000000"/>
                </a:solidFill>
                <a:latin typeface="Consolas" panose="020B0609020204030204" pitchFamily="49" charset="0"/>
              </a:rPr>
              <a:t>=</a:t>
            </a:r>
            <a:r>
              <a:rPr lang="en-US" sz="2800" b="1" dirty="0">
                <a:solidFill>
                  <a:srgbClr val="7F0055"/>
                </a:solidFill>
                <a:latin typeface="Consolas" panose="020B0609020204030204" pitchFamily="49" charset="0"/>
              </a:rPr>
              <a:t>new</a:t>
            </a:r>
            <a:r>
              <a:rPr lang="en-US" sz="2800" b="1" dirty="0">
                <a:solidFill>
                  <a:srgbClr val="000000"/>
                </a:solidFill>
                <a:latin typeface="Consolas" panose="020B0609020204030204" pitchFamily="49" charset="0"/>
              </a:rPr>
              <a:t> </a:t>
            </a:r>
            <a:r>
              <a:rPr lang="en-US" sz="2800" b="1" dirty="0">
                <a:solidFill>
                  <a:srgbClr val="7F0055"/>
                </a:solidFill>
                <a:latin typeface="Consolas" panose="020B0609020204030204" pitchFamily="49" charset="0"/>
              </a:rPr>
              <a:t>int</a:t>
            </a:r>
            <a:r>
              <a:rPr lang="en-US" sz="2800" b="1" dirty="0">
                <a:solidFill>
                  <a:srgbClr val="000000"/>
                </a:solidFill>
                <a:latin typeface="Consolas" panose="020B0609020204030204" pitchFamily="49" charset="0"/>
              </a:rPr>
              <a:t>[9];</a:t>
            </a:r>
          </a:p>
          <a:p>
            <a:pPr algn="l" rtl="0"/>
            <a:r>
              <a:rPr lang="en-US" sz="2800" b="1" dirty="0">
                <a:solidFill>
                  <a:srgbClr val="7F0055"/>
                </a:solidFill>
                <a:latin typeface="Consolas" panose="020B0609020204030204" pitchFamily="49" charset="0"/>
              </a:rPr>
              <a:t>int</a:t>
            </a:r>
            <a:r>
              <a:rPr lang="en-US" sz="2800" b="1" dirty="0">
                <a:solidFill>
                  <a:srgbClr val="000000"/>
                </a:solidFill>
                <a:latin typeface="Consolas" panose="020B0609020204030204" pitchFamily="49" charset="0"/>
              </a:rPr>
              <a:t>[]</a:t>
            </a:r>
            <a:r>
              <a:rPr lang="en-US" sz="2800" b="1" dirty="0">
                <a:solidFill>
                  <a:srgbClr val="6A3E3E"/>
                </a:solidFill>
                <a:latin typeface="Consolas" panose="020B0609020204030204" pitchFamily="49" charset="0"/>
              </a:rPr>
              <a:t>sum</a:t>
            </a:r>
            <a:r>
              <a:rPr lang="en-US" sz="2800" b="1" dirty="0">
                <a:solidFill>
                  <a:srgbClr val="000000"/>
                </a:solidFill>
                <a:latin typeface="Consolas" panose="020B0609020204030204" pitchFamily="49" charset="0"/>
              </a:rPr>
              <a:t>=</a:t>
            </a:r>
            <a:r>
              <a:rPr lang="en-US" sz="2800" b="1" dirty="0">
                <a:solidFill>
                  <a:srgbClr val="7F0055"/>
                </a:solidFill>
                <a:latin typeface="Consolas" panose="020B0609020204030204" pitchFamily="49" charset="0"/>
              </a:rPr>
              <a:t>new</a:t>
            </a:r>
            <a:r>
              <a:rPr lang="en-US" sz="2800" b="1" dirty="0">
                <a:solidFill>
                  <a:srgbClr val="000000"/>
                </a:solidFill>
                <a:latin typeface="Consolas" panose="020B0609020204030204" pitchFamily="49" charset="0"/>
              </a:rPr>
              <a:t> </a:t>
            </a:r>
            <a:r>
              <a:rPr lang="en-US" sz="2800" b="1" dirty="0">
                <a:solidFill>
                  <a:srgbClr val="7F0055"/>
                </a:solidFill>
                <a:latin typeface="Consolas" panose="020B0609020204030204" pitchFamily="49" charset="0"/>
              </a:rPr>
              <a:t>int</a:t>
            </a:r>
            <a:r>
              <a:rPr lang="en-US" sz="2800" b="1" dirty="0">
                <a:solidFill>
                  <a:srgbClr val="000000"/>
                </a:solidFill>
                <a:latin typeface="Consolas" panose="020B0609020204030204" pitchFamily="49" charset="0"/>
              </a:rPr>
              <a:t>[9];</a:t>
            </a:r>
          </a:p>
          <a:p>
            <a:pPr algn="l" rtl="0"/>
            <a:endParaRPr lang="en-US" sz="2800" dirty="0">
              <a:latin typeface="Consolas" panose="020B0609020204030204" pitchFamily="49" charset="0"/>
            </a:endParaRPr>
          </a:p>
          <a:p>
            <a:pPr algn="l" rtl="0"/>
            <a:endParaRPr lang="en-US" sz="2800" dirty="0">
              <a:latin typeface="Consolas" panose="020B0609020204030204" pitchFamily="49" charset="0"/>
            </a:endParaRPr>
          </a:p>
          <a:p>
            <a:pPr algn="l" rtl="0"/>
            <a:r>
              <a:rPr lang="en-US" sz="2800" b="1" dirty="0">
                <a:solidFill>
                  <a:srgbClr val="7F0055"/>
                </a:solidFill>
                <a:latin typeface="Consolas" panose="020B0609020204030204" pitchFamily="49" charset="0"/>
              </a:rPr>
              <a:t>for</a:t>
            </a:r>
            <a:r>
              <a:rPr lang="en-US" sz="2800" b="1" dirty="0">
                <a:solidFill>
                  <a:srgbClr val="000000"/>
                </a:solidFill>
                <a:latin typeface="Consolas" panose="020B0609020204030204" pitchFamily="49" charset="0"/>
              </a:rPr>
              <a:t>(</a:t>
            </a:r>
            <a:r>
              <a:rPr lang="en-US" sz="2800" b="1" dirty="0">
                <a:solidFill>
                  <a:srgbClr val="7F0055"/>
                </a:solidFill>
                <a:latin typeface="Consolas" panose="020B0609020204030204" pitchFamily="49" charset="0"/>
              </a:rPr>
              <a:t>int</a:t>
            </a:r>
            <a:r>
              <a:rPr lang="en-US" sz="2800" b="1" dirty="0">
                <a:solidFill>
                  <a:srgbClr val="000000"/>
                </a:solidFill>
                <a:latin typeface="Consolas" panose="020B0609020204030204" pitchFamily="49" charset="0"/>
              </a:rPr>
              <a:t> </a:t>
            </a:r>
            <a:r>
              <a:rPr lang="en-US" sz="2800" b="1" dirty="0" err="1">
                <a:solidFill>
                  <a:srgbClr val="6A3E3E"/>
                </a:solidFill>
                <a:latin typeface="Consolas" panose="020B0609020204030204" pitchFamily="49" charset="0"/>
              </a:rPr>
              <a:t>i</a:t>
            </a:r>
            <a:r>
              <a:rPr lang="en-US" sz="2800" b="1" dirty="0">
                <a:solidFill>
                  <a:srgbClr val="000000"/>
                </a:solidFill>
                <a:latin typeface="Consolas" panose="020B0609020204030204" pitchFamily="49" charset="0"/>
              </a:rPr>
              <a:t>=0; </a:t>
            </a:r>
            <a:r>
              <a:rPr lang="en-US" sz="2800" b="1" dirty="0" err="1">
                <a:solidFill>
                  <a:srgbClr val="6A3E3E"/>
                </a:solidFill>
                <a:latin typeface="Consolas" panose="020B0609020204030204" pitchFamily="49" charset="0"/>
              </a:rPr>
              <a:t>i</a:t>
            </a:r>
            <a:r>
              <a:rPr lang="en-US" sz="2800" b="1" dirty="0">
                <a:solidFill>
                  <a:srgbClr val="000000"/>
                </a:solidFill>
                <a:latin typeface="Consolas" panose="020B0609020204030204" pitchFamily="49" charset="0"/>
              </a:rPr>
              <a:t>&lt;</a:t>
            </a:r>
            <a:r>
              <a:rPr lang="en-US" sz="2800" b="1" dirty="0" err="1">
                <a:solidFill>
                  <a:srgbClr val="6A3E3E"/>
                </a:solidFill>
                <a:latin typeface="Consolas" panose="020B0609020204030204" pitchFamily="49" charset="0"/>
              </a:rPr>
              <a:t>counter</a:t>
            </a:r>
            <a:r>
              <a:rPr lang="en-US" sz="2800" b="1" dirty="0" err="1">
                <a:solidFill>
                  <a:srgbClr val="000000"/>
                </a:solidFill>
                <a:latin typeface="Consolas" panose="020B0609020204030204" pitchFamily="49" charset="0"/>
              </a:rPr>
              <a:t>.</a:t>
            </a:r>
            <a:r>
              <a:rPr lang="en-US" sz="2800" b="1" dirty="0" err="1">
                <a:solidFill>
                  <a:srgbClr val="0000C0"/>
                </a:solidFill>
                <a:latin typeface="Consolas" panose="020B0609020204030204" pitchFamily="49" charset="0"/>
              </a:rPr>
              <a:t>length</a:t>
            </a:r>
            <a:r>
              <a:rPr lang="en-US" sz="2800" b="1" dirty="0" err="1">
                <a:solidFill>
                  <a:srgbClr val="000000"/>
                </a:solidFill>
                <a:latin typeface="Consolas" panose="020B0609020204030204" pitchFamily="49" charset="0"/>
              </a:rPr>
              <a:t>;</a:t>
            </a:r>
            <a:r>
              <a:rPr lang="en-US" sz="2800" b="1" dirty="0" err="1">
                <a:solidFill>
                  <a:srgbClr val="6A3E3E"/>
                </a:solidFill>
                <a:latin typeface="Consolas" panose="020B0609020204030204" pitchFamily="49" charset="0"/>
              </a:rPr>
              <a:t>i</a:t>
            </a:r>
            <a:r>
              <a:rPr lang="en-US" sz="2800" b="1" dirty="0">
                <a:solidFill>
                  <a:srgbClr val="000000"/>
                </a:solidFill>
                <a:latin typeface="Consolas" panose="020B0609020204030204" pitchFamily="49" charset="0"/>
              </a:rPr>
              <a:t>++)</a:t>
            </a:r>
          </a:p>
          <a:p>
            <a:pPr algn="l" rtl="0"/>
            <a:r>
              <a:rPr lang="en-US" sz="2800" dirty="0">
                <a:solidFill>
                  <a:srgbClr val="6A3E3E"/>
                </a:solidFill>
                <a:latin typeface="Consolas" panose="020B0609020204030204" pitchFamily="49" charset="0"/>
              </a:rPr>
              <a:t>	counter</a:t>
            </a:r>
            <a:r>
              <a:rPr lang="en-US" sz="2800" dirty="0">
                <a:solidFill>
                  <a:srgbClr val="000000"/>
                </a:solidFill>
                <a:latin typeface="Consolas" panose="020B0609020204030204" pitchFamily="49" charset="0"/>
              </a:rPr>
              <a:t>[</a:t>
            </a:r>
            <a:r>
              <a:rPr lang="en-US" sz="2800" dirty="0" err="1">
                <a:solidFill>
                  <a:srgbClr val="6A3E3E"/>
                </a:solidFill>
                <a:latin typeface="Consolas" panose="020B0609020204030204" pitchFamily="49" charset="0"/>
              </a:rPr>
              <a:t>i</a:t>
            </a:r>
            <a:r>
              <a:rPr lang="en-US" sz="2800" dirty="0">
                <a:solidFill>
                  <a:srgbClr val="000000"/>
                </a:solidFill>
                <a:latin typeface="Consolas" panose="020B0609020204030204" pitchFamily="49" charset="0"/>
              </a:rPr>
              <a:t>]=0;</a:t>
            </a:r>
          </a:p>
          <a:p>
            <a:pPr algn="l" rtl="0"/>
            <a:r>
              <a:rPr lang="en-US" sz="2800" b="1" dirty="0">
                <a:solidFill>
                  <a:srgbClr val="7F0055"/>
                </a:solidFill>
                <a:latin typeface="Consolas" panose="020B0609020204030204" pitchFamily="49" charset="0"/>
              </a:rPr>
              <a:t>for</a:t>
            </a:r>
            <a:r>
              <a:rPr lang="en-US" sz="2800" b="1" dirty="0">
                <a:solidFill>
                  <a:srgbClr val="000000"/>
                </a:solidFill>
                <a:latin typeface="Consolas" panose="020B0609020204030204" pitchFamily="49" charset="0"/>
              </a:rPr>
              <a:t>(</a:t>
            </a:r>
            <a:r>
              <a:rPr lang="en-US" sz="2800" b="1" dirty="0">
                <a:solidFill>
                  <a:srgbClr val="7F0055"/>
                </a:solidFill>
                <a:latin typeface="Consolas" panose="020B0609020204030204" pitchFamily="49" charset="0"/>
              </a:rPr>
              <a:t>int</a:t>
            </a:r>
            <a:r>
              <a:rPr lang="en-US" sz="2800" b="1" dirty="0">
                <a:solidFill>
                  <a:srgbClr val="000000"/>
                </a:solidFill>
                <a:latin typeface="Consolas" panose="020B0609020204030204" pitchFamily="49" charset="0"/>
              </a:rPr>
              <a:t> </a:t>
            </a:r>
            <a:r>
              <a:rPr lang="en-US" sz="2800" b="1" dirty="0" err="1">
                <a:solidFill>
                  <a:srgbClr val="6A3E3E"/>
                </a:solidFill>
                <a:latin typeface="Consolas" panose="020B0609020204030204" pitchFamily="49" charset="0"/>
              </a:rPr>
              <a:t>i</a:t>
            </a:r>
            <a:r>
              <a:rPr lang="en-US" sz="2800" b="1" dirty="0">
                <a:solidFill>
                  <a:srgbClr val="000000"/>
                </a:solidFill>
                <a:latin typeface="Consolas" panose="020B0609020204030204" pitchFamily="49" charset="0"/>
              </a:rPr>
              <a:t>=0;</a:t>
            </a:r>
            <a:r>
              <a:rPr lang="en-US" sz="2800" b="1" dirty="0">
                <a:solidFill>
                  <a:srgbClr val="6A3E3E"/>
                </a:solidFill>
                <a:latin typeface="Consolas" panose="020B0609020204030204" pitchFamily="49" charset="0"/>
              </a:rPr>
              <a:t>i</a:t>
            </a:r>
            <a:r>
              <a:rPr lang="en-US" sz="2800" b="1" dirty="0">
                <a:solidFill>
                  <a:srgbClr val="000000"/>
                </a:solidFill>
                <a:latin typeface="Consolas" panose="020B0609020204030204" pitchFamily="49" charset="0"/>
              </a:rPr>
              <a:t>&lt;</a:t>
            </a:r>
            <a:r>
              <a:rPr lang="en-US" sz="2800" b="1" dirty="0" err="1">
                <a:solidFill>
                  <a:srgbClr val="6A3E3E"/>
                </a:solidFill>
                <a:latin typeface="Consolas" panose="020B0609020204030204" pitchFamily="49" charset="0"/>
              </a:rPr>
              <a:t>sum</a:t>
            </a:r>
            <a:r>
              <a:rPr lang="en-US" sz="2800" b="1" dirty="0" err="1">
                <a:solidFill>
                  <a:srgbClr val="000000"/>
                </a:solidFill>
                <a:latin typeface="Consolas" panose="020B0609020204030204" pitchFamily="49" charset="0"/>
              </a:rPr>
              <a:t>.</a:t>
            </a:r>
            <a:r>
              <a:rPr lang="en-US" sz="2800" b="1" dirty="0" err="1">
                <a:solidFill>
                  <a:srgbClr val="0000C0"/>
                </a:solidFill>
                <a:latin typeface="Consolas" panose="020B0609020204030204" pitchFamily="49" charset="0"/>
              </a:rPr>
              <a:t>length</a:t>
            </a:r>
            <a:r>
              <a:rPr lang="en-US" sz="2800" b="1" dirty="0" err="1">
                <a:solidFill>
                  <a:srgbClr val="000000"/>
                </a:solidFill>
                <a:latin typeface="Consolas" panose="020B0609020204030204" pitchFamily="49" charset="0"/>
              </a:rPr>
              <a:t>;</a:t>
            </a:r>
            <a:r>
              <a:rPr lang="en-US" sz="2800" b="1" dirty="0" err="1">
                <a:solidFill>
                  <a:srgbClr val="6A3E3E"/>
                </a:solidFill>
                <a:latin typeface="Consolas" panose="020B0609020204030204" pitchFamily="49" charset="0"/>
              </a:rPr>
              <a:t>i</a:t>
            </a:r>
            <a:r>
              <a:rPr lang="en-US" sz="2800" b="1" dirty="0">
                <a:solidFill>
                  <a:srgbClr val="000000"/>
                </a:solidFill>
                <a:latin typeface="Consolas" panose="020B0609020204030204" pitchFamily="49" charset="0"/>
              </a:rPr>
              <a:t>++)</a:t>
            </a:r>
          </a:p>
          <a:p>
            <a:pPr algn="l" rtl="0"/>
            <a:r>
              <a:rPr lang="en-US" sz="2800" dirty="0">
                <a:solidFill>
                  <a:srgbClr val="6A3E3E"/>
                </a:solidFill>
                <a:latin typeface="Consolas" panose="020B0609020204030204" pitchFamily="49" charset="0"/>
              </a:rPr>
              <a:t>	sum</a:t>
            </a:r>
            <a:r>
              <a:rPr lang="en-US" sz="2800" dirty="0">
                <a:solidFill>
                  <a:srgbClr val="000000"/>
                </a:solidFill>
                <a:latin typeface="Consolas" panose="020B0609020204030204" pitchFamily="49" charset="0"/>
              </a:rPr>
              <a:t>[</a:t>
            </a:r>
            <a:r>
              <a:rPr lang="en-US" sz="2800" dirty="0" err="1">
                <a:solidFill>
                  <a:srgbClr val="6A3E3E"/>
                </a:solidFill>
                <a:latin typeface="Consolas" panose="020B0609020204030204" pitchFamily="49" charset="0"/>
              </a:rPr>
              <a:t>i</a:t>
            </a:r>
            <a:r>
              <a:rPr lang="en-US" sz="2800" dirty="0">
                <a:solidFill>
                  <a:srgbClr val="000000"/>
                </a:solidFill>
                <a:latin typeface="Consolas" panose="020B0609020204030204" pitchFamily="49" charset="0"/>
              </a:rPr>
              <a:t>]=0;</a:t>
            </a:r>
            <a:endParaRPr lang="he-IL" sz="2800" dirty="0">
              <a:latin typeface="Consolas" panose="020B0609020204030204" pitchFamily="49" charset="0"/>
            </a:endParaRPr>
          </a:p>
        </p:txBody>
      </p:sp>
    </p:spTree>
    <p:extLst>
      <p:ext uri="{BB962C8B-B14F-4D97-AF65-F5344CB8AC3E}">
        <p14:creationId xmlns:p14="http://schemas.microsoft.com/office/powerpoint/2010/main" val="34058500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29CB7FD-705A-4AFD-B7A3-B7819D0C79AA}"/>
              </a:ext>
            </a:extLst>
          </p:cNvPr>
          <p:cNvSpPr>
            <a:spLocks noGrp="1"/>
          </p:cNvSpPr>
          <p:nvPr>
            <p:ph type="title"/>
          </p:nvPr>
        </p:nvSpPr>
        <p:spPr/>
        <p:txBody>
          <a:bodyPr/>
          <a:lstStyle/>
          <a:p>
            <a:r>
              <a:rPr lang="he-IL" dirty="0"/>
              <a:t>רשת ספרים - פתרון</a:t>
            </a:r>
          </a:p>
        </p:txBody>
      </p:sp>
      <p:sp>
        <p:nvSpPr>
          <p:cNvPr id="3" name="TextBox 2">
            <a:extLst>
              <a:ext uri="{FF2B5EF4-FFF2-40B4-BE49-F238E27FC236}">
                <a16:creationId xmlns:a16="http://schemas.microsoft.com/office/drawing/2014/main" id="{E1CFB9A8-5632-470E-B738-E4FA6303948A}"/>
              </a:ext>
            </a:extLst>
          </p:cNvPr>
          <p:cNvSpPr txBox="1"/>
          <p:nvPr/>
        </p:nvSpPr>
        <p:spPr>
          <a:xfrm>
            <a:off x="425640" y="1228397"/>
            <a:ext cx="11340720" cy="4832092"/>
          </a:xfrm>
          <a:prstGeom prst="rect">
            <a:avLst/>
          </a:prstGeom>
          <a:noFill/>
        </p:spPr>
        <p:txBody>
          <a:bodyPr wrap="square" rtlCol="1">
            <a:spAutoFit/>
          </a:bodyPr>
          <a:lstStyle/>
          <a:p>
            <a:pPr algn="l" rtl="0"/>
            <a:r>
              <a:rPr lang="en-US" sz="2800" b="1" dirty="0">
                <a:solidFill>
                  <a:srgbClr val="7F0055"/>
                </a:solidFill>
                <a:latin typeface="Consolas" panose="020B0609020204030204" pitchFamily="49" charset="0"/>
              </a:rPr>
              <a:t>int</a:t>
            </a:r>
            <a:r>
              <a:rPr lang="en-US" sz="2800" b="1" dirty="0">
                <a:solidFill>
                  <a:srgbClr val="000000"/>
                </a:solidFill>
                <a:latin typeface="Consolas" panose="020B0609020204030204" pitchFamily="49" charset="0"/>
              </a:rPr>
              <a:t> </a:t>
            </a:r>
            <a:r>
              <a:rPr lang="en-US" sz="2800" b="1" dirty="0">
                <a:solidFill>
                  <a:srgbClr val="6A3E3E"/>
                </a:solidFill>
                <a:latin typeface="Consolas" panose="020B0609020204030204" pitchFamily="49" charset="0"/>
              </a:rPr>
              <a:t>num</a:t>
            </a:r>
            <a:r>
              <a:rPr lang="en-US" sz="2800" b="1" dirty="0">
                <a:solidFill>
                  <a:srgbClr val="000000"/>
                </a:solidFill>
                <a:latin typeface="Consolas" panose="020B0609020204030204" pitchFamily="49" charset="0"/>
              </a:rPr>
              <a:t>, </a:t>
            </a:r>
            <a:r>
              <a:rPr lang="en-US" sz="2800" b="1" dirty="0">
                <a:solidFill>
                  <a:srgbClr val="6A3E3E"/>
                </a:solidFill>
                <a:latin typeface="Consolas" panose="020B0609020204030204" pitchFamily="49" charset="0"/>
              </a:rPr>
              <a:t>branch</a:t>
            </a:r>
            <a:r>
              <a:rPr lang="en-US" sz="2800" b="1" dirty="0">
                <a:solidFill>
                  <a:srgbClr val="000000"/>
                </a:solidFill>
                <a:latin typeface="Consolas" panose="020B0609020204030204" pitchFamily="49" charset="0"/>
              </a:rPr>
              <a:t>, </a:t>
            </a:r>
            <a:r>
              <a:rPr lang="en-US" sz="2800" b="1" dirty="0">
                <a:solidFill>
                  <a:srgbClr val="6A3E3E"/>
                </a:solidFill>
                <a:latin typeface="Consolas" panose="020B0609020204030204" pitchFamily="49" charset="0"/>
              </a:rPr>
              <a:t>copies</a:t>
            </a:r>
            <a:r>
              <a:rPr lang="en-US" sz="2800" b="1" dirty="0">
                <a:solidFill>
                  <a:srgbClr val="000000"/>
                </a:solidFill>
                <a:latin typeface="Consolas" panose="020B0609020204030204" pitchFamily="49" charset="0"/>
              </a:rPr>
              <a:t>;</a:t>
            </a:r>
          </a:p>
          <a:p>
            <a:pPr algn="l" rtl="0"/>
            <a:r>
              <a:rPr lang="en-US" sz="2800" dirty="0" err="1">
                <a:solidFill>
                  <a:srgbClr val="000000"/>
                </a:solidFill>
                <a:latin typeface="Consolas" panose="020B0609020204030204" pitchFamily="49" charset="0"/>
              </a:rPr>
              <a:t>System.</a:t>
            </a:r>
            <a:r>
              <a:rPr lang="en-US" sz="2800" b="1" i="1" dirty="0" err="1">
                <a:solidFill>
                  <a:srgbClr val="0000C0"/>
                </a:solidFill>
                <a:latin typeface="Consolas" panose="020B0609020204030204" pitchFamily="49" charset="0"/>
              </a:rPr>
              <a:t>out</a:t>
            </a:r>
            <a:r>
              <a:rPr lang="en-US" sz="2800" b="1" i="1" dirty="0" err="1">
                <a:solidFill>
                  <a:srgbClr val="000000"/>
                </a:solidFill>
                <a:latin typeface="Consolas" panose="020B0609020204030204" pitchFamily="49" charset="0"/>
              </a:rPr>
              <a:t>.print</a:t>
            </a:r>
            <a:r>
              <a:rPr lang="en-US" sz="2800" b="1" i="1" dirty="0">
                <a:solidFill>
                  <a:srgbClr val="000000"/>
                </a:solidFill>
                <a:latin typeface="Consolas" panose="020B0609020204030204" pitchFamily="49" charset="0"/>
              </a:rPr>
              <a:t>(</a:t>
            </a:r>
            <a:r>
              <a:rPr lang="en-US" sz="2800" b="1" i="1" dirty="0">
                <a:solidFill>
                  <a:srgbClr val="2A00FF"/>
                </a:solidFill>
                <a:latin typeface="Consolas" panose="020B0609020204030204" pitchFamily="49" charset="0"/>
              </a:rPr>
              <a:t>"Enter num to finish enter 0-&gt;"</a:t>
            </a:r>
            <a:r>
              <a:rPr lang="en-US" sz="2800" b="1" i="1" dirty="0">
                <a:solidFill>
                  <a:srgbClr val="000000"/>
                </a:solidFill>
                <a:latin typeface="Consolas" panose="020B0609020204030204" pitchFamily="49" charset="0"/>
              </a:rPr>
              <a:t>);</a:t>
            </a:r>
          </a:p>
          <a:p>
            <a:pPr algn="l" rtl="0"/>
            <a:r>
              <a:rPr lang="en-US" sz="2800" dirty="0">
                <a:solidFill>
                  <a:srgbClr val="6A3E3E"/>
                </a:solidFill>
                <a:latin typeface="Consolas" panose="020B0609020204030204" pitchFamily="49" charset="0"/>
              </a:rPr>
              <a:t>num</a:t>
            </a:r>
            <a:r>
              <a:rPr lang="en-US" sz="2800" dirty="0">
                <a:solidFill>
                  <a:srgbClr val="000000"/>
                </a:solidFill>
                <a:latin typeface="Consolas" panose="020B0609020204030204" pitchFamily="49" charset="0"/>
              </a:rPr>
              <a:t>=</a:t>
            </a:r>
            <a:r>
              <a:rPr lang="en-US" sz="2800" dirty="0" err="1">
                <a:solidFill>
                  <a:srgbClr val="6A3E3E"/>
                </a:solidFill>
                <a:latin typeface="Consolas" panose="020B0609020204030204" pitchFamily="49" charset="0"/>
              </a:rPr>
              <a:t>in</a:t>
            </a:r>
            <a:r>
              <a:rPr lang="en-US" sz="2800" dirty="0" err="1">
                <a:solidFill>
                  <a:srgbClr val="000000"/>
                </a:solidFill>
                <a:latin typeface="Consolas" panose="020B0609020204030204" pitchFamily="49" charset="0"/>
              </a:rPr>
              <a:t>.nextInt</a:t>
            </a:r>
            <a:r>
              <a:rPr lang="en-US" sz="2800" dirty="0">
                <a:solidFill>
                  <a:srgbClr val="000000"/>
                </a:solidFill>
                <a:latin typeface="Consolas" panose="020B0609020204030204" pitchFamily="49" charset="0"/>
              </a:rPr>
              <a:t>();</a:t>
            </a:r>
          </a:p>
          <a:p>
            <a:pPr algn="l" rtl="0"/>
            <a:r>
              <a:rPr lang="en-US" sz="2800" b="1" dirty="0">
                <a:solidFill>
                  <a:srgbClr val="7F0055"/>
                </a:solidFill>
                <a:latin typeface="Consolas" panose="020B0609020204030204" pitchFamily="49" charset="0"/>
              </a:rPr>
              <a:t>while</a:t>
            </a:r>
            <a:r>
              <a:rPr lang="en-US" sz="2800" b="1" dirty="0">
                <a:solidFill>
                  <a:srgbClr val="000000"/>
                </a:solidFill>
                <a:latin typeface="Consolas" panose="020B0609020204030204" pitchFamily="49" charset="0"/>
              </a:rPr>
              <a:t>(</a:t>
            </a:r>
            <a:r>
              <a:rPr lang="en-US" sz="2800" b="1" dirty="0">
                <a:solidFill>
                  <a:srgbClr val="6A3E3E"/>
                </a:solidFill>
                <a:latin typeface="Consolas" panose="020B0609020204030204" pitchFamily="49" charset="0"/>
              </a:rPr>
              <a:t>num</a:t>
            </a:r>
            <a:r>
              <a:rPr lang="en-US" sz="2800" dirty="0">
                <a:solidFill>
                  <a:srgbClr val="000000"/>
                </a:solidFill>
                <a:latin typeface="Consolas" panose="020B0609020204030204" pitchFamily="49" charset="0"/>
              </a:rPr>
              <a:t>!=0</a:t>
            </a:r>
            <a:r>
              <a:rPr lang="en-US" sz="2800" b="1" dirty="0">
                <a:solidFill>
                  <a:srgbClr val="000000"/>
                </a:solidFill>
                <a:latin typeface="Consolas" panose="020B0609020204030204" pitchFamily="49" charset="0"/>
              </a:rPr>
              <a:t>)</a:t>
            </a:r>
            <a:r>
              <a:rPr lang="en-US" sz="2800" dirty="0">
                <a:solidFill>
                  <a:srgbClr val="000000"/>
                </a:solidFill>
                <a:latin typeface="Consolas" panose="020B0609020204030204" pitchFamily="49" charset="0"/>
              </a:rPr>
              <a:t>{</a:t>
            </a:r>
          </a:p>
          <a:p>
            <a:pPr algn="l" rtl="0"/>
            <a:r>
              <a:rPr lang="en-US" sz="2800" dirty="0">
                <a:solidFill>
                  <a:srgbClr val="6A3E3E"/>
                </a:solidFill>
                <a:latin typeface="Consolas" panose="020B0609020204030204" pitchFamily="49" charset="0"/>
              </a:rPr>
              <a:t>	branch</a:t>
            </a:r>
            <a:r>
              <a:rPr lang="en-US" sz="2800" dirty="0">
                <a:solidFill>
                  <a:srgbClr val="000000"/>
                </a:solidFill>
                <a:latin typeface="Consolas" panose="020B0609020204030204" pitchFamily="49" charset="0"/>
              </a:rPr>
              <a:t>=</a:t>
            </a:r>
            <a:r>
              <a:rPr lang="en-US" sz="2800" dirty="0">
                <a:solidFill>
                  <a:srgbClr val="6A3E3E"/>
                </a:solidFill>
                <a:latin typeface="Consolas" panose="020B0609020204030204" pitchFamily="49" charset="0"/>
              </a:rPr>
              <a:t>num</a:t>
            </a:r>
            <a:r>
              <a:rPr lang="en-US" sz="2800" dirty="0">
                <a:solidFill>
                  <a:srgbClr val="000000"/>
                </a:solidFill>
                <a:latin typeface="Consolas" panose="020B0609020204030204" pitchFamily="49" charset="0"/>
              </a:rPr>
              <a:t>/10000;</a:t>
            </a:r>
          </a:p>
          <a:p>
            <a:pPr algn="l" rtl="0"/>
            <a:r>
              <a:rPr lang="en-US" sz="2800" dirty="0">
                <a:solidFill>
                  <a:srgbClr val="6A3E3E"/>
                </a:solidFill>
                <a:latin typeface="Consolas" panose="020B0609020204030204" pitchFamily="49" charset="0"/>
              </a:rPr>
              <a:t>	copies</a:t>
            </a:r>
            <a:r>
              <a:rPr lang="en-US" sz="2800" dirty="0">
                <a:solidFill>
                  <a:srgbClr val="000000"/>
                </a:solidFill>
                <a:latin typeface="Consolas" panose="020B0609020204030204" pitchFamily="49" charset="0"/>
              </a:rPr>
              <a:t>=</a:t>
            </a:r>
            <a:r>
              <a:rPr lang="en-US" sz="2800" dirty="0">
                <a:solidFill>
                  <a:srgbClr val="6A3E3E"/>
                </a:solidFill>
                <a:latin typeface="Consolas" panose="020B0609020204030204" pitchFamily="49" charset="0"/>
              </a:rPr>
              <a:t>num</a:t>
            </a:r>
            <a:r>
              <a:rPr lang="en-US" sz="2800" dirty="0">
                <a:solidFill>
                  <a:srgbClr val="000000"/>
                </a:solidFill>
                <a:latin typeface="Consolas" panose="020B0609020204030204" pitchFamily="49" charset="0"/>
              </a:rPr>
              <a:t>%100;</a:t>
            </a:r>
          </a:p>
          <a:p>
            <a:pPr algn="l" rtl="0"/>
            <a:r>
              <a:rPr lang="en-US" sz="2800" dirty="0">
                <a:solidFill>
                  <a:srgbClr val="6A3E3E"/>
                </a:solidFill>
                <a:latin typeface="Consolas" panose="020B0609020204030204" pitchFamily="49" charset="0"/>
              </a:rPr>
              <a:t>	counter</a:t>
            </a:r>
            <a:r>
              <a:rPr lang="en-US" sz="2800" dirty="0">
                <a:solidFill>
                  <a:srgbClr val="000000"/>
                </a:solidFill>
                <a:latin typeface="Consolas" panose="020B0609020204030204" pitchFamily="49" charset="0"/>
              </a:rPr>
              <a:t>[</a:t>
            </a:r>
            <a:r>
              <a:rPr lang="en-US" sz="2800" dirty="0">
                <a:solidFill>
                  <a:srgbClr val="6A3E3E"/>
                </a:solidFill>
                <a:latin typeface="Consolas" panose="020B0609020204030204" pitchFamily="49" charset="0"/>
              </a:rPr>
              <a:t>branch</a:t>
            </a:r>
            <a:r>
              <a:rPr lang="en-US" sz="2800" dirty="0">
                <a:solidFill>
                  <a:srgbClr val="000000"/>
                </a:solidFill>
                <a:latin typeface="Consolas" panose="020B0609020204030204" pitchFamily="49" charset="0"/>
              </a:rPr>
              <a:t>-1]++;</a:t>
            </a:r>
          </a:p>
          <a:p>
            <a:pPr algn="l" rtl="0"/>
            <a:r>
              <a:rPr lang="en-US" sz="2800" dirty="0">
                <a:solidFill>
                  <a:srgbClr val="6A3E3E"/>
                </a:solidFill>
                <a:latin typeface="Consolas" panose="020B0609020204030204" pitchFamily="49" charset="0"/>
              </a:rPr>
              <a:t>	sum</a:t>
            </a:r>
            <a:r>
              <a:rPr lang="en-US" sz="2800" dirty="0">
                <a:solidFill>
                  <a:srgbClr val="000000"/>
                </a:solidFill>
                <a:latin typeface="Consolas" panose="020B0609020204030204" pitchFamily="49" charset="0"/>
              </a:rPr>
              <a:t>[</a:t>
            </a:r>
            <a:r>
              <a:rPr lang="en-US" sz="2800" dirty="0">
                <a:solidFill>
                  <a:srgbClr val="6A3E3E"/>
                </a:solidFill>
                <a:latin typeface="Consolas" panose="020B0609020204030204" pitchFamily="49" charset="0"/>
              </a:rPr>
              <a:t>branch</a:t>
            </a:r>
            <a:r>
              <a:rPr lang="en-US" sz="2800" dirty="0">
                <a:solidFill>
                  <a:srgbClr val="000000"/>
                </a:solidFill>
                <a:latin typeface="Consolas" panose="020B0609020204030204" pitchFamily="49" charset="0"/>
              </a:rPr>
              <a:t>-1]+=</a:t>
            </a:r>
            <a:r>
              <a:rPr lang="en-US" sz="2800" dirty="0">
                <a:solidFill>
                  <a:srgbClr val="6A3E3E"/>
                </a:solidFill>
                <a:latin typeface="Consolas" panose="020B0609020204030204" pitchFamily="49" charset="0"/>
              </a:rPr>
              <a:t>copies</a:t>
            </a:r>
            <a:r>
              <a:rPr lang="en-US" sz="2800" dirty="0">
                <a:solidFill>
                  <a:srgbClr val="000000"/>
                </a:solidFill>
                <a:latin typeface="Consolas" panose="020B0609020204030204" pitchFamily="49" charset="0"/>
              </a:rPr>
              <a:t>;</a:t>
            </a:r>
          </a:p>
          <a:p>
            <a:pPr algn="l" rtl="0"/>
            <a:r>
              <a:rPr lang="en-US" sz="2800" dirty="0">
                <a:solidFill>
                  <a:srgbClr val="000000"/>
                </a:solidFill>
                <a:latin typeface="Consolas" panose="020B0609020204030204" pitchFamily="49" charset="0"/>
              </a:rPr>
              <a:t>	</a:t>
            </a:r>
            <a:r>
              <a:rPr lang="en-US" sz="2800" dirty="0" err="1">
                <a:solidFill>
                  <a:srgbClr val="000000"/>
                </a:solidFill>
                <a:latin typeface="Consolas" panose="020B0609020204030204" pitchFamily="49" charset="0"/>
              </a:rPr>
              <a:t>System.</a:t>
            </a:r>
            <a:r>
              <a:rPr lang="en-US" sz="2800" b="1" i="1" dirty="0" err="1">
                <a:solidFill>
                  <a:srgbClr val="0000C0"/>
                </a:solidFill>
                <a:latin typeface="Consolas" panose="020B0609020204030204" pitchFamily="49" charset="0"/>
              </a:rPr>
              <a:t>out</a:t>
            </a:r>
            <a:r>
              <a:rPr lang="en-US" sz="2800" b="1" i="1" dirty="0" err="1">
                <a:solidFill>
                  <a:srgbClr val="000000"/>
                </a:solidFill>
                <a:latin typeface="Consolas" panose="020B0609020204030204" pitchFamily="49" charset="0"/>
              </a:rPr>
              <a:t>.print</a:t>
            </a:r>
            <a:r>
              <a:rPr lang="en-US" sz="2800" b="1" i="1" dirty="0">
                <a:solidFill>
                  <a:srgbClr val="000000"/>
                </a:solidFill>
                <a:latin typeface="Consolas" panose="020B0609020204030204" pitchFamily="49" charset="0"/>
              </a:rPr>
              <a:t>(</a:t>
            </a:r>
            <a:r>
              <a:rPr lang="en-US" sz="2800" b="1" i="1" dirty="0">
                <a:solidFill>
                  <a:srgbClr val="2A00FF"/>
                </a:solidFill>
                <a:latin typeface="Consolas" panose="020B0609020204030204" pitchFamily="49" charset="0"/>
              </a:rPr>
              <a:t>“another one:"</a:t>
            </a:r>
            <a:r>
              <a:rPr lang="en-US" sz="2800" b="1" i="1" dirty="0">
                <a:solidFill>
                  <a:srgbClr val="000000"/>
                </a:solidFill>
                <a:latin typeface="Consolas" panose="020B0609020204030204" pitchFamily="49" charset="0"/>
              </a:rPr>
              <a:t>);</a:t>
            </a:r>
          </a:p>
          <a:p>
            <a:pPr algn="l" rtl="0"/>
            <a:r>
              <a:rPr lang="en-US" sz="2800" dirty="0">
                <a:solidFill>
                  <a:srgbClr val="6A3E3E"/>
                </a:solidFill>
                <a:latin typeface="Consolas" panose="020B0609020204030204" pitchFamily="49" charset="0"/>
              </a:rPr>
              <a:t>	num</a:t>
            </a:r>
            <a:r>
              <a:rPr lang="en-US" sz="2800" dirty="0">
                <a:solidFill>
                  <a:srgbClr val="000000"/>
                </a:solidFill>
                <a:latin typeface="Consolas" panose="020B0609020204030204" pitchFamily="49" charset="0"/>
              </a:rPr>
              <a:t>=</a:t>
            </a:r>
            <a:r>
              <a:rPr lang="en-US" sz="2800" dirty="0" err="1">
                <a:solidFill>
                  <a:srgbClr val="6A3E3E"/>
                </a:solidFill>
                <a:latin typeface="Consolas" panose="020B0609020204030204" pitchFamily="49" charset="0"/>
              </a:rPr>
              <a:t>in</a:t>
            </a:r>
            <a:r>
              <a:rPr lang="en-US" sz="2800" dirty="0" err="1">
                <a:solidFill>
                  <a:srgbClr val="000000"/>
                </a:solidFill>
                <a:latin typeface="Consolas" panose="020B0609020204030204" pitchFamily="49" charset="0"/>
              </a:rPr>
              <a:t>.nextInt</a:t>
            </a:r>
            <a:r>
              <a:rPr lang="en-US" sz="2800" dirty="0">
                <a:solidFill>
                  <a:srgbClr val="000000"/>
                </a:solidFill>
                <a:latin typeface="Consolas" panose="020B0609020204030204" pitchFamily="49" charset="0"/>
              </a:rPr>
              <a:t>();</a:t>
            </a:r>
          </a:p>
          <a:p>
            <a:pPr algn="l" rtl="0"/>
            <a:r>
              <a:rPr lang="he-IL" sz="2800" dirty="0">
                <a:solidFill>
                  <a:srgbClr val="000000"/>
                </a:solidFill>
                <a:latin typeface="Consolas" panose="020B0609020204030204" pitchFamily="49" charset="0"/>
              </a:rPr>
              <a:t>{</a:t>
            </a:r>
          </a:p>
        </p:txBody>
      </p:sp>
    </p:spTree>
    <p:extLst>
      <p:ext uri="{BB962C8B-B14F-4D97-AF65-F5344CB8AC3E}">
        <p14:creationId xmlns:p14="http://schemas.microsoft.com/office/powerpoint/2010/main" val="3890017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7" name="כותרת 6"/>
          <p:cNvSpPr>
            <a:spLocks noGrp="1"/>
          </p:cNvSpPr>
          <p:nvPr>
            <p:ph type="title"/>
          </p:nvPr>
        </p:nvSpPr>
        <p:spPr>
          <a:xfrm>
            <a:off x="4021971" y="257337"/>
            <a:ext cx="9802368" cy="720000"/>
          </a:xfrm>
        </p:spPr>
        <p:txBody>
          <a:bodyPr/>
          <a:lstStyle/>
          <a:p>
            <a:r>
              <a:rPr lang="he-IL" dirty="0"/>
              <a:t>מה נלמד היום </a:t>
            </a:r>
          </a:p>
        </p:txBody>
      </p:sp>
      <p:sp>
        <p:nvSpPr>
          <p:cNvPr id="3" name="מציין מיקום טקסט 2"/>
          <p:cNvSpPr>
            <a:spLocks noGrp="1"/>
          </p:cNvSpPr>
          <p:nvPr>
            <p:ph idx="1"/>
          </p:nvPr>
        </p:nvSpPr>
        <p:spPr>
          <a:xfrm>
            <a:off x="3616857" y="1269104"/>
            <a:ext cx="8031962" cy="4611559"/>
          </a:xfrm>
        </p:spPr>
        <p:txBody>
          <a:bodyPr/>
          <a:lstStyle/>
          <a:p>
            <a:r>
              <a:rPr lang="he-IL" dirty="0">
                <a:sym typeface="Varela Round"/>
              </a:rPr>
              <a:t>חזרה קצרה על מערך חד ממדי</a:t>
            </a:r>
          </a:p>
          <a:p>
            <a:r>
              <a:rPr lang="he-IL" dirty="0">
                <a:sym typeface="Varela Round"/>
              </a:rPr>
              <a:t>מה זה מערך מונים ומתי צריך להשתמש בו?</a:t>
            </a:r>
          </a:p>
          <a:p>
            <a:r>
              <a:rPr lang="he-IL" dirty="0">
                <a:sym typeface="Varela Round"/>
              </a:rPr>
              <a:t>מערך צוברים</a:t>
            </a:r>
          </a:p>
          <a:p>
            <a:r>
              <a:rPr lang="he-IL" dirty="0">
                <a:sym typeface="Varela Round"/>
              </a:rPr>
              <a:t>איתור המידע מתוך המערך</a:t>
            </a:r>
            <a:endParaRPr lang="he-IL" dirty="0"/>
          </a:p>
        </p:txBody>
      </p:sp>
      <p:sp>
        <p:nvSpPr>
          <p:cNvPr id="6" name="Rectangle 5">
            <a:extLst>
              <a:ext uri="{FF2B5EF4-FFF2-40B4-BE49-F238E27FC236}">
                <a16:creationId xmlns:a16="http://schemas.microsoft.com/office/drawing/2014/main" id="{4558C303-E198-483E-A262-922AC5C18CB4}"/>
              </a:ext>
            </a:extLst>
          </p:cNvPr>
          <p:cNvSpPr/>
          <p:nvPr/>
        </p:nvSpPr>
        <p:spPr>
          <a:xfrm>
            <a:off x="12281852" y="0"/>
            <a:ext cx="2150428" cy="1438835"/>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dirty="0">
                <a:solidFill>
                  <a:srgbClr val="002060"/>
                </a:solidFill>
              </a:rPr>
              <a:t>פרטו בשקופית זו את נושאי הלימוד של השיעור</a:t>
            </a:r>
            <a:endParaRPr lang="en-US" dirty="0">
              <a:solidFill>
                <a:srgbClr val="002060"/>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29CB7FD-705A-4AFD-B7A3-B7819D0C79AA}"/>
              </a:ext>
            </a:extLst>
          </p:cNvPr>
          <p:cNvSpPr>
            <a:spLocks noGrp="1"/>
          </p:cNvSpPr>
          <p:nvPr>
            <p:ph type="title"/>
          </p:nvPr>
        </p:nvSpPr>
        <p:spPr/>
        <p:txBody>
          <a:bodyPr/>
          <a:lstStyle/>
          <a:p>
            <a:r>
              <a:rPr lang="he-IL" dirty="0"/>
              <a:t>רשת ספרים - פתרון</a:t>
            </a:r>
          </a:p>
        </p:txBody>
      </p:sp>
      <p:sp>
        <p:nvSpPr>
          <p:cNvPr id="3" name="TextBox 2">
            <a:extLst>
              <a:ext uri="{FF2B5EF4-FFF2-40B4-BE49-F238E27FC236}">
                <a16:creationId xmlns:a16="http://schemas.microsoft.com/office/drawing/2014/main" id="{E1CFB9A8-5632-470E-B738-E4FA6303948A}"/>
              </a:ext>
            </a:extLst>
          </p:cNvPr>
          <p:cNvSpPr txBox="1"/>
          <p:nvPr/>
        </p:nvSpPr>
        <p:spPr>
          <a:xfrm>
            <a:off x="217714" y="921847"/>
            <a:ext cx="11974286" cy="4339650"/>
          </a:xfrm>
          <a:prstGeom prst="rect">
            <a:avLst/>
          </a:prstGeom>
          <a:noFill/>
        </p:spPr>
        <p:txBody>
          <a:bodyPr wrap="square" rtlCol="1">
            <a:spAutoFit/>
          </a:bodyPr>
          <a:lstStyle/>
          <a:p>
            <a:pPr algn="l" rtl="0"/>
            <a:r>
              <a:rPr lang="en-US" sz="2800" b="1" dirty="0">
                <a:solidFill>
                  <a:srgbClr val="7F0055"/>
                </a:solidFill>
                <a:latin typeface="Consolas" panose="020B0609020204030204" pitchFamily="49" charset="0"/>
              </a:rPr>
              <a:t>int</a:t>
            </a:r>
            <a:r>
              <a:rPr lang="en-US" sz="2800" b="1" dirty="0">
                <a:solidFill>
                  <a:srgbClr val="000000"/>
                </a:solidFill>
                <a:latin typeface="Consolas" panose="020B0609020204030204" pitchFamily="49" charset="0"/>
              </a:rPr>
              <a:t> </a:t>
            </a:r>
            <a:r>
              <a:rPr lang="en-US" sz="2800" b="1" dirty="0">
                <a:solidFill>
                  <a:srgbClr val="6A3E3E"/>
                </a:solidFill>
                <a:latin typeface="Consolas" panose="020B0609020204030204" pitchFamily="49" charset="0"/>
              </a:rPr>
              <a:t>max</a:t>
            </a:r>
            <a:r>
              <a:rPr lang="en-US" sz="2800" b="1" dirty="0">
                <a:solidFill>
                  <a:srgbClr val="000000"/>
                </a:solidFill>
                <a:latin typeface="Consolas" panose="020B0609020204030204" pitchFamily="49" charset="0"/>
              </a:rPr>
              <a:t>=0, </a:t>
            </a:r>
            <a:r>
              <a:rPr lang="en-US" sz="2800" b="1" dirty="0">
                <a:solidFill>
                  <a:srgbClr val="6A3E3E"/>
                </a:solidFill>
                <a:latin typeface="Consolas" panose="020B0609020204030204" pitchFamily="49" charset="0"/>
              </a:rPr>
              <a:t>min</a:t>
            </a:r>
            <a:r>
              <a:rPr lang="en-US" sz="2800" b="1" dirty="0">
                <a:solidFill>
                  <a:srgbClr val="000000"/>
                </a:solidFill>
                <a:latin typeface="Consolas" panose="020B0609020204030204" pitchFamily="49" charset="0"/>
              </a:rPr>
              <a:t>=0;</a:t>
            </a:r>
          </a:p>
          <a:p>
            <a:pPr algn="l" rtl="0"/>
            <a:endParaRPr lang="en-US" sz="2800" b="1" dirty="0">
              <a:solidFill>
                <a:srgbClr val="000000"/>
              </a:solidFill>
              <a:latin typeface="Consolas" panose="020B0609020204030204" pitchFamily="49" charset="0"/>
            </a:endParaRPr>
          </a:p>
          <a:p>
            <a:pPr algn="l" rtl="0"/>
            <a:r>
              <a:rPr lang="nn-NO" sz="2800" b="1" dirty="0">
                <a:solidFill>
                  <a:srgbClr val="7F0055"/>
                </a:solidFill>
                <a:latin typeface="Consolas" panose="020B0609020204030204" pitchFamily="49" charset="0"/>
              </a:rPr>
              <a:t>for</a:t>
            </a:r>
            <a:r>
              <a:rPr lang="nn-NO" sz="2800" b="1" dirty="0">
                <a:solidFill>
                  <a:srgbClr val="000000"/>
                </a:solidFill>
                <a:latin typeface="Consolas" panose="020B0609020204030204" pitchFamily="49" charset="0"/>
              </a:rPr>
              <a:t>(</a:t>
            </a:r>
            <a:r>
              <a:rPr lang="nn-NO" sz="2800" b="1" dirty="0">
                <a:solidFill>
                  <a:srgbClr val="7F0055"/>
                </a:solidFill>
                <a:latin typeface="Consolas" panose="020B0609020204030204" pitchFamily="49" charset="0"/>
              </a:rPr>
              <a:t>int</a:t>
            </a:r>
            <a:r>
              <a:rPr lang="nn-NO" sz="2800" b="1" dirty="0">
                <a:solidFill>
                  <a:srgbClr val="000000"/>
                </a:solidFill>
                <a:latin typeface="Consolas" panose="020B0609020204030204" pitchFamily="49" charset="0"/>
              </a:rPr>
              <a:t> </a:t>
            </a:r>
            <a:r>
              <a:rPr lang="nn-NO" sz="2800" b="1" dirty="0">
                <a:solidFill>
                  <a:srgbClr val="6A3E3E"/>
                </a:solidFill>
                <a:latin typeface="Consolas" panose="020B0609020204030204" pitchFamily="49" charset="0"/>
              </a:rPr>
              <a:t>i</a:t>
            </a:r>
            <a:r>
              <a:rPr lang="nn-NO" sz="2800" b="1" dirty="0">
                <a:solidFill>
                  <a:srgbClr val="000000"/>
                </a:solidFill>
                <a:latin typeface="Consolas" panose="020B0609020204030204" pitchFamily="49" charset="0"/>
              </a:rPr>
              <a:t>=0;</a:t>
            </a:r>
            <a:r>
              <a:rPr lang="nn-NO" sz="2800" b="1" dirty="0">
                <a:solidFill>
                  <a:srgbClr val="6A3E3E"/>
                </a:solidFill>
                <a:latin typeface="Consolas" panose="020B0609020204030204" pitchFamily="49" charset="0"/>
              </a:rPr>
              <a:t>i</a:t>
            </a:r>
            <a:r>
              <a:rPr lang="nn-NO" sz="2800" b="1" dirty="0">
                <a:solidFill>
                  <a:srgbClr val="000000"/>
                </a:solidFill>
                <a:latin typeface="Consolas" panose="020B0609020204030204" pitchFamily="49" charset="0"/>
              </a:rPr>
              <a:t>&lt;</a:t>
            </a:r>
            <a:r>
              <a:rPr lang="en-US" sz="2800" b="1" dirty="0" err="1">
                <a:solidFill>
                  <a:srgbClr val="6A3E3E"/>
                </a:solidFill>
                <a:latin typeface="Consolas" panose="020B0609020204030204" pitchFamily="49" charset="0"/>
              </a:rPr>
              <a:t>counter</a:t>
            </a:r>
            <a:r>
              <a:rPr lang="en-US" sz="2800" b="1" dirty="0" err="1">
                <a:solidFill>
                  <a:srgbClr val="000000"/>
                </a:solidFill>
                <a:latin typeface="Consolas" panose="020B0609020204030204" pitchFamily="49" charset="0"/>
              </a:rPr>
              <a:t>.</a:t>
            </a:r>
            <a:r>
              <a:rPr lang="en-US" sz="2800" b="1" dirty="0" err="1">
                <a:solidFill>
                  <a:srgbClr val="0000C0"/>
                </a:solidFill>
                <a:latin typeface="Consolas" panose="020B0609020204030204" pitchFamily="49" charset="0"/>
              </a:rPr>
              <a:t>length</a:t>
            </a:r>
            <a:r>
              <a:rPr lang="nn-NO" sz="2800" b="1" dirty="0">
                <a:solidFill>
                  <a:srgbClr val="000000"/>
                </a:solidFill>
                <a:latin typeface="Consolas" panose="020B0609020204030204" pitchFamily="49" charset="0"/>
              </a:rPr>
              <a:t>; </a:t>
            </a:r>
            <a:r>
              <a:rPr lang="nn-NO" sz="2800" b="1" dirty="0">
                <a:solidFill>
                  <a:srgbClr val="6A3E3E"/>
                </a:solidFill>
                <a:latin typeface="Consolas" panose="020B0609020204030204" pitchFamily="49" charset="0"/>
              </a:rPr>
              <a:t>i</a:t>
            </a:r>
            <a:r>
              <a:rPr lang="nn-NO" sz="2800" b="1" dirty="0">
                <a:solidFill>
                  <a:srgbClr val="000000"/>
                </a:solidFill>
                <a:latin typeface="Consolas" panose="020B0609020204030204" pitchFamily="49" charset="0"/>
              </a:rPr>
              <a:t>++)</a:t>
            </a:r>
            <a:r>
              <a:rPr lang="nn-NO" sz="2800" dirty="0">
                <a:solidFill>
                  <a:srgbClr val="000000"/>
                </a:solidFill>
                <a:latin typeface="Consolas" panose="020B0609020204030204" pitchFamily="49" charset="0"/>
              </a:rPr>
              <a:t>{</a:t>
            </a:r>
          </a:p>
          <a:p>
            <a:pPr algn="l" rtl="0"/>
            <a:r>
              <a:rPr lang="en-US" sz="2800" b="1" dirty="0">
                <a:solidFill>
                  <a:srgbClr val="7F0055"/>
                </a:solidFill>
                <a:latin typeface="Consolas" panose="020B0609020204030204" pitchFamily="49" charset="0"/>
              </a:rPr>
              <a:t>	if</a:t>
            </a:r>
            <a:r>
              <a:rPr lang="en-US" sz="2800" b="1" dirty="0">
                <a:solidFill>
                  <a:srgbClr val="000000"/>
                </a:solidFill>
                <a:latin typeface="Consolas" panose="020B0609020204030204" pitchFamily="49" charset="0"/>
              </a:rPr>
              <a:t>(</a:t>
            </a:r>
            <a:r>
              <a:rPr lang="en-US" sz="2800" b="1" dirty="0">
                <a:solidFill>
                  <a:srgbClr val="6A3E3E"/>
                </a:solidFill>
                <a:latin typeface="Consolas" panose="020B0609020204030204" pitchFamily="49" charset="0"/>
              </a:rPr>
              <a:t>counter</a:t>
            </a:r>
            <a:r>
              <a:rPr lang="en-US" sz="2800" b="1" dirty="0">
                <a:solidFill>
                  <a:srgbClr val="000000"/>
                </a:solidFill>
                <a:latin typeface="Consolas" panose="020B0609020204030204" pitchFamily="49" charset="0"/>
              </a:rPr>
              <a:t>[</a:t>
            </a:r>
            <a:r>
              <a:rPr lang="en-US" sz="2800" b="1" dirty="0" err="1">
                <a:solidFill>
                  <a:srgbClr val="6A3E3E"/>
                </a:solidFill>
                <a:latin typeface="Consolas" panose="020B0609020204030204" pitchFamily="49" charset="0"/>
              </a:rPr>
              <a:t>i</a:t>
            </a:r>
            <a:r>
              <a:rPr lang="en-US" sz="2800" b="1" dirty="0">
                <a:solidFill>
                  <a:srgbClr val="000000"/>
                </a:solidFill>
                <a:latin typeface="Consolas" panose="020B0609020204030204" pitchFamily="49" charset="0"/>
              </a:rPr>
              <a:t>]&gt;</a:t>
            </a:r>
            <a:r>
              <a:rPr lang="en-US" sz="2800" b="1" dirty="0">
                <a:solidFill>
                  <a:srgbClr val="6A3E3E"/>
                </a:solidFill>
                <a:latin typeface="Consolas" panose="020B0609020204030204" pitchFamily="49" charset="0"/>
              </a:rPr>
              <a:t>counter</a:t>
            </a:r>
            <a:r>
              <a:rPr lang="en-US" sz="2800" b="1" dirty="0">
                <a:solidFill>
                  <a:srgbClr val="000000"/>
                </a:solidFill>
                <a:latin typeface="Consolas" panose="020B0609020204030204" pitchFamily="49" charset="0"/>
              </a:rPr>
              <a:t>[</a:t>
            </a:r>
            <a:r>
              <a:rPr lang="en-US" sz="2800" b="1" dirty="0">
                <a:solidFill>
                  <a:srgbClr val="6A3E3E"/>
                </a:solidFill>
                <a:latin typeface="Consolas" panose="020B0609020204030204" pitchFamily="49" charset="0"/>
              </a:rPr>
              <a:t>max</a:t>
            </a:r>
            <a:r>
              <a:rPr lang="en-US" sz="2800" b="1" dirty="0">
                <a:solidFill>
                  <a:srgbClr val="000000"/>
                </a:solidFill>
                <a:latin typeface="Consolas" panose="020B0609020204030204" pitchFamily="49" charset="0"/>
              </a:rPr>
              <a:t>])</a:t>
            </a:r>
          </a:p>
          <a:p>
            <a:pPr algn="l" rtl="0"/>
            <a:r>
              <a:rPr lang="en-US" sz="2800" dirty="0">
                <a:solidFill>
                  <a:srgbClr val="6A3E3E"/>
                </a:solidFill>
                <a:latin typeface="Consolas" panose="020B0609020204030204" pitchFamily="49" charset="0"/>
              </a:rPr>
              <a:t>		max</a:t>
            </a:r>
            <a:r>
              <a:rPr lang="en-US" sz="2800" dirty="0">
                <a:solidFill>
                  <a:srgbClr val="000000"/>
                </a:solidFill>
                <a:latin typeface="Consolas" panose="020B0609020204030204" pitchFamily="49" charset="0"/>
              </a:rPr>
              <a:t>=</a:t>
            </a:r>
            <a:r>
              <a:rPr lang="en-US" sz="2800" dirty="0" err="1">
                <a:solidFill>
                  <a:srgbClr val="6A3E3E"/>
                </a:solidFill>
                <a:latin typeface="Consolas" panose="020B0609020204030204" pitchFamily="49" charset="0"/>
              </a:rPr>
              <a:t>i</a:t>
            </a:r>
            <a:r>
              <a:rPr lang="en-US" sz="2800" dirty="0">
                <a:solidFill>
                  <a:srgbClr val="000000"/>
                </a:solidFill>
                <a:latin typeface="Consolas" panose="020B0609020204030204" pitchFamily="49" charset="0"/>
              </a:rPr>
              <a:t>;</a:t>
            </a:r>
          </a:p>
          <a:p>
            <a:pPr algn="l" rtl="0"/>
            <a:r>
              <a:rPr lang="nn-NO" sz="2800" b="1" dirty="0">
                <a:solidFill>
                  <a:srgbClr val="7F0055"/>
                </a:solidFill>
                <a:latin typeface="Consolas" panose="020B0609020204030204" pitchFamily="49" charset="0"/>
              </a:rPr>
              <a:t>	if</a:t>
            </a:r>
            <a:r>
              <a:rPr lang="nn-NO" sz="2800" b="1" dirty="0">
                <a:solidFill>
                  <a:srgbClr val="000000"/>
                </a:solidFill>
                <a:latin typeface="Consolas" panose="020B0609020204030204" pitchFamily="49" charset="0"/>
              </a:rPr>
              <a:t>(</a:t>
            </a:r>
            <a:r>
              <a:rPr lang="nn-NO" sz="2800" b="1" dirty="0">
                <a:solidFill>
                  <a:srgbClr val="6A3E3E"/>
                </a:solidFill>
                <a:latin typeface="Consolas" panose="020B0609020204030204" pitchFamily="49" charset="0"/>
              </a:rPr>
              <a:t>sum</a:t>
            </a:r>
            <a:r>
              <a:rPr lang="nn-NO" sz="2800" b="1" dirty="0">
                <a:solidFill>
                  <a:srgbClr val="000000"/>
                </a:solidFill>
                <a:latin typeface="Consolas" panose="020B0609020204030204" pitchFamily="49" charset="0"/>
              </a:rPr>
              <a:t>[</a:t>
            </a:r>
            <a:r>
              <a:rPr lang="nn-NO" sz="2800" b="1" dirty="0">
                <a:solidFill>
                  <a:srgbClr val="6A3E3E"/>
                </a:solidFill>
                <a:latin typeface="Consolas" panose="020B0609020204030204" pitchFamily="49" charset="0"/>
              </a:rPr>
              <a:t>i</a:t>
            </a:r>
            <a:r>
              <a:rPr lang="nn-NO" sz="2800" b="1" dirty="0">
                <a:solidFill>
                  <a:srgbClr val="000000"/>
                </a:solidFill>
                <a:latin typeface="Consolas" panose="020B0609020204030204" pitchFamily="49" charset="0"/>
              </a:rPr>
              <a:t>]&lt;</a:t>
            </a:r>
            <a:r>
              <a:rPr lang="nn-NO" sz="2800" b="1" dirty="0">
                <a:solidFill>
                  <a:srgbClr val="6A3E3E"/>
                </a:solidFill>
                <a:latin typeface="Consolas" panose="020B0609020204030204" pitchFamily="49" charset="0"/>
              </a:rPr>
              <a:t>sum</a:t>
            </a:r>
            <a:r>
              <a:rPr lang="nn-NO" sz="2800" b="1" dirty="0">
                <a:solidFill>
                  <a:srgbClr val="000000"/>
                </a:solidFill>
                <a:latin typeface="Consolas" panose="020B0609020204030204" pitchFamily="49" charset="0"/>
              </a:rPr>
              <a:t>[</a:t>
            </a:r>
            <a:r>
              <a:rPr lang="nn-NO" sz="2800" b="1" dirty="0">
                <a:solidFill>
                  <a:srgbClr val="6A3E3E"/>
                </a:solidFill>
                <a:latin typeface="Consolas" panose="020B0609020204030204" pitchFamily="49" charset="0"/>
              </a:rPr>
              <a:t>min</a:t>
            </a:r>
            <a:r>
              <a:rPr lang="nn-NO" sz="2800" b="1" dirty="0">
                <a:solidFill>
                  <a:srgbClr val="000000"/>
                </a:solidFill>
                <a:latin typeface="Consolas" panose="020B0609020204030204" pitchFamily="49" charset="0"/>
              </a:rPr>
              <a:t>])</a:t>
            </a:r>
          </a:p>
          <a:p>
            <a:pPr algn="l" rtl="0"/>
            <a:r>
              <a:rPr lang="en-US" sz="2800" dirty="0">
                <a:solidFill>
                  <a:srgbClr val="6A3E3E"/>
                </a:solidFill>
                <a:latin typeface="Consolas" panose="020B0609020204030204" pitchFamily="49" charset="0"/>
              </a:rPr>
              <a:t>		min</a:t>
            </a:r>
            <a:r>
              <a:rPr lang="en-US" sz="2800" dirty="0">
                <a:solidFill>
                  <a:srgbClr val="000000"/>
                </a:solidFill>
                <a:latin typeface="Consolas" panose="020B0609020204030204" pitchFamily="49" charset="0"/>
              </a:rPr>
              <a:t>=</a:t>
            </a:r>
            <a:r>
              <a:rPr lang="en-US" sz="2800" dirty="0" err="1">
                <a:solidFill>
                  <a:srgbClr val="6A3E3E"/>
                </a:solidFill>
                <a:latin typeface="Consolas" panose="020B0609020204030204" pitchFamily="49" charset="0"/>
              </a:rPr>
              <a:t>i</a:t>
            </a:r>
            <a:r>
              <a:rPr lang="en-US" sz="2800" dirty="0">
                <a:solidFill>
                  <a:srgbClr val="000000"/>
                </a:solidFill>
                <a:latin typeface="Consolas" panose="020B0609020204030204" pitchFamily="49" charset="0"/>
              </a:rPr>
              <a:t>;</a:t>
            </a:r>
          </a:p>
          <a:p>
            <a:pPr algn="l" rtl="0"/>
            <a:r>
              <a:rPr lang="he-IL" sz="2800" dirty="0">
                <a:solidFill>
                  <a:srgbClr val="000000"/>
                </a:solidFill>
                <a:latin typeface="Consolas" panose="020B0609020204030204" pitchFamily="49" charset="0"/>
              </a:rPr>
              <a:t>{</a:t>
            </a:r>
          </a:p>
          <a:p>
            <a:pPr algn="l" rtl="0"/>
            <a:r>
              <a:rPr lang="en-US" sz="2400" dirty="0" err="1">
                <a:solidFill>
                  <a:srgbClr val="000000"/>
                </a:solidFill>
                <a:latin typeface="Consolas" panose="020B0609020204030204" pitchFamily="49" charset="0"/>
              </a:rPr>
              <a:t>System.</a:t>
            </a:r>
            <a:r>
              <a:rPr lang="en-US" sz="2400" b="1" i="1" dirty="0" err="1">
                <a:solidFill>
                  <a:srgbClr val="0000C0"/>
                </a:solidFill>
                <a:latin typeface="Consolas" panose="020B0609020204030204" pitchFamily="49" charset="0"/>
              </a:rPr>
              <a:t>out</a:t>
            </a:r>
            <a:r>
              <a:rPr lang="en-US" sz="2400" b="1" i="1" dirty="0" err="1">
                <a:solidFill>
                  <a:srgbClr val="000000"/>
                </a:solidFill>
                <a:latin typeface="Consolas" panose="020B0609020204030204" pitchFamily="49" charset="0"/>
              </a:rPr>
              <a:t>.print</a:t>
            </a:r>
            <a:r>
              <a:rPr lang="en-US" sz="2400" b="1" i="1" dirty="0">
                <a:solidFill>
                  <a:srgbClr val="000000"/>
                </a:solidFill>
                <a:latin typeface="Consolas" panose="020B0609020204030204" pitchFamily="49" charset="0"/>
              </a:rPr>
              <a:t>((</a:t>
            </a:r>
            <a:r>
              <a:rPr lang="en-US" sz="2400" b="1" i="1" dirty="0">
                <a:solidFill>
                  <a:srgbClr val="6A3E3E"/>
                </a:solidFill>
                <a:latin typeface="Consolas" panose="020B0609020204030204" pitchFamily="49" charset="0"/>
              </a:rPr>
              <a:t>max</a:t>
            </a:r>
            <a:r>
              <a:rPr lang="en-US" sz="2400" b="1" i="1" dirty="0">
                <a:solidFill>
                  <a:srgbClr val="000000"/>
                </a:solidFill>
                <a:latin typeface="Consolas" panose="020B0609020204030204" pitchFamily="49" charset="0"/>
              </a:rPr>
              <a:t>+1) + </a:t>
            </a:r>
            <a:r>
              <a:rPr lang="en-US" sz="2400" b="1" i="1" dirty="0">
                <a:solidFill>
                  <a:srgbClr val="2A00FF"/>
                </a:solidFill>
                <a:latin typeface="Consolas" panose="020B0609020204030204" pitchFamily="49" charset="0"/>
              </a:rPr>
              <a:t>" sell more diff books"</a:t>
            </a:r>
            <a:r>
              <a:rPr lang="en-US" sz="2400" b="1" i="1" dirty="0">
                <a:solidFill>
                  <a:srgbClr val="000000"/>
                </a:solidFill>
                <a:latin typeface="Consolas" panose="020B0609020204030204" pitchFamily="49" charset="0"/>
              </a:rPr>
              <a:t>);</a:t>
            </a:r>
          </a:p>
          <a:p>
            <a:pPr algn="l" rtl="0"/>
            <a:r>
              <a:rPr lang="en-US" sz="2400" dirty="0" err="1">
                <a:solidFill>
                  <a:srgbClr val="000000"/>
                </a:solidFill>
                <a:latin typeface="Consolas" panose="020B0609020204030204" pitchFamily="49" charset="0"/>
              </a:rPr>
              <a:t>System.</a:t>
            </a:r>
            <a:r>
              <a:rPr lang="en-US" sz="2400" b="1" i="1" dirty="0" err="1">
                <a:solidFill>
                  <a:srgbClr val="0000C0"/>
                </a:solidFill>
                <a:latin typeface="Consolas" panose="020B0609020204030204" pitchFamily="49" charset="0"/>
              </a:rPr>
              <a:t>out</a:t>
            </a:r>
            <a:r>
              <a:rPr lang="en-US" sz="2400" b="1" i="1" dirty="0" err="1">
                <a:solidFill>
                  <a:srgbClr val="000000"/>
                </a:solidFill>
                <a:latin typeface="Consolas" panose="020B0609020204030204" pitchFamily="49" charset="0"/>
              </a:rPr>
              <a:t>.print</a:t>
            </a:r>
            <a:r>
              <a:rPr lang="en-US" sz="2400" b="1" i="1" dirty="0">
                <a:solidFill>
                  <a:srgbClr val="000000"/>
                </a:solidFill>
                <a:latin typeface="Consolas" panose="020B0609020204030204" pitchFamily="49" charset="0"/>
              </a:rPr>
              <a:t>((</a:t>
            </a:r>
            <a:r>
              <a:rPr lang="en-US" sz="2400" b="1" i="1" dirty="0">
                <a:solidFill>
                  <a:srgbClr val="6A3E3E"/>
                </a:solidFill>
                <a:latin typeface="Consolas" panose="020B0609020204030204" pitchFamily="49" charset="0"/>
              </a:rPr>
              <a:t>min</a:t>
            </a:r>
            <a:r>
              <a:rPr lang="en-US" sz="2400" b="1" i="1" dirty="0">
                <a:solidFill>
                  <a:srgbClr val="000000"/>
                </a:solidFill>
                <a:latin typeface="Consolas" panose="020B0609020204030204" pitchFamily="49" charset="0"/>
              </a:rPr>
              <a:t>+1) + </a:t>
            </a:r>
            <a:r>
              <a:rPr lang="en-US" sz="2400" b="1" i="1" dirty="0">
                <a:solidFill>
                  <a:srgbClr val="2A00FF"/>
                </a:solidFill>
                <a:latin typeface="Consolas" panose="020B0609020204030204" pitchFamily="49" charset="0"/>
              </a:rPr>
              <a:t>" sell less copies"</a:t>
            </a:r>
            <a:r>
              <a:rPr lang="en-US" sz="2400" b="1" i="1" dirty="0">
                <a:solidFill>
                  <a:srgbClr val="000000"/>
                </a:solidFill>
                <a:latin typeface="Consolas" panose="020B0609020204030204" pitchFamily="49" charset="0"/>
              </a:rPr>
              <a:t>)</a:t>
            </a:r>
            <a:r>
              <a:rPr lang="en-US" sz="2800" b="1" i="1" dirty="0">
                <a:solidFill>
                  <a:srgbClr val="000000"/>
                </a:solidFill>
                <a:latin typeface="Consolas" panose="020B0609020204030204" pitchFamily="49" charset="0"/>
              </a:rPr>
              <a:t>;</a:t>
            </a:r>
          </a:p>
        </p:txBody>
      </p:sp>
    </p:spTree>
    <p:extLst>
      <p:ext uri="{BB962C8B-B14F-4D97-AF65-F5344CB8AC3E}">
        <p14:creationId xmlns:p14="http://schemas.microsoft.com/office/powerpoint/2010/main" val="737248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29CB7FD-705A-4AFD-B7A3-B7819D0C79AA}"/>
              </a:ext>
            </a:extLst>
          </p:cNvPr>
          <p:cNvSpPr>
            <a:spLocks noGrp="1"/>
          </p:cNvSpPr>
          <p:nvPr>
            <p:ph type="title"/>
          </p:nvPr>
        </p:nvSpPr>
        <p:spPr/>
        <p:txBody>
          <a:bodyPr/>
          <a:lstStyle/>
          <a:p>
            <a:r>
              <a:rPr lang="he-IL" dirty="0"/>
              <a:t>רשת ספרים - פתרון</a:t>
            </a:r>
          </a:p>
        </p:txBody>
      </p:sp>
      <p:sp>
        <p:nvSpPr>
          <p:cNvPr id="3" name="TextBox 2">
            <a:extLst>
              <a:ext uri="{FF2B5EF4-FFF2-40B4-BE49-F238E27FC236}">
                <a16:creationId xmlns:a16="http://schemas.microsoft.com/office/drawing/2014/main" id="{E1CFB9A8-5632-470E-B738-E4FA6303948A}"/>
              </a:ext>
            </a:extLst>
          </p:cNvPr>
          <p:cNvSpPr txBox="1"/>
          <p:nvPr/>
        </p:nvSpPr>
        <p:spPr>
          <a:xfrm>
            <a:off x="459395" y="1228397"/>
            <a:ext cx="8945863" cy="3539430"/>
          </a:xfrm>
          <a:prstGeom prst="rect">
            <a:avLst/>
          </a:prstGeom>
          <a:noFill/>
        </p:spPr>
        <p:txBody>
          <a:bodyPr wrap="square" rtlCol="1">
            <a:spAutoFit/>
          </a:bodyPr>
          <a:lstStyle/>
          <a:p>
            <a:pPr algn="l" rtl="0"/>
            <a:r>
              <a:rPr lang="en-US" sz="2800" b="1" dirty="0">
                <a:solidFill>
                  <a:srgbClr val="7F0055"/>
                </a:solidFill>
                <a:latin typeface="Consolas" panose="020B0609020204030204" pitchFamily="49" charset="0"/>
              </a:rPr>
              <a:t>int</a:t>
            </a:r>
            <a:r>
              <a:rPr lang="en-US" sz="2800" b="1" dirty="0">
                <a:solidFill>
                  <a:srgbClr val="000000"/>
                </a:solidFill>
                <a:latin typeface="Consolas" panose="020B0609020204030204" pitchFamily="49" charset="0"/>
              </a:rPr>
              <a:t>[]</a:t>
            </a:r>
            <a:r>
              <a:rPr lang="en-US" sz="2800" b="1" dirty="0">
                <a:solidFill>
                  <a:srgbClr val="6A3E3E"/>
                </a:solidFill>
                <a:latin typeface="Consolas" panose="020B0609020204030204" pitchFamily="49" charset="0"/>
              </a:rPr>
              <a:t>counter</a:t>
            </a:r>
            <a:r>
              <a:rPr lang="en-US" sz="2800" b="1" dirty="0">
                <a:solidFill>
                  <a:srgbClr val="000000"/>
                </a:solidFill>
                <a:latin typeface="Consolas" panose="020B0609020204030204" pitchFamily="49" charset="0"/>
              </a:rPr>
              <a:t>=</a:t>
            </a:r>
            <a:r>
              <a:rPr lang="en-US" sz="2800" b="1" dirty="0">
                <a:solidFill>
                  <a:srgbClr val="7F0055"/>
                </a:solidFill>
                <a:latin typeface="Consolas" panose="020B0609020204030204" pitchFamily="49" charset="0"/>
              </a:rPr>
              <a:t>new</a:t>
            </a:r>
            <a:r>
              <a:rPr lang="en-US" sz="2800" b="1" dirty="0">
                <a:solidFill>
                  <a:srgbClr val="000000"/>
                </a:solidFill>
                <a:latin typeface="Consolas" panose="020B0609020204030204" pitchFamily="49" charset="0"/>
              </a:rPr>
              <a:t> </a:t>
            </a:r>
            <a:r>
              <a:rPr lang="en-US" sz="2800" b="1" dirty="0">
                <a:solidFill>
                  <a:srgbClr val="7F0055"/>
                </a:solidFill>
                <a:latin typeface="Consolas" panose="020B0609020204030204" pitchFamily="49" charset="0"/>
              </a:rPr>
              <a:t>int</a:t>
            </a:r>
            <a:r>
              <a:rPr lang="en-US" sz="2800" b="1" dirty="0">
                <a:solidFill>
                  <a:srgbClr val="000000"/>
                </a:solidFill>
                <a:latin typeface="Consolas" panose="020B0609020204030204" pitchFamily="49" charset="0"/>
              </a:rPr>
              <a:t>[9];</a:t>
            </a:r>
          </a:p>
          <a:p>
            <a:pPr algn="l" rtl="0"/>
            <a:r>
              <a:rPr lang="en-US" sz="2800" b="1" dirty="0">
                <a:solidFill>
                  <a:srgbClr val="7F0055"/>
                </a:solidFill>
                <a:latin typeface="Consolas" panose="020B0609020204030204" pitchFamily="49" charset="0"/>
              </a:rPr>
              <a:t>int</a:t>
            </a:r>
            <a:r>
              <a:rPr lang="en-US" sz="2800" b="1" dirty="0">
                <a:solidFill>
                  <a:srgbClr val="000000"/>
                </a:solidFill>
                <a:latin typeface="Consolas" panose="020B0609020204030204" pitchFamily="49" charset="0"/>
              </a:rPr>
              <a:t>[]</a:t>
            </a:r>
            <a:r>
              <a:rPr lang="en-US" sz="2800" b="1" dirty="0">
                <a:solidFill>
                  <a:srgbClr val="6A3E3E"/>
                </a:solidFill>
                <a:latin typeface="Consolas" panose="020B0609020204030204" pitchFamily="49" charset="0"/>
              </a:rPr>
              <a:t>sum</a:t>
            </a:r>
            <a:r>
              <a:rPr lang="en-US" sz="2800" b="1" dirty="0">
                <a:solidFill>
                  <a:srgbClr val="000000"/>
                </a:solidFill>
                <a:latin typeface="Consolas" panose="020B0609020204030204" pitchFamily="49" charset="0"/>
              </a:rPr>
              <a:t>=</a:t>
            </a:r>
            <a:r>
              <a:rPr lang="en-US" sz="2800" b="1" dirty="0">
                <a:solidFill>
                  <a:srgbClr val="7F0055"/>
                </a:solidFill>
                <a:latin typeface="Consolas" panose="020B0609020204030204" pitchFamily="49" charset="0"/>
              </a:rPr>
              <a:t>new</a:t>
            </a:r>
            <a:r>
              <a:rPr lang="en-US" sz="2800" b="1" dirty="0">
                <a:solidFill>
                  <a:srgbClr val="000000"/>
                </a:solidFill>
                <a:latin typeface="Consolas" panose="020B0609020204030204" pitchFamily="49" charset="0"/>
              </a:rPr>
              <a:t> </a:t>
            </a:r>
            <a:r>
              <a:rPr lang="en-US" sz="2800" b="1" dirty="0">
                <a:solidFill>
                  <a:srgbClr val="7F0055"/>
                </a:solidFill>
                <a:latin typeface="Consolas" panose="020B0609020204030204" pitchFamily="49" charset="0"/>
              </a:rPr>
              <a:t>int</a:t>
            </a:r>
            <a:r>
              <a:rPr lang="en-US" sz="2800" b="1" dirty="0">
                <a:solidFill>
                  <a:srgbClr val="000000"/>
                </a:solidFill>
                <a:latin typeface="Consolas" panose="020B0609020204030204" pitchFamily="49" charset="0"/>
              </a:rPr>
              <a:t>[9];</a:t>
            </a:r>
          </a:p>
          <a:p>
            <a:pPr algn="l" rtl="0"/>
            <a:endParaRPr lang="en-US" sz="2800" dirty="0">
              <a:latin typeface="Consolas" panose="020B0609020204030204" pitchFamily="49" charset="0"/>
            </a:endParaRPr>
          </a:p>
          <a:p>
            <a:pPr algn="l" rtl="0"/>
            <a:endParaRPr lang="en-US" sz="2800" dirty="0">
              <a:latin typeface="Consolas" panose="020B0609020204030204" pitchFamily="49" charset="0"/>
            </a:endParaRPr>
          </a:p>
          <a:p>
            <a:pPr algn="l" rtl="0"/>
            <a:r>
              <a:rPr lang="en-US" sz="2800" b="1" dirty="0">
                <a:solidFill>
                  <a:srgbClr val="7F0055"/>
                </a:solidFill>
                <a:latin typeface="Consolas" panose="020B0609020204030204" pitchFamily="49" charset="0"/>
              </a:rPr>
              <a:t>for</a:t>
            </a:r>
            <a:r>
              <a:rPr lang="en-US" sz="2800" b="1" dirty="0">
                <a:solidFill>
                  <a:srgbClr val="000000"/>
                </a:solidFill>
                <a:latin typeface="Consolas" panose="020B0609020204030204" pitchFamily="49" charset="0"/>
              </a:rPr>
              <a:t>(</a:t>
            </a:r>
            <a:r>
              <a:rPr lang="en-US" sz="2800" b="1" dirty="0">
                <a:solidFill>
                  <a:srgbClr val="7F0055"/>
                </a:solidFill>
                <a:latin typeface="Consolas" panose="020B0609020204030204" pitchFamily="49" charset="0"/>
              </a:rPr>
              <a:t>int</a:t>
            </a:r>
            <a:r>
              <a:rPr lang="en-US" sz="2800" b="1" dirty="0">
                <a:solidFill>
                  <a:srgbClr val="000000"/>
                </a:solidFill>
                <a:latin typeface="Consolas" panose="020B0609020204030204" pitchFamily="49" charset="0"/>
              </a:rPr>
              <a:t> </a:t>
            </a:r>
            <a:r>
              <a:rPr lang="en-US" sz="2800" b="1" dirty="0" err="1">
                <a:solidFill>
                  <a:srgbClr val="6A3E3E"/>
                </a:solidFill>
                <a:latin typeface="Consolas" panose="020B0609020204030204" pitchFamily="49" charset="0"/>
              </a:rPr>
              <a:t>i</a:t>
            </a:r>
            <a:r>
              <a:rPr lang="en-US" sz="2800" b="1" dirty="0">
                <a:solidFill>
                  <a:srgbClr val="000000"/>
                </a:solidFill>
                <a:latin typeface="Consolas" panose="020B0609020204030204" pitchFamily="49" charset="0"/>
              </a:rPr>
              <a:t>=0; </a:t>
            </a:r>
            <a:r>
              <a:rPr lang="en-US" sz="2800" b="1" dirty="0" err="1">
                <a:solidFill>
                  <a:srgbClr val="6A3E3E"/>
                </a:solidFill>
                <a:latin typeface="Consolas" panose="020B0609020204030204" pitchFamily="49" charset="0"/>
              </a:rPr>
              <a:t>i</a:t>
            </a:r>
            <a:r>
              <a:rPr lang="en-US" sz="2800" b="1" dirty="0">
                <a:solidFill>
                  <a:srgbClr val="000000"/>
                </a:solidFill>
                <a:latin typeface="Consolas" panose="020B0609020204030204" pitchFamily="49" charset="0"/>
              </a:rPr>
              <a:t>&lt;</a:t>
            </a:r>
            <a:r>
              <a:rPr lang="en-US" sz="2800" b="1" dirty="0" err="1">
                <a:solidFill>
                  <a:srgbClr val="6A3E3E"/>
                </a:solidFill>
                <a:latin typeface="Consolas" panose="020B0609020204030204" pitchFamily="49" charset="0"/>
              </a:rPr>
              <a:t>counter</a:t>
            </a:r>
            <a:r>
              <a:rPr lang="en-US" sz="2800" b="1" dirty="0" err="1">
                <a:solidFill>
                  <a:srgbClr val="000000"/>
                </a:solidFill>
                <a:latin typeface="Consolas" panose="020B0609020204030204" pitchFamily="49" charset="0"/>
              </a:rPr>
              <a:t>.</a:t>
            </a:r>
            <a:r>
              <a:rPr lang="en-US" sz="2800" b="1" dirty="0" err="1">
                <a:solidFill>
                  <a:srgbClr val="0000C0"/>
                </a:solidFill>
                <a:latin typeface="Consolas" panose="020B0609020204030204" pitchFamily="49" charset="0"/>
              </a:rPr>
              <a:t>length</a:t>
            </a:r>
            <a:r>
              <a:rPr lang="en-US" sz="2800" b="1" dirty="0" err="1">
                <a:solidFill>
                  <a:srgbClr val="000000"/>
                </a:solidFill>
                <a:latin typeface="Consolas" panose="020B0609020204030204" pitchFamily="49" charset="0"/>
              </a:rPr>
              <a:t>;</a:t>
            </a:r>
            <a:r>
              <a:rPr lang="en-US" sz="2800" b="1" dirty="0" err="1">
                <a:solidFill>
                  <a:srgbClr val="6A3E3E"/>
                </a:solidFill>
                <a:latin typeface="Consolas" panose="020B0609020204030204" pitchFamily="49" charset="0"/>
              </a:rPr>
              <a:t>i</a:t>
            </a:r>
            <a:r>
              <a:rPr lang="en-US" sz="2800" b="1" dirty="0">
                <a:solidFill>
                  <a:srgbClr val="000000"/>
                </a:solidFill>
                <a:latin typeface="Consolas" panose="020B0609020204030204" pitchFamily="49" charset="0"/>
              </a:rPr>
              <a:t>++)</a:t>
            </a:r>
          </a:p>
          <a:p>
            <a:pPr algn="l" rtl="0"/>
            <a:r>
              <a:rPr lang="en-US" sz="2800" dirty="0">
                <a:solidFill>
                  <a:srgbClr val="6A3E3E"/>
                </a:solidFill>
                <a:latin typeface="Consolas" panose="020B0609020204030204" pitchFamily="49" charset="0"/>
              </a:rPr>
              <a:t>	counter</a:t>
            </a:r>
            <a:r>
              <a:rPr lang="en-US" sz="2800" dirty="0">
                <a:solidFill>
                  <a:srgbClr val="000000"/>
                </a:solidFill>
                <a:latin typeface="Consolas" panose="020B0609020204030204" pitchFamily="49" charset="0"/>
              </a:rPr>
              <a:t>[</a:t>
            </a:r>
            <a:r>
              <a:rPr lang="en-US" sz="2800" dirty="0" err="1">
                <a:solidFill>
                  <a:srgbClr val="6A3E3E"/>
                </a:solidFill>
                <a:latin typeface="Consolas" panose="020B0609020204030204" pitchFamily="49" charset="0"/>
              </a:rPr>
              <a:t>i</a:t>
            </a:r>
            <a:r>
              <a:rPr lang="en-US" sz="2800" dirty="0">
                <a:solidFill>
                  <a:srgbClr val="000000"/>
                </a:solidFill>
                <a:latin typeface="Consolas" panose="020B0609020204030204" pitchFamily="49" charset="0"/>
              </a:rPr>
              <a:t>]=0;</a:t>
            </a:r>
          </a:p>
          <a:p>
            <a:pPr algn="l" rtl="0"/>
            <a:r>
              <a:rPr lang="en-US" sz="2800" b="1" dirty="0">
                <a:solidFill>
                  <a:srgbClr val="7F0055"/>
                </a:solidFill>
                <a:latin typeface="Consolas" panose="020B0609020204030204" pitchFamily="49" charset="0"/>
              </a:rPr>
              <a:t>for</a:t>
            </a:r>
            <a:r>
              <a:rPr lang="en-US" sz="2800" b="1" dirty="0">
                <a:solidFill>
                  <a:srgbClr val="000000"/>
                </a:solidFill>
                <a:latin typeface="Consolas" panose="020B0609020204030204" pitchFamily="49" charset="0"/>
              </a:rPr>
              <a:t>(</a:t>
            </a:r>
            <a:r>
              <a:rPr lang="en-US" sz="2800" b="1" dirty="0">
                <a:solidFill>
                  <a:srgbClr val="7F0055"/>
                </a:solidFill>
                <a:latin typeface="Consolas" panose="020B0609020204030204" pitchFamily="49" charset="0"/>
              </a:rPr>
              <a:t>int</a:t>
            </a:r>
            <a:r>
              <a:rPr lang="en-US" sz="2800" b="1" dirty="0">
                <a:solidFill>
                  <a:srgbClr val="000000"/>
                </a:solidFill>
                <a:latin typeface="Consolas" panose="020B0609020204030204" pitchFamily="49" charset="0"/>
              </a:rPr>
              <a:t> </a:t>
            </a:r>
            <a:r>
              <a:rPr lang="en-US" sz="2800" b="1" dirty="0" err="1">
                <a:solidFill>
                  <a:srgbClr val="6A3E3E"/>
                </a:solidFill>
                <a:latin typeface="Consolas" panose="020B0609020204030204" pitchFamily="49" charset="0"/>
              </a:rPr>
              <a:t>i</a:t>
            </a:r>
            <a:r>
              <a:rPr lang="en-US" sz="2800" b="1" dirty="0">
                <a:solidFill>
                  <a:srgbClr val="000000"/>
                </a:solidFill>
                <a:latin typeface="Consolas" panose="020B0609020204030204" pitchFamily="49" charset="0"/>
              </a:rPr>
              <a:t>=0;</a:t>
            </a:r>
            <a:r>
              <a:rPr lang="en-US" sz="2800" b="1" dirty="0">
                <a:solidFill>
                  <a:srgbClr val="6A3E3E"/>
                </a:solidFill>
                <a:latin typeface="Consolas" panose="020B0609020204030204" pitchFamily="49" charset="0"/>
              </a:rPr>
              <a:t>i</a:t>
            </a:r>
            <a:r>
              <a:rPr lang="en-US" sz="2800" b="1" dirty="0">
                <a:solidFill>
                  <a:srgbClr val="000000"/>
                </a:solidFill>
                <a:latin typeface="Consolas" panose="020B0609020204030204" pitchFamily="49" charset="0"/>
              </a:rPr>
              <a:t>&lt;</a:t>
            </a:r>
            <a:r>
              <a:rPr lang="en-US" sz="2800" b="1" dirty="0" err="1">
                <a:solidFill>
                  <a:srgbClr val="6A3E3E"/>
                </a:solidFill>
                <a:latin typeface="Consolas" panose="020B0609020204030204" pitchFamily="49" charset="0"/>
              </a:rPr>
              <a:t>sum</a:t>
            </a:r>
            <a:r>
              <a:rPr lang="en-US" sz="2800" b="1" dirty="0" err="1">
                <a:solidFill>
                  <a:srgbClr val="000000"/>
                </a:solidFill>
                <a:latin typeface="Consolas" panose="020B0609020204030204" pitchFamily="49" charset="0"/>
              </a:rPr>
              <a:t>.</a:t>
            </a:r>
            <a:r>
              <a:rPr lang="en-US" sz="2800" b="1" dirty="0" err="1">
                <a:solidFill>
                  <a:srgbClr val="0000C0"/>
                </a:solidFill>
                <a:latin typeface="Consolas" panose="020B0609020204030204" pitchFamily="49" charset="0"/>
              </a:rPr>
              <a:t>length</a:t>
            </a:r>
            <a:r>
              <a:rPr lang="en-US" sz="2800" b="1" dirty="0" err="1">
                <a:solidFill>
                  <a:srgbClr val="000000"/>
                </a:solidFill>
                <a:latin typeface="Consolas" panose="020B0609020204030204" pitchFamily="49" charset="0"/>
              </a:rPr>
              <a:t>;</a:t>
            </a:r>
            <a:r>
              <a:rPr lang="en-US" sz="2800" b="1" dirty="0" err="1">
                <a:solidFill>
                  <a:srgbClr val="6A3E3E"/>
                </a:solidFill>
                <a:latin typeface="Consolas" panose="020B0609020204030204" pitchFamily="49" charset="0"/>
              </a:rPr>
              <a:t>i</a:t>
            </a:r>
            <a:r>
              <a:rPr lang="en-US" sz="2800" b="1" dirty="0">
                <a:solidFill>
                  <a:srgbClr val="000000"/>
                </a:solidFill>
                <a:latin typeface="Consolas" panose="020B0609020204030204" pitchFamily="49" charset="0"/>
              </a:rPr>
              <a:t>++)</a:t>
            </a:r>
          </a:p>
          <a:p>
            <a:pPr algn="l" rtl="0"/>
            <a:r>
              <a:rPr lang="en-US" sz="2800" dirty="0">
                <a:solidFill>
                  <a:srgbClr val="6A3E3E"/>
                </a:solidFill>
                <a:latin typeface="Consolas" panose="020B0609020204030204" pitchFamily="49" charset="0"/>
              </a:rPr>
              <a:t>	sum</a:t>
            </a:r>
            <a:r>
              <a:rPr lang="en-US" sz="2800" dirty="0">
                <a:solidFill>
                  <a:srgbClr val="000000"/>
                </a:solidFill>
                <a:latin typeface="Consolas" panose="020B0609020204030204" pitchFamily="49" charset="0"/>
              </a:rPr>
              <a:t>[</a:t>
            </a:r>
            <a:r>
              <a:rPr lang="en-US" sz="2800" dirty="0" err="1">
                <a:solidFill>
                  <a:srgbClr val="6A3E3E"/>
                </a:solidFill>
                <a:latin typeface="Consolas" panose="020B0609020204030204" pitchFamily="49" charset="0"/>
              </a:rPr>
              <a:t>i</a:t>
            </a:r>
            <a:r>
              <a:rPr lang="en-US" sz="2800" dirty="0">
                <a:solidFill>
                  <a:srgbClr val="000000"/>
                </a:solidFill>
                <a:latin typeface="Consolas" panose="020B0609020204030204" pitchFamily="49" charset="0"/>
              </a:rPr>
              <a:t>]=0;</a:t>
            </a:r>
            <a:endParaRPr lang="he-IL" sz="2800" dirty="0">
              <a:latin typeface="Consolas" panose="020B0609020204030204" pitchFamily="49" charset="0"/>
            </a:endParaRPr>
          </a:p>
        </p:txBody>
      </p:sp>
      <p:sp>
        <p:nvSpPr>
          <p:cNvPr id="6" name="TextBox 5">
            <a:extLst>
              <a:ext uri="{FF2B5EF4-FFF2-40B4-BE49-F238E27FC236}">
                <a16:creationId xmlns:a16="http://schemas.microsoft.com/office/drawing/2014/main" id="{23451679-03CD-44C8-BC43-5EB131B75B7C}"/>
              </a:ext>
            </a:extLst>
          </p:cNvPr>
          <p:cNvSpPr txBox="1"/>
          <p:nvPr/>
        </p:nvSpPr>
        <p:spPr>
          <a:xfrm>
            <a:off x="8585215" y="2318655"/>
            <a:ext cx="2372765" cy="830997"/>
          </a:xfrm>
          <a:prstGeom prst="rect">
            <a:avLst/>
          </a:prstGeom>
          <a:noFill/>
        </p:spPr>
        <p:txBody>
          <a:bodyPr wrap="none" rtlCol="1">
            <a:spAutoFit/>
          </a:bodyPr>
          <a:lstStyle/>
          <a:p>
            <a:r>
              <a:rPr lang="en-US" sz="4800"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a:t>
            </a:r>
            <a:r>
              <a:rPr lang="en-US" sz="4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nitialize</a:t>
            </a:r>
            <a:endParaRPr lang="he-IL" sz="4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54641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29CB7FD-705A-4AFD-B7A3-B7819D0C79AA}"/>
              </a:ext>
            </a:extLst>
          </p:cNvPr>
          <p:cNvSpPr>
            <a:spLocks noGrp="1"/>
          </p:cNvSpPr>
          <p:nvPr>
            <p:ph type="title"/>
          </p:nvPr>
        </p:nvSpPr>
        <p:spPr/>
        <p:txBody>
          <a:bodyPr/>
          <a:lstStyle/>
          <a:p>
            <a:r>
              <a:rPr lang="he-IL" dirty="0"/>
              <a:t>רשת ספרים - פתרון</a:t>
            </a:r>
          </a:p>
        </p:txBody>
      </p:sp>
      <p:sp>
        <p:nvSpPr>
          <p:cNvPr id="3" name="TextBox 2">
            <a:extLst>
              <a:ext uri="{FF2B5EF4-FFF2-40B4-BE49-F238E27FC236}">
                <a16:creationId xmlns:a16="http://schemas.microsoft.com/office/drawing/2014/main" id="{E1CFB9A8-5632-470E-B738-E4FA6303948A}"/>
              </a:ext>
            </a:extLst>
          </p:cNvPr>
          <p:cNvSpPr txBox="1"/>
          <p:nvPr/>
        </p:nvSpPr>
        <p:spPr>
          <a:xfrm>
            <a:off x="425640" y="1228397"/>
            <a:ext cx="11340720" cy="4832092"/>
          </a:xfrm>
          <a:prstGeom prst="rect">
            <a:avLst/>
          </a:prstGeom>
          <a:noFill/>
        </p:spPr>
        <p:txBody>
          <a:bodyPr wrap="square" rtlCol="1">
            <a:spAutoFit/>
          </a:bodyPr>
          <a:lstStyle/>
          <a:p>
            <a:pPr algn="l" rtl="0"/>
            <a:r>
              <a:rPr lang="en-US" sz="2800" b="1" dirty="0">
                <a:solidFill>
                  <a:srgbClr val="7F0055"/>
                </a:solidFill>
                <a:latin typeface="Consolas" panose="020B0609020204030204" pitchFamily="49" charset="0"/>
              </a:rPr>
              <a:t>int</a:t>
            </a:r>
            <a:r>
              <a:rPr lang="en-US" sz="2800" b="1" dirty="0">
                <a:solidFill>
                  <a:srgbClr val="000000"/>
                </a:solidFill>
                <a:latin typeface="Consolas" panose="020B0609020204030204" pitchFamily="49" charset="0"/>
              </a:rPr>
              <a:t> </a:t>
            </a:r>
            <a:r>
              <a:rPr lang="en-US" sz="2800" b="1" dirty="0">
                <a:solidFill>
                  <a:srgbClr val="6A3E3E"/>
                </a:solidFill>
                <a:latin typeface="Consolas" panose="020B0609020204030204" pitchFamily="49" charset="0"/>
              </a:rPr>
              <a:t>num</a:t>
            </a:r>
            <a:r>
              <a:rPr lang="en-US" sz="2800" b="1" dirty="0">
                <a:solidFill>
                  <a:srgbClr val="000000"/>
                </a:solidFill>
                <a:latin typeface="Consolas" panose="020B0609020204030204" pitchFamily="49" charset="0"/>
              </a:rPr>
              <a:t>, </a:t>
            </a:r>
            <a:r>
              <a:rPr lang="en-US" sz="2800" b="1" dirty="0">
                <a:solidFill>
                  <a:srgbClr val="6A3E3E"/>
                </a:solidFill>
                <a:latin typeface="Consolas" panose="020B0609020204030204" pitchFamily="49" charset="0"/>
              </a:rPr>
              <a:t>branch</a:t>
            </a:r>
            <a:r>
              <a:rPr lang="en-US" sz="2800" b="1" dirty="0">
                <a:solidFill>
                  <a:srgbClr val="000000"/>
                </a:solidFill>
                <a:latin typeface="Consolas" panose="020B0609020204030204" pitchFamily="49" charset="0"/>
              </a:rPr>
              <a:t>, </a:t>
            </a:r>
            <a:r>
              <a:rPr lang="en-US" sz="2800" b="1" dirty="0">
                <a:solidFill>
                  <a:srgbClr val="6A3E3E"/>
                </a:solidFill>
                <a:latin typeface="Consolas" panose="020B0609020204030204" pitchFamily="49" charset="0"/>
              </a:rPr>
              <a:t>copies</a:t>
            </a:r>
            <a:r>
              <a:rPr lang="en-US" sz="2800" b="1" dirty="0">
                <a:solidFill>
                  <a:srgbClr val="000000"/>
                </a:solidFill>
                <a:latin typeface="Consolas" panose="020B0609020204030204" pitchFamily="49" charset="0"/>
              </a:rPr>
              <a:t>;</a:t>
            </a:r>
          </a:p>
          <a:p>
            <a:pPr algn="l" rtl="0"/>
            <a:r>
              <a:rPr lang="en-US" sz="2800" dirty="0" err="1">
                <a:solidFill>
                  <a:srgbClr val="000000"/>
                </a:solidFill>
                <a:latin typeface="Consolas" panose="020B0609020204030204" pitchFamily="49" charset="0"/>
              </a:rPr>
              <a:t>System.</a:t>
            </a:r>
            <a:r>
              <a:rPr lang="en-US" sz="2800" b="1" i="1" dirty="0" err="1">
                <a:solidFill>
                  <a:srgbClr val="0000C0"/>
                </a:solidFill>
                <a:latin typeface="Consolas" panose="020B0609020204030204" pitchFamily="49" charset="0"/>
              </a:rPr>
              <a:t>out</a:t>
            </a:r>
            <a:r>
              <a:rPr lang="en-US" sz="2800" b="1" i="1" dirty="0" err="1">
                <a:solidFill>
                  <a:srgbClr val="000000"/>
                </a:solidFill>
                <a:latin typeface="Consolas" panose="020B0609020204030204" pitchFamily="49" charset="0"/>
              </a:rPr>
              <a:t>.print</a:t>
            </a:r>
            <a:r>
              <a:rPr lang="en-US" sz="2800" b="1" i="1" dirty="0">
                <a:solidFill>
                  <a:srgbClr val="000000"/>
                </a:solidFill>
                <a:latin typeface="Consolas" panose="020B0609020204030204" pitchFamily="49" charset="0"/>
              </a:rPr>
              <a:t>(</a:t>
            </a:r>
            <a:r>
              <a:rPr lang="en-US" sz="2800" b="1" i="1" dirty="0">
                <a:solidFill>
                  <a:srgbClr val="2A00FF"/>
                </a:solidFill>
                <a:latin typeface="Consolas" panose="020B0609020204030204" pitchFamily="49" charset="0"/>
              </a:rPr>
              <a:t>"Enter num to finish enter 0-&gt;"</a:t>
            </a:r>
            <a:r>
              <a:rPr lang="en-US" sz="2800" b="1" i="1" dirty="0">
                <a:solidFill>
                  <a:srgbClr val="000000"/>
                </a:solidFill>
                <a:latin typeface="Consolas" panose="020B0609020204030204" pitchFamily="49" charset="0"/>
              </a:rPr>
              <a:t>);</a:t>
            </a:r>
          </a:p>
          <a:p>
            <a:pPr algn="l" rtl="0"/>
            <a:r>
              <a:rPr lang="en-US" sz="2800" dirty="0">
                <a:solidFill>
                  <a:srgbClr val="6A3E3E"/>
                </a:solidFill>
                <a:latin typeface="Consolas" panose="020B0609020204030204" pitchFamily="49" charset="0"/>
              </a:rPr>
              <a:t>num</a:t>
            </a:r>
            <a:r>
              <a:rPr lang="en-US" sz="2800" dirty="0">
                <a:solidFill>
                  <a:srgbClr val="000000"/>
                </a:solidFill>
                <a:latin typeface="Consolas" panose="020B0609020204030204" pitchFamily="49" charset="0"/>
              </a:rPr>
              <a:t>=</a:t>
            </a:r>
            <a:r>
              <a:rPr lang="en-US" sz="2800" dirty="0" err="1">
                <a:solidFill>
                  <a:srgbClr val="6A3E3E"/>
                </a:solidFill>
                <a:latin typeface="Consolas" panose="020B0609020204030204" pitchFamily="49" charset="0"/>
              </a:rPr>
              <a:t>in</a:t>
            </a:r>
            <a:r>
              <a:rPr lang="en-US" sz="2800" dirty="0" err="1">
                <a:solidFill>
                  <a:srgbClr val="000000"/>
                </a:solidFill>
                <a:latin typeface="Consolas" panose="020B0609020204030204" pitchFamily="49" charset="0"/>
              </a:rPr>
              <a:t>.nextInt</a:t>
            </a:r>
            <a:r>
              <a:rPr lang="en-US" sz="2800" dirty="0">
                <a:solidFill>
                  <a:srgbClr val="000000"/>
                </a:solidFill>
                <a:latin typeface="Consolas" panose="020B0609020204030204" pitchFamily="49" charset="0"/>
              </a:rPr>
              <a:t>();</a:t>
            </a:r>
          </a:p>
          <a:p>
            <a:pPr algn="l" rtl="0"/>
            <a:r>
              <a:rPr lang="en-US" sz="2800" b="1" dirty="0">
                <a:solidFill>
                  <a:srgbClr val="7F0055"/>
                </a:solidFill>
                <a:latin typeface="Consolas" panose="020B0609020204030204" pitchFamily="49" charset="0"/>
              </a:rPr>
              <a:t>while</a:t>
            </a:r>
            <a:r>
              <a:rPr lang="en-US" sz="2800" b="1" dirty="0">
                <a:solidFill>
                  <a:srgbClr val="000000"/>
                </a:solidFill>
                <a:latin typeface="Consolas" panose="020B0609020204030204" pitchFamily="49" charset="0"/>
              </a:rPr>
              <a:t>(</a:t>
            </a:r>
            <a:r>
              <a:rPr lang="en-US" sz="2800" b="1" dirty="0">
                <a:solidFill>
                  <a:srgbClr val="6A3E3E"/>
                </a:solidFill>
                <a:latin typeface="Consolas" panose="020B0609020204030204" pitchFamily="49" charset="0"/>
              </a:rPr>
              <a:t>num</a:t>
            </a:r>
            <a:r>
              <a:rPr lang="en-US" sz="2800" dirty="0">
                <a:solidFill>
                  <a:srgbClr val="000000"/>
                </a:solidFill>
                <a:latin typeface="Consolas" panose="020B0609020204030204" pitchFamily="49" charset="0"/>
              </a:rPr>
              <a:t>!=0</a:t>
            </a:r>
            <a:r>
              <a:rPr lang="en-US" sz="2800" b="1" dirty="0">
                <a:solidFill>
                  <a:srgbClr val="000000"/>
                </a:solidFill>
                <a:latin typeface="Consolas" panose="020B0609020204030204" pitchFamily="49" charset="0"/>
              </a:rPr>
              <a:t>)</a:t>
            </a:r>
            <a:r>
              <a:rPr lang="en-US" sz="2800" dirty="0">
                <a:solidFill>
                  <a:srgbClr val="000000"/>
                </a:solidFill>
                <a:latin typeface="Consolas" panose="020B0609020204030204" pitchFamily="49" charset="0"/>
              </a:rPr>
              <a:t>{</a:t>
            </a:r>
          </a:p>
          <a:p>
            <a:pPr algn="l" rtl="0"/>
            <a:r>
              <a:rPr lang="en-US" sz="2800" dirty="0">
                <a:solidFill>
                  <a:srgbClr val="6A3E3E"/>
                </a:solidFill>
                <a:latin typeface="Consolas" panose="020B0609020204030204" pitchFamily="49" charset="0"/>
              </a:rPr>
              <a:t>	branch</a:t>
            </a:r>
            <a:r>
              <a:rPr lang="en-US" sz="2800" dirty="0">
                <a:solidFill>
                  <a:srgbClr val="000000"/>
                </a:solidFill>
                <a:latin typeface="Consolas" panose="020B0609020204030204" pitchFamily="49" charset="0"/>
              </a:rPr>
              <a:t>=</a:t>
            </a:r>
            <a:r>
              <a:rPr lang="en-US" sz="2800" dirty="0">
                <a:solidFill>
                  <a:srgbClr val="6A3E3E"/>
                </a:solidFill>
                <a:latin typeface="Consolas" panose="020B0609020204030204" pitchFamily="49" charset="0"/>
              </a:rPr>
              <a:t>num</a:t>
            </a:r>
            <a:r>
              <a:rPr lang="en-US" sz="2800" dirty="0">
                <a:solidFill>
                  <a:srgbClr val="000000"/>
                </a:solidFill>
                <a:latin typeface="Consolas" panose="020B0609020204030204" pitchFamily="49" charset="0"/>
              </a:rPr>
              <a:t>/10000;</a:t>
            </a:r>
          </a:p>
          <a:p>
            <a:pPr algn="l" rtl="0"/>
            <a:r>
              <a:rPr lang="en-US" sz="2800" dirty="0">
                <a:solidFill>
                  <a:srgbClr val="6A3E3E"/>
                </a:solidFill>
                <a:latin typeface="Consolas" panose="020B0609020204030204" pitchFamily="49" charset="0"/>
              </a:rPr>
              <a:t>	copies</a:t>
            </a:r>
            <a:r>
              <a:rPr lang="en-US" sz="2800" dirty="0">
                <a:solidFill>
                  <a:srgbClr val="000000"/>
                </a:solidFill>
                <a:latin typeface="Consolas" panose="020B0609020204030204" pitchFamily="49" charset="0"/>
              </a:rPr>
              <a:t>=</a:t>
            </a:r>
            <a:r>
              <a:rPr lang="en-US" sz="2800" dirty="0">
                <a:solidFill>
                  <a:srgbClr val="6A3E3E"/>
                </a:solidFill>
                <a:latin typeface="Consolas" panose="020B0609020204030204" pitchFamily="49" charset="0"/>
              </a:rPr>
              <a:t>num</a:t>
            </a:r>
            <a:r>
              <a:rPr lang="en-US" sz="2800" dirty="0">
                <a:solidFill>
                  <a:srgbClr val="000000"/>
                </a:solidFill>
                <a:latin typeface="Consolas" panose="020B0609020204030204" pitchFamily="49" charset="0"/>
              </a:rPr>
              <a:t>%100;</a:t>
            </a:r>
          </a:p>
          <a:p>
            <a:pPr algn="l" rtl="0"/>
            <a:r>
              <a:rPr lang="en-US" sz="2800" dirty="0">
                <a:solidFill>
                  <a:srgbClr val="6A3E3E"/>
                </a:solidFill>
                <a:latin typeface="Consolas" panose="020B0609020204030204" pitchFamily="49" charset="0"/>
              </a:rPr>
              <a:t>	counter</a:t>
            </a:r>
            <a:r>
              <a:rPr lang="en-US" sz="2800" dirty="0">
                <a:solidFill>
                  <a:srgbClr val="000000"/>
                </a:solidFill>
                <a:latin typeface="Consolas" panose="020B0609020204030204" pitchFamily="49" charset="0"/>
              </a:rPr>
              <a:t>[</a:t>
            </a:r>
            <a:r>
              <a:rPr lang="en-US" sz="2800" dirty="0">
                <a:solidFill>
                  <a:srgbClr val="6A3E3E"/>
                </a:solidFill>
                <a:latin typeface="Consolas" panose="020B0609020204030204" pitchFamily="49" charset="0"/>
              </a:rPr>
              <a:t>branch</a:t>
            </a:r>
            <a:r>
              <a:rPr lang="en-US" sz="2800" dirty="0">
                <a:solidFill>
                  <a:srgbClr val="000000"/>
                </a:solidFill>
                <a:latin typeface="Consolas" panose="020B0609020204030204" pitchFamily="49" charset="0"/>
              </a:rPr>
              <a:t>-1]++;</a:t>
            </a:r>
          </a:p>
          <a:p>
            <a:pPr algn="l" rtl="0"/>
            <a:r>
              <a:rPr lang="en-US" sz="2800" dirty="0">
                <a:solidFill>
                  <a:srgbClr val="6A3E3E"/>
                </a:solidFill>
                <a:latin typeface="Consolas" panose="020B0609020204030204" pitchFamily="49" charset="0"/>
              </a:rPr>
              <a:t>	sum</a:t>
            </a:r>
            <a:r>
              <a:rPr lang="en-US" sz="2800" dirty="0">
                <a:solidFill>
                  <a:srgbClr val="000000"/>
                </a:solidFill>
                <a:latin typeface="Consolas" panose="020B0609020204030204" pitchFamily="49" charset="0"/>
              </a:rPr>
              <a:t>[</a:t>
            </a:r>
            <a:r>
              <a:rPr lang="en-US" sz="2800" dirty="0">
                <a:solidFill>
                  <a:srgbClr val="6A3E3E"/>
                </a:solidFill>
                <a:latin typeface="Consolas" panose="020B0609020204030204" pitchFamily="49" charset="0"/>
              </a:rPr>
              <a:t>branch</a:t>
            </a:r>
            <a:r>
              <a:rPr lang="en-US" sz="2800" dirty="0">
                <a:solidFill>
                  <a:srgbClr val="000000"/>
                </a:solidFill>
                <a:latin typeface="Consolas" panose="020B0609020204030204" pitchFamily="49" charset="0"/>
              </a:rPr>
              <a:t>-1]+=</a:t>
            </a:r>
            <a:r>
              <a:rPr lang="en-US" sz="2800" dirty="0">
                <a:solidFill>
                  <a:srgbClr val="6A3E3E"/>
                </a:solidFill>
                <a:latin typeface="Consolas" panose="020B0609020204030204" pitchFamily="49" charset="0"/>
              </a:rPr>
              <a:t>copies</a:t>
            </a:r>
            <a:r>
              <a:rPr lang="en-US" sz="2800" dirty="0">
                <a:solidFill>
                  <a:srgbClr val="000000"/>
                </a:solidFill>
                <a:latin typeface="Consolas" panose="020B0609020204030204" pitchFamily="49" charset="0"/>
              </a:rPr>
              <a:t>;</a:t>
            </a:r>
          </a:p>
          <a:p>
            <a:pPr algn="l" rtl="0"/>
            <a:r>
              <a:rPr lang="en-US" sz="2800" dirty="0">
                <a:solidFill>
                  <a:srgbClr val="000000"/>
                </a:solidFill>
                <a:latin typeface="Consolas" panose="020B0609020204030204" pitchFamily="49" charset="0"/>
              </a:rPr>
              <a:t>	</a:t>
            </a:r>
            <a:r>
              <a:rPr lang="en-US" sz="2800" dirty="0" err="1">
                <a:solidFill>
                  <a:srgbClr val="000000"/>
                </a:solidFill>
                <a:latin typeface="Consolas" panose="020B0609020204030204" pitchFamily="49" charset="0"/>
              </a:rPr>
              <a:t>System.</a:t>
            </a:r>
            <a:r>
              <a:rPr lang="en-US" sz="2800" b="1" i="1" dirty="0" err="1">
                <a:solidFill>
                  <a:srgbClr val="0000C0"/>
                </a:solidFill>
                <a:latin typeface="Consolas" panose="020B0609020204030204" pitchFamily="49" charset="0"/>
              </a:rPr>
              <a:t>out</a:t>
            </a:r>
            <a:r>
              <a:rPr lang="en-US" sz="2800" b="1" i="1" dirty="0" err="1">
                <a:solidFill>
                  <a:srgbClr val="000000"/>
                </a:solidFill>
                <a:latin typeface="Consolas" panose="020B0609020204030204" pitchFamily="49" charset="0"/>
              </a:rPr>
              <a:t>.print</a:t>
            </a:r>
            <a:r>
              <a:rPr lang="en-US" sz="2800" b="1" i="1" dirty="0">
                <a:solidFill>
                  <a:srgbClr val="000000"/>
                </a:solidFill>
                <a:latin typeface="Consolas" panose="020B0609020204030204" pitchFamily="49" charset="0"/>
              </a:rPr>
              <a:t>(</a:t>
            </a:r>
            <a:r>
              <a:rPr lang="en-US" sz="2800" b="1" i="1" dirty="0">
                <a:solidFill>
                  <a:srgbClr val="2A00FF"/>
                </a:solidFill>
                <a:latin typeface="Consolas" panose="020B0609020204030204" pitchFamily="49" charset="0"/>
              </a:rPr>
              <a:t>“another one:"</a:t>
            </a:r>
            <a:r>
              <a:rPr lang="en-US" sz="2800" b="1" i="1" dirty="0">
                <a:solidFill>
                  <a:srgbClr val="000000"/>
                </a:solidFill>
                <a:latin typeface="Consolas" panose="020B0609020204030204" pitchFamily="49" charset="0"/>
              </a:rPr>
              <a:t>);</a:t>
            </a:r>
          </a:p>
          <a:p>
            <a:pPr algn="l" rtl="0"/>
            <a:r>
              <a:rPr lang="en-US" sz="2800" dirty="0">
                <a:solidFill>
                  <a:srgbClr val="6A3E3E"/>
                </a:solidFill>
                <a:latin typeface="Consolas" panose="020B0609020204030204" pitchFamily="49" charset="0"/>
              </a:rPr>
              <a:t>	num</a:t>
            </a:r>
            <a:r>
              <a:rPr lang="en-US" sz="2800" dirty="0">
                <a:solidFill>
                  <a:srgbClr val="000000"/>
                </a:solidFill>
                <a:latin typeface="Consolas" panose="020B0609020204030204" pitchFamily="49" charset="0"/>
              </a:rPr>
              <a:t>=</a:t>
            </a:r>
            <a:r>
              <a:rPr lang="en-US" sz="2800" dirty="0" err="1">
                <a:solidFill>
                  <a:srgbClr val="6A3E3E"/>
                </a:solidFill>
                <a:latin typeface="Consolas" panose="020B0609020204030204" pitchFamily="49" charset="0"/>
              </a:rPr>
              <a:t>in</a:t>
            </a:r>
            <a:r>
              <a:rPr lang="en-US" sz="2800" dirty="0" err="1">
                <a:solidFill>
                  <a:srgbClr val="000000"/>
                </a:solidFill>
                <a:latin typeface="Consolas" panose="020B0609020204030204" pitchFamily="49" charset="0"/>
              </a:rPr>
              <a:t>.nextInt</a:t>
            </a:r>
            <a:r>
              <a:rPr lang="en-US" sz="2800" dirty="0">
                <a:solidFill>
                  <a:srgbClr val="000000"/>
                </a:solidFill>
                <a:latin typeface="Consolas" panose="020B0609020204030204" pitchFamily="49" charset="0"/>
              </a:rPr>
              <a:t>();</a:t>
            </a:r>
          </a:p>
          <a:p>
            <a:pPr algn="l" rtl="0"/>
            <a:r>
              <a:rPr lang="he-IL" sz="2800" dirty="0">
                <a:solidFill>
                  <a:srgbClr val="000000"/>
                </a:solidFill>
                <a:latin typeface="Consolas" panose="020B0609020204030204" pitchFamily="49" charset="0"/>
              </a:rPr>
              <a:t>{</a:t>
            </a:r>
          </a:p>
        </p:txBody>
      </p:sp>
      <p:sp>
        <p:nvSpPr>
          <p:cNvPr id="5" name="TextBox 4">
            <a:extLst>
              <a:ext uri="{FF2B5EF4-FFF2-40B4-BE49-F238E27FC236}">
                <a16:creationId xmlns:a16="http://schemas.microsoft.com/office/drawing/2014/main" id="{1ACA39AC-140B-47CF-91F3-4CBD618355E4}"/>
              </a:ext>
            </a:extLst>
          </p:cNvPr>
          <p:cNvSpPr txBox="1"/>
          <p:nvPr/>
        </p:nvSpPr>
        <p:spPr>
          <a:xfrm>
            <a:off x="9122245" y="3013501"/>
            <a:ext cx="1484702" cy="830997"/>
          </a:xfrm>
          <a:prstGeom prst="rect">
            <a:avLst/>
          </a:prstGeom>
          <a:noFill/>
        </p:spPr>
        <p:txBody>
          <a:bodyPr wrap="none" rtlCol="1">
            <a:spAutoFit/>
          </a:bodyPr>
          <a:lstStyle/>
          <a:p>
            <a:r>
              <a:rPr lang="en-US" sz="4800"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a:t>
            </a:r>
            <a:r>
              <a:rPr lang="en-US" sz="4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nput</a:t>
            </a:r>
            <a:endParaRPr lang="he-IL" sz="4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14536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29CB7FD-705A-4AFD-B7A3-B7819D0C79AA}"/>
              </a:ext>
            </a:extLst>
          </p:cNvPr>
          <p:cNvSpPr>
            <a:spLocks noGrp="1"/>
          </p:cNvSpPr>
          <p:nvPr>
            <p:ph type="title"/>
          </p:nvPr>
        </p:nvSpPr>
        <p:spPr/>
        <p:txBody>
          <a:bodyPr/>
          <a:lstStyle/>
          <a:p>
            <a:r>
              <a:rPr lang="he-IL" dirty="0"/>
              <a:t>רשת ספרים - פתרון</a:t>
            </a:r>
          </a:p>
        </p:txBody>
      </p:sp>
      <p:sp>
        <p:nvSpPr>
          <p:cNvPr id="3" name="TextBox 2">
            <a:extLst>
              <a:ext uri="{FF2B5EF4-FFF2-40B4-BE49-F238E27FC236}">
                <a16:creationId xmlns:a16="http://schemas.microsoft.com/office/drawing/2014/main" id="{E1CFB9A8-5632-470E-B738-E4FA6303948A}"/>
              </a:ext>
            </a:extLst>
          </p:cNvPr>
          <p:cNvSpPr txBox="1"/>
          <p:nvPr/>
        </p:nvSpPr>
        <p:spPr>
          <a:xfrm>
            <a:off x="217714" y="921847"/>
            <a:ext cx="11974286" cy="4339650"/>
          </a:xfrm>
          <a:prstGeom prst="rect">
            <a:avLst/>
          </a:prstGeom>
          <a:noFill/>
        </p:spPr>
        <p:txBody>
          <a:bodyPr wrap="square" rtlCol="1">
            <a:spAutoFit/>
          </a:bodyPr>
          <a:lstStyle/>
          <a:p>
            <a:pPr algn="l" rtl="0"/>
            <a:r>
              <a:rPr lang="en-US" sz="2800" dirty="0">
                <a:solidFill>
                  <a:srgbClr val="7F0055"/>
                </a:solidFill>
                <a:latin typeface="Consolas" panose="020B0609020204030204" pitchFamily="49" charset="0"/>
              </a:rPr>
              <a:t>int</a:t>
            </a:r>
            <a:r>
              <a:rPr lang="en-US" sz="2800" dirty="0">
                <a:solidFill>
                  <a:srgbClr val="000000"/>
                </a:solidFill>
                <a:latin typeface="Consolas" panose="020B0609020204030204" pitchFamily="49" charset="0"/>
              </a:rPr>
              <a:t> </a:t>
            </a:r>
            <a:r>
              <a:rPr lang="en-US" sz="2800" dirty="0">
                <a:solidFill>
                  <a:srgbClr val="6A3E3E"/>
                </a:solidFill>
                <a:latin typeface="Consolas" panose="020B0609020204030204" pitchFamily="49" charset="0"/>
              </a:rPr>
              <a:t>max</a:t>
            </a:r>
            <a:r>
              <a:rPr lang="en-US" sz="2800" dirty="0">
                <a:solidFill>
                  <a:srgbClr val="000000"/>
                </a:solidFill>
                <a:latin typeface="Consolas" panose="020B0609020204030204" pitchFamily="49" charset="0"/>
              </a:rPr>
              <a:t>=0, </a:t>
            </a:r>
            <a:r>
              <a:rPr lang="en-US" sz="2800" dirty="0">
                <a:solidFill>
                  <a:srgbClr val="6A3E3E"/>
                </a:solidFill>
                <a:latin typeface="Consolas" panose="020B0609020204030204" pitchFamily="49" charset="0"/>
              </a:rPr>
              <a:t>min</a:t>
            </a:r>
            <a:r>
              <a:rPr lang="en-US" sz="2800" dirty="0">
                <a:solidFill>
                  <a:srgbClr val="000000"/>
                </a:solidFill>
                <a:latin typeface="Consolas" panose="020B0609020204030204" pitchFamily="49" charset="0"/>
              </a:rPr>
              <a:t>=0;</a:t>
            </a:r>
          </a:p>
          <a:p>
            <a:pPr algn="l" rtl="0"/>
            <a:endParaRPr lang="en-US" sz="2800" dirty="0">
              <a:solidFill>
                <a:srgbClr val="000000"/>
              </a:solidFill>
              <a:latin typeface="Consolas" panose="020B0609020204030204" pitchFamily="49" charset="0"/>
            </a:endParaRPr>
          </a:p>
          <a:p>
            <a:pPr algn="l" rtl="0"/>
            <a:r>
              <a:rPr lang="nn-NO" sz="2800" dirty="0">
                <a:solidFill>
                  <a:srgbClr val="7F0055"/>
                </a:solidFill>
                <a:latin typeface="Consolas" panose="020B0609020204030204" pitchFamily="49" charset="0"/>
              </a:rPr>
              <a:t>for</a:t>
            </a:r>
            <a:r>
              <a:rPr lang="nn-NO" sz="2800" dirty="0">
                <a:solidFill>
                  <a:srgbClr val="000000"/>
                </a:solidFill>
                <a:latin typeface="Consolas" panose="020B0609020204030204" pitchFamily="49" charset="0"/>
              </a:rPr>
              <a:t>(</a:t>
            </a:r>
            <a:r>
              <a:rPr lang="nn-NO" sz="2800" dirty="0">
                <a:solidFill>
                  <a:srgbClr val="7F0055"/>
                </a:solidFill>
                <a:latin typeface="Consolas" panose="020B0609020204030204" pitchFamily="49" charset="0"/>
              </a:rPr>
              <a:t>int</a:t>
            </a:r>
            <a:r>
              <a:rPr lang="nn-NO" sz="2800" dirty="0">
                <a:solidFill>
                  <a:srgbClr val="000000"/>
                </a:solidFill>
                <a:latin typeface="Consolas" panose="020B0609020204030204" pitchFamily="49" charset="0"/>
              </a:rPr>
              <a:t> </a:t>
            </a:r>
            <a:r>
              <a:rPr lang="nn-NO" sz="2800" dirty="0">
                <a:solidFill>
                  <a:srgbClr val="6A3E3E"/>
                </a:solidFill>
                <a:latin typeface="Consolas" panose="020B0609020204030204" pitchFamily="49" charset="0"/>
              </a:rPr>
              <a:t>i</a:t>
            </a:r>
            <a:r>
              <a:rPr lang="nn-NO" sz="2800" dirty="0">
                <a:solidFill>
                  <a:srgbClr val="000000"/>
                </a:solidFill>
                <a:latin typeface="Consolas" panose="020B0609020204030204" pitchFamily="49" charset="0"/>
              </a:rPr>
              <a:t>=0;</a:t>
            </a:r>
            <a:r>
              <a:rPr lang="nn-NO" sz="2800" dirty="0">
                <a:solidFill>
                  <a:srgbClr val="6A3E3E"/>
                </a:solidFill>
                <a:latin typeface="Consolas" panose="020B0609020204030204" pitchFamily="49" charset="0"/>
              </a:rPr>
              <a:t>i</a:t>
            </a:r>
            <a:r>
              <a:rPr lang="nn-NO" sz="2800" dirty="0">
                <a:solidFill>
                  <a:srgbClr val="000000"/>
                </a:solidFill>
                <a:latin typeface="Consolas" panose="020B0609020204030204" pitchFamily="49" charset="0"/>
              </a:rPr>
              <a:t>&lt;</a:t>
            </a:r>
            <a:r>
              <a:rPr lang="en-US" sz="2800" dirty="0" err="1">
                <a:solidFill>
                  <a:srgbClr val="6A3E3E"/>
                </a:solidFill>
                <a:latin typeface="Consolas" panose="020B0609020204030204" pitchFamily="49" charset="0"/>
              </a:rPr>
              <a:t>counter</a:t>
            </a:r>
            <a:r>
              <a:rPr lang="en-US" sz="2800" dirty="0" err="1">
                <a:solidFill>
                  <a:srgbClr val="000000"/>
                </a:solidFill>
                <a:latin typeface="Consolas" panose="020B0609020204030204" pitchFamily="49" charset="0"/>
              </a:rPr>
              <a:t>.</a:t>
            </a:r>
            <a:r>
              <a:rPr lang="en-US" sz="2800" dirty="0" err="1">
                <a:solidFill>
                  <a:srgbClr val="0000C0"/>
                </a:solidFill>
                <a:latin typeface="Consolas" panose="020B0609020204030204" pitchFamily="49" charset="0"/>
              </a:rPr>
              <a:t>length</a:t>
            </a:r>
            <a:r>
              <a:rPr lang="nn-NO" sz="2800" dirty="0">
                <a:solidFill>
                  <a:srgbClr val="000000"/>
                </a:solidFill>
                <a:latin typeface="Consolas" panose="020B0609020204030204" pitchFamily="49" charset="0"/>
              </a:rPr>
              <a:t>; </a:t>
            </a:r>
            <a:r>
              <a:rPr lang="nn-NO" sz="2800" dirty="0">
                <a:solidFill>
                  <a:srgbClr val="6A3E3E"/>
                </a:solidFill>
                <a:latin typeface="Consolas" panose="020B0609020204030204" pitchFamily="49" charset="0"/>
              </a:rPr>
              <a:t>i</a:t>
            </a:r>
            <a:r>
              <a:rPr lang="nn-NO" sz="2800" dirty="0">
                <a:solidFill>
                  <a:srgbClr val="000000"/>
                </a:solidFill>
                <a:latin typeface="Consolas" panose="020B0609020204030204" pitchFamily="49" charset="0"/>
              </a:rPr>
              <a:t>++){</a:t>
            </a:r>
          </a:p>
          <a:p>
            <a:pPr algn="l" rtl="0"/>
            <a:r>
              <a:rPr lang="en-US" sz="2800" dirty="0">
                <a:solidFill>
                  <a:srgbClr val="7F0055"/>
                </a:solidFill>
                <a:latin typeface="Consolas" panose="020B0609020204030204" pitchFamily="49" charset="0"/>
              </a:rPr>
              <a:t>	if</a:t>
            </a:r>
            <a:r>
              <a:rPr lang="en-US" sz="2800" dirty="0">
                <a:solidFill>
                  <a:srgbClr val="000000"/>
                </a:solidFill>
                <a:latin typeface="Consolas" panose="020B0609020204030204" pitchFamily="49" charset="0"/>
              </a:rPr>
              <a:t>(</a:t>
            </a:r>
            <a:r>
              <a:rPr lang="en-US" sz="2800" dirty="0">
                <a:solidFill>
                  <a:srgbClr val="6A3E3E"/>
                </a:solidFill>
                <a:latin typeface="Consolas" panose="020B0609020204030204" pitchFamily="49" charset="0"/>
              </a:rPr>
              <a:t>counter</a:t>
            </a:r>
            <a:r>
              <a:rPr lang="en-US" sz="2800" dirty="0">
                <a:solidFill>
                  <a:srgbClr val="000000"/>
                </a:solidFill>
                <a:latin typeface="Consolas" panose="020B0609020204030204" pitchFamily="49" charset="0"/>
              </a:rPr>
              <a:t>[</a:t>
            </a:r>
            <a:r>
              <a:rPr lang="en-US" sz="2800" dirty="0" err="1">
                <a:solidFill>
                  <a:srgbClr val="6A3E3E"/>
                </a:solidFill>
                <a:latin typeface="Consolas" panose="020B0609020204030204" pitchFamily="49" charset="0"/>
              </a:rPr>
              <a:t>i</a:t>
            </a:r>
            <a:r>
              <a:rPr lang="en-US" sz="2800" dirty="0">
                <a:solidFill>
                  <a:srgbClr val="000000"/>
                </a:solidFill>
                <a:latin typeface="Consolas" panose="020B0609020204030204" pitchFamily="49" charset="0"/>
              </a:rPr>
              <a:t>]&gt;</a:t>
            </a:r>
            <a:r>
              <a:rPr lang="en-US" sz="2800" dirty="0">
                <a:solidFill>
                  <a:srgbClr val="6A3E3E"/>
                </a:solidFill>
                <a:latin typeface="Consolas" panose="020B0609020204030204" pitchFamily="49" charset="0"/>
              </a:rPr>
              <a:t>counter</a:t>
            </a:r>
            <a:r>
              <a:rPr lang="en-US" sz="2800" dirty="0">
                <a:solidFill>
                  <a:srgbClr val="000000"/>
                </a:solidFill>
                <a:latin typeface="Consolas" panose="020B0609020204030204" pitchFamily="49" charset="0"/>
              </a:rPr>
              <a:t>[</a:t>
            </a:r>
            <a:r>
              <a:rPr lang="en-US" sz="2800" dirty="0">
                <a:solidFill>
                  <a:srgbClr val="6A3E3E"/>
                </a:solidFill>
                <a:latin typeface="Consolas" panose="020B0609020204030204" pitchFamily="49" charset="0"/>
              </a:rPr>
              <a:t>max</a:t>
            </a:r>
            <a:r>
              <a:rPr lang="en-US" sz="2800" dirty="0">
                <a:solidFill>
                  <a:srgbClr val="000000"/>
                </a:solidFill>
                <a:latin typeface="Consolas" panose="020B0609020204030204" pitchFamily="49" charset="0"/>
              </a:rPr>
              <a:t>])</a:t>
            </a:r>
          </a:p>
          <a:p>
            <a:pPr algn="l" rtl="0"/>
            <a:r>
              <a:rPr lang="en-US" sz="2800" dirty="0">
                <a:solidFill>
                  <a:srgbClr val="6A3E3E"/>
                </a:solidFill>
                <a:latin typeface="Consolas" panose="020B0609020204030204" pitchFamily="49" charset="0"/>
              </a:rPr>
              <a:t>		max</a:t>
            </a:r>
            <a:r>
              <a:rPr lang="en-US" sz="2800" dirty="0">
                <a:solidFill>
                  <a:srgbClr val="000000"/>
                </a:solidFill>
                <a:latin typeface="Consolas" panose="020B0609020204030204" pitchFamily="49" charset="0"/>
              </a:rPr>
              <a:t>=</a:t>
            </a:r>
            <a:r>
              <a:rPr lang="en-US" sz="2800" dirty="0" err="1">
                <a:solidFill>
                  <a:srgbClr val="6A3E3E"/>
                </a:solidFill>
                <a:latin typeface="Consolas" panose="020B0609020204030204" pitchFamily="49" charset="0"/>
              </a:rPr>
              <a:t>i</a:t>
            </a:r>
            <a:r>
              <a:rPr lang="en-US" sz="2800" dirty="0">
                <a:solidFill>
                  <a:srgbClr val="000000"/>
                </a:solidFill>
                <a:latin typeface="Consolas" panose="020B0609020204030204" pitchFamily="49" charset="0"/>
              </a:rPr>
              <a:t>;</a:t>
            </a:r>
          </a:p>
          <a:p>
            <a:pPr algn="l" rtl="0"/>
            <a:r>
              <a:rPr lang="nn-NO" sz="2800" dirty="0">
                <a:solidFill>
                  <a:srgbClr val="7F0055"/>
                </a:solidFill>
                <a:latin typeface="Consolas" panose="020B0609020204030204" pitchFamily="49" charset="0"/>
              </a:rPr>
              <a:t>	if</a:t>
            </a:r>
            <a:r>
              <a:rPr lang="nn-NO" sz="2800" dirty="0">
                <a:solidFill>
                  <a:srgbClr val="000000"/>
                </a:solidFill>
                <a:latin typeface="Consolas" panose="020B0609020204030204" pitchFamily="49" charset="0"/>
              </a:rPr>
              <a:t>(</a:t>
            </a:r>
            <a:r>
              <a:rPr lang="nn-NO" sz="2800" dirty="0">
                <a:solidFill>
                  <a:srgbClr val="6A3E3E"/>
                </a:solidFill>
                <a:latin typeface="Consolas" panose="020B0609020204030204" pitchFamily="49" charset="0"/>
              </a:rPr>
              <a:t>sum</a:t>
            </a:r>
            <a:r>
              <a:rPr lang="nn-NO" sz="2800" dirty="0">
                <a:solidFill>
                  <a:srgbClr val="000000"/>
                </a:solidFill>
                <a:latin typeface="Consolas" panose="020B0609020204030204" pitchFamily="49" charset="0"/>
              </a:rPr>
              <a:t>[</a:t>
            </a:r>
            <a:r>
              <a:rPr lang="nn-NO" sz="2800" dirty="0">
                <a:solidFill>
                  <a:srgbClr val="6A3E3E"/>
                </a:solidFill>
                <a:latin typeface="Consolas" panose="020B0609020204030204" pitchFamily="49" charset="0"/>
              </a:rPr>
              <a:t>i</a:t>
            </a:r>
            <a:r>
              <a:rPr lang="nn-NO" sz="2800" dirty="0">
                <a:solidFill>
                  <a:srgbClr val="000000"/>
                </a:solidFill>
                <a:latin typeface="Consolas" panose="020B0609020204030204" pitchFamily="49" charset="0"/>
              </a:rPr>
              <a:t>]&lt;</a:t>
            </a:r>
            <a:r>
              <a:rPr lang="nn-NO" sz="2800" dirty="0">
                <a:solidFill>
                  <a:srgbClr val="6A3E3E"/>
                </a:solidFill>
                <a:latin typeface="Consolas" panose="020B0609020204030204" pitchFamily="49" charset="0"/>
              </a:rPr>
              <a:t>sum</a:t>
            </a:r>
            <a:r>
              <a:rPr lang="nn-NO" sz="2800" dirty="0">
                <a:solidFill>
                  <a:srgbClr val="000000"/>
                </a:solidFill>
                <a:latin typeface="Consolas" panose="020B0609020204030204" pitchFamily="49" charset="0"/>
              </a:rPr>
              <a:t>[</a:t>
            </a:r>
            <a:r>
              <a:rPr lang="nn-NO" sz="2800" dirty="0">
                <a:solidFill>
                  <a:srgbClr val="6A3E3E"/>
                </a:solidFill>
                <a:latin typeface="Consolas" panose="020B0609020204030204" pitchFamily="49" charset="0"/>
              </a:rPr>
              <a:t>min</a:t>
            </a:r>
            <a:r>
              <a:rPr lang="nn-NO" sz="2800" dirty="0">
                <a:solidFill>
                  <a:srgbClr val="000000"/>
                </a:solidFill>
                <a:latin typeface="Consolas" panose="020B0609020204030204" pitchFamily="49" charset="0"/>
              </a:rPr>
              <a:t>])</a:t>
            </a:r>
          </a:p>
          <a:p>
            <a:pPr algn="l" rtl="0"/>
            <a:r>
              <a:rPr lang="en-US" sz="2800" dirty="0">
                <a:solidFill>
                  <a:srgbClr val="6A3E3E"/>
                </a:solidFill>
                <a:latin typeface="Consolas" panose="020B0609020204030204" pitchFamily="49" charset="0"/>
              </a:rPr>
              <a:t>		min</a:t>
            </a:r>
            <a:r>
              <a:rPr lang="en-US" sz="2800" dirty="0">
                <a:solidFill>
                  <a:srgbClr val="000000"/>
                </a:solidFill>
                <a:latin typeface="Consolas" panose="020B0609020204030204" pitchFamily="49" charset="0"/>
              </a:rPr>
              <a:t>=</a:t>
            </a:r>
            <a:r>
              <a:rPr lang="en-US" sz="2800" dirty="0" err="1">
                <a:solidFill>
                  <a:srgbClr val="6A3E3E"/>
                </a:solidFill>
                <a:latin typeface="Consolas" panose="020B0609020204030204" pitchFamily="49" charset="0"/>
              </a:rPr>
              <a:t>i</a:t>
            </a:r>
            <a:r>
              <a:rPr lang="en-US" sz="2800" dirty="0">
                <a:solidFill>
                  <a:srgbClr val="000000"/>
                </a:solidFill>
                <a:latin typeface="Consolas" panose="020B0609020204030204" pitchFamily="49" charset="0"/>
              </a:rPr>
              <a:t>;</a:t>
            </a:r>
          </a:p>
          <a:p>
            <a:pPr algn="l" rtl="0"/>
            <a:r>
              <a:rPr lang="he-IL" sz="2800" dirty="0">
                <a:solidFill>
                  <a:srgbClr val="000000"/>
                </a:solidFill>
                <a:latin typeface="Consolas" panose="020B0609020204030204" pitchFamily="49" charset="0"/>
              </a:rPr>
              <a:t>{</a:t>
            </a:r>
          </a:p>
          <a:p>
            <a:pPr algn="l" rtl="0"/>
            <a:r>
              <a:rPr lang="en-US" sz="2400" dirty="0" err="1">
                <a:solidFill>
                  <a:srgbClr val="000000"/>
                </a:solidFill>
                <a:latin typeface="Consolas" panose="020B0609020204030204" pitchFamily="49" charset="0"/>
              </a:rPr>
              <a:t>System.</a:t>
            </a:r>
            <a:r>
              <a:rPr lang="en-US" sz="2400" i="1" dirty="0" err="1">
                <a:solidFill>
                  <a:srgbClr val="0000C0"/>
                </a:solidFill>
                <a:latin typeface="Consolas" panose="020B0609020204030204" pitchFamily="49" charset="0"/>
              </a:rPr>
              <a:t>out</a:t>
            </a:r>
            <a:r>
              <a:rPr lang="en-US" sz="2400" i="1" dirty="0" err="1">
                <a:solidFill>
                  <a:srgbClr val="000000"/>
                </a:solidFill>
                <a:latin typeface="Consolas" panose="020B0609020204030204" pitchFamily="49" charset="0"/>
              </a:rPr>
              <a:t>.print</a:t>
            </a:r>
            <a:r>
              <a:rPr lang="en-US" sz="2400" i="1" dirty="0">
                <a:solidFill>
                  <a:srgbClr val="000000"/>
                </a:solidFill>
                <a:latin typeface="Consolas" panose="020B0609020204030204" pitchFamily="49" charset="0"/>
              </a:rPr>
              <a:t>((</a:t>
            </a:r>
            <a:r>
              <a:rPr lang="en-US" sz="2400" i="1" dirty="0">
                <a:solidFill>
                  <a:srgbClr val="6A3E3E"/>
                </a:solidFill>
                <a:latin typeface="Consolas" panose="020B0609020204030204" pitchFamily="49" charset="0"/>
              </a:rPr>
              <a:t>max</a:t>
            </a:r>
            <a:r>
              <a:rPr lang="en-US" sz="2400" i="1" dirty="0">
                <a:solidFill>
                  <a:srgbClr val="000000"/>
                </a:solidFill>
                <a:latin typeface="Consolas" panose="020B0609020204030204" pitchFamily="49" charset="0"/>
              </a:rPr>
              <a:t>+1) + </a:t>
            </a:r>
            <a:r>
              <a:rPr lang="en-US" sz="2400" i="1" dirty="0">
                <a:solidFill>
                  <a:srgbClr val="2A00FF"/>
                </a:solidFill>
                <a:latin typeface="Consolas" panose="020B0609020204030204" pitchFamily="49" charset="0"/>
              </a:rPr>
              <a:t>" sell more diff books"</a:t>
            </a:r>
            <a:r>
              <a:rPr lang="en-US" sz="2400" i="1" dirty="0">
                <a:solidFill>
                  <a:srgbClr val="000000"/>
                </a:solidFill>
                <a:latin typeface="Consolas" panose="020B0609020204030204" pitchFamily="49" charset="0"/>
              </a:rPr>
              <a:t>);</a:t>
            </a:r>
          </a:p>
          <a:p>
            <a:pPr algn="l" rtl="0"/>
            <a:r>
              <a:rPr lang="en-US" sz="2400" dirty="0" err="1">
                <a:solidFill>
                  <a:srgbClr val="000000"/>
                </a:solidFill>
                <a:latin typeface="Consolas" panose="020B0609020204030204" pitchFamily="49" charset="0"/>
              </a:rPr>
              <a:t>System.</a:t>
            </a:r>
            <a:r>
              <a:rPr lang="en-US" sz="2400" i="1" dirty="0" err="1">
                <a:solidFill>
                  <a:srgbClr val="0000C0"/>
                </a:solidFill>
                <a:latin typeface="Consolas" panose="020B0609020204030204" pitchFamily="49" charset="0"/>
              </a:rPr>
              <a:t>out</a:t>
            </a:r>
            <a:r>
              <a:rPr lang="en-US" sz="2400" i="1" dirty="0" err="1">
                <a:solidFill>
                  <a:srgbClr val="000000"/>
                </a:solidFill>
                <a:latin typeface="Consolas" panose="020B0609020204030204" pitchFamily="49" charset="0"/>
              </a:rPr>
              <a:t>.print</a:t>
            </a:r>
            <a:r>
              <a:rPr lang="en-US" sz="2400" i="1" dirty="0">
                <a:solidFill>
                  <a:srgbClr val="000000"/>
                </a:solidFill>
                <a:latin typeface="Consolas" panose="020B0609020204030204" pitchFamily="49" charset="0"/>
              </a:rPr>
              <a:t>((</a:t>
            </a:r>
            <a:r>
              <a:rPr lang="en-US" sz="2400" i="1" dirty="0">
                <a:solidFill>
                  <a:srgbClr val="6A3E3E"/>
                </a:solidFill>
                <a:latin typeface="Consolas" panose="020B0609020204030204" pitchFamily="49" charset="0"/>
              </a:rPr>
              <a:t>min</a:t>
            </a:r>
            <a:r>
              <a:rPr lang="en-US" sz="2400" i="1" dirty="0">
                <a:solidFill>
                  <a:srgbClr val="000000"/>
                </a:solidFill>
                <a:latin typeface="Consolas" panose="020B0609020204030204" pitchFamily="49" charset="0"/>
              </a:rPr>
              <a:t>+1) + </a:t>
            </a:r>
            <a:r>
              <a:rPr lang="en-US" sz="2400" i="1" dirty="0">
                <a:solidFill>
                  <a:srgbClr val="2A00FF"/>
                </a:solidFill>
                <a:latin typeface="Consolas" panose="020B0609020204030204" pitchFamily="49" charset="0"/>
              </a:rPr>
              <a:t>" sell less copies"</a:t>
            </a:r>
            <a:r>
              <a:rPr lang="en-US" sz="2400" i="1" dirty="0">
                <a:solidFill>
                  <a:srgbClr val="000000"/>
                </a:solidFill>
                <a:latin typeface="Consolas" panose="020B0609020204030204" pitchFamily="49" charset="0"/>
              </a:rPr>
              <a:t>)</a:t>
            </a:r>
            <a:r>
              <a:rPr lang="en-US" sz="2800" i="1" dirty="0">
                <a:solidFill>
                  <a:srgbClr val="000000"/>
                </a:solidFill>
                <a:latin typeface="Consolas" panose="020B0609020204030204" pitchFamily="49" charset="0"/>
              </a:rPr>
              <a:t>;</a:t>
            </a:r>
          </a:p>
        </p:txBody>
      </p:sp>
      <p:sp>
        <p:nvSpPr>
          <p:cNvPr id="4" name="TextBox 3">
            <a:extLst>
              <a:ext uri="{FF2B5EF4-FFF2-40B4-BE49-F238E27FC236}">
                <a16:creationId xmlns:a16="http://schemas.microsoft.com/office/drawing/2014/main" id="{4521D0F4-A1F0-43FD-804C-39BC408B4785}"/>
              </a:ext>
            </a:extLst>
          </p:cNvPr>
          <p:cNvSpPr txBox="1"/>
          <p:nvPr/>
        </p:nvSpPr>
        <p:spPr>
          <a:xfrm>
            <a:off x="8447313" y="2835703"/>
            <a:ext cx="3126177" cy="830997"/>
          </a:xfrm>
          <a:prstGeom prst="rect">
            <a:avLst/>
          </a:prstGeom>
          <a:solidFill>
            <a:schemeClr val="bg1"/>
          </a:solidFill>
        </p:spPr>
        <p:txBody>
          <a:bodyPr wrap="none" rtlCol="1">
            <a:spAutoFit/>
          </a:bodyPr>
          <a:lstStyle/>
          <a:p>
            <a:r>
              <a:rPr lang="en-US" sz="4800"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a:t>
            </a:r>
            <a:r>
              <a:rPr lang="en-US" sz="4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nformation</a:t>
            </a:r>
            <a:endParaRPr lang="he-IL" sz="4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65268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2735DF3-CDBC-450D-A009-0223B0AD3D99}"/>
              </a:ext>
            </a:extLst>
          </p:cNvPr>
          <p:cNvSpPr>
            <a:spLocks noGrp="1"/>
          </p:cNvSpPr>
          <p:nvPr>
            <p:ph type="title"/>
          </p:nvPr>
        </p:nvSpPr>
        <p:spPr/>
        <p:txBody>
          <a:bodyPr/>
          <a:lstStyle/>
          <a:p>
            <a:r>
              <a:rPr lang="he-IL" dirty="0"/>
              <a:t>תבניות במערכים</a:t>
            </a:r>
          </a:p>
        </p:txBody>
      </p:sp>
      <p:pic>
        <p:nvPicPr>
          <p:cNvPr id="5" name="תמונה 4">
            <a:extLst>
              <a:ext uri="{FF2B5EF4-FFF2-40B4-BE49-F238E27FC236}">
                <a16:creationId xmlns:a16="http://schemas.microsoft.com/office/drawing/2014/main" id="{1F880576-7C57-4517-A51C-F3F333DF1DA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33258" y="2062119"/>
            <a:ext cx="3173186" cy="3173186"/>
          </a:xfrm>
          <a:prstGeom prst="rect">
            <a:avLst/>
          </a:prstGeom>
        </p:spPr>
      </p:pic>
      <p:pic>
        <p:nvPicPr>
          <p:cNvPr id="6" name="תמונה 5" descr="תמונה שמכילה אובייקט, שעון&#10;&#10;התיאור נוצר באופן אוטומטי">
            <a:extLst>
              <a:ext uri="{FF2B5EF4-FFF2-40B4-BE49-F238E27FC236}">
                <a16:creationId xmlns:a16="http://schemas.microsoft.com/office/drawing/2014/main" id="{EE2C42E4-E189-461F-8A6B-411EDF8E9EFA}"/>
              </a:ext>
            </a:extLst>
          </p:cNvPr>
          <p:cNvPicPr>
            <a:picLocks noChangeAspect="1"/>
          </p:cNvPicPr>
          <p:nvPr/>
        </p:nvPicPr>
        <p:blipFill rotWithShape="1">
          <a:blip r:embed="rId3" cstate="print">
            <a:clrChange>
              <a:clrFrom>
                <a:srgbClr val="F3F2EE"/>
              </a:clrFrom>
              <a:clrTo>
                <a:srgbClr val="F3F2EE">
                  <a:alpha val="0"/>
                </a:srgbClr>
              </a:clrTo>
            </a:clrChange>
            <a:extLst>
              <a:ext uri="{28A0092B-C50C-407E-A947-70E740481C1C}">
                <a14:useLocalDpi xmlns:a14="http://schemas.microsoft.com/office/drawing/2010/main" val="0"/>
              </a:ext>
            </a:extLst>
          </a:blip>
          <a:srcRect l="8528" t="21296" r="8702"/>
          <a:stretch/>
        </p:blipFill>
        <p:spPr>
          <a:xfrm flipH="1">
            <a:off x="-1" y="4314285"/>
            <a:ext cx="2277745" cy="2037982"/>
          </a:xfrm>
          <a:prstGeom prst="rect">
            <a:avLst/>
          </a:prstGeom>
        </p:spPr>
      </p:pic>
    </p:spTree>
    <p:extLst>
      <p:ext uri="{BB962C8B-B14F-4D97-AF65-F5344CB8AC3E}">
        <p14:creationId xmlns:p14="http://schemas.microsoft.com/office/powerpoint/2010/main" val="27049104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טקסט 2">
            <a:extLst>
              <a:ext uri="{FF2B5EF4-FFF2-40B4-BE49-F238E27FC236}">
                <a16:creationId xmlns:a16="http://schemas.microsoft.com/office/drawing/2014/main" id="{29293FD0-2E2E-4456-BB77-F8A4E99E26D6}"/>
              </a:ext>
            </a:extLst>
          </p:cNvPr>
          <p:cNvSpPr>
            <a:spLocks noGrp="1"/>
          </p:cNvSpPr>
          <p:nvPr>
            <p:ph type="body" sz="quarter" idx="10"/>
          </p:nvPr>
        </p:nvSpPr>
        <p:spPr>
          <a:xfrm>
            <a:off x="742132" y="508000"/>
            <a:ext cx="11043468" cy="4650006"/>
          </a:xfrm>
        </p:spPr>
        <p:txBody>
          <a:bodyPr>
            <a:normAutofit fontScale="92500"/>
          </a:bodyPr>
          <a:lstStyle/>
          <a:p>
            <a:pPr marL="0" indent="0" algn="r">
              <a:lnSpc>
                <a:spcPct val="170000"/>
              </a:lnSpc>
              <a:spcBef>
                <a:spcPts val="0"/>
              </a:spcBef>
              <a:buNone/>
            </a:pPr>
            <a:r>
              <a:rPr lang="he-IL" sz="2400" dirty="0"/>
              <a:t>במוסד לביטוח רפואי בוצע מחקר על צריכת 150 תרופות על ידי החולים המבוטחים. לכל תרופה מספר סידורי בין 1 ל- 150. עלינו לכתוב תכנית, שהקלט שלה הוא סדרת שלשות של ערכים, כאשר כל שלשה מייצגת </a:t>
            </a:r>
            <a:r>
              <a:rPr lang="he-IL" sz="2400" u="sng" dirty="0"/>
              <a:t>גיל</a:t>
            </a:r>
            <a:r>
              <a:rPr lang="he-IL" sz="2400" dirty="0"/>
              <a:t> של מבוטח, </a:t>
            </a:r>
            <a:r>
              <a:rPr lang="he-IL" sz="2400" u="sng" dirty="0"/>
              <a:t>קוד</a:t>
            </a:r>
            <a:r>
              <a:rPr lang="he-IL" sz="2400" dirty="0"/>
              <a:t> התרופה שנצרכה </a:t>
            </a:r>
            <a:r>
              <a:rPr lang="he-IL" sz="2400" u="sng" dirty="0"/>
              <a:t>והכמות</a:t>
            </a:r>
            <a:r>
              <a:rPr lang="he-IL" sz="2400" dirty="0"/>
              <a:t> שלה (מספר יחידות). סדרת הקלט מסתיימת עם קליטת הזקיף 1- כגיל המבוטח. הפלט של התכנית יהיה קבוצת הגילאים הצורכת כמות תרופות כוללת גדולה ביותר, כאשר קבוצות גיל מחולקות לפי עשורים (0-9, 10-19, </a:t>
            </a:r>
            <a:r>
              <a:rPr lang="he-IL" sz="2400"/>
              <a:t>20-29... 90-99</a:t>
            </a:r>
            <a:r>
              <a:rPr lang="he-IL" sz="2400" dirty="0"/>
              <a:t>) . ייתכן שיותר מקבוצת גיל אחת צורכת את כמות התרופות הכוללת הגדולה ביותר. בנוסף יש להציג כפלט גם מספרי התרופות שלא נצרכו כלל.</a:t>
            </a:r>
          </a:p>
        </p:txBody>
      </p:sp>
      <p:sp>
        <p:nvSpPr>
          <p:cNvPr id="2" name="אליפסה 1">
            <a:extLst>
              <a:ext uri="{FF2B5EF4-FFF2-40B4-BE49-F238E27FC236}">
                <a16:creationId xmlns:a16="http://schemas.microsoft.com/office/drawing/2014/main" id="{14F2CEB8-CE24-40ED-A706-AF4332F4AB79}"/>
              </a:ext>
            </a:extLst>
          </p:cNvPr>
          <p:cNvSpPr/>
          <p:nvPr/>
        </p:nvSpPr>
        <p:spPr>
          <a:xfrm>
            <a:off x="9782630" y="2895599"/>
            <a:ext cx="2104570" cy="57694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 name="אליפסה 3">
            <a:extLst>
              <a:ext uri="{FF2B5EF4-FFF2-40B4-BE49-F238E27FC236}">
                <a16:creationId xmlns:a16="http://schemas.microsoft.com/office/drawing/2014/main" id="{5DCB8AF0-F7BF-4315-A5A7-1832A232ED43}"/>
              </a:ext>
            </a:extLst>
          </p:cNvPr>
          <p:cNvSpPr/>
          <p:nvPr/>
        </p:nvSpPr>
        <p:spPr>
          <a:xfrm>
            <a:off x="2779487" y="4020456"/>
            <a:ext cx="2104570" cy="57694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2494014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DAE75ED-AA8B-4A33-A28F-0A9982630A9E}"/>
              </a:ext>
            </a:extLst>
          </p:cNvPr>
          <p:cNvSpPr/>
          <p:nvPr/>
        </p:nvSpPr>
        <p:spPr>
          <a:xfrm>
            <a:off x="12313717" y="1533283"/>
            <a:ext cx="2531836" cy="4520046"/>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dirty="0">
                <a:solidFill>
                  <a:srgbClr val="002060"/>
                </a:solidFill>
              </a:rPr>
              <a:t>את השקופית הזו תוכלו לשכפל, על מנת ליצור שקופיות נוספות הזהות לה – אליהן תוכלו להכניס את התכנים. </a:t>
            </a:r>
          </a:p>
          <a:p>
            <a:pPr algn="ctr"/>
            <a:endParaRPr lang="he-IL" dirty="0">
              <a:solidFill>
                <a:srgbClr val="002060"/>
              </a:solidFill>
            </a:endParaRPr>
          </a:p>
          <a:p>
            <a:pPr algn="ctr"/>
            <a:r>
              <a:rPr lang="he-IL" dirty="0">
                <a:solidFill>
                  <a:srgbClr val="002060"/>
                </a:solidFill>
              </a:rPr>
              <a:t>כדי לשכפל אותה, לחצו עליה </a:t>
            </a:r>
            <a:r>
              <a:rPr lang="he-IL" b="1" dirty="0">
                <a:solidFill>
                  <a:srgbClr val="002060"/>
                </a:solidFill>
              </a:rPr>
              <a:t>קליק ימיני </a:t>
            </a:r>
            <a:r>
              <a:rPr lang="he-IL" dirty="0">
                <a:solidFill>
                  <a:srgbClr val="002060"/>
                </a:solidFill>
              </a:rPr>
              <a:t>בתפריט השקופיות בצד ובחרו </a:t>
            </a:r>
            <a:br>
              <a:rPr lang="en-US" dirty="0">
                <a:solidFill>
                  <a:srgbClr val="002060"/>
                </a:solidFill>
              </a:rPr>
            </a:br>
            <a:r>
              <a:rPr lang="he-IL" dirty="0">
                <a:solidFill>
                  <a:srgbClr val="002060"/>
                </a:solidFill>
              </a:rPr>
              <a:t>"</a:t>
            </a:r>
            <a:r>
              <a:rPr lang="he-IL" b="1" dirty="0">
                <a:solidFill>
                  <a:srgbClr val="002060"/>
                </a:solidFill>
              </a:rPr>
              <a:t>שכפל שקופית</a:t>
            </a:r>
            <a:r>
              <a:rPr lang="he-IL" dirty="0">
                <a:solidFill>
                  <a:srgbClr val="002060"/>
                </a:solidFill>
              </a:rPr>
              <a:t>" או "</a:t>
            </a:r>
            <a:r>
              <a:rPr lang="en-US" b="1" dirty="0">
                <a:solidFill>
                  <a:srgbClr val="002060"/>
                </a:solidFill>
              </a:rPr>
              <a:t>Duplicate Slide</a:t>
            </a:r>
            <a:r>
              <a:rPr lang="he-IL" dirty="0">
                <a:solidFill>
                  <a:srgbClr val="002060"/>
                </a:solidFill>
              </a:rPr>
              <a:t>" </a:t>
            </a:r>
          </a:p>
          <a:p>
            <a:pPr algn="ctr"/>
            <a:r>
              <a:rPr lang="he-IL" dirty="0">
                <a:solidFill>
                  <a:srgbClr val="002060"/>
                </a:solidFill>
              </a:rPr>
              <a:t>(מחקו ריבוע זה לאחר הקריאה)</a:t>
            </a:r>
            <a:endParaRPr lang="en-US" dirty="0">
              <a:solidFill>
                <a:srgbClr val="002060"/>
              </a:solidFill>
            </a:endParaRPr>
          </a:p>
        </p:txBody>
      </p:sp>
      <p:sp>
        <p:nvSpPr>
          <p:cNvPr id="11" name="Rectangle 10">
            <a:extLst>
              <a:ext uri="{FF2B5EF4-FFF2-40B4-BE49-F238E27FC236}">
                <a16:creationId xmlns:a16="http://schemas.microsoft.com/office/drawing/2014/main" id="{123D0EF2-D682-4EA2-BF58-1A1C04EAB44D}"/>
              </a:ext>
            </a:extLst>
          </p:cNvPr>
          <p:cNvSpPr/>
          <p:nvPr/>
        </p:nvSpPr>
        <p:spPr>
          <a:xfrm>
            <a:off x="12300270" y="0"/>
            <a:ext cx="2558730" cy="1438835"/>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b="1" dirty="0">
                <a:solidFill>
                  <a:srgbClr val="002060"/>
                </a:solidFill>
              </a:rPr>
              <a:t>פריסה 4</a:t>
            </a:r>
            <a:br>
              <a:rPr lang="en-US" dirty="0">
                <a:solidFill>
                  <a:srgbClr val="002060"/>
                </a:solidFill>
              </a:rPr>
            </a:br>
            <a:r>
              <a:rPr lang="he-IL" dirty="0">
                <a:solidFill>
                  <a:srgbClr val="002060"/>
                </a:solidFill>
              </a:rPr>
              <a:t>(הפריסות שונות זו מזו במיקום תיבות הטקסט וגרפיקת הרקע, </a:t>
            </a:r>
            <a:br>
              <a:rPr lang="en-US" dirty="0">
                <a:solidFill>
                  <a:srgbClr val="002060"/>
                </a:solidFill>
              </a:rPr>
            </a:br>
            <a:r>
              <a:rPr lang="he-IL" dirty="0">
                <a:solidFill>
                  <a:srgbClr val="002060"/>
                </a:solidFill>
              </a:rPr>
              <a:t>ותוכלו לגוון ביניהן)</a:t>
            </a:r>
            <a:endParaRPr lang="en-US" dirty="0">
              <a:solidFill>
                <a:srgbClr val="002060"/>
              </a:solidFill>
            </a:endParaRPr>
          </a:p>
        </p:txBody>
      </p:sp>
      <p:sp>
        <p:nvSpPr>
          <p:cNvPr id="9" name="כותרת 1">
            <a:extLst>
              <a:ext uri="{FF2B5EF4-FFF2-40B4-BE49-F238E27FC236}">
                <a16:creationId xmlns:a16="http://schemas.microsoft.com/office/drawing/2014/main" id="{56CD5371-2FC1-4AEC-8B19-8D575353A2E9}"/>
              </a:ext>
            </a:extLst>
          </p:cNvPr>
          <p:cNvSpPr>
            <a:spLocks noGrp="1"/>
          </p:cNvSpPr>
          <p:nvPr>
            <p:ph type="title"/>
          </p:nvPr>
        </p:nvSpPr>
        <p:spPr>
          <a:xfrm>
            <a:off x="1024128" y="155448"/>
            <a:ext cx="9802206" cy="720000"/>
          </a:xfrm>
        </p:spPr>
        <p:txBody>
          <a:bodyPr/>
          <a:lstStyle/>
          <a:p>
            <a:r>
              <a:rPr lang="he-IL" dirty="0"/>
              <a:t>ביטוח רפואי - פתרון</a:t>
            </a:r>
          </a:p>
        </p:txBody>
      </p:sp>
      <p:graphicFrame>
        <p:nvGraphicFramePr>
          <p:cNvPr id="12" name="טבלה 11">
            <a:extLst>
              <a:ext uri="{FF2B5EF4-FFF2-40B4-BE49-F238E27FC236}">
                <a16:creationId xmlns:a16="http://schemas.microsoft.com/office/drawing/2014/main" id="{977BCCB6-4AF6-460D-87FF-8F6E7991D5C9}"/>
              </a:ext>
            </a:extLst>
          </p:cNvPr>
          <p:cNvGraphicFramePr>
            <a:graphicFrameLocks noGrp="1"/>
          </p:cNvGraphicFramePr>
          <p:nvPr>
            <p:extLst>
              <p:ext uri="{D42A27DB-BD31-4B8C-83A1-F6EECF244321}">
                <p14:modId xmlns:p14="http://schemas.microsoft.com/office/powerpoint/2010/main" val="1455603307"/>
              </p:ext>
            </p:extLst>
          </p:nvPr>
        </p:nvGraphicFramePr>
        <p:xfrm>
          <a:off x="3181375" y="4130739"/>
          <a:ext cx="5202860" cy="959225"/>
        </p:xfrm>
        <a:graphic>
          <a:graphicData uri="http://schemas.openxmlformats.org/drawingml/2006/table">
            <a:tbl>
              <a:tblPr rtl="1" bandRow="1">
                <a:tableStyleId>{5C22544A-7EE6-4342-B048-85BDC9FD1C3A}</a:tableStyleId>
              </a:tblPr>
              <a:tblGrid>
                <a:gridCol w="520286">
                  <a:extLst>
                    <a:ext uri="{9D8B030D-6E8A-4147-A177-3AD203B41FA5}">
                      <a16:colId xmlns:a16="http://schemas.microsoft.com/office/drawing/2014/main" val="2193065225"/>
                    </a:ext>
                  </a:extLst>
                </a:gridCol>
                <a:gridCol w="520286">
                  <a:extLst>
                    <a:ext uri="{9D8B030D-6E8A-4147-A177-3AD203B41FA5}">
                      <a16:colId xmlns:a16="http://schemas.microsoft.com/office/drawing/2014/main" val="680494937"/>
                    </a:ext>
                  </a:extLst>
                </a:gridCol>
                <a:gridCol w="520286">
                  <a:extLst>
                    <a:ext uri="{9D8B030D-6E8A-4147-A177-3AD203B41FA5}">
                      <a16:colId xmlns:a16="http://schemas.microsoft.com/office/drawing/2014/main" val="2688374205"/>
                    </a:ext>
                  </a:extLst>
                </a:gridCol>
                <a:gridCol w="520286">
                  <a:extLst>
                    <a:ext uri="{9D8B030D-6E8A-4147-A177-3AD203B41FA5}">
                      <a16:colId xmlns:a16="http://schemas.microsoft.com/office/drawing/2014/main" val="179043127"/>
                    </a:ext>
                  </a:extLst>
                </a:gridCol>
                <a:gridCol w="520286">
                  <a:extLst>
                    <a:ext uri="{9D8B030D-6E8A-4147-A177-3AD203B41FA5}">
                      <a16:colId xmlns:a16="http://schemas.microsoft.com/office/drawing/2014/main" val="3684605902"/>
                    </a:ext>
                  </a:extLst>
                </a:gridCol>
                <a:gridCol w="520286">
                  <a:extLst>
                    <a:ext uri="{9D8B030D-6E8A-4147-A177-3AD203B41FA5}">
                      <a16:colId xmlns:a16="http://schemas.microsoft.com/office/drawing/2014/main" val="479853476"/>
                    </a:ext>
                  </a:extLst>
                </a:gridCol>
                <a:gridCol w="520286">
                  <a:extLst>
                    <a:ext uri="{9D8B030D-6E8A-4147-A177-3AD203B41FA5}">
                      <a16:colId xmlns:a16="http://schemas.microsoft.com/office/drawing/2014/main" val="1229014339"/>
                    </a:ext>
                  </a:extLst>
                </a:gridCol>
                <a:gridCol w="520286">
                  <a:extLst>
                    <a:ext uri="{9D8B030D-6E8A-4147-A177-3AD203B41FA5}">
                      <a16:colId xmlns:a16="http://schemas.microsoft.com/office/drawing/2014/main" val="2438729863"/>
                    </a:ext>
                  </a:extLst>
                </a:gridCol>
                <a:gridCol w="520286">
                  <a:extLst>
                    <a:ext uri="{9D8B030D-6E8A-4147-A177-3AD203B41FA5}">
                      <a16:colId xmlns:a16="http://schemas.microsoft.com/office/drawing/2014/main" val="2038529166"/>
                    </a:ext>
                  </a:extLst>
                </a:gridCol>
                <a:gridCol w="520286">
                  <a:extLst>
                    <a:ext uri="{9D8B030D-6E8A-4147-A177-3AD203B41FA5}">
                      <a16:colId xmlns:a16="http://schemas.microsoft.com/office/drawing/2014/main" val="2203061717"/>
                    </a:ext>
                  </a:extLst>
                </a:gridCol>
              </a:tblGrid>
              <a:tr h="441065">
                <a:tc>
                  <a:txBody>
                    <a:bodyPr/>
                    <a:lstStyle/>
                    <a:p>
                      <a:pPr algn="ctr" rtl="1"/>
                      <a:r>
                        <a:rPr lang="en-US" sz="1800" dirty="0"/>
                        <a:t>9</a:t>
                      </a:r>
                      <a:endParaRPr lang="he-IL" sz="18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1800" dirty="0"/>
                        <a:t>8</a:t>
                      </a:r>
                      <a:endParaRPr lang="he-IL" sz="18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1800" dirty="0"/>
                        <a:t>7</a:t>
                      </a:r>
                      <a:endParaRPr lang="he-IL" sz="18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1800" dirty="0"/>
                        <a:t>6</a:t>
                      </a:r>
                      <a:endParaRPr lang="he-IL" sz="18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1800" dirty="0"/>
                        <a:t>5</a:t>
                      </a:r>
                      <a:endParaRPr lang="he-IL" sz="18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1800" dirty="0"/>
                        <a:t>4</a:t>
                      </a:r>
                      <a:endParaRPr lang="he-IL" sz="18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1800" dirty="0"/>
                        <a:t>3</a:t>
                      </a:r>
                      <a:endParaRPr lang="he-IL" sz="18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1800" dirty="0"/>
                        <a:t>2</a:t>
                      </a:r>
                      <a:endParaRPr lang="he-IL" sz="18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1800" dirty="0"/>
                        <a:t>1</a:t>
                      </a:r>
                      <a:endParaRPr lang="he-IL" sz="18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1800" dirty="0"/>
                        <a:t>0</a:t>
                      </a:r>
                      <a:endParaRPr lang="he-IL" sz="18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42192342"/>
                  </a:ext>
                </a:extLst>
              </a:tr>
              <a:tr h="435023">
                <a:tc>
                  <a:txBody>
                    <a:bodyPr/>
                    <a:lstStyle/>
                    <a:p>
                      <a:pPr algn="ctr" rtl="1"/>
                      <a:endParaRPr lang="he-IL"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endParaRPr lang="he-IL"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endParaRPr lang="he-IL"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endParaRPr lang="he-IL"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endParaRPr lang="he-IL"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endParaRPr lang="he-IL"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endParaRPr lang="he-IL"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endParaRPr lang="he-IL"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endParaRPr lang="he-IL"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endParaRPr lang="he-IL"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87016970"/>
                  </a:ext>
                </a:extLst>
              </a:tr>
            </a:tbl>
          </a:graphicData>
        </a:graphic>
      </p:graphicFrame>
      <p:graphicFrame>
        <p:nvGraphicFramePr>
          <p:cNvPr id="14" name="טבלה 13">
            <a:extLst>
              <a:ext uri="{FF2B5EF4-FFF2-40B4-BE49-F238E27FC236}">
                <a16:creationId xmlns:a16="http://schemas.microsoft.com/office/drawing/2014/main" id="{EEDBB005-F86F-43A4-937E-4494F909FB28}"/>
              </a:ext>
            </a:extLst>
          </p:cNvPr>
          <p:cNvGraphicFramePr>
            <a:graphicFrameLocks noGrp="1"/>
          </p:cNvGraphicFramePr>
          <p:nvPr>
            <p:extLst>
              <p:ext uri="{D42A27DB-BD31-4B8C-83A1-F6EECF244321}">
                <p14:modId xmlns:p14="http://schemas.microsoft.com/office/powerpoint/2010/main" val="2963362980"/>
              </p:ext>
            </p:extLst>
          </p:nvPr>
        </p:nvGraphicFramePr>
        <p:xfrm>
          <a:off x="597985" y="1682972"/>
          <a:ext cx="11340000" cy="736600"/>
        </p:xfrm>
        <a:graphic>
          <a:graphicData uri="http://schemas.openxmlformats.org/drawingml/2006/table">
            <a:tbl>
              <a:tblPr rtl="1" bandRow="1">
                <a:tableStyleId>{5C22544A-7EE6-4342-B048-85BDC9FD1C3A}</a:tableStyleId>
              </a:tblPr>
              <a:tblGrid>
                <a:gridCol w="540000">
                  <a:extLst>
                    <a:ext uri="{9D8B030D-6E8A-4147-A177-3AD203B41FA5}">
                      <a16:colId xmlns:a16="http://schemas.microsoft.com/office/drawing/2014/main" val="489481927"/>
                    </a:ext>
                  </a:extLst>
                </a:gridCol>
                <a:gridCol w="540000">
                  <a:extLst>
                    <a:ext uri="{9D8B030D-6E8A-4147-A177-3AD203B41FA5}">
                      <a16:colId xmlns:a16="http://schemas.microsoft.com/office/drawing/2014/main" val="2496190795"/>
                    </a:ext>
                  </a:extLst>
                </a:gridCol>
                <a:gridCol w="540000">
                  <a:extLst>
                    <a:ext uri="{9D8B030D-6E8A-4147-A177-3AD203B41FA5}">
                      <a16:colId xmlns:a16="http://schemas.microsoft.com/office/drawing/2014/main" val="3540888787"/>
                    </a:ext>
                  </a:extLst>
                </a:gridCol>
                <a:gridCol w="540000">
                  <a:extLst>
                    <a:ext uri="{9D8B030D-6E8A-4147-A177-3AD203B41FA5}">
                      <a16:colId xmlns:a16="http://schemas.microsoft.com/office/drawing/2014/main" val="3218010238"/>
                    </a:ext>
                  </a:extLst>
                </a:gridCol>
                <a:gridCol w="540000">
                  <a:extLst>
                    <a:ext uri="{9D8B030D-6E8A-4147-A177-3AD203B41FA5}">
                      <a16:colId xmlns:a16="http://schemas.microsoft.com/office/drawing/2014/main" val="4153186832"/>
                    </a:ext>
                  </a:extLst>
                </a:gridCol>
                <a:gridCol w="540000">
                  <a:extLst>
                    <a:ext uri="{9D8B030D-6E8A-4147-A177-3AD203B41FA5}">
                      <a16:colId xmlns:a16="http://schemas.microsoft.com/office/drawing/2014/main" val="1843817725"/>
                    </a:ext>
                  </a:extLst>
                </a:gridCol>
                <a:gridCol w="540000">
                  <a:extLst>
                    <a:ext uri="{9D8B030D-6E8A-4147-A177-3AD203B41FA5}">
                      <a16:colId xmlns:a16="http://schemas.microsoft.com/office/drawing/2014/main" val="1009963333"/>
                    </a:ext>
                  </a:extLst>
                </a:gridCol>
                <a:gridCol w="540000">
                  <a:extLst>
                    <a:ext uri="{9D8B030D-6E8A-4147-A177-3AD203B41FA5}">
                      <a16:colId xmlns:a16="http://schemas.microsoft.com/office/drawing/2014/main" val="1774823231"/>
                    </a:ext>
                  </a:extLst>
                </a:gridCol>
                <a:gridCol w="540000">
                  <a:extLst>
                    <a:ext uri="{9D8B030D-6E8A-4147-A177-3AD203B41FA5}">
                      <a16:colId xmlns:a16="http://schemas.microsoft.com/office/drawing/2014/main" val="4123024594"/>
                    </a:ext>
                  </a:extLst>
                </a:gridCol>
                <a:gridCol w="540000">
                  <a:extLst>
                    <a:ext uri="{9D8B030D-6E8A-4147-A177-3AD203B41FA5}">
                      <a16:colId xmlns:a16="http://schemas.microsoft.com/office/drawing/2014/main" val="180381620"/>
                    </a:ext>
                  </a:extLst>
                </a:gridCol>
                <a:gridCol w="540000">
                  <a:extLst>
                    <a:ext uri="{9D8B030D-6E8A-4147-A177-3AD203B41FA5}">
                      <a16:colId xmlns:a16="http://schemas.microsoft.com/office/drawing/2014/main" val="624140164"/>
                    </a:ext>
                  </a:extLst>
                </a:gridCol>
                <a:gridCol w="540000">
                  <a:extLst>
                    <a:ext uri="{9D8B030D-6E8A-4147-A177-3AD203B41FA5}">
                      <a16:colId xmlns:a16="http://schemas.microsoft.com/office/drawing/2014/main" val="3672286839"/>
                    </a:ext>
                  </a:extLst>
                </a:gridCol>
                <a:gridCol w="540000">
                  <a:extLst>
                    <a:ext uri="{9D8B030D-6E8A-4147-A177-3AD203B41FA5}">
                      <a16:colId xmlns:a16="http://schemas.microsoft.com/office/drawing/2014/main" val="680494937"/>
                    </a:ext>
                  </a:extLst>
                </a:gridCol>
                <a:gridCol w="540000">
                  <a:extLst>
                    <a:ext uri="{9D8B030D-6E8A-4147-A177-3AD203B41FA5}">
                      <a16:colId xmlns:a16="http://schemas.microsoft.com/office/drawing/2014/main" val="2688374205"/>
                    </a:ext>
                  </a:extLst>
                </a:gridCol>
                <a:gridCol w="540000">
                  <a:extLst>
                    <a:ext uri="{9D8B030D-6E8A-4147-A177-3AD203B41FA5}">
                      <a16:colId xmlns:a16="http://schemas.microsoft.com/office/drawing/2014/main" val="179043127"/>
                    </a:ext>
                  </a:extLst>
                </a:gridCol>
                <a:gridCol w="540000">
                  <a:extLst>
                    <a:ext uri="{9D8B030D-6E8A-4147-A177-3AD203B41FA5}">
                      <a16:colId xmlns:a16="http://schemas.microsoft.com/office/drawing/2014/main" val="3684605902"/>
                    </a:ext>
                  </a:extLst>
                </a:gridCol>
                <a:gridCol w="540000">
                  <a:extLst>
                    <a:ext uri="{9D8B030D-6E8A-4147-A177-3AD203B41FA5}">
                      <a16:colId xmlns:a16="http://schemas.microsoft.com/office/drawing/2014/main" val="479853476"/>
                    </a:ext>
                  </a:extLst>
                </a:gridCol>
                <a:gridCol w="540000">
                  <a:extLst>
                    <a:ext uri="{9D8B030D-6E8A-4147-A177-3AD203B41FA5}">
                      <a16:colId xmlns:a16="http://schemas.microsoft.com/office/drawing/2014/main" val="1229014339"/>
                    </a:ext>
                  </a:extLst>
                </a:gridCol>
                <a:gridCol w="540000">
                  <a:extLst>
                    <a:ext uri="{9D8B030D-6E8A-4147-A177-3AD203B41FA5}">
                      <a16:colId xmlns:a16="http://schemas.microsoft.com/office/drawing/2014/main" val="2438729863"/>
                    </a:ext>
                  </a:extLst>
                </a:gridCol>
                <a:gridCol w="540000">
                  <a:extLst>
                    <a:ext uri="{9D8B030D-6E8A-4147-A177-3AD203B41FA5}">
                      <a16:colId xmlns:a16="http://schemas.microsoft.com/office/drawing/2014/main" val="2038529166"/>
                    </a:ext>
                  </a:extLst>
                </a:gridCol>
                <a:gridCol w="540000">
                  <a:extLst>
                    <a:ext uri="{9D8B030D-6E8A-4147-A177-3AD203B41FA5}">
                      <a16:colId xmlns:a16="http://schemas.microsoft.com/office/drawing/2014/main" val="2203061717"/>
                    </a:ext>
                  </a:extLst>
                </a:gridCol>
              </a:tblGrid>
              <a:tr h="370840">
                <a:tc>
                  <a:txBody>
                    <a:bodyPr/>
                    <a:lstStyle/>
                    <a:p>
                      <a:pPr algn="ctr" rtl="1"/>
                      <a:r>
                        <a:rPr lang="en-US" sz="1400" dirty="0"/>
                        <a:t>149</a:t>
                      </a:r>
                      <a:endParaRPr lang="he-IL" sz="14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1400" dirty="0"/>
                        <a:t>148</a:t>
                      </a:r>
                      <a:endParaRPr lang="he-IL" sz="14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1400" dirty="0"/>
                        <a:t>147</a:t>
                      </a:r>
                      <a:endParaRPr lang="he-IL" sz="14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1400" dirty="0"/>
                        <a:t>146</a:t>
                      </a:r>
                      <a:endParaRPr lang="he-IL" sz="14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endParaRPr lang="he-IL" sz="14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endParaRPr lang="he-IL" sz="14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endParaRPr lang="he-IL" sz="14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endParaRPr lang="he-IL" sz="14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endParaRPr lang="he-IL" sz="14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endParaRPr lang="he-IL" sz="14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1400" dirty="0"/>
                        <a:t>..</a:t>
                      </a:r>
                      <a:endParaRPr lang="he-IL" sz="14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1400" dirty="0"/>
                        <a:t>..</a:t>
                      </a:r>
                      <a:endParaRPr lang="he-IL" sz="14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1400" dirty="0"/>
                        <a:t>8</a:t>
                      </a:r>
                      <a:endParaRPr lang="he-IL" sz="14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1400" dirty="0"/>
                        <a:t>7</a:t>
                      </a:r>
                      <a:endParaRPr lang="he-IL" sz="14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1400" dirty="0"/>
                        <a:t>6</a:t>
                      </a:r>
                      <a:endParaRPr lang="he-IL" sz="14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1400" dirty="0"/>
                        <a:t>5</a:t>
                      </a:r>
                      <a:endParaRPr lang="he-IL" sz="14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1400" dirty="0"/>
                        <a:t>4</a:t>
                      </a:r>
                      <a:endParaRPr lang="he-IL" sz="14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1400" dirty="0"/>
                        <a:t>3</a:t>
                      </a:r>
                      <a:endParaRPr lang="he-IL" sz="14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1400" dirty="0"/>
                        <a:t>2</a:t>
                      </a:r>
                      <a:endParaRPr lang="he-IL" sz="14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1400" dirty="0"/>
                        <a:t>1</a:t>
                      </a:r>
                      <a:endParaRPr lang="he-IL" sz="14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1400" dirty="0"/>
                        <a:t>0</a:t>
                      </a:r>
                      <a:endParaRPr lang="he-IL" sz="14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42192342"/>
                  </a:ext>
                </a:extLst>
              </a:tr>
              <a:tr h="0">
                <a:tc>
                  <a:txBody>
                    <a:bodyPr/>
                    <a:lstStyle/>
                    <a:p>
                      <a:pPr algn="ctr" rtl="1"/>
                      <a:r>
                        <a:rPr lang="en-US" dirty="0"/>
                        <a:t>V</a:t>
                      </a:r>
                      <a:endParaRPr lang="he-I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en-US" dirty="0"/>
                        <a:t>V</a:t>
                      </a:r>
                      <a:endParaRPr lang="he-I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en-US" dirty="0"/>
                        <a:t>V</a:t>
                      </a:r>
                      <a:endParaRPr lang="he-I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en-US" dirty="0"/>
                        <a:t>V</a:t>
                      </a:r>
                      <a:endParaRPr lang="he-I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endParaRPr lang="he-I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endParaRPr lang="he-I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endParaRPr lang="he-I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endParaRPr lang="he-I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endParaRPr lang="he-I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endParaRPr lang="he-I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endParaRPr lang="he-I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endParaRPr lang="he-I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en-US" dirty="0"/>
                        <a:t>V</a:t>
                      </a:r>
                      <a:endParaRPr lang="he-I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en-US" dirty="0"/>
                        <a:t>X</a:t>
                      </a:r>
                      <a:endParaRPr lang="he-I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en-US" dirty="0"/>
                        <a:t>V</a:t>
                      </a:r>
                      <a:endParaRPr lang="he-I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en-US" dirty="0"/>
                        <a:t>X</a:t>
                      </a:r>
                      <a:endParaRPr lang="he-I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en-US" dirty="0"/>
                        <a:t>X</a:t>
                      </a:r>
                      <a:endParaRPr lang="he-I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en-US" dirty="0"/>
                        <a:t>V</a:t>
                      </a:r>
                      <a:endParaRPr lang="he-I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en-US" dirty="0"/>
                        <a:t>X</a:t>
                      </a:r>
                      <a:endParaRPr lang="he-I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en-US" dirty="0"/>
                        <a:t>V</a:t>
                      </a:r>
                      <a:endParaRPr lang="he-I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en-US" dirty="0"/>
                        <a:t>V</a:t>
                      </a:r>
                      <a:endParaRPr lang="he-IL"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87016970"/>
                  </a:ext>
                </a:extLst>
              </a:tr>
            </a:tbl>
          </a:graphicData>
        </a:graphic>
      </p:graphicFrame>
      <p:sp>
        <p:nvSpPr>
          <p:cNvPr id="4" name="TextBox 3">
            <a:extLst>
              <a:ext uri="{FF2B5EF4-FFF2-40B4-BE49-F238E27FC236}">
                <a16:creationId xmlns:a16="http://schemas.microsoft.com/office/drawing/2014/main" id="{F1405021-1AFC-4B38-968B-0C5C5EC8F3D7}"/>
              </a:ext>
            </a:extLst>
          </p:cNvPr>
          <p:cNvSpPr txBox="1"/>
          <p:nvPr/>
        </p:nvSpPr>
        <p:spPr>
          <a:xfrm>
            <a:off x="515499" y="3298776"/>
            <a:ext cx="1935145" cy="461665"/>
          </a:xfrm>
          <a:prstGeom prst="rect">
            <a:avLst/>
          </a:prstGeom>
          <a:noFill/>
        </p:spPr>
        <p:txBody>
          <a:bodyPr wrap="none" rtlCol="1">
            <a:spAutoFit/>
          </a:bodyPr>
          <a:lstStyle/>
          <a:p>
            <a:r>
              <a:rPr lang="he-IL" sz="2400" b="1" dirty="0"/>
              <a:t>קודי התרופות</a:t>
            </a:r>
          </a:p>
        </p:txBody>
      </p:sp>
      <p:cxnSp>
        <p:nvCxnSpPr>
          <p:cNvPr id="15" name="מחבר חץ ישר 14">
            <a:extLst>
              <a:ext uri="{FF2B5EF4-FFF2-40B4-BE49-F238E27FC236}">
                <a16:creationId xmlns:a16="http://schemas.microsoft.com/office/drawing/2014/main" id="{6DC3C240-7089-4419-8580-F9B16CC447B7}"/>
              </a:ext>
            </a:extLst>
          </p:cNvPr>
          <p:cNvCxnSpPr>
            <a:cxnSpLocks/>
          </p:cNvCxnSpPr>
          <p:nvPr/>
        </p:nvCxnSpPr>
        <p:spPr>
          <a:xfrm flipV="1">
            <a:off x="2409371" y="2569029"/>
            <a:ext cx="986972" cy="696885"/>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מחבר חץ ישר 15">
            <a:extLst>
              <a:ext uri="{FF2B5EF4-FFF2-40B4-BE49-F238E27FC236}">
                <a16:creationId xmlns:a16="http://schemas.microsoft.com/office/drawing/2014/main" id="{78A28A35-C2F4-4072-8BBC-F0BACD1FB492}"/>
              </a:ext>
            </a:extLst>
          </p:cNvPr>
          <p:cNvCxnSpPr>
            <a:cxnSpLocks/>
          </p:cNvCxnSpPr>
          <p:nvPr/>
        </p:nvCxnSpPr>
        <p:spPr>
          <a:xfrm flipH="1">
            <a:off x="8578178" y="3803580"/>
            <a:ext cx="1015764" cy="79516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F5A95D9F-305A-4D44-8EEC-B20EC2C52A96}"/>
              </a:ext>
            </a:extLst>
          </p:cNvPr>
          <p:cNvSpPr txBox="1"/>
          <p:nvPr/>
        </p:nvSpPr>
        <p:spPr>
          <a:xfrm>
            <a:off x="9530601" y="3429000"/>
            <a:ext cx="1561646" cy="461665"/>
          </a:xfrm>
          <a:prstGeom prst="rect">
            <a:avLst/>
          </a:prstGeom>
          <a:noFill/>
        </p:spPr>
        <p:txBody>
          <a:bodyPr wrap="none" rtlCol="1">
            <a:spAutoFit/>
          </a:bodyPr>
          <a:lstStyle/>
          <a:p>
            <a:r>
              <a:rPr lang="he-IL" sz="2400" b="1" dirty="0"/>
              <a:t>קבוצות גיל</a:t>
            </a:r>
          </a:p>
        </p:txBody>
      </p:sp>
    </p:spTree>
    <p:extLst>
      <p:ext uri="{BB962C8B-B14F-4D97-AF65-F5344CB8AC3E}">
        <p14:creationId xmlns:p14="http://schemas.microsoft.com/office/powerpoint/2010/main" val="41305958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29CB7FD-705A-4AFD-B7A3-B7819D0C79AA}"/>
              </a:ext>
            </a:extLst>
          </p:cNvPr>
          <p:cNvSpPr>
            <a:spLocks noGrp="1"/>
          </p:cNvSpPr>
          <p:nvPr>
            <p:ph type="title"/>
          </p:nvPr>
        </p:nvSpPr>
        <p:spPr/>
        <p:txBody>
          <a:bodyPr/>
          <a:lstStyle/>
          <a:p>
            <a:r>
              <a:rPr lang="he-IL" dirty="0"/>
              <a:t>ביטוח רפואי - פתרון</a:t>
            </a:r>
          </a:p>
        </p:txBody>
      </p:sp>
      <p:sp>
        <p:nvSpPr>
          <p:cNvPr id="3" name="TextBox 2">
            <a:extLst>
              <a:ext uri="{FF2B5EF4-FFF2-40B4-BE49-F238E27FC236}">
                <a16:creationId xmlns:a16="http://schemas.microsoft.com/office/drawing/2014/main" id="{E1CFB9A8-5632-470E-B738-E4FA6303948A}"/>
              </a:ext>
            </a:extLst>
          </p:cNvPr>
          <p:cNvSpPr txBox="1"/>
          <p:nvPr/>
        </p:nvSpPr>
        <p:spPr>
          <a:xfrm>
            <a:off x="425640" y="1591254"/>
            <a:ext cx="11340720" cy="3539430"/>
          </a:xfrm>
          <a:prstGeom prst="rect">
            <a:avLst/>
          </a:prstGeom>
          <a:noFill/>
        </p:spPr>
        <p:txBody>
          <a:bodyPr wrap="square" rtlCol="1">
            <a:spAutoFit/>
          </a:bodyPr>
          <a:lstStyle/>
          <a:p>
            <a:pPr algn="l" rtl="0"/>
            <a:r>
              <a:rPr lang="en-US" sz="2800" dirty="0">
                <a:solidFill>
                  <a:srgbClr val="7F0055"/>
                </a:solidFill>
                <a:latin typeface="Consolas" panose="020B0609020204030204" pitchFamily="49" charset="0"/>
              </a:rPr>
              <a:t>int</a:t>
            </a:r>
            <a:r>
              <a:rPr lang="en-US" sz="2800" dirty="0">
                <a:solidFill>
                  <a:srgbClr val="000000"/>
                </a:solidFill>
                <a:latin typeface="Consolas" panose="020B0609020204030204" pitchFamily="49" charset="0"/>
              </a:rPr>
              <a:t> []</a:t>
            </a:r>
            <a:r>
              <a:rPr lang="en-US" sz="2800" dirty="0" err="1">
                <a:solidFill>
                  <a:srgbClr val="6A3E3E"/>
                </a:solidFill>
                <a:latin typeface="Consolas" panose="020B0609020204030204" pitchFamily="49" charset="0"/>
              </a:rPr>
              <a:t>sumMed</a:t>
            </a:r>
            <a:r>
              <a:rPr lang="en-US" sz="2800" dirty="0">
                <a:solidFill>
                  <a:srgbClr val="000000"/>
                </a:solidFill>
                <a:latin typeface="Consolas" panose="020B0609020204030204" pitchFamily="49" charset="0"/>
              </a:rPr>
              <a:t>=</a:t>
            </a:r>
            <a:r>
              <a:rPr lang="en-US" sz="2800" dirty="0">
                <a:solidFill>
                  <a:srgbClr val="7F0055"/>
                </a:solidFill>
                <a:latin typeface="Consolas" panose="020B0609020204030204" pitchFamily="49" charset="0"/>
              </a:rPr>
              <a:t>new</a:t>
            </a:r>
            <a:r>
              <a:rPr lang="en-US" sz="2800" dirty="0">
                <a:solidFill>
                  <a:srgbClr val="000000"/>
                </a:solidFill>
                <a:latin typeface="Consolas" panose="020B0609020204030204" pitchFamily="49" charset="0"/>
              </a:rPr>
              <a:t> </a:t>
            </a:r>
            <a:r>
              <a:rPr lang="en-US" sz="2800" dirty="0">
                <a:solidFill>
                  <a:srgbClr val="7F0055"/>
                </a:solidFill>
                <a:latin typeface="Consolas" panose="020B0609020204030204" pitchFamily="49" charset="0"/>
              </a:rPr>
              <a:t>int</a:t>
            </a:r>
            <a:r>
              <a:rPr lang="en-US" sz="2800" dirty="0">
                <a:solidFill>
                  <a:srgbClr val="000000"/>
                </a:solidFill>
                <a:latin typeface="Consolas" panose="020B0609020204030204" pitchFamily="49" charset="0"/>
              </a:rPr>
              <a:t>[10];</a:t>
            </a:r>
          </a:p>
          <a:p>
            <a:pPr algn="l"/>
            <a:r>
              <a:rPr lang="en-US" sz="2800" dirty="0" err="1">
                <a:solidFill>
                  <a:srgbClr val="7F0055"/>
                </a:solidFill>
                <a:latin typeface="Consolas" panose="020B0609020204030204" pitchFamily="49" charset="0"/>
              </a:rPr>
              <a:t>boolean</a:t>
            </a:r>
            <a:r>
              <a:rPr lang="en-US" sz="2800" dirty="0">
                <a:solidFill>
                  <a:srgbClr val="000000"/>
                </a:solidFill>
                <a:latin typeface="Consolas" panose="020B0609020204030204" pitchFamily="49" charset="0"/>
              </a:rPr>
              <a:t> []</a:t>
            </a:r>
            <a:r>
              <a:rPr lang="en-US" sz="2800" dirty="0">
                <a:solidFill>
                  <a:srgbClr val="6A3E3E"/>
                </a:solidFill>
                <a:latin typeface="Consolas" panose="020B0609020204030204" pitchFamily="49" charset="0"/>
              </a:rPr>
              <a:t>medicine</a:t>
            </a:r>
            <a:r>
              <a:rPr lang="en-US" sz="2800" dirty="0">
                <a:solidFill>
                  <a:srgbClr val="000000"/>
                </a:solidFill>
                <a:latin typeface="Consolas" panose="020B0609020204030204" pitchFamily="49" charset="0"/>
              </a:rPr>
              <a:t>=</a:t>
            </a:r>
            <a:r>
              <a:rPr lang="en-US" sz="2800" dirty="0">
                <a:solidFill>
                  <a:srgbClr val="7F0055"/>
                </a:solidFill>
                <a:latin typeface="Consolas" panose="020B0609020204030204" pitchFamily="49" charset="0"/>
              </a:rPr>
              <a:t>new</a:t>
            </a:r>
            <a:r>
              <a:rPr lang="en-US" sz="2800" dirty="0">
                <a:solidFill>
                  <a:srgbClr val="000000"/>
                </a:solidFill>
                <a:latin typeface="Consolas" panose="020B0609020204030204" pitchFamily="49" charset="0"/>
              </a:rPr>
              <a:t> </a:t>
            </a:r>
            <a:r>
              <a:rPr lang="en-US" sz="2800" dirty="0" err="1">
                <a:solidFill>
                  <a:srgbClr val="7F0055"/>
                </a:solidFill>
                <a:latin typeface="Consolas" panose="020B0609020204030204" pitchFamily="49" charset="0"/>
              </a:rPr>
              <a:t>boolean</a:t>
            </a:r>
            <a:r>
              <a:rPr lang="en-US" sz="2800" dirty="0">
                <a:solidFill>
                  <a:srgbClr val="000000"/>
                </a:solidFill>
                <a:latin typeface="Consolas" panose="020B0609020204030204" pitchFamily="49" charset="0"/>
              </a:rPr>
              <a:t>[150];</a:t>
            </a:r>
          </a:p>
          <a:p>
            <a:pPr algn="l" rtl="0"/>
            <a:endParaRPr lang="he-IL" sz="2800" dirty="0">
              <a:latin typeface="Consolas" panose="020B0609020204030204" pitchFamily="49" charset="0"/>
            </a:endParaRPr>
          </a:p>
          <a:p>
            <a:pPr algn="l" rtl="0"/>
            <a:r>
              <a:rPr lang="en-US" sz="2800" dirty="0">
                <a:solidFill>
                  <a:srgbClr val="7F0055"/>
                </a:solidFill>
                <a:latin typeface="Consolas" panose="020B0609020204030204" pitchFamily="49" charset="0"/>
              </a:rPr>
              <a:t>for</a:t>
            </a:r>
            <a:r>
              <a:rPr lang="en-US" sz="2800" dirty="0">
                <a:solidFill>
                  <a:srgbClr val="000000"/>
                </a:solidFill>
                <a:latin typeface="Consolas" panose="020B0609020204030204" pitchFamily="49" charset="0"/>
              </a:rPr>
              <a:t>(</a:t>
            </a:r>
            <a:r>
              <a:rPr lang="en-US" sz="2800" dirty="0">
                <a:solidFill>
                  <a:srgbClr val="7F0055"/>
                </a:solidFill>
                <a:latin typeface="Consolas" panose="020B0609020204030204" pitchFamily="49" charset="0"/>
              </a:rPr>
              <a:t>int</a:t>
            </a:r>
            <a:r>
              <a:rPr lang="en-US" sz="2800" dirty="0">
                <a:solidFill>
                  <a:srgbClr val="000000"/>
                </a:solidFill>
                <a:latin typeface="Consolas" panose="020B0609020204030204" pitchFamily="49" charset="0"/>
              </a:rPr>
              <a:t> </a:t>
            </a:r>
            <a:r>
              <a:rPr lang="en-US" sz="2800" dirty="0" err="1">
                <a:solidFill>
                  <a:srgbClr val="6A3E3E"/>
                </a:solidFill>
                <a:latin typeface="Consolas" panose="020B0609020204030204" pitchFamily="49" charset="0"/>
              </a:rPr>
              <a:t>i</a:t>
            </a:r>
            <a:r>
              <a:rPr lang="en-US" sz="2800" dirty="0">
                <a:solidFill>
                  <a:srgbClr val="000000"/>
                </a:solidFill>
                <a:latin typeface="Consolas" panose="020B0609020204030204" pitchFamily="49" charset="0"/>
              </a:rPr>
              <a:t>=0; </a:t>
            </a:r>
            <a:r>
              <a:rPr lang="en-US" sz="2800" dirty="0" err="1">
                <a:solidFill>
                  <a:srgbClr val="6A3E3E"/>
                </a:solidFill>
                <a:latin typeface="Consolas" panose="020B0609020204030204" pitchFamily="49" charset="0"/>
              </a:rPr>
              <a:t>i</a:t>
            </a:r>
            <a:r>
              <a:rPr lang="en-US" sz="2800" dirty="0">
                <a:solidFill>
                  <a:srgbClr val="000000"/>
                </a:solidFill>
                <a:latin typeface="Consolas" panose="020B0609020204030204" pitchFamily="49" charset="0"/>
              </a:rPr>
              <a:t>&lt;</a:t>
            </a:r>
            <a:r>
              <a:rPr lang="en-US" sz="2800" dirty="0" err="1">
                <a:solidFill>
                  <a:srgbClr val="6A3E3E"/>
                </a:solidFill>
                <a:latin typeface="Consolas" panose="020B0609020204030204" pitchFamily="49" charset="0"/>
              </a:rPr>
              <a:t>sumMed</a:t>
            </a:r>
            <a:r>
              <a:rPr lang="en-US" sz="2800" dirty="0" err="1">
                <a:solidFill>
                  <a:srgbClr val="000000"/>
                </a:solidFill>
                <a:latin typeface="Consolas" panose="020B0609020204030204" pitchFamily="49" charset="0"/>
              </a:rPr>
              <a:t>.</a:t>
            </a:r>
            <a:r>
              <a:rPr lang="en-US" sz="2800" dirty="0" err="1">
                <a:solidFill>
                  <a:srgbClr val="0000C0"/>
                </a:solidFill>
                <a:latin typeface="Consolas" panose="020B0609020204030204" pitchFamily="49" charset="0"/>
              </a:rPr>
              <a:t>length</a:t>
            </a:r>
            <a:r>
              <a:rPr lang="en-US" sz="2800" dirty="0">
                <a:solidFill>
                  <a:srgbClr val="000000"/>
                </a:solidFill>
                <a:latin typeface="Consolas" panose="020B0609020204030204" pitchFamily="49" charset="0"/>
              </a:rPr>
              <a:t>; </a:t>
            </a:r>
            <a:r>
              <a:rPr lang="en-US" sz="2800" dirty="0" err="1">
                <a:solidFill>
                  <a:srgbClr val="6A3E3E"/>
                </a:solidFill>
                <a:latin typeface="Consolas" panose="020B0609020204030204" pitchFamily="49" charset="0"/>
              </a:rPr>
              <a:t>i</a:t>
            </a:r>
            <a:r>
              <a:rPr lang="en-US" sz="2800" dirty="0">
                <a:solidFill>
                  <a:srgbClr val="000000"/>
                </a:solidFill>
                <a:latin typeface="Consolas" panose="020B0609020204030204" pitchFamily="49" charset="0"/>
              </a:rPr>
              <a:t>++)</a:t>
            </a:r>
          </a:p>
          <a:p>
            <a:pPr algn="l" rtl="0"/>
            <a:r>
              <a:rPr lang="en-US" sz="2800" dirty="0">
                <a:solidFill>
                  <a:srgbClr val="6A3E3E"/>
                </a:solidFill>
                <a:latin typeface="Consolas" panose="020B0609020204030204" pitchFamily="49" charset="0"/>
              </a:rPr>
              <a:t>	</a:t>
            </a:r>
            <a:r>
              <a:rPr lang="en-US" sz="2800" dirty="0" err="1">
                <a:solidFill>
                  <a:srgbClr val="6A3E3E"/>
                </a:solidFill>
                <a:latin typeface="Consolas" panose="020B0609020204030204" pitchFamily="49" charset="0"/>
              </a:rPr>
              <a:t>sumMed</a:t>
            </a:r>
            <a:r>
              <a:rPr lang="en-US" sz="2800" dirty="0">
                <a:solidFill>
                  <a:srgbClr val="000000"/>
                </a:solidFill>
                <a:latin typeface="Consolas" panose="020B0609020204030204" pitchFamily="49" charset="0"/>
              </a:rPr>
              <a:t>[</a:t>
            </a:r>
            <a:r>
              <a:rPr lang="en-US" sz="2800" dirty="0" err="1">
                <a:solidFill>
                  <a:srgbClr val="6A3E3E"/>
                </a:solidFill>
                <a:latin typeface="Consolas" panose="020B0609020204030204" pitchFamily="49" charset="0"/>
              </a:rPr>
              <a:t>i</a:t>
            </a:r>
            <a:r>
              <a:rPr lang="en-US" sz="2800" dirty="0">
                <a:solidFill>
                  <a:srgbClr val="000000"/>
                </a:solidFill>
                <a:latin typeface="Consolas" panose="020B0609020204030204" pitchFamily="49" charset="0"/>
              </a:rPr>
              <a:t>]=0;</a:t>
            </a:r>
          </a:p>
          <a:p>
            <a:pPr algn="l" rtl="0"/>
            <a:endParaRPr lang="en-US" sz="2800" dirty="0">
              <a:solidFill>
                <a:srgbClr val="000000"/>
              </a:solidFill>
              <a:latin typeface="Consolas" panose="020B0609020204030204" pitchFamily="49" charset="0"/>
            </a:endParaRPr>
          </a:p>
          <a:p>
            <a:pPr algn="l" rtl="0"/>
            <a:r>
              <a:rPr lang="en-US" sz="2800" dirty="0">
                <a:solidFill>
                  <a:srgbClr val="7F0055"/>
                </a:solidFill>
                <a:latin typeface="Consolas" panose="020B0609020204030204" pitchFamily="49" charset="0"/>
              </a:rPr>
              <a:t>for</a:t>
            </a:r>
            <a:r>
              <a:rPr lang="en-US" sz="2800" dirty="0">
                <a:solidFill>
                  <a:srgbClr val="000000"/>
                </a:solidFill>
                <a:latin typeface="Consolas" panose="020B0609020204030204" pitchFamily="49" charset="0"/>
              </a:rPr>
              <a:t>(</a:t>
            </a:r>
            <a:r>
              <a:rPr lang="en-US" sz="2800" dirty="0">
                <a:solidFill>
                  <a:srgbClr val="7F0055"/>
                </a:solidFill>
                <a:latin typeface="Consolas" panose="020B0609020204030204" pitchFamily="49" charset="0"/>
              </a:rPr>
              <a:t>int</a:t>
            </a:r>
            <a:r>
              <a:rPr lang="en-US" sz="2800" dirty="0">
                <a:solidFill>
                  <a:srgbClr val="000000"/>
                </a:solidFill>
                <a:latin typeface="Consolas" panose="020B0609020204030204" pitchFamily="49" charset="0"/>
              </a:rPr>
              <a:t> </a:t>
            </a:r>
            <a:r>
              <a:rPr lang="en-US" sz="2800" dirty="0" err="1">
                <a:solidFill>
                  <a:srgbClr val="6A3E3E"/>
                </a:solidFill>
                <a:latin typeface="Consolas" panose="020B0609020204030204" pitchFamily="49" charset="0"/>
              </a:rPr>
              <a:t>i</a:t>
            </a:r>
            <a:r>
              <a:rPr lang="en-US" sz="2800" dirty="0">
                <a:solidFill>
                  <a:srgbClr val="000000"/>
                </a:solidFill>
                <a:latin typeface="Consolas" panose="020B0609020204030204" pitchFamily="49" charset="0"/>
              </a:rPr>
              <a:t>=0; </a:t>
            </a:r>
            <a:r>
              <a:rPr lang="en-US" sz="2800" dirty="0" err="1">
                <a:solidFill>
                  <a:srgbClr val="6A3E3E"/>
                </a:solidFill>
                <a:latin typeface="Consolas" panose="020B0609020204030204" pitchFamily="49" charset="0"/>
              </a:rPr>
              <a:t>i</a:t>
            </a:r>
            <a:r>
              <a:rPr lang="en-US" sz="2800" dirty="0">
                <a:solidFill>
                  <a:srgbClr val="000000"/>
                </a:solidFill>
                <a:latin typeface="Consolas" panose="020B0609020204030204" pitchFamily="49" charset="0"/>
              </a:rPr>
              <a:t>&lt;</a:t>
            </a:r>
            <a:r>
              <a:rPr lang="en-US" sz="2800" dirty="0">
                <a:solidFill>
                  <a:srgbClr val="6A3E3E"/>
                </a:solidFill>
                <a:latin typeface="Consolas" panose="020B0609020204030204" pitchFamily="49" charset="0"/>
              </a:rPr>
              <a:t> </a:t>
            </a:r>
            <a:r>
              <a:rPr lang="en-US" sz="2800" dirty="0" err="1">
                <a:solidFill>
                  <a:srgbClr val="6A3E3E"/>
                </a:solidFill>
                <a:latin typeface="Consolas" panose="020B0609020204030204" pitchFamily="49" charset="0"/>
              </a:rPr>
              <a:t>medicine</a:t>
            </a:r>
            <a:r>
              <a:rPr lang="en-US" sz="2800" dirty="0" err="1">
                <a:solidFill>
                  <a:srgbClr val="000000"/>
                </a:solidFill>
                <a:latin typeface="Consolas" panose="020B0609020204030204" pitchFamily="49" charset="0"/>
              </a:rPr>
              <a:t>.</a:t>
            </a:r>
            <a:r>
              <a:rPr lang="en-US" sz="2800" dirty="0" err="1">
                <a:solidFill>
                  <a:srgbClr val="0000C0"/>
                </a:solidFill>
                <a:latin typeface="Consolas" panose="020B0609020204030204" pitchFamily="49" charset="0"/>
              </a:rPr>
              <a:t>length</a:t>
            </a:r>
            <a:r>
              <a:rPr lang="en-US" sz="2800" dirty="0">
                <a:solidFill>
                  <a:srgbClr val="000000"/>
                </a:solidFill>
                <a:latin typeface="Consolas" panose="020B0609020204030204" pitchFamily="49" charset="0"/>
              </a:rPr>
              <a:t>; </a:t>
            </a:r>
            <a:r>
              <a:rPr lang="en-US" sz="2800" dirty="0" err="1">
                <a:solidFill>
                  <a:srgbClr val="6A3E3E"/>
                </a:solidFill>
                <a:latin typeface="Consolas" panose="020B0609020204030204" pitchFamily="49" charset="0"/>
              </a:rPr>
              <a:t>i</a:t>
            </a:r>
            <a:r>
              <a:rPr lang="en-US" sz="2800" dirty="0">
                <a:solidFill>
                  <a:srgbClr val="000000"/>
                </a:solidFill>
                <a:latin typeface="Consolas" panose="020B0609020204030204" pitchFamily="49" charset="0"/>
              </a:rPr>
              <a:t>++)</a:t>
            </a:r>
          </a:p>
          <a:p>
            <a:pPr algn="l" rtl="0"/>
            <a:r>
              <a:rPr lang="en-US" sz="2800" dirty="0">
                <a:solidFill>
                  <a:srgbClr val="6A3E3E"/>
                </a:solidFill>
                <a:latin typeface="Consolas" panose="020B0609020204030204" pitchFamily="49" charset="0"/>
              </a:rPr>
              <a:t>	 medicine</a:t>
            </a:r>
            <a:r>
              <a:rPr lang="en-US" sz="2800" dirty="0">
                <a:solidFill>
                  <a:srgbClr val="000000"/>
                </a:solidFill>
                <a:latin typeface="Consolas" panose="020B0609020204030204" pitchFamily="49" charset="0"/>
              </a:rPr>
              <a:t>[</a:t>
            </a:r>
            <a:r>
              <a:rPr lang="en-US" sz="2800" dirty="0" err="1">
                <a:solidFill>
                  <a:srgbClr val="6A3E3E"/>
                </a:solidFill>
                <a:latin typeface="Consolas" panose="020B0609020204030204" pitchFamily="49" charset="0"/>
              </a:rPr>
              <a:t>i</a:t>
            </a:r>
            <a:r>
              <a:rPr lang="en-US" sz="2800" dirty="0">
                <a:solidFill>
                  <a:srgbClr val="000000"/>
                </a:solidFill>
                <a:latin typeface="Consolas" panose="020B0609020204030204" pitchFamily="49" charset="0"/>
              </a:rPr>
              <a:t>]=</a:t>
            </a:r>
            <a:r>
              <a:rPr lang="en-US" sz="2800" b="1" dirty="0">
                <a:solidFill>
                  <a:srgbClr val="7F0055"/>
                </a:solidFill>
                <a:latin typeface="Consolas" panose="020B0609020204030204" pitchFamily="49" charset="0"/>
              </a:rPr>
              <a:t> false</a:t>
            </a:r>
            <a:r>
              <a:rPr lang="en-US" sz="2800" dirty="0">
                <a:solidFill>
                  <a:srgbClr val="000000"/>
                </a:solidFill>
                <a:latin typeface="Consolas" panose="020B0609020204030204" pitchFamily="49" charset="0"/>
              </a:rPr>
              <a:t>;</a:t>
            </a:r>
            <a:endParaRPr lang="he-IL" sz="2800" dirty="0">
              <a:solidFill>
                <a:srgbClr val="000000"/>
              </a:solidFill>
              <a:latin typeface="Consolas" panose="020B0609020204030204" pitchFamily="49" charset="0"/>
            </a:endParaRPr>
          </a:p>
        </p:txBody>
      </p:sp>
    </p:spTree>
    <p:extLst>
      <p:ext uri="{BB962C8B-B14F-4D97-AF65-F5344CB8AC3E}">
        <p14:creationId xmlns:p14="http://schemas.microsoft.com/office/powerpoint/2010/main" val="32367054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29CB7FD-705A-4AFD-B7A3-B7819D0C79AA}"/>
              </a:ext>
            </a:extLst>
          </p:cNvPr>
          <p:cNvSpPr>
            <a:spLocks noGrp="1"/>
          </p:cNvSpPr>
          <p:nvPr>
            <p:ph type="title"/>
          </p:nvPr>
        </p:nvSpPr>
        <p:spPr/>
        <p:txBody>
          <a:bodyPr/>
          <a:lstStyle/>
          <a:p>
            <a:r>
              <a:rPr lang="he-IL" dirty="0"/>
              <a:t>ביטוח רפואי - פתרון</a:t>
            </a:r>
          </a:p>
        </p:txBody>
      </p:sp>
      <p:sp>
        <p:nvSpPr>
          <p:cNvPr id="3" name="TextBox 2">
            <a:extLst>
              <a:ext uri="{FF2B5EF4-FFF2-40B4-BE49-F238E27FC236}">
                <a16:creationId xmlns:a16="http://schemas.microsoft.com/office/drawing/2014/main" id="{E1CFB9A8-5632-470E-B738-E4FA6303948A}"/>
              </a:ext>
            </a:extLst>
          </p:cNvPr>
          <p:cNvSpPr txBox="1"/>
          <p:nvPr/>
        </p:nvSpPr>
        <p:spPr>
          <a:xfrm>
            <a:off x="265984" y="1039714"/>
            <a:ext cx="11340720" cy="5262979"/>
          </a:xfrm>
          <a:prstGeom prst="rect">
            <a:avLst/>
          </a:prstGeom>
          <a:noFill/>
        </p:spPr>
        <p:txBody>
          <a:bodyPr wrap="square" rtlCol="1">
            <a:spAutoFit/>
          </a:bodyPr>
          <a:lstStyle/>
          <a:p>
            <a:pPr algn="l" rtl="0"/>
            <a:r>
              <a:rPr lang="en-US" sz="2400" dirty="0">
                <a:solidFill>
                  <a:srgbClr val="7F0055"/>
                </a:solidFill>
                <a:latin typeface="Consolas" panose="020B0609020204030204" pitchFamily="49" charset="0"/>
              </a:rPr>
              <a:t>int</a:t>
            </a:r>
            <a:r>
              <a:rPr lang="en-US" sz="2400" dirty="0">
                <a:solidFill>
                  <a:srgbClr val="000000"/>
                </a:solidFill>
                <a:latin typeface="Consolas" panose="020B0609020204030204" pitchFamily="49" charset="0"/>
              </a:rPr>
              <a:t> </a:t>
            </a:r>
            <a:r>
              <a:rPr lang="en-US" sz="2400" dirty="0">
                <a:solidFill>
                  <a:srgbClr val="6A3E3E"/>
                </a:solidFill>
                <a:latin typeface="Consolas" panose="020B0609020204030204" pitchFamily="49" charset="0"/>
              </a:rPr>
              <a:t>age</a:t>
            </a:r>
            <a:r>
              <a:rPr lang="en-US" sz="2400" dirty="0">
                <a:solidFill>
                  <a:srgbClr val="000000"/>
                </a:solidFill>
                <a:latin typeface="Consolas" panose="020B0609020204030204" pitchFamily="49" charset="0"/>
              </a:rPr>
              <a:t>, </a:t>
            </a:r>
            <a:r>
              <a:rPr lang="en-US" sz="2400" dirty="0" err="1">
                <a:solidFill>
                  <a:srgbClr val="6A3E3E"/>
                </a:solidFill>
                <a:latin typeface="Consolas" panose="020B0609020204030204" pitchFamily="49" charset="0"/>
              </a:rPr>
              <a:t>codeMed</a:t>
            </a:r>
            <a:r>
              <a:rPr lang="en-US" sz="2400" dirty="0">
                <a:solidFill>
                  <a:srgbClr val="000000"/>
                </a:solidFill>
                <a:latin typeface="Consolas" panose="020B0609020204030204" pitchFamily="49" charset="0"/>
              </a:rPr>
              <a:t> ,</a:t>
            </a:r>
            <a:r>
              <a:rPr lang="en-US" sz="2400" dirty="0">
                <a:solidFill>
                  <a:srgbClr val="6A3E3E"/>
                </a:solidFill>
                <a:latin typeface="Consolas" panose="020B0609020204030204" pitchFamily="49" charset="0"/>
              </a:rPr>
              <a:t>amount</a:t>
            </a:r>
            <a:r>
              <a:rPr lang="en-US" sz="2400" dirty="0">
                <a:solidFill>
                  <a:srgbClr val="000000"/>
                </a:solidFill>
                <a:latin typeface="Consolas" panose="020B0609020204030204" pitchFamily="49" charset="0"/>
              </a:rPr>
              <a:t>;</a:t>
            </a:r>
          </a:p>
          <a:p>
            <a:pPr algn="l" rtl="0"/>
            <a:endParaRPr lang="he-IL" sz="2400" dirty="0">
              <a:latin typeface="Consolas" panose="020B0609020204030204" pitchFamily="49" charset="0"/>
            </a:endParaRPr>
          </a:p>
          <a:p>
            <a:pPr algn="l" rtl="0"/>
            <a:r>
              <a:rPr lang="en-US" sz="2400" dirty="0" err="1">
                <a:solidFill>
                  <a:srgbClr val="000000"/>
                </a:solidFill>
                <a:latin typeface="Consolas" panose="020B0609020204030204" pitchFamily="49" charset="0"/>
              </a:rPr>
              <a:t>System.</a:t>
            </a:r>
            <a:r>
              <a:rPr lang="en-US" sz="2400" i="1" dirty="0" err="1">
                <a:solidFill>
                  <a:srgbClr val="0000C0"/>
                </a:solidFill>
                <a:latin typeface="Consolas" panose="020B0609020204030204" pitchFamily="49" charset="0"/>
              </a:rPr>
              <a:t>out</a:t>
            </a:r>
            <a:r>
              <a:rPr lang="en-US" sz="2400" i="1" dirty="0" err="1">
                <a:solidFill>
                  <a:srgbClr val="000000"/>
                </a:solidFill>
                <a:latin typeface="Consolas" panose="020B0609020204030204" pitchFamily="49" charset="0"/>
              </a:rPr>
              <a:t>.print</a:t>
            </a:r>
            <a:r>
              <a:rPr lang="en-US" sz="2400" i="1" dirty="0">
                <a:solidFill>
                  <a:srgbClr val="000000"/>
                </a:solidFill>
                <a:latin typeface="Consolas" panose="020B0609020204030204" pitchFamily="49" charset="0"/>
              </a:rPr>
              <a:t>(</a:t>
            </a:r>
            <a:r>
              <a:rPr lang="en-US" sz="2400" i="1" dirty="0">
                <a:solidFill>
                  <a:srgbClr val="2A00FF"/>
                </a:solidFill>
                <a:latin typeface="Consolas" panose="020B0609020204030204" pitchFamily="49" charset="0"/>
              </a:rPr>
              <a:t>"Enter age:"</a:t>
            </a:r>
            <a:r>
              <a:rPr lang="en-US" sz="2400" i="1" dirty="0">
                <a:solidFill>
                  <a:srgbClr val="000000"/>
                </a:solidFill>
                <a:latin typeface="Consolas" panose="020B0609020204030204" pitchFamily="49" charset="0"/>
              </a:rPr>
              <a:t>);</a:t>
            </a:r>
          </a:p>
          <a:p>
            <a:pPr algn="l" rtl="0"/>
            <a:r>
              <a:rPr lang="en-US" sz="2400" dirty="0">
                <a:solidFill>
                  <a:srgbClr val="6A3E3E"/>
                </a:solidFill>
                <a:latin typeface="Consolas" panose="020B0609020204030204" pitchFamily="49" charset="0"/>
              </a:rPr>
              <a:t>age</a:t>
            </a:r>
            <a:r>
              <a:rPr lang="en-US" sz="2400" dirty="0">
                <a:solidFill>
                  <a:srgbClr val="000000"/>
                </a:solidFill>
                <a:latin typeface="Consolas" panose="020B0609020204030204" pitchFamily="49" charset="0"/>
              </a:rPr>
              <a:t>=</a:t>
            </a:r>
            <a:r>
              <a:rPr lang="en-US" sz="2400" dirty="0" err="1">
                <a:solidFill>
                  <a:srgbClr val="6A3E3E"/>
                </a:solidFill>
                <a:latin typeface="Consolas" panose="020B0609020204030204" pitchFamily="49" charset="0"/>
              </a:rPr>
              <a:t>in</a:t>
            </a:r>
            <a:r>
              <a:rPr lang="en-US" sz="2400" dirty="0" err="1">
                <a:solidFill>
                  <a:srgbClr val="000000"/>
                </a:solidFill>
                <a:latin typeface="Consolas" panose="020B0609020204030204" pitchFamily="49" charset="0"/>
              </a:rPr>
              <a:t>.nextInt</a:t>
            </a:r>
            <a:r>
              <a:rPr lang="en-US" sz="2400" dirty="0">
                <a:solidFill>
                  <a:srgbClr val="000000"/>
                </a:solidFill>
                <a:latin typeface="Consolas" panose="020B0609020204030204" pitchFamily="49" charset="0"/>
              </a:rPr>
              <a:t>();</a:t>
            </a:r>
          </a:p>
          <a:p>
            <a:pPr algn="l" rtl="0"/>
            <a:r>
              <a:rPr lang="en-US" sz="2400" dirty="0">
                <a:solidFill>
                  <a:srgbClr val="7F0055"/>
                </a:solidFill>
                <a:latin typeface="Consolas" panose="020B0609020204030204" pitchFamily="49" charset="0"/>
              </a:rPr>
              <a:t>while</a:t>
            </a:r>
            <a:r>
              <a:rPr lang="en-US" sz="2400" dirty="0">
                <a:solidFill>
                  <a:srgbClr val="000000"/>
                </a:solidFill>
                <a:latin typeface="Consolas" panose="020B0609020204030204" pitchFamily="49" charset="0"/>
              </a:rPr>
              <a:t>(</a:t>
            </a:r>
            <a:r>
              <a:rPr lang="en-US" sz="2400" dirty="0">
                <a:solidFill>
                  <a:srgbClr val="6A3E3E"/>
                </a:solidFill>
                <a:latin typeface="Consolas" panose="020B0609020204030204" pitchFamily="49" charset="0"/>
              </a:rPr>
              <a:t>age</a:t>
            </a:r>
            <a:r>
              <a:rPr lang="en-US" sz="2400" dirty="0">
                <a:solidFill>
                  <a:srgbClr val="000000"/>
                </a:solidFill>
                <a:latin typeface="Consolas" panose="020B0609020204030204" pitchFamily="49" charset="0"/>
              </a:rPr>
              <a:t>!=-1){</a:t>
            </a:r>
            <a:endParaRPr lang="he-IL" sz="2400" dirty="0">
              <a:solidFill>
                <a:srgbClr val="000000"/>
              </a:solidFill>
              <a:latin typeface="Consolas" panose="020B0609020204030204" pitchFamily="49" charset="0"/>
            </a:endParaRPr>
          </a:p>
          <a:p>
            <a:pPr algn="l" rtl="0"/>
            <a:r>
              <a:rPr lang="en-US" sz="2400" dirty="0">
                <a:solidFill>
                  <a:srgbClr val="000000"/>
                </a:solidFill>
                <a:latin typeface="Consolas" panose="020B0609020204030204" pitchFamily="49" charset="0"/>
              </a:rPr>
              <a:t>	</a:t>
            </a:r>
            <a:r>
              <a:rPr lang="en-US" sz="2400" dirty="0" err="1">
                <a:solidFill>
                  <a:srgbClr val="000000"/>
                </a:solidFill>
                <a:latin typeface="Consolas" panose="020B0609020204030204" pitchFamily="49" charset="0"/>
              </a:rPr>
              <a:t>System.</a:t>
            </a:r>
            <a:r>
              <a:rPr lang="en-US" sz="2400" i="1" dirty="0" err="1">
                <a:solidFill>
                  <a:srgbClr val="0000C0"/>
                </a:solidFill>
                <a:latin typeface="Consolas" panose="020B0609020204030204" pitchFamily="49" charset="0"/>
              </a:rPr>
              <a:t>out</a:t>
            </a:r>
            <a:r>
              <a:rPr lang="en-US" sz="2400" i="1" dirty="0" err="1">
                <a:solidFill>
                  <a:srgbClr val="000000"/>
                </a:solidFill>
                <a:latin typeface="Consolas" panose="020B0609020204030204" pitchFamily="49" charset="0"/>
              </a:rPr>
              <a:t>.print</a:t>
            </a:r>
            <a:r>
              <a:rPr lang="en-US" sz="2400" i="1" dirty="0">
                <a:solidFill>
                  <a:srgbClr val="000000"/>
                </a:solidFill>
                <a:latin typeface="Consolas" panose="020B0609020204030204" pitchFamily="49" charset="0"/>
              </a:rPr>
              <a:t>(</a:t>
            </a:r>
            <a:r>
              <a:rPr lang="en-US" sz="2400" i="1" dirty="0">
                <a:solidFill>
                  <a:srgbClr val="2A00FF"/>
                </a:solidFill>
                <a:latin typeface="Consolas" panose="020B0609020204030204" pitchFamily="49" charset="0"/>
              </a:rPr>
              <a:t>"Enter medicine Code:"</a:t>
            </a:r>
            <a:r>
              <a:rPr lang="en-US" sz="2400" i="1" dirty="0">
                <a:solidFill>
                  <a:srgbClr val="000000"/>
                </a:solidFill>
                <a:latin typeface="Consolas" panose="020B0609020204030204" pitchFamily="49" charset="0"/>
              </a:rPr>
              <a:t>);</a:t>
            </a:r>
          </a:p>
          <a:p>
            <a:pPr algn="l" rtl="0"/>
            <a:r>
              <a:rPr lang="en-US" sz="2400" dirty="0">
                <a:solidFill>
                  <a:srgbClr val="6A3E3E"/>
                </a:solidFill>
                <a:latin typeface="Consolas" panose="020B0609020204030204" pitchFamily="49" charset="0"/>
              </a:rPr>
              <a:t>	</a:t>
            </a:r>
            <a:r>
              <a:rPr lang="en-US" sz="2400" dirty="0" err="1">
                <a:solidFill>
                  <a:srgbClr val="6A3E3E"/>
                </a:solidFill>
                <a:latin typeface="Consolas" panose="020B0609020204030204" pitchFamily="49" charset="0"/>
              </a:rPr>
              <a:t>codeMed</a:t>
            </a:r>
            <a:r>
              <a:rPr lang="en-US" sz="2400" dirty="0">
                <a:solidFill>
                  <a:srgbClr val="000000"/>
                </a:solidFill>
                <a:latin typeface="Consolas" panose="020B0609020204030204" pitchFamily="49" charset="0"/>
              </a:rPr>
              <a:t>=</a:t>
            </a:r>
            <a:r>
              <a:rPr lang="en-US" sz="2400" dirty="0" err="1">
                <a:solidFill>
                  <a:srgbClr val="6A3E3E"/>
                </a:solidFill>
                <a:latin typeface="Consolas" panose="020B0609020204030204" pitchFamily="49" charset="0"/>
              </a:rPr>
              <a:t>in</a:t>
            </a:r>
            <a:r>
              <a:rPr lang="en-US" sz="2400" dirty="0" err="1">
                <a:solidFill>
                  <a:srgbClr val="000000"/>
                </a:solidFill>
                <a:latin typeface="Consolas" panose="020B0609020204030204" pitchFamily="49" charset="0"/>
              </a:rPr>
              <a:t>.nextInt</a:t>
            </a:r>
            <a:r>
              <a:rPr lang="en-US" sz="2400" dirty="0">
                <a:solidFill>
                  <a:srgbClr val="000000"/>
                </a:solidFill>
                <a:latin typeface="Consolas" panose="020B0609020204030204" pitchFamily="49" charset="0"/>
              </a:rPr>
              <a:t>();</a:t>
            </a:r>
          </a:p>
          <a:p>
            <a:pPr algn="l" rtl="0"/>
            <a:r>
              <a:rPr lang="en-US" sz="2400" dirty="0">
                <a:solidFill>
                  <a:srgbClr val="000000"/>
                </a:solidFill>
                <a:latin typeface="Consolas" panose="020B0609020204030204" pitchFamily="49" charset="0"/>
              </a:rPr>
              <a:t>	</a:t>
            </a:r>
            <a:r>
              <a:rPr lang="en-US" sz="2400" dirty="0" err="1">
                <a:solidFill>
                  <a:srgbClr val="000000"/>
                </a:solidFill>
                <a:latin typeface="Consolas" panose="020B0609020204030204" pitchFamily="49" charset="0"/>
              </a:rPr>
              <a:t>System.</a:t>
            </a:r>
            <a:r>
              <a:rPr lang="en-US" sz="2400" i="1" dirty="0" err="1">
                <a:solidFill>
                  <a:srgbClr val="0000C0"/>
                </a:solidFill>
                <a:latin typeface="Consolas" panose="020B0609020204030204" pitchFamily="49" charset="0"/>
              </a:rPr>
              <a:t>out</a:t>
            </a:r>
            <a:r>
              <a:rPr lang="en-US" sz="2400" i="1" dirty="0" err="1">
                <a:solidFill>
                  <a:srgbClr val="000000"/>
                </a:solidFill>
                <a:latin typeface="Consolas" panose="020B0609020204030204" pitchFamily="49" charset="0"/>
              </a:rPr>
              <a:t>.print</a:t>
            </a:r>
            <a:r>
              <a:rPr lang="en-US" sz="2400" i="1" dirty="0">
                <a:solidFill>
                  <a:srgbClr val="000000"/>
                </a:solidFill>
                <a:latin typeface="Consolas" panose="020B0609020204030204" pitchFamily="49" charset="0"/>
              </a:rPr>
              <a:t>(</a:t>
            </a:r>
            <a:r>
              <a:rPr lang="en-US" sz="2400" i="1" dirty="0">
                <a:solidFill>
                  <a:srgbClr val="2A00FF"/>
                </a:solidFill>
                <a:latin typeface="Consolas" panose="020B0609020204030204" pitchFamily="49" charset="0"/>
              </a:rPr>
              <a:t>"Enter amount:"</a:t>
            </a:r>
            <a:r>
              <a:rPr lang="en-US" sz="2400" i="1" dirty="0">
                <a:solidFill>
                  <a:srgbClr val="000000"/>
                </a:solidFill>
                <a:latin typeface="Consolas" panose="020B0609020204030204" pitchFamily="49" charset="0"/>
              </a:rPr>
              <a:t>);</a:t>
            </a:r>
          </a:p>
          <a:p>
            <a:pPr algn="l" rtl="0"/>
            <a:r>
              <a:rPr lang="en-US" sz="2400" dirty="0">
                <a:solidFill>
                  <a:srgbClr val="6A3E3E"/>
                </a:solidFill>
                <a:latin typeface="Consolas" panose="020B0609020204030204" pitchFamily="49" charset="0"/>
              </a:rPr>
              <a:t>	amount</a:t>
            </a:r>
            <a:r>
              <a:rPr lang="en-US" sz="2400" dirty="0">
                <a:solidFill>
                  <a:srgbClr val="000000"/>
                </a:solidFill>
                <a:latin typeface="Consolas" panose="020B0609020204030204" pitchFamily="49" charset="0"/>
              </a:rPr>
              <a:t>=</a:t>
            </a:r>
            <a:r>
              <a:rPr lang="en-US" sz="2400" dirty="0" err="1">
                <a:solidFill>
                  <a:srgbClr val="6A3E3E"/>
                </a:solidFill>
                <a:latin typeface="Consolas" panose="020B0609020204030204" pitchFamily="49" charset="0"/>
              </a:rPr>
              <a:t>in</a:t>
            </a:r>
            <a:r>
              <a:rPr lang="en-US" sz="2400" dirty="0" err="1">
                <a:solidFill>
                  <a:srgbClr val="000000"/>
                </a:solidFill>
                <a:latin typeface="Consolas" panose="020B0609020204030204" pitchFamily="49" charset="0"/>
              </a:rPr>
              <a:t>.nextInt</a:t>
            </a:r>
            <a:r>
              <a:rPr lang="en-US" sz="2400" dirty="0">
                <a:solidFill>
                  <a:srgbClr val="000000"/>
                </a:solidFill>
                <a:latin typeface="Consolas" panose="020B0609020204030204" pitchFamily="49" charset="0"/>
              </a:rPr>
              <a:t>();</a:t>
            </a:r>
          </a:p>
          <a:p>
            <a:pPr algn="l" rtl="0"/>
            <a:r>
              <a:rPr lang="en-US" sz="2400" dirty="0">
                <a:solidFill>
                  <a:srgbClr val="6A3E3E"/>
                </a:solidFill>
                <a:latin typeface="Consolas" panose="020B0609020204030204" pitchFamily="49" charset="0"/>
              </a:rPr>
              <a:t>	</a:t>
            </a:r>
            <a:r>
              <a:rPr lang="en-US" sz="2400" dirty="0" err="1">
                <a:solidFill>
                  <a:srgbClr val="6A3E3E"/>
                </a:solidFill>
                <a:latin typeface="Consolas" panose="020B0609020204030204" pitchFamily="49" charset="0"/>
              </a:rPr>
              <a:t>sumMed</a:t>
            </a:r>
            <a:r>
              <a:rPr lang="en-US" sz="2400" dirty="0">
                <a:solidFill>
                  <a:srgbClr val="000000"/>
                </a:solidFill>
                <a:latin typeface="Consolas" panose="020B0609020204030204" pitchFamily="49" charset="0"/>
              </a:rPr>
              <a:t>[</a:t>
            </a:r>
            <a:r>
              <a:rPr lang="en-US" sz="2400" dirty="0">
                <a:solidFill>
                  <a:srgbClr val="6A3E3E"/>
                </a:solidFill>
                <a:latin typeface="Consolas" panose="020B0609020204030204" pitchFamily="49" charset="0"/>
              </a:rPr>
              <a:t>age</a:t>
            </a:r>
            <a:r>
              <a:rPr lang="en-US" sz="2400" dirty="0">
                <a:solidFill>
                  <a:srgbClr val="000000"/>
                </a:solidFill>
                <a:latin typeface="Consolas" panose="020B0609020204030204" pitchFamily="49" charset="0"/>
              </a:rPr>
              <a:t>/10]+=</a:t>
            </a:r>
            <a:r>
              <a:rPr lang="en-US" sz="2400" dirty="0">
                <a:solidFill>
                  <a:srgbClr val="6A3E3E"/>
                </a:solidFill>
                <a:latin typeface="Consolas" panose="020B0609020204030204" pitchFamily="49" charset="0"/>
              </a:rPr>
              <a:t>amount</a:t>
            </a:r>
            <a:r>
              <a:rPr lang="en-US" sz="2400" dirty="0">
                <a:solidFill>
                  <a:srgbClr val="000000"/>
                </a:solidFill>
                <a:latin typeface="Consolas" panose="020B0609020204030204" pitchFamily="49" charset="0"/>
              </a:rPr>
              <a:t>;</a:t>
            </a:r>
          </a:p>
          <a:p>
            <a:pPr algn="l" rtl="0"/>
            <a:r>
              <a:rPr lang="en-US" sz="2400" dirty="0">
                <a:solidFill>
                  <a:srgbClr val="6A3E3E"/>
                </a:solidFill>
                <a:latin typeface="Consolas" panose="020B0609020204030204" pitchFamily="49" charset="0"/>
              </a:rPr>
              <a:t>	medicine</a:t>
            </a:r>
            <a:r>
              <a:rPr lang="en-US" sz="2400" dirty="0">
                <a:solidFill>
                  <a:srgbClr val="000000"/>
                </a:solidFill>
                <a:latin typeface="Consolas" panose="020B0609020204030204" pitchFamily="49" charset="0"/>
              </a:rPr>
              <a:t>[</a:t>
            </a:r>
            <a:r>
              <a:rPr lang="en-US" sz="2400" dirty="0">
                <a:solidFill>
                  <a:srgbClr val="6A3E3E"/>
                </a:solidFill>
                <a:latin typeface="Consolas" panose="020B0609020204030204" pitchFamily="49" charset="0"/>
              </a:rPr>
              <a:t>codeMed</a:t>
            </a:r>
            <a:r>
              <a:rPr lang="en-US" sz="2400" dirty="0">
                <a:solidFill>
                  <a:srgbClr val="000000"/>
                </a:solidFill>
                <a:latin typeface="Consolas" panose="020B0609020204030204" pitchFamily="49" charset="0"/>
              </a:rPr>
              <a:t>-1]=</a:t>
            </a:r>
            <a:r>
              <a:rPr lang="en-US" sz="2400" b="1" dirty="0">
                <a:solidFill>
                  <a:srgbClr val="7F0055"/>
                </a:solidFill>
                <a:latin typeface="Consolas" panose="020B0609020204030204" pitchFamily="49" charset="0"/>
              </a:rPr>
              <a:t>true</a:t>
            </a:r>
            <a:r>
              <a:rPr lang="en-US" sz="2400" b="1" dirty="0">
                <a:solidFill>
                  <a:srgbClr val="000000"/>
                </a:solidFill>
                <a:latin typeface="Consolas" panose="020B0609020204030204" pitchFamily="49" charset="0"/>
              </a:rPr>
              <a:t>;</a:t>
            </a:r>
            <a:endParaRPr lang="en-US" sz="2400" dirty="0">
              <a:solidFill>
                <a:srgbClr val="000000"/>
              </a:solidFill>
              <a:latin typeface="Consolas" panose="020B0609020204030204" pitchFamily="49" charset="0"/>
            </a:endParaRPr>
          </a:p>
          <a:p>
            <a:pPr algn="l" rtl="0"/>
            <a:r>
              <a:rPr lang="en-US" sz="2400" dirty="0">
                <a:solidFill>
                  <a:srgbClr val="000000"/>
                </a:solidFill>
                <a:latin typeface="Consolas" panose="020B0609020204030204" pitchFamily="49" charset="0"/>
              </a:rPr>
              <a:t>	</a:t>
            </a:r>
            <a:r>
              <a:rPr lang="en-US" sz="2400" dirty="0" err="1">
                <a:solidFill>
                  <a:srgbClr val="000000"/>
                </a:solidFill>
                <a:latin typeface="Consolas" panose="020B0609020204030204" pitchFamily="49" charset="0"/>
              </a:rPr>
              <a:t>System.</a:t>
            </a:r>
            <a:r>
              <a:rPr lang="en-US" sz="2400" i="1" dirty="0" err="1">
                <a:solidFill>
                  <a:srgbClr val="0000C0"/>
                </a:solidFill>
                <a:latin typeface="Consolas" panose="020B0609020204030204" pitchFamily="49" charset="0"/>
              </a:rPr>
              <a:t>out</a:t>
            </a:r>
            <a:r>
              <a:rPr lang="en-US" sz="2400" i="1" dirty="0" err="1">
                <a:solidFill>
                  <a:srgbClr val="000000"/>
                </a:solidFill>
                <a:latin typeface="Consolas" panose="020B0609020204030204" pitchFamily="49" charset="0"/>
              </a:rPr>
              <a:t>.print</a:t>
            </a:r>
            <a:r>
              <a:rPr lang="en-US" sz="2400" i="1" dirty="0">
                <a:solidFill>
                  <a:srgbClr val="000000"/>
                </a:solidFill>
                <a:latin typeface="Consolas" panose="020B0609020204030204" pitchFamily="49" charset="0"/>
              </a:rPr>
              <a:t>(</a:t>
            </a:r>
            <a:r>
              <a:rPr lang="en-US" sz="2400" i="1" dirty="0">
                <a:solidFill>
                  <a:srgbClr val="2A00FF"/>
                </a:solidFill>
                <a:latin typeface="Consolas" panose="020B0609020204030204" pitchFamily="49" charset="0"/>
              </a:rPr>
              <a:t>"Enter age:"</a:t>
            </a:r>
            <a:r>
              <a:rPr lang="en-US" sz="2400" i="1" dirty="0">
                <a:solidFill>
                  <a:srgbClr val="000000"/>
                </a:solidFill>
                <a:latin typeface="Consolas" panose="020B0609020204030204" pitchFamily="49" charset="0"/>
              </a:rPr>
              <a:t>);</a:t>
            </a:r>
          </a:p>
          <a:p>
            <a:pPr algn="l" rtl="0"/>
            <a:r>
              <a:rPr lang="en-US" sz="2400" dirty="0">
                <a:solidFill>
                  <a:srgbClr val="6A3E3E"/>
                </a:solidFill>
                <a:latin typeface="Consolas" panose="020B0609020204030204" pitchFamily="49" charset="0"/>
              </a:rPr>
              <a:t>	age</a:t>
            </a:r>
            <a:r>
              <a:rPr lang="en-US" sz="2400" dirty="0">
                <a:solidFill>
                  <a:srgbClr val="000000"/>
                </a:solidFill>
                <a:latin typeface="Consolas" panose="020B0609020204030204" pitchFamily="49" charset="0"/>
              </a:rPr>
              <a:t>=</a:t>
            </a:r>
            <a:r>
              <a:rPr lang="en-US" sz="2400" dirty="0" err="1">
                <a:solidFill>
                  <a:srgbClr val="6A3E3E"/>
                </a:solidFill>
                <a:latin typeface="Consolas" panose="020B0609020204030204" pitchFamily="49" charset="0"/>
              </a:rPr>
              <a:t>in</a:t>
            </a:r>
            <a:r>
              <a:rPr lang="en-US" sz="2400" dirty="0" err="1">
                <a:solidFill>
                  <a:srgbClr val="000000"/>
                </a:solidFill>
                <a:latin typeface="Consolas" panose="020B0609020204030204" pitchFamily="49" charset="0"/>
              </a:rPr>
              <a:t>.nextInt</a:t>
            </a:r>
            <a:r>
              <a:rPr lang="en-US" sz="2400" dirty="0">
                <a:solidFill>
                  <a:srgbClr val="000000"/>
                </a:solidFill>
                <a:latin typeface="Consolas" panose="020B0609020204030204" pitchFamily="49" charset="0"/>
              </a:rPr>
              <a:t>();</a:t>
            </a:r>
          </a:p>
          <a:p>
            <a:pPr algn="l" rtl="0"/>
            <a:r>
              <a:rPr lang="he-IL" sz="2400" dirty="0">
                <a:solidFill>
                  <a:srgbClr val="000000"/>
                </a:solidFill>
                <a:latin typeface="Consolas" panose="020B0609020204030204" pitchFamily="49" charset="0"/>
              </a:rPr>
              <a:t>{</a:t>
            </a:r>
          </a:p>
        </p:txBody>
      </p:sp>
    </p:spTree>
    <p:extLst>
      <p:ext uri="{BB962C8B-B14F-4D97-AF65-F5344CB8AC3E}">
        <p14:creationId xmlns:p14="http://schemas.microsoft.com/office/powerpoint/2010/main" val="224259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1" end="1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2" end="1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29CB7FD-705A-4AFD-B7A3-B7819D0C79AA}"/>
              </a:ext>
            </a:extLst>
          </p:cNvPr>
          <p:cNvSpPr>
            <a:spLocks noGrp="1"/>
          </p:cNvSpPr>
          <p:nvPr>
            <p:ph type="title"/>
          </p:nvPr>
        </p:nvSpPr>
        <p:spPr/>
        <p:txBody>
          <a:bodyPr/>
          <a:lstStyle/>
          <a:p>
            <a:r>
              <a:rPr lang="he-IL" dirty="0"/>
              <a:t>ביטוח רפואי - פתרון</a:t>
            </a:r>
          </a:p>
        </p:txBody>
      </p:sp>
      <p:sp>
        <p:nvSpPr>
          <p:cNvPr id="3" name="TextBox 2">
            <a:extLst>
              <a:ext uri="{FF2B5EF4-FFF2-40B4-BE49-F238E27FC236}">
                <a16:creationId xmlns:a16="http://schemas.microsoft.com/office/drawing/2014/main" id="{E1CFB9A8-5632-470E-B738-E4FA6303948A}"/>
              </a:ext>
            </a:extLst>
          </p:cNvPr>
          <p:cNvSpPr txBox="1"/>
          <p:nvPr/>
        </p:nvSpPr>
        <p:spPr>
          <a:xfrm>
            <a:off x="265984" y="2273428"/>
            <a:ext cx="11340720" cy="2246769"/>
          </a:xfrm>
          <a:prstGeom prst="rect">
            <a:avLst/>
          </a:prstGeom>
          <a:noFill/>
        </p:spPr>
        <p:txBody>
          <a:bodyPr wrap="square" rtlCol="1">
            <a:spAutoFit/>
          </a:bodyPr>
          <a:lstStyle/>
          <a:p>
            <a:pPr algn="l" rtl="0"/>
            <a:r>
              <a:rPr lang="en-US" sz="2800" dirty="0" err="1">
                <a:solidFill>
                  <a:srgbClr val="000000"/>
                </a:solidFill>
                <a:latin typeface="Consolas" panose="020B0609020204030204" pitchFamily="49" charset="0"/>
              </a:rPr>
              <a:t>System.</a:t>
            </a:r>
            <a:r>
              <a:rPr lang="en-US" sz="2800" i="1" dirty="0" err="1">
                <a:solidFill>
                  <a:srgbClr val="0000C0"/>
                </a:solidFill>
                <a:latin typeface="Consolas" panose="020B0609020204030204" pitchFamily="49" charset="0"/>
              </a:rPr>
              <a:t>out</a:t>
            </a:r>
            <a:r>
              <a:rPr lang="en-US" sz="2800" i="1" dirty="0" err="1">
                <a:solidFill>
                  <a:srgbClr val="000000"/>
                </a:solidFill>
                <a:latin typeface="Consolas" panose="020B0609020204030204" pitchFamily="49" charset="0"/>
              </a:rPr>
              <a:t>.println</a:t>
            </a:r>
            <a:r>
              <a:rPr lang="en-US" sz="2800" i="1" dirty="0">
                <a:solidFill>
                  <a:srgbClr val="000000"/>
                </a:solidFill>
                <a:latin typeface="Consolas" panose="020B0609020204030204" pitchFamily="49" charset="0"/>
              </a:rPr>
              <a:t>(</a:t>
            </a:r>
            <a:r>
              <a:rPr lang="en-US" sz="2800" i="1" dirty="0">
                <a:solidFill>
                  <a:srgbClr val="2A00FF"/>
                </a:solidFill>
                <a:latin typeface="Consolas" panose="020B0609020204030204" pitchFamily="49" charset="0"/>
              </a:rPr>
              <a:t>"Here are the unused Medicine:"</a:t>
            </a:r>
            <a:r>
              <a:rPr lang="en-US" sz="2800" i="1" dirty="0">
                <a:solidFill>
                  <a:srgbClr val="000000"/>
                </a:solidFill>
                <a:latin typeface="Consolas" panose="020B0609020204030204" pitchFamily="49" charset="0"/>
              </a:rPr>
              <a:t>);</a:t>
            </a:r>
          </a:p>
          <a:p>
            <a:pPr algn="l" rtl="0"/>
            <a:r>
              <a:rPr lang="en-US" sz="2800" dirty="0">
                <a:solidFill>
                  <a:srgbClr val="7F0055"/>
                </a:solidFill>
                <a:latin typeface="Consolas" panose="020B0609020204030204" pitchFamily="49" charset="0"/>
              </a:rPr>
              <a:t>for</a:t>
            </a:r>
            <a:r>
              <a:rPr lang="en-US" sz="2800" dirty="0">
                <a:solidFill>
                  <a:srgbClr val="000000"/>
                </a:solidFill>
                <a:latin typeface="Consolas" panose="020B0609020204030204" pitchFamily="49" charset="0"/>
              </a:rPr>
              <a:t>(</a:t>
            </a:r>
            <a:r>
              <a:rPr lang="en-US" sz="2800" dirty="0">
                <a:solidFill>
                  <a:srgbClr val="7F0055"/>
                </a:solidFill>
                <a:latin typeface="Consolas" panose="020B0609020204030204" pitchFamily="49" charset="0"/>
              </a:rPr>
              <a:t>int</a:t>
            </a:r>
            <a:r>
              <a:rPr lang="en-US" sz="2800" dirty="0">
                <a:solidFill>
                  <a:srgbClr val="000000"/>
                </a:solidFill>
                <a:latin typeface="Consolas" panose="020B0609020204030204" pitchFamily="49" charset="0"/>
              </a:rPr>
              <a:t> </a:t>
            </a:r>
            <a:r>
              <a:rPr lang="en-US" sz="2800" dirty="0" err="1">
                <a:solidFill>
                  <a:srgbClr val="6A3E3E"/>
                </a:solidFill>
                <a:latin typeface="Consolas" panose="020B0609020204030204" pitchFamily="49" charset="0"/>
              </a:rPr>
              <a:t>i</a:t>
            </a:r>
            <a:r>
              <a:rPr lang="en-US" sz="2800" dirty="0">
                <a:solidFill>
                  <a:srgbClr val="000000"/>
                </a:solidFill>
                <a:latin typeface="Consolas" panose="020B0609020204030204" pitchFamily="49" charset="0"/>
              </a:rPr>
              <a:t>=0; </a:t>
            </a:r>
            <a:r>
              <a:rPr lang="en-US" sz="2800" dirty="0" err="1">
                <a:solidFill>
                  <a:srgbClr val="6A3E3E"/>
                </a:solidFill>
                <a:latin typeface="Consolas" panose="020B0609020204030204" pitchFamily="49" charset="0"/>
              </a:rPr>
              <a:t>i</a:t>
            </a:r>
            <a:r>
              <a:rPr lang="en-US" sz="2800" dirty="0">
                <a:solidFill>
                  <a:srgbClr val="000000"/>
                </a:solidFill>
                <a:latin typeface="Consolas" panose="020B0609020204030204" pitchFamily="49" charset="0"/>
              </a:rPr>
              <a:t>&lt;</a:t>
            </a:r>
            <a:r>
              <a:rPr lang="en-US" sz="2800" dirty="0" err="1">
                <a:solidFill>
                  <a:srgbClr val="6A3E3E"/>
                </a:solidFill>
                <a:latin typeface="Consolas" panose="020B0609020204030204" pitchFamily="49" charset="0"/>
              </a:rPr>
              <a:t>medicine</a:t>
            </a:r>
            <a:r>
              <a:rPr lang="en-US" sz="2800" dirty="0" err="1">
                <a:solidFill>
                  <a:srgbClr val="000000"/>
                </a:solidFill>
                <a:latin typeface="Consolas" panose="020B0609020204030204" pitchFamily="49" charset="0"/>
              </a:rPr>
              <a:t>.</a:t>
            </a:r>
            <a:r>
              <a:rPr lang="en-US" sz="2800" dirty="0" err="1">
                <a:solidFill>
                  <a:srgbClr val="0000C0"/>
                </a:solidFill>
                <a:latin typeface="Consolas" panose="020B0609020204030204" pitchFamily="49" charset="0"/>
              </a:rPr>
              <a:t>length</a:t>
            </a:r>
            <a:r>
              <a:rPr lang="en-US" sz="2800" dirty="0">
                <a:solidFill>
                  <a:srgbClr val="000000"/>
                </a:solidFill>
                <a:latin typeface="Consolas" panose="020B0609020204030204" pitchFamily="49" charset="0"/>
              </a:rPr>
              <a:t>; </a:t>
            </a:r>
            <a:r>
              <a:rPr lang="en-US" sz="2800" dirty="0" err="1">
                <a:solidFill>
                  <a:srgbClr val="6A3E3E"/>
                </a:solidFill>
                <a:latin typeface="Consolas" panose="020B0609020204030204" pitchFamily="49" charset="0"/>
              </a:rPr>
              <a:t>i</a:t>
            </a:r>
            <a:r>
              <a:rPr lang="en-US" sz="2800" dirty="0">
                <a:solidFill>
                  <a:srgbClr val="000000"/>
                </a:solidFill>
                <a:latin typeface="Consolas" panose="020B0609020204030204" pitchFamily="49" charset="0"/>
              </a:rPr>
              <a:t>++) {</a:t>
            </a:r>
          </a:p>
          <a:p>
            <a:pPr algn="l" rtl="0"/>
            <a:r>
              <a:rPr lang="en-US" sz="2800" dirty="0">
                <a:solidFill>
                  <a:srgbClr val="7F0055"/>
                </a:solidFill>
                <a:latin typeface="Consolas" panose="020B0609020204030204" pitchFamily="49" charset="0"/>
              </a:rPr>
              <a:t>	if</a:t>
            </a:r>
            <a:r>
              <a:rPr lang="en-US" sz="2800" dirty="0">
                <a:solidFill>
                  <a:srgbClr val="000000"/>
                </a:solidFill>
                <a:latin typeface="Consolas" panose="020B0609020204030204" pitchFamily="49" charset="0"/>
              </a:rPr>
              <a:t>(</a:t>
            </a:r>
            <a:r>
              <a:rPr lang="en-US" sz="2800" dirty="0">
                <a:solidFill>
                  <a:srgbClr val="6A3E3E"/>
                </a:solidFill>
                <a:latin typeface="Consolas" panose="020B0609020204030204" pitchFamily="49" charset="0"/>
              </a:rPr>
              <a:t>medicine</a:t>
            </a:r>
            <a:r>
              <a:rPr lang="en-US" sz="2800" dirty="0">
                <a:solidFill>
                  <a:srgbClr val="000000"/>
                </a:solidFill>
                <a:latin typeface="Consolas" panose="020B0609020204030204" pitchFamily="49" charset="0"/>
              </a:rPr>
              <a:t>[</a:t>
            </a:r>
            <a:r>
              <a:rPr lang="en-US" sz="2800" dirty="0" err="1">
                <a:solidFill>
                  <a:srgbClr val="6A3E3E"/>
                </a:solidFill>
                <a:latin typeface="Consolas" panose="020B0609020204030204" pitchFamily="49" charset="0"/>
              </a:rPr>
              <a:t>i</a:t>
            </a:r>
            <a:r>
              <a:rPr lang="en-US" sz="2800">
                <a:solidFill>
                  <a:srgbClr val="000000"/>
                </a:solidFill>
                <a:latin typeface="Consolas" panose="020B0609020204030204" pitchFamily="49" charset="0"/>
              </a:rPr>
              <a:t>]==</a:t>
            </a:r>
            <a:r>
              <a:rPr lang="en-US" sz="2800">
                <a:solidFill>
                  <a:srgbClr val="7F0055"/>
                </a:solidFill>
                <a:latin typeface="Consolas" panose="020B0609020204030204" pitchFamily="49" charset="0"/>
              </a:rPr>
              <a:t>false</a:t>
            </a:r>
            <a:r>
              <a:rPr lang="en-US" sz="2800">
                <a:solidFill>
                  <a:srgbClr val="000000"/>
                </a:solidFill>
                <a:latin typeface="Consolas" panose="020B0609020204030204" pitchFamily="49" charset="0"/>
              </a:rPr>
              <a:t>)</a:t>
            </a:r>
            <a:endParaRPr lang="en-US" sz="2800" dirty="0">
              <a:solidFill>
                <a:srgbClr val="000000"/>
              </a:solidFill>
              <a:latin typeface="Consolas" panose="020B0609020204030204" pitchFamily="49" charset="0"/>
            </a:endParaRPr>
          </a:p>
          <a:p>
            <a:pPr algn="l" rtl="0"/>
            <a:r>
              <a:rPr lang="en-US" sz="2800" dirty="0">
                <a:solidFill>
                  <a:srgbClr val="000000"/>
                </a:solidFill>
                <a:latin typeface="Consolas" panose="020B0609020204030204" pitchFamily="49" charset="0"/>
              </a:rPr>
              <a:t>		</a:t>
            </a:r>
            <a:r>
              <a:rPr lang="en-US" sz="2800" dirty="0" err="1">
                <a:solidFill>
                  <a:srgbClr val="000000"/>
                </a:solidFill>
                <a:latin typeface="Consolas" panose="020B0609020204030204" pitchFamily="49" charset="0"/>
              </a:rPr>
              <a:t>System.</a:t>
            </a:r>
            <a:r>
              <a:rPr lang="en-US" sz="2800" i="1" dirty="0" err="1">
                <a:solidFill>
                  <a:srgbClr val="0000C0"/>
                </a:solidFill>
                <a:latin typeface="Consolas" panose="020B0609020204030204" pitchFamily="49" charset="0"/>
              </a:rPr>
              <a:t>out</a:t>
            </a:r>
            <a:r>
              <a:rPr lang="en-US" sz="2800" i="1" dirty="0" err="1">
                <a:solidFill>
                  <a:srgbClr val="000000"/>
                </a:solidFill>
                <a:latin typeface="Consolas" panose="020B0609020204030204" pitchFamily="49" charset="0"/>
              </a:rPr>
              <a:t>.println</a:t>
            </a:r>
            <a:r>
              <a:rPr lang="en-US" sz="2800" i="1" dirty="0">
                <a:solidFill>
                  <a:srgbClr val="000000"/>
                </a:solidFill>
                <a:latin typeface="Consolas" panose="020B0609020204030204" pitchFamily="49" charset="0"/>
              </a:rPr>
              <a:t>(</a:t>
            </a:r>
            <a:r>
              <a:rPr lang="en-US" sz="2800" i="1" dirty="0">
                <a:solidFill>
                  <a:srgbClr val="6A3E3E"/>
                </a:solidFill>
                <a:latin typeface="Consolas" panose="020B0609020204030204" pitchFamily="49" charset="0"/>
              </a:rPr>
              <a:t>i</a:t>
            </a:r>
            <a:r>
              <a:rPr lang="en-US" sz="2800" i="1" dirty="0">
                <a:solidFill>
                  <a:srgbClr val="000000"/>
                </a:solidFill>
                <a:latin typeface="Consolas" panose="020B0609020204030204" pitchFamily="49" charset="0"/>
              </a:rPr>
              <a:t>+1);</a:t>
            </a:r>
            <a:endParaRPr lang="he-IL" sz="2800" i="1" dirty="0">
              <a:solidFill>
                <a:srgbClr val="000000"/>
              </a:solidFill>
              <a:latin typeface="Consolas" panose="020B0609020204030204" pitchFamily="49" charset="0"/>
            </a:endParaRPr>
          </a:p>
          <a:p>
            <a:pPr algn="l" rtl="0"/>
            <a:r>
              <a:rPr lang="he-IL" sz="2800" dirty="0">
                <a:solidFill>
                  <a:srgbClr val="000000"/>
                </a:solidFill>
                <a:latin typeface="Consolas" panose="020B0609020204030204" pitchFamily="49" charset="0"/>
              </a:rPr>
              <a:t>{</a:t>
            </a:r>
          </a:p>
        </p:txBody>
      </p:sp>
    </p:spTree>
    <p:extLst>
      <p:ext uri="{BB962C8B-B14F-4D97-AF65-F5344CB8AC3E}">
        <p14:creationId xmlns:p14="http://schemas.microsoft.com/office/powerpoint/2010/main" val="2510653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כותרת 7">
            <a:extLst>
              <a:ext uri="{FF2B5EF4-FFF2-40B4-BE49-F238E27FC236}">
                <a16:creationId xmlns:a16="http://schemas.microsoft.com/office/drawing/2014/main" id="{FA299B74-4899-42E8-A4AA-AF4B72C3F400}"/>
              </a:ext>
            </a:extLst>
          </p:cNvPr>
          <p:cNvSpPr>
            <a:spLocks noGrp="1"/>
          </p:cNvSpPr>
          <p:nvPr>
            <p:ph type="title"/>
          </p:nvPr>
        </p:nvSpPr>
        <p:spPr/>
        <p:txBody>
          <a:bodyPr/>
          <a:lstStyle/>
          <a:p>
            <a:r>
              <a:rPr lang="he-IL" dirty="0"/>
              <a:t>תזכורת</a:t>
            </a:r>
          </a:p>
        </p:txBody>
      </p:sp>
      <p:sp>
        <p:nvSpPr>
          <p:cNvPr id="7" name="מציין מיקום תוכן 8">
            <a:extLst>
              <a:ext uri="{FF2B5EF4-FFF2-40B4-BE49-F238E27FC236}">
                <a16:creationId xmlns:a16="http://schemas.microsoft.com/office/drawing/2014/main" id="{1B1FE28D-8F01-405E-8648-E85D8A0309B4}"/>
              </a:ext>
            </a:extLst>
          </p:cNvPr>
          <p:cNvSpPr txBox="1">
            <a:spLocks/>
          </p:cNvSpPr>
          <p:nvPr/>
        </p:nvSpPr>
        <p:spPr>
          <a:xfrm>
            <a:off x="515273" y="983848"/>
            <a:ext cx="11161453" cy="4571999"/>
          </a:xfrm>
          <a:prstGeom prst="rect">
            <a:avLst/>
          </a:prstGeom>
        </p:spPr>
        <p:txBody>
          <a:bodyPr/>
          <a:lstStyle>
            <a:lvl1pPr marL="342934" indent="-342934" algn="r" defTabSz="914491"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3024" indent="-285779" algn="r" defTabSz="914491"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114" indent="-228623" algn="r" defTabSz="914491"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360"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606"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851"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he-IL" dirty="0"/>
              <a:t>נשתמש במערך מונים כשאנו זקוקים למספר גדול של מונים.</a:t>
            </a:r>
          </a:p>
          <a:p>
            <a:r>
              <a:rPr lang="he-IL" dirty="0"/>
              <a:t>לכל אלגוריתם העושה שימוש במערך מונים יש שלושה חלקים עיקריים המכונים – </a:t>
            </a:r>
            <a:r>
              <a:rPr lang="en-US" b="1" dirty="0"/>
              <a:t>initialize</a:t>
            </a:r>
            <a:r>
              <a:rPr lang="en-US" dirty="0"/>
              <a:t>, </a:t>
            </a:r>
            <a:r>
              <a:rPr lang="en-US" b="1" dirty="0"/>
              <a:t>input</a:t>
            </a:r>
            <a:r>
              <a:rPr lang="en-US" dirty="0"/>
              <a:t>, </a:t>
            </a:r>
            <a:r>
              <a:rPr lang="en-US" b="1" dirty="0"/>
              <a:t>information</a:t>
            </a:r>
            <a:endParaRPr lang="he-IL" dirty="0"/>
          </a:p>
          <a:p>
            <a:pPr>
              <a:lnSpc>
                <a:spcPct val="150000"/>
              </a:lnSpc>
            </a:pPr>
            <a:r>
              <a:rPr lang="he-IL" dirty="0"/>
              <a:t>כדי לדעת איזה מונה עלינו לקדם עלינו להבין את הקשר בין הקלט לאינדקס המערך.</a:t>
            </a:r>
          </a:p>
        </p:txBody>
      </p:sp>
    </p:spTree>
    <p:extLst>
      <p:ext uri="{BB962C8B-B14F-4D97-AF65-F5344CB8AC3E}">
        <p14:creationId xmlns:p14="http://schemas.microsoft.com/office/powerpoint/2010/main" val="2107791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29CB7FD-705A-4AFD-B7A3-B7819D0C79AA}"/>
              </a:ext>
            </a:extLst>
          </p:cNvPr>
          <p:cNvSpPr>
            <a:spLocks noGrp="1"/>
          </p:cNvSpPr>
          <p:nvPr>
            <p:ph type="title"/>
          </p:nvPr>
        </p:nvSpPr>
        <p:spPr/>
        <p:txBody>
          <a:bodyPr/>
          <a:lstStyle/>
          <a:p>
            <a:r>
              <a:rPr lang="he-IL" dirty="0"/>
              <a:t>ביטוח רפואי - פתרון</a:t>
            </a:r>
          </a:p>
        </p:txBody>
      </p:sp>
      <p:sp>
        <p:nvSpPr>
          <p:cNvPr id="3" name="TextBox 2">
            <a:extLst>
              <a:ext uri="{FF2B5EF4-FFF2-40B4-BE49-F238E27FC236}">
                <a16:creationId xmlns:a16="http://schemas.microsoft.com/office/drawing/2014/main" id="{E1CFB9A8-5632-470E-B738-E4FA6303948A}"/>
              </a:ext>
            </a:extLst>
          </p:cNvPr>
          <p:cNvSpPr txBox="1"/>
          <p:nvPr/>
        </p:nvSpPr>
        <p:spPr>
          <a:xfrm>
            <a:off x="222443" y="851032"/>
            <a:ext cx="11766360" cy="4832092"/>
          </a:xfrm>
          <a:prstGeom prst="rect">
            <a:avLst/>
          </a:prstGeom>
          <a:noFill/>
        </p:spPr>
        <p:txBody>
          <a:bodyPr wrap="square" rtlCol="1">
            <a:spAutoFit/>
          </a:bodyPr>
          <a:lstStyle/>
          <a:p>
            <a:pPr algn="l" rtl="0"/>
            <a:r>
              <a:rPr lang="en-US" sz="2800" dirty="0">
                <a:solidFill>
                  <a:srgbClr val="7F0055"/>
                </a:solidFill>
                <a:latin typeface="Consolas" panose="020B0609020204030204" pitchFamily="49" charset="0"/>
              </a:rPr>
              <a:t>int</a:t>
            </a:r>
            <a:r>
              <a:rPr lang="en-US" sz="2800" dirty="0">
                <a:solidFill>
                  <a:srgbClr val="000000"/>
                </a:solidFill>
                <a:latin typeface="Consolas" panose="020B0609020204030204" pitchFamily="49" charset="0"/>
              </a:rPr>
              <a:t> </a:t>
            </a:r>
            <a:r>
              <a:rPr lang="en-US" sz="2800" dirty="0">
                <a:solidFill>
                  <a:srgbClr val="6A3E3E"/>
                </a:solidFill>
                <a:latin typeface="Consolas" panose="020B0609020204030204" pitchFamily="49" charset="0"/>
              </a:rPr>
              <a:t>max</a:t>
            </a:r>
            <a:r>
              <a:rPr lang="en-US" sz="2800" dirty="0">
                <a:solidFill>
                  <a:srgbClr val="000000"/>
                </a:solidFill>
                <a:latin typeface="Consolas" panose="020B0609020204030204" pitchFamily="49" charset="0"/>
              </a:rPr>
              <a:t>=0;</a:t>
            </a:r>
          </a:p>
          <a:p>
            <a:pPr algn="l" rtl="0"/>
            <a:r>
              <a:rPr lang="en-US" sz="2800" dirty="0">
                <a:solidFill>
                  <a:srgbClr val="7F0055"/>
                </a:solidFill>
                <a:latin typeface="Consolas" panose="020B0609020204030204" pitchFamily="49" charset="0"/>
              </a:rPr>
              <a:t>for</a:t>
            </a:r>
            <a:r>
              <a:rPr lang="en-US" sz="2800" dirty="0">
                <a:solidFill>
                  <a:srgbClr val="000000"/>
                </a:solidFill>
                <a:latin typeface="Consolas" panose="020B0609020204030204" pitchFamily="49" charset="0"/>
              </a:rPr>
              <a:t>(</a:t>
            </a:r>
            <a:r>
              <a:rPr lang="en-US" sz="2800" dirty="0">
                <a:solidFill>
                  <a:srgbClr val="7F0055"/>
                </a:solidFill>
                <a:latin typeface="Consolas" panose="020B0609020204030204" pitchFamily="49" charset="0"/>
              </a:rPr>
              <a:t>int</a:t>
            </a:r>
            <a:r>
              <a:rPr lang="en-US" sz="2800" dirty="0">
                <a:solidFill>
                  <a:srgbClr val="000000"/>
                </a:solidFill>
                <a:latin typeface="Consolas" panose="020B0609020204030204" pitchFamily="49" charset="0"/>
              </a:rPr>
              <a:t> </a:t>
            </a:r>
            <a:r>
              <a:rPr lang="en-US" sz="2800" dirty="0" err="1">
                <a:solidFill>
                  <a:srgbClr val="6A3E3E"/>
                </a:solidFill>
                <a:latin typeface="Consolas" panose="020B0609020204030204" pitchFamily="49" charset="0"/>
              </a:rPr>
              <a:t>i</a:t>
            </a:r>
            <a:r>
              <a:rPr lang="en-US" sz="2800" dirty="0">
                <a:solidFill>
                  <a:srgbClr val="000000"/>
                </a:solidFill>
                <a:latin typeface="Consolas" panose="020B0609020204030204" pitchFamily="49" charset="0"/>
              </a:rPr>
              <a:t>=0;</a:t>
            </a:r>
            <a:r>
              <a:rPr lang="en-US" sz="2800" dirty="0">
                <a:solidFill>
                  <a:srgbClr val="6A3E3E"/>
                </a:solidFill>
                <a:latin typeface="Consolas" panose="020B0609020204030204" pitchFamily="49" charset="0"/>
              </a:rPr>
              <a:t>i</a:t>
            </a:r>
            <a:r>
              <a:rPr lang="en-US" sz="2800" dirty="0">
                <a:solidFill>
                  <a:srgbClr val="000000"/>
                </a:solidFill>
                <a:latin typeface="Consolas" panose="020B0609020204030204" pitchFamily="49" charset="0"/>
              </a:rPr>
              <a:t>&lt;</a:t>
            </a:r>
            <a:r>
              <a:rPr lang="en-US" sz="2800" dirty="0" err="1">
                <a:solidFill>
                  <a:srgbClr val="6A3E3E"/>
                </a:solidFill>
                <a:latin typeface="Consolas" panose="020B0609020204030204" pitchFamily="49" charset="0"/>
              </a:rPr>
              <a:t>sumMed</a:t>
            </a:r>
            <a:r>
              <a:rPr lang="en-US" sz="2800" dirty="0" err="1">
                <a:solidFill>
                  <a:srgbClr val="000000"/>
                </a:solidFill>
                <a:latin typeface="Consolas" panose="020B0609020204030204" pitchFamily="49" charset="0"/>
              </a:rPr>
              <a:t>.</a:t>
            </a:r>
            <a:r>
              <a:rPr lang="en-US" sz="2800" dirty="0" err="1">
                <a:solidFill>
                  <a:srgbClr val="0000C0"/>
                </a:solidFill>
                <a:latin typeface="Consolas" panose="020B0609020204030204" pitchFamily="49" charset="0"/>
              </a:rPr>
              <a:t>length</a:t>
            </a:r>
            <a:r>
              <a:rPr lang="en-US" sz="2800" dirty="0" err="1">
                <a:solidFill>
                  <a:srgbClr val="000000"/>
                </a:solidFill>
                <a:latin typeface="Consolas" panose="020B0609020204030204" pitchFamily="49" charset="0"/>
              </a:rPr>
              <a:t>;</a:t>
            </a:r>
            <a:r>
              <a:rPr lang="en-US" sz="2800" dirty="0" err="1">
                <a:solidFill>
                  <a:srgbClr val="6A3E3E"/>
                </a:solidFill>
                <a:latin typeface="Consolas" panose="020B0609020204030204" pitchFamily="49" charset="0"/>
              </a:rPr>
              <a:t>i</a:t>
            </a:r>
            <a:r>
              <a:rPr lang="en-US" sz="2800" dirty="0">
                <a:solidFill>
                  <a:srgbClr val="000000"/>
                </a:solidFill>
                <a:latin typeface="Consolas" panose="020B0609020204030204" pitchFamily="49" charset="0"/>
              </a:rPr>
              <a:t>++) {</a:t>
            </a:r>
          </a:p>
          <a:p>
            <a:pPr algn="l" rtl="0"/>
            <a:r>
              <a:rPr lang="en-US" sz="2800" dirty="0">
                <a:solidFill>
                  <a:srgbClr val="7F0055"/>
                </a:solidFill>
                <a:latin typeface="Consolas" panose="020B0609020204030204" pitchFamily="49" charset="0"/>
              </a:rPr>
              <a:t>	if</a:t>
            </a:r>
            <a:r>
              <a:rPr lang="en-US" sz="2800" dirty="0">
                <a:solidFill>
                  <a:srgbClr val="000000"/>
                </a:solidFill>
                <a:latin typeface="Consolas" panose="020B0609020204030204" pitchFamily="49" charset="0"/>
              </a:rPr>
              <a:t>(</a:t>
            </a:r>
            <a:r>
              <a:rPr lang="en-US" sz="2800" dirty="0" err="1">
                <a:solidFill>
                  <a:srgbClr val="6A3E3E"/>
                </a:solidFill>
                <a:latin typeface="Consolas" panose="020B0609020204030204" pitchFamily="49" charset="0"/>
              </a:rPr>
              <a:t>sumMed</a:t>
            </a:r>
            <a:r>
              <a:rPr lang="en-US" sz="2800" dirty="0">
                <a:solidFill>
                  <a:srgbClr val="000000"/>
                </a:solidFill>
                <a:latin typeface="Consolas" panose="020B0609020204030204" pitchFamily="49" charset="0"/>
              </a:rPr>
              <a:t>[</a:t>
            </a:r>
            <a:r>
              <a:rPr lang="en-US" sz="2800" dirty="0" err="1">
                <a:solidFill>
                  <a:srgbClr val="6A3E3E"/>
                </a:solidFill>
                <a:latin typeface="Consolas" panose="020B0609020204030204" pitchFamily="49" charset="0"/>
              </a:rPr>
              <a:t>i</a:t>
            </a:r>
            <a:r>
              <a:rPr lang="en-US" sz="2800" dirty="0">
                <a:solidFill>
                  <a:srgbClr val="000000"/>
                </a:solidFill>
                <a:latin typeface="Consolas" panose="020B0609020204030204" pitchFamily="49" charset="0"/>
              </a:rPr>
              <a:t>]&gt;</a:t>
            </a:r>
            <a:r>
              <a:rPr lang="en-US" sz="2800" dirty="0" err="1">
                <a:solidFill>
                  <a:srgbClr val="6A3E3E"/>
                </a:solidFill>
                <a:latin typeface="Consolas" panose="020B0609020204030204" pitchFamily="49" charset="0"/>
              </a:rPr>
              <a:t>sumMed</a:t>
            </a:r>
            <a:r>
              <a:rPr lang="en-US" sz="2800" dirty="0">
                <a:solidFill>
                  <a:srgbClr val="000000"/>
                </a:solidFill>
                <a:latin typeface="Consolas" panose="020B0609020204030204" pitchFamily="49" charset="0"/>
              </a:rPr>
              <a:t>[</a:t>
            </a:r>
            <a:r>
              <a:rPr lang="en-US" sz="2800" dirty="0">
                <a:solidFill>
                  <a:srgbClr val="6A3E3E"/>
                </a:solidFill>
                <a:latin typeface="Consolas" panose="020B0609020204030204" pitchFamily="49" charset="0"/>
              </a:rPr>
              <a:t>max</a:t>
            </a:r>
            <a:r>
              <a:rPr lang="en-US" sz="2800" dirty="0">
                <a:solidFill>
                  <a:srgbClr val="000000"/>
                </a:solidFill>
                <a:latin typeface="Consolas" panose="020B0609020204030204" pitchFamily="49" charset="0"/>
              </a:rPr>
              <a:t>])</a:t>
            </a:r>
          </a:p>
          <a:p>
            <a:pPr algn="l" rtl="0"/>
            <a:r>
              <a:rPr lang="en-US" sz="2800" dirty="0">
                <a:solidFill>
                  <a:srgbClr val="6A3E3E"/>
                </a:solidFill>
                <a:latin typeface="Consolas" panose="020B0609020204030204" pitchFamily="49" charset="0"/>
              </a:rPr>
              <a:t>		max</a:t>
            </a:r>
            <a:r>
              <a:rPr lang="en-US" sz="2800" dirty="0">
                <a:solidFill>
                  <a:srgbClr val="000000"/>
                </a:solidFill>
                <a:latin typeface="Consolas" panose="020B0609020204030204" pitchFamily="49" charset="0"/>
              </a:rPr>
              <a:t>=</a:t>
            </a:r>
            <a:r>
              <a:rPr lang="en-US" sz="2800" dirty="0" err="1">
                <a:solidFill>
                  <a:srgbClr val="6A3E3E"/>
                </a:solidFill>
                <a:latin typeface="Consolas" panose="020B0609020204030204" pitchFamily="49" charset="0"/>
              </a:rPr>
              <a:t>i</a:t>
            </a:r>
            <a:r>
              <a:rPr lang="en-US" sz="2800" dirty="0">
                <a:solidFill>
                  <a:srgbClr val="000000"/>
                </a:solidFill>
                <a:latin typeface="Consolas" panose="020B0609020204030204" pitchFamily="49" charset="0"/>
              </a:rPr>
              <a:t>;</a:t>
            </a:r>
          </a:p>
          <a:p>
            <a:pPr algn="l" rtl="0"/>
            <a:r>
              <a:rPr lang="en-US" sz="2800" dirty="0">
                <a:solidFill>
                  <a:srgbClr val="000000"/>
                </a:solidFill>
                <a:latin typeface="Consolas" panose="020B0609020204030204" pitchFamily="49" charset="0"/>
              </a:rPr>
              <a:t>}</a:t>
            </a:r>
          </a:p>
          <a:p>
            <a:pPr algn="l" rtl="0"/>
            <a:endParaRPr lang="he-IL" sz="2800" dirty="0">
              <a:solidFill>
                <a:srgbClr val="000000"/>
              </a:solidFill>
              <a:latin typeface="Consolas" panose="020B0609020204030204" pitchFamily="49" charset="0"/>
            </a:endParaRPr>
          </a:p>
          <a:p>
            <a:pPr algn="l" rtl="0"/>
            <a:r>
              <a:rPr lang="en-US" sz="2800" dirty="0" err="1">
                <a:solidFill>
                  <a:srgbClr val="000000"/>
                </a:solidFill>
                <a:latin typeface="Consolas" panose="020B0609020204030204" pitchFamily="49" charset="0"/>
              </a:rPr>
              <a:t>System.</a:t>
            </a:r>
            <a:r>
              <a:rPr lang="en-US" sz="2800" i="1" dirty="0" err="1">
                <a:solidFill>
                  <a:srgbClr val="0000C0"/>
                </a:solidFill>
                <a:latin typeface="Consolas" panose="020B0609020204030204" pitchFamily="49" charset="0"/>
              </a:rPr>
              <a:t>out</a:t>
            </a:r>
            <a:r>
              <a:rPr lang="en-US" sz="2800" i="1" dirty="0" err="1">
                <a:solidFill>
                  <a:srgbClr val="000000"/>
                </a:solidFill>
                <a:latin typeface="Consolas" panose="020B0609020204030204" pitchFamily="49" charset="0"/>
              </a:rPr>
              <a:t>.println</a:t>
            </a:r>
            <a:r>
              <a:rPr lang="en-US" sz="2800" i="1" dirty="0">
                <a:solidFill>
                  <a:srgbClr val="000000"/>
                </a:solidFill>
                <a:latin typeface="Consolas" panose="020B0609020204030204" pitchFamily="49" charset="0"/>
              </a:rPr>
              <a:t>(</a:t>
            </a:r>
            <a:r>
              <a:rPr lang="en-US" sz="2800" i="1" dirty="0">
                <a:solidFill>
                  <a:srgbClr val="2A00FF"/>
                </a:solidFill>
                <a:latin typeface="Consolas" panose="020B0609020204030204" pitchFamily="49" charset="0"/>
              </a:rPr>
              <a:t>"The groups with max Medicine are:"</a:t>
            </a:r>
            <a:r>
              <a:rPr lang="en-US" sz="2800" i="1" dirty="0">
                <a:solidFill>
                  <a:srgbClr val="000000"/>
                </a:solidFill>
                <a:latin typeface="Consolas" panose="020B0609020204030204" pitchFamily="49" charset="0"/>
              </a:rPr>
              <a:t>);</a:t>
            </a:r>
          </a:p>
          <a:p>
            <a:pPr algn="l" rtl="0"/>
            <a:r>
              <a:rPr lang="en-US" sz="2800" dirty="0">
                <a:solidFill>
                  <a:srgbClr val="7F0055"/>
                </a:solidFill>
                <a:latin typeface="Consolas" panose="020B0609020204030204" pitchFamily="49" charset="0"/>
              </a:rPr>
              <a:t>for</a:t>
            </a:r>
            <a:r>
              <a:rPr lang="en-US" sz="2800" dirty="0">
                <a:solidFill>
                  <a:srgbClr val="000000"/>
                </a:solidFill>
                <a:latin typeface="Consolas" panose="020B0609020204030204" pitchFamily="49" charset="0"/>
              </a:rPr>
              <a:t>(</a:t>
            </a:r>
            <a:r>
              <a:rPr lang="en-US" sz="2800" dirty="0">
                <a:solidFill>
                  <a:srgbClr val="7F0055"/>
                </a:solidFill>
                <a:latin typeface="Consolas" panose="020B0609020204030204" pitchFamily="49" charset="0"/>
              </a:rPr>
              <a:t>int</a:t>
            </a:r>
            <a:r>
              <a:rPr lang="en-US" sz="2800" dirty="0">
                <a:solidFill>
                  <a:srgbClr val="000000"/>
                </a:solidFill>
                <a:latin typeface="Consolas" panose="020B0609020204030204" pitchFamily="49" charset="0"/>
              </a:rPr>
              <a:t> </a:t>
            </a:r>
            <a:r>
              <a:rPr lang="en-US" sz="2800" dirty="0" err="1">
                <a:solidFill>
                  <a:srgbClr val="6A3E3E"/>
                </a:solidFill>
                <a:latin typeface="Consolas" panose="020B0609020204030204" pitchFamily="49" charset="0"/>
              </a:rPr>
              <a:t>i</a:t>
            </a:r>
            <a:r>
              <a:rPr lang="en-US" sz="2800" dirty="0">
                <a:solidFill>
                  <a:srgbClr val="000000"/>
                </a:solidFill>
                <a:latin typeface="Consolas" panose="020B0609020204030204" pitchFamily="49" charset="0"/>
              </a:rPr>
              <a:t>=0;</a:t>
            </a:r>
            <a:r>
              <a:rPr lang="en-US" sz="2800" dirty="0">
                <a:solidFill>
                  <a:srgbClr val="6A3E3E"/>
                </a:solidFill>
                <a:latin typeface="Consolas" panose="020B0609020204030204" pitchFamily="49" charset="0"/>
              </a:rPr>
              <a:t>i</a:t>
            </a:r>
            <a:r>
              <a:rPr lang="en-US" sz="2800" dirty="0">
                <a:solidFill>
                  <a:srgbClr val="000000"/>
                </a:solidFill>
                <a:latin typeface="Consolas" panose="020B0609020204030204" pitchFamily="49" charset="0"/>
              </a:rPr>
              <a:t>&lt;</a:t>
            </a:r>
            <a:r>
              <a:rPr lang="en-US" sz="2800" dirty="0" err="1">
                <a:solidFill>
                  <a:srgbClr val="6A3E3E"/>
                </a:solidFill>
                <a:latin typeface="Consolas" panose="020B0609020204030204" pitchFamily="49" charset="0"/>
              </a:rPr>
              <a:t>sumMed</a:t>
            </a:r>
            <a:r>
              <a:rPr lang="en-US" sz="2800" dirty="0" err="1">
                <a:solidFill>
                  <a:srgbClr val="000000"/>
                </a:solidFill>
                <a:latin typeface="Consolas" panose="020B0609020204030204" pitchFamily="49" charset="0"/>
              </a:rPr>
              <a:t>.</a:t>
            </a:r>
            <a:r>
              <a:rPr lang="en-US" sz="2800" dirty="0" err="1">
                <a:solidFill>
                  <a:srgbClr val="0000C0"/>
                </a:solidFill>
                <a:latin typeface="Consolas" panose="020B0609020204030204" pitchFamily="49" charset="0"/>
              </a:rPr>
              <a:t>length</a:t>
            </a:r>
            <a:r>
              <a:rPr lang="en-US" sz="2800" dirty="0" err="1">
                <a:solidFill>
                  <a:srgbClr val="000000"/>
                </a:solidFill>
                <a:latin typeface="Consolas" panose="020B0609020204030204" pitchFamily="49" charset="0"/>
              </a:rPr>
              <a:t>;</a:t>
            </a:r>
            <a:r>
              <a:rPr lang="en-US" sz="2800" dirty="0" err="1">
                <a:solidFill>
                  <a:srgbClr val="6A3E3E"/>
                </a:solidFill>
                <a:latin typeface="Consolas" panose="020B0609020204030204" pitchFamily="49" charset="0"/>
              </a:rPr>
              <a:t>i</a:t>
            </a:r>
            <a:r>
              <a:rPr lang="en-US" sz="2800" dirty="0">
                <a:solidFill>
                  <a:srgbClr val="000000"/>
                </a:solidFill>
                <a:latin typeface="Consolas" panose="020B0609020204030204" pitchFamily="49" charset="0"/>
              </a:rPr>
              <a:t>++) {</a:t>
            </a:r>
          </a:p>
          <a:p>
            <a:pPr algn="l" rtl="0"/>
            <a:r>
              <a:rPr lang="en-US" sz="2800" dirty="0">
                <a:solidFill>
                  <a:srgbClr val="7F0055"/>
                </a:solidFill>
                <a:latin typeface="Consolas" panose="020B0609020204030204" pitchFamily="49" charset="0"/>
              </a:rPr>
              <a:t>		if</a:t>
            </a:r>
            <a:r>
              <a:rPr lang="en-US" sz="2800" dirty="0">
                <a:solidFill>
                  <a:srgbClr val="000000"/>
                </a:solidFill>
                <a:latin typeface="Consolas" panose="020B0609020204030204" pitchFamily="49" charset="0"/>
              </a:rPr>
              <a:t>(</a:t>
            </a:r>
            <a:r>
              <a:rPr lang="en-US" sz="2800" dirty="0" err="1">
                <a:solidFill>
                  <a:srgbClr val="6A3E3E"/>
                </a:solidFill>
                <a:latin typeface="Consolas" panose="020B0609020204030204" pitchFamily="49" charset="0"/>
              </a:rPr>
              <a:t>sumMed</a:t>
            </a:r>
            <a:r>
              <a:rPr lang="en-US" sz="2800" dirty="0">
                <a:solidFill>
                  <a:srgbClr val="000000"/>
                </a:solidFill>
                <a:latin typeface="Consolas" panose="020B0609020204030204" pitchFamily="49" charset="0"/>
              </a:rPr>
              <a:t>[</a:t>
            </a:r>
            <a:r>
              <a:rPr lang="en-US" sz="2800" dirty="0" err="1">
                <a:solidFill>
                  <a:srgbClr val="6A3E3E"/>
                </a:solidFill>
                <a:latin typeface="Consolas" panose="020B0609020204030204" pitchFamily="49" charset="0"/>
              </a:rPr>
              <a:t>i</a:t>
            </a:r>
            <a:r>
              <a:rPr lang="en-US" sz="2800" dirty="0">
                <a:solidFill>
                  <a:srgbClr val="000000"/>
                </a:solidFill>
                <a:latin typeface="Consolas" panose="020B0609020204030204" pitchFamily="49" charset="0"/>
              </a:rPr>
              <a:t>]==</a:t>
            </a:r>
            <a:r>
              <a:rPr lang="en-US" sz="2800" dirty="0" err="1">
                <a:solidFill>
                  <a:srgbClr val="6A3E3E"/>
                </a:solidFill>
                <a:latin typeface="Consolas" panose="020B0609020204030204" pitchFamily="49" charset="0"/>
              </a:rPr>
              <a:t>sumMed</a:t>
            </a:r>
            <a:r>
              <a:rPr lang="en-US" sz="2800" dirty="0">
                <a:solidFill>
                  <a:srgbClr val="000000"/>
                </a:solidFill>
                <a:latin typeface="Consolas" panose="020B0609020204030204" pitchFamily="49" charset="0"/>
              </a:rPr>
              <a:t>[</a:t>
            </a:r>
            <a:r>
              <a:rPr lang="en-US" sz="2800" dirty="0">
                <a:solidFill>
                  <a:srgbClr val="6A3E3E"/>
                </a:solidFill>
                <a:latin typeface="Consolas" panose="020B0609020204030204" pitchFamily="49" charset="0"/>
              </a:rPr>
              <a:t>max</a:t>
            </a:r>
            <a:r>
              <a:rPr lang="en-US" sz="2800" dirty="0">
                <a:solidFill>
                  <a:srgbClr val="000000"/>
                </a:solidFill>
                <a:latin typeface="Consolas" panose="020B0609020204030204" pitchFamily="49" charset="0"/>
              </a:rPr>
              <a:t>])</a:t>
            </a:r>
          </a:p>
          <a:p>
            <a:pPr algn="l" rtl="0"/>
            <a:r>
              <a:rPr lang="nn-NO" sz="2800" dirty="0">
                <a:solidFill>
                  <a:srgbClr val="000000"/>
                </a:solidFill>
                <a:latin typeface="Consolas" panose="020B0609020204030204" pitchFamily="49" charset="0"/>
              </a:rPr>
              <a:t>			System.</a:t>
            </a:r>
            <a:r>
              <a:rPr lang="nn-NO" sz="2800" i="1" dirty="0">
                <a:solidFill>
                  <a:srgbClr val="0000C0"/>
                </a:solidFill>
                <a:latin typeface="Consolas" panose="020B0609020204030204" pitchFamily="49" charset="0"/>
              </a:rPr>
              <a:t>out</a:t>
            </a:r>
            <a:r>
              <a:rPr lang="nn-NO" sz="2800" i="1" dirty="0">
                <a:solidFill>
                  <a:srgbClr val="000000"/>
                </a:solidFill>
                <a:latin typeface="Consolas" panose="020B0609020204030204" pitchFamily="49" charset="0"/>
              </a:rPr>
              <a:t>.println(</a:t>
            </a:r>
            <a:r>
              <a:rPr lang="nn-NO" sz="2800" i="1" dirty="0">
                <a:solidFill>
                  <a:srgbClr val="6A3E3E"/>
                </a:solidFill>
                <a:latin typeface="Consolas" panose="020B0609020204030204" pitchFamily="49" charset="0"/>
              </a:rPr>
              <a:t>i</a:t>
            </a:r>
            <a:r>
              <a:rPr lang="nn-NO" sz="2800" i="1" dirty="0">
                <a:solidFill>
                  <a:srgbClr val="000000"/>
                </a:solidFill>
                <a:latin typeface="Consolas" panose="020B0609020204030204" pitchFamily="49" charset="0"/>
              </a:rPr>
              <a:t>*10 + </a:t>
            </a:r>
            <a:r>
              <a:rPr lang="nn-NO" sz="2800" i="1" dirty="0">
                <a:solidFill>
                  <a:srgbClr val="2A00FF"/>
                </a:solidFill>
                <a:latin typeface="Consolas" panose="020B0609020204030204" pitchFamily="49" charset="0"/>
              </a:rPr>
              <a:t>"-"</a:t>
            </a:r>
            <a:r>
              <a:rPr lang="nn-NO" sz="2800" i="1" dirty="0">
                <a:solidFill>
                  <a:srgbClr val="000000"/>
                </a:solidFill>
                <a:latin typeface="Consolas" panose="020B0609020204030204" pitchFamily="49" charset="0"/>
              </a:rPr>
              <a:t> +  (</a:t>
            </a:r>
            <a:r>
              <a:rPr lang="nn-NO" sz="2800" i="1" dirty="0">
                <a:solidFill>
                  <a:srgbClr val="6A3E3E"/>
                </a:solidFill>
                <a:latin typeface="Consolas" panose="020B0609020204030204" pitchFamily="49" charset="0"/>
              </a:rPr>
              <a:t>i</a:t>
            </a:r>
            <a:r>
              <a:rPr lang="nn-NO" sz="2800" i="1" dirty="0">
                <a:solidFill>
                  <a:srgbClr val="000000"/>
                </a:solidFill>
                <a:latin typeface="Consolas" panose="020B0609020204030204" pitchFamily="49" charset="0"/>
              </a:rPr>
              <a:t>*10+9));</a:t>
            </a:r>
          </a:p>
          <a:p>
            <a:pPr algn="l" rtl="0"/>
            <a:r>
              <a:rPr lang="he-IL" sz="2800" dirty="0">
                <a:solidFill>
                  <a:srgbClr val="000000"/>
                </a:solidFill>
                <a:latin typeface="Consolas" panose="020B0609020204030204" pitchFamily="49" charset="0"/>
              </a:rPr>
              <a:t>{</a:t>
            </a:r>
          </a:p>
        </p:txBody>
      </p:sp>
    </p:spTree>
    <p:extLst>
      <p:ext uri="{BB962C8B-B14F-4D97-AF65-F5344CB8AC3E}">
        <p14:creationId xmlns:p14="http://schemas.microsoft.com/office/powerpoint/2010/main" val="1241098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a:extLst>
              <a:ext uri="{FF2B5EF4-FFF2-40B4-BE49-F238E27FC236}">
                <a16:creationId xmlns:a16="http://schemas.microsoft.com/office/drawing/2014/main" id="{423F6F61-4567-462B-A618-70CBC508D8B8}"/>
              </a:ext>
            </a:extLst>
          </p:cNvPr>
          <p:cNvPicPr>
            <a:picLocks noChangeAspect="1"/>
          </p:cNvPicPr>
          <p:nvPr/>
        </p:nvPicPr>
        <p:blipFill rotWithShape="1">
          <a:blip r:embed="rId2"/>
          <a:srcRect l="39172" r="34234" b="66411"/>
          <a:stretch/>
        </p:blipFill>
        <p:spPr>
          <a:xfrm>
            <a:off x="4775994" y="0"/>
            <a:ext cx="3241964" cy="1838476"/>
          </a:xfrm>
          <a:prstGeom prst="rect">
            <a:avLst/>
          </a:prstGeom>
        </p:spPr>
      </p:pic>
      <p:sp>
        <p:nvSpPr>
          <p:cNvPr id="4" name="תיבת טקסט 3">
            <a:extLst>
              <a:ext uri="{FF2B5EF4-FFF2-40B4-BE49-F238E27FC236}">
                <a16:creationId xmlns:a16="http://schemas.microsoft.com/office/drawing/2014/main" id="{904EE8F9-32B7-45EB-8FC4-CC451E605118}"/>
              </a:ext>
            </a:extLst>
          </p:cNvPr>
          <p:cNvSpPr txBox="1"/>
          <p:nvPr/>
        </p:nvSpPr>
        <p:spPr>
          <a:xfrm>
            <a:off x="1385454" y="3016112"/>
            <a:ext cx="10436297" cy="1815882"/>
          </a:xfrm>
          <a:prstGeom prst="rect">
            <a:avLst/>
          </a:prstGeom>
          <a:noFill/>
        </p:spPr>
        <p:txBody>
          <a:bodyPr wrap="square" rtlCol="1">
            <a:spAutoFit/>
          </a:bodyPr>
          <a:lstStyle/>
          <a:p>
            <a:pPr marL="895350" algn="just"/>
            <a:r>
              <a:rPr lang="he-IL" sz="2800" dirty="0">
                <a:solidFill>
                  <a:srgbClr val="192A72"/>
                </a:solidFill>
                <a:latin typeface="Varela Round" panose="00000500000000000000" pitchFamily="2" charset="-79"/>
                <a:cs typeface="Varela Round" panose="00000500000000000000" pitchFamily="2" charset="-79"/>
              </a:rPr>
              <a:t>השימוש ביצירות במהלך שידור זה נעשה לפי סעיף 27א לחוק זכות יוצרים, תשס"ח-2007. אם הינך בעל הזכויות באחת היצירות, באפשרותך לבקש מאיתנו לחדול מהשימוש ביצירה, זאת באמצעות פנייה לדוא"ל </a:t>
            </a:r>
            <a:r>
              <a:rPr lang="en-US" sz="2800" dirty="0">
                <a:solidFill>
                  <a:srgbClr val="192A72"/>
                </a:solidFill>
                <a:latin typeface="Varela Round" panose="00000500000000000000" pitchFamily="2" charset="-79"/>
                <a:cs typeface="Varela Round" panose="00000500000000000000" pitchFamily="2" charset="-79"/>
              </a:rPr>
              <a:t>rights@education.gov.il</a:t>
            </a:r>
            <a:endParaRPr lang="he-IL" sz="2800" dirty="0">
              <a:solidFill>
                <a:srgbClr val="192A72"/>
              </a:solidFill>
              <a:latin typeface="Varela Round" panose="00000500000000000000" pitchFamily="2" charset="-79"/>
              <a:cs typeface="Varela Round" panose="00000500000000000000" pitchFamily="2" charset="-79"/>
            </a:endParaRPr>
          </a:p>
        </p:txBody>
      </p:sp>
      <p:sp>
        <p:nvSpPr>
          <p:cNvPr id="5" name="מלבן 4">
            <a:extLst>
              <a:ext uri="{FF2B5EF4-FFF2-40B4-BE49-F238E27FC236}">
                <a16:creationId xmlns:a16="http://schemas.microsoft.com/office/drawing/2014/main" id="{0276247E-F89D-4BE1-B3D6-7FE06BEB5A42}"/>
              </a:ext>
            </a:extLst>
          </p:cNvPr>
          <p:cNvSpPr/>
          <p:nvPr/>
        </p:nvSpPr>
        <p:spPr>
          <a:xfrm>
            <a:off x="795" y="1838476"/>
            <a:ext cx="12190412" cy="763286"/>
          </a:xfrm>
          <a:prstGeom prst="rect">
            <a:avLst/>
          </a:prstGeom>
        </p:spPr>
        <p:txBody>
          <a:bodyPr wrap="square">
            <a:spAutoFit/>
          </a:bodyPr>
          <a:lstStyle/>
          <a:p>
            <a:pPr algn="ctr">
              <a:lnSpc>
                <a:spcPct val="150000"/>
              </a:lnSpc>
            </a:pPr>
            <a:r>
              <a:rPr lang="he-IL" sz="3200" b="1" dirty="0">
                <a:solidFill>
                  <a:srgbClr val="192A72"/>
                </a:solidFill>
                <a:latin typeface="Varela Round" panose="00000500000000000000" pitchFamily="2" charset="-79"/>
                <a:cs typeface="Varela Round" panose="00000500000000000000" pitchFamily="2" charset="-79"/>
              </a:rPr>
              <a:t>שימוש ביצירות מוגנות בזכויות יוצרים ואיתור בעלי זכויות </a:t>
            </a:r>
          </a:p>
        </p:txBody>
      </p:sp>
    </p:spTree>
    <p:extLst>
      <p:ext uri="{BB962C8B-B14F-4D97-AF65-F5344CB8AC3E}">
        <p14:creationId xmlns:p14="http://schemas.microsoft.com/office/powerpoint/2010/main" val="1714365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כותרת 7">
            <a:extLst>
              <a:ext uri="{FF2B5EF4-FFF2-40B4-BE49-F238E27FC236}">
                <a16:creationId xmlns:a16="http://schemas.microsoft.com/office/drawing/2014/main" id="{FA299B74-4899-42E8-A4AA-AF4B72C3F400}"/>
              </a:ext>
            </a:extLst>
          </p:cNvPr>
          <p:cNvSpPr>
            <a:spLocks noGrp="1"/>
          </p:cNvSpPr>
          <p:nvPr>
            <p:ph type="title"/>
          </p:nvPr>
        </p:nvSpPr>
        <p:spPr/>
        <p:txBody>
          <a:bodyPr/>
          <a:lstStyle/>
          <a:p>
            <a:r>
              <a:rPr lang="he-IL" dirty="0"/>
              <a:t>תזכורת</a:t>
            </a:r>
          </a:p>
        </p:txBody>
      </p:sp>
      <p:sp>
        <p:nvSpPr>
          <p:cNvPr id="7" name="מציין מיקום תוכן 8">
            <a:extLst>
              <a:ext uri="{FF2B5EF4-FFF2-40B4-BE49-F238E27FC236}">
                <a16:creationId xmlns:a16="http://schemas.microsoft.com/office/drawing/2014/main" id="{1B1FE28D-8F01-405E-8648-E85D8A0309B4}"/>
              </a:ext>
            </a:extLst>
          </p:cNvPr>
          <p:cNvSpPr txBox="1">
            <a:spLocks/>
          </p:cNvSpPr>
          <p:nvPr/>
        </p:nvSpPr>
        <p:spPr>
          <a:xfrm>
            <a:off x="515273" y="1047147"/>
            <a:ext cx="11161453" cy="3067746"/>
          </a:xfrm>
          <a:prstGeom prst="rect">
            <a:avLst/>
          </a:prstGeom>
        </p:spPr>
        <p:txBody>
          <a:bodyPr/>
          <a:lstStyle>
            <a:lvl1pPr marL="342934" indent="-342934" algn="r" defTabSz="914491"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3024" indent="-285779" algn="r" defTabSz="914491"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114" indent="-228623" algn="r" defTabSz="914491"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360"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606"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851"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he-IL" dirty="0"/>
              <a:t>נשתמש במערך מונים כשאנו זקוקים למספר גדול של מונים.</a:t>
            </a:r>
          </a:p>
          <a:p>
            <a:r>
              <a:rPr lang="he-IL" dirty="0"/>
              <a:t>לכל אלגוריתם העושה שימוש במערך מונים יש שלושה חלקים עיקריים המכונים – </a:t>
            </a:r>
            <a:r>
              <a:rPr lang="en-US" b="1" dirty="0"/>
              <a:t>initialize</a:t>
            </a:r>
            <a:r>
              <a:rPr lang="en-US" dirty="0"/>
              <a:t>, </a:t>
            </a:r>
            <a:r>
              <a:rPr lang="en-US" b="1" dirty="0"/>
              <a:t>input</a:t>
            </a:r>
            <a:r>
              <a:rPr lang="en-US" dirty="0"/>
              <a:t>, </a:t>
            </a:r>
            <a:r>
              <a:rPr lang="en-US" b="1" dirty="0"/>
              <a:t>information</a:t>
            </a:r>
            <a:endParaRPr lang="he-IL" b="1" dirty="0"/>
          </a:p>
          <a:p>
            <a:r>
              <a:rPr lang="he-IL" dirty="0"/>
              <a:t>כדי לדעת איזה מונה עלינו לקדם עלינו להבין את </a:t>
            </a:r>
            <a:r>
              <a:rPr lang="he-IL" b="1" dirty="0">
                <a:solidFill>
                  <a:srgbClr val="FF0000"/>
                </a:solidFill>
                <a:effectLst>
                  <a:outerShdw blurRad="38100" dist="38100" dir="2700000" algn="tl">
                    <a:srgbClr val="000000">
                      <a:alpha val="43137"/>
                    </a:srgbClr>
                  </a:outerShdw>
                </a:effectLst>
              </a:rPr>
              <a:t>הקשר</a:t>
            </a:r>
            <a:r>
              <a:rPr lang="he-IL" dirty="0"/>
              <a:t> בין הקלט לאינדקס המערך.</a:t>
            </a:r>
          </a:p>
        </p:txBody>
      </p:sp>
    </p:spTree>
    <p:extLst>
      <p:ext uri="{BB962C8B-B14F-4D97-AF65-F5344CB8AC3E}">
        <p14:creationId xmlns:p14="http://schemas.microsoft.com/office/powerpoint/2010/main" val="1116167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כותרת 7">
            <a:extLst>
              <a:ext uri="{FF2B5EF4-FFF2-40B4-BE49-F238E27FC236}">
                <a16:creationId xmlns:a16="http://schemas.microsoft.com/office/drawing/2014/main" id="{FA299B74-4899-42E8-A4AA-AF4B72C3F400}"/>
              </a:ext>
            </a:extLst>
          </p:cNvPr>
          <p:cNvSpPr>
            <a:spLocks noGrp="1"/>
          </p:cNvSpPr>
          <p:nvPr>
            <p:ph type="title"/>
          </p:nvPr>
        </p:nvSpPr>
        <p:spPr/>
        <p:txBody>
          <a:bodyPr/>
          <a:lstStyle/>
          <a:p>
            <a:r>
              <a:rPr lang="he-IL" dirty="0"/>
              <a:t>מה הקשר ?</a:t>
            </a:r>
          </a:p>
        </p:txBody>
      </p:sp>
      <p:sp>
        <p:nvSpPr>
          <p:cNvPr id="10" name="Rectangle 9">
            <a:extLst>
              <a:ext uri="{FF2B5EF4-FFF2-40B4-BE49-F238E27FC236}">
                <a16:creationId xmlns:a16="http://schemas.microsoft.com/office/drawing/2014/main" id="{4DAE75ED-AA8B-4A33-A28F-0A9982630A9E}"/>
              </a:ext>
            </a:extLst>
          </p:cNvPr>
          <p:cNvSpPr/>
          <p:nvPr/>
        </p:nvSpPr>
        <p:spPr>
          <a:xfrm>
            <a:off x="12313717" y="1533283"/>
            <a:ext cx="2531836" cy="4520046"/>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dirty="0">
                <a:solidFill>
                  <a:srgbClr val="002060"/>
                </a:solidFill>
              </a:rPr>
              <a:t>את השקופית הזו תוכלו לשכפל, על מנת ליצור שקופיות נוספות הזהות לה – אליהן תוכלו להכניס את התכנים. </a:t>
            </a:r>
          </a:p>
          <a:p>
            <a:pPr algn="ctr"/>
            <a:endParaRPr lang="he-IL" dirty="0">
              <a:solidFill>
                <a:srgbClr val="002060"/>
              </a:solidFill>
            </a:endParaRPr>
          </a:p>
          <a:p>
            <a:pPr algn="ctr"/>
            <a:r>
              <a:rPr lang="he-IL" dirty="0">
                <a:solidFill>
                  <a:srgbClr val="002060"/>
                </a:solidFill>
              </a:rPr>
              <a:t>כדי לשכפל אותה, לחצו עליה </a:t>
            </a:r>
            <a:r>
              <a:rPr lang="he-IL" b="1" dirty="0">
                <a:solidFill>
                  <a:srgbClr val="002060"/>
                </a:solidFill>
              </a:rPr>
              <a:t>קליק ימיני </a:t>
            </a:r>
            <a:r>
              <a:rPr lang="he-IL" dirty="0">
                <a:solidFill>
                  <a:srgbClr val="002060"/>
                </a:solidFill>
              </a:rPr>
              <a:t>בתפריט השקופיות בצד ובחרו </a:t>
            </a:r>
            <a:br>
              <a:rPr lang="en-US" dirty="0">
                <a:solidFill>
                  <a:srgbClr val="002060"/>
                </a:solidFill>
              </a:rPr>
            </a:br>
            <a:r>
              <a:rPr lang="he-IL" dirty="0">
                <a:solidFill>
                  <a:srgbClr val="002060"/>
                </a:solidFill>
              </a:rPr>
              <a:t>"</a:t>
            </a:r>
            <a:r>
              <a:rPr lang="he-IL" b="1" dirty="0">
                <a:solidFill>
                  <a:srgbClr val="002060"/>
                </a:solidFill>
              </a:rPr>
              <a:t>שכפל שקופית</a:t>
            </a:r>
            <a:r>
              <a:rPr lang="he-IL" dirty="0">
                <a:solidFill>
                  <a:srgbClr val="002060"/>
                </a:solidFill>
              </a:rPr>
              <a:t>" או "</a:t>
            </a:r>
            <a:r>
              <a:rPr lang="en-US" b="1" dirty="0">
                <a:solidFill>
                  <a:srgbClr val="002060"/>
                </a:solidFill>
              </a:rPr>
              <a:t>Duplicate Slide</a:t>
            </a:r>
            <a:r>
              <a:rPr lang="he-IL" dirty="0">
                <a:solidFill>
                  <a:srgbClr val="002060"/>
                </a:solidFill>
              </a:rPr>
              <a:t>" </a:t>
            </a:r>
          </a:p>
          <a:p>
            <a:pPr algn="ctr"/>
            <a:r>
              <a:rPr lang="he-IL" dirty="0">
                <a:solidFill>
                  <a:srgbClr val="002060"/>
                </a:solidFill>
              </a:rPr>
              <a:t>(מחקו ריבוע זה לאחר הקריאה)</a:t>
            </a:r>
            <a:endParaRPr lang="en-US" dirty="0">
              <a:solidFill>
                <a:srgbClr val="002060"/>
              </a:solidFill>
            </a:endParaRPr>
          </a:p>
        </p:txBody>
      </p:sp>
      <p:sp>
        <p:nvSpPr>
          <p:cNvPr id="11" name="Rectangle 10">
            <a:extLst>
              <a:ext uri="{FF2B5EF4-FFF2-40B4-BE49-F238E27FC236}">
                <a16:creationId xmlns:a16="http://schemas.microsoft.com/office/drawing/2014/main" id="{123D0EF2-D682-4EA2-BF58-1A1C04EAB44D}"/>
              </a:ext>
            </a:extLst>
          </p:cNvPr>
          <p:cNvSpPr/>
          <p:nvPr/>
        </p:nvSpPr>
        <p:spPr>
          <a:xfrm>
            <a:off x="12300270" y="0"/>
            <a:ext cx="2558730" cy="1438835"/>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b="1" dirty="0">
                <a:solidFill>
                  <a:srgbClr val="002060"/>
                </a:solidFill>
              </a:rPr>
              <a:t>פריסה 4</a:t>
            </a:r>
            <a:br>
              <a:rPr lang="en-US" dirty="0">
                <a:solidFill>
                  <a:srgbClr val="002060"/>
                </a:solidFill>
              </a:rPr>
            </a:br>
            <a:r>
              <a:rPr lang="he-IL" dirty="0">
                <a:solidFill>
                  <a:srgbClr val="002060"/>
                </a:solidFill>
              </a:rPr>
              <a:t>(הפריסות שונות זו מזו במיקום תיבות הטקסט וגרפיקת הרקע, </a:t>
            </a:r>
            <a:br>
              <a:rPr lang="en-US" dirty="0">
                <a:solidFill>
                  <a:srgbClr val="002060"/>
                </a:solidFill>
              </a:rPr>
            </a:br>
            <a:r>
              <a:rPr lang="he-IL" dirty="0">
                <a:solidFill>
                  <a:srgbClr val="002060"/>
                </a:solidFill>
              </a:rPr>
              <a:t>ותוכלו לגוון ביניהן)</a:t>
            </a:r>
            <a:endParaRPr lang="en-US" dirty="0">
              <a:solidFill>
                <a:srgbClr val="002060"/>
              </a:solidFill>
            </a:endParaRPr>
          </a:p>
        </p:txBody>
      </p:sp>
      <p:sp>
        <p:nvSpPr>
          <p:cNvPr id="7" name="מציין מיקום תוכן 8">
            <a:extLst>
              <a:ext uri="{FF2B5EF4-FFF2-40B4-BE49-F238E27FC236}">
                <a16:creationId xmlns:a16="http://schemas.microsoft.com/office/drawing/2014/main" id="{1B1FE28D-8F01-405E-8648-E85D8A0309B4}"/>
              </a:ext>
            </a:extLst>
          </p:cNvPr>
          <p:cNvSpPr txBox="1">
            <a:spLocks/>
          </p:cNvSpPr>
          <p:nvPr/>
        </p:nvSpPr>
        <p:spPr>
          <a:xfrm>
            <a:off x="515273" y="1533283"/>
            <a:ext cx="11161453" cy="3522187"/>
          </a:xfrm>
          <a:prstGeom prst="rect">
            <a:avLst/>
          </a:prstGeom>
        </p:spPr>
        <p:txBody>
          <a:bodyPr/>
          <a:lstStyle>
            <a:lvl1pPr marL="342934" indent="-342934" algn="r" defTabSz="914491"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3024" indent="-285779" algn="r" defTabSz="914491"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114" indent="-228623" algn="r" defTabSz="914491"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360"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606"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851"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he-IL" dirty="0"/>
              <a:t>הקלט עצמו הוא האינדקס - שירים ממוספרים מ-1-12</a:t>
            </a:r>
          </a:p>
          <a:p>
            <a:r>
              <a:rPr lang="he-IL" dirty="0"/>
              <a:t>הזזה של ערך הקלט - כגון </a:t>
            </a:r>
            <a:r>
              <a:rPr lang="en-US" dirty="0" err="1"/>
              <a:t>arr</a:t>
            </a:r>
            <a:r>
              <a:rPr lang="en-US" dirty="0"/>
              <a:t>[x-10]</a:t>
            </a:r>
            <a:endParaRPr lang="he-IL" dirty="0"/>
          </a:p>
          <a:p>
            <a:r>
              <a:rPr lang="he-IL" dirty="0"/>
              <a:t>פירוק מספר ושימוש בספרותיו - </a:t>
            </a:r>
            <a:r>
              <a:rPr lang="en-US" dirty="0" err="1"/>
              <a:t>arr</a:t>
            </a:r>
            <a:r>
              <a:rPr lang="en-US" dirty="0"/>
              <a:t>[num</a:t>
            </a:r>
            <a:r>
              <a:rPr lang="en-US"/>
              <a:t>%10]</a:t>
            </a:r>
            <a:endParaRPr lang="he-IL" dirty="0"/>
          </a:p>
          <a:p>
            <a:r>
              <a:rPr lang="he-IL" dirty="0"/>
              <a:t>שינוי טיפוס – כשהקלט הוא תו</a:t>
            </a:r>
          </a:p>
        </p:txBody>
      </p:sp>
    </p:spTree>
    <p:extLst>
      <p:ext uri="{BB962C8B-B14F-4D97-AF65-F5344CB8AC3E}">
        <p14:creationId xmlns:p14="http://schemas.microsoft.com/office/powerpoint/2010/main" val="2495526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BD738C25-260D-4E3F-A8F2-64DD5B2579FB}"/>
              </a:ext>
            </a:extLst>
          </p:cNvPr>
          <p:cNvSpPr>
            <a:spLocks noGrp="1"/>
          </p:cNvSpPr>
          <p:nvPr>
            <p:ph sz="quarter" idx="4"/>
          </p:nvPr>
        </p:nvSpPr>
        <p:spPr>
          <a:xfrm>
            <a:off x="616873" y="1397783"/>
            <a:ext cx="11161453" cy="3580618"/>
          </a:xfrm>
        </p:spPr>
        <p:txBody>
          <a:bodyPr>
            <a:normAutofit fontScale="92500"/>
          </a:bodyPr>
          <a:lstStyle/>
          <a:p>
            <a:pPr marL="0" indent="0" algn="just">
              <a:lnSpc>
                <a:spcPct val="150000"/>
              </a:lnSpc>
              <a:spcAft>
                <a:spcPts val="0"/>
              </a:spcAft>
              <a:buNone/>
            </a:pPr>
            <a:r>
              <a:rPr lang="he-IL" dirty="0"/>
              <a:t>17 תלמידים השתתפו בתחרות "השף הצעיר" בביה"ס. התלמידים הכינו מנות טעימות והמורים שימשו כשופטים. כל מורה דרג את שלוש המנות האהובות עליו מבין המנות שהוכנו. מנה שדורגה במקום ראשון ע"י מורה קיבלה ממנו 3 נקודות, מנה שדורגה מקום שני קיבלה 2 נקודות ומנה שדורגה מקום שלישי – נקודה אחת. עלינו לכתוב תכנית שתנהל את התחרות. כל מורה יקליד שלושה מספרים שמייצגים את המקום הראשון, השני והשלישי בהתאמה ולאחר קליטת הנתונים של כל המורים (25 מורים) התכנית תציג את המקום הראשון והשני בתחרות.</a:t>
            </a:r>
          </a:p>
        </p:txBody>
      </p:sp>
      <p:sp>
        <p:nvSpPr>
          <p:cNvPr id="2" name="כותרת 1">
            <a:extLst>
              <a:ext uri="{FF2B5EF4-FFF2-40B4-BE49-F238E27FC236}">
                <a16:creationId xmlns:a16="http://schemas.microsoft.com/office/drawing/2014/main" id="{F29CB7FD-705A-4AFD-B7A3-B7819D0C79AA}"/>
              </a:ext>
            </a:extLst>
          </p:cNvPr>
          <p:cNvSpPr>
            <a:spLocks noGrp="1"/>
          </p:cNvSpPr>
          <p:nvPr>
            <p:ph type="title"/>
          </p:nvPr>
        </p:nvSpPr>
        <p:spPr/>
        <p:txBody>
          <a:bodyPr/>
          <a:lstStyle/>
          <a:p>
            <a:r>
              <a:rPr lang="he-IL" dirty="0"/>
              <a:t>נתחיל בשאלה</a:t>
            </a:r>
          </a:p>
        </p:txBody>
      </p:sp>
      <p:sp>
        <p:nvSpPr>
          <p:cNvPr id="13" name="Rectangle 12">
            <a:extLst>
              <a:ext uri="{FF2B5EF4-FFF2-40B4-BE49-F238E27FC236}">
                <a16:creationId xmlns:a16="http://schemas.microsoft.com/office/drawing/2014/main" id="{E8C5010A-4B39-4535-97DF-DB76E0AEEB00}"/>
              </a:ext>
            </a:extLst>
          </p:cNvPr>
          <p:cNvSpPr/>
          <p:nvPr/>
        </p:nvSpPr>
        <p:spPr>
          <a:xfrm>
            <a:off x="12313717" y="1533283"/>
            <a:ext cx="2531836" cy="4520046"/>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dirty="0">
                <a:solidFill>
                  <a:srgbClr val="002060"/>
                </a:solidFill>
              </a:rPr>
              <a:t>את השקופית הזו תוכלו לשכפל, על מנת ליצור שקופיות נוספות הזהות לה – אליהן תוכלו להכניס את התכנים. </a:t>
            </a:r>
          </a:p>
          <a:p>
            <a:pPr algn="ctr"/>
            <a:endParaRPr lang="he-IL" dirty="0">
              <a:solidFill>
                <a:srgbClr val="002060"/>
              </a:solidFill>
            </a:endParaRPr>
          </a:p>
          <a:p>
            <a:pPr algn="ctr"/>
            <a:r>
              <a:rPr lang="he-IL" dirty="0">
                <a:solidFill>
                  <a:srgbClr val="002060"/>
                </a:solidFill>
              </a:rPr>
              <a:t>כדי לשכפל אותה, לחצו עליה </a:t>
            </a:r>
            <a:r>
              <a:rPr lang="he-IL" b="1" dirty="0">
                <a:solidFill>
                  <a:srgbClr val="002060"/>
                </a:solidFill>
              </a:rPr>
              <a:t>קליק ימיני </a:t>
            </a:r>
            <a:r>
              <a:rPr lang="he-IL" dirty="0">
                <a:solidFill>
                  <a:srgbClr val="002060"/>
                </a:solidFill>
              </a:rPr>
              <a:t>בתפריט השקופיות בצד ובחרו </a:t>
            </a:r>
            <a:br>
              <a:rPr lang="en-US" dirty="0">
                <a:solidFill>
                  <a:srgbClr val="002060"/>
                </a:solidFill>
              </a:rPr>
            </a:br>
            <a:r>
              <a:rPr lang="he-IL" dirty="0">
                <a:solidFill>
                  <a:srgbClr val="002060"/>
                </a:solidFill>
              </a:rPr>
              <a:t>"</a:t>
            </a:r>
            <a:r>
              <a:rPr lang="he-IL" b="1" dirty="0">
                <a:solidFill>
                  <a:srgbClr val="002060"/>
                </a:solidFill>
              </a:rPr>
              <a:t>שכפל שקופית</a:t>
            </a:r>
            <a:r>
              <a:rPr lang="he-IL" dirty="0">
                <a:solidFill>
                  <a:srgbClr val="002060"/>
                </a:solidFill>
              </a:rPr>
              <a:t>" או "</a:t>
            </a:r>
            <a:r>
              <a:rPr lang="en-US" b="1" dirty="0">
                <a:solidFill>
                  <a:srgbClr val="002060"/>
                </a:solidFill>
              </a:rPr>
              <a:t>Duplicate Slide</a:t>
            </a:r>
            <a:r>
              <a:rPr lang="he-IL" dirty="0">
                <a:solidFill>
                  <a:srgbClr val="002060"/>
                </a:solidFill>
              </a:rPr>
              <a:t>" </a:t>
            </a:r>
          </a:p>
          <a:p>
            <a:pPr algn="ctr"/>
            <a:r>
              <a:rPr lang="he-IL" dirty="0">
                <a:solidFill>
                  <a:srgbClr val="002060"/>
                </a:solidFill>
              </a:rPr>
              <a:t>(מחקו ריבוע זה לאחר הקריאה)</a:t>
            </a:r>
            <a:endParaRPr lang="en-US" dirty="0">
              <a:solidFill>
                <a:srgbClr val="002060"/>
              </a:solidFill>
            </a:endParaRPr>
          </a:p>
        </p:txBody>
      </p:sp>
      <p:sp>
        <p:nvSpPr>
          <p:cNvPr id="14" name="Rectangle 13">
            <a:extLst>
              <a:ext uri="{FF2B5EF4-FFF2-40B4-BE49-F238E27FC236}">
                <a16:creationId xmlns:a16="http://schemas.microsoft.com/office/drawing/2014/main" id="{478E4D5B-70D1-46DA-B73C-14E96BB31427}"/>
              </a:ext>
            </a:extLst>
          </p:cNvPr>
          <p:cNvSpPr/>
          <p:nvPr/>
        </p:nvSpPr>
        <p:spPr>
          <a:xfrm>
            <a:off x="12300270" y="0"/>
            <a:ext cx="2558730" cy="1438835"/>
          </a:xfrm>
          <a:prstGeom prst="rect">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e-IL" b="1" dirty="0">
                <a:solidFill>
                  <a:srgbClr val="002060"/>
                </a:solidFill>
              </a:rPr>
              <a:t>פריסה 2</a:t>
            </a:r>
            <a:br>
              <a:rPr lang="en-US" dirty="0">
                <a:solidFill>
                  <a:srgbClr val="002060"/>
                </a:solidFill>
              </a:rPr>
            </a:br>
            <a:r>
              <a:rPr lang="he-IL" dirty="0">
                <a:solidFill>
                  <a:srgbClr val="002060"/>
                </a:solidFill>
              </a:rPr>
              <a:t>(הפריסות שונות זו מזו במיקום תיבות הטקסט וגרפיקת הרקע, </a:t>
            </a:r>
            <a:br>
              <a:rPr lang="en-US" dirty="0">
                <a:solidFill>
                  <a:srgbClr val="002060"/>
                </a:solidFill>
              </a:rPr>
            </a:br>
            <a:r>
              <a:rPr lang="he-IL" dirty="0">
                <a:solidFill>
                  <a:srgbClr val="002060"/>
                </a:solidFill>
              </a:rPr>
              <a:t>ותוכלו לגוון ביניהן)</a:t>
            </a:r>
            <a:endParaRPr lang="en-US" dirty="0">
              <a:solidFill>
                <a:srgbClr val="002060"/>
              </a:solidFill>
            </a:endParaRPr>
          </a:p>
        </p:txBody>
      </p:sp>
      <p:sp>
        <p:nvSpPr>
          <p:cNvPr id="4" name="אליפסה 3">
            <a:extLst>
              <a:ext uri="{FF2B5EF4-FFF2-40B4-BE49-F238E27FC236}">
                <a16:creationId xmlns:a16="http://schemas.microsoft.com/office/drawing/2014/main" id="{17762BD9-788A-40D8-B61D-92409BF3E8AF}"/>
              </a:ext>
            </a:extLst>
          </p:cNvPr>
          <p:cNvSpPr/>
          <p:nvPr/>
        </p:nvSpPr>
        <p:spPr>
          <a:xfrm>
            <a:off x="11263085" y="1489741"/>
            <a:ext cx="471700" cy="44065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7" name="אליפסה 6">
            <a:extLst>
              <a:ext uri="{FF2B5EF4-FFF2-40B4-BE49-F238E27FC236}">
                <a16:creationId xmlns:a16="http://schemas.microsoft.com/office/drawing/2014/main" id="{87D3F82B-4329-41C1-B33C-852D5F2B406B}"/>
              </a:ext>
            </a:extLst>
          </p:cNvPr>
          <p:cNvSpPr/>
          <p:nvPr/>
        </p:nvSpPr>
        <p:spPr>
          <a:xfrm>
            <a:off x="8425539" y="4022484"/>
            <a:ext cx="471700" cy="44065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8" name="אליפסה 7">
            <a:extLst>
              <a:ext uri="{FF2B5EF4-FFF2-40B4-BE49-F238E27FC236}">
                <a16:creationId xmlns:a16="http://schemas.microsoft.com/office/drawing/2014/main" id="{D5C9A8F4-03E0-4500-85A5-FF35A612B5EB}"/>
              </a:ext>
            </a:extLst>
          </p:cNvPr>
          <p:cNvSpPr/>
          <p:nvPr/>
        </p:nvSpPr>
        <p:spPr>
          <a:xfrm>
            <a:off x="6487881" y="2012258"/>
            <a:ext cx="754747" cy="44065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אליפסה 8">
            <a:extLst>
              <a:ext uri="{FF2B5EF4-FFF2-40B4-BE49-F238E27FC236}">
                <a16:creationId xmlns:a16="http://schemas.microsoft.com/office/drawing/2014/main" id="{EE2797E9-A364-45D7-9D53-53EB17DF00B7}"/>
              </a:ext>
            </a:extLst>
          </p:cNvPr>
          <p:cNvSpPr/>
          <p:nvPr/>
        </p:nvSpPr>
        <p:spPr>
          <a:xfrm>
            <a:off x="6168570" y="2520258"/>
            <a:ext cx="355584" cy="44065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אליפסה 9">
            <a:extLst>
              <a:ext uri="{FF2B5EF4-FFF2-40B4-BE49-F238E27FC236}">
                <a16:creationId xmlns:a16="http://schemas.microsoft.com/office/drawing/2014/main" id="{FF4B1AF4-3107-4D38-989B-292A757B9E37}"/>
              </a:ext>
            </a:extLst>
          </p:cNvPr>
          <p:cNvSpPr/>
          <p:nvPr/>
        </p:nvSpPr>
        <p:spPr>
          <a:xfrm>
            <a:off x="1487715" y="2520258"/>
            <a:ext cx="355584" cy="41889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אליפסה 11">
            <a:extLst>
              <a:ext uri="{FF2B5EF4-FFF2-40B4-BE49-F238E27FC236}">
                <a16:creationId xmlns:a16="http://schemas.microsoft.com/office/drawing/2014/main" id="{45CBA7CF-214C-4B5E-8251-0C077FF35675}"/>
              </a:ext>
            </a:extLst>
          </p:cNvPr>
          <p:cNvSpPr/>
          <p:nvPr/>
        </p:nvSpPr>
        <p:spPr>
          <a:xfrm>
            <a:off x="6683824" y="3020998"/>
            <a:ext cx="754747" cy="44065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606658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8" grpId="0" animBg="1"/>
      <p:bldP spid="9" grpId="0" animBg="1"/>
      <p:bldP spid="10" grpId="0" animBg="1"/>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29CB7FD-705A-4AFD-B7A3-B7819D0C79AA}"/>
              </a:ext>
            </a:extLst>
          </p:cNvPr>
          <p:cNvSpPr>
            <a:spLocks noGrp="1"/>
          </p:cNvSpPr>
          <p:nvPr>
            <p:ph type="title"/>
          </p:nvPr>
        </p:nvSpPr>
        <p:spPr/>
        <p:txBody>
          <a:bodyPr/>
          <a:lstStyle/>
          <a:p>
            <a:r>
              <a:rPr lang="he-IL" dirty="0"/>
              <a:t>השף הצעיר</a:t>
            </a:r>
          </a:p>
        </p:txBody>
      </p:sp>
      <p:graphicFrame>
        <p:nvGraphicFramePr>
          <p:cNvPr id="9" name="טבלה 8">
            <a:extLst>
              <a:ext uri="{FF2B5EF4-FFF2-40B4-BE49-F238E27FC236}">
                <a16:creationId xmlns:a16="http://schemas.microsoft.com/office/drawing/2014/main" id="{3FABC827-7F08-464C-8294-3B8648BA9A08}"/>
              </a:ext>
            </a:extLst>
          </p:cNvPr>
          <p:cNvGraphicFramePr>
            <a:graphicFrameLocks noGrp="1"/>
          </p:cNvGraphicFramePr>
          <p:nvPr/>
        </p:nvGraphicFramePr>
        <p:xfrm>
          <a:off x="1833243" y="1534733"/>
          <a:ext cx="9139556" cy="1353456"/>
        </p:xfrm>
        <a:graphic>
          <a:graphicData uri="http://schemas.openxmlformats.org/drawingml/2006/table">
            <a:tbl>
              <a:tblPr rtl="1" bandRow="1">
                <a:tableStyleId>{5C22544A-7EE6-4342-B048-85BDC9FD1C3A}</a:tableStyleId>
              </a:tblPr>
              <a:tblGrid>
                <a:gridCol w="576852">
                  <a:extLst>
                    <a:ext uri="{9D8B030D-6E8A-4147-A177-3AD203B41FA5}">
                      <a16:colId xmlns:a16="http://schemas.microsoft.com/office/drawing/2014/main" val="1568157131"/>
                    </a:ext>
                  </a:extLst>
                </a:gridCol>
                <a:gridCol w="535169">
                  <a:extLst>
                    <a:ext uri="{9D8B030D-6E8A-4147-A177-3AD203B41FA5}">
                      <a16:colId xmlns:a16="http://schemas.microsoft.com/office/drawing/2014/main" val="2271445262"/>
                    </a:ext>
                  </a:extLst>
                </a:gridCol>
                <a:gridCol w="535169">
                  <a:extLst>
                    <a:ext uri="{9D8B030D-6E8A-4147-A177-3AD203B41FA5}">
                      <a16:colId xmlns:a16="http://schemas.microsoft.com/office/drawing/2014/main" val="672379317"/>
                    </a:ext>
                  </a:extLst>
                </a:gridCol>
                <a:gridCol w="535169">
                  <a:extLst>
                    <a:ext uri="{9D8B030D-6E8A-4147-A177-3AD203B41FA5}">
                      <a16:colId xmlns:a16="http://schemas.microsoft.com/office/drawing/2014/main" val="3115196173"/>
                    </a:ext>
                  </a:extLst>
                </a:gridCol>
                <a:gridCol w="535169">
                  <a:extLst>
                    <a:ext uri="{9D8B030D-6E8A-4147-A177-3AD203B41FA5}">
                      <a16:colId xmlns:a16="http://schemas.microsoft.com/office/drawing/2014/main" val="1873703015"/>
                    </a:ext>
                  </a:extLst>
                </a:gridCol>
                <a:gridCol w="535169">
                  <a:extLst>
                    <a:ext uri="{9D8B030D-6E8A-4147-A177-3AD203B41FA5}">
                      <a16:colId xmlns:a16="http://schemas.microsoft.com/office/drawing/2014/main" val="3591404401"/>
                    </a:ext>
                  </a:extLst>
                </a:gridCol>
                <a:gridCol w="535169">
                  <a:extLst>
                    <a:ext uri="{9D8B030D-6E8A-4147-A177-3AD203B41FA5}">
                      <a16:colId xmlns:a16="http://schemas.microsoft.com/office/drawing/2014/main" val="2994249594"/>
                    </a:ext>
                  </a:extLst>
                </a:gridCol>
                <a:gridCol w="535169">
                  <a:extLst>
                    <a:ext uri="{9D8B030D-6E8A-4147-A177-3AD203B41FA5}">
                      <a16:colId xmlns:a16="http://schemas.microsoft.com/office/drawing/2014/main" val="2193065225"/>
                    </a:ext>
                  </a:extLst>
                </a:gridCol>
                <a:gridCol w="535169">
                  <a:extLst>
                    <a:ext uri="{9D8B030D-6E8A-4147-A177-3AD203B41FA5}">
                      <a16:colId xmlns:a16="http://schemas.microsoft.com/office/drawing/2014/main" val="680494937"/>
                    </a:ext>
                  </a:extLst>
                </a:gridCol>
                <a:gridCol w="535169">
                  <a:extLst>
                    <a:ext uri="{9D8B030D-6E8A-4147-A177-3AD203B41FA5}">
                      <a16:colId xmlns:a16="http://schemas.microsoft.com/office/drawing/2014/main" val="2688374205"/>
                    </a:ext>
                  </a:extLst>
                </a:gridCol>
                <a:gridCol w="535169">
                  <a:extLst>
                    <a:ext uri="{9D8B030D-6E8A-4147-A177-3AD203B41FA5}">
                      <a16:colId xmlns:a16="http://schemas.microsoft.com/office/drawing/2014/main" val="179043127"/>
                    </a:ext>
                  </a:extLst>
                </a:gridCol>
                <a:gridCol w="535169">
                  <a:extLst>
                    <a:ext uri="{9D8B030D-6E8A-4147-A177-3AD203B41FA5}">
                      <a16:colId xmlns:a16="http://schemas.microsoft.com/office/drawing/2014/main" val="3684605902"/>
                    </a:ext>
                  </a:extLst>
                </a:gridCol>
                <a:gridCol w="535169">
                  <a:extLst>
                    <a:ext uri="{9D8B030D-6E8A-4147-A177-3AD203B41FA5}">
                      <a16:colId xmlns:a16="http://schemas.microsoft.com/office/drawing/2014/main" val="479853476"/>
                    </a:ext>
                  </a:extLst>
                </a:gridCol>
                <a:gridCol w="535169">
                  <a:extLst>
                    <a:ext uri="{9D8B030D-6E8A-4147-A177-3AD203B41FA5}">
                      <a16:colId xmlns:a16="http://schemas.microsoft.com/office/drawing/2014/main" val="1229014339"/>
                    </a:ext>
                  </a:extLst>
                </a:gridCol>
                <a:gridCol w="535169">
                  <a:extLst>
                    <a:ext uri="{9D8B030D-6E8A-4147-A177-3AD203B41FA5}">
                      <a16:colId xmlns:a16="http://schemas.microsoft.com/office/drawing/2014/main" val="2438729863"/>
                    </a:ext>
                  </a:extLst>
                </a:gridCol>
                <a:gridCol w="535169">
                  <a:extLst>
                    <a:ext uri="{9D8B030D-6E8A-4147-A177-3AD203B41FA5}">
                      <a16:colId xmlns:a16="http://schemas.microsoft.com/office/drawing/2014/main" val="2038529166"/>
                    </a:ext>
                  </a:extLst>
                </a:gridCol>
                <a:gridCol w="535169">
                  <a:extLst>
                    <a:ext uri="{9D8B030D-6E8A-4147-A177-3AD203B41FA5}">
                      <a16:colId xmlns:a16="http://schemas.microsoft.com/office/drawing/2014/main" val="2203061717"/>
                    </a:ext>
                  </a:extLst>
                </a:gridCol>
              </a:tblGrid>
              <a:tr h="681395">
                <a:tc>
                  <a:txBody>
                    <a:bodyPr/>
                    <a:lstStyle/>
                    <a:p>
                      <a:pPr algn="ctr" rtl="1"/>
                      <a:r>
                        <a:rPr lang="en-US" sz="2000" dirty="0"/>
                        <a:t>16</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15</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14</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13</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12</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11</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10</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9</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8</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7</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6</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5</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4</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3</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2</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0</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42192342"/>
                  </a:ext>
                </a:extLst>
              </a:tr>
              <a:tr h="672061">
                <a:tc>
                  <a:txBody>
                    <a:bodyPr/>
                    <a:lstStyle/>
                    <a:p>
                      <a:pPr algn="ctr" rtl="1"/>
                      <a:endParaRPr lang="he-IL"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endParaRPr lang="he-IL"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endParaRPr lang="he-IL"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endParaRPr lang="he-IL"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endParaRPr lang="he-IL"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endParaRPr lang="he-IL"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endParaRPr lang="he-IL"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endParaRPr lang="he-IL"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endParaRPr lang="he-IL"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endParaRPr lang="he-IL"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endParaRPr lang="he-IL"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endParaRPr lang="he-IL"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endParaRPr lang="he-IL"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endParaRPr lang="he-IL"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endParaRPr lang="he-IL"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endParaRPr lang="he-IL"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endParaRPr lang="he-IL"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87016970"/>
                  </a:ext>
                </a:extLst>
              </a:tr>
            </a:tbl>
          </a:graphicData>
        </a:graphic>
      </p:graphicFrame>
    </p:spTree>
    <p:extLst>
      <p:ext uri="{BB962C8B-B14F-4D97-AF65-F5344CB8AC3E}">
        <p14:creationId xmlns:p14="http://schemas.microsoft.com/office/powerpoint/2010/main" val="8600282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29CB7FD-705A-4AFD-B7A3-B7819D0C79AA}"/>
              </a:ext>
            </a:extLst>
          </p:cNvPr>
          <p:cNvSpPr>
            <a:spLocks noGrp="1"/>
          </p:cNvSpPr>
          <p:nvPr>
            <p:ph type="title"/>
          </p:nvPr>
        </p:nvSpPr>
        <p:spPr/>
        <p:txBody>
          <a:bodyPr/>
          <a:lstStyle/>
          <a:p>
            <a:r>
              <a:rPr lang="he-IL" dirty="0"/>
              <a:t>השף הצעיר</a:t>
            </a:r>
          </a:p>
        </p:txBody>
      </p:sp>
      <p:graphicFrame>
        <p:nvGraphicFramePr>
          <p:cNvPr id="9" name="טבלה 8">
            <a:extLst>
              <a:ext uri="{FF2B5EF4-FFF2-40B4-BE49-F238E27FC236}">
                <a16:creationId xmlns:a16="http://schemas.microsoft.com/office/drawing/2014/main" id="{3FABC827-7F08-464C-8294-3B8648BA9A08}"/>
              </a:ext>
            </a:extLst>
          </p:cNvPr>
          <p:cNvGraphicFramePr>
            <a:graphicFrameLocks noGrp="1"/>
          </p:cNvGraphicFramePr>
          <p:nvPr/>
        </p:nvGraphicFramePr>
        <p:xfrm>
          <a:off x="1833243" y="1534733"/>
          <a:ext cx="9139556" cy="1353456"/>
        </p:xfrm>
        <a:graphic>
          <a:graphicData uri="http://schemas.openxmlformats.org/drawingml/2006/table">
            <a:tbl>
              <a:tblPr rtl="1" bandRow="1">
                <a:tableStyleId>{5C22544A-7EE6-4342-B048-85BDC9FD1C3A}</a:tableStyleId>
              </a:tblPr>
              <a:tblGrid>
                <a:gridCol w="576852">
                  <a:extLst>
                    <a:ext uri="{9D8B030D-6E8A-4147-A177-3AD203B41FA5}">
                      <a16:colId xmlns:a16="http://schemas.microsoft.com/office/drawing/2014/main" val="1568157131"/>
                    </a:ext>
                  </a:extLst>
                </a:gridCol>
                <a:gridCol w="535169">
                  <a:extLst>
                    <a:ext uri="{9D8B030D-6E8A-4147-A177-3AD203B41FA5}">
                      <a16:colId xmlns:a16="http://schemas.microsoft.com/office/drawing/2014/main" val="2271445262"/>
                    </a:ext>
                  </a:extLst>
                </a:gridCol>
                <a:gridCol w="535169">
                  <a:extLst>
                    <a:ext uri="{9D8B030D-6E8A-4147-A177-3AD203B41FA5}">
                      <a16:colId xmlns:a16="http://schemas.microsoft.com/office/drawing/2014/main" val="672379317"/>
                    </a:ext>
                  </a:extLst>
                </a:gridCol>
                <a:gridCol w="535169">
                  <a:extLst>
                    <a:ext uri="{9D8B030D-6E8A-4147-A177-3AD203B41FA5}">
                      <a16:colId xmlns:a16="http://schemas.microsoft.com/office/drawing/2014/main" val="3115196173"/>
                    </a:ext>
                  </a:extLst>
                </a:gridCol>
                <a:gridCol w="535169">
                  <a:extLst>
                    <a:ext uri="{9D8B030D-6E8A-4147-A177-3AD203B41FA5}">
                      <a16:colId xmlns:a16="http://schemas.microsoft.com/office/drawing/2014/main" val="1873703015"/>
                    </a:ext>
                  </a:extLst>
                </a:gridCol>
                <a:gridCol w="535169">
                  <a:extLst>
                    <a:ext uri="{9D8B030D-6E8A-4147-A177-3AD203B41FA5}">
                      <a16:colId xmlns:a16="http://schemas.microsoft.com/office/drawing/2014/main" val="3591404401"/>
                    </a:ext>
                  </a:extLst>
                </a:gridCol>
                <a:gridCol w="535169">
                  <a:extLst>
                    <a:ext uri="{9D8B030D-6E8A-4147-A177-3AD203B41FA5}">
                      <a16:colId xmlns:a16="http://schemas.microsoft.com/office/drawing/2014/main" val="2994249594"/>
                    </a:ext>
                  </a:extLst>
                </a:gridCol>
                <a:gridCol w="535169">
                  <a:extLst>
                    <a:ext uri="{9D8B030D-6E8A-4147-A177-3AD203B41FA5}">
                      <a16:colId xmlns:a16="http://schemas.microsoft.com/office/drawing/2014/main" val="2193065225"/>
                    </a:ext>
                  </a:extLst>
                </a:gridCol>
                <a:gridCol w="535169">
                  <a:extLst>
                    <a:ext uri="{9D8B030D-6E8A-4147-A177-3AD203B41FA5}">
                      <a16:colId xmlns:a16="http://schemas.microsoft.com/office/drawing/2014/main" val="680494937"/>
                    </a:ext>
                  </a:extLst>
                </a:gridCol>
                <a:gridCol w="535169">
                  <a:extLst>
                    <a:ext uri="{9D8B030D-6E8A-4147-A177-3AD203B41FA5}">
                      <a16:colId xmlns:a16="http://schemas.microsoft.com/office/drawing/2014/main" val="2688374205"/>
                    </a:ext>
                  </a:extLst>
                </a:gridCol>
                <a:gridCol w="535169">
                  <a:extLst>
                    <a:ext uri="{9D8B030D-6E8A-4147-A177-3AD203B41FA5}">
                      <a16:colId xmlns:a16="http://schemas.microsoft.com/office/drawing/2014/main" val="179043127"/>
                    </a:ext>
                  </a:extLst>
                </a:gridCol>
                <a:gridCol w="535169">
                  <a:extLst>
                    <a:ext uri="{9D8B030D-6E8A-4147-A177-3AD203B41FA5}">
                      <a16:colId xmlns:a16="http://schemas.microsoft.com/office/drawing/2014/main" val="3684605902"/>
                    </a:ext>
                  </a:extLst>
                </a:gridCol>
                <a:gridCol w="535169">
                  <a:extLst>
                    <a:ext uri="{9D8B030D-6E8A-4147-A177-3AD203B41FA5}">
                      <a16:colId xmlns:a16="http://schemas.microsoft.com/office/drawing/2014/main" val="479853476"/>
                    </a:ext>
                  </a:extLst>
                </a:gridCol>
                <a:gridCol w="535169">
                  <a:extLst>
                    <a:ext uri="{9D8B030D-6E8A-4147-A177-3AD203B41FA5}">
                      <a16:colId xmlns:a16="http://schemas.microsoft.com/office/drawing/2014/main" val="1229014339"/>
                    </a:ext>
                  </a:extLst>
                </a:gridCol>
                <a:gridCol w="535169">
                  <a:extLst>
                    <a:ext uri="{9D8B030D-6E8A-4147-A177-3AD203B41FA5}">
                      <a16:colId xmlns:a16="http://schemas.microsoft.com/office/drawing/2014/main" val="2438729863"/>
                    </a:ext>
                  </a:extLst>
                </a:gridCol>
                <a:gridCol w="535169">
                  <a:extLst>
                    <a:ext uri="{9D8B030D-6E8A-4147-A177-3AD203B41FA5}">
                      <a16:colId xmlns:a16="http://schemas.microsoft.com/office/drawing/2014/main" val="2038529166"/>
                    </a:ext>
                  </a:extLst>
                </a:gridCol>
                <a:gridCol w="535169">
                  <a:extLst>
                    <a:ext uri="{9D8B030D-6E8A-4147-A177-3AD203B41FA5}">
                      <a16:colId xmlns:a16="http://schemas.microsoft.com/office/drawing/2014/main" val="2203061717"/>
                    </a:ext>
                  </a:extLst>
                </a:gridCol>
              </a:tblGrid>
              <a:tr h="681395">
                <a:tc>
                  <a:txBody>
                    <a:bodyPr/>
                    <a:lstStyle/>
                    <a:p>
                      <a:pPr algn="ctr" rtl="1"/>
                      <a:r>
                        <a:rPr lang="en-US" sz="2000" dirty="0"/>
                        <a:t>16</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15</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14</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13</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12</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11</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10</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9</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8</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7</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6</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5</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4</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3</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2</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1</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en-US" sz="2000" dirty="0"/>
                        <a:t>0</a:t>
                      </a:r>
                      <a:endParaRPr lang="he-IL" sz="2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42192342"/>
                  </a:ext>
                </a:extLst>
              </a:tr>
              <a:tr h="672061">
                <a:tc>
                  <a:txBody>
                    <a:bodyPr/>
                    <a:lstStyle/>
                    <a:p>
                      <a:pPr algn="ctr" rtl="1"/>
                      <a:endParaRPr lang="he-IL"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endParaRPr lang="he-IL"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endParaRPr lang="he-IL"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endParaRPr lang="he-IL"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endParaRPr lang="he-IL"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endParaRPr lang="he-IL"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endParaRPr lang="he-IL"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endParaRPr lang="he-IL"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endParaRPr lang="he-IL"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endParaRPr lang="he-IL"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endParaRPr lang="he-IL"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endParaRPr lang="he-IL"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endParaRPr lang="he-IL"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endParaRPr lang="he-IL"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endParaRPr lang="he-IL"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endParaRPr lang="he-IL"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endParaRPr lang="he-IL"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87016970"/>
                  </a:ext>
                </a:extLst>
              </a:tr>
            </a:tbl>
          </a:graphicData>
        </a:graphic>
      </p:graphicFrame>
      <p:sp>
        <p:nvSpPr>
          <p:cNvPr id="7" name="TextBox 6">
            <a:extLst>
              <a:ext uri="{FF2B5EF4-FFF2-40B4-BE49-F238E27FC236}">
                <a16:creationId xmlns:a16="http://schemas.microsoft.com/office/drawing/2014/main" id="{2043C710-4D14-4AF4-AD17-EA92D8808DF8}"/>
              </a:ext>
            </a:extLst>
          </p:cNvPr>
          <p:cNvSpPr txBox="1"/>
          <p:nvPr/>
        </p:nvSpPr>
        <p:spPr>
          <a:xfrm>
            <a:off x="4524391" y="3793306"/>
            <a:ext cx="1726755" cy="2062103"/>
          </a:xfrm>
          <a:prstGeom prst="rect">
            <a:avLst/>
          </a:prstGeom>
          <a:noFill/>
        </p:spPr>
        <p:txBody>
          <a:bodyPr wrap="none" rtlCol="1">
            <a:spAutoFit/>
          </a:bodyPr>
          <a:lstStyle/>
          <a:p>
            <a:pPr algn="l" rtl="0"/>
            <a:r>
              <a:rPr lang="en-US" sz="3200" b="1" dirty="0"/>
              <a:t>9,  6, 11</a:t>
            </a:r>
          </a:p>
          <a:p>
            <a:pPr algn="l" rtl="0"/>
            <a:r>
              <a:rPr lang="en-US" sz="3200" b="1" dirty="0"/>
              <a:t>6,  8, 5</a:t>
            </a:r>
          </a:p>
          <a:p>
            <a:pPr algn="l" rtl="0"/>
            <a:r>
              <a:rPr lang="en-US" sz="3200" b="1" dirty="0"/>
              <a:t>12, 8, 3</a:t>
            </a:r>
          </a:p>
          <a:p>
            <a:pPr algn="l" rtl="0"/>
            <a:r>
              <a:rPr lang="en-US" sz="3200" b="1" dirty="0"/>
              <a:t>15, 2, 6</a:t>
            </a:r>
            <a:endParaRPr lang="he-IL" sz="3200" b="1" dirty="0"/>
          </a:p>
        </p:txBody>
      </p:sp>
      <p:sp>
        <p:nvSpPr>
          <p:cNvPr id="3" name="TextBox 2">
            <a:extLst>
              <a:ext uri="{FF2B5EF4-FFF2-40B4-BE49-F238E27FC236}">
                <a16:creationId xmlns:a16="http://schemas.microsoft.com/office/drawing/2014/main" id="{D78B49C4-8DFC-42C2-A9FD-2ADB79D93C88}"/>
              </a:ext>
            </a:extLst>
          </p:cNvPr>
          <p:cNvSpPr txBox="1"/>
          <p:nvPr/>
        </p:nvSpPr>
        <p:spPr>
          <a:xfrm>
            <a:off x="6533390" y="3831773"/>
            <a:ext cx="1710726" cy="461665"/>
          </a:xfrm>
          <a:prstGeom prst="rect">
            <a:avLst/>
          </a:prstGeom>
          <a:noFill/>
        </p:spPr>
        <p:txBody>
          <a:bodyPr wrap="none" rtlCol="1">
            <a:spAutoFit/>
          </a:bodyPr>
          <a:lstStyle/>
          <a:p>
            <a:r>
              <a:rPr lang="he-IL" sz="2400" b="1" dirty="0"/>
              <a:t>דוגמת קלט:</a:t>
            </a:r>
          </a:p>
        </p:txBody>
      </p:sp>
    </p:spTree>
    <p:extLst>
      <p:ext uri="{BB962C8B-B14F-4D97-AF65-F5344CB8AC3E}">
        <p14:creationId xmlns:p14="http://schemas.microsoft.com/office/powerpoint/2010/main" val="1830957315"/>
      </p:ext>
    </p:extLst>
  </p:cSld>
  <p:clrMapOvr>
    <a:masterClrMapping/>
  </p:clrMapOvr>
</p:sld>
</file>

<file path=ppt/theme/theme1.xml><?xml version="1.0" encoding="utf-8"?>
<a:theme xmlns:a="http://schemas.openxmlformats.org/drawingml/2006/main" name="ערכת נושא Office">
  <a:themeElements>
    <a:clrScheme name="מערכת שידורים">
      <a:dk1>
        <a:srgbClr val="002060"/>
      </a:dk1>
      <a:lt1>
        <a:sysClr val="window" lastClr="FFFFFF"/>
      </a:lt1>
      <a:dk2>
        <a:srgbClr val="44546A"/>
      </a:dk2>
      <a:lt2>
        <a:srgbClr val="E7E6E6"/>
      </a:lt2>
      <a:accent1>
        <a:srgbClr val="92D050"/>
      </a:accent1>
      <a:accent2>
        <a:srgbClr val="ED7D31"/>
      </a:accent2>
      <a:accent3>
        <a:srgbClr val="A5A5A5"/>
      </a:accent3>
      <a:accent4>
        <a:srgbClr val="FFC000"/>
      </a:accent4>
      <a:accent5>
        <a:srgbClr val="4472C4"/>
      </a:accent5>
      <a:accent6>
        <a:srgbClr val="70AD47"/>
      </a:accent6>
      <a:hlink>
        <a:srgbClr val="0563C1"/>
      </a:hlink>
      <a:folHlink>
        <a:srgbClr val="7030A0"/>
      </a:folHlink>
    </a:clrScheme>
    <a:fontScheme name="התאמה אישית 3">
      <a:majorFont>
        <a:latin typeface="Varela Round"/>
        <a:ea typeface=""/>
        <a:cs typeface="Varela Round"/>
      </a:majorFont>
      <a:minorFont>
        <a:latin typeface="Varela Round"/>
        <a:ea typeface=""/>
        <a:cs typeface="Varela Round"/>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10309</TotalTime>
  <Words>2806</Words>
  <Application>Microsoft Office PowerPoint</Application>
  <PresentationFormat>Widescreen</PresentationFormat>
  <Paragraphs>802</Paragraphs>
  <Slides>41</Slides>
  <Notes>29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41</vt:i4>
      </vt:variant>
    </vt:vector>
  </HeadingPairs>
  <TitlesOfParts>
    <vt:vector size="47" baseType="lpstr">
      <vt:lpstr>Arial</vt:lpstr>
      <vt:lpstr>Calibri</vt:lpstr>
      <vt:lpstr>Consolas</vt:lpstr>
      <vt:lpstr>Times New Roman</vt:lpstr>
      <vt:lpstr>Varela Round</vt:lpstr>
      <vt:lpstr>ערכת נושא Office</vt:lpstr>
      <vt:lpstr>מערכת שידורים לאומית</vt:lpstr>
      <vt:lpstr>מערך מונים – שיעור 2</vt:lpstr>
      <vt:lpstr>מה נלמד היום </vt:lpstr>
      <vt:lpstr>תזכורת</vt:lpstr>
      <vt:lpstr>תזכורת</vt:lpstr>
      <vt:lpstr>מה הקשר ?</vt:lpstr>
      <vt:lpstr>נתחיל בשאלה</vt:lpstr>
      <vt:lpstr>השף הצעיר</vt:lpstr>
      <vt:lpstr>השף הצעיר</vt:lpstr>
      <vt:lpstr>השף הצעיר</vt:lpstr>
      <vt:lpstr>השף הצעיר</vt:lpstr>
      <vt:lpstr>השף הצעיר</vt:lpstr>
      <vt:lpstr>השף הצעיר</vt:lpstr>
      <vt:lpstr>השף הצעיר</vt:lpstr>
      <vt:lpstr>השף הצעיר</vt:lpstr>
      <vt:lpstr>השף הצעיר</vt:lpstr>
      <vt:lpstr>השף הצעיר</vt:lpstr>
      <vt:lpstr>השף הצעיר</vt:lpstr>
      <vt:lpstr>השף הצעיר</vt:lpstr>
      <vt:lpstr>השף הצעיר</vt:lpstr>
      <vt:lpstr>השף הצעיר</vt:lpstr>
      <vt:lpstr>השף הצעיר</vt:lpstr>
      <vt:lpstr>מציאת סגן מקסימום:</vt:lpstr>
      <vt:lpstr>PowerPoint Presentation</vt:lpstr>
      <vt:lpstr>PowerPoint Presentation</vt:lpstr>
      <vt:lpstr>PowerPoint Presentation</vt:lpstr>
      <vt:lpstr>PowerPoint Presentation</vt:lpstr>
      <vt:lpstr>רשת ספרים - פתרון</vt:lpstr>
      <vt:lpstr>רשת ספרים - פתרון</vt:lpstr>
      <vt:lpstr>רשת ספרים - פתרון</vt:lpstr>
      <vt:lpstr>רשת ספרים - פתרון</vt:lpstr>
      <vt:lpstr>רשת ספרים - פתרון</vt:lpstr>
      <vt:lpstr>רשת ספרים - פתרון</vt:lpstr>
      <vt:lpstr>תבניות במערכים</vt:lpstr>
      <vt:lpstr>PowerPoint Presentation</vt:lpstr>
      <vt:lpstr>ביטוח רפואי - פתרון</vt:lpstr>
      <vt:lpstr>ביטוח רפואי - פתרון</vt:lpstr>
      <vt:lpstr>ביטוח רפואי - פתרון</vt:lpstr>
      <vt:lpstr>ביטוח רפואי - פתרון</vt:lpstr>
      <vt:lpstr>ביטוח רפואי - פתרון</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user</dc:creator>
  <cp:lastModifiedBy>Anat Kaldaron</cp:lastModifiedBy>
  <cp:revision>247</cp:revision>
  <dcterms:created xsi:type="dcterms:W3CDTF">2020-03-15T19:13:03Z</dcterms:created>
  <dcterms:modified xsi:type="dcterms:W3CDTF">2020-12-02T13:41:55Z</dcterms:modified>
</cp:coreProperties>
</file>