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3"/>
  </p:notesMasterIdLst>
  <p:sldIdLst>
    <p:sldId id="257" r:id="rId2"/>
    <p:sldId id="262" r:id="rId3"/>
    <p:sldId id="263" r:id="rId4"/>
    <p:sldId id="308" r:id="rId5"/>
    <p:sldId id="319" r:id="rId6"/>
    <p:sldId id="318" r:id="rId7"/>
    <p:sldId id="314" r:id="rId8"/>
    <p:sldId id="322" r:id="rId9"/>
    <p:sldId id="325" r:id="rId10"/>
    <p:sldId id="324" r:id="rId11"/>
    <p:sldId id="328" r:id="rId12"/>
    <p:sldId id="326" r:id="rId13"/>
    <p:sldId id="330" r:id="rId14"/>
    <p:sldId id="329" r:id="rId15"/>
    <p:sldId id="331" r:id="rId16"/>
    <p:sldId id="332" r:id="rId17"/>
    <p:sldId id="333" r:id="rId18"/>
    <p:sldId id="334" r:id="rId19"/>
    <p:sldId id="335" r:id="rId20"/>
    <p:sldId id="336" r:id="rId21"/>
    <p:sldId id="337" r:id="rId22"/>
    <p:sldId id="338" r:id="rId23"/>
    <p:sldId id="339" r:id="rId24"/>
    <p:sldId id="343" r:id="rId25"/>
    <p:sldId id="344" r:id="rId26"/>
    <p:sldId id="345" r:id="rId27"/>
    <p:sldId id="302" r:id="rId28"/>
    <p:sldId id="346" r:id="rId29"/>
    <p:sldId id="348" r:id="rId30"/>
    <p:sldId id="347" r:id="rId31"/>
    <p:sldId id="349" r:id="rId32"/>
    <p:sldId id="350" r:id="rId33"/>
    <p:sldId id="351" r:id="rId34"/>
    <p:sldId id="352" r:id="rId35"/>
    <p:sldId id="356" r:id="rId36"/>
    <p:sldId id="358" r:id="rId37"/>
    <p:sldId id="357" r:id="rId38"/>
    <p:sldId id="355" r:id="rId39"/>
    <p:sldId id="359" r:id="rId40"/>
    <p:sldId id="360" r:id="rId41"/>
    <p:sldId id="340" r:id="rId4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a:srgbClr val="92D050"/>
    <a:srgbClr val="6CF0FF"/>
    <a:srgbClr val="E0E0E0"/>
    <a:srgbClr val="E6E6E6"/>
    <a:srgbClr val="11A4AB"/>
    <a:srgbClr val="12B4BC"/>
    <a:srgbClr val="8DD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96" autoAdjust="0"/>
    <p:restoredTop sz="94660"/>
  </p:normalViewPr>
  <p:slideViewPr>
    <p:cSldViewPr snapToGrid="0" snapToObjects="1">
      <p:cViewPr varScale="1">
        <p:scale>
          <a:sx n="66" d="100"/>
          <a:sy n="66" d="100"/>
        </p:scale>
        <p:origin x="1402"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ט"ז/כסלו/תשפ"א</a:t>
            </a:fld>
            <a:endParaRPr lang="he-IL"/>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14</a:t>
            </a:fld>
            <a:endParaRPr lang="he-IL"/>
          </a:p>
        </p:txBody>
      </p:sp>
    </p:spTree>
    <p:extLst>
      <p:ext uri="{BB962C8B-B14F-4D97-AF65-F5344CB8AC3E}">
        <p14:creationId xmlns:p14="http://schemas.microsoft.com/office/powerpoint/2010/main" val="3875609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15</a:t>
            </a:fld>
            <a:endParaRPr lang="he-IL"/>
          </a:p>
        </p:txBody>
      </p:sp>
    </p:spTree>
    <p:extLst>
      <p:ext uri="{BB962C8B-B14F-4D97-AF65-F5344CB8AC3E}">
        <p14:creationId xmlns:p14="http://schemas.microsoft.com/office/powerpoint/2010/main" val="2374299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16</a:t>
            </a:fld>
            <a:endParaRPr lang="he-IL"/>
          </a:p>
        </p:txBody>
      </p:sp>
    </p:spTree>
    <p:extLst>
      <p:ext uri="{BB962C8B-B14F-4D97-AF65-F5344CB8AC3E}">
        <p14:creationId xmlns:p14="http://schemas.microsoft.com/office/powerpoint/2010/main" val="2000499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17</a:t>
            </a:fld>
            <a:endParaRPr lang="he-IL"/>
          </a:p>
        </p:txBody>
      </p:sp>
    </p:spTree>
    <p:extLst>
      <p:ext uri="{BB962C8B-B14F-4D97-AF65-F5344CB8AC3E}">
        <p14:creationId xmlns:p14="http://schemas.microsoft.com/office/powerpoint/2010/main" val="526739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18</a:t>
            </a:fld>
            <a:endParaRPr lang="he-IL"/>
          </a:p>
        </p:txBody>
      </p:sp>
    </p:spTree>
    <p:extLst>
      <p:ext uri="{BB962C8B-B14F-4D97-AF65-F5344CB8AC3E}">
        <p14:creationId xmlns:p14="http://schemas.microsoft.com/office/powerpoint/2010/main" val="838961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19</a:t>
            </a:fld>
            <a:endParaRPr lang="he-IL"/>
          </a:p>
        </p:txBody>
      </p:sp>
    </p:spTree>
    <p:extLst>
      <p:ext uri="{BB962C8B-B14F-4D97-AF65-F5344CB8AC3E}">
        <p14:creationId xmlns:p14="http://schemas.microsoft.com/office/powerpoint/2010/main" val="2705641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20</a:t>
            </a:fld>
            <a:endParaRPr lang="he-IL"/>
          </a:p>
        </p:txBody>
      </p:sp>
    </p:spTree>
    <p:extLst>
      <p:ext uri="{BB962C8B-B14F-4D97-AF65-F5344CB8AC3E}">
        <p14:creationId xmlns:p14="http://schemas.microsoft.com/office/powerpoint/2010/main" val="2272999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21</a:t>
            </a:fld>
            <a:endParaRPr lang="he-IL"/>
          </a:p>
        </p:txBody>
      </p:sp>
    </p:spTree>
    <p:extLst>
      <p:ext uri="{BB962C8B-B14F-4D97-AF65-F5344CB8AC3E}">
        <p14:creationId xmlns:p14="http://schemas.microsoft.com/office/powerpoint/2010/main" val="1830938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22</a:t>
            </a:fld>
            <a:endParaRPr lang="he-IL"/>
          </a:p>
        </p:txBody>
      </p:sp>
    </p:spTree>
    <p:extLst>
      <p:ext uri="{BB962C8B-B14F-4D97-AF65-F5344CB8AC3E}">
        <p14:creationId xmlns:p14="http://schemas.microsoft.com/office/powerpoint/2010/main" val="1556689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23</a:t>
            </a:fld>
            <a:endParaRPr lang="he-IL"/>
          </a:p>
        </p:txBody>
      </p:sp>
    </p:spTree>
    <p:extLst>
      <p:ext uri="{BB962C8B-B14F-4D97-AF65-F5344CB8AC3E}">
        <p14:creationId xmlns:p14="http://schemas.microsoft.com/office/powerpoint/2010/main" val="196970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28</a:t>
            </a:fld>
            <a:endParaRPr lang="he-IL"/>
          </a:p>
        </p:txBody>
      </p:sp>
    </p:spTree>
    <p:extLst>
      <p:ext uri="{BB962C8B-B14F-4D97-AF65-F5344CB8AC3E}">
        <p14:creationId xmlns:p14="http://schemas.microsoft.com/office/powerpoint/2010/main" val="1910957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29</a:t>
            </a:fld>
            <a:endParaRPr lang="he-IL"/>
          </a:p>
        </p:txBody>
      </p:sp>
    </p:spTree>
    <p:extLst>
      <p:ext uri="{BB962C8B-B14F-4D97-AF65-F5344CB8AC3E}">
        <p14:creationId xmlns:p14="http://schemas.microsoft.com/office/powerpoint/2010/main" val="997359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30</a:t>
            </a:fld>
            <a:endParaRPr lang="he-IL"/>
          </a:p>
        </p:txBody>
      </p:sp>
    </p:spTree>
    <p:extLst>
      <p:ext uri="{BB962C8B-B14F-4D97-AF65-F5344CB8AC3E}">
        <p14:creationId xmlns:p14="http://schemas.microsoft.com/office/powerpoint/2010/main" val="3459545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31</a:t>
            </a:fld>
            <a:endParaRPr lang="he-IL"/>
          </a:p>
        </p:txBody>
      </p:sp>
    </p:spTree>
    <p:extLst>
      <p:ext uri="{BB962C8B-B14F-4D97-AF65-F5344CB8AC3E}">
        <p14:creationId xmlns:p14="http://schemas.microsoft.com/office/powerpoint/2010/main" val="1088930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32</a:t>
            </a:fld>
            <a:endParaRPr lang="he-IL"/>
          </a:p>
        </p:txBody>
      </p:sp>
    </p:spTree>
    <p:extLst>
      <p:ext uri="{BB962C8B-B14F-4D97-AF65-F5344CB8AC3E}">
        <p14:creationId xmlns:p14="http://schemas.microsoft.com/office/powerpoint/2010/main" val="3743536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33</a:t>
            </a:fld>
            <a:endParaRPr lang="he-IL"/>
          </a:p>
        </p:txBody>
      </p:sp>
    </p:spTree>
    <p:extLst>
      <p:ext uri="{BB962C8B-B14F-4D97-AF65-F5344CB8AC3E}">
        <p14:creationId xmlns:p14="http://schemas.microsoft.com/office/powerpoint/2010/main" val="1422070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37</a:t>
            </a:fld>
            <a:endParaRPr lang="he-IL"/>
          </a:p>
        </p:txBody>
      </p:sp>
    </p:spTree>
    <p:extLst>
      <p:ext uri="{BB962C8B-B14F-4D97-AF65-F5344CB8AC3E}">
        <p14:creationId xmlns:p14="http://schemas.microsoft.com/office/powerpoint/2010/main" val="814141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38</a:t>
            </a:fld>
            <a:endParaRPr lang="he-IL"/>
          </a:p>
        </p:txBody>
      </p:sp>
    </p:spTree>
    <p:extLst>
      <p:ext uri="{BB962C8B-B14F-4D97-AF65-F5344CB8AC3E}">
        <p14:creationId xmlns:p14="http://schemas.microsoft.com/office/powerpoint/2010/main" val="24277414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39</a:t>
            </a:fld>
            <a:endParaRPr lang="he-IL"/>
          </a:p>
        </p:txBody>
      </p:sp>
    </p:spTree>
    <p:extLst>
      <p:ext uri="{BB962C8B-B14F-4D97-AF65-F5344CB8AC3E}">
        <p14:creationId xmlns:p14="http://schemas.microsoft.com/office/powerpoint/2010/main" val="1763411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40</a:t>
            </a:fld>
            <a:endParaRPr lang="he-IL"/>
          </a:p>
        </p:txBody>
      </p:sp>
    </p:spTree>
    <p:extLst>
      <p:ext uri="{BB962C8B-B14F-4D97-AF65-F5344CB8AC3E}">
        <p14:creationId xmlns:p14="http://schemas.microsoft.com/office/powerpoint/2010/main" val="1010737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7</a:t>
            </a:fld>
            <a:endParaRPr lang="he-IL"/>
          </a:p>
        </p:txBody>
      </p:sp>
    </p:spTree>
    <p:extLst>
      <p:ext uri="{BB962C8B-B14F-4D97-AF65-F5344CB8AC3E}">
        <p14:creationId xmlns:p14="http://schemas.microsoft.com/office/powerpoint/2010/main" val="2382587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8</a:t>
            </a:fld>
            <a:endParaRPr lang="he-IL"/>
          </a:p>
        </p:txBody>
      </p:sp>
    </p:spTree>
    <p:extLst>
      <p:ext uri="{BB962C8B-B14F-4D97-AF65-F5344CB8AC3E}">
        <p14:creationId xmlns:p14="http://schemas.microsoft.com/office/powerpoint/2010/main" val="287536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9</a:t>
            </a:fld>
            <a:endParaRPr lang="he-IL"/>
          </a:p>
        </p:txBody>
      </p:sp>
    </p:spTree>
    <p:extLst>
      <p:ext uri="{BB962C8B-B14F-4D97-AF65-F5344CB8AC3E}">
        <p14:creationId xmlns:p14="http://schemas.microsoft.com/office/powerpoint/2010/main" val="3362113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10</a:t>
            </a:fld>
            <a:endParaRPr lang="he-IL"/>
          </a:p>
        </p:txBody>
      </p:sp>
    </p:spTree>
    <p:extLst>
      <p:ext uri="{BB962C8B-B14F-4D97-AF65-F5344CB8AC3E}">
        <p14:creationId xmlns:p14="http://schemas.microsoft.com/office/powerpoint/2010/main" val="3886097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11</a:t>
            </a:fld>
            <a:endParaRPr lang="he-IL"/>
          </a:p>
        </p:txBody>
      </p:sp>
    </p:spTree>
    <p:extLst>
      <p:ext uri="{BB962C8B-B14F-4D97-AF65-F5344CB8AC3E}">
        <p14:creationId xmlns:p14="http://schemas.microsoft.com/office/powerpoint/2010/main" val="1779485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12</a:t>
            </a:fld>
            <a:endParaRPr lang="he-IL"/>
          </a:p>
        </p:txBody>
      </p:sp>
    </p:spTree>
    <p:extLst>
      <p:ext uri="{BB962C8B-B14F-4D97-AF65-F5344CB8AC3E}">
        <p14:creationId xmlns:p14="http://schemas.microsoft.com/office/powerpoint/2010/main" val="1467408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13</a:t>
            </a:fld>
            <a:endParaRPr lang="he-IL"/>
          </a:p>
        </p:txBody>
      </p:sp>
    </p:spTree>
    <p:extLst>
      <p:ext uri="{BB962C8B-B14F-4D97-AF65-F5344CB8AC3E}">
        <p14:creationId xmlns:p14="http://schemas.microsoft.com/office/powerpoint/2010/main" val="4002373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 מערכת שידורים לאומית">
    <p:spTree>
      <p:nvGrpSpPr>
        <p:cNvPr id="1" name=""/>
        <p:cNvGrpSpPr/>
        <p:nvPr/>
      </p:nvGrpSpPr>
      <p:grpSpPr>
        <a:xfrm>
          <a:off x="0" y="0"/>
          <a:ext cx="0" cy="0"/>
          <a:chOff x="0" y="0"/>
          <a:chExt cx="0" cy="0"/>
        </a:xfrm>
      </p:grpSpPr>
      <p:sp>
        <p:nvSpPr>
          <p:cNvPr id="2" name="כותרת 1"/>
          <p:cNvSpPr>
            <a:spLocks noGrp="1"/>
          </p:cNvSpPr>
          <p:nvPr>
            <p:ph type="ctrTitle"/>
          </p:nvPr>
        </p:nvSpPr>
        <p:spPr>
          <a:xfrm>
            <a:off x="516000" y="2693989"/>
            <a:ext cx="11160000" cy="1470025"/>
          </a:xfrm>
        </p:spPr>
        <p:txBody>
          <a:bodyPr vert="horz" lIns="91440" tIns="45720" rIns="91440" bIns="45720" rtlCol="1" anchor="ctr">
            <a:normAutofit/>
          </a:bodyPr>
          <a:lstStyle>
            <a:lvl1pPr>
              <a:defRPr kumimoji="0" lang="he-IL" sz="6601"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
        <p:nvSpPr>
          <p:cNvPr id="3" name="Rectangle 2">
            <a:extLst>
              <a:ext uri="{FF2B5EF4-FFF2-40B4-BE49-F238E27FC236}">
                <a16:creationId xmlns:a16="http://schemas.microsoft.com/office/drawing/2014/main" id="{6F2D798A-D3EB-4AD6-BA0D-6AF5A272CB65}"/>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61D397-1081-475E-877E-2C0275DD9CD7}"/>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3C9C924-5BCF-44F6-9D2C-C85E4D329EC9}"/>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FB07856-A797-4811-9A80-36465708097A}"/>
              </a:ext>
            </a:extLst>
          </p:cNvPr>
          <p:cNvSpPr/>
          <p:nvPr userDrawn="1"/>
        </p:nvSpPr>
        <p:spPr>
          <a:xfrm>
            <a:off x="-3261642"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פרטי השיעור, מקצוע ומורה">
    <p:spTree>
      <p:nvGrpSpPr>
        <p:cNvPr id="1" name=""/>
        <p:cNvGrpSpPr/>
        <p:nvPr/>
      </p:nvGrpSpPr>
      <p:grpSpPr>
        <a:xfrm>
          <a:off x="0" y="0"/>
          <a:ext cx="0" cy="0"/>
          <a:chOff x="0" y="0"/>
          <a:chExt cx="0" cy="0"/>
        </a:xfrm>
      </p:grpSpPr>
      <p:sp>
        <p:nvSpPr>
          <p:cNvPr id="10" name="מלבן מעוגל 9"/>
          <p:cNvSpPr/>
          <p:nvPr userDrawn="1"/>
        </p:nvSpPr>
        <p:spPr>
          <a:xfrm>
            <a:off x="212943" y="1396870"/>
            <a:ext cx="14000014" cy="2978963"/>
          </a:xfrm>
          <a:prstGeom prst="roundRect">
            <a:avLst>
              <a:gd name="adj" fmla="val 50000"/>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7" name="מלבן מעוגל 6"/>
          <p:cNvSpPr/>
          <p:nvPr userDrawn="1"/>
        </p:nvSpPr>
        <p:spPr>
          <a:xfrm>
            <a:off x="7329949" y="6240593"/>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501113" y="872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8">
            <a:extLst>
              <a:ext uri="{FF2B5EF4-FFF2-40B4-BE49-F238E27FC236}">
                <a16:creationId xmlns:a16="http://schemas.microsoft.com/office/drawing/2014/main" id="{404057E2-9B3D-4075-99B3-75AE757986D1}"/>
              </a:ext>
            </a:extLst>
          </p:cNvPr>
          <p:cNvSpPr/>
          <p:nvPr userDrawn="1"/>
        </p:nvSpPr>
        <p:spPr>
          <a:xfrm>
            <a:off x="10059465" y="87232"/>
            <a:ext cx="276885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לבן מעוגל 7">
            <a:extLst>
              <a:ext uri="{FF2B5EF4-FFF2-40B4-BE49-F238E27FC236}">
                <a16:creationId xmlns:a16="http://schemas.microsoft.com/office/drawing/2014/main" id="{F6801116-CC43-4B2A-8C30-E06B51438E5F}"/>
              </a:ext>
            </a:extLst>
          </p:cNvPr>
          <p:cNvSpPr/>
          <p:nvPr userDrawn="1"/>
        </p:nvSpPr>
        <p:spPr>
          <a:xfrm>
            <a:off x="9066088" y="5930032"/>
            <a:ext cx="529942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Rectangle 15">
            <a:extLst>
              <a:ext uri="{FF2B5EF4-FFF2-40B4-BE49-F238E27FC236}">
                <a16:creationId xmlns:a16="http://schemas.microsoft.com/office/drawing/2014/main" id="{083851AC-7C39-4D24-80F3-E23F47BEFFD4}"/>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1AEE328-D2C3-444A-8724-BDAF608C4860}"/>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D96B898-2CF0-49F5-BBD6-BB8ACC47A495}"/>
              </a:ext>
            </a:extLst>
          </p:cNvPr>
          <p:cNvSpPr/>
          <p:nvPr userDrawn="1"/>
        </p:nvSpPr>
        <p:spPr>
          <a:xfrm rot="5400000">
            <a:off x="10107939"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9EA7E53-F4C8-4E78-8841-55D753889071}"/>
              </a:ext>
            </a:extLst>
          </p:cNvPr>
          <p:cNvSpPr/>
          <p:nvPr userDrawn="1"/>
        </p:nvSpPr>
        <p:spPr>
          <a:xfrm>
            <a:off x="-3246402" y="-426720"/>
            <a:ext cx="3246401" cy="807856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כותרת 1">
            <a:extLst>
              <a:ext uri="{FF2B5EF4-FFF2-40B4-BE49-F238E27FC236}">
                <a16:creationId xmlns:a16="http://schemas.microsoft.com/office/drawing/2014/main" id="{6AF90618-5011-488D-8577-8090B2BE5488}"/>
              </a:ext>
            </a:extLst>
          </p:cNvPr>
          <p:cNvSpPr>
            <a:spLocks noGrp="1"/>
          </p:cNvSpPr>
          <p:nvPr>
            <p:ph type="ctrTitle"/>
          </p:nvPr>
        </p:nvSpPr>
        <p:spPr>
          <a:xfrm>
            <a:off x="696000" y="1400768"/>
            <a:ext cx="10800000"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23" name="Google Shape;11;p2">
            <a:extLst>
              <a:ext uri="{FF2B5EF4-FFF2-40B4-BE49-F238E27FC236}">
                <a16:creationId xmlns:a16="http://schemas.microsoft.com/office/drawing/2014/main" id="{60774046-55DB-47C4-8731-49E4A217CD42}"/>
              </a:ext>
            </a:extLst>
          </p:cNvPr>
          <p:cNvSpPr txBox="1">
            <a:spLocks noGrp="1"/>
          </p:cNvSpPr>
          <p:nvPr>
            <p:ph type="subTitle" idx="1"/>
          </p:nvPr>
        </p:nvSpPr>
        <p:spPr>
          <a:xfrm>
            <a:off x="696000" y="2798300"/>
            <a:ext cx="10800000" cy="720000"/>
          </a:xfrm>
          <a:prstGeom prst="rect">
            <a:avLst/>
          </a:prstGeom>
        </p:spPr>
        <p:txBody>
          <a:bodyPr spcFirstLastPara="1" wrap="square" lIns="36000" tIns="36000" rIns="36000" bIns="36000" anchor="ctr" anchorCtr="0">
            <a:spAutoFit/>
          </a:bodyPr>
          <a:lstStyle>
            <a:lvl1pPr lvl="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24" name="מציין מיקום תוכן 2">
            <a:extLst>
              <a:ext uri="{FF2B5EF4-FFF2-40B4-BE49-F238E27FC236}">
                <a16:creationId xmlns:a16="http://schemas.microsoft.com/office/drawing/2014/main" id="{4EE53297-C04D-4B07-99F8-BCEC4E3B9EB8}"/>
              </a:ext>
            </a:extLst>
          </p:cNvPr>
          <p:cNvSpPr>
            <a:spLocks noGrp="1"/>
          </p:cNvSpPr>
          <p:nvPr>
            <p:ph idx="10"/>
          </p:nvPr>
        </p:nvSpPr>
        <p:spPr>
          <a:xfrm>
            <a:off x="696000" y="3655832"/>
            <a:ext cx="10800000" cy="720000"/>
          </a:xfrm>
        </p:spPr>
        <p:txBody>
          <a:bodyPr anchor="ct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
        <p:nvSpPr>
          <p:cNvPr id="20" name="מציין מיקום של מספר שקופית 22">
            <a:extLst>
              <a:ext uri="{FF2B5EF4-FFF2-40B4-BE49-F238E27FC236}">
                <a16:creationId xmlns:a16="http://schemas.microsoft.com/office/drawing/2014/main" id="{58C13A1B-004E-44B4-BBDC-E08548A96B81}"/>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1">
    <p:spTree>
      <p:nvGrpSpPr>
        <p:cNvPr id="1" name=""/>
        <p:cNvGrpSpPr/>
        <p:nvPr/>
      </p:nvGrpSpPr>
      <p:grpSpPr>
        <a:xfrm>
          <a:off x="0" y="0"/>
          <a:ext cx="0" cy="0"/>
          <a:chOff x="0" y="0"/>
          <a:chExt cx="0" cy="0"/>
        </a:xfrm>
      </p:grpSpPr>
      <p:sp>
        <p:nvSpPr>
          <p:cNvPr id="11" name="מלבן מעוגל 10">
            <a:extLst>
              <a:ext uri="{FF2B5EF4-FFF2-40B4-BE49-F238E27FC236}">
                <a16:creationId xmlns:a16="http://schemas.microsoft.com/office/drawing/2014/main" id="{EAE132D4-D270-4859-A0A8-0EABA938935B}"/>
              </a:ext>
            </a:extLst>
          </p:cNvPr>
          <p:cNvSpPr/>
          <p:nvPr userDrawn="1"/>
        </p:nvSpPr>
        <p:spPr>
          <a:xfrm>
            <a:off x="6581228" y="6447542"/>
            <a:ext cx="5993234"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6">
            <a:extLst>
              <a:ext uri="{FF2B5EF4-FFF2-40B4-BE49-F238E27FC236}">
                <a16:creationId xmlns:a16="http://schemas.microsoft.com/office/drawing/2014/main" id="{8A467694-CC08-4C30-BF05-885FCBD4CAB0}"/>
              </a:ext>
            </a:extLst>
          </p:cNvPr>
          <p:cNvSpPr/>
          <p:nvPr userDrawn="1"/>
        </p:nvSpPr>
        <p:spPr>
          <a:xfrm>
            <a:off x="9704146" y="5381191"/>
            <a:ext cx="3496396" cy="442359"/>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6" name="מציין מיקום תוכן 5"/>
          <p:cNvSpPr>
            <a:spLocks noGrp="1"/>
          </p:cNvSpPr>
          <p:nvPr>
            <p:ph sz="quarter" idx="4"/>
          </p:nvPr>
        </p:nvSpPr>
        <p:spPr>
          <a:xfrm>
            <a:off x="515273" y="998859"/>
            <a:ext cx="11161453" cy="4062435"/>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2" name="כותרת 1"/>
          <p:cNvSpPr>
            <a:spLocks noGrp="1"/>
          </p:cNvSpPr>
          <p:nvPr>
            <p:ph type="title"/>
          </p:nvPr>
        </p:nvSpPr>
        <p:spPr>
          <a:xfrm>
            <a:off x="1024128" y="155448"/>
            <a:ext cx="9802206"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226982" y="101748"/>
            <a:ext cx="2160598" cy="21681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54055" y="390797"/>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0" name="מלבן מעוגל 6">
            <a:extLst>
              <a:ext uri="{FF2B5EF4-FFF2-40B4-BE49-F238E27FC236}">
                <a16:creationId xmlns:a16="http://schemas.microsoft.com/office/drawing/2014/main" id="{53219EEB-A406-4AC2-B87E-54A955D7D483}"/>
              </a:ext>
            </a:extLst>
          </p:cNvPr>
          <p:cNvSpPr/>
          <p:nvPr userDrawn="1"/>
        </p:nvSpPr>
        <p:spPr>
          <a:xfrm>
            <a:off x="7978665" y="5944772"/>
            <a:ext cx="4766811" cy="38154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2" name="Rectangle 11">
            <a:extLst>
              <a:ext uri="{FF2B5EF4-FFF2-40B4-BE49-F238E27FC236}">
                <a16:creationId xmlns:a16="http://schemas.microsoft.com/office/drawing/2014/main" id="{DB5BA376-F667-4A43-9264-CB356AE2FBF1}"/>
              </a:ext>
            </a:extLst>
          </p:cNvPr>
          <p:cNvSpPr/>
          <p:nvPr userDrawn="1"/>
        </p:nvSpPr>
        <p:spPr>
          <a:xfrm rot="5400000">
            <a:off x="9936561" y="2157343"/>
            <a:ext cx="735717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מציין מיקום של מספר שקופית 22">
            <a:extLst>
              <a:ext uri="{FF2B5EF4-FFF2-40B4-BE49-F238E27FC236}">
                <a16:creationId xmlns:a16="http://schemas.microsoft.com/office/drawing/2014/main" id="{CE73A552-D52C-4EE0-9E7A-557CEB6CE479}"/>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
        <p:nvSpPr>
          <p:cNvPr id="16" name="Rectangle 15">
            <a:extLst>
              <a:ext uri="{FF2B5EF4-FFF2-40B4-BE49-F238E27FC236}">
                <a16:creationId xmlns:a16="http://schemas.microsoft.com/office/drawing/2014/main" id="{45208D21-C13C-48D3-8634-05FCD1520B3D}"/>
              </a:ext>
            </a:extLst>
          </p:cNvPr>
          <p:cNvSpPr/>
          <p:nvPr userDrawn="1"/>
        </p:nvSpPr>
        <p:spPr>
          <a:xfrm>
            <a:off x="5903744" y="6876112"/>
            <a:ext cx="6894095" cy="149330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DFFA872-60FE-48B4-B509-3F90F2F53575}"/>
              </a:ext>
            </a:extLst>
          </p:cNvPr>
          <p:cNvSpPr/>
          <p:nvPr userDrawn="1"/>
        </p:nvSpPr>
        <p:spPr>
          <a:xfrm>
            <a:off x="-2191928" y="-31850"/>
            <a:ext cx="2165034"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302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2">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024128"/>
            <a:ext cx="11161453" cy="457200"/>
          </a:xfrm>
        </p:spPr>
        <p:txBody>
          <a:bodyPr lIns="0" tIns="0" rIns="0" bIns="0" anchor="ctr">
            <a:noAutofit/>
          </a:bodyPr>
          <a:lstStyle>
            <a:lvl1pPr marL="0" indent="0" algn="r">
              <a:buNone/>
              <a:defRPr sz="3000" b="1">
                <a:solidFill>
                  <a:srgbClr val="12B4BC"/>
                </a:solidFill>
                <a:latin typeface="Varela Round" pitchFamily="2" charset="-79"/>
                <a:cs typeface="Varela Round" panose="00000500000000000000"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567973"/>
            <a:ext cx="11161453" cy="3522187"/>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377633" y="110284"/>
            <a:ext cx="2105524"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729189" y="435139"/>
            <a:ext cx="2615798" cy="32187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0" name="מלבן מעוגל 6">
            <a:extLst>
              <a:ext uri="{FF2B5EF4-FFF2-40B4-BE49-F238E27FC236}">
                <a16:creationId xmlns:a16="http://schemas.microsoft.com/office/drawing/2014/main" id="{8A91BCC4-EC47-43E2-9595-B89F757E1A7A}"/>
              </a:ext>
            </a:extLst>
          </p:cNvPr>
          <p:cNvSpPr/>
          <p:nvPr userDrawn="1"/>
        </p:nvSpPr>
        <p:spPr>
          <a:xfrm>
            <a:off x="9323387" y="5555326"/>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a:extLst>
              <a:ext uri="{FF2B5EF4-FFF2-40B4-BE49-F238E27FC236}">
                <a16:creationId xmlns:a16="http://schemas.microsoft.com/office/drawing/2014/main" id="{238EE3F7-5012-4191-9ABD-A8E69370622E}"/>
              </a:ext>
            </a:extLst>
          </p:cNvPr>
          <p:cNvSpPr/>
          <p:nvPr userDrawn="1"/>
        </p:nvSpPr>
        <p:spPr>
          <a:xfrm>
            <a:off x="8679109" y="6024163"/>
            <a:ext cx="4127100"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ציין מיקום של מספר שקופית 22">
            <a:extLst>
              <a:ext uri="{FF2B5EF4-FFF2-40B4-BE49-F238E27FC236}">
                <a16:creationId xmlns:a16="http://schemas.microsoft.com/office/drawing/2014/main" id="{31BF6EDC-D21A-4961-802C-6C57056DED88}"/>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
        <p:nvSpPr>
          <p:cNvPr id="14" name="מלבן מעוגל 6">
            <a:extLst>
              <a:ext uri="{FF2B5EF4-FFF2-40B4-BE49-F238E27FC236}">
                <a16:creationId xmlns:a16="http://schemas.microsoft.com/office/drawing/2014/main" id="{09765D6C-4312-45BD-AEDC-93B641915820}"/>
              </a:ext>
            </a:extLst>
          </p:cNvPr>
          <p:cNvSpPr/>
          <p:nvPr userDrawn="1"/>
        </p:nvSpPr>
        <p:spPr>
          <a:xfrm>
            <a:off x="11005702" y="5213334"/>
            <a:ext cx="2372591" cy="25130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Rectangle 11">
            <a:extLst>
              <a:ext uri="{FF2B5EF4-FFF2-40B4-BE49-F238E27FC236}">
                <a16:creationId xmlns:a16="http://schemas.microsoft.com/office/drawing/2014/main" id="{0D0EF58C-1955-4299-80B8-7931E9453E0B}"/>
              </a:ext>
            </a:extLst>
          </p:cNvPr>
          <p:cNvSpPr/>
          <p:nvPr userDrawn="1"/>
        </p:nvSpPr>
        <p:spPr>
          <a:xfrm rot="5400000">
            <a:off x="10107939" y="1954539"/>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ECE651A-F01C-47F6-93CB-FED077AFFFB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09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כותרת ותוכן פריסה 3">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2134"/>
            <a:ext cx="9802368" cy="720000"/>
          </a:xfrm>
        </p:spPr>
        <p:txBody>
          <a:bodyPr lIns="36000" tIns="0" rIns="36000" bIns="0">
            <a:noAutofit/>
          </a:bodyPr>
          <a:lstStyle>
            <a:lvl1pPr marL="0" indent="0">
              <a:tabLst>
                <a:tab pos="11659766" algn="l"/>
              </a:tabLst>
              <a:defRPr sz="44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1024128" y="1049185"/>
            <a:ext cx="8031962" cy="4611559"/>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234936" y="5807316"/>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11218431" y="239177"/>
            <a:ext cx="1706880" cy="45839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388620" y="6235866"/>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0" name="Rectangle 9">
            <a:extLst>
              <a:ext uri="{FF2B5EF4-FFF2-40B4-BE49-F238E27FC236}">
                <a16:creationId xmlns:a16="http://schemas.microsoft.com/office/drawing/2014/main" id="{FFC6E834-92B3-4A32-920C-9FA2D6987411}"/>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6D60292-D9F7-4A35-9D0A-68A9095BDE1E}"/>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A53CA14-A360-48A3-A071-94DFC2B62EDC}"/>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5536A81-6863-4B7C-BB9A-6F6DBBAB87E2}"/>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מציין מיקום של מספר שקופית 22">
            <a:extLst>
              <a:ext uri="{FF2B5EF4-FFF2-40B4-BE49-F238E27FC236}">
                <a16:creationId xmlns:a16="http://schemas.microsoft.com/office/drawing/2014/main" id="{6A93F88D-0694-4107-9D3A-245864065D84}"/>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Varela Round" panose="00000500000000000000" pitchFamily="2" charset="-79"/>
                <a:cs typeface="Varela Round" panose="00000500000000000000" pitchFamily="2" charset="-79"/>
              </a:rPr>
              <a:pPr/>
              <a:t>‹#›</a:t>
            </a:fld>
            <a:endParaRPr lang="he-IL" sz="1800" b="0" dirty="0">
              <a:solidFill>
                <a:schemeClr val="bg1">
                  <a:lumMod val="85000"/>
                </a:schemeClr>
              </a:solidFill>
              <a:latin typeface="Varela Round" panose="00000500000000000000" pitchFamily="2" charset="-79"/>
              <a:cs typeface="Varela Round" panose="00000500000000000000" pitchFamily="2" charset="-79"/>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כותרת בלבד פריסה 4">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1497481" y="487099"/>
            <a:ext cx="1576672" cy="289443"/>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1150538" y="127099"/>
            <a:ext cx="1879662" cy="28944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7" name="מלבן מעוגל 6">
            <a:extLst>
              <a:ext uri="{FF2B5EF4-FFF2-40B4-BE49-F238E27FC236}">
                <a16:creationId xmlns:a16="http://schemas.microsoft.com/office/drawing/2014/main" id="{469E9F25-935E-4A65-8AF2-C1B8F105C612}"/>
              </a:ext>
            </a:extLst>
          </p:cNvPr>
          <p:cNvSpPr/>
          <p:nvPr userDrawn="1"/>
        </p:nvSpPr>
        <p:spPr>
          <a:xfrm>
            <a:off x="-487680" y="5923581"/>
            <a:ext cx="3133018"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10">
            <a:extLst>
              <a:ext uri="{FF2B5EF4-FFF2-40B4-BE49-F238E27FC236}">
                <a16:creationId xmlns:a16="http://schemas.microsoft.com/office/drawing/2014/main" id="{DD33049F-8FB3-46DC-B84B-8E763BCBCAC1}"/>
              </a:ext>
            </a:extLst>
          </p:cNvPr>
          <p:cNvSpPr/>
          <p:nvPr userDrawn="1"/>
        </p:nvSpPr>
        <p:spPr>
          <a:xfrm>
            <a:off x="-976438" y="6359813"/>
            <a:ext cx="7301038" cy="65808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Rectangle 11">
            <a:extLst>
              <a:ext uri="{FF2B5EF4-FFF2-40B4-BE49-F238E27FC236}">
                <a16:creationId xmlns:a16="http://schemas.microsoft.com/office/drawing/2014/main" id="{761EC8D2-662F-4FBE-BF29-06100D51DE7E}"/>
              </a:ext>
            </a:extLst>
          </p:cNvPr>
          <p:cNvSpPr/>
          <p:nvPr userDrawn="1"/>
        </p:nvSpPr>
        <p:spPr>
          <a:xfrm rot="5400000">
            <a:off x="9360283" y="2733622"/>
            <a:ext cx="6987520" cy="1297194"/>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מציין מיקום של מספר שקופית 22">
            <a:extLst>
              <a:ext uri="{FF2B5EF4-FFF2-40B4-BE49-F238E27FC236}">
                <a16:creationId xmlns:a16="http://schemas.microsoft.com/office/drawing/2014/main" id="{23075256-456E-41D8-BDFD-8C3A8EA654D2}"/>
              </a:ext>
            </a:extLst>
          </p:cNvPr>
          <p:cNvSpPr txBox="1">
            <a:spLocks/>
          </p:cNvSpPr>
          <p:nvPr userDrawn="1"/>
        </p:nvSpPr>
        <p:spPr>
          <a:xfrm>
            <a:off x="-131730" y="6361368"/>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Varela Round" panose="00000500000000000000" pitchFamily="2" charset="-79"/>
                <a:cs typeface="Varela Round" panose="00000500000000000000" pitchFamily="2" charset="-79"/>
              </a:rPr>
              <a:pPr/>
              <a:t>‹#›</a:t>
            </a:fld>
            <a:endParaRPr lang="he-IL" sz="1800" b="0" dirty="0">
              <a:solidFill>
                <a:schemeClr val="bg1">
                  <a:lumMod val="85000"/>
                </a:schemeClr>
              </a:solidFill>
              <a:latin typeface="Varela Round" panose="00000500000000000000" pitchFamily="2" charset="-79"/>
              <a:cs typeface="Varela Round" panose="00000500000000000000" pitchFamily="2" charset="-79"/>
            </a:endParaRPr>
          </a:p>
        </p:txBody>
      </p:sp>
      <p:sp>
        <p:nvSpPr>
          <p:cNvPr id="15" name="Rectangle 14">
            <a:extLst>
              <a:ext uri="{FF2B5EF4-FFF2-40B4-BE49-F238E27FC236}">
                <a16:creationId xmlns:a16="http://schemas.microsoft.com/office/drawing/2014/main" id="{4FB42163-9C8B-4AEB-9C50-F5529BD5C36B}"/>
              </a:ext>
            </a:extLst>
          </p:cNvPr>
          <p:cNvSpPr/>
          <p:nvPr userDrawn="1"/>
        </p:nvSpPr>
        <p:spPr>
          <a:xfrm rot="16200000">
            <a:off x="5821949" y="1027133"/>
            <a:ext cx="521207" cy="12218895"/>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A26CB3A-BCA5-4171-BE99-1D6F46911786}"/>
              </a:ext>
            </a:extLst>
          </p:cNvPr>
          <p:cNvSpPr/>
          <p:nvPr userDrawn="1"/>
        </p:nvSpPr>
        <p:spPr>
          <a:xfrm rot="5400000">
            <a:off x="5683838" y="-6805249"/>
            <a:ext cx="947627" cy="1263971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4964ABF-EE59-4E45-BC5F-A3665732FD21}"/>
              </a:ext>
            </a:extLst>
          </p:cNvPr>
          <p:cNvSpPr/>
          <p:nvPr userDrawn="1"/>
        </p:nvSpPr>
        <p:spPr>
          <a:xfrm>
            <a:off x="-2001567" y="-416688"/>
            <a:ext cx="1974672" cy="8068538"/>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4596A93-68B7-48E8-8354-9EAE3F8183B0}"/>
              </a:ext>
            </a:extLst>
          </p:cNvPr>
          <p:cNvSpPr>
            <a:spLocks noGrp="1"/>
          </p:cNvSpPr>
          <p:nvPr>
            <p:ph type="body" sz="quarter" idx="10"/>
          </p:nvPr>
        </p:nvSpPr>
        <p:spPr>
          <a:xfrm>
            <a:off x="2951578" y="1212161"/>
            <a:ext cx="7885112" cy="4090988"/>
          </a:xfrm>
        </p:spPr>
        <p:txBody>
          <a:bodyPr>
            <a:normAutofit/>
          </a:bodyPr>
          <a:lstStyle>
            <a:lvl1pPr>
              <a:defRPr sz="2800"/>
            </a:lvl1pPr>
          </a:lstStyle>
          <a:p>
            <a:pPr lvl="0"/>
            <a:r>
              <a:rPr lang="en-US" dirty="0"/>
              <a:t>Click to edit Master text styles</a:t>
            </a:r>
          </a:p>
        </p:txBody>
      </p:sp>
    </p:spTree>
    <p:extLst>
      <p:ext uri="{BB962C8B-B14F-4D97-AF65-F5344CB8AC3E}">
        <p14:creationId xmlns:p14="http://schemas.microsoft.com/office/powerpoint/2010/main" val="165104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5">
    <p:spTree>
      <p:nvGrpSpPr>
        <p:cNvPr id="1" name=""/>
        <p:cNvGrpSpPr/>
        <p:nvPr/>
      </p:nvGrpSpPr>
      <p:grpSpPr>
        <a:xfrm>
          <a:off x="0" y="0"/>
          <a:ext cx="0" cy="0"/>
          <a:chOff x="0" y="0"/>
          <a:chExt cx="0" cy="0"/>
        </a:xfrm>
      </p:grpSpPr>
      <p:sp>
        <p:nvSpPr>
          <p:cNvPr id="17" name="מלבן מעוגל 8">
            <a:extLst>
              <a:ext uri="{FF2B5EF4-FFF2-40B4-BE49-F238E27FC236}">
                <a16:creationId xmlns:a16="http://schemas.microsoft.com/office/drawing/2014/main" id="{820BD794-101C-426F-8015-9C33A0E995FA}"/>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2" name="כותרת 1"/>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1026926" y="1025601"/>
            <a:ext cx="9802368" cy="431447"/>
          </a:xfrm>
        </p:spPr>
        <p:txBody>
          <a:bodyPr anchor="ctr">
            <a:noAutofit/>
          </a:bodyPr>
          <a:lstStyle>
            <a:lvl1pPr marL="185757" indent="0" algn="r">
              <a:buNone/>
              <a:defRPr sz="3000" b="1">
                <a:solidFill>
                  <a:srgbClr val="12B4BC"/>
                </a:solidFill>
                <a:latin typeface="Varela Round" pitchFamily="2" charset="-79"/>
                <a:cs typeface="Varela Round" pitchFamily="2" charset="-79"/>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1026927" y="1710442"/>
            <a:ext cx="8212766" cy="4152517"/>
          </a:xfrm>
        </p:spPr>
        <p:txBody>
          <a:bodyPr>
            <a:normAutofit/>
          </a:bodyPr>
          <a:lstStyle>
            <a:lvl1pPr marL="439782" indent="-342934">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34" lvl="0" indent="-342934" algn="r" defTabSz="9144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3024" lvl="1" indent="-285779" algn="r" defTabSz="914491"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Rectangle 9">
            <a:extLst>
              <a:ext uri="{FF2B5EF4-FFF2-40B4-BE49-F238E27FC236}">
                <a16:creationId xmlns:a16="http://schemas.microsoft.com/office/drawing/2014/main" id="{8084947B-AFA4-410D-A793-689C573D144E}"/>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D4F41F-EAD8-495C-A662-C4F40F404DB3}"/>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A1181A-6B49-4EE5-AE44-1B5B124FA758}"/>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113178B-7D7E-4A10-9724-453DF758F663}"/>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מציין מיקום של מספר שקופית 22">
            <a:extLst>
              <a:ext uri="{FF2B5EF4-FFF2-40B4-BE49-F238E27FC236}">
                <a16:creationId xmlns:a16="http://schemas.microsoft.com/office/drawing/2014/main" id="{7947FE0C-D7CF-4209-91A5-93564F2C3543}"/>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וידאו על מסך מלא">
    <p:spTree>
      <p:nvGrpSpPr>
        <p:cNvPr id="1" name=""/>
        <p:cNvGrpSpPr/>
        <p:nvPr/>
      </p:nvGrpSpPr>
      <p:grpSpPr>
        <a:xfrm>
          <a:off x="0" y="0"/>
          <a:ext cx="0" cy="0"/>
          <a:chOff x="0" y="0"/>
          <a:chExt cx="0" cy="0"/>
        </a:xfrm>
      </p:grpSpPr>
      <p:sp>
        <p:nvSpPr>
          <p:cNvPr id="8" name="מלבן מעוגל 7"/>
          <p:cNvSpPr/>
          <p:nvPr userDrawn="1"/>
        </p:nvSpPr>
        <p:spPr>
          <a:xfrm>
            <a:off x="8667715" y="-161750"/>
            <a:ext cx="5300119" cy="38235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416" y="639717"/>
            <a:ext cx="11465168" cy="6122933"/>
          </a:xfrm>
        </p:spPr>
        <p:txBody>
          <a:bodyPr/>
          <a:lstStyle>
            <a:lvl1pPr marL="0" indent="0">
              <a:buFontTx/>
              <a:buNone/>
              <a:defRPr>
                <a:solidFill>
                  <a:srgbClr val="192A72"/>
                </a:solidFill>
                <a:latin typeface="Varela Round" panose="00000500000000000000" pitchFamily="2" charset="-79"/>
                <a:cs typeface="Varela Round" panose="00000500000000000000" pitchFamily="2" charset="-79"/>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416" y="95349"/>
            <a:ext cx="8074879" cy="400050"/>
          </a:xfrm>
        </p:spPr>
        <p:txBody>
          <a:bodyPr anchor="ctr">
            <a:noAutofit/>
          </a:bodyPr>
          <a:lstStyle>
            <a:lvl1pPr marL="0" indent="0" algn="r">
              <a:buFontTx/>
              <a:buNone/>
              <a:defRPr sz="2400">
                <a:solidFill>
                  <a:srgbClr val="192A72"/>
                </a:solidFill>
                <a:latin typeface="Varela Round" panose="00000500000000000000" pitchFamily="2" charset="-79"/>
                <a:cs typeface="Varela Round" panose="00000500000000000000" pitchFamily="2" charset="-79"/>
              </a:defRPr>
            </a:lvl1pPr>
          </a:lstStyle>
          <a:p>
            <a:pPr lvl="0"/>
            <a:r>
              <a:rPr lang="he-IL" dirty="0"/>
              <a:t>לחץ כדי לערוך סגנונות טקסט של תבנית בסיס</a:t>
            </a:r>
          </a:p>
        </p:txBody>
      </p:sp>
      <p:sp>
        <p:nvSpPr>
          <p:cNvPr id="10" name="Rectangle 9">
            <a:extLst>
              <a:ext uri="{FF2B5EF4-FFF2-40B4-BE49-F238E27FC236}">
                <a16:creationId xmlns:a16="http://schemas.microsoft.com/office/drawing/2014/main" id="{90226196-3340-4F6C-9B09-34934599BAD7}"/>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291965B-48C3-4AD9-9066-E67195630BFD}"/>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CB16E1-D93B-440E-81F5-6366FDB428B8}"/>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A020DF7-29CF-4A0A-BC0A-7568981BF8AD}"/>
              </a:ext>
            </a:extLst>
          </p:cNvPr>
          <p:cNvSpPr/>
          <p:nvPr userDrawn="1"/>
        </p:nvSpPr>
        <p:spPr>
          <a:xfrm>
            <a:off x="-3948180"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7F0C566-C47D-446F-9E8E-EC9B0F5F1BF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63A8D2-0547-47E3-84C0-5D60CFDB7CB1}"/>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C0104F3-C98B-4790-842F-F7B1B2FBDE13}"/>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07C576E-38DA-426A-9C16-921DE9A0835B}"/>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מציין מיקום של מספר שקופית 22">
            <a:extLst>
              <a:ext uri="{FF2B5EF4-FFF2-40B4-BE49-F238E27FC236}">
                <a16:creationId xmlns:a16="http://schemas.microsoft.com/office/drawing/2014/main" id="{5F1A13CD-CEB6-4958-B99A-46020ADA9375}"/>
              </a:ext>
            </a:extLst>
          </p:cNvPr>
          <p:cNvSpPr txBox="1">
            <a:spLocks/>
          </p:cNvSpPr>
          <p:nvPr userDrawn="1"/>
        </p:nvSpPr>
        <p:spPr>
          <a:xfrm>
            <a:off x="-231414" y="6409126"/>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6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600" b="0" dirty="0">
              <a:solidFill>
                <a:schemeClr val="bg1">
                  <a:lumMod val="65000"/>
                </a:schemeClr>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3687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כותרת ראשית ושתי תמונות">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FEA3643-4251-43C2-A891-4C9664978EA8}"/>
              </a:ext>
            </a:extLst>
          </p:cNvPr>
          <p:cNvSpPr>
            <a:spLocks noGrp="1"/>
          </p:cNvSpPr>
          <p:nvPr>
            <p:ph type="pic" sz="quarter" idx="13"/>
          </p:nvPr>
        </p:nvSpPr>
        <p:spPr>
          <a:xfrm>
            <a:off x="594360" y="1310640"/>
            <a:ext cx="4511040" cy="4267200"/>
          </a:xfrm>
        </p:spPr>
        <p:txBody>
          <a:bodyPr/>
          <a:lstStyle/>
          <a:p>
            <a:endParaRPr lang="en-US"/>
          </a:p>
        </p:txBody>
      </p:sp>
      <p:sp>
        <p:nvSpPr>
          <p:cNvPr id="8" name="כותרת 1">
            <a:extLst>
              <a:ext uri="{FF2B5EF4-FFF2-40B4-BE49-F238E27FC236}">
                <a16:creationId xmlns:a16="http://schemas.microsoft.com/office/drawing/2014/main" id="{C304FB8B-5E14-469F-8BA4-BF0F011B94E4}"/>
              </a:ext>
            </a:extLst>
          </p:cNvPr>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8">
            <a:extLst>
              <a:ext uri="{FF2B5EF4-FFF2-40B4-BE49-F238E27FC236}">
                <a16:creationId xmlns:a16="http://schemas.microsoft.com/office/drawing/2014/main" id="{B712628B-0991-4441-8324-4563256F9B32}"/>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6">
            <a:extLst>
              <a:ext uri="{FF2B5EF4-FFF2-40B4-BE49-F238E27FC236}">
                <a16:creationId xmlns:a16="http://schemas.microsoft.com/office/drawing/2014/main" id="{26E72AF6-8AD0-4AAD-B906-30424D022CD1}"/>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1" name="מלבן מעוגל 8">
            <a:extLst>
              <a:ext uri="{FF2B5EF4-FFF2-40B4-BE49-F238E27FC236}">
                <a16:creationId xmlns:a16="http://schemas.microsoft.com/office/drawing/2014/main" id="{68D073A7-D8C0-45AA-A5E4-B6122A52E8F5}"/>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0">
            <a:extLst>
              <a:ext uri="{FF2B5EF4-FFF2-40B4-BE49-F238E27FC236}">
                <a16:creationId xmlns:a16="http://schemas.microsoft.com/office/drawing/2014/main" id="{DF89C8AF-9EDF-46EF-BAB7-2D35F683552B}"/>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Picture Placeholder 6">
            <a:extLst>
              <a:ext uri="{FF2B5EF4-FFF2-40B4-BE49-F238E27FC236}">
                <a16:creationId xmlns:a16="http://schemas.microsoft.com/office/drawing/2014/main" id="{52FC1393-B378-4A8A-8716-61E038E3D631}"/>
              </a:ext>
            </a:extLst>
          </p:cNvPr>
          <p:cNvSpPr>
            <a:spLocks noGrp="1"/>
          </p:cNvSpPr>
          <p:nvPr>
            <p:ph type="pic" sz="quarter" idx="14"/>
          </p:nvPr>
        </p:nvSpPr>
        <p:spPr>
          <a:xfrm>
            <a:off x="5372315" y="1310640"/>
            <a:ext cx="4511040" cy="4267200"/>
          </a:xfrm>
        </p:spPr>
        <p:txBody>
          <a:bodyPr/>
          <a:lstStyle/>
          <a:p>
            <a:endParaRPr lang="en-US"/>
          </a:p>
        </p:txBody>
      </p:sp>
      <p:sp>
        <p:nvSpPr>
          <p:cNvPr id="14" name="Rectangle 13">
            <a:extLst>
              <a:ext uri="{FF2B5EF4-FFF2-40B4-BE49-F238E27FC236}">
                <a16:creationId xmlns:a16="http://schemas.microsoft.com/office/drawing/2014/main" id="{BEA01DEB-EE2D-463E-B92D-20469AC2DACB}"/>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ADC8B5D-6FF7-4E76-819C-95A4A6017B9C}"/>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30F30E8-13B7-4C55-A126-67529F765268}"/>
              </a:ext>
            </a:extLst>
          </p:cNvPr>
          <p:cNvSpPr/>
          <p:nvPr userDrawn="1"/>
        </p:nvSpPr>
        <p:spPr>
          <a:xfrm rot="5400000">
            <a:off x="10092700" y="2084060"/>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E7D38CE-7F73-4533-B25A-F628D3EBA7C1}"/>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444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ט"ז/כסלו/תשפ"א</a:t>
            </a:fld>
            <a:endParaRPr lang="he-IL"/>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
        <p:nvSpPr>
          <p:cNvPr id="7" name="Rectangle 6">
            <a:extLst>
              <a:ext uri="{FF2B5EF4-FFF2-40B4-BE49-F238E27FC236}">
                <a16:creationId xmlns:a16="http://schemas.microsoft.com/office/drawing/2014/main" id="{7D1A36FD-4A58-4EC2-B769-2CB4558CD86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9A89C66-91F2-409B-AE3C-970820728814}"/>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EAF9B00-5AF6-47AB-81E5-2BE048851E3E}"/>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E3C55C6-DFDE-44BF-BB37-E582014C2D4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74" r:id="rId3"/>
    <p:sldLayoutId id="2147483675" r:id="rId4"/>
    <p:sldLayoutId id="2147483650" r:id="rId5"/>
    <p:sldLayoutId id="2147483676" r:id="rId6"/>
    <p:sldLayoutId id="2147483653" r:id="rId7"/>
    <p:sldLayoutId id="2147483666" r:id="rId8"/>
    <p:sldLayoutId id="2147483677" r:id="rId9"/>
  </p:sldLayoutIdLst>
  <p:txStyles>
    <p:titleStyle>
      <a:lvl1pPr algn="ctr" defTabSz="914491" rtl="1" eaLnBrk="1" latinLnBrk="0" hangingPunct="1">
        <a:spcBef>
          <a:spcPct val="0"/>
        </a:spcBef>
        <a:buNone/>
        <a:defRPr sz="4400" kern="1200">
          <a:solidFill>
            <a:schemeClr val="tx1"/>
          </a:solidFill>
          <a:latin typeface="+mj-lt"/>
          <a:ea typeface="+mj-ea"/>
          <a:cs typeface="+mj-cs"/>
        </a:defRPr>
      </a:lvl1pPr>
    </p:titleStyle>
    <p:body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91" rtl="1" eaLnBrk="1" latinLnBrk="0" hangingPunct="1">
        <a:defRPr sz="1800" kern="1200">
          <a:solidFill>
            <a:schemeClr val="tx1"/>
          </a:solidFill>
          <a:latin typeface="+mn-lt"/>
          <a:ea typeface="+mn-ea"/>
          <a:cs typeface="+mn-cs"/>
        </a:defRPr>
      </a:lvl1pPr>
      <a:lvl2pPr marL="457246" algn="r" defTabSz="914491" rtl="1" eaLnBrk="1" latinLnBrk="0" hangingPunct="1">
        <a:defRPr sz="1800" kern="1200">
          <a:solidFill>
            <a:schemeClr val="tx1"/>
          </a:solidFill>
          <a:latin typeface="+mn-lt"/>
          <a:ea typeface="+mn-ea"/>
          <a:cs typeface="+mn-cs"/>
        </a:defRPr>
      </a:lvl2pPr>
      <a:lvl3pPr marL="914491" algn="r" defTabSz="914491" rtl="1" eaLnBrk="1" latinLnBrk="0" hangingPunct="1">
        <a:defRPr sz="1800" kern="1200">
          <a:solidFill>
            <a:schemeClr val="tx1"/>
          </a:solidFill>
          <a:latin typeface="+mn-lt"/>
          <a:ea typeface="+mn-ea"/>
          <a:cs typeface="+mn-cs"/>
        </a:defRPr>
      </a:lvl3pPr>
      <a:lvl4pPr marL="1371737" algn="r" defTabSz="914491" rtl="1" eaLnBrk="1" latinLnBrk="0" hangingPunct="1">
        <a:defRPr sz="1800" kern="1200">
          <a:solidFill>
            <a:schemeClr val="tx1"/>
          </a:solidFill>
          <a:latin typeface="+mn-lt"/>
          <a:ea typeface="+mn-ea"/>
          <a:cs typeface="+mn-cs"/>
        </a:defRPr>
      </a:lvl4pPr>
      <a:lvl5pPr marL="1828983" algn="r" defTabSz="914491" rtl="1" eaLnBrk="1" latinLnBrk="0" hangingPunct="1">
        <a:defRPr sz="1800" kern="1200">
          <a:solidFill>
            <a:schemeClr val="tx1"/>
          </a:solidFill>
          <a:latin typeface="+mn-lt"/>
          <a:ea typeface="+mn-ea"/>
          <a:cs typeface="+mn-cs"/>
        </a:defRPr>
      </a:lvl5pPr>
      <a:lvl6pPr marL="2286229" algn="r" defTabSz="914491" rtl="1" eaLnBrk="1" latinLnBrk="0" hangingPunct="1">
        <a:defRPr sz="1800" kern="1200">
          <a:solidFill>
            <a:schemeClr val="tx1"/>
          </a:solidFill>
          <a:latin typeface="+mn-lt"/>
          <a:ea typeface="+mn-ea"/>
          <a:cs typeface="+mn-cs"/>
        </a:defRPr>
      </a:lvl6pPr>
      <a:lvl7pPr marL="2743474" algn="r" defTabSz="914491" rtl="1" eaLnBrk="1" latinLnBrk="0" hangingPunct="1">
        <a:defRPr sz="1800" kern="1200">
          <a:solidFill>
            <a:schemeClr val="tx1"/>
          </a:solidFill>
          <a:latin typeface="+mn-lt"/>
          <a:ea typeface="+mn-ea"/>
          <a:cs typeface="+mn-cs"/>
        </a:defRPr>
      </a:lvl7pPr>
      <a:lvl8pPr marL="3200720" algn="r" defTabSz="914491" rtl="1" eaLnBrk="1" latinLnBrk="0" hangingPunct="1">
        <a:defRPr sz="1800" kern="1200">
          <a:solidFill>
            <a:schemeClr val="tx1"/>
          </a:solidFill>
          <a:latin typeface="+mn-lt"/>
          <a:ea typeface="+mn-ea"/>
          <a:cs typeface="+mn-cs"/>
        </a:defRPr>
      </a:lvl8pPr>
      <a:lvl9pPr marL="3657966" algn="r" defTabSz="9144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1" y="2693893"/>
            <a:ext cx="12192001" cy="1470216"/>
          </a:xfrm>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extLst>
              <p:ext uri="{D42A27DB-BD31-4B8C-83A1-F6EECF244321}">
                <p14:modId xmlns:p14="http://schemas.microsoft.com/office/powerpoint/2010/main" val="904325115"/>
              </p:ext>
            </p:extLst>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5" name="TextBox 4">
            <a:extLst>
              <a:ext uri="{FF2B5EF4-FFF2-40B4-BE49-F238E27FC236}">
                <a16:creationId xmlns:a16="http://schemas.microsoft.com/office/drawing/2014/main" id="{A4419345-487C-4124-9EC6-7FE15353B8E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t>9,  6, 11</a:t>
            </a:r>
          </a:p>
          <a:p>
            <a:pPr algn="l" rtl="0"/>
            <a:r>
              <a:rPr lang="en-US" sz="3200" b="1" dirty="0"/>
              <a:t>6,  8, 5</a:t>
            </a:r>
          </a:p>
          <a:p>
            <a:pPr algn="l" rtl="0"/>
            <a:r>
              <a:rPr lang="en-US" sz="3200" b="1" dirty="0"/>
              <a:t>12, 8, 3</a:t>
            </a:r>
          </a:p>
          <a:p>
            <a:pPr algn="l" rtl="0"/>
            <a:r>
              <a:rPr lang="en-US" sz="3200" b="1" dirty="0"/>
              <a:t>15, 2, 6</a:t>
            </a:r>
            <a:endParaRPr lang="he-IL" sz="3200" b="1" dirty="0"/>
          </a:p>
        </p:txBody>
      </p:sp>
      <p:sp>
        <p:nvSpPr>
          <p:cNvPr id="6" name="TextBox 5">
            <a:extLst>
              <a:ext uri="{FF2B5EF4-FFF2-40B4-BE49-F238E27FC236}">
                <a16:creationId xmlns:a16="http://schemas.microsoft.com/office/drawing/2014/main" id="{378E8CA8-6FBA-40DE-9205-EB5BED7BE0C3}"/>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362882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5">
                                            <p:txEl>
                                              <p:pRg st="0" end="0"/>
                                            </p:txEl>
                                          </p:spTgt>
                                        </p:tgtEl>
                                        <p:attrNameLst>
                                          <p:attrName>style.color</p:attrName>
                                        </p:attrNameLst>
                                      </p:cBhvr>
                                      <p:to>
                                        <a:srgbClr val="FF1F1F"/>
                                      </p:to>
                                    </p:animClr>
                                    <p:animClr clrSpc="rgb" dir="cw">
                                      <p:cBhvr>
                                        <p:cTn id="7" dur="500" fill="hold"/>
                                        <p:tgtEl>
                                          <p:spTgt spid="5">
                                            <p:txEl>
                                              <p:pRg st="0" end="0"/>
                                            </p:txEl>
                                          </p:spTgt>
                                        </p:tgtEl>
                                        <p:attrNameLst>
                                          <p:attrName>fillcolor</p:attrName>
                                        </p:attrNameLst>
                                      </p:cBhvr>
                                      <p:to>
                                        <a:srgbClr val="FF1F1F"/>
                                      </p:to>
                                    </p:animClr>
                                    <p:set>
                                      <p:cBhvr>
                                        <p:cTn id="8" dur="500" fill="hold"/>
                                        <p:tgtEl>
                                          <p:spTgt spid="5">
                                            <p:txEl>
                                              <p:pRg st="0" end="0"/>
                                            </p:txEl>
                                          </p:spTgt>
                                        </p:tgtEl>
                                        <p:attrNameLst>
                                          <p:attrName>fill.type</p:attrName>
                                        </p:attrNameLst>
                                      </p:cBhvr>
                                      <p:to>
                                        <p:strVal val="solid"/>
                                      </p:to>
                                    </p:set>
                                    <p:set>
                                      <p:cBhvr>
                                        <p:cTn id="9" dur="500" fill="hold"/>
                                        <p:tgtEl>
                                          <p:spTgt spid="5">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5" name="TextBox 4">
            <a:extLst>
              <a:ext uri="{FF2B5EF4-FFF2-40B4-BE49-F238E27FC236}">
                <a16:creationId xmlns:a16="http://schemas.microsoft.com/office/drawing/2014/main" id="{A4419345-487C-4124-9EC6-7FE15353B8E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solidFill>
                  <a:srgbClr val="FF0000"/>
                </a:solidFill>
              </a:rPr>
              <a:t>9,  6, 11</a:t>
            </a:r>
          </a:p>
          <a:p>
            <a:pPr algn="l" rtl="0"/>
            <a:r>
              <a:rPr lang="en-US" sz="3200" b="1" dirty="0"/>
              <a:t>6,  8, 5</a:t>
            </a:r>
          </a:p>
          <a:p>
            <a:pPr algn="l" rtl="0"/>
            <a:r>
              <a:rPr lang="en-US" sz="3200" b="1" dirty="0"/>
              <a:t>12, 8, 3</a:t>
            </a:r>
          </a:p>
          <a:p>
            <a:pPr algn="l" rtl="0"/>
            <a:r>
              <a:rPr lang="en-US" sz="3200" b="1" dirty="0"/>
              <a:t>15, 2, 6</a:t>
            </a:r>
            <a:endParaRPr lang="he-IL" sz="3200" b="1" dirty="0"/>
          </a:p>
        </p:txBody>
      </p:sp>
      <p:cxnSp>
        <p:nvCxnSpPr>
          <p:cNvPr id="4" name="מחבר חץ ישר 3">
            <a:extLst>
              <a:ext uri="{FF2B5EF4-FFF2-40B4-BE49-F238E27FC236}">
                <a16:creationId xmlns:a16="http://schemas.microsoft.com/office/drawing/2014/main" id="{3CE646B4-E701-4378-809F-29EBD2129FED}"/>
              </a:ext>
            </a:extLst>
          </p:cNvPr>
          <p:cNvCxnSpPr>
            <a:cxnSpLocks/>
          </p:cNvCxnSpPr>
          <p:nvPr/>
        </p:nvCxnSpPr>
        <p:spPr>
          <a:xfrm flipV="1">
            <a:off x="6344965" y="2888189"/>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624EE3D-02B5-48CA-BE2B-3933DC39C44E}"/>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2098463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extLst>
              <p:ext uri="{D42A27DB-BD31-4B8C-83A1-F6EECF244321}">
                <p14:modId xmlns:p14="http://schemas.microsoft.com/office/powerpoint/2010/main" val="2146686851"/>
              </p:ext>
            </p:extLst>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solidFill>
                  <a:srgbClr val="FF0000"/>
                </a:solidFill>
              </a:rPr>
              <a:t>9,  6, 11</a:t>
            </a:r>
          </a:p>
          <a:p>
            <a:pPr algn="l" rtl="0"/>
            <a:r>
              <a:rPr lang="en-US" sz="3200" b="1" dirty="0"/>
              <a:t>6,  8, 5</a:t>
            </a:r>
          </a:p>
          <a:p>
            <a:pPr algn="l" rtl="0"/>
            <a:r>
              <a:rPr lang="en-US" sz="3200" b="1" dirty="0"/>
              <a:t>12, 8, 3</a:t>
            </a:r>
          </a:p>
          <a:p>
            <a:pPr algn="l" rtl="0"/>
            <a:r>
              <a:rPr lang="en-US" sz="3200" b="1" dirty="0"/>
              <a:t>15, 2, 6</a:t>
            </a:r>
            <a:endParaRPr lang="he-IL" sz="3200" b="1" dirty="0"/>
          </a:p>
        </p:txBody>
      </p:sp>
      <p:cxnSp>
        <p:nvCxnSpPr>
          <p:cNvPr id="5" name="מחבר חץ ישר 4">
            <a:extLst>
              <a:ext uri="{FF2B5EF4-FFF2-40B4-BE49-F238E27FC236}">
                <a16:creationId xmlns:a16="http://schemas.microsoft.com/office/drawing/2014/main" id="{53630166-2D69-4233-BAC4-3F4924FC334D}"/>
              </a:ext>
            </a:extLst>
          </p:cNvPr>
          <p:cNvCxnSpPr>
            <a:cxnSpLocks/>
          </p:cNvCxnSpPr>
          <p:nvPr/>
        </p:nvCxnSpPr>
        <p:spPr>
          <a:xfrm flipV="1">
            <a:off x="4748397" y="2888189"/>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9092F0C-0F09-4658-89F1-09F050848BF4}"/>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202404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extLst>
              <p:ext uri="{D42A27DB-BD31-4B8C-83A1-F6EECF244321}">
                <p14:modId xmlns:p14="http://schemas.microsoft.com/office/powerpoint/2010/main" val="4113970734"/>
              </p:ext>
            </p:extLst>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solidFill>
                  <a:srgbClr val="FF0000"/>
                </a:solidFill>
              </a:rPr>
              <a:t>9,  6, 11</a:t>
            </a:r>
          </a:p>
          <a:p>
            <a:pPr algn="l" rtl="0"/>
            <a:r>
              <a:rPr lang="en-US" sz="3200" b="1" dirty="0"/>
              <a:t>6,  8, 5</a:t>
            </a:r>
          </a:p>
          <a:p>
            <a:pPr algn="l" rtl="0"/>
            <a:r>
              <a:rPr lang="en-US" sz="3200" b="1" dirty="0"/>
              <a:t>12, 8, 3</a:t>
            </a:r>
          </a:p>
          <a:p>
            <a:pPr algn="l" rtl="0"/>
            <a:r>
              <a:rPr lang="en-US" sz="3200" b="1" dirty="0"/>
              <a:t>15, 2, 6</a:t>
            </a:r>
            <a:endParaRPr lang="he-IL" sz="3200" b="1" dirty="0"/>
          </a:p>
        </p:txBody>
      </p:sp>
      <p:sp>
        <p:nvSpPr>
          <p:cNvPr id="5" name="TextBox 4">
            <a:extLst>
              <a:ext uri="{FF2B5EF4-FFF2-40B4-BE49-F238E27FC236}">
                <a16:creationId xmlns:a16="http://schemas.microsoft.com/office/drawing/2014/main" id="{2DC6FFCA-68B7-4636-8C2A-3442E529D957}"/>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3124603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extLst>
              <p:ext uri="{D42A27DB-BD31-4B8C-83A1-F6EECF244321}">
                <p14:modId xmlns:p14="http://schemas.microsoft.com/office/powerpoint/2010/main" val="3248191462"/>
              </p:ext>
            </p:extLst>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0</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2</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solidFill>
                  <a:srgbClr val="FF0000"/>
                </a:solidFill>
              </a:rPr>
              <a:t>9,  6, 11</a:t>
            </a:r>
          </a:p>
          <a:p>
            <a:pPr algn="l" rtl="0"/>
            <a:r>
              <a:rPr lang="en-US" sz="3200" b="1" dirty="0"/>
              <a:t>6,  8, 5</a:t>
            </a:r>
          </a:p>
          <a:p>
            <a:pPr algn="l" rtl="0"/>
            <a:r>
              <a:rPr lang="en-US" sz="3200" b="1" dirty="0"/>
              <a:t>12, 8, 3</a:t>
            </a:r>
          </a:p>
          <a:p>
            <a:pPr algn="l" rtl="0"/>
            <a:r>
              <a:rPr lang="en-US" sz="3200" b="1" dirty="0"/>
              <a:t>15, 2, 6</a:t>
            </a:r>
            <a:endParaRPr lang="he-IL" sz="3200" b="1" dirty="0"/>
          </a:p>
        </p:txBody>
      </p:sp>
      <p:sp>
        <p:nvSpPr>
          <p:cNvPr id="5" name="TextBox 4">
            <a:extLst>
              <a:ext uri="{FF2B5EF4-FFF2-40B4-BE49-F238E27FC236}">
                <a16:creationId xmlns:a16="http://schemas.microsoft.com/office/drawing/2014/main" id="{9E1FB1F7-2130-4694-816C-0C141C5D452E}"/>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3045687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0</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2</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t>9,  6, 11</a:t>
            </a:r>
          </a:p>
          <a:p>
            <a:pPr algn="l" rtl="0"/>
            <a:r>
              <a:rPr lang="en-US" sz="3200" b="1" dirty="0">
                <a:solidFill>
                  <a:srgbClr val="FF0000"/>
                </a:solidFill>
              </a:rPr>
              <a:t>6,  8, 5</a:t>
            </a:r>
          </a:p>
          <a:p>
            <a:pPr algn="l" rtl="0"/>
            <a:r>
              <a:rPr lang="en-US" sz="3200" b="1" dirty="0"/>
              <a:t>12, 8, 3</a:t>
            </a:r>
          </a:p>
          <a:p>
            <a:pPr algn="l" rtl="0"/>
            <a:r>
              <a:rPr lang="en-US" sz="3200" b="1" dirty="0"/>
              <a:t>15, 2, 6</a:t>
            </a:r>
            <a:endParaRPr lang="he-IL" sz="3200" b="1" dirty="0"/>
          </a:p>
        </p:txBody>
      </p:sp>
      <p:cxnSp>
        <p:nvCxnSpPr>
          <p:cNvPr id="5" name="מחבר חץ ישר 4">
            <a:extLst>
              <a:ext uri="{FF2B5EF4-FFF2-40B4-BE49-F238E27FC236}">
                <a16:creationId xmlns:a16="http://schemas.microsoft.com/office/drawing/2014/main" id="{CEC94C36-94F7-48AC-AFCF-41EC488C55FF}"/>
              </a:ext>
            </a:extLst>
          </p:cNvPr>
          <p:cNvCxnSpPr>
            <a:cxnSpLocks/>
          </p:cNvCxnSpPr>
          <p:nvPr/>
        </p:nvCxnSpPr>
        <p:spPr>
          <a:xfrm flipV="1">
            <a:off x="4748397" y="2888189"/>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מחבר חץ ישר 5">
            <a:extLst>
              <a:ext uri="{FF2B5EF4-FFF2-40B4-BE49-F238E27FC236}">
                <a16:creationId xmlns:a16="http://schemas.microsoft.com/office/drawing/2014/main" id="{88213E76-DCFF-45F3-BCEA-63AD2CE3702B}"/>
              </a:ext>
            </a:extLst>
          </p:cNvPr>
          <p:cNvCxnSpPr>
            <a:cxnSpLocks/>
          </p:cNvCxnSpPr>
          <p:nvPr/>
        </p:nvCxnSpPr>
        <p:spPr>
          <a:xfrm flipV="1">
            <a:off x="5786167" y="288093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מחבר חץ ישר 7">
            <a:extLst>
              <a:ext uri="{FF2B5EF4-FFF2-40B4-BE49-F238E27FC236}">
                <a16:creationId xmlns:a16="http://schemas.microsoft.com/office/drawing/2014/main" id="{267FAC56-3415-47D9-866A-BCE80D43A0BB}"/>
              </a:ext>
            </a:extLst>
          </p:cNvPr>
          <p:cNvCxnSpPr>
            <a:cxnSpLocks/>
          </p:cNvCxnSpPr>
          <p:nvPr/>
        </p:nvCxnSpPr>
        <p:spPr>
          <a:xfrm flipV="1">
            <a:off x="4182340" y="288819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6125DB9-F4C5-49C3-B9EE-C4032CC2E486}"/>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3953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extLst>
              <p:ext uri="{D42A27DB-BD31-4B8C-83A1-F6EECF244321}">
                <p14:modId xmlns:p14="http://schemas.microsoft.com/office/powerpoint/2010/main" val="3908633300"/>
              </p:ext>
            </p:extLst>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2</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5</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t>9,  6, 11</a:t>
            </a:r>
          </a:p>
          <a:p>
            <a:pPr algn="l" rtl="0"/>
            <a:r>
              <a:rPr lang="en-US" sz="3200" b="1" dirty="0">
                <a:solidFill>
                  <a:srgbClr val="FF0000"/>
                </a:solidFill>
              </a:rPr>
              <a:t>6,  8, 5</a:t>
            </a:r>
          </a:p>
          <a:p>
            <a:pPr algn="l" rtl="0"/>
            <a:r>
              <a:rPr lang="en-US" sz="3200" b="1" dirty="0"/>
              <a:t>12, 8, 3</a:t>
            </a:r>
          </a:p>
          <a:p>
            <a:pPr algn="l" rtl="0"/>
            <a:r>
              <a:rPr lang="en-US" sz="3200" b="1" dirty="0"/>
              <a:t>15, 2, 6</a:t>
            </a:r>
            <a:endParaRPr lang="he-IL" sz="3200" b="1" dirty="0"/>
          </a:p>
        </p:txBody>
      </p:sp>
      <p:cxnSp>
        <p:nvCxnSpPr>
          <p:cNvPr id="5" name="מחבר חץ ישר 4">
            <a:extLst>
              <a:ext uri="{FF2B5EF4-FFF2-40B4-BE49-F238E27FC236}">
                <a16:creationId xmlns:a16="http://schemas.microsoft.com/office/drawing/2014/main" id="{CEC94C36-94F7-48AC-AFCF-41EC488C55FF}"/>
              </a:ext>
            </a:extLst>
          </p:cNvPr>
          <p:cNvCxnSpPr>
            <a:cxnSpLocks/>
          </p:cNvCxnSpPr>
          <p:nvPr/>
        </p:nvCxnSpPr>
        <p:spPr>
          <a:xfrm flipV="1">
            <a:off x="4748397" y="2888189"/>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מחבר חץ ישר 5">
            <a:extLst>
              <a:ext uri="{FF2B5EF4-FFF2-40B4-BE49-F238E27FC236}">
                <a16:creationId xmlns:a16="http://schemas.microsoft.com/office/drawing/2014/main" id="{88213E76-DCFF-45F3-BCEA-63AD2CE3702B}"/>
              </a:ext>
            </a:extLst>
          </p:cNvPr>
          <p:cNvCxnSpPr>
            <a:cxnSpLocks/>
          </p:cNvCxnSpPr>
          <p:nvPr/>
        </p:nvCxnSpPr>
        <p:spPr>
          <a:xfrm flipV="1">
            <a:off x="5786167" y="288093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מחבר חץ ישר 7">
            <a:extLst>
              <a:ext uri="{FF2B5EF4-FFF2-40B4-BE49-F238E27FC236}">
                <a16:creationId xmlns:a16="http://schemas.microsoft.com/office/drawing/2014/main" id="{267FAC56-3415-47D9-866A-BCE80D43A0BB}"/>
              </a:ext>
            </a:extLst>
          </p:cNvPr>
          <p:cNvCxnSpPr>
            <a:cxnSpLocks/>
          </p:cNvCxnSpPr>
          <p:nvPr/>
        </p:nvCxnSpPr>
        <p:spPr>
          <a:xfrm flipV="1">
            <a:off x="4182340" y="288819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4EA37D0-7D4B-4E94-BE19-066E8FFD6560}"/>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2900051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extLst>
              <p:ext uri="{D42A27DB-BD31-4B8C-83A1-F6EECF244321}">
                <p14:modId xmlns:p14="http://schemas.microsoft.com/office/powerpoint/2010/main" val="2749270511"/>
              </p:ext>
            </p:extLst>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2</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5</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t>9,  6, 11</a:t>
            </a:r>
          </a:p>
          <a:p>
            <a:pPr algn="l" rtl="0"/>
            <a:r>
              <a:rPr lang="en-US" sz="3200" b="1" dirty="0"/>
              <a:t>6,  8, 5</a:t>
            </a:r>
          </a:p>
          <a:p>
            <a:pPr algn="l" rtl="0"/>
            <a:r>
              <a:rPr lang="en-US" sz="3200" b="1" dirty="0">
                <a:solidFill>
                  <a:srgbClr val="FF0000"/>
                </a:solidFill>
              </a:rPr>
              <a:t>12, 8, 3</a:t>
            </a:r>
          </a:p>
          <a:p>
            <a:pPr algn="l" rtl="0"/>
            <a:r>
              <a:rPr lang="en-US" sz="3200" b="1" dirty="0"/>
              <a:t>15, 2, 6</a:t>
            </a:r>
            <a:endParaRPr lang="he-IL" sz="3200" b="1" dirty="0"/>
          </a:p>
        </p:txBody>
      </p:sp>
      <p:cxnSp>
        <p:nvCxnSpPr>
          <p:cNvPr id="10" name="מחבר חץ ישר 9">
            <a:extLst>
              <a:ext uri="{FF2B5EF4-FFF2-40B4-BE49-F238E27FC236}">
                <a16:creationId xmlns:a16="http://schemas.microsoft.com/office/drawing/2014/main" id="{59483F1A-3CCD-4DC7-AD29-594E18FADFC4}"/>
              </a:ext>
            </a:extLst>
          </p:cNvPr>
          <p:cNvCxnSpPr>
            <a:cxnSpLocks/>
          </p:cNvCxnSpPr>
          <p:nvPr/>
        </p:nvCxnSpPr>
        <p:spPr>
          <a:xfrm flipV="1">
            <a:off x="3122799" y="2888189"/>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מחבר חץ ישר 10">
            <a:extLst>
              <a:ext uri="{FF2B5EF4-FFF2-40B4-BE49-F238E27FC236}">
                <a16:creationId xmlns:a16="http://schemas.microsoft.com/office/drawing/2014/main" id="{B6365846-ECF5-4369-B34D-D81630E8846C}"/>
              </a:ext>
            </a:extLst>
          </p:cNvPr>
          <p:cNvCxnSpPr>
            <a:cxnSpLocks/>
          </p:cNvCxnSpPr>
          <p:nvPr/>
        </p:nvCxnSpPr>
        <p:spPr>
          <a:xfrm flipV="1">
            <a:off x="8006857" y="288093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מחבר חץ ישר 11">
            <a:extLst>
              <a:ext uri="{FF2B5EF4-FFF2-40B4-BE49-F238E27FC236}">
                <a16:creationId xmlns:a16="http://schemas.microsoft.com/office/drawing/2014/main" id="{69276C0C-6EB8-4166-9813-09AF1CEED45C}"/>
              </a:ext>
            </a:extLst>
          </p:cNvPr>
          <p:cNvCxnSpPr>
            <a:cxnSpLocks/>
          </p:cNvCxnSpPr>
          <p:nvPr/>
        </p:nvCxnSpPr>
        <p:spPr>
          <a:xfrm flipV="1">
            <a:off x="5866002" y="288819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362EB18-5841-45A8-BE59-3511EBA8EC22}"/>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4095087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extLst>
              <p:ext uri="{D42A27DB-BD31-4B8C-83A1-F6EECF244321}">
                <p14:modId xmlns:p14="http://schemas.microsoft.com/office/powerpoint/2010/main" val="3669706866"/>
              </p:ext>
            </p:extLst>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3</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4</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5</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t>9,  6, 11</a:t>
            </a:r>
          </a:p>
          <a:p>
            <a:pPr algn="l" rtl="0"/>
            <a:r>
              <a:rPr lang="en-US" sz="3200" b="1" dirty="0"/>
              <a:t>6,  8, 5</a:t>
            </a:r>
          </a:p>
          <a:p>
            <a:pPr algn="l" rtl="0"/>
            <a:r>
              <a:rPr lang="en-US" sz="3200" b="1" dirty="0">
                <a:solidFill>
                  <a:srgbClr val="FF0000"/>
                </a:solidFill>
              </a:rPr>
              <a:t>12, 8, 3</a:t>
            </a:r>
          </a:p>
          <a:p>
            <a:pPr algn="l" rtl="0"/>
            <a:r>
              <a:rPr lang="en-US" sz="3200" b="1" dirty="0"/>
              <a:t>15, 2, 6</a:t>
            </a:r>
            <a:endParaRPr lang="he-IL" sz="3200" b="1" dirty="0"/>
          </a:p>
        </p:txBody>
      </p:sp>
      <p:cxnSp>
        <p:nvCxnSpPr>
          <p:cNvPr id="10" name="מחבר חץ ישר 9">
            <a:extLst>
              <a:ext uri="{FF2B5EF4-FFF2-40B4-BE49-F238E27FC236}">
                <a16:creationId xmlns:a16="http://schemas.microsoft.com/office/drawing/2014/main" id="{59483F1A-3CCD-4DC7-AD29-594E18FADFC4}"/>
              </a:ext>
            </a:extLst>
          </p:cNvPr>
          <p:cNvCxnSpPr>
            <a:cxnSpLocks/>
          </p:cNvCxnSpPr>
          <p:nvPr/>
        </p:nvCxnSpPr>
        <p:spPr>
          <a:xfrm flipV="1">
            <a:off x="3122799" y="2888189"/>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מחבר חץ ישר 10">
            <a:extLst>
              <a:ext uri="{FF2B5EF4-FFF2-40B4-BE49-F238E27FC236}">
                <a16:creationId xmlns:a16="http://schemas.microsoft.com/office/drawing/2014/main" id="{B6365846-ECF5-4369-B34D-D81630E8846C}"/>
              </a:ext>
            </a:extLst>
          </p:cNvPr>
          <p:cNvCxnSpPr>
            <a:cxnSpLocks/>
          </p:cNvCxnSpPr>
          <p:nvPr/>
        </p:nvCxnSpPr>
        <p:spPr>
          <a:xfrm flipV="1">
            <a:off x="8006857" y="288093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מחבר חץ ישר 11">
            <a:extLst>
              <a:ext uri="{FF2B5EF4-FFF2-40B4-BE49-F238E27FC236}">
                <a16:creationId xmlns:a16="http://schemas.microsoft.com/office/drawing/2014/main" id="{69276C0C-6EB8-4166-9813-09AF1CEED45C}"/>
              </a:ext>
            </a:extLst>
          </p:cNvPr>
          <p:cNvCxnSpPr>
            <a:cxnSpLocks/>
          </p:cNvCxnSpPr>
          <p:nvPr/>
        </p:nvCxnSpPr>
        <p:spPr>
          <a:xfrm flipV="1">
            <a:off x="5866002" y="288819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1758D11-8B62-44C2-8C6F-7F76ECFE7A23}"/>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2370011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3</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4</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5</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t>9,  6, 11</a:t>
            </a:r>
          </a:p>
          <a:p>
            <a:pPr algn="l" rtl="0"/>
            <a:r>
              <a:rPr lang="en-US" sz="3200" b="1" dirty="0"/>
              <a:t>6,  8, 5</a:t>
            </a:r>
          </a:p>
          <a:p>
            <a:pPr algn="l" rtl="0"/>
            <a:r>
              <a:rPr lang="en-US" sz="3200" b="1" dirty="0"/>
              <a:t>12, 8, 3</a:t>
            </a:r>
          </a:p>
          <a:p>
            <a:pPr algn="l" rtl="0"/>
            <a:r>
              <a:rPr lang="en-US" sz="3200" b="1" dirty="0">
                <a:solidFill>
                  <a:srgbClr val="FF0000"/>
                </a:solidFill>
              </a:rPr>
              <a:t>15, 2, 6</a:t>
            </a:r>
            <a:endParaRPr lang="he-IL" sz="3200" b="1" dirty="0">
              <a:solidFill>
                <a:srgbClr val="FF0000"/>
              </a:solidFill>
            </a:endParaRPr>
          </a:p>
        </p:txBody>
      </p:sp>
      <p:cxnSp>
        <p:nvCxnSpPr>
          <p:cNvPr id="10" name="מחבר חץ ישר 9">
            <a:extLst>
              <a:ext uri="{FF2B5EF4-FFF2-40B4-BE49-F238E27FC236}">
                <a16:creationId xmlns:a16="http://schemas.microsoft.com/office/drawing/2014/main" id="{59483F1A-3CCD-4DC7-AD29-594E18FADFC4}"/>
              </a:ext>
            </a:extLst>
          </p:cNvPr>
          <p:cNvCxnSpPr>
            <a:cxnSpLocks/>
          </p:cNvCxnSpPr>
          <p:nvPr/>
        </p:nvCxnSpPr>
        <p:spPr>
          <a:xfrm flipV="1">
            <a:off x="4791942" y="2888189"/>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מחבר חץ ישר 10">
            <a:extLst>
              <a:ext uri="{FF2B5EF4-FFF2-40B4-BE49-F238E27FC236}">
                <a16:creationId xmlns:a16="http://schemas.microsoft.com/office/drawing/2014/main" id="{B6365846-ECF5-4369-B34D-D81630E8846C}"/>
              </a:ext>
            </a:extLst>
          </p:cNvPr>
          <p:cNvCxnSpPr>
            <a:cxnSpLocks/>
          </p:cNvCxnSpPr>
          <p:nvPr/>
        </p:nvCxnSpPr>
        <p:spPr>
          <a:xfrm flipV="1">
            <a:off x="9588913" y="288093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מחבר חץ ישר 11">
            <a:extLst>
              <a:ext uri="{FF2B5EF4-FFF2-40B4-BE49-F238E27FC236}">
                <a16:creationId xmlns:a16="http://schemas.microsoft.com/office/drawing/2014/main" id="{69276C0C-6EB8-4166-9813-09AF1CEED45C}"/>
              </a:ext>
            </a:extLst>
          </p:cNvPr>
          <p:cNvCxnSpPr>
            <a:cxnSpLocks/>
          </p:cNvCxnSpPr>
          <p:nvPr/>
        </p:nvCxnSpPr>
        <p:spPr>
          <a:xfrm flipV="1">
            <a:off x="2614803" y="288819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98E4E8C-412E-4010-8463-B0744C99DF75}"/>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213197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 name="כותרת 4"/>
          <p:cNvSpPr>
            <a:spLocks noGrp="1"/>
          </p:cNvSpPr>
          <p:nvPr>
            <p:ph type="ctrTitle"/>
          </p:nvPr>
        </p:nvSpPr>
        <p:spPr/>
        <p:txBody>
          <a:bodyPr/>
          <a:lstStyle/>
          <a:p>
            <a:r>
              <a:rPr lang="he-IL" dirty="0"/>
              <a:t>מערך מונים – שיעור 2</a:t>
            </a:r>
          </a:p>
        </p:txBody>
      </p:sp>
      <p:sp>
        <p:nvSpPr>
          <p:cNvPr id="7" name="כותרת משנה 6"/>
          <p:cNvSpPr>
            <a:spLocks noGrp="1"/>
          </p:cNvSpPr>
          <p:nvPr>
            <p:ph type="subTitle" idx="1"/>
          </p:nvPr>
        </p:nvSpPr>
        <p:spPr/>
        <p:txBody>
          <a:bodyPr/>
          <a:lstStyle/>
          <a:p>
            <a:r>
              <a:rPr lang="he-IL" dirty="0">
                <a:sym typeface="Varela Round"/>
              </a:rPr>
              <a:t>מדעי המחשב – יסודות 2</a:t>
            </a:r>
          </a:p>
        </p:txBody>
      </p:sp>
      <p:sp>
        <p:nvSpPr>
          <p:cNvPr id="4" name="מציין מיקום תוכן 3"/>
          <p:cNvSpPr>
            <a:spLocks noGrp="1"/>
          </p:cNvSpPr>
          <p:nvPr>
            <p:ph idx="10"/>
          </p:nvPr>
        </p:nvSpPr>
        <p:spPr/>
        <p:txBody>
          <a:bodyPr/>
          <a:lstStyle/>
          <a:p>
            <a:r>
              <a:rPr lang="he-IL" dirty="0">
                <a:sym typeface="Varela Round"/>
              </a:rPr>
              <a:t>עדי גרין</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extLst>
              <p:ext uri="{D42A27DB-BD31-4B8C-83A1-F6EECF244321}">
                <p14:modId xmlns:p14="http://schemas.microsoft.com/office/powerpoint/2010/main" val="4124148987"/>
              </p:ext>
            </p:extLst>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3</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3</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4</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6</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2</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t>9,  6, 11</a:t>
            </a:r>
          </a:p>
          <a:p>
            <a:pPr algn="l" rtl="0"/>
            <a:r>
              <a:rPr lang="en-US" sz="3200" b="1" dirty="0"/>
              <a:t>6,  8, 5</a:t>
            </a:r>
          </a:p>
          <a:p>
            <a:pPr algn="l" rtl="0"/>
            <a:r>
              <a:rPr lang="en-US" sz="3200" b="1" dirty="0"/>
              <a:t>12, 8, 3</a:t>
            </a:r>
          </a:p>
          <a:p>
            <a:pPr algn="l" rtl="0"/>
            <a:r>
              <a:rPr lang="en-US" sz="3200" b="1" dirty="0">
                <a:solidFill>
                  <a:srgbClr val="FF0000"/>
                </a:solidFill>
              </a:rPr>
              <a:t>15, 2, 6</a:t>
            </a:r>
            <a:endParaRPr lang="he-IL" sz="3200" b="1" dirty="0">
              <a:solidFill>
                <a:srgbClr val="FF0000"/>
              </a:solidFill>
            </a:endParaRPr>
          </a:p>
        </p:txBody>
      </p:sp>
      <p:cxnSp>
        <p:nvCxnSpPr>
          <p:cNvPr id="10" name="מחבר חץ ישר 9">
            <a:extLst>
              <a:ext uri="{FF2B5EF4-FFF2-40B4-BE49-F238E27FC236}">
                <a16:creationId xmlns:a16="http://schemas.microsoft.com/office/drawing/2014/main" id="{59483F1A-3CCD-4DC7-AD29-594E18FADFC4}"/>
              </a:ext>
            </a:extLst>
          </p:cNvPr>
          <p:cNvCxnSpPr>
            <a:cxnSpLocks/>
          </p:cNvCxnSpPr>
          <p:nvPr/>
        </p:nvCxnSpPr>
        <p:spPr>
          <a:xfrm flipV="1">
            <a:off x="4791942" y="2888189"/>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מחבר חץ ישר 10">
            <a:extLst>
              <a:ext uri="{FF2B5EF4-FFF2-40B4-BE49-F238E27FC236}">
                <a16:creationId xmlns:a16="http://schemas.microsoft.com/office/drawing/2014/main" id="{B6365846-ECF5-4369-B34D-D81630E8846C}"/>
              </a:ext>
            </a:extLst>
          </p:cNvPr>
          <p:cNvCxnSpPr>
            <a:cxnSpLocks/>
          </p:cNvCxnSpPr>
          <p:nvPr/>
        </p:nvCxnSpPr>
        <p:spPr>
          <a:xfrm flipV="1">
            <a:off x="9588913" y="288093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מחבר חץ ישר 11">
            <a:extLst>
              <a:ext uri="{FF2B5EF4-FFF2-40B4-BE49-F238E27FC236}">
                <a16:creationId xmlns:a16="http://schemas.microsoft.com/office/drawing/2014/main" id="{69276C0C-6EB8-4166-9813-09AF1CEED45C}"/>
              </a:ext>
            </a:extLst>
          </p:cNvPr>
          <p:cNvCxnSpPr>
            <a:cxnSpLocks/>
          </p:cNvCxnSpPr>
          <p:nvPr/>
        </p:nvCxnSpPr>
        <p:spPr>
          <a:xfrm flipV="1">
            <a:off x="2614803" y="2888195"/>
            <a:ext cx="0" cy="540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0818014-CD5A-4BE0-B033-9FCD9D1A2969}"/>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3637166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3</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3</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4</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6</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1</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sz="2800" dirty="0"/>
                        <a:t>2</a:t>
                      </a:r>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he-IL" sz="28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Tree>
    <p:extLst>
      <p:ext uri="{BB962C8B-B14F-4D97-AF65-F5344CB8AC3E}">
        <p14:creationId xmlns:p14="http://schemas.microsoft.com/office/powerpoint/2010/main" val="235819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sp>
        <p:nvSpPr>
          <p:cNvPr id="3" name="TextBox 2">
            <a:extLst>
              <a:ext uri="{FF2B5EF4-FFF2-40B4-BE49-F238E27FC236}">
                <a16:creationId xmlns:a16="http://schemas.microsoft.com/office/drawing/2014/main" id="{E1CFB9A8-5632-470E-B738-E4FA6303948A}"/>
              </a:ext>
            </a:extLst>
          </p:cNvPr>
          <p:cNvSpPr txBox="1"/>
          <p:nvPr/>
        </p:nvSpPr>
        <p:spPr>
          <a:xfrm>
            <a:off x="691622" y="921847"/>
            <a:ext cx="8945863" cy="5293757"/>
          </a:xfrm>
          <a:prstGeom prst="rect">
            <a:avLst/>
          </a:prstGeom>
          <a:noFill/>
        </p:spPr>
        <p:txBody>
          <a:bodyPr wrap="square" rtlCol="1">
            <a:spAutoFit/>
          </a:bodyPr>
          <a:lstStyle/>
          <a:p>
            <a:pPr algn="l" rtl="0"/>
            <a:r>
              <a:rPr lang="en-US" sz="2000" b="1" dirty="0">
                <a:solidFill>
                  <a:srgbClr val="7F0055"/>
                </a:solidFill>
                <a:latin typeface="Consolas" panose="020B0609020204030204" pitchFamily="49" charset="0"/>
              </a:rPr>
              <a:t>int</a:t>
            </a:r>
            <a:r>
              <a:rPr lang="en-US" sz="2000" b="1" dirty="0">
                <a:solidFill>
                  <a:srgbClr val="000000"/>
                </a:solidFill>
                <a:latin typeface="Consolas" panose="020B0609020204030204" pitchFamily="49" charset="0"/>
              </a:rPr>
              <a:t>[] </a:t>
            </a:r>
            <a:r>
              <a:rPr lang="en-US" sz="2000" b="1" dirty="0" err="1">
                <a:solidFill>
                  <a:srgbClr val="6A3E3E"/>
                </a:solidFill>
                <a:latin typeface="Consolas" panose="020B0609020204030204" pitchFamily="49" charset="0"/>
              </a:rPr>
              <a:t>arr</a:t>
            </a:r>
            <a:r>
              <a:rPr lang="en-US" sz="2000" b="1" dirty="0">
                <a:solidFill>
                  <a:srgbClr val="000000"/>
                </a:solidFill>
                <a:latin typeface="Consolas" panose="020B0609020204030204" pitchFamily="49" charset="0"/>
              </a:rPr>
              <a:t> = </a:t>
            </a:r>
            <a:r>
              <a:rPr lang="en-US" sz="2000" b="1" dirty="0">
                <a:solidFill>
                  <a:srgbClr val="7F0055"/>
                </a:solidFill>
                <a:latin typeface="Consolas" panose="020B0609020204030204" pitchFamily="49" charset="0"/>
              </a:rPr>
              <a:t>new</a:t>
            </a:r>
            <a:r>
              <a:rPr lang="en-US" sz="2000" b="1" dirty="0">
                <a:solidFill>
                  <a:srgbClr val="000000"/>
                </a:solidFill>
                <a:latin typeface="Consolas" panose="020B0609020204030204" pitchFamily="49" charset="0"/>
              </a:rPr>
              <a:t> </a:t>
            </a:r>
            <a:r>
              <a:rPr lang="en-US" sz="2000" b="1" dirty="0">
                <a:solidFill>
                  <a:srgbClr val="7F0055"/>
                </a:solidFill>
                <a:latin typeface="Consolas" panose="020B0609020204030204" pitchFamily="49" charset="0"/>
              </a:rPr>
              <a:t>int</a:t>
            </a:r>
            <a:r>
              <a:rPr lang="en-US" sz="2000" b="1" dirty="0">
                <a:solidFill>
                  <a:srgbClr val="000000"/>
                </a:solidFill>
                <a:latin typeface="Consolas" panose="020B0609020204030204" pitchFamily="49" charset="0"/>
              </a:rPr>
              <a:t>[17];</a:t>
            </a:r>
          </a:p>
          <a:p>
            <a:pPr algn="l" rtl="0"/>
            <a:r>
              <a:rPr lang="nn-NO" sz="2000" b="1" dirty="0">
                <a:solidFill>
                  <a:srgbClr val="7F0055"/>
                </a:solidFill>
                <a:latin typeface="Consolas" panose="020B0609020204030204" pitchFamily="49" charset="0"/>
              </a:rPr>
              <a:t>for</a:t>
            </a:r>
            <a:r>
              <a:rPr lang="nn-NO" sz="2000" b="1" dirty="0">
                <a:solidFill>
                  <a:srgbClr val="000000"/>
                </a:solidFill>
                <a:latin typeface="Consolas" panose="020B0609020204030204" pitchFamily="49" charset="0"/>
              </a:rPr>
              <a:t> (</a:t>
            </a:r>
            <a:r>
              <a:rPr lang="nn-NO" sz="2000" b="1" dirty="0">
                <a:solidFill>
                  <a:srgbClr val="7F0055"/>
                </a:solidFill>
                <a:latin typeface="Consolas" panose="020B0609020204030204" pitchFamily="49" charset="0"/>
              </a:rPr>
              <a:t>int</a:t>
            </a:r>
            <a:r>
              <a:rPr lang="nn-NO" sz="2000" b="1" dirty="0">
                <a:solidFill>
                  <a:srgbClr val="000000"/>
                </a:solidFill>
                <a:latin typeface="Consolas" panose="020B0609020204030204" pitchFamily="49" charset="0"/>
              </a:rPr>
              <a:t> </a:t>
            </a:r>
            <a:r>
              <a:rPr lang="nn-NO" sz="2000" b="1" dirty="0">
                <a:solidFill>
                  <a:srgbClr val="6A3E3E"/>
                </a:solidFill>
                <a:latin typeface="Consolas" panose="020B0609020204030204" pitchFamily="49" charset="0"/>
              </a:rPr>
              <a:t>i</a:t>
            </a:r>
            <a:r>
              <a:rPr lang="nn-NO" sz="2000" b="1" dirty="0">
                <a:solidFill>
                  <a:srgbClr val="000000"/>
                </a:solidFill>
                <a:latin typeface="Consolas" panose="020B0609020204030204" pitchFamily="49" charset="0"/>
              </a:rPr>
              <a:t> = 0; </a:t>
            </a:r>
            <a:r>
              <a:rPr lang="nn-NO" sz="2000" b="1" dirty="0">
                <a:solidFill>
                  <a:srgbClr val="6A3E3E"/>
                </a:solidFill>
                <a:latin typeface="Consolas" panose="020B0609020204030204" pitchFamily="49" charset="0"/>
              </a:rPr>
              <a:t>i</a:t>
            </a:r>
            <a:r>
              <a:rPr lang="nn-NO" sz="2000" b="1" dirty="0">
                <a:solidFill>
                  <a:srgbClr val="000000"/>
                </a:solidFill>
                <a:latin typeface="Consolas" panose="020B0609020204030204" pitchFamily="49" charset="0"/>
              </a:rPr>
              <a:t> &lt; </a:t>
            </a:r>
            <a:r>
              <a:rPr lang="nn-NO" sz="2000" b="1" dirty="0">
                <a:solidFill>
                  <a:srgbClr val="6A3E3E"/>
                </a:solidFill>
                <a:latin typeface="Consolas" panose="020B0609020204030204" pitchFamily="49" charset="0"/>
              </a:rPr>
              <a:t>arr</a:t>
            </a:r>
            <a:r>
              <a:rPr lang="nn-NO" sz="2000" b="1" dirty="0">
                <a:solidFill>
                  <a:srgbClr val="000000"/>
                </a:solidFill>
                <a:latin typeface="Consolas" panose="020B0609020204030204" pitchFamily="49" charset="0"/>
              </a:rPr>
              <a:t>.</a:t>
            </a:r>
            <a:r>
              <a:rPr lang="nn-NO" sz="2000" b="1" dirty="0">
                <a:solidFill>
                  <a:srgbClr val="0000C0"/>
                </a:solidFill>
                <a:latin typeface="Consolas" panose="020B0609020204030204" pitchFamily="49" charset="0"/>
              </a:rPr>
              <a:t>length</a:t>
            </a:r>
            <a:r>
              <a:rPr lang="nn-NO" sz="2000" b="1" dirty="0">
                <a:solidFill>
                  <a:srgbClr val="000000"/>
                </a:solidFill>
                <a:latin typeface="Consolas" panose="020B0609020204030204" pitchFamily="49" charset="0"/>
              </a:rPr>
              <a:t>; </a:t>
            </a:r>
            <a:r>
              <a:rPr lang="nn-NO" sz="2000" b="1" dirty="0">
                <a:solidFill>
                  <a:srgbClr val="6A3E3E"/>
                </a:solidFill>
                <a:latin typeface="Consolas" panose="020B0609020204030204" pitchFamily="49" charset="0"/>
              </a:rPr>
              <a:t>i</a:t>
            </a:r>
            <a:r>
              <a:rPr lang="nn-NO" sz="2000" b="1" dirty="0">
                <a:solidFill>
                  <a:srgbClr val="000000"/>
                </a:solidFill>
                <a:latin typeface="Consolas" panose="020B0609020204030204" pitchFamily="49" charset="0"/>
              </a:rPr>
              <a:t>++)</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arr</a:t>
            </a:r>
            <a:r>
              <a:rPr lang="en-US" sz="2000" dirty="0">
                <a:solidFill>
                  <a:srgbClr val="000000"/>
                </a:solidFill>
                <a:latin typeface="Consolas" panose="020B0609020204030204" pitchFamily="49" charset="0"/>
              </a:rPr>
              <a:t>[</a:t>
            </a:r>
            <a:r>
              <a:rPr lang="en-US" sz="2000" dirty="0" err="1">
                <a:solidFill>
                  <a:srgbClr val="6A3E3E"/>
                </a:solidFill>
                <a:latin typeface="Consolas" panose="020B0609020204030204" pitchFamily="49" charset="0"/>
              </a:rPr>
              <a:t>i</a:t>
            </a:r>
            <a:r>
              <a:rPr lang="en-US" sz="2000" dirty="0">
                <a:solidFill>
                  <a:srgbClr val="000000"/>
                </a:solidFill>
                <a:latin typeface="Consolas" panose="020B0609020204030204" pitchFamily="49" charset="0"/>
              </a:rPr>
              <a:t>] = 0;</a:t>
            </a:r>
          </a:p>
          <a:p>
            <a:pPr algn="l" rtl="0"/>
            <a:endParaRPr lang="he-IL" sz="2000" dirty="0">
              <a:latin typeface="Consolas" panose="020B0609020204030204" pitchFamily="49" charset="0"/>
            </a:endParaRPr>
          </a:p>
          <a:p>
            <a:pPr algn="l" rtl="0"/>
            <a:r>
              <a:rPr lang="en-US" sz="2000" b="1" dirty="0">
                <a:solidFill>
                  <a:srgbClr val="7F0055"/>
                </a:solidFill>
                <a:latin typeface="Consolas" panose="020B0609020204030204" pitchFamily="49" charset="0"/>
              </a:rPr>
              <a:t>int</a:t>
            </a:r>
            <a:r>
              <a:rPr lang="en-US" sz="2000" b="1" dirty="0">
                <a:solidFill>
                  <a:srgbClr val="000000"/>
                </a:solidFill>
                <a:latin typeface="Consolas" panose="020B0609020204030204" pitchFamily="49" charset="0"/>
              </a:rPr>
              <a:t> </a:t>
            </a:r>
            <a:r>
              <a:rPr lang="en-US" sz="2000" b="1" dirty="0" err="1">
                <a:solidFill>
                  <a:srgbClr val="6A3E3E"/>
                </a:solidFill>
                <a:latin typeface="Consolas" panose="020B0609020204030204" pitchFamily="49" charset="0"/>
              </a:rPr>
              <a:t>firstPlace</a:t>
            </a:r>
            <a:r>
              <a:rPr lang="en-US" sz="2000" b="1" dirty="0">
                <a:solidFill>
                  <a:srgbClr val="000000"/>
                </a:solidFill>
                <a:latin typeface="Consolas" panose="020B0609020204030204" pitchFamily="49" charset="0"/>
              </a:rPr>
              <a:t>, </a:t>
            </a:r>
            <a:r>
              <a:rPr lang="en-US" sz="2000" b="1" dirty="0" err="1">
                <a:solidFill>
                  <a:srgbClr val="6A3E3E"/>
                </a:solidFill>
                <a:latin typeface="Consolas" panose="020B0609020204030204" pitchFamily="49" charset="0"/>
              </a:rPr>
              <a:t>secondPlace</a:t>
            </a:r>
            <a:r>
              <a:rPr lang="en-US" sz="2000" b="1" dirty="0">
                <a:solidFill>
                  <a:srgbClr val="000000"/>
                </a:solidFill>
                <a:latin typeface="Consolas" panose="020B0609020204030204" pitchFamily="49" charset="0"/>
              </a:rPr>
              <a:t>, </a:t>
            </a:r>
            <a:r>
              <a:rPr lang="en-US" sz="2000" b="1" dirty="0" err="1">
                <a:solidFill>
                  <a:srgbClr val="6A3E3E"/>
                </a:solidFill>
                <a:latin typeface="Consolas" panose="020B0609020204030204" pitchFamily="49" charset="0"/>
              </a:rPr>
              <a:t>thirdPlace</a:t>
            </a:r>
            <a:r>
              <a:rPr lang="en-US" sz="2000" b="1" dirty="0">
                <a:solidFill>
                  <a:srgbClr val="000000"/>
                </a:solidFill>
                <a:latin typeface="Consolas" panose="020B0609020204030204" pitchFamily="49" charset="0"/>
              </a:rPr>
              <a:t>;</a:t>
            </a:r>
          </a:p>
          <a:p>
            <a:pPr algn="l" rtl="0"/>
            <a:r>
              <a:rPr lang="nn-NO" sz="2000" b="1" dirty="0">
                <a:solidFill>
                  <a:srgbClr val="7F0055"/>
                </a:solidFill>
                <a:latin typeface="Consolas" panose="020B0609020204030204" pitchFamily="49" charset="0"/>
              </a:rPr>
              <a:t>for</a:t>
            </a:r>
            <a:r>
              <a:rPr lang="nn-NO" sz="2000" b="1" dirty="0">
                <a:solidFill>
                  <a:srgbClr val="000000"/>
                </a:solidFill>
                <a:latin typeface="Consolas" panose="020B0609020204030204" pitchFamily="49" charset="0"/>
              </a:rPr>
              <a:t> (</a:t>
            </a:r>
            <a:r>
              <a:rPr lang="nn-NO" sz="2000" b="1" dirty="0">
                <a:solidFill>
                  <a:srgbClr val="7F0055"/>
                </a:solidFill>
                <a:latin typeface="Consolas" panose="020B0609020204030204" pitchFamily="49" charset="0"/>
              </a:rPr>
              <a:t>int</a:t>
            </a:r>
            <a:r>
              <a:rPr lang="nn-NO" sz="2000" b="1" dirty="0">
                <a:solidFill>
                  <a:srgbClr val="000000"/>
                </a:solidFill>
                <a:latin typeface="Consolas" panose="020B0609020204030204" pitchFamily="49" charset="0"/>
              </a:rPr>
              <a:t> </a:t>
            </a:r>
            <a:r>
              <a:rPr lang="nn-NO" sz="2000" b="1" dirty="0">
                <a:solidFill>
                  <a:srgbClr val="6A3E3E"/>
                </a:solidFill>
                <a:latin typeface="Consolas" panose="020B0609020204030204" pitchFamily="49" charset="0"/>
              </a:rPr>
              <a:t>i</a:t>
            </a:r>
            <a:r>
              <a:rPr lang="nn-NO" sz="2000" b="1" dirty="0">
                <a:solidFill>
                  <a:srgbClr val="000000"/>
                </a:solidFill>
                <a:latin typeface="Consolas" panose="020B0609020204030204" pitchFamily="49" charset="0"/>
              </a:rPr>
              <a:t> = 1; </a:t>
            </a:r>
            <a:r>
              <a:rPr lang="nn-NO" sz="2000" b="1" dirty="0">
                <a:solidFill>
                  <a:srgbClr val="6A3E3E"/>
                </a:solidFill>
                <a:latin typeface="Consolas" panose="020B0609020204030204" pitchFamily="49" charset="0"/>
              </a:rPr>
              <a:t>i</a:t>
            </a:r>
            <a:r>
              <a:rPr lang="nn-NO" sz="2000" b="1" dirty="0">
                <a:solidFill>
                  <a:srgbClr val="000000"/>
                </a:solidFill>
                <a:latin typeface="Consolas" panose="020B0609020204030204" pitchFamily="49" charset="0"/>
              </a:rPr>
              <a:t> &lt;= 25; </a:t>
            </a:r>
            <a:r>
              <a:rPr lang="nn-NO" sz="2000" b="1" dirty="0">
                <a:solidFill>
                  <a:srgbClr val="6A3E3E"/>
                </a:solidFill>
                <a:latin typeface="Consolas" panose="020B0609020204030204" pitchFamily="49" charset="0"/>
              </a:rPr>
              <a:t>i</a:t>
            </a:r>
            <a:r>
              <a:rPr lang="nn-NO" sz="2000" b="1" dirty="0">
                <a:solidFill>
                  <a:srgbClr val="000000"/>
                </a:solidFill>
                <a:latin typeface="Consolas" panose="020B0609020204030204" pitchFamily="49" charset="0"/>
              </a:rPr>
              <a:t>++) {</a:t>
            </a:r>
          </a:p>
          <a:p>
            <a:pPr algn="l" rtl="0"/>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System.</a:t>
            </a:r>
            <a:r>
              <a:rPr lang="en-US" sz="2000" b="1" i="1" dirty="0" err="1">
                <a:solidFill>
                  <a:srgbClr val="0000C0"/>
                </a:solidFill>
                <a:latin typeface="Consolas" panose="020B0609020204030204" pitchFamily="49" charset="0"/>
              </a:rPr>
              <a:t>out</a:t>
            </a:r>
            <a:r>
              <a:rPr lang="en-US" sz="2000" b="1" i="1" dirty="0" err="1">
                <a:solidFill>
                  <a:srgbClr val="000000"/>
                </a:solidFill>
                <a:latin typeface="Consolas" panose="020B0609020204030204" pitchFamily="49" charset="0"/>
              </a:rPr>
              <a:t>.println</a:t>
            </a:r>
            <a:r>
              <a:rPr lang="en-US" sz="2000" b="1" i="1" dirty="0">
                <a:solidFill>
                  <a:srgbClr val="000000"/>
                </a:solidFill>
                <a:latin typeface="Consolas" panose="020B0609020204030204" pitchFamily="49" charset="0"/>
              </a:rPr>
              <a:t>(</a:t>
            </a:r>
            <a:r>
              <a:rPr lang="en-US" sz="2000" b="1" i="1" dirty="0">
                <a:solidFill>
                  <a:srgbClr val="2A00FF"/>
                </a:solidFill>
                <a:latin typeface="Consolas" panose="020B0609020204030204" pitchFamily="49" charset="0"/>
              </a:rPr>
              <a:t>"What is your first place?"</a:t>
            </a:r>
            <a:r>
              <a:rPr lang="en-US" sz="2000" b="1" i="1" dirty="0">
                <a:solidFill>
                  <a:srgbClr val="000000"/>
                </a:solidFill>
                <a:latin typeface="Consolas" panose="020B0609020204030204" pitchFamily="49" charset="0"/>
              </a:rPr>
              <a:t>);</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firstPlace</a:t>
            </a:r>
            <a:r>
              <a:rPr lang="en-US" sz="2000" dirty="0">
                <a:solidFill>
                  <a:srgbClr val="000000"/>
                </a:solidFill>
                <a:latin typeface="Consolas" panose="020B0609020204030204" pitchFamily="49" charset="0"/>
              </a:rPr>
              <a:t> = </a:t>
            </a:r>
            <a:r>
              <a:rPr lang="en-US" sz="2000" dirty="0" err="1">
                <a:solidFill>
                  <a:srgbClr val="6A3E3E"/>
                </a:solidFill>
                <a:latin typeface="Consolas" panose="020B0609020204030204" pitchFamily="49" charset="0"/>
              </a:rPr>
              <a:t>in</a:t>
            </a:r>
            <a:r>
              <a:rPr lang="en-US" sz="2000" dirty="0" err="1">
                <a:solidFill>
                  <a:srgbClr val="000000"/>
                </a:solidFill>
                <a:latin typeface="Consolas" panose="020B0609020204030204" pitchFamily="49" charset="0"/>
              </a:rPr>
              <a:t>.nextInt</a:t>
            </a:r>
            <a:r>
              <a:rPr lang="en-US" sz="2000" dirty="0">
                <a:solidFill>
                  <a:srgbClr val="000000"/>
                </a:solidFill>
                <a:latin typeface="Consolas" panose="020B0609020204030204" pitchFamily="49" charset="0"/>
              </a:rPr>
              <a:t>();</a:t>
            </a:r>
          </a:p>
          <a:p>
            <a:pPr algn="l" rtl="0"/>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System.</a:t>
            </a:r>
            <a:r>
              <a:rPr lang="en-US" sz="2000" b="1" i="1" dirty="0" err="1">
                <a:solidFill>
                  <a:srgbClr val="0000C0"/>
                </a:solidFill>
                <a:latin typeface="Consolas" panose="020B0609020204030204" pitchFamily="49" charset="0"/>
              </a:rPr>
              <a:t>out</a:t>
            </a:r>
            <a:r>
              <a:rPr lang="en-US" sz="2000" b="1" i="1" dirty="0" err="1">
                <a:solidFill>
                  <a:srgbClr val="000000"/>
                </a:solidFill>
                <a:latin typeface="Consolas" panose="020B0609020204030204" pitchFamily="49" charset="0"/>
              </a:rPr>
              <a:t>.println</a:t>
            </a:r>
            <a:r>
              <a:rPr lang="en-US" sz="2000" b="1" i="1" dirty="0">
                <a:solidFill>
                  <a:srgbClr val="000000"/>
                </a:solidFill>
                <a:latin typeface="Consolas" panose="020B0609020204030204" pitchFamily="49" charset="0"/>
              </a:rPr>
              <a:t>(</a:t>
            </a:r>
            <a:r>
              <a:rPr lang="en-US" sz="2000" b="1" i="1" dirty="0">
                <a:solidFill>
                  <a:srgbClr val="2A00FF"/>
                </a:solidFill>
                <a:latin typeface="Consolas" panose="020B0609020204030204" pitchFamily="49" charset="0"/>
              </a:rPr>
              <a:t>"What is your second place?"</a:t>
            </a:r>
            <a:r>
              <a:rPr lang="en-US" sz="2000" b="1" i="1" dirty="0">
                <a:solidFill>
                  <a:srgbClr val="000000"/>
                </a:solidFill>
                <a:latin typeface="Consolas" panose="020B0609020204030204" pitchFamily="49" charset="0"/>
              </a:rPr>
              <a:t>);</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secondPlace</a:t>
            </a:r>
            <a:r>
              <a:rPr lang="en-US" sz="2000" dirty="0">
                <a:solidFill>
                  <a:srgbClr val="000000"/>
                </a:solidFill>
                <a:latin typeface="Consolas" panose="020B0609020204030204" pitchFamily="49" charset="0"/>
              </a:rPr>
              <a:t> = </a:t>
            </a:r>
            <a:r>
              <a:rPr lang="en-US" sz="2000" dirty="0" err="1">
                <a:solidFill>
                  <a:srgbClr val="6A3E3E"/>
                </a:solidFill>
                <a:latin typeface="Consolas" panose="020B0609020204030204" pitchFamily="49" charset="0"/>
              </a:rPr>
              <a:t>in</a:t>
            </a:r>
            <a:r>
              <a:rPr lang="en-US" sz="2000" dirty="0" err="1">
                <a:solidFill>
                  <a:srgbClr val="000000"/>
                </a:solidFill>
                <a:latin typeface="Consolas" panose="020B0609020204030204" pitchFamily="49" charset="0"/>
              </a:rPr>
              <a:t>.nextInt</a:t>
            </a:r>
            <a:r>
              <a:rPr lang="en-US" sz="2000" dirty="0">
                <a:solidFill>
                  <a:srgbClr val="000000"/>
                </a:solidFill>
                <a:latin typeface="Consolas" panose="020B0609020204030204" pitchFamily="49" charset="0"/>
              </a:rPr>
              <a:t>();</a:t>
            </a:r>
          </a:p>
          <a:p>
            <a:pPr algn="l" rtl="0"/>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System.</a:t>
            </a:r>
            <a:r>
              <a:rPr lang="en-US" sz="2000" b="1" i="1" dirty="0" err="1">
                <a:solidFill>
                  <a:srgbClr val="0000C0"/>
                </a:solidFill>
                <a:latin typeface="Consolas" panose="020B0609020204030204" pitchFamily="49" charset="0"/>
              </a:rPr>
              <a:t>out</a:t>
            </a:r>
            <a:r>
              <a:rPr lang="en-US" sz="2000" b="1" i="1" dirty="0" err="1">
                <a:solidFill>
                  <a:srgbClr val="000000"/>
                </a:solidFill>
                <a:latin typeface="Consolas" panose="020B0609020204030204" pitchFamily="49" charset="0"/>
              </a:rPr>
              <a:t>.println</a:t>
            </a:r>
            <a:r>
              <a:rPr lang="en-US" sz="2000" b="1" i="1" dirty="0">
                <a:solidFill>
                  <a:srgbClr val="000000"/>
                </a:solidFill>
                <a:latin typeface="Consolas" panose="020B0609020204030204" pitchFamily="49" charset="0"/>
              </a:rPr>
              <a:t>(</a:t>
            </a:r>
            <a:r>
              <a:rPr lang="en-US" sz="2000" b="1" i="1" dirty="0">
                <a:solidFill>
                  <a:srgbClr val="2A00FF"/>
                </a:solidFill>
                <a:latin typeface="Consolas" panose="020B0609020204030204" pitchFamily="49" charset="0"/>
              </a:rPr>
              <a:t>"What is your third place?"</a:t>
            </a:r>
            <a:r>
              <a:rPr lang="en-US" sz="2000" b="1" i="1" dirty="0">
                <a:solidFill>
                  <a:srgbClr val="000000"/>
                </a:solidFill>
                <a:latin typeface="Consolas" panose="020B0609020204030204" pitchFamily="49" charset="0"/>
              </a:rPr>
              <a:t>);</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thirdPlace</a:t>
            </a:r>
            <a:r>
              <a:rPr lang="en-US" sz="2000" dirty="0">
                <a:solidFill>
                  <a:srgbClr val="000000"/>
                </a:solidFill>
                <a:latin typeface="Consolas" panose="020B0609020204030204" pitchFamily="49" charset="0"/>
              </a:rPr>
              <a:t> = </a:t>
            </a:r>
            <a:r>
              <a:rPr lang="en-US" sz="2000" dirty="0" err="1">
                <a:solidFill>
                  <a:srgbClr val="6A3E3E"/>
                </a:solidFill>
                <a:latin typeface="Consolas" panose="020B0609020204030204" pitchFamily="49" charset="0"/>
              </a:rPr>
              <a:t>in</a:t>
            </a:r>
            <a:r>
              <a:rPr lang="en-US" sz="2000" dirty="0" err="1">
                <a:solidFill>
                  <a:srgbClr val="000000"/>
                </a:solidFill>
                <a:latin typeface="Consolas" panose="020B0609020204030204" pitchFamily="49" charset="0"/>
              </a:rPr>
              <a:t>.nextInt</a:t>
            </a:r>
            <a:r>
              <a:rPr lang="en-US" sz="2000" dirty="0">
                <a:solidFill>
                  <a:srgbClr val="000000"/>
                </a:solidFill>
                <a:latin typeface="Consolas" panose="020B0609020204030204" pitchFamily="49" charset="0"/>
              </a:rPr>
              <a:t>();</a:t>
            </a:r>
          </a:p>
          <a:p>
            <a:pPr algn="l" rtl="0"/>
            <a:endParaRPr lang="he-IL" sz="2000" dirty="0">
              <a:latin typeface="Consolas" panose="020B0609020204030204" pitchFamily="49" charset="0"/>
            </a:endParaRP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arr</a:t>
            </a:r>
            <a:r>
              <a:rPr lang="en-US" sz="2000" dirty="0">
                <a:solidFill>
                  <a:srgbClr val="000000"/>
                </a:solidFill>
                <a:latin typeface="Consolas" panose="020B0609020204030204" pitchFamily="49" charset="0"/>
              </a:rPr>
              <a:t>[</a:t>
            </a:r>
            <a:r>
              <a:rPr lang="en-US" sz="2000" dirty="0">
                <a:solidFill>
                  <a:srgbClr val="6A3E3E"/>
                </a:solidFill>
                <a:latin typeface="Consolas" panose="020B0609020204030204" pitchFamily="49" charset="0"/>
              </a:rPr>
              <a:t>firstPlace</a:t>
            </a:r>
            <a:r>
              <a:rPr lang="en-US" sz="2000" dirty="0">
                <a:solidFill>
                  <a:srgbClr val="000000"/>
                </a:solidFill>
                <a:latin typeface="Consolas" panose="020B0609020204030204" pitchFamily="49" charset="0"/>
              </a:rPr>
              <a:t>-1]+=3;</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arr</a:t>
            </a:r>
            <a:r>
              <a:rPr lang="en-US" sz="2000" dirty="0">
                <a:solidFill>
                  <a:srgbClr val="000000"/>
                </a:solidFill>
                <a:latin typeface="Consolas" panose="020B0609020204030204" pitchFamily="49" charset="0"/>
              </a:rPr>
              <a:t>[</a:t>
            </a:r>
            <a:r>
              <a:rPr lang="en-US" sz="2000" dirty="0">
                <a:solidFill>
                  <a:srgbClr val="6A3E3E"/>
                </a:solidFill>
                <a:latin typeface="Consolas" panose="020B0609020204030204" pitchFamily="49" charset="0"/>
              </a:rPr>
              <a:t>secondPlace</a:t>
            </a:r>
            <a:r>
              <a:rPr lang="en-US" sz="2000" dirty="0">
                <a:solidFill>
                  <a:srgbClr val="000000"/>
                </a:solidFill>
                <a:latin typeface="Consolas" panose="020B0609020204030204" pitchFamily="49" charset="0"/>
              </a:rPr>
              <a:t>-1]+=2;</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arr</a:t>
            </a:r>
            <a:r>
              <a:rPr lang="en-US" sz="2000" dirty="0">
                <a:solidFill>
                  <a:srgbClr val="000000"/>
                </a:solidFill>
                <a:latin typeface="Consolas" panose="020B0609020204030204" pitchFamily="49" charset="0"/>
              </a:rPr>
              <a:t>[</a:t>
            </a:r>
            <a:r>
              <a:rPr lang="en-US" sz="2000" dirty="0">
                <a:solidFill>
                  <a:srgbClr val="6A3E3E"/>
                </a:solidFill>
                <a:latin typeface="Consolas" panose="020B0609020204030204" pitchFamily="49" charset="0"/>
              </a:rPr>
              <a:t>thirdPlace</a:t>
            </a:r>
            <a:r>
              <a:rPr lang="en-US" sz="2000" dirty="0">
                <a:solidFill>
                  <a:srgbClr val="000000"/>
                </a:solidFill>
                <a:latin typeface="Consolas" panose="020B0609020204030204" pitchFamily="49" charset="0"/>
              </a:rPr>
              <a:t>-1]++;</a:t>
            </a:r>
          </a:p>
          <a:p>
            <a:pPr algn="l" rtl="0"/>
            <a:r>
              <a:rPr lang="he-IL" sz="2000" dirty="0">
                <a:solidFill>
                  <a:srgbClr val="000000"/>
                </a:solidFill>
                <a:latin typeface="Consolas" panose="020B0609020204030204" pitchFamily="49" charset="0"/>
              </a:rPr>
              <a:t>{</a:t>
            </a:r>
          </a:p>
        </p:txBody>
      </p:sp>
      <p:sp>
        <p:nvSpPr>
          <p:cNvPr id="5" name="TextBox 4">
            <a:extLst>
              <a:ext uri="{FF2B5EF4-FFF2-40B4-BE49-F238E27FC236}">
                <a16:creationId xmlns:a16="http://schemas.microsoft.com/office/drawing/2014/main" id="{58AA8A02-1472-4679-A2D7-BA480A029AFE}"/>
              </a:ext>
            </a:extLst>
          </p:cNvPr>
          <p:cNvSpPr txBox="1"/>
          <p:nvPr/>
        </p:nvSpPr>
        <p:spPr>
          <a:xfrm>
            <a:off x="9069557" y="954308"/>
            <a:ext cx="2372765" cy="830997"/>
          </a:xfrm>
          <a:prstGeom prst="rect">
            <a:avLst/>
          </a:prstGeom>
          <a:noFill/>
        </p:spPr>
        <p:txBody>
          <a:bodyPr wrap="none" rtlCol="1">
            <a:spAutoFit/>
          </a:bodyPr>
          <a:lstStyle/>
          <a:p>
            <a:r>
              <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nitialize</a:t>
            </a:r>
            <a:endParaRPr lang="he-IL"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235E05EB-0F2F-4FC9-BBC4-A17690ACDF26}"/>
              </a:ext>
            </a:extLst>
          </p:cNvPr>
          <p:cNvSpPr txBox="1"/>
          <p:nvPr/>
        </p:nvSpPr>
        <p:spPr>
          <a:xfrm>
            <a:off x="9127613" y="3053345"/>
            <a:ext cx="1484702" cy="830997"/>
          </a:xfrm>
          <a:prstGeom prst="rect">
            <a:avLst/>
          </a:prstGeom>
          <a:noFill/>
        </p:spPr>
        <p:txBody>
          <a:bodyPr wrap="none" rtlCol="1">
            <a:spAutoFit/>
          </a:bodyPr>
          <a:lstStyle/>
          <a:p>
            <a:r>
              <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nput</a:t>
            </a:r>
            <a:endParaRPr lang="he-IL"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17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מציאת סגן מקסימום:</a:t>
            </a:r>
          </a:p>
        </p:txBody>
      </p:sp>
      <p:sp>
        <p:nvSpPr>
          <p:cNvPr id="3" name="TextBox 2">
            <a:extLst>
              <a:ext uri="{FF2B5EF4-FFF2-40B4-BE49-F238E27FC236}">
                <a16:creationId xmlns:a16="http://schemas.microsoft.com/office/drawing/2014/main" id="{E1CFB9A8-5632-470E-B738-E4FA6303948A}"/>
              </a:ext>
            </a:extLst>
          </p:cNvPr>
          <p:cNvSpPr txBox="1"/>
          <p:nvPr/>
        </p:nvSpPr>
        <p:spPr>
          <a:xfrm>
            <a:off x="691622" y="921847"/>
            <a:ext cx="8945863" cy="5324535"/>
          </a:xfrm>
          <a:prstGeom prst="rect">
            <a:avLst/>
          </a:prstGeom>
          <a:noFill/>
        </p:spPr>
        <p:txBody>
          <a:bodyPr wrap="square" rtlCol="1">
            <a:spAutoFit/>
          </a:bodyPr>
          <a:lstStyle/>
          <a:p>
            <a:pPr algn="l" rtl="0"/>
            <a:r>
              <a:rPr lang="en-US" sz="2000" b="1" dirty="0">
                <a:solidFill>
                  <a:srgbClr val="7F0055"/>
                </a:solidFill>
                <a:latin typeface="Consolas" panose="020B0609020204030204" pitchFamily="49" charset="0"/>
              </a:rPr>
              <a:t>int</a:t>
            </a:r>
            <a:r>
              <a:rPr lang="en-US" sz="2000" b="1" dirty="0">
                <a:solidFill>
                  <a:srgbClr val="000000"/>
                </a:solidFill>
                <a:latin typeface="Consolas" panose="020B0609020204030204" pitchFamily="49" charset="0"/>
              </a:rPr>
              <a:t> </a:t>
            </a:r>
            <a:r>
              <a:rPr lang="en-US" sz="2000" b="1" dirty="0">
                <a:solidFill>
                  <a:srgbClr val="6A3E3E"/>
                </a:solidFill>
                <a:latin typeface="Consolas" panose="020B0609020204030204" pitchFamily="49" charset="0"/>
              </a:rPr>
              <a:t>max</a:t>
            </a:r>
            <a:r>
              <a:rPr lang="en-US" sz="2000" b="1" dirty="0">
                <a:solidFill>
                  <a:srgbClr val="000000"/>
                </a:solidFill>
                <a:latin typeface="Consolas" panose="020B0609020204030204" pitchFamily="49" charset="0"/>
              </a:rPr>
              <a:t>, </a:t>
            </a:r>
            <a:r>
              <a:rPr lang="en-US" sz="2000" b="1" dirty="0" err="1">
                <a:solidFill>
                  <a:srgbClr val="6A3E3E"/>
                </a:solidFill>
                <a:latin typeface="Consolas" panose="020B0609020204030204" pitchFamily="49" charset="0"/>
              </a:rPr>
              <a:t>sganMax</a:t>
            </a:r>
            <a:r>
              <a:rPr lang="en-US" sz="2000" b="1" dirty="0">
                <a:solidFill>
                  <a:srgbClr val="000000"/>
                </a:solidFill>
                <a:latin typeface="Consolas" panose="020B0609020204030204" pitchFamily="49" charset="0"/>
              </a:rPr>
              <a:t>;</a:t>
            </a:r>
          </a:p>
          <a:p>
            <a:pPr algn="l" rtl="0"/>
            <a:r>
              <a:rPr lang="en-US" sz="2000" b="1" dirty="0">
                <a:solidFill>
                  <a:srgbClr val="7F0055"/>
                </a:solidFill>
                <a:latin typeface="Consolas" panose="020B0609020204030204" pitchFamily="49" charset="0"/>
              </a:rPr>
              <a:t>if</a:t>
            </a:r>
            <a:r>
              <a:rPr lang="en-US" sz="2000" b="1" dirty="0">
                <a:solidFill>
                  <a:srgbClr val="000000"/>
                </a:solidFill>
                <a:latin typeface="Consolas" panose="020B0609020204030204" pitchFamily="49" charset="0"/>
              </a:rPr>
              <a:t> (</a:t>
            </a:r>
            <a:r>
              <a:rPr lang="en-US" sz="2000" b="1" dirty="0" err="1">
                <a:solidFill>
                  <a:srgbClr val="6A3E3E"/>
                </a:solidFill>
                <a:latin typeface="Consolas" panose="020B0609020204030204" pitchFamily="49" charset="0"/>
              </a:rPr>
              <a:t>arr</a:t>
            </a:r>
            <a:r>
              <a:rPr lang="en-US" sz="2000" b="1" dirty="0">
                <a:solidFill>
                  <a:srgbClr val="000000"/>
                </a:solidFill>
                <a:latin typeface="Consolas" panose="020B0609020204030204" pitchFamily="49" charset="0"/>
              </a:rPr>
              <a:t>[0] &gt; </a:t>
            </a:r>
            <a:r>
              <a:rPr lang="en-US" sz="2000" b="1" dirty="0" err="1">
                <a:solidFill>
                  <a:srgbClr val="6A3E3E"/>
                </a:solidFill>
                <a:latin typeface="Consolas" panose="020B0609020204030204" pitchFamily="49" charset="0"/>
              </a:rPr>
              <a:t>arr</a:t>
            </a:r>
            <a:r>
              <a:rPr lang="en-US" sz="2000" b="1" dirty="0">
                <a:solidFill>
                  <a:srgbClr val="000000"/>
                </a:solidFill>
                <a:latin typeface="Consolas" panose="020B0609020204030204" pitchFamily="49" charset="0"/>
              </a:rPr>
              <a:t>[1]) </a:t>
            </a:r>
            <a:r>
              <a:rPr lang="en-US" sz="2000" dirty="0">
                <a:solidFill>
                  <a:srgbClr val="000000"/>
                </a:solidFill>
                <a:latin typeface="Consolas" panose="020B0609020204030204" pitchFamily="49" charset="0"/>
              </a:rPr>
              <a:t>{</a:t>
            </a:r>
          </a:p>
          <a:p>
            <a:pPr algn="l" rtl="0"/>
            <a:r>
              <a:rPr lang="en-US" sz="2000" dirty="0">
                <a:solidFill>
                  <a:srgbClr val="6A3E3E"/>
                </a:solidFill>
                <a:latin typeface="Consolas" panose="020B0609020204030204" pitchFamily="49" charset="0"/>
              </a:rPr>
              <a:t>	max</a:t>
            </a:r>
            <a:r>
              <a:rPr lang="en-US" sz="2000" dirty="0">
                <a:solidFill>
                  <a:srgbClr val="000000"/>
                </a:solidFill>
                <a:latin typeface="Consolas" panose="020B0609020204030204" pitchFamily="49" charset="0"/>
              </a:rPr>
              <a:t> = 0;</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sganMax</a:t>
            </a:r>
            <a:r>
              <a:rPr lang="en-US" sz="2000" dirty="0">
                <a:solidFill>
                  <a:srgbClr val="000000"/>
                </a:solidFill>
                <a:latin typeface="Consolas" panose="020B0609020204030204" pitchFamily="49" charset="0"/>
              </a:rPr>
              <a:t> = 1;</a:t>
            </a:r>
          </a:p>
          <a:p>
            <a:pPr algn="l" rtl="0"/>
            <a:r>
              <a:rPr lang="en-US" sz="2000" dirty="0">
                <a:solidFill>
                  <a:srgbClr val="000000"/>
                </a:solidFill>
                <a:latin typeface="Consolas" panose="020B0609020204030204" pitchFamily="49" charset="0"/>
              </a:rPr>
              <a:t>} </a:t>
            </a:r>
            <a:r>
              <a:rPr lang="en-US" sz="2000" b="1" dirty="0">
                <a:solidFill>
                  <a:srgbClr val="7F0055"/>
                </a:solidFill>
                <a:latin typeface="Consolas" panose="020B0609020204030204" pitchFamily="49" charset="0"/>
              </a:rPr>
              <a:t>else</a:t>
            </a:r>
            <a:r>
              <a:rPr lang="en-US" sz="2000" dirty="0">
                <a:solidFill>
                  <a:srgbClr val="000000"/>
                </a:solidFill>
                <a:latin typeface="Consolas" panose="020B0609020204030204" pitchFamily="49" charset="0"/>
              </a:rPr>
              <a:t>{</a:t>
            </a:r>
          </a:p>
          <a:p>
            <a:pPr algn="l" rtl="0"/>
            <a:r>
              <a:rPr lang="en-US" sz="2000" dirty="0">
                <a:solidFill>
                  <a:srgbClr val="6A3E3E"/>
                </a:solidFill>
                <a:latin typeface="Consolas" panose="020B0609020204030204" pitchFamily="49" charset="0"/>
              </a:rPr>
              <a:t>	max</a:t>
            </a:r>
            <a:r>
              <a:rPr lang="en-US" sz="2000" dirty="0">
                <a:solidFill>
                  <a:srgbClr val="000000"/>
                </a:solidFill>
                <a:latin typeface="Consolas" panose="020B0609020204030204" pitchFamily="49" charset="0"/>
              </a:rPr>
              <a:t> = 1;</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sganMax</a:t>
            </a:r>
            <a:r>
              <a:rPr lang="en-US" sz="2000" dirty="0">
                <a:solidFill>
                  <a:srgbClr val="000000"/>
                </a:solidFill>
                <a:latin typeface="Consolas" panose="020B0609020204030204" pitchFamily="49" charset="0"/>
              </a:rPr>
              <a:t> = 0;</a:t>
            </a:r>
          </a:p>
          <a:p>
            <a:pPr algn="l" rtl="0"/>
            <a:r>
              <a:rPr lang="en-US" sz="2000" dirty="0">
                <a:solidFill>
                  <a:srgbClr val="000000"/>
                </a:solidFill>
                <a:latin typeface="Consolas" panose="020B0609020204030204" pitchFamily="49" charset="0"/>
              </a:rPr>
              <a:t>}</a:t>
            </a:r>
            <a:endParaRPr lang="he-IL" sz="2000" dirty="0">
              <a:solidFill>
                <a:srgbClr val="000000"/>
              </a:solidFill>
              <a:latin typeface="Consolas" panose="020B0609020204030204" pitchFamily="49" charset="0"/>
            </a:endParaRPr>
          </a:p>
          <a:p>
            <a:pPr algn="l" rtl="0"/>
            <a:r>
              <a:rPr lang="nn-NO" sz="2000" b="1" dirty="0">
                <a:solidFill>
                  <a:srgbClr val="7F0055"/>
                </a:solidFill>
                <a:latin typeface="Consolas" panose="020B0609020204030204" pitchFamily="49" charset="0"/>
              </a:rPr>
              <a:t>for</a:t>
            </a:r>
            <a:r>
              <a:rPr lang="nn-NO" sz="2000" b="1" dirty="0">
                <a:solidFill>
                  <a:srgbClr val="000000"/>
                </a:solidFill>
                <a:latin typeface="Consolas" panose="020B0609020204030204" pitchFamily="49" charset="0"/>
              </a:rPr>
              <a:t> (</a:t>
            </a:r>
            <a:r>
              <a:rPr lang="nn-NO" sz="2000" b="1" dirty="0">
                <a:solidFill>
                  <a:srgbClr val="7F0055"/>
                </a:solidFill>
                <a:latin typeface="Consolas" panose="020B0609020204030204" pitchFamily="49" charset="0"/>
              </a:rPr>
              <a:t>int</a:t>
            </a:r>
            <a:r>
              <a:rPr lang="nn-NO" sz="2000" b="1" dirty="0">
                <a:solidFill>
                  <a:srgbClr val="000000"/>
                </a:solidFill>
                <a:latin typeface="Consolas" panose="020B0609020204030204" pitchFamily="49" charset="0"/>
              </a:rPr>
              <a:t> </a:t>
            </a:r>
            <a:r>
              <a:rPr lang="nn-NO" sz="2000" b="1" dirty="0">
                <a:solidFill>
                  <a:srgbClr val="6A3E3E"/>
                </a:solidFill>
                <a:latin typeface="Consolas" panose="020B0609020204030204" pitchFamily="49" charset="0"/>
              </a:rPr>
              <a:t>i</a:t>
            </a:r>
            <a:r>
              <a:rPr lang="nn-NO" sz="2000" b="1" dirty="0">
                <a:solidFill>
                  <a:srgbClr val="000000"/>
                </a:solidFill>
                <a:latin typeface="Consolas" panose="020B0609020204030204" pitchFamily="49" charset="0"/>
              </a:rPr>
              <a:t> = 0; </a:t>
            </a:r>
            <a:r>
              <a:rPr lang="nn-NO" sz="2000" b="1" dirty="0">
                <a:solidFill>
                  <a:srgbClr val="6A3E3E"/>
                </a:solidFill>
                <a:latin typeface="Consolas" panose="020B0609020204030204" pitchFamily="49" charset="0"/>
              </a:rPr>
              <a:t>i</a:t>
            </a:r>
            <a:r>
              <a:rPr lang="nn-NO" sz="2000" b="1" dirty="0">
                <a:solidFill>
                  <a:srgbClr val="000000"/>
                </a:solidFill>
                <a:latin typeface="Consolas" panose="020B0609020204030204" pitchFamily="49" charset="0"/>
              </a:rPr>
              <a:t> &lt; </a:t>
            </a:r>
            <a:r>
              <a:rPr lang="nn-NO" sz="2000" b="1" dirty="0">
                <a:solidFill>
                  <a:srgbClr val="6A3E3E"/>
                </a:solidFill>
                <a:latin typeface="Consolas" panose="020B0609020204030204" pitchFamily="49" charset="0"/>
              </a:rPr>
              <a:t>arr</a:t>
            </a:r>
            <a:r>
              <a:rPr lang="nn-NO" sz="2000" b="1" dirty="0">
                <a:solidFill>
                  <a:srgbClr val="000000"/>
                </a:solidFill>
                <a:latin typeface="Consolas" panose="020B0609020204030204" pitchFamily="49" charset="0"/>
              </a:rPr>
              <a:t>.</a:t>
            </a:r>
            <a:r>
              <a:rPr lang="nn-NO" sz="2000" b="1" dirty="0">
                <a:solidFill>
                  <a:srgbClr val="0000C0"/>
                </a:solidFill>
                <a:latin typeface="Consolas" panose="020B0609020204030204" pitchFamily="49" charset="0"/>
              </a:rPr>
              <a:t>length</a:t>
            </a:r>
            <a:r>
              <a:rPr lang="nn-NO" sz="2000" b="1" dirty="0">
                <a:solidFill>
                  <a:srgbClr val="000000"/>
                </a:solidFill>
                <a:latin typeface="Consolas" panose="020B0609020204030204" pitchFamily="49" charset="0"/>
              </a:rPr>
              <a:t>; </a:t>
            </a:r>
            <a:r>
              <a:rPr lang="nn-NO" sz="2000" b="1" dirty="0">
                <a:solidFill>
                  <a:srgbClr val="6A3E3E"/>
                </a:solidFill>
                <a:latin typeface="Consolas" panose="020B0609020204030204" pitchFamily="49" charset="0"/>
              </a:rPr>
              <a:t>i</a:t>
            </a:r>
            <a:r>
              <a:rPr lang="nn-NO" sz="2000" b="1" dirty="0">
                <a:solidFill>
                  <a:srgbClr val="000000"/>
                </a:solidFill>
                <a:latin typeface="Consolas" panose="020B0609020204030204" pitchFamily="49" charset="0"/>
              </a:rPr>
              <a:t>++) </a:t>
            </a:r>
            <a:r>
              <a:rPr lang="nn-NO" sz="2000" dirty="0">
                <a:solidFill>
                  <a:srgbClr val="000000"/>
                </a:solidFill>
                <a:latin typeface="Consolas" panose="020B0609020204030204" pitchFamily="49" charset="0"/>
              </a:rPr>
              <a:t>{</a:t>
            </a:r>
          </a:p>
          <a:p>
            <a:pPr algn="l" rtl="0"/>
            <a:r>
              <a:rPr lang="en-US" sz="2000" b="1" dirty="0">
                <a:solidFill>
                  <a:srgbClr val="7F0055"/>
                </a:solidFill>
                <a:latin typeface="Consolas" panose="020B0609020204030204" pitchFamily="49" charset="0"/>
              </a:rPr>
              <a:t>	if</a:t>
            </a:r>
            <a:r>
              <a:rPr lang="en-US" sz="2000" b="1" dirty="0">
                <a:solidFill>
                  <a:srgbClr val="000000"/>
                </a:solidFill>
                <a:latin typeface="Consolas" panose="020B0609020204030204" pitchFamily="49" charset="0"/>
              </a:rPr>
              <a:t> (</a:t>
            </a:r>
            <a:r>
              <a:rPr lang="en-US" sz="2000" b="1" dirty="0" err="1">
                <a:solidFill>
                  <a:srgbClr val="6A3E3E"/>
                </a:solidFill>
                <a:latin typeface="Consolas" panose="020B0609020204030204" pitchFamily="49" charset="0"/>
              </a:rPr>
              <a:t>arr</a:t>
            </a:r>
            <a:r>
              <a:rPr lang="en-US" sz="2000" b="1" dirty="0">
                <a:solidFill>
                  <a:srgbClr val="000000"/>
                </a:solidFill>
                <a:latin typeface="Consolas" panose="020B0609020204030204" pitchFamily="49" charset="0"/>
              </a:rPr>
              <a:t>[</a:t>
            </a:r>
            <a:r>
              <a:rPr lang="en-US" sz="2000" b="1" dirty="0" err="1">
                <a:solidFill>
                  <a:srgbClr val="6A3E3E"/>
                </a:solidFill>
                <a:latin typeface="Consolas" panose="020B0609020204030204" pitchFamily="49" charset="0"/>
              </a:rPr>
              <a:t>i</a:t>
            </a:r>
            <a:r>
              <a:rPr lang="en-US" sz="2000" b="1" dirty="0">
                <a:solidFill>
                  <a:srgbClr val="000000"/>
                </a:solidFill>
                <a:latin typeface="Consolas" panose="020B0609020204030204" pitchFamily="49" charset="0"/>
              </a:rPr>
              <a:t>] &gt; </a:t>
            </a:r>
            <a:r>
              <a:rPr lang="en-US" sz="2000" b="1" dirty="0" err="1">
                <a:solidFill>
                  <a:srgbClr val="000000"/>
                </a:solidFill>
                <a:latin typeface="Consolas" panose="020B0609020204030204" pitchFamily="49" charset="0"/>
              </a:rPr>
              <a:t>arr</a:t>
            </a:r>
            <a:r>
              <a:rPr lang="en-US" sz="2000" b="1" dirty="0">
                <a:solidFill>
                  <a:srgbClr val="000000"/>
                </a:solidFill>
                <a:latin typeface="Consolas" panose="020B0609020204030204" pitchFamily="49" charset="0"/>
              </a:rPr>
              <a:t>[</a:t>
            </a:r>
            <a:r>
              <a:rPr lang="en-US" sz="2000" b="1" dirty="0">
                <a:solidFill>
                  <a:srgbClr val="6A3E3E"/>
                </a:solidFill>
                <a:latin typeface="Consolas" panose="020B0609020204030204" pitchFamily="49" charset="0"/>
              </a:rPr>
              <a:t>max</a:t>
            </a:r>
            <a:r>
              <a:rPr lang="en-US" sz="2000" b="1" dirty="0">
                <a:solidFill>
                  <a:schemeClr val="bg2">
                    <a:lumMod val="10000"/>
                  </a:schemeClr>
                </a:solidFill>
                <a:latin typeface="Consolas" panose="020B0609020204030204" pitchFamily="49" charset="0"/>
              </a:rPr>
              <a:t>]</a:t>
            </a:r>
            <a:r>
              <a:rPr lang="en-US" sz="2000" b="1" dirty="0">
                <a:solidFill>
                  <a:srgbClr val="000000"/>
                </a:solidFill>
                <a:latin typeface="Consolas" panose="020B0609020204030204" pitchFamily="49" charset="0"/>
              </a:rPr>
              <a:t>) </a:t>
            </a:r>
            <a:r>
              <a:rPr lang="en-US" sz="2000" dirty="0">
                <a:solidFill>
                  <a:srgbClr val="000000"/>
                </a:solidFill>
                <a:latin typeface="Consolas" panose="020B0609020204030204" pitchFamily="49" charset="0"/>
              </a:rPr>
              <a:t>{</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sganMax</a:t>
            </a:r>
            <a:r>
              <a:rPr lang="en-US" sz="2000" dirty="0">
                <a:solidFill>
                  <a:srgbClr val="000000"/>
                </a:solidFill>
                <a:latin typeface="Consolas" panose="020B0609020204030204" pitchFamily="49" charset="0"/>
              </a:rPr>
              <a:t> = </a:t>
            </a:r>
            <a:r>
              <a:rPr lang="en-US" sz="2000" dirty="0">
                <a:solidFill>
                  <a:srgbClr val="6A3E3E"/>
                </a:solidFill>
                <a:latin typeface="Consolas" panose="020B0609020204030204" pitchFamily="49" charset="0"/>
              </a:rPr>
              <a:t>max</a:t>
            </a:r>
            <a:r>
              <a:rPr lang="en-US" sz="2000" dirty="0">
                <a:solidFill>
                  <a:srgbClr val="000000"/>
                </a:solidFill>
                <a:latin typeface="Consolas" panose="020B0609020204030204" pitchFamily="49" charset="0"/>
              </a:rPr>
              <a:t>;</a:t>
            </a:r>
          </a:p>
          <a:p>
            <a:pPr algn="l" rtl="0"/>
            <a:r>
              <a:rPr lang="en-US" sz="2000" dirty="0">
                <a:solidFill>
                  <a:srgbClr val="6A3E3E"/>
                </a:solidFill>
                <a:latin typeface="Consolas" panose="020B0609020204030204" pitchFamily="49" charset="0"/>
              </a:rPr>
              <a:t>		max</a:t>
            </a:r>
            <a:r>
              <a:rPr lang="en-US" sz="2000" dirty="0">
                <a:solidFill>
                  <a:srgbClr val="000000"/>
                </a:solidFill>
                <a:latin typeface="Consolas" panose="020B0609020204030204" pitchFamily="49" charset="0"/>
              </a:rPr>
              <a:t> = </a:t>
            </a:r>
            <a:r>
              <a:rPr lang="en-US" sz="2000" dirty="0" err="1">
                <a:solidFill>
                  <a:srgbClr val="6A3E3E"/>
                </a:solidFill>
                <a:latin typeface="Consolas" panose="020B0609020204030204" pitchFamily="49" charset="0"/>
              </a:rPr>
              <a:t>i</a:t>
            </a:r>
            <a:r>
              <a:rPr lang="en-US" sz="2000" dirty="0">
                <a:solidFill>
                  <a:srgbClr val="000000"/>
                </a:solidFill>
                <a:latin typeface="Consolas" panose="020B0609020204030204" pitchFamily="49" charset="0"/>
              </a:rPr>
              <a:t>;</a:t>
            </a:r>
          </a:p>
          <a:p>
            <a:pPr algn="l" rtl="0"/>
            <a:r>
              <a:rPr lang="he-IL" sz="2000" dirty="0">
                <a:solidFill>
                  <a:srgbClr val="000000"/>
                </a:solidFill>
                <a:latin typeface="Consolas" panose="020B0609020204030204" pitchFamily="49" charset="0"/>
              </a:rPr>
              <a:t>	</a:t>
            </a:r>
            <a:r>
              <a:rPr lang="da-DK" sz="2000" dirty="0">
                <a:solidFill>
                  <a:srgbClr val="000000"/>
                </a:solidFill>
                <a:latin typeface="Consolas" panose="020B0609020204030204" pitchFamily="49" charset="0"/>
              </a:rPr>
              <a:t>} </a:t>
            </a:r>
            <a:r>
              <a:rPr lang="da-DK" sz="2000" b="1" dirty="0">
                <a:solidFill>
                  <a:srgbClr val="7F0055"/>
                </a:solidFill>
                <a:latin typeface="Consolas" panose="020B0609020204030204" pitchFamily="49" charset="0"/>
              </a:rPr>
              <a:t>else</a:t>
            </a:r>
            <a:r>
              <a:rPr lang="da-DK" sz="2000" b="1" dirty="0">
                <a:solidFill>
                  <a:srgbClr val="000000"/>
                </a:solidFill>
                <a:latin typeface="Consolas" panose="020B0609020204030204" pitchFamily="49" charset="0"/>
              </a:rPr>
              <a:t> </a:t>
            </a:r>
            <a:r>
              <a:rPr lang="da-DK" sz="2000" b="1" dirty="0">
                <a:solidFill>
                  <a:srgbClr val="7F0055"/>
                </a:solidFill>
                <a:latin typeface="Consolas" panose="020B0609020204030204" pitchFamily="49" charset="0"/>
              </a:rPr>
              <a:t>if</a:t>
            </a:r>
            <a:r>
              <a:rPr lang="da-DK" sz="2000" b="1" dirty="0">
                <a:solidFill>
                  <a:srgbClr val="000000"/>
                </a:solidFill>
                <a:latin typeface="Consolas" panose="020B0609020204030204" pitchFamily="49" charset="0"/>
              </a:rPr>
              <a:t> (</a:t>
            </a:r>
            <a:r>
              <a:rPr lang="da-DK" sz="2000" b="1" dirty="0">
                <a:solidFill>
                  <a:srgbClr val="6A3E3E"/>
                </a:solidFill>
                <a:latin typeface="Consolas" panose="020B0609020204030204" pitchFamily="49" charset="0"/>
              </a:rPr>
              <a:t>arr</a:t>
            </a:r>
            <a:r>
              <a:rPr lang="da-DK" sz="2000" b="1" dirty="0">
                <a:solidFill>
                  <a:srgbClr val="000000"/>
                </a:solidFill>
                <a:latin typeface="Consolas" panose="020B0609020204030204" pitchFamily="49" charset="0"/>
              </a:rPr>
              <a:t>[</a:t>
            </a:r>
            <a:r>
              <a:rPr lang="da-DK" sz="2000" b="1" dirty="0">
                <a:solidFill>
                  <a:srgbClr val="6A3E3E"/>
                </a:solidFill>
                <a:latin typeface="Consolas" panose="020B0609020204030204" pitchFamily="49" charset="0"/>
              </a:rPr>
              <a:t>i</a:t>
            </a:r>
            <a:r>
              <a:rPr lang="da-DK" sz="2000" b="1" dirty="0">
                <a:solidFill>
                  <a:srgbClr val="000000"/>
                </a:solidFill>
                <a:latin typeface="Consolas" panose="020B0609020204030204" pitchFamily="49" charset="0"/>
              </a:rPr>
              <a:t>] &gt; arr[</a:t>
            </a:r>
            <a:r>
              <a:rPr lang="da-DK" sz="2000" b="1" dirty="0">
                <a:solidFill>
                  <a:srgbClr val="6A3E3E"/>
                </a:solidFill>
                <a:latin typeface="Consolas" panose="020B0609020204030204" pitchFamily="49" charset="0"/>
              </a:rPr>
              <a:t>sganMax</a:t>
            </a:r>
            <a:r>
              <a:rPr lang="da-DK" sz="2000" b="1" dirty="0">
                <a:solidFill>
                  <a:schemeClr val="bg2">
                    <a:lumMod val="10000"/>
                  </a:schemeClr>
                </a:solidFill>
                <a:latin typeface="Consolas" panose="020B0609020204030204" pitchFamily="49" charset="0"/>
              </a:rPr>
              <a:t>]</a:t>
            </a:r>
            <a:r>
              <a:rPr lang="da-DK" sz="2000" b="1" dirty="0">
                <a:solidFill>
                  <a:srgbClr val="000000"/>
                </a:solidFill>
                <a:latin typeface="Consolas" panose="020B0609020204030204" pitchFamily="49" charset="0"/>
              </a:rPr>
              <a:t>)</a:t>
            </a:r>
          </a:p>
          <a:p>
            <a:pPr algn="l" rtl="0"/>
            <a:r>
              <a:rPr lang="en-US" sz="2000" dirty="0">
                <a:solidFill>
                  <a:srgbClr val="6A3E3E"/>
                </a:solidFill>
                <a:latin typeface="Consolas" panose="020B0609020204030204" pitchFamily="49" charset="0"/>
              </a:rPr>
              <a:t>		</a:t>
            </a:r>
            <a:r>
              <a:rPr lang="en-US" sz="2000" dirty="0" err="1">
                <a:solidFill>
                  <a:srgbClr val="6A3E3E"/>
                </a:solidFill>
                <a:latin typeface="Consolas" panose="020B0609020204030204" pitchFamily="49" charset="0"/>
              </a:rPr>
              <a:t>sganMax</a:t>
            </a:r>
            <a:r>
              <a:rPr lang="en-US" sz="2000" dirty="0">
                <a:solidFill>
                  <a:srgbClr val="000000"/>
                </a:solidFill>
                <a:latin typeface="Consolas" panose="020B0609020204030204" pitchFamily="49" charset="0"/>
              </a:rPr>
              <a:t> = </a:t>
            </a:r>
            <a:r>
              <a:rPr lang="en-US" sz="2000" dirty="0" err="1">
                <a:solidFill>
                  <a:srgbClr val="6A3E3E"/>
                </a:solidFill>
                <a:latin typeface="Consolas" panose="020B0609020204030204" pitchFamily="49" charset="0"/>
              </a:rPr>
              <a:t>i</a:t>
            </a:r>
            <a:r>
              <a:rPr lang="en-US" sz="2000" dirty="0">
                <a:solidFill>
                  <a:srgbClr val="000000"/>
                </a:solidFill>
                <a:latin typeface="Consolas" panose="020B0609020204030204" pitchFamily="49" charset="0"/>
              </a:rPr>
              <a:t>;</a:t>
            </a:r>
          </a:p>
          <a:p>
            <a:pPr algn="l" rtl="0"/>
            <a:r>
              <a:rPr lang="en-US" sz="2000" dirty="0">
                <a:solidFill>
                  <a:srgbClr val="000000"/>
                </a:solidFill>
                <a:latin typeface="Consolas" panose="020B0609020204030204" pitchFamily="49" charset="0"/>
              </a:rPr>
              <a:t>}</a:t>
            </a:r>
            <a:endParaRPr lang="he-IL" sz="2000" dirty="0">
              <a:solidFill>
                <a:srgbClr val="000000"/>
              </a:solidFill>
              <a:latin typeface="Consolas" panose="020B0609020204030204" pitchFamily="49" charset="0"/>
            </a:endParaRPr>
          </a:p>
          <a:p>
            <a:pPr algn="l" rtl="0"/>
            <a:r>
              <a:rPr lang="en-US" sz="2000" dirty="0" err="1">
                <a:solidFill>
                  <a:srgbClr val="000000"/>
                </a:solidFill>
                <a:latin typeface="Consolas" panose="020B0609020204030204" pitchFamily="49" charset="0"/>
              </a:rPr>
              <a:t>System.</a:t>
            </a:r>
            <a:r>
              <a:rPr lang="en-US" sz="2000" b="1" i="1" dirty="0" err="1">
                <a:solidFill>
                  <a:srgbClr val="0000C0"/>
                </a:solidFill>
                <a:latin typeface="Consolas" panose="020B0609020204030204" pitchFamily="49" charset="0"/>
              </a:rPr>
              <a:t>out</a:t>
            </a:r>
            <a:r>
              <a:rPr lang="en-US" sz="2000" b="1" i="1" dirty="0" err="1">
                <a:solidFill>
                  <a:srgbClr val="000000"/>
                </a:solidFill>
                <a:latin typeface="Consolas" panose="020B0609020204030204" pitchFamily="49" charset="0"/>
              </a:rPr>
              <a:t>.println</a:t>
            </a:r>
            <a:r>
              <a:rPr lang="en-US" sz="2000" b="1" i="1" dirty="0">
                <a:solidFill>
                  <a:srgbClr val="000000"/>
                </a:solidFill>
                <a:latin typeface="Consolas" panose="020B0609020204030204" pitchFamily="49" charset="0"/>
              </a:rPr>
              <a:t>(</a:t>
            </a:r>
            <a:r>
              <a:rPr lang="en-US" sz="2000" b="1" i="1" dirty="0">
                <a:solidFill>
                  <a:srgbClr val="2A00FF"/>
                </a:solidFill>
                <a:latin typeface="Consolas" panose="020B0609020204030204" pitchFamily="49" charset="0"/>
              </a:rPr>
              <a:t>"First place: "</a:t>
            </a:r>
            <a:r>
              <a:rPr lang="en-US" sz="2000" b="1" i="1" dirty="0">
                <a:solidFill>
                  <a:srgbClr val="000000"/>
                </a:solidFill>
                <a:latin typeface="Consolas" panose="020B0609020204030204" pitchFamily="49" charset="0"/>
              </a:rPr>
              <a:t> + </a:t>
            </a:r>
            <a:r>
              <a:rPr lang="en-US" sz="2000" b="1" i="1" dirty="0">
                <a:solidFill>
                  <a:srgbClr val="6A3E3E"/>
                </a:solidFill>
                <a:latin typeface="Consolas" panose="020B0609020204030204" pitchFamily="49" charset="0"/>
              </a:rPr>
              <a:t>max</a:t>
            </a:r>
            <a:r>
              <a:rPr lang="en-US" sz="2000" b="1" i="1" dirty="0">
                <a:solidFill>
                  <a:srgbClr val="000000"/>
                </a:solidFill>
                <a:latin typeface="Consolas" panose="020B0609020204030204" pitchFamily="49" charset="0"/>
              </a:rPr>
              <a:t>+1);</a:t>
            </a:r>
          </a:p>
          <a:p>
            <a:pPr algn="l" rtl="0"/>
            <a:r>
              <a:rPr lang="en-US" sz="2000" dirty="0" err="1">
                <a:solidFill>
                  <a:srgbClr val="000000"/>
                </a:solidFill>
                <a:latin typeface="Consolas" panose="020B0609020204030204" pitchFamily="49" charset="0"/>
              </a:rPr>
              <a:t>System.</a:t>
            </a:r>
            <a:r>
              <a:rPr lang="en-US" sz="2000" b="1" i="1" dirty="0" err="1">
                <a:solidFill>
                  <a:srgbClr val="0000C0"/>
                </a:solidFill>
                <a:latin typeface="Consolas" panose="020B0609020204030204" pitchFamily="49" charset="0"/>
              </a:rPr>
              <a:t>out</a:t>
            </a:r>
            <a:r>
              <a:rPr lang="en-US" sz="2000" b="1" i="1" dirty="0" err="1">
                <a:solidFill>
                  <a:srgbClr val="000000"/>
                </a:solidFill>
                <a:latin typeface="Consolas" panose="020B0609020204030204" pitchFamily="49" charset="0"/>
              </a:rPr>
              <a:t>.println</a:t>
            </a:r>
            <a:r>
              <a:rPr lang="en-US" sz="2000" b="1" i="1" dirty="0">
                <a:solidFill>
                  <a:srgbClr val="000000"/>
                </a:solidFill>
                <a:latin typeface="Consolas" panose="020B0609020204030204" pitchFamily="49" charset="0"/>
              </a:rPr>
              <a:t>(</a:t>
            </a:r>
            <a:r>
              <a:rPr lang="en-US" sz="2000" b="1" i="1" dirty="0">
                <a:solidFill>
                  <a:srgbClr val="2A00FF"/>
                </a:solidFill>
                <a:latin typeface="Consolas" panose="020B0609020204030204" pitchFamily="49" charset="0"/>
              </a:rPr>
              <a:t>"Second place: "</a:t>
            </a:r>
            <a:r>
              <a:rPr lang="en-US" sz="2000" b="1" i="1" dirty="0">
                <a:solidFill>
                  <a:srgbClr val="000000"/>
                </a:solidFill>
                <a:latin typeface="Consolas" panose="020B0609020204030204" pitchFamily="49" charset="0"/>
              </a:rPr>
              <a:t>+ </a:t>
            </a:r>
            <a:r>
              <a:rPr lang="en-US" sz="2000" b="1" i="1" dirty="0">
                <a:solidFill>
                  <a:srgbClr val="6A3E3E"/>
                </a:solidFill>
                <a:latin typeface="Consolas" panose="020B0609020204030204" pitchFamily="49" charset="0"/>
              </a:rPr>
              <a:t>sganMax</a:t>
            </a:r>
            <a:r>
              <a:rPr lang="en-US" sz="2000" b="1" i="1" dirty="0">
                <a:solidFill>
                  <a:srgbClr val="000000"/>
                </a:solidFill>
                <a:latin typeface="Consolas" panose="020B0609020204030204" pitchFamily="49" charset="0"/>
              </a:rPr>
              <a:t>+1);</a:t>
            </a:r>
            <a:endParaRPr lang="he-IL" sz="2000" dirty="0">
              <a:solidFill>
                <a:srgbClr val="000000"/>
              </a:solidFill>
              <a:latin typeface="Consolas" panose="020B0609020204030204" pitchFamily="49" charset="0"/>
            </a:endParaRPr>
          </a:p>
        </p:txBody>
      </p:sp>
      <p:sp>
        <p:nvSpPr>
          <p:cNvPr id="4" name="TextBox 3">
            <a:extLst>
              <a:ext uri="{FF2B5EF4-FFF2-40B4-BE49-F238E27FC236}">
                <a16:creationId xmlns:a16="http://schemas.microsoft.com/office/drawing/2014/main" id="{CD2AD5BD-13B8-4135-A55C-E4724E21D10A}"/>
              </a:ext>
            </a:extLst>
          </p:cNvPr>
          <p:cNvSpPr txBox="1"/>
          <p:nvPr/>
        </p:nvSpPr>
        <p:spPr>
          <a:xfrm>
            <a:off x="8757176" y="1689074"/>
            <a:ext cx="3126177" cy="830997"/>
          </a:xfrm>
          <a:prstGeom prst="rect">
            <a:avLst/>
          </a:prstGeom>
          <a:solidFill>
            <a:schemeClr val="bg1"/>
          </a:solidFill>
        </p:spPr>
        <p:txBody>
          <a:bodyPr wrap="none" rtlCol="1">
            <a:spAutoFit/>
          </a:bodyPr>
          <a:lstStyle/>
          <a:p>
            <a:r>
              <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nformation</a:t>
            </a:r>
            <a:endParaRPr lang="he-IL"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79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0F120A-AF09-4FAB-B4C3-DAFEFE8612FD}"/>
              </a:ext>
            </a:extLst>
          </p:cNvPr>
          <p:cNvSpPr txBox="1"/>
          <p:nvPr/>
        </p:nvSpPr>
        <p:spPr>
          <a:xfrm>
            <a:off x="449943" y="478970"/>
            <a:ext cx="10261600" cy="2677656"/>
          </a:xfrm>
          <a:prstGeom prst="rect">
            <a:avLst/>
          </a:prstGeom>
          <a:noFill/>
        </p:spPr>
        <p:txBody>
          <a:bodyPr wrap="square" rtlCol="1">
            <a:spAutoFit/>
          </a:bodyPr>
          <a:lstStyle/>
          <a:p>
            <a:r>
              <a:rPr lang="he-IL" sz="2800" dirty="0">
                <a:latin typeface="Calibri" panose="020F0502020204030204" pitchFamily="34" charset="0"/>
                <a:ea typeface="Calibri" panose="020F0502020204030204" pitchFamily="34" charset="0"/>
                <a:cs typeface="Arial" panose="020B0604020202020204" pitchFamily="34" charset="0"/>
              </a:rPr>
              <a:t>מנכ"לית של רשת חנויות ספרים דורשת מכל סניף לשלוח בכל שבוע את פירוט המכירות באופן הבא: כל סניף שולח רשימה של מספרים בעלי 5 ספרות, כל מספר מייצג ספר שנמכר בסניף באותו שבוע. הספרה השמאלית ביותר מייצגת את קוד </a:t>
            </a:r>
            <a:r>
              <a:rPr lang="he-IL" sz="2800" b="1" dirty="0">
                <a:latin typeface="Calibri" panose="020F0502020204030204" pitchFamily="34" charset="0"/>
                <a:ea typeface="Calibri" panose="020F0502020204030204" pitchFamily="34" charset="0"/>
                <a:cs typeface="Arial" panose="020B0604020202020204" pitchFamily="34" charset="0"/>
              </a:rPr>
              <a:t>הסניף </a:t>
            </a:r>
            <a:r>
              <a:rPr lang="he-IL" sz="2800" dirty="0">
                <a:latin typeface="Calibri" panose="020F0502020204030204" pitchFamily="34" charset="0"/>
                <a:ea typeface="Calibri" panose="020F0502020204030204" pitchFamily="34" charset="0"/>
                <a:cs typeface="Arial" panose="020B0604020202020204" pitchFamily="34" charset="0"/>
              </a:rPr>
              <a:t>המדווח (1-9), שתי הספרות האמצעיות מייצגות את קוד הספר ושתי הספרות הימניות ביותר מייצגות את מספר העותקים שנמכרו באותו שבוע מהספר הזה. </a:t>
            </a:r>
          </a:p>
        </p:txBody>
      </p:sp>
      <p:sp>
        <p:nvSpPr>
          <p:cNvPr id="2" name="TextBox 1">
            <a:extLst>
              <a:ext uri="{FF2B5EF4-FFF2-40B4-BE49-F238E27FC236}">
                <a16:creationId xmlns:a16="http://schemas.microsoft.com/office/drawing/2014/main" id="{E0696265-0BC7-46C6-9CDC-19DD39DCDF7C}"/>
              </a:ext>
            </a:extLst>
          </p:cNvPr>
          <p:cNvSpPr txBox="1"/>
          <p:nvPr/>
        </p:nvSpPr>
        <p:spPr>
          <a:xfrm>
            <a:off x="1344265" y="3156626"/>
            <a:ext cx="1611339" cy="2308324"/>
          </a:xfrm>
          <a:prstGeom prst="rect">
            <a:avLst/>
          </a:prstGeom>
          <a:noFill/>
        </p:spPr>
        <p:txBody>
          <a:bodyPr wrap="none" rtlCol="1">
            <a:spAutoFit/>
          </a:bodyPr>
          <a:lstStyle/>
          <a:p>
            <a:r>
              <a:rPr lang="en-US" sz="3600" b="1" dirty="0"/>
              <a:t>37712</a:t>
            </a:r>
          </a:p>
          <a:p>
            <a:r>
              <a:rPr lang="en-US" sz="3600" b="1" dirty="0"/>
              <a:t>43111</a:t>
            </a:r>
          </a:p>
          <a:p>
            <a:r>
              <a:rPr lang="en-US" sz="3600" b="1" dirty="0"/>
              <a:t>33103</a:t>
            </a:r>
          </a:p>
          <a:p>
            <a:r>
              <a:rPr lang="en-US" sz="3600" b="1" dirty="0"/>
              <a:t>21620</a:t>
            </a:r>
            <a:endParaRPr lang="he-IL" sz="3600" b="1" dirty="0"/>
          </a:p>
        </p:txBody>
      </p:sp>
      <p:sp>
        <p:nvSpPr>
          <p:cNvPr id="4" name="TextBox 3">
            <a:extLst>
              <a:ext uri="{FF2B5EF4-FFF2-40B4-BE49-F238E27FC236}">
                <a16:creationId xmlns:a16="http://schemas.microsoft.com/office/drawing/2014/main" id="{37E91B24-C412-4D26-B154-0134442E3057}"/>
              </a:ext>
            </a:extLst>
          </p:cNvPr>
          <p:cNvSpPr txBox="1"/>
          <p:nvPr/>
        </p:nvSpPr>
        <p:spPr>
          <a:xfrm rot="19703214">
            <a:off x="11288110" y="1277482"/>
            <a:ext cx="756938" cy="369332"/>
          </a:xfrm>
          <a:prstGeom prst="rect">
            <a:avLst/>
          </a:prstGeom>
          <a:noFill/>
        </p:spPr>
        <p:txBody>
          <a:bodyPr wrap="none" rtlCol="1">
            <a:spAutoFit/>
          </a:bodyPr>
          <a:lstStyle/>
          <a:p>
            <a:r>
              <a:rPr lang="he-IL" b="1" dirty="0">
                <a:solidFill>
                  <a:srgbClr val="002060"/>
                </a:solidFill>
                <a:effectLst>
                  <a:outerShdw blurRad="38100" dist="38100" dir="2700000" algn="tl">
                    <a:srgbClr val="000000">
                      <a:alpha val="43137"/>
                    </a:srgbClr>
                  </a:outerShdw>
                </a:effectLst>
              </a:rPr>
              <a:t>תרגול</a:t>
            </a:r>
          </a:p>
        </p:txBody>
      </p:sp>
    </p:spTree>
    <p:extLst>
      <p:ext uri="{BB962C8B-B14F-4D97-AF65-F5344CB8AC3E}">
        <p14:creationId xmlns:p14="http://schemas.microsoft.com/office/powerpoint/2010/main" val="378548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0F120A-AF09-4FAB-B4C3-DAFEFE8612FD}"/>
              </a:ext>
            </a:extLst>
          </p:cNvPr>
          <p:cNvSpPr txBox="1"/>
          <p:nvPr/>
        </p:nvSpPr>
        <p:spPr>
          <a:xfrm>
            <a:off x="449943" y="478970"/>
            <a:ext cx="10261600" cy="2677656"/>
          </a:xfrm>
          <a:prstGeom prst="rect">
            <a:avLst/>
          </a:prstGeom>
          <a:noFill/>
        </p:spPr>
        <p:txBody>
          <a:bodyPr wrap="square" rtlCol="1">
            <a:spAutoFit/>
          </a:bodyPr>
          <a:lstStyle/>
          <a:p>
            <a:r>
              <a:rPr lang="he-IL" sz="2800" dirty="0">
                <a:latin typeface="Calibri" panose="020F0502020204030204" pitchFamily="34" charset="0"/>
                <a:ea typeface="Calibri" panose="020F0502020204030204" pitchFamily="34" charset="0"/>
                <a:cs typeface="Arial" panose="020B0604020202020204" pitchFamily="34" charset="0"/>
              </a:rPr>
              <a:t>מנכ"לית של רשת חנויות ספרים דורשת מכל סניף לשלוח בכל שבוע את פירוט המכירות באופן הבא: כל סניף שולח רשימה של מספרים בעלי 5 ספרות, כל מספר מייצג ספר שנמכר בסניף באותו שבוע. הספרה השמאלית ביותר מייצגת את קוד </a:t>
            </a:r>
            <a:r>
              <a:rPr lang="he-IL" sz="2800" b="1" dirty="0">
                <a:latin typeface="Calibri" panose="020F0502020204030204" pitchFamily="34" charset="0"/>
                <a:ea typeface="Calibri" panose="020F0502020204030204" pitchFamily="34" charset="0"/>
                <a:cs typeface="Arial" panose="020B0604020202020204" pitchFamily="34" charset="0"/>
              </a:rPr>
              <a:t>הסניף </a:t>
            </a:r>
            <a:r>
              <a:rPr lang="he-IL" sz="2800" dirty="0">
                <a:latin typeface="Calibri" panose="020F0502020204030204" pitchFamily="34" charset="0"/>
                <a:ea typeface="Calibri" panose="020F0502020204030204" pitchFamily="34" charset="0"/>
                <a:cs typeface="Arial" panose="020B0604020202020204" pitchFamily="34" charset="0"/>
              </a:rPr>
              <a:t>המדווח (1-9), שתי הספרות האמצעיות מייצגות את קוד הספר ושתי הספרות הימניות ביותר מייצגות את מספר העותקים שנמכרו באותו שבוע מהספר הזה. </a:t>
            </a:r>
          </a:p>
        </p:txBody>
      </p:sp>
      <p:sp>
        <p:nvSpPr>
          <p:cNvPr id="2" name="TextBox 1">
            <a:extLst>
              <a:ext uri="{FF2B5EF4-FFF2-40B4-BE49-F238E27FC236}">
                <a16:creationId xmlns:a16="http://schemas.microsoft.com/office/drawing/2014/main" id="{E0696265-0BC7-46C6-9CDC-19DD39DCDF7C}"/>
              </a:ext>
            </a:extLst>
          </p:cNvPr>
          <p:cNvSpPr txBox="1"/>
          <p:nvPr/>
        </p:nvSpPr>
        <p:spPr>
          <a:xfrm>
            <a:off x="1344265" y="3156626"/>
            <a:ext cx="1611339" cy="2308324"/>
          </a:xfrm>
          <a:prstGeom prst="rect">
            <a:avLst/>
          </a:prstGeom>
          <a:noFill/>
        </p:spPr>
        <p:txBody>
          <a:bodyPr wrap="none" rtlCol="1">
            <a:spAutoFit/>
          </a:bodyPr>
          <a:lstStyle/>
          <a:p>
            <a:r>
              <a:rPr lang="en-US" sz="3600" b="1" dirty="0">
                <a:solidFill>
                  <a:srgbClr val="FF0000"/>
                </a:solidFill>
              </a:rPr>
              <a:t>3</a:t>
            </a:r>
            <a:r>
              <a:rPr lang="en-US" sz="3600" b="1" dirty="0">
                <a:solidFill>
                  <a:schemeClr val="accent1"/>
                </a:solidFill>
              </a:rPr>
              <a:t>77</a:t>
            </a:r>
            <a:r>
              <a:rPr lang="en-US" sz="3600" b="1" dirty="0"/>
              <a:t>12</a:t>
            </a:r>
          </a:p>
          <a:p>
            <a:r>
              <a:rPr lang="en-US" sz="3600" b="1" dirty="0">
                <a:solidFill>
                  <a:srgbClr val="FF0000"/>
                </a:solidFill>
              </a:rPr>
              <a:t>4</a:t>
            </a:r>
            <a:r>
              <a:rPr lang="en-US" sz="3600" b="1" dirty="0">
                <a:solidFill>
                  <a:schemeClr val="accent1"/>
                </a:solidFill>
              </a:rPr>
              <a:t>31</a:t>
            </a:r>
            <a:r>
              <a:rPr lang="en-US" sz="3600" b="1" dirty="0"/>
              <a:t>11</a:t>
            </a:r>
          </a:p>
          <a:p>
            <a:r>
              <a:rPr lang="en-US" sz="3600" b="1" dirty="0">
                <a:solidFill>
                  <a:srgbClr val="FF0000"/>
                </a:solidFill>
              </a:rPr>
              <a:t>3</a:t>
            </a:r>
            <a:r>
              <a:rPr lang="en-US" sz="3600" b="1" dirty="0">
                <a:solidFill>
                  <a:schemeClr val="accent1"/>
                </a:solidFill>
              </a:rPr>
              <a:t>31</a:t>
            </a:r>
            <a:r>
              <a:rPr lang="en-US" sz="3600" b="1" dirty="0"/>
              <a:t>03</a:t>
            </a:r>
          </a:p>
          <a:p>
            <a:r>
              <a:rPr lang="en-US" sz="3600" b="1" dirty="0">
                <a:solidFill>
                  <a:srgbClr val="FF0000"/>
                </a:solidFill>
              </a:rPr>
              <a:t>2</a:t>
            </a:r>
            <a:r>
              <a:rPr lang="en-US" sz="3600" b="1" dirty="0">
                <a:solidFill>
                  <a:schemeClr val="accent1"/>
                </a:solidFill>
              </a:rPr>
              <a:t>16</a:t>
            </a:r>
            <a:r>
              <a:rPr lang="en-US" sz="3600" b="1" dirty="0"/>
              <a:t>20</a:t>
            </a:r>
            <a:endParaRPr lang="he-IL" sz="3600" b="1" dirty="0"/>
          </a:p>
        </p:txBody>
      </p:sp>
      <p:sp>
        <p:nvSpPr>
          <p:cNvPr id="4" name="TextBox 3">
            <a:extLst>
              <a:ext uri="{FF2B5EF4-FFF2-40B4-BE49-F238E27FC236}">
                <a16:creationId xmlns:a16="http://schemas.microsoft.com/office/drawing/2014/main" id="{37E91B24-C412-4D26-B154-0134442E3057}"/>
              </a:ext>
            </a:extLst>
          </p:cNvPr>
          <p:cNvSpPr txBox="1"/>
          <p:nvPr/>
        </p:nvSpPr>
        <p:spPr>
          <a:xfrm rot="19703214">
            <a:off x="11288110" y="1277482"/>
            <a:ext cx="756938" cy="369332"/>
          </a:xfrm>
          <a:prstGeom prst="rect">
            <a:avLst/>
          </a:prstGeom>
          <a:noFill/>
        </p:spPr>
        <p:txBody>
          <a:bodyPr wrap="none" rtlCol="1">
            <a:spAutoFit/>
          </a:bodyPr>
          <a:lstStyle/>
          <a:p>
            <a:r>
              <a:rPr lang="he-IL" b="1" dirty="0">
                <a:solidFill>
                  <a:srgbClr val="002060"/>
                </a:solidFill>
                <a:effectLst>
                  <a:outerShdw blurRad="38100" dist="38100" dir="2700000" algn="tl">
                    <a:srgbClr val="000000">
                      <a:alpha val="43137"/>
                    </a:srgbClr>
                  </a:outerShdw>
                </a:effectLst>
              </a:rPr>
              <a:t>תרגול</a:t>
            </a:r>
          </a:p>
        </p:txBody>
      </p:sp>
    </p:spTree>
    <p:extLst>
      <p:ext uri="{BB962C8B-B14F-4D97-AF65-F5344CB8AC3E}">
        <p14:creationId xmlns:p14="http://schemas.microsoft.com/office/powerpoint/2010/main" val="2504423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0F120A-AF09-4FAB-B4C3-DAFEFE8612FD}"/>
              </a:ext>
            </a:extLst>
          </p:cNvPr>
          <p:cNvSpPr txBox="1"/>
          <p:nvPr/>
        </p:nvSpPr>
        <p:spPr>
          <a:xfrm>
            <a:off x="449943" y="478970"/>
            <a:ext cx="10261600" cy="2677656"/>
          </a:xfrm>
          <a:prstGeom prst="rect">
            <a:avLst/>
          </a:prstGeom>
          <a:noFill/>
        </p:spPr>
        <p:txBody>
          <a:bodyPr wrap="square" rtlCol="1">
            <a:spAutoFit/>
          </a:bodyPr>
          <a:lstStyle/>
          <a:p>
            <a:r>
              <a:rPr lang="he-IL" sz="2800" dirty="0">
                <a:latin typeface="Calibri" panose="020F0502020204030204" pitchFamily="34" charset="0"/>
                <a:ea typeface="Calibri" panose="020F0502020204030204" pitchFamily="34" charset="0"/>
                <a:cs typeface="Arial" panose="020B0604020202020204" pitchFamily="34" charset="0"/>
              </a:rPr>
              <a:t>מנכ"לית של רשת חנויות ספרים דורשת מכל סניף לשלוח בכל שבוע את פירוט המכירות באופן הבא: כל סניף שולח רשימה של מספרים בעלי 5 ספרות, כל מספר מייצג ספר שנמכר בסניף באותו שבוע. הספרה השמאלית ביותר מייצגת את קוד </a:t>
            </a:r>
            <a:r>
              <a:rPr lang="he-IL" sz="2800" b="1" dirty="0">
                <a:latin typeface="Calibri" panose="020F0502020204030204" pitchFamily="34" charset="0"/>
                <a:ea typeface="Calibri" panose="020F0502020204030204" pitchFamily="34" charset="0"/>
                <a:cs typeface="Arial" panose="020B0604020202020204" pitchFamily="34" charset="0"/>
              </a:rPr>
              <a:t>הסניף </a:t>
            </a:r>
            <a:r>
              <a:rPr lang="he-IL" sz="2800" dirty="0">
                <a:latin typeface="Calibri" panose="020F0502020204030204" pitchFamily="34" charset="0"/>
                <a:ea typeface="Calibri" panose="020F0502020204030204" pitchFamily="34" charset="0"/>
                <a:cs typeface="Arial" panose="020B0604020202020204" pitchFamily="34" charset="0"/>
              </a:rPr>
              <a:t>המדווח (1-9), שתי הספרות האמצעיות מייצגות את קוד הספר ושתי הספרות הימניות ביותר מייצגות את מספר העותקים שנמכרו באותו שבוע מהספר הזה. </a:t>
            </a:r>
          </a:p>
        </p:txBody>
      </p:sp>
      <p:sp>
        <p:nvSpPr>
          <p:cNvPr id="4" name="TextBox 3">
            <a:extLst>
              <a:ext uri="{FF2B5EF4-FFF2-40B4-BE49-F238E27FC236}">
                <a16:creationId xmlns:a16="http://schemas.microsoft.com/office/drawing/2014/main" id="{37E91B24-C412-4D26-B154-0134442E3057}"/>
              </a:ext>
            </a:extLst>
          </p:cNvPr>
          <p:cNvSpPr txBox="1"/>
          <p:nvPr/>
        </p:nvSpPr>
        <p:spPr>
          <a:xfrm rot="19703214">
            <a:off x="11288110" y="1277482"/>
            <a:ext cx="756938" cy="369332"/>
          </a:xfrm>
          <a:prstGeom prst="rect">
            <a:avLst/>
          </a:prstGeom>
          <a:noFill/>
        </p:spPr>
        <p:txBody>
          <a:bodyPr wrap="none" rtlCol="1">
            <a:spAutoFit/>
          </a:bodyPr>
          <a:lstStyle/>
          <a:p>
            <a:r>
              <a:rPr lang="he-IL" b="1" dirty="0">
                <a:solidFill>
                  <a:srgbClr val="002060"/>
                </a:solidFill>
                <a:effectLst>
                  <a:outerShdw blurRad="38100" dist="38100" dir="2700000" algn="tl">
                    <a:srgbClr val="000000">
                      <a:alpha val="43137"/>
                    </a:srgbClr>
                  </a:outerShdw>
                </a:effectLst>
              </a:rPr>
              <a:t>תרגול</a:t>
            </a:r>
          </a:p>
        </p:txBody>
      </p:sp>
      <p:sp>
        <p:nvSpPr>
          <p:cNvPr id="6" name="מלבן 5">
            <a:extLst>
              <a:ext uri="{FF2B5EF4-FFF2-40B4-BE49-F238E27FC236}">
                <a16:creationId xmlns:a16="http://schemas.microsoft.com/office/drawing/2014/main" id="{A55107BC-E1A3-4E87-A365-A8F99A452622}"/>
              </a:ext>
            </a:extLst>
          </p:cNvPr>
          <p:cNvSpPr/>
          <p:nvPr/>
        </p:nvSpPr>
        <p:spPr>
          <a:xfrm>
            <a:off x="769256" y="3429000"/>
            <a:ext cx="10101943" cy="1815882"/>
          </a:xfrm>
          <a:prstGeom prst="rect">
            <a:avLst/>
          </a:prstGeom>
        </p:spPr>
        <p:txBody>
          <a:bodyPr wrap="square">
            <a:spAutoFit/>
          </a:bodyPr>
          <a:lstStyle/>
          <a:p>
            <a:pPr lvl="0"/>
            <a:r>
              <a:rPr lang="he-IL" sz="2800" dirty="0">
                <a:solidFill>
                  <a:srgbClr val="002060"/>
                </a:solidFill>
                <a:latin typeface="Calibri" panose="020F0502020204030204" pitchFamily="34" charset="0"/>
                <a:cs typeface="Arial" panose="020B0604020202020204" pitchFamily="34" charset="0"/>
              </a:rPr>
              <a:t>הפקיד מקליד את רשימת הקודים של הסניפים. לסיום הוא מקליד 0.  </a:t>
            </a:r>
          </a:p>
          <a:p>
            <a:pPr lvl="0"/>
            <a:r>
              <a:rPr lang="he-IL" sz="2800" dirty="0">
                <a:solidFill>
                  <a:srgbClr val="002060"/>
                </a:solidFill>
                <a:latin typeface="Calibri" panose="020F0502020204030204" pitchFamily="34" charset="0"/>
                <a:cs typeface="Arial" panose="020B0604020202020204" pitchFamily="34" charset="0"/>
              </a:rPr>
              <a:t>המנכ"לית מבקשת לדעת את שני הנתונים הבאים:</a:t>
            </a:r>
          </a:p>
          <a:p>
            <a:pPr marL="514350" lvl="0" indent="-514350">
              <a:buFontTx/>
              <a:buAutoNum type="arabicPeriod"/>
            </a:pPr>
            <a:r>
              <a:rPr lang="he-IL" sz="2800" dirty="0">
                <a:solidFill>
                  <a:srgbClr val="002060"/>
                </a:solidFill>
                <a:latin typeface="Calibri" panose="020F0502020204030204" pitchFamily="34" charset="0"/>
                <a:cs typeface="Arial" panose="020B0604020202020204" pitchFamily="34" charset="0"/>
              </a:rPr>
              <a:t>מספר הסניף שמכר הכי מעט ספרים באותו שבוע</a:t>
            </a:r>
            <a:r>
              <a:rPr lang="he-IL" sz="2800" b="1" dirty="0">
                <a:solidFill>
                  <a:srgbClr val="002060"/>
                </a:solidFill>
                <a:latin typeface="Calibri" panose="020F0502020204030204" pitchFamily="34" charset="0"/>
                <a:cs typeface="Arial" panose="020B0604020202020204" pitchFamily="34" charset="0"/>
              </a:rPr>
              <a:t>.</a:t>
            </a:r>
          </a:p>
          <a:p>
            <a:pPr marL="514350" lvl="0" indent="-514350">
              <a:buFontTx/>
              <a:buAutoNum type="arabicPeriod"/>
            </a:pPr>
            <a:r>
              <a:rPr lang="he-IL" sz="2800" dirty="0">
                <a:solidFill>
                  <a:srgbClr val="002060"/>
                </a:solidFill>
                <a:latin typeface="Calibri" panose="020F0502020204030204" pitchFamily="34" charset="0"/>
                <a:cs typeface="Arial" panose="020B0604020202020204" pitchFamily="34" charset="0"/>
              </a:rPr>
              <a:t>מספר הסניף שמכר הכי הרבה ספרים </a:t>
            </a:r>
            <a:r>
              <a:rPr lang="he-IL" sz="2800" b="1" dirty="0">
                <a:solidFill>
                  <a:srgbClr val="002060"/>
                </a:solidFill>
                <a:latin typeface="Calibri" panose="020F0502020204030204" pitchFamily="34" charset="0"/>
                <a:cs typeface="Arial" panose="020B0604020202020204" pitchFamily="34" charset="0"/>
              </a:rPr>
              <a:t>שונים</a:t>
            </a:r>
            <a:r>
              <a:rPr lang="he-IL" sz="2800" dirty="0">
                <a:solidFill>
                  <a:srgbClr val="002060"/>
                </a:solidFill>
                <a:latin typeface="Calibri" panose="020F0502020204030204" pitchFamily="34" charset="0"/>
                <a:cs typeface="Arial" panose="020B0604020202020204" pitchFamily="34" charset="0"/>
              </a:rPr>
              <a:t> באותו שבוע.</a:t>
            </a:r>
            <a:endParaRPr lang="he-IL" sz="2800" dirty="0">
              <a:solidFill>
                <a:srgbClr val="002060"/>
              </a:solidFill>
            </a:endParaRPr>
          </a:p>
        </p:txBody>
      </p:sp>
    </p:spTree>
    <p:extLst>
      <p:ext uri="{BB962C8B-B14F-4D97-AF65-F5344CB8AC3E}">
        <p14:creationId xmlns:p14="http://schemas.microsoft.com/office/powerpoint/2010/main" val="3733392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A2C76548-288E-4860-972B-C2E8BA7D97AB}"/>
              </a:ext>
            </a:extLst>
          </p:cNvPr>
          <p:cNvSpPr txBox="1"/>
          <p:nvPr/>
        </p:nvSpPr>
        <p:spPr>
          <a:xfrm>
            <a:off x="2400041" y="674400"/>
            <a:ext cx="1923925" cy="5509200"/>
          </a:xfrm>
          <a:prstGeom prst="rect">
            <a:avLst/>
          </a:prstGeom>
          <a:noFill/>
        </p:spPr>
        <p:txBody>
          <a:bodyPr wrap="none" rtlCol="1">
            <a:spAutoFit/>
          </a:bodyPr>
          <a:lstStyle/>
          <a:p>
            <a:r>
              <a:rPr lang="en-US" sz="4400" b="1" dirty="0">
                <a:solidFill>
                  <a:srgbClr val="FF0000"/>
                </a:solidFill>
              </a:rPr>
              <a:t>3</a:t>
            </a:r>
            <a:r>
              <a:rPr lang="en-US" sz="4400" b="1" dirty="0">
                <a:solidFill>
                  <a:schemeClr val="accent1"/>
                </a:solidFill>
              </a:rPr>
              <a:t>77</a:t>
            </a:r>
            <a:r>
              <a:rPr lang="en-US" sz="4400" b="1" dirty="0"/>
              <a:t>12</a:t>
            </a:r>
          </a:p>
          <a:p>
            <a:r>
              <a:rPr lang="en-US" sz="4400" b="1" dirty="0">
                <a:solidFill>
                  <a:srgbClr val="FF0000"/>
                </a:solidFill>
              </a:rPr>
              <a:t>4</a:t>
            </a:r>
            <a:r>
              <a:rPr lang="en-US" sz="4400" b="1" dirty="0">
                <a:solidFill>
                  <a:schemeClr val="accent1"/>
                </a:solidFill>
              </a:rPr>
              <a:t>31</a:t>
            </a:r>
            <a:r>
              <a:rPr lang="en-US" sz="4400" b="1" dirty="0"/>
              <a:t>51</a:t>
            </a:r>
          </a:p>
          <a:p>
            <a:r>
              <a:rPr lang="en-US" sz="4400" b="1" dirty="0">
                <a:solidFill>
                  <a:srgbClr val="FF0000"/>
                </a:solidFill>
              </a:rPr>
              <a:t>3</a:t>
            </a:r>
            <a:r>
              <a:rPr lang="en-US" sz="4400" b="1" dirty="0">
                <a:solidFill>
                  <a:schemeClr val="accent1"/>
                </a:solidFill>
              </a:rPr>
              <a:t>31</a:t>
            </a:r>
            <a:r>
              <a:rPr lang="en-US" sz="4400" b="1" dirty="0"/>
              <a:t>03</a:t>
            </a:r>
          </a:p>
          <a:p>
            <a:r>
              <a:rPr lang="en-US" sz="4400" b="1" dirty="0">
                <a:solidFill>
                  <a:srgbClr val="FF0000"/>
                </a:solidFill>
              </a:rPr>
              <a:t>2</a:t>
            </a:r>
            <a:r>
              <a:rPr lang="en-US" sz="4400" b="1" dirty="0">
                <a:solidFill>
                  <a:schemeClr val="accent1"/>
                </a:solidFill>
              </a:rPr>
              <a:t>16</a:t>
            </a:r>
            <a:r>
              <a:rPr lang="en-US" sz="4400" b="1" dirty="0"/>
              <a:t>20</a:t>
            </a:r>
          </a:p>
          <a:p>
            <a:r>
              <a:rPr lang="en-US" sz="4400" b="1" dirty="0">
                <a:solidFill>
                  <a:srgbClr val="FF0000"/>
                </a:solidFill>
              </a:rPr>
              <a:t>6</a:t>
            </a:r>
            <a:r>
              <a:rPr lang="en-US" sz="4400" b="1" dirty="0">
                <a:solidFill>
                  <a:schemeClr val="accent1"/>
                </a:solidFill>
              </a:rPr>
              <a:t>77</a:t>
            </a:r>
            <a:r>
              <a:rPr lang="en-US" sz="4400" b="1" dirty="0"/>
              <a:t>12</a:t>
            </a:r>
          </a:p>
          <a:p>
            <a:r>
              <a:rPr lang="en-US" sz="4400" b="1" dirty="0">
                <a:solidFill>
                  <a:srgbClr val="FF0000"/>
                </a:solidFill>
              </a:rPr>
              <a:t>5</a:t>
            </a:r>
            <a:r>
              <a:rPr lang="en-US" sz="4400" b="1" dirty="0">
                <a:solidFill>
                  <a:schemeClr val="accent1"/>
                </a:solidFill>
              </a:rPr>
              <a:t>31</a:t>
            </a:r>
            <a:r>
              <a:rPr lang="en-US" sz="4400" b="1" dirty="0"/>
              <a:t>11</a:t>
            </a:r>
          </a:p>
          <a:p>
            <a:r>
              <a:rPr lang="en-US" sz="4400" b="1" dirty="0">
                <a:solidFill>
                  <a:srgbClr val="FF0000"/>
                </a:solidFill>
              </a:rPr>
              <a:t>3</a:t>
            </a:r>
            <a:r>
              <a:rPr lang="en-US" sz="4400" b="1" dirty="0">
                <a:solidFill>
                  <a:schemeClr val="accent1"/>
                </a:solidFill>
              </a:rPr>
              <a:t>11</a:t>
            </a:r>
            <a:r>
              <a:rPr lang="en-US" sz="4400" b="1" dirty="0"/>
              <a:t>03</a:t>
            </a:r>
          </a:p>
          <a:p>
            <a:r>
              <a:rPr lang="en-US" sz="4400" b="1" dirty="0">
                <a:solidFill>
                  <a:srgbClr val="FF0000"/>
                </a:solidFill>
              </a:rPr>
              <a:t>1</a:t>
            </a:r>
            <a:r>
              <a:rPr lang="en-US" sz="4400" b="1" dirty="0">
                <a:solidFill>
                  <a:schemeClr val="accent1"/>
                </a:solidFill>
              </a:rPr>
              <a:t>16</a:t>
            </a:r>
            <a:r>
              <a:rPr lang="en-US" sz="4400" b="1" dirty="0"/>
              <a:t>20</a:t>
            </a:r>
          </a:p>
        </p:txBody>
      </p:sp>
    </p:spTree>
    <p:extLst>
      <p:ext uri="{BB962C8B-B14F-4D97-AF65-F5344CB8AC3E}">
        <p14:creationId xmlns:p14="http://schemas.microsoft.com/office/powerpoint/2010/main" val="2007319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רשת ספרים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459395" y="1228397"/>
            <a:ext cx="8945863" cy="3539430"/>
          </a:xfrm>
          <a:prstGeom prst="rect">
            <a:avLst/>
          </a:prstGeom>
          <a:noFill/>
        </p:spPr>
        <p:txBody>
          <a:bodyPr wrap="square" rtlCol="1">
            <a:spAutoFit/>
          </a:bodyPr>
          <a:lstStyle/>
          <a:p>
            <a:pPr algn="l" rtl="0"/>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a:t>
            </a:r>
            <a:r>
              <a:rPr lang="en-US" sz="2800" b="1" dirty="0">
                <a:solidFill>
                  <a:srgbClr val="6A3E3E"/>
                </a:solidFill>
                <a:latin typeface="Consolas" panose="020B0609020204030204" pitchFamily="49" charset="0"/>
              </a:rPr>
              <a:t>counter</a:t>
            </a:r>
            <a:r>
              <a:rPr lang="en-US" sz="2800" b="1" dirty="0">
                <a:solidFill>
                  <a:srgbClr val="000000"/>
                </a:solidFill>
                <a:latin typeface="Consolas" panose="020B0609020204030204" pitchFamily="49" charset="0"/>
              </a:rPr>
              <a:t>=</a:t>
            </a:r>
            <a:r>
              <a:rPr lang="en-US" sz="2800" b="1" dirty="0">
                <a:solidFill>
                  <a:srgbClr val="7F0055"/>
                </a:solidFill>
                <a:latin typeface="Consolas" panose="020B0609020204030204" pitchFamily="49" charset="0"/>
              </a:rPr>
              <a:t>new</a:t>
            </a:r>
            <a:r>
              <a:rPr lang="en-US" sz="2800" b="1" dirty="0">
                <a:solidFill>
                  <a:srgbClr val="000000"/>
                </a:solidFill>
                <a:latin typeface="Consolas" panose="020B0609020204030204" pitchFamily="49" charset="0"/>
              </a:rPr>
              <a:t> </a:t>
            </a:r>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[9];</a:t>
            </a:r>
          </a:p>
          <a:p>
            <a:pPr algn="l" rtl="0"/>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a:t>
            </a:r>
            <a:r>
              <a:rPr lang="en-US" sz="2800" b="1" dirty="0">
                <a:solidFill>
                  <a:srgbClr val="6A3E3E"/>
                </a:solidFill>
                <a:latin typeface="Consolas" panose="020B0609020204030204" pitchFamily="49" charset="0"/>
              </a:rPr>
              <a:t>sum</a:t>
            </a:r>
            <a:r>
              <a:rPr lang="en-US" sz="2800" b="1" dirty="0">
                <a:solidFill>
                  <a:srgbClr val="000000"/>
                </a:solidFill>
                <a:latin typeface="Consolas" panose="020B0609020204030204" pitchFamily="49" charset="0"/>
              </a:rPr>
              <a:t>=</a:t>
            </a:r>
            <a:r>
              <a:rPr lang="en-US" sz="2800" b="1" dirty="0">
                <a:solidFill>
                  <a:srgbClr val="7F0055"/>
                </a:solidFill>
                <a:latin typeface="Consolas" panose="020B0609020204030204" pitchFamily="49" charset="0"/>
              </a:rPr>
              <a:t>new</a:t>
            </a:r>
            <a:r>
              <a:rPr lang="en-US" sz="2800" b="1" dirty="0">
                <a:solidFill>
                  <a:srgbClr val="000000"/>
                </a:solidFill>
                <a:latin typeface="Consolas" panose="020B0609020204030204" pitchFamily="49" charset="0"/>
              </a:rPr>
              <a:t> </a:t>
            </a:r>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[9];</a:t>
            </a:r>
          </a:p>
          <a:p>
            <a:pPr algn="l" rtl="0"/>
            <a:endParaRPr lang="en-US" sz="2800" dirty="0">
              <a:latin typeface="Consolas" panose="020B0609020204030204" pitchFamily="49" charset="0"/>
            </a:endParaRPr>
          </a:p>
          <a:p>
            <a:pPr algn="l" rtl="0"/>
            <a:endParaRPr lang="en-US" sz="2800" dirty="0">
              <a:latin typeface="Consolas" panose="020B0609020204030204" pitchFamily="49" charset="0"/>
            </a:endParaRPr>
          </a:p>
          <a:p>
            <a:pPr algn="l" rtl="0"/>
            <a:r>
              <a:rPr lang="en-US" sz="2800" b="1" dirty="0">
                <a:solidFill>
                  <a:srgbClr val="7F0055"/>
                </a:solidFill>
                <a:latin typeface="Consolas" panose="020B0609020204030204" pitchFamily="49" charset="0"/>
              </a:rPr>
              <a:t>for</a:t>
            </a:r>
            <a:r>
              <a:rPr lang="en-US" sz="2800" b="1" dirty="0">
                <a:solidFill>
                  <a:srgbClr val="000000"/>
                </a:solidFill>
                <a:latin typeface="Consolas" panose="020B0609020204030204" pitchFamily="49" charset="0"/>
              </a:rPr>
              <a:t>(</a:t>
            </a:r>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 </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=0; </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&lt;</a:t>
            </a:r>
            <a:r>
              <a:rPr lang="en-US" sz="2800" b="1" dirty="0" err="1">
                <a:solidFill>
                  <a:srgbClr val="6A3E3E"/>
                </a:solidFill>
                <a:latin typeface="Consolas" panose="020B0609020204030204" pitchFamily="49" charset="0"/>
              </a:rPr>
              <a:t>counter</a:t>
            </a:r>
            <a:r>
              <a:rPr lang="en-US" sz="2800" b="1" dirty="0" err="1">
                <a:solidFill>
                  <a:srgbClr val="000000"/>
                </a:solidFill>
                <a:latin typeface="Consolas" panose="020B0609020204030204" pitchFamily="49" charset="0"/>
              </a:rPr>
              <a:t>.</a:t>
            </a:r>
            <a:r>
              <a:rPr lang="en-US" sz="2800" b="1" dirty="0" err="1">
                <a:solidFill>
                  <a:srgbClr val="0000C0"/>
                </a:solidFill>
                <a:latin typeface="Consolas" panose="020B0609020204030204" pitchFamily="49" charset="0"/>
              </a:rPr>
              <a:t>length</a:t>
            </a:r>
            <a:r>
              <a:rPr lang="en-US" sz="2800" b="1" dirty="0" err="1">
                <a:solidFill>
                  <a:srgbClr val="000000"/>
                </a:solidFill>
                <a:latin typeface="Consolas" panose="020B0609020204030204" pitchFamily="49" charset="0"/>
              </a:rPr>
              <a:t>;</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counter</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a:t>
            </a:r>
          </a:p>
          <a:p>
            <a:pPr algn="l" rtl="0"/>
            <a:r>
              <a:rPr lang="en-US" sz="2800" b="1" dirty="0">
                <a:solidFill>
                  <a:srgbClr val="7F0055"/>
                </a:solidFill>
                <a:latin typeface="Consolas" panose="020B0609020204030204" pitchFamily="49" charset="0"/>
              </a:rPr>
              <a:t>for</a:t>
            </a:r>
            <a:r>
              <a:rPr lang="en-US" sz="2800" b="1" dirty="0">
                <a:solidFill>
                  <a:srgbClr val="000000"/>
                </a:solidFill>
                <a:latin typeface="Consolas" panose="020B0609020204030204" pitchFamily="49" charset="0"/>
              </a:rPr>
              <a:t>(</a:t>
            </a:r>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 </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=0;</a:t>
            </a:r>
            <a:r>
              <a:rPr lang="en-US" sz="2800" b="1" dirty="0">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&lt;</a:t>
            </a:r>
            <a:r>
              <a:rPr lang="en-US" sz="2800" b="1" dirty="0" err="1">
                <a:solidFill>
                  <a:srgbClr val="6A3E3E"/>
                </a:solidFill>
                <a:latin typeface="Consolas" panose="020B0609020204030204" pitchFamily="49" charset="0"/>
              </a:rPr>
              <a:t>sum</a:t>
            </a:r>
            <a:r>
              <a:rPr lang="en-US" sz="2800" b="1" dirty="0" err="1">
                <a:solidFill>
                  <a:srgbClr val="000000"/>
                </a:solidFill>
                <a:latin typeface="Consolas" panose="020B0609020204030204" pitchFamily="49" charset="0"/>
              </a:rPr>
              <a:t>.</a:t>
            </a:r>
            <a:r>
              <a:rPr lang="en-US" sz="2800" b="1" dirty="0" err="1">
                <a:solidFill>
                  <a:srgbClr val="0000C0"/>
                </a:solidFill>
                <a:latin typeface="Consolas" panose="020B0609020204030204" pitchFamily="49" charset="0"/>
              </a:rPr>
              <a:t>length</a:t>
            </a:r>
            <a:r>
              <a:rPr lang="en-US" sz="2800" b="1" dirty="0" err="1">
                <a:solidFill>
                  <a:srgbClr val="000000"/>
                </a:solidFill>
                <a:latin typeface="Consolas" panose="020B0609020204030204" pitchFamily="49" charset="0"/>
              </a:rPr>
              <a:t>;</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sum</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a:t>
            </a:r>
            <a:endParaRPr lang="he-IL" sz="2800" dirty="0">
              <a:latin typeface="Consolas" panose="020B0609020204030204" pitchFamily="49" charset="0"/>
            </a:endParaRPr>
          </a:p>
        </p:txBody>
      </p:sp>
    </p:spTree>
    <p:extLst>
      <p:ext uri="{BB962C8B-B14F-4D97-AF65-F5344CB8AC3E}">
        <p14:creationId xmlns:p14="http://schemas.microsoft.com/office/powerpoint/2010/main" val="3405850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רשת ספרים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425640" y="1228397"/>
            <a:ext cx="11340720" cy="4832092"/>
          </a:xfrm>
          <a:prstGeom prst="rect">
            <a:avLst/>
          </a:prstGeom>
          <a:noFill/>
        </p:spPr>
        <p:txBody>
          <a:bodyPr wrap="square" rtlCol="1">
            <a:spAutoFit/>
          </a:bodyPr>
          <a:lstStyle/>
          <a:p>
            <a:pPr algn="l" rtl="0"/>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 </a:t>
            </a:r>
            <a:r>
              <a:rPr lang="en-US" sz="2800" b="1" dirty="0">
                <a:solidFill>
                  <a:srgbClr val="6A3E3E"/>
                </a:solidFill>
                <a:latin typeface="Consolas" panose="020B0609020204030204" pitchFamily="49" charset="0"/>
              </a:rPr>
              <a:t>num</a:t>
            </a:r>
            <a:r>
              <a:rPr lang="en-US" sz="2800" b="1" dirty="0">
                <a:solidFill>
                  <a:srgbClr val="000000"/>
                </a:solidFill>
                <a:latin typeface="Consolas" panose="020B0609020204030204" pitchFamily="49" charset="0"/>
              </a:rPr>
              <a:t>, </a:t>
            </a:r>
            <a:r>
              <a:rPr lang="en-US" sz="2800" b="1" dirty="0">
                <a:solidFill>
                  <a:srgbClr val="6A3E3E"/>
                </a:solidFill>
                <a:latin typeface="Consolas" panose="020B0609020204030204" pitchFamily="49" charset="0"/>
              </a:rPr>
              <a:t>branch</a:t>
            </a:r>
            <a:r>
              <a:rPr lang="en-US" sz="2800" b="1" dirty="0">
                <a:solidFill>
                  <a:srgbClr val="000000"/>
                </a:solidFill>
                <a:latin typeface="Consolas" panose="020B0609020204030204" pitchFamily="49" charset="0"/>
              </a:rPr>
              <a:t>, </a:t>
            </a:r>
            <a:r>
              <a:rPr lang="en-US" sz="2800" b="1" dirty="0">
                <a:solidFill>
                  <a:srgbClr val="6A3E3E"/>
                </a:solidFill>
                <a:latin typeface="Consolas" panose="020B0609020204030204" pitchFamily="49" charset="0"/>
              </a:rPr>
              <a:t>copies</a:t>
            </a:r>
            <a:r>
              <a:rPr lang="en-US" sz="2800" b="1" dirty="0">
                <a:solidFill>
                  <a:srgbClr val="000000"/>
                </a:solidFill>
                <a:latin typeface="Consolas" panose="020B0609020204030204" pitchFamily="49" charset="0"/>
              </a:rPr>
              <a:t>;</a:t>
            </a:r>
          </a:p>
          <a:p>
            <a:pPr algn="l" rtl="0"/>
            <a:r>
              <a:rPr lang="en-US" sz="2800" dirty="0" err="1">
                <a:solidFill>
                  <a:srgbClr val="000000"/>
                </a:solidFill>
                <a:latin typeface="Consolas" panose="020B0609020204030204" pitchFamily="49" charset="0"/>
              </a:rPr>
              <a:t>System.</a:t>
            </a:r>
            <a:r>
              <a:rPr lang="en-US" sz="2800" b="1" i="1" dirty="0" err="1">
                <a:solidFill>
                  <a:srgbClr val="0000C0"/>
                </a:solidFill>
                <a:latin typeface="Consolas" panose="020B0609020204030204" pitchFamily="49" charset="0"/>
              </a:rPr>
              <a:t>out</a:t>
            </a:r>
            <a:r>
              <a:rPr lang="en-US" sz="2800" b="1" i="1" dirty="0" err="1">
                <a:solidFill>
                  <a:srgbClr val="000000"/>
                </a:solidFill>
                <a:latin typeface="Consolas" panose="020B0609020204030204" pitchFamily="49" charset="0"/>
              </a:rPr>
              <a:t>.print</a:t>
            </a:r>
            <a:r>
              <a:rPr lang="en-US" sz="2800" b="1" i="1" dirty="0">
                <a:solidFill>
                  <a:srgbClr val="000000"/>
                </a:solidFill>
                <a:latin typeface="Consolas" panose="020B0609020204030204" pitchFamily="49" charset="0"/>
              </a:rPr>
              <a:t>(</a:t>
            </a:r>
            <a:r>
              <a:rPr lang="en-US" sz="2800" b="1" i="1" dirty="0">
                <a:solidFill>
                  <a:srgbClr val="2A00FF"/>
                </a:solidFill>
                <a:latin typeface="Consolas" panose="020B0609020204030204" pitchFamily="49" charset="0"/>
              </a:rPr>
              <a:t>"Enter num to finish enter 0-&gt;"</a:t>
            </a:r>
            <a:r>
              <a:rPr lang="en-US" sz="2800" b="1" i="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num</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in</a:t>
            </a:r>
            <a:r>
              <a:rPr lang="en-US" sz="2800" dirty="0" err="1">
                <a:solidFill>
                  <a:srgbClr val="000000"/>
                </a:solidFill>
                <a:latin typeface="Consolas" panose="020B0609020204030204" pitchFamily="49" charset="0"/>
              </a:rPr>
              <a:t>.nextInt</a:t>
            </a:r>
            <a:r>
              <a:rPr lang="en-US" sz="2800" dirty="0">
                <a:solidFill>
                  <a:srgbClr val="000000"/>
                </a:solidFill>
                <a:latin typeface="Consolas" panose="020B0609020204030204" pitchFamily="49" charset="0"/>
              </a:rPr>
              <a:t>();</a:t>
            </a:r>
          </a:p>
          <a:p>
            <a:pPr algn="l" rtl="0"/>
            <a:r>
              <a:rPr lang="en-US" sz="2800" b="1" dirty="0">
                <a:solidFill>
                  <a:srgbClr val="7F0055"/>
                </a:solidFill>
                <a:latin typeface="Consolas" panose="020B0609020204030204" pitchFamily="49" charset="0"/>
              </a:rPr>
              <a:t>while</a:t>
            </a:r>
            <a:r>
              <a:rPr lang="en-US" sz="2800" b="1" dirty="0">
                <a:solidFill>
                  <a:srgbClr val="000000"/>
                </a:solidFill>
                <a:latin typeface="Consolas" panose="020B0609020204030204" pitchFamily="49" charset="0"/>
              </a:rPr>
              <a:t>(</a:t>
            </a:r>
            <a:r>
              <a:rPr lang="en-US" sz="2800" b="1" dirty="0">
                <a:solidFill>
                  <a:srgbClr val="6A3E3E"/>
                </a:solidFill>
                <a:latin typeface="Consolas" panose="020B0609020204030204" pitchFamily="49" charset="0"/>
              </a:rPr>
              <a:t>num</a:t>
            </a:r>
            <a:r>
              <a:rPr lang="en-US" sz="2800" dirty="0">
                <a:solidFill>
                  <a:srgbClr val="000000"/>
                </a:solidFill>
                <a:latin typeface="Consolas" panose="020B0609020204030204" pitchFamily="49" charset="0"/>
              </a:rPr>
              <a:t>!=0</a:t>
            </a:r>
            <a:r>
              <a:rPr lang="en-US" sz="2800" b="1" dirty="0">
                <a:solidFill>
                  <a:srgbClr val="000000"/>
                </a:solidFill>
                <a:latin typeface="Consolas" panose="020B0609020204030204" pitchFamily="49" charset="0"/>
              </a:rPr>
              <a:t>)</a:t>
            </a:r>
            <a:r>
              <a:rPr lang="en-US" sz="2800"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branch</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num</a:t>
            </a:r>
            <a:r>
              <a:rPr lang="en-US" sz="2800" dirty="0">
                <a:solidFill>
                  <a:srgbClr val="000000"/>
                </a:solidFill>
                <a:latin typeface="Consolas" panose="020B0609020204030204" pitchFamily="49" charset="0"/>
              </a:rPr>
              <a:t>/10000;</a:t>
            </a:r>
          </a:p>
          <a:p>
            <a:pPr algn="l" rtl="0"/>
            <a:r>
              <a:rPr lang="en-US" sz="2800" dirty="0">
                <a:solidFill>
                  <a:srgbClr val="6A3E3E"/>
                </a:solidFill>
                <a:latin typeface="Consolas" panose="020B0609020204030204" pitchFamily="49" charset="0"/>
              </a:rPr>
              <a:t>	copies</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num</a:t>
            </a:r>
            <a:r>
              <a:rPr lang="en-US" sz="2800" dirty="0">
                <a:solidFill>
                  <a:srgbClr val="000000"/>
                </a:solidFill>
                <a:latin typeface="Consolas" panose="020B0609020204030204" pitchFamily="49" charset="0"/>
              </a:rPr>
              <a:t>%100;</a:t>
            </a:r>
          </a:p>
          <a:p>
            <a:pPr algn="l" rtl="0"/>
            <a:r>
              <a:rPr lang="en-US" sz="2800" dirty="0">
                <a:solidFill>
                  <a:srgbClr val="6A3E3E"/>
                </a:solidFill>
                <a:latin typeface="Consolas" panose="020B0609020204030204" pitchFamily="49" charset="0"/>
              </a:rPr>
              <a:t>	counter</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branch</a:t>
            </a:r>
            <a:r>
              <a:rPr lang="en-US" sz="2800" dirty="0">
                <a:solidFill>
                  <a:srgbClr val="000000"/>
                </a:solidFill>
                <a:latin typeface="Consolas" panose="020B0609020204030204" pitchFamily="49" charset="0"/>
              </a:rPr>
              <a:t>-1]++;</a:t>
            </a:r>
          </a:p>
          <a:p>
            <a:pPr algn="l" rtl="0"/>
            <a:r>
              <a:rPr lang="en-US" sz="2800" dirty="0">
                <a:solidFill>
                  <a:srgbClr val="6A3E3E"/>
                </a:solidFill>
                <a:latin typeface="Consolas" panose="020B0609020204030204" pitchFamily="49" charset="0"/>
              </a:rPr>
              <a:t>	sum</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branch</a:t>
            </a:r>
            <a:r>
              <a:rPr lang="en-US" sz="2800" dirty="0">
                <a:solidFill>
                  <a:srgbClr val="000000"/>
                </a:solidFill>
                <a:latin typeface="Consolas" panose="020B0609020204030204" pitchFamily="49" charset="0"/>
              </a:rPr>
              <a:t>-1]+=</a:t>
            </a:r>
            <a:r>
              <a:rPr lang="en-US" sz="2800" dirty="0">
                <a:solidFill>
                  <a:srgbClr val="6A3E3E"/>
                </a:solidFill>
                <a:latin typeface="Consolas" panose="020B0609020204030204" pitchFamily="49" charset="0"/>
              </a:rPr>
              <a:t>copies</a:t>
            </a:r>
            <a:r>
              <a:rPr lang="en-US" sz="2800" dirty="0">
                <a:solidFill>
                  <a:srgbClr val="000000"/>
                </a:solidFill>
                <a:latin typeface="Consolas" panose="020B0609020204030204" pitchFamily="49" charset="0"/>
              </a:rPr>
              <a:t>;</a:t>
            </a:r>
          </a:p>
          <a:p>
            <a:pPr algn="l" rtl="0"/>
            <a:r>
              <a:rPr lang="en-US" sz="2800" dirty="0">
                <a:solidFill>
                  <a:srgbClr val="000000"/>
                </a:solidFill>
                <a:latin typeface="Consolas" panose="020B0609020204030204" pitchFamily="49" charset="0"/>
              </a:rPr>
              <a:t>	</a:t>
            </a:r>
            <a:r>
              <a:rPr lang="en-US" sz="2800" dirty="0" err="1">
                <a:solidFill>
                  <a:srgbClr val="000000"/>
                </a:solidFill>
                <a:latin typeface="Consolas" panose="020B0609020204030204" pitchFamily="49" charset="0"/>
              </a:rPr>
              <a:t>System.</a:t>
            </a:r>
            <a:r>
              <a:rPr lang="en-US" sz="2800" b="1" i="1" dirty="0" err="1">
                <a:solidFill>
                  <a:srgbClr val="0000C0"/>
                </a:solidFill>
                <a:latin typeface="Consolas" panose="020B0609020204030204" pitchFamily="49" charset="0"/>
              </a:rPr>
              <a:t>out</a:t>
            </a:r>
            <a:r>
              <a:rPr lang="en-US" sz="2800" b="1" i="1" dirty="0" err="1">
                <a:solidFill>
                  <a:srgbClr val="000000"/>
                </a:solidFill>
                <a:latin typeface="Consolas" panose="020B0609020204030204" pitchFamily="49" charset="0"/>
              </a:rPr>
              <a:t>.print</a:t>
            </a:r>
            <a:r>
              <a:rPr lang="en-US" sz="2800" b="1" i="1" dirty="0">
                <a:solidFill>
                  <a:srgbClr val="000000"/>
                </a:solidFill>
                <a:latin typeface="Consolas" panose="020B0609020204030204" pitchFamily="49" charset="0"/>
              </a:rPr>
              <a:t>(</a:t>
            </a:r>
            <a:r>
              <a:rPr lang="en-US" sz="2800" b="1" i="1" dirty="0">
                <a:solidFill>
                  <a:srgbClr val="2A00FF"/>
                </a:solidFill>
                <a:latin typeface="Consolas" panose="020B0609020204030204" pitchFamily="49" charset="0"/>
              </a:rPr>
              <a:t>“another one:"</a:t>
            </a:r>
            <a:r>
              <a:rPr lang="en-US" sz="2800" b="1" i="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num</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in</a:t>
            </a:r>
            <a:r>
              <a:rPr lang="en-US" sz="2800" dirty="0" err="1">
                <a:solidFill>
                  <a:srgbClr val="000000"/>
                </a:solidFill>
                <a:latin typeface="Consolas" panose="020B0609020204030204" pitchFamily="49" charset="0"/>
              </a:rPr>
              <a:t>.nextInt</a:t>
            </a:r>
            <a:r>
              <a:rPr lang="en-US" sz="2800" dirty="0">
                <a:solidFill>
                  <a:srgbClr val="000000"/>
                </a:solidFill>
                <a:latin typeface="Consolas" panose="020B0609020204030204" pitchFamily="49" charset="0"/>
              </a:rPr>
              <a:t>();</a:t>
            </a:r>
          </a:p>
          <a:p>
            <a:pPr algn="l" rtl="0"/>
            <a:r>
              <a:rPr lang="he-IL" sz="28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389001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a:xfrm>
            <a:off x="4021971" y="257337"/>
            <a:ext cx="9802368" cy="720000"/>
          </a:xfrm>
        </p:spPr>
        <p:txBody>
          <a:bodyPr/>
          <a:lstStyle/>
          <a:p>
            <a:r>
              <a:rPr lang="he-IL" dirty="0"/>
              <a:t>מה נלמד היום </a:t>
            </a:r>
          </a:p>
        </p:txBody>
      </p:sp>
      <p:sp>
        <p:nvSpPr>
          <p:cNvPr id="3" name="מציין מיקום טקסט 2"/>
          <p:cNvSpPr>
            <a:spLocks noGrp="1"/>
          </p:cNvSpPr>
          <p:nvPr>
            <p:ph idx="1"/>
          </p:nvPr>
        </p:nvSpPr>
        <p:spPr>
          <a:xfrm>
            <a:off x="3616857" y="1269104"/>
            <a:ext cx="8031962" cy="4611559"/>
          </a:xfrm>
        </p:spPr>
        <p:txBody>
          <a:bodyPr/>
          <a:lstStyle/>
          <a:p>
            <a:r>
              <a:rPr lang="he-IL" dirty="0">
                <a:sym typeface="Varela Round"/>
              </a:rPr>
              <a:t>חזרה קצרה על מערך חד ממדי</a:t>
            </a:r>
          </a:p>
          <a:p>
            <a:r>
              <a:rPr lang="he-IL" dirty="0">
                <a:sym typeface="Varela Round"/>
              </a:rPr>
              <a:t>מה זה מערך מונים ומתי צריך להשתמש בו?</a:t>
            </a:r>
          </a:p>
          <a:p>
            <a:r>
              <a:rPr lang="he-IL" dirty="0">
                <a:sym typeface="Varela Round"/>
              </a:rPr>
              <a:t>מערך צוברים</a:t>
            </a:r>
          </a:p>
          <a:p>
            <a:r>
              <a:rPr lang="he-IL" dirty="0">
                <a:sym typeface="Varela Round"/>
              </a:rPr>
              <a:t>איתור המידע מתוך המערך</a:t>
            </a:r>
            <a:endParaRPr lang="he-IL" dirty="0"/>
          </a:p>
        </p:txBody>
      </p:sp>
      <p:sp>
        <p:nvSpPr>
          <p:cNvPr id="6" name="Rectangle 5">
            <a:extLst>
              <a:ext uri="{FF2B5EF4-FFF2-40B4-BE49-F238E27FC236}">
                <a16:creationId xmlns:a16="http://schemas.microsoft.com/office/drawing/2014/main" id="{4558C303-E198-483E-A262-922AC5C18CB4}"/>
              </a:ext>
            </a:extLst>
          </p:cNvPr>
          <p:cNvSpPr/>
          <p:nvPr/>
        </p:nvSpPr>
        <p:spPr>
          <a:xfrm>
            <a:off x="12281852" y="0"/>
            <a:ext cx="2150428"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פרטו בשקופית זו את נושאי הלימוד של השיעור</a:t>
            </a:r>
            <a:endParaRPr lang="en-US" dirty="0">
              <a:solidFill>
                <a:srgbClr val="00206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רשת ספרים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217714" y="921847"/>
            <a:ext cx="11974286" cy="4339650"/>
          </a:xfrm>
          <a:prstGeom prst="rect">
            <a:avLst/>
          </a:prstGeom>
          <a:noFill/>
        </p:spPr>
        <p:txBody>
          <a:bodyPr wrap="square" rtlCol="1">
            <a:spAutoFit/>
          </a:bodyPr>
          <a:lstStyle/>
          <a:p>
            <a:pPr algn="l" rtl="0"/>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 </a:t>
            </a:r>
            <a:r>
              <a:rPr lang="en-US" sz="2800" b="1" dirty="0">
                <a:solidFill>
                  <a:srgbClr val="6A3E3E"/>
                </a:solidFill>
                <a:latin typeface="Consolas" panose="020B0609020204030204" pitchFamily="49" charset="0"/>
              </a:rPr>
              <a:t>max</a:t>
            </a:r>
            <a:r>
              <a:rPr lang="en-US" sz="2800" b="1" dirty="0">
                <a:solidFill>
                  <a:srgbClr val="000000"/>
                </a:solidFill>
                <a:latin typeface="Consolas" panose="020B0609020204030204" pitchFamily="49" charset="0"/>
              </a:rPr>
              <a:t>=0, </a:t>
            </a:r>
            <a:r>
              <a:rPr lang="en-US" sz="2800" b="1" dirty="0">
                <a:solidFill>
                  <a:srgbClr val="6A3E3E"/>
                </a:solidFill>
                <a:latin typeface="Consolas" panose="020B0609020204030204" pitchFamily="49" charset="0"/>
              </a:rPr>
              <a:t>min</a:t>
            </a:r>
            <a:r>
              <a:rPr lang="en-US" sz="2800" b="1" dirty="0">
                <a:solidFill>
                  <a:srgbClr val="000000"/>
                </a:solidFill>
                <a:latin typeface="Consolas" panose="020B0609020204030204" pitchFamily="49" charset="0"/>
              </a:rPr>
              <a:t>=0;</a:t>
            </a:r>
          </a:p>
          <a:p>
            <a:pPr algn="l" rtl="0"/>
            <a:endParaRPr lang="en-US" sz="2800" b="1" dirty="0">
              <a:solidFill>
                <a:srgbClr val="000000"/>
              </a:solidFill>
              <a:latin typeface="Consolas" panose="020B0609020204030204" pitchFamily="49" charset="0"/>
            </a:endParaRPr>
          </a:p>
          <a:p>
            <a:pPr algn="l" rtl="0"/>
            <a:r>
              <a:rPr lang="nn-NO" sz="2800" b="1" dirty="0">
                <a:solidFill>
                  <a:srgbClr val="7F0055"/>
                </a:solidFill>
                <a:latin typeface="Consolas" panose="020B0609020204030204" pitchFamily="49" charset="0"/>
              </a:rPr>
              <a:t>for</a:t>
            </a:r>
            <a:r>
              <a:rPr lang="nn-NO" sz="2800" b="1" dirty="0">
                <a:solidFill>
                  <a:srgbClr val="000000"/>
                </a:solidFill>
                <a:latin typeface="Consolas" panose="020B0609020204030204" pitchFamily="49" charset="0"/>
              </a:rPr>
              <a:t>(</a:t>
            </a:r>
            <a:r>
              <a:rPr lang="nn-NO" sz="2800" b="1" dirty="0">
                <a:solidFill>
                  <a:srgbClr val="7F0055"/>
                </a:solidFill>
                <a:latin typeface="Consolas" panose="020B0609020204030204" pitchFamily="49" charset="0"/>
              </a:rPr>
              <a:t>int</a:t>
            </a:r>
            <a:r>
              <a:rPr lang="nn-NO" sz="2800" b="1" dirty="0">
                <a:solidFill>
                  <a:srgbClr val="000000"/>
                </a:solidFill>
                <a:latin typeface="Consolas" panose="020B0609020204030204" pitchFamily="49" charset="0"/>
              </a:rPr>
              <a:t> </a:t>
            </a:r>
            <a:r>
              <a:rPr lang="nn-NO" sz="2800" b="1" dirty="0">
                <a:solidFill>
                  <a:srgbClr val="6A3E3E"/>
                </a:solidFill>
                <a:latin typeface="Consolas" panose="020B0609020204030204" pitchFamily="49" charset="0"/>
              </a:rPr>
              <a:t>i</a:t>
            </a:r>
            <a:r>
              <a:rPr lang="nn-NO" sz="2800" b="1" dirty="0">
                <a:solidFill>
                  <a:srgbClr val="000000"/>
                </a:solidFill>
                <a:latin typeface="Consolas" panose="020B0609020204030204" pitchFamily="49" charset="0"/>
              </a:rPr>
              <a:t>=0;</a:t>
            </a:r>
            <a:r>
              <a:rPr lang="nn-NO" sz="2800" b="1" dirty="0">
                <a:solidFill>
                  <a:srgbClr val="6A3E3E"/>
                </a:solidFill>
                <a:latin typeface="Consolas" panose="020B0609020204030204" pitchFamily="49" charset="0"/>
              </a:rPr>
              <a:t>i</a:t>
            </a:r>
            <a:r>
              <a:rPr lang="nn-NO" sz="2800" b="1" dirty="0">
                <a:solidFill>
                  <a:srgbClr val="000000"/>
                </a:solidFill>
                <a:latin typeface="Consolas" panose="020B0609020204030204" pitchFamily="49" charset="0"/>
              </a:rPr>
              <a:t>&lt;</a:t>
            </a:r>
            <a:r>
              <a:rPr lang="en-US" sz="2800" b="1" dirty="0" err="1">
                <a:solidFill>
                  <a:srgbClr val="6A3E3E"/>
                </a:solidFill>
                <a:latin typeface="Consolas" panose="020B0609020204030204" pitchFamily="49" charset="0"/>
              </a:rPr>
              <a:t>counter</a:t>
            </a:r>
            <a:r>
              <a:rPr lang="en-US" sz="2800" b="1" dirty="0" err="1">
                <a:solidFill>
                  <a:srgbClr val="000000"/>
                </a:solidFill>
                <a:latin typeface="Consolas" panose="020B0609020204030204" pitchFamily="49" charset="0"/>
              </a:rPr>
              <a:t>.</a:t>
            </a:r>
            <a:r>
              <a:rPr lang="en-US" sz="2800" b="1" dirty="0" err="1">
                <a:solidFill>
                  <a:srgbClr val="0000C0"/>
                </a:solidFill>
                <a:latin typeface="Consolas" panose="020B0609020204030204" pitchFamily="49" charset="0"/>
              </a:rPr>
              <a:t>length</a:t>
            </a:r>
            <a:r>
              <a:rPr lang="nn-NO" sz="2800" b="1" dirty="0">
                <a:solidFill>
                  <a:srgbClr val="000000"/>
                </a:solidFill>
                <a:latin typeface="Consolas" panose="020B0609020204030204" pitchFamily="49" charset="0"/>
              </a:rPr>
              <a:t>; </a:t>
            </a:r>
            <a:r>
              <a:rPr lang="nn-NO" sz="2800" b="1" dirty="0">
                <a:solidFill>
                  <a:srgbClr val="6A3E3E"/>
                </a:solidFill>
                <a:latin typeface="Consolas" panose="020B0609020204030204" pitchFamily="49" charset="0"/>
              </a:rPr>
              <a:t>i</a:t>
            </a:r>
            <a:r>
              <a:rPr lang="nn-NO" sz="2800" b="1" dirty="0">
                <a:solidFill>
                  <a:srgbClr val="000000"/>
                </a:solidFill>
                <a:latin typeface="Consolas" panose="020B0609020204030204" pitchFamily="49" charset="0"/>
              </a:rPr>
              <a:t>++)</a:t>
            </a:r>
            <a:r>
              <a:rPr lang="nn-NO" sz="2800" dirty="0">
                <a:solidFill>
                  <a:srgbClr val="000000"/>
                </a:solidFill>
                <a:latin typeface="Consolas" panose="020B0609020204030204" pitchFamily="49" charset="0"/>
              </a:rPr>
              <a:t>{</a:t>
            </a:r>
          </a:p>
          <a:p>
            <a:pPr algn="l" rtl="0"/>
            <a:r>
              <a:rPr lang="en-US" sz="2800" b="1" dirty="0">
                <a:solidFill>
                  <a:srgbClr val="7F0055"/>
                </a:solidFill>
                <a:latin typeface="Consolas" panose="020B0609020204030204" pitchFamily="49" charset="0"/>
              </a:rPr>
              <a:t>	if</a:t>
            </a:r>
            <a:r>
              <a:rPr lang="en-US" sz="2800" b="1" dirty="0">
                <a:solidFill>
                  <a:srgbClr val="000000"/>
                </a:solidFill>
                <a:latin typeface="Consolas" panose="020B0609020204030204" pitchFamily="49" charset="0"/>
              </a:rPr>
              <a:t>(</a:t>
            </a:r>
            <a:r>
              <a:rPr lang="en-US" sz="2800" b="1" dirty="0">
                <a:solidFill>
                  <a:srgbClr val="6A3E3E"/>
                </a:solidFill>
                <a:latin typeface="Consolas" panose="020B0609020204030204" pitchFamily="49" charset="0"/>
              </a:rPr>
              <a:t>counter</a:t>
            </a:r>
            <a:r>
              <a:rPr lang="en-US" sz="2800" b="1" dirty="0">
                <a:solidFill>
                  <a:srgbClr val="000000"/>
                </a:solidFill>
                <a:latin typeface="Consolas" panose="020B0609020204030204" pitchFamily="49" charset="0"/>
              </a:rPr>
              <a:t>[</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]&gt;</a:t>
            </a:r>
            <a:r>
              <a:rPr lang="en-US" sz="2800" b="1" dirty="0">
                <a:solidFill>
                  <a:srgbClr val="6A3E3E"/>
                </a:solidFill>
                <a:latin typeface="Consolas" panose="020B0609020204030204" pitchFamily="49" charset="0"/>
              </a:rPr>
              <a:t>counter</a:t>
            </a:r>
            <a:r>
              <a:rPr lang="en-US" sz="2800" b="1" dirty="0">
                <a:solidFill>
                  <a:srgbClr val="000000"/>
                </a:solidFill>
                <a:latin typeface="Consolas" panose="020B0609020204030204" pitchFamily="49" charset="0"/>
              </a:rPr>
              <a:t>[</a:t>
            </a:r>
            <a:r>
              <a:rPr lang="en-US" sz="2800" b="1" dirty="0">
                <a:solidFill>
                  <a:srgbClr val="6A3E3E"/>
                </a:solidFill>
                <a:latin typeface="Consolas" panose="020B0609020204030204" pitchFamily="49" charset="0"/>
              </a:rPr>
              <a:t>max</a:t>
            </a:r>
            <a:r>
              <a:rPr lang="en-US" sz="2800" b="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max</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a:t>
            </a:r>
          </a:p>
          <a:p>
            <a:pPr algn="l" rtl="0"/>
            <a:r>
              <a:rPr lang="nn-NO" sz="2800" b="1" dirty="0">
                <a:solidFill>
                  <a:srgbClr val="7F0055"/>
                </a:solidFill>
                <a:latin typeface="Consolas" panose="020B0609020204030204" pitchFamily="49" charset="0"/>
              </a:rPr>
              <a:t>	if</a:t>
            </a:r>
            <a:r>
              <a:rPr lang="nn-NO" sz="2800" b="1" dirty="0">
                <a:solidFill>
                  <a:srgbClr val="000000"/>
                </a:solidFill>
                <a:latin typeface="Consolas" panose="020B0609020204030204" pitchFamily="49" charset="0"/>
              </a:rPr>
              <a:t>(</a:t>
            </a:r>
            <a:r>
              <a:rPr lang="nn-NO" sz="2800" b="1" dirty="0">
                <a:solidFill>
                  <a:srgbClr val="6A3E3E"/>
                </a:solidFill>
                <a:latin typeface="Consolas" panose="020B0609020204030204" pitchFamily="49" charset="0"/>
              </a:rPr>
              <a:t>sum</a:t>
            </a:r>
            <a:r>
              <a:rPr lang="nn-NO" sz="2800" b="1" dirty="0">
                <a:solidFill>
                  <a:srgbClr val="000000"/>
                </a:solidFill>
                <a:latin typeface="Consolas" panose="020B0609020204030204" pitchFamily="49" charset="0"/>
              </a:rPr>
              <a:t>[</a:t>
            </a:r>
            <a:r>
              <a:rPr lang="nn-NO" sz="2800" b="1" dirty="0">
                <a:solidFill>
                  <a:srgbClr val="6A3E3E"/>
                </a:solidFill>
                <a:latin typeface="Consolas" panose="020B0609020204030204" pitchFamily="49" charset="0"/>
              </a:rPr>
              <a:t>i</a:t>
            </a:r>
            <a:r>
              <a:rPr lang="nn-NO" sz="2800" b="1" dirty="0">
                <a:solidFill>
                  <a:srgbClr val="000000"/>
                </a:solidFill>
                <a:latin typeface="Consolas" panose="020B0609020204030204" pitchFamily="49" charset="0"/>
              </a:rPr>
              <a:t>]&lt;</a:t>
            </a:r>
            <a:r>
              <a:rPr lang="nn-NO" sz="2800" b="1" dirty="0">
                <a:solidFill>
                  <a:srgbClr val="6A3E3E"/>
                </a:solidFill>
                <a:latin typeface="Consolas" panose="020B0609020204030204" pitchFamily="49" charset="0"/>
              </a:rPr>
              <a:t>sum</a:t>
            </a:r>
            <a:r>
              <a:rPr lang="nn-NO" sz="2800" b="1" dirty="0">
                <a:solidFill>
                  <a:srgbClr val="000000"/>
                </a:solidFill>
                <a:latin typeface="Consolas" panose="020B0609020204030204" pitchFamily="49" charset="0"/>
              </a:rPr>
              <a:t>[</a:t>
            </a:r>
            <a:r>
              <a:rPr lang="nn-NO" sz="2800" b="1" dirty="0">
                <a:solidFill>
                  <a:srgbClr val="6A3E3E"/>
                </a:solidFill>
                <a:latin typeface="Consolas" panose="020B0609020204030204" pitchFamily="49" charset="0"/>
              </a:rPr>
              <a:t>min</a:t>
            </a:r>
            <a:r>
              <a:rPr lang="nn-NO" sz="2800" b="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min</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a:t>
            </a:r>
          </a:p>
          <a:p>
            <a:pPr algn="l" rtl="0"/>
            <a:r>
              <a:rPr lang="he-IL" sz="2800" dirty="0">
                <a:solidFill>
                  <a:srgbClr val="000000"/>
                </a:solidFill>
                <a:latin typeface="Consolas" panose="020B0609020204030204" pitchFamily="49" charset="0"/>
              </a:rPr>
              <a:t>{</a:t>
            </a:r>
          </a:p>
          <a:p>
            <a:pPr algn="l" rtl="0"/>
            <a:r>
              <a:rPr lang="en-US" sz="2400" dirty="0" err="1">
                <a:solidFill>
                  <a:srgbClr val="000000"/>
                </a:solidFill>
                <a:latin typeface="Consolas" panose="020B0609020204030204" pitchFamily="49" charset="0"/>
              </a:rPr>
              <a:t>System.</a:t>
            </a:r>
            <a:r>
              <a:rPr lang="en-US" sz="2400" b="1" i="1" dirty="0" err="1">
                <a:solidFill>
                  <a:srgbClr val="0000C0"/>
                </a:solidFill>
                <a:latin typeface="Consolas" panose="020B0609020204030204" pitchFamily="49" charset="0"/>
              </a:rPr>
              <a:t>out</a:t>
            </a:r>
            <a:r>
              <a:rPr lang="en-US" sz="2400" b="1" i="1" dirty="0" err="1">
                <a:solidFill>
                  <a:srgbClr val="000000"/>
                </a:solidFill>
                <a:latin typeface="Consolas" panose="020B0609020204030204" pitchFamily="49" charset="0"/>
              </a:rPr>
              <a:t>.print</a:t>
            </a:r>
            <a:r>
              <a:rPr lang="en-US" sz="2400" b="1" i="1" dirty="0">
                <a:solidFill>
                  <a:srgbClr val="000000"/>
                </a:solidFill>
                <a:latin typeface="Consolas" panose="020B0609020204030204" pitchFamily="49" charset="0"/>
              </a:rPr>
              <a:t>((</a:t>
            </a:r>
            <a:r>
              <a:rPr lang="en-US" sz="2400" b="1" i="1" dirty="0">
                <a:solidFill>
                  <a:srgbClr val="6A3E3E"/>
                </a:solidFill>
                <a:latin typeface="Consolas" panose="020B0609020204030204" pitchFamily="49" charset="0"/>
              </a:rPr>
              <a:t>max</a:t>
            </a:r>
            <a:r>
              <a:rPr lang="en-US" sz="2400" b="1" i="1" dirty="0">
                <a:solidFill>
                  <a:srgbClr val="000000"/>
                </a:solidFill>
                <a:latin typeface="Consolas" panose="020B0609020204030204" pitchFamily="49" charset="0"/>
              </a:rPr>
              <a:t>+1) + </a:t>
            </a:r>
            <a:r>
              <a:rPr lang="en-US" sz="2400" b="1" i="1" dirty="0">
                <a:solidFill>
                  <a:srgbClr val="2A00FF"/>
                </a:solidFill>
                <a:latin typeface="Consolas" panose="020B0609020204030204" pitchFamily="49" charset="0"/>
              </a:rPr>
              <a:t>" sell more diff books"</a:t>
            </a:r>
            <a:r>
              <a:rPr lang="en-US" sz="2400" b="1" i="1" dirty="0">
                <a:solidFill>
                  <a:srgbClr val="000000"/>
                </a:solidFill>
                <a:latin typeface="Consolas" panose="020B0609020204030204" pitchFamily="49" charset="0"/>
              </a:rPr>
              <a:t>);</a:t>
            </a:r>
          </a:p>
          <a:p>
            <a:pPr algn="l" rtl="0"/>
            <a:r>
              <a:rPr lang="en-US" sz="2400" dirty="0" err="1">
                <a:solidFill>
                  <a:srgbClr val="000000"/>
                </a:solidFill>
                <a:latin typeface="Consolas" panose="020B0609020204030204" pitchFamily="49" charset="0"/>
              </a:rPr>
              <a:t>System.</a:t>
            </a:r>
            <a:r>
              <a:rPr lang="en-US" sz="2400" b="1" i="1" dirty="0" err="1">
                <a:solidFill>
                  <a:srgbClr val="0000C0"/>
                </a:solidFill>
                <a:latin typeface="Consolas" panose="020B0609020204030204" pitchFamily="49" charset="0"/>
              </a:rPr>
              <a:t>out</a:t>
            </a:r>
            <a:r>
              <a:rPr lang="en-US" sz="2400" b="1" i="1" dirty="0" err="1">
                <a:solidFill>
                  <a:srgbClr val="000000"/>
                </a:solidFill>
                <a:latin typeface="Consolas" panose="020B0609020204030204" pitchFamily="49" charset="0"/>
              </a:rPr>
              <a:t>.print</a:t>
            </a:r>
            <a:r>
              <a:rPr lang="en-US" sz="2400" b="1" i="1" dirty="0">
                <a:solidFill>
                  <a:srgbClr val="000000"/>
                </a:solidFill>
                <a:latin typeface="Consolas" panose="020B0609020204030204" pitchFamily="49" charset="0"/>
              </a:rPr>
              <a:t>((</a:t>
            </a:r>
            <a:r>
              <a:rPr lang="en-US" sz="2400" b="1" i="1" dirty="0">
                <a:solidFill>
                  <a:srgbClr val="6A3E3E"/>
                </a:solidFill>
                <a:latin typeface="Consolas" panose="020B0609020204030204" pitchFamily="49" charset="0"/>
              </a:rPr>
              <a:t>min</a:t>
            </a:r>
            <a:r>
              <a:rPr lang="en-US" sz="2400" b="1" i="1" dirty="0">
                <a:solidFill>
                  <a:srgbClr val="000000"/>
                </a:solidFill>
                <a:latin typeface="Consolas" panose="020B0609020204030204" pitchFamily="49" charset="0"/>
              </a:rPr>
              <a:t>+1) + </a:t>
            </a:r>
            <a:r>
              <a:rPr lang="en-US" sz="2400" b="1" i="1" dirty="0">
                <a:solidFill>
                  <a:srgbClr val="2A00FF"/>
                </a:solidFill>
                <a:latin typeface="Consolas" panose="020B0609020204030204" pitchFamily="49" charset="0"/>
              </a:rPr>
              <a:t>" sell less copies"</a:t>
            </a:r>
            <a:r>
              <a:rPr lang="en-US" sz="2400" b="1" i="1" dirty="0">
                <a:solidFill>
                  <a:srgbClr val="000000"/>
                </a:solidFill>
                <a:latin typeface="Consolas" panose="020B0609020204030204" pitchFamily="49" charset="0"/>
              </a:rPr>
              <a:t>)</a:t>
            </a:r>
            <a:r>
              <a:rPr lang="en-US" sz="2800" b="1" i="1"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73724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רשת ספרים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459395" y="1228397"/>
            <a:ext cx="8945863" cy="3539430"/>
          </a:xfrm>
          <a:prstGeom prst="rect">
            <a:avLst/>
          </a:prstGeom>
          <a:noFill/>
        </p:spPr>
        <p:txBody>
          <a:bodyPr wrap="square" rtlCol="1">
            <a:spAutoFit/>
          </a:bodyPr>
          <a:lstStyle/>
          <a:p>
            <a:pPr algn="l" rtl="0"/>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a:t>
            </a:r>
            <a:r>
              <a:rPr lang="en-US" sz="2800" b="1" dirty="0">
                <a:solidFill>
                  <a:srgbClr val="6A3E3E"/>
                </a:solidFill>
                <a:latin typeface="Consolas" panose="020B0609020204030204" pitchFamily="49" charset="0"/>
              </a:rPr>
              <a:t>counter</a:t>
            </a:r>
            <a:r>
              <a:rPr lang="en-US" sz="2800" b="1" dirty="0">
                <a:solidFill>
                  <a:srgbClr val="000000"/>
                </a:solidFill>
                <a:latin typeface="Consolas" panose="020B0609020204030204" pitchFamily="49" charset="0"/>
              </a:rPr>
              <a:t>=</a:t>
            </a:r>
            <a:r>
              <a:rPr lang="en-US" sz="2800" b="1" dirty="0">
                <a:solidFill>
                  <a:srgbClr val="7F0055"/>
                </a:solidFill>
                <a:latin typeface="Consolas" panose="020B0609020204030204" pitchFamily="49" charset="0"/>
              </a:rPr>
              <a:t>new</a:t>
            </a:r>
            <a:r>
              <a:rPr lang="en-US" sz="2800" b="1" dirty="0">
                <a:solidFill>
                  <a:srgbClr val="000000"/>
                </a:solidFill>
                <a:latin typeface="Consolas" panose="020B0609020204030204" pitchFamily="49" charset="0"/>
              </a:rPr>
              <a:t> </a:t>
            </a:r>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[9];</a:t>
            </a:r>
          </a:p>
          <a:p>
            <a:pPr algn="l" rtl="0"/>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a:t>
            </a:r>
            <a:r>
              <a:rPr lang="en-US" sz="2800" b="1" dirty="0">
                <a:solidFill>
                  <a:srgbClr val="6A3E3E"/>
                </a:solidFill>
                <a:latin typeface="Consolas" panose="020B0609020204030204" pitchFamily="49" charset="0"/>
              </a:rPr>
              <a:t>sum</a:t>
            </a:r>
            <a:r>
              <a:rPr lang="en-US" sz="2800" b="1" dirty="0">
                <a:solidFill>
                  <a:srgbClr val="000000"/>
                </a:solidFill>
                <a:latin typeface="Consolas" panose="020B0609020204030204" pitchFamily="49" charset="0"/>
              </a:rPr>
              <a:t>=</a:t>
            </a:r>
            <a:r>
              <a:rPr lang="en-US" sz="2800" b="1" dirty="0">
                <a:solidFill>
                  <a:srgbClr val="7F0055"/>
                </a:solidFill>
                <a:latin typeface="Consolas" panose="020B0609020204030204" pitchFamily="49" charset="0"/>
              </a:rPr>
              <a:t>new</a:t>
            </a:r>
            <a:r>
              <a:rPr lang="en-US" sz="2800" b="1" dirty="0">
                <a:solidFill>
                  <a:srgbClr val="000000"/>
                </a:solidFill>
                <a:latin typeface="Consolas" panose="020B0609020204030204" pitchFamily="49" charset="0"/>
              </a:rPr>
              <a:t> </a:t>
            </a:r>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[9];</a:t>
            </a:r>
          </a:p>
          <a:p>
            <a:pPr algn="l" rtl="0"/>
            <a:endParaRPr lang="en-US" sz="2800" dirty="0">
              <a:latin typeface="Consolas" panose="020B0609020204030204" pitchFamily="49" charset="0"/>
            </a:endParaRPr>
          </a:p>
          <a:p>
            <a:pPr algn="l" rtl="0"/>
            <a:endParaRPr lang="en-US" sz="2800" dirty="0">
              <a:latin typeface="Consolas" panose="020B0609020204030204" pitchFamily="49" charset="0"/>
            </a:endParaRPr>
          </a:p>
          <a:p>
            <a:pPr algn="l" rtl="0"/>
            <a:r>
              <a:rPr lang="en-US" sz="2800" b="1" dirty="0">
                <a:solidFill>
                  <a:srgbClr val="7F0055"/>
                </a:solidFill>
                <a:latin typeface="Consolas" panose="020B0609020204030204" pitchFamily="49" charset="0"/>
              </a:rPr>
              <a:t>for</a:t>
            </a:r>
            <a:r>
              <a:rPr lang="en-US" sz="2800" b="1" dirty="0">
                <a:solidFill>
                  <a:srgbClr val="000000"/>
                </a:solidFill>
                <a:latin typeface="Consolas" panose="020B0609020204030204" pitchFamily="49" charset="0"/>
              </a:rPr>
              <a:t>(</a:t>
            </a:r>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 </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=0; </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&lt;</a:t>
            </a:r>
            <a:r>
              <a:rPr lang="en-US" sz="2800" b="1" dirty="0" err="1">
                <a:solidFill>
                  <a:srgbClr val="6A3E3E"/>
                </a:solidFill>
                <a:latin typeface="Consolas" panose="020B0609020204030204" pitchFamily="49" charset="0"/>
              </a:rPr>
              <a:t>counter</a:t>
            </a:r>
            <a:r>
              <a:rPr lang="en-US" sz="2800" b="1" dirty="0" err="1">
                <a:solidFill>
                  <a:srgbClr val="000000"/>
                </a:solidFill>
                <a:latin typeface="Consolas" panose="020B0609020204030204" pitchFamily="49" charset="0"/>
              </a:rPr>
              <a:t>.</a:t>
            </a:r>
            <a:r>
              <a:rPr lang="en-US" sz="2800" b="1" dirty="0" err="1">
                <a:solidFill>
                  <a:srgbClr val="0000C0"/>
                </a:solidFill>
                <a:latin typeface="Consolas" panose="020B0609020204030204" pitchFamily="49" charset="0"/>
              </a:rPr>
              <a:t>length</a:t>
            </a:r>
            <a:r>
              <a:rPr lang="en-US" sz="2800" b="1" dirty="0" err="1">
                <a:solidFill>
                  <a:srgbClr val="000000"/>
                </a:solidFill>
                <a:latin typeface="Consolas" panose="020B0609020204030204" pitchFamily="49" charset="0"/>
              </a:rPr>
              <a:t>;</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counter</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a:t>
            </a:r>
          </a:p>
          <a:p>
            <a:pPr algn="l" rtl="0"/>
            <a:r>
              <a:rPr lang="en-US" sz="2800" b="1" dirty="0">
                <a:solidFill>
                  <a:srgbClr val="7F0055"/>
                </a:solidFill>
                <a:latin typeface="Consolas" panose="020B0609020204030204" pitchFamily="49" charset="0"/>
              </a:rPr>
              <a:t>for</a:t>
            </a:r>
            <a:r>
              <a:rPr lang="en-US" sz="2800" b="1" dirty="0">
                <a:solidFill>
                  <a:srgbClr val="000000"/>
                </a:solidFill>
                <a:latin typeface="Consolas" panose="020B0609020204030204" pitchFamily="49" charset="0"/>
              </a:rPr>
              <a:t>(</a:t>
            </a:r>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 </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=0;</a:t>
            </a:r>
            <a:r>
              <a:rPr lang="en-US" sz="2800" b="1" dirty="0">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&lt;</a:t>
            </a:r>
            <a:r>
              <a:rPr lang="en-US" sz="2800" b="1" dirty="0" err="1">
                <a:solidFill>
                  <a:srgbClr val="6A3E3E"/>
                </a:solidFill>
                <a:latin typeface="Consolas" panose="020B0609020204030204" pitchFamily="49" charset="0"/>
              </a:rPr>
              <a:t>sum</a:t>
            </a:r>
            <a:r>
              <a:rPr lang="en-US" sz="2800" b="1" dirty="0" err="1">
                <a:solidFill>
                  <a:srgbClr val="000000"/>
                </a:solidFill>
                <a:latin typeface="Consolas" panose="020B0609020204030204" pitchFamily="49" charset="0"/>
              </a:rPr>
              <a:t>.</a:t>
            </a:r>
            <a:r>
              <a:rPr lang="en-US" sz="2800" b="1" dirty="0" err="1">
                <a:solidFill>
                  <a:srgbClr val="0000C0"/>
                </a:solidFill>
                <a:latin typeface="Consolas" panose="020B0609020204030204" pitchFamily="49" charset="0"/>
              </a:rPr>
              <a:t>length</a:t>
            </a:r>
            <a:r>
              <a:rPr lang="en-US" sz="2800" b="1" dirty="0" err="1">
                <a:solidFill>
                  <a:srgbClr val="000000"/>
                </a:solidFill>
                <a:latin typeface="Consolas" panose="020B0609020204030204" pitchFamily="49" charset="0"/>
              </a:rPr>
              <a:t>;</a:t>
            </a:r>
            <a:r>
              <a:rPr lang="en-US" sz="2800" b="1" dirty="0" err="1">
                <a:solidFill>
                  <a:srgbClr val="6A3E3E"/>
                </a:solidFill>
                <a:latin typeface="Consolas" panose="020B0609020204030204" pitchFamily="49" charset="0"/>
              </a:rPr>
              <a:t>i</a:t>
            </a:r>
            <a:r>
              <a:rPr lang="en-US" sz="2800" b="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sum</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a:t>
            </a:r>
            <a:endParaRPr lang="he-IL" sz="2800" dirty="0">
              <a:latin typeface="Consolas" panose="020B0609020204030204" pitchFamily="49" charset="0"/>
            </a:endParaRPr>
          </a:p>
        </p:txBody>
      </p:sp>
      <p:sp>
        <p:nvSpPr>
          <p:cNvPr id="6" name="TextBox 5">
            <a:extLst>
              <a:ext uri="{FF2B5EF4-FFF2-40B4-BE49-F238E27FC236}">
                <a16:creationId xmlns:a16="http://schemas.microsoft.com/office/drawing/2014/main" id="{23451679-03CD-44C8-BC43-5EB131B75B7C}"/>
              </a:ext>
            </a:extLst>
          </p:cNvPr>
          <p:cNvSpPr txBox="1"/>
          <p:nvPr/>
        </p:nvSpPr>
        <p:spPr>
          <a:xfrm>
            <a:off x="8585215" y="2318655"/>
            <a:ext cx="2372765" cy="830997"/>
          </a:xfrm>
          <a:prstGeom prst="rect">
            <a:avLst/>
          </a:prstGeom>
          <a:noFill/>
        </p:spPr>
        <p:txBody>
          <a:bodyPr wrap="none" rtlCol="1">
            <a:spAutoFit/>
          </a:bodyPr>
          <a:lstStyle/>
          <a:p>
            <a:r>
              <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nitialize</a:t>
            </a:r>
            <a:endParaRPr lang="he-IL"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464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רשת ספרים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425640" y="1228397"/>
            <a:ext cx="11340720" cy="4832092"/>
          </a:xfrm>
          <a:prstGeom prst="rect">
            <a:avLst/>
          </a:prstGeom>
          <a:noFill/>
        </p:spPr>
        <p:txBody>
          <a:bodyPr wrap="square" rtlCol="1">
            <a:spAutoFit/>
          </a:bodyPr>
          <a:lstStyle/>
          <a:p>
            <a:pPr algn="l" rtl="0"/>
            <a:r>
              <a:rPr lang="en-US" sz="2800" b="1" dirty="0">
                <a:solidFill>
                  <a:srgbClr val="7F0055"/>
                </a:solidFill>
                <a:latin typeface="Consolas" panose="020B0609020204030204" pitchFamily="49" charset="0"/>
              </a:rPr>
              <a:t>int</a:t>
            </a:r>
            <a:r>
              <a:rPr lang="en-US" sz="2800" b="1" dirty="0">
                <a:solidFill>
                  <a:srgbClr val="000000"/>
                </a:solidFill>
                <a:latin typeface="Consolas" panose="020B0609020204030204" pitchFamily="49" charset="0"/>
              </a:rPr>
              <a:t> </a:t>
            </a:r>
            <a:r>
              <a:rPr lang="en-US" sz="2800" b="1" dirty="0">
                <a:solidFill>
                  <a:srgbClr val="6A3E3E"/>
                </a:solidFill>
                <a:latin typeface="Consolas" panose="020B0609020204030204" pitchFamily="49" charset="0"/>
              </a:rPr>
              <a:t>num</a:t>
            </a:r>
            <a:r>
              <a:rPr lang="en-US" sz="2800" b="1" dirty="0">
                <a:solidFill>
                  <a:srgbClr val="000000"/>
                </a:solidFill>
                <a:latin typeface="Consolas" panose="020B0609020204030204" pitchFamily="49" charset="0"/>
              </a:rPr>
              <a:t>, </a:t>
            </a:r>
            <a:r>
              <a:rPr lang="en-US" sz="2800" b="1" dirty="0">
                <a:solidFill>
                  <a:srgbClr val="6A3E3E"/>
                </a:solidFill>
                <a:latin typeface="Consolas" panose="020B0609020204030204" pitchFamily="49" charset="0"/>
              </a:rPr>
              <a:t>branch</a:t>
            </a:r>
            <a:r>
              <a:rPr lang="en-US" sz="2800" b="1" dirty="0">
                <a:solidFill>
                  <a:srgbClr val="000000"/>
                </a:solidFill>
                <a:latin typeface="Consolas" panose="020B0609020204030204" pitchFamily="49" charset="0"/>
              </a:rPr>
              <a:t>, </a:t>
            </a:r>
            <a:r>
              <a:rPr lang="en-US" sz="2800" b="1" dirty="0">
                <a:solidFill>
                  <a:srgbClr val="6A3E3E"/>
                </a:solidFill>
                <a:latin typeface="Consolas" panose="020B0609020204030204" pitchFamily="49" charset="0"/>
              </a:rPr>
              <a:t>copies</a:t>
            </a:r>
            <a:r>
              <a:rPr lang="en-US" sz="2800" b="1" dirty="0">
                <a:solidFill>
                  <a:srgbClr val="000000"/>
                </a:solidFill>
                <a:latin typeface="Consolas" panose="020B0609020204030204" pitchFamily="49" charset="0"/>
              </a:rPr>
              <a:t>;</a:t>
            </a:r>
          </a:p>
          <a:p>
            <a:pPr algn="l" rtl="0"/>
            <a:r>
              <a:rPr lang="en-US" sz="2800" dirty="0" err="1">
                <a:solidFill>
                  <a:srgbClr val="000000"/>
                </a:solidFill>
                <a:latin typeface="Consolas" panose="020B0609020204030204" pitchFamily="49" charset="0"/>
              </a:rPr>
              <a:t>System.</a:t>
            </a:r>
            <a:r>
              <a:rPr lang="en-US" sz="2800" b="1" i="1" dirty="0" err="1">
                <a:solidFill>
                  <a:srgbClr val="0000C0"/>
                </a:solidFill>
                <a:latin typeface="Consolas" panose="020B0609020204030204" pitchFamily="49" charset="0"/>
              </a:rPr>
              <a:t>out</a:t>
            </a:r>
            <a:r>
              <a:rPr lang="en-US" sz="2800" b="1" i="1" dirty="0" err="1">
                <a:solidFill>
                  <a:srgbClr val="000000"/>
                </a:solidFill>
                <a:latin typeface="Consolas" panose="020B0609020204030204" pitchFamily="49" charset="0"/>
              </a:rPr>
              <a:t>.print</a:t>
            </a:r>
            <a:r>
              <a:rPr lang="en-US" sz="2800" b="1" i="1" dirty="0">
                <a:solidFill>
                  <a:srgbClr val="000000"/>
                </a:solidFill>
                <a:latin typeface="Consolas" panose="020B0609020204030204" pitchFamily="49" charset="0"/>
              </a:rPr>
              <a:t>(</a:t>
            </a:r>
            <a:r>
              <a:rPr lang="en-US" sz="2800" b="1" i="1" dirty="0">
                <a:solidFill>
                  <a:srgbClr val="2A00FF"/>
                </a:solidFill>
                <a:latin typeface="Consolas" panose="020B0609020204030204" pitchFamily="49" charset="0"/>
              </a:rPr>
              <a:t>"Enter num to finish enter 0-&gt;"</a:t>
            </a:r>
            <a:r>
              <a:rPr lang="en-US" sz="2800" b="1" i="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num</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in</a:t>
            </a:r>
            <a:r>
              <a:rPr lang="en-US" sz="2800" dirty="0" err="1">
                <a:solidFill>
                  <a:srgbClr val="000000"/>
                </a:solidFill>
                <a:latin typeface="Consolas" panose="020B0609020204030204" pitchFamily="49" charset="0"/>
              </a:rPr>
              <a:t>.nextInt</a:t>
            </a:r>
            <a:r>
              <a:rPr lang="en-US" sz="2800" dirty="0">
                <a:solidFill>
                  <a:srgbClr val="000000"/>
                </a:solidFill>
                <a:latin typeface="Consolas" panose="020B0609020204030204" pitchFamily="49" charset="0"/>
              </a:rPr>
              <a:t>();</a:t>
            </a:r>
          </a:p>
          <a:p>
            <a:pPr algn="l" rtl="0"/>
            <a:r>
              <a:rPr lang="en-US" sz="2800" b="1" dirty="0">
                <a:solidFill>
                  <a:srgbClr val="7F0055"/>
                </a:solidFill>
                <a:latin typeface="Consolas" panose="020B0609020204030204" pitchFamily="49" charset="0"/>
              </a:rPr>
              <a:t>while</a:t>
            </a:r>
            <a:r>
              <a:rPr lang="en-US" sz="2800" b="1" dirty="0">
                <a:solidFill>
                  <a:srgbClr val="000000"/>
                </a:solidFill>
                <a:latin typeface="Consolas" panose="020B0609020204030204" pitchFamily="49" charset="0"/>
              </a:rPr>
              <a:t>(</a:t>
            </a:r>
            <a:r>
              <a:rPr lang="en-US" sz="2800" b="1" dirty="0">
                <a:solidFill>
                  <a:srgbClr val="6A3E3E"/>
                </a:solidFill>
                <a:latin typeface="Consolas" panose="020B0609020204030204" pitchFamily="49" charset="0"/>
              </a:rPr>
              <a:t>num</a:t>
            </a:r>
            <a:r>
              <a:rPr lang="en-US" sz="2800" dirty="0">
                <a:solidFill>
                  <a:srgbClr val="000000"/>
                </a:solidFill>
                <a:latin typeface="Consolas" panose="020B0609020204030204" pitchFamily="49" charset="0"/>
              </a:rPr>
              <a:t>!=0</a:t>
            </a:r>
            <a:r>
              <a:rPr lang="en-US" sz="2800" b="1" dirty="0">
                <a:solidFill>
                  <a:srgbClr val="000000"/>
                </a:solidFill>
                <a:latin typeface="Consolas" panose="020B0609020204030204" pitchFamily="49" charset="0"/>
              </a:rPr>
              <a:t>)</a:t>
            </a:r>
            <a:r>
              <a:rPr lang="en-US" sz="2800"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branch</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num</a:t>
            </a:r>
            <a:r>
              <a:rPr lang="en-US" sz="2800" dirty="0">
                <a:solidFill>
                  <a:srgbClr val="000000"/>
                </a:solidFill>
                <a:latin typeface="Consolas" panose="020B0609020204030204" pitchFamily="49" charset="0"/>
              </a:rPr>
              <a:t>/10000;</a:t>
            </a:r>
          </a:p>
          <a:p>
            <a:pPr algn="l" rtl="0"/>
            <a:r>
              <a:rPr lang="en-US" sz="2800" dirty="0">
                <a:solidFill>
                  <a:srgbClr val="6A3E3E"/>
                </a:solidFill>
                <a:latin typeface="Consolas" panose="020B0609020204030204" pitchFamily="49" charset="0"/>
              </a:rPr>
              <a:t>	copies</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num</a:t>
            </a:r>
            <a:r>
              <a:rPr lang="en-US" sz="2800" dirty="0">
                <a:solidFill>
                  <a:srgbClr val="000000"/>
                </a:solidFill>
                <a:latin typeface="Consolas" panose="020B0609020204030204" pitchFamily="49" charset="0"/>
              </a:rPr>
              <a:t>%100;</a:t>
            </a:r>
          </a:p>
          <a:p>
            <a:pPr algn="l" rtl="0"/>
            <a:r>
              <a:rPr lang="en-US" sz="2800" dirty="0">
                <a:solidFill>
                  <a:srgbClr val="6A3E3E"/>
                </a:solidFill>
                <a:latin typeface="Consolas" panose="020B0609020204030204" pitchFamily="49" charset="0"/>
              </a:rPr>
              <a:t>	counter</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branch</a:t>
            </a:r>
            <a:r>
              <a:rPr lang="en-US" sz="2800" dirty="0">
                <a:solidFill>
                  <a:srgbClr val="000000"/>
                </a:solidFill>
                <a:latin typeface="Consolas" panose="020B0609020204030204" pitchFamily="49" charset="0"/>
              </a:rPr>
              <a:t>-1]++;</a:t>
            </a:r>
          </a:p>
          <a:p>
            <a:pPr algn="l" rtl="0"/>
            <a:r>
              <a:rPr lang="en-US" sz="2800" dirty="0">
                <a:solidFill>
                  <a:srgbClr val="6A3E3E"/>
                </a:solidFill>
                <a:latin typeface="Consolas" panose="020B0609020204030204" pitchFamily="49" charset="0"/>
              </a:rPr>
              <a:t>	sum</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branch</a:t>
            </a:r>
            <a:r>
              <a:rPr lang="en-US" sz="2800" dirty="0">
                <a:solidFill>
                  <a:srgbClr val="000000"/>
                </a:solidFill>
                <a:latin typeface="Consolas" panose="020B0609020204030204" pitchFamily="49" charset="0"/>
              </a:rPr>
              <a:t>-1]+=</a:t>
            </a:r>
            <a:r>
              <a:rPr lang="en-US" sz="2800" dirty="0">
                <a:solidFill>
                  <a:srgbClr val="6A3E3E"/>
                </a:solidFill>
                <a:latin typeface="Consolas" panose="020B0609020204030204" pitchFamily="49" charset="0"/>
              </a:rPr>
              <a:t>copies</a:t>
            </a:r>
            <a:r>
              <a:rPr lang="en-US" sz="2800" dirty="0">
                <a:solidFill>
                  <a:srgbClr val="000000"/>
                </a:solidFill>
                <a:latin typeface="Consolas" panose="020B0609020204030204" pitchFamily="49" charset="0"/>
              </a:rPr>
              <a:t>;</a:t>
            </a:r>
          </a:p>
          <a:p>
            <a:pPr algn="l" rtl="0"/>
            <a:r>
              <a:rPr lang="en-US" sz="2800" dirty="0">
                <a:solidFill>
                  <a:srgbClr val="000000"/>
                </a:solidFill>
                <a:latin typeface="Consolas" panose="020B0609020204030204" pitchFamily="49" charset="0"/>
              </a:rPr>
              <a:t>	</a:t>
            </a:r>
            <a:r>
              <a:rPr lang="en-US" sz="2800" dirty="0" err="1">
                <a:solidFill>
                  <a:srgbClr val="000000"/>
                </a:solidFill>
                <a:latin typeface="Consolas" panose="020B0609020204030204" pitchFamily="49" charset="0"/>
              </a:rPr>
              <a:t>System.</a:t>
            </a:r>
            <a:r>
              <a:rPr lang="en-US" sz="2800" b="1" i="1" dirty="0" err="1">
                <a:solidFill>
                  <a:srgbClr val="0000C0"/>
                </a:solidFill>
                <a:latin typeface="Consolas" panose="020B0609020204030204" pitchFamily="49" charset="0"/>
              </a:rPr>
              <a:t>out</a:t>
            </a:r>
            <a:r>
              <a:rPr lang="en-US" sz="2800" b="1" i="1" dirty="0" err="1">
                <a:solidFill>
                  <a:srgbClr val="000000"/>
                </a:solidFill>
                <a:latin typeface="Consolas" panose="020B0609020204030204" pitchFamily="49" charset="0"/>
              </a:rPr>
              <a:t>.print</a:t>
            </a:r>
            <a:r>
              <a:rPr lang="en-US" sz="2800" b="1" i="1" dirty="0">
                <a:solidFill>
                  <a:srgbClr val="000000"/>
                </a:solidFill>
                <a:latin typeface="Consolas" panose="020B0609020204030204" pitchFamily="49" charset="0"/>
              </a:rPr>
              <a:t>(</a:t>
            </a:r>
            <a:r>
              <a:rPr lang="en-US" sz="2800" b="1" i="1" dirty="0">
                <a:solidFill>
                  <a:srgbClr val="2A00FF"/>
                </a:solidFill>
                <a:latin typeface="Consolas" panose="020B0609020204030204" pitchFamily="49" charset="0"/>
              </a:rPr>
              <a:t>“another one:"</a:t>
            </a:r>
            <a:r>
              <a:rPr lang="en-US" sz="2800" b="1" i="1"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num</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in</a:t>
            </a:r>
            <a:r>
              <a:rPr lang="en-US" sz="2800" dirty="0" err="1">
                <a:solidFill>
                  <a:srgbClr val="000000"/>
                </a:solidFill>
                <a:latin typeface="Consolas" panose="020B0609020204030204" pitchFamily="49" charset="0"/>
              </a:rPr>
              <a:t>.nextInt</a:t>
            </a:r>
            <a:r>
              <a:rPr lang="en-US" sz="2800" dirty="0">
                <a:solidFill>
                  <a:srgbClr val="000000"/>
                </a:solidFill>
                <a:latin typeface="Consolas" panose="020B0609020204030204" pitchFamily="49" charset="0"/>
              </a:rPr>
              <a:t>();</a:t>
            </a:r>
          </a:p>
          <a:p>
            <a:pPr algn="l" rtl="0"/>
            <a:r>
              <a:rPr lang="he-IL" sz="2800" dirty="0">
                <a:solidFill>
                  <a:srgbClr val="000000"/>
                </a:solidFill>
                <a:latin typeface="Consolas" panose="020B0609020204030204" pitchFamily="49" charset="0"/>
              </a:rPr>
              <a:t>{</a:t>
            </a:r>
          </a:p>
        </p:txBody>
      </p:sp>
      <p:sp>
        <p:nvSpPr>
          <p:cNvPr id="5" name="TextBox 4">
            <a:extLst>
              <a:ext uri="{FF2B5EF4-FFF2-40B4-BE49-F238E27FC236}">
                <a16:creationId xmlns:a16="http://schemas.microsoft.com/office/drawing/2014/main" id="{1ACA39AC-140B-47CF-91F3-4CBD618355E4}"/>
              </a:ext>
            </a:extLst>
          </p:cNvPr>
          <p:cNvSpPr txBox="1"/>
          <p:nvPr/>
        </p:nvSpPr>
        <p:spPr>
          <a:xfrm>
            <a:off x="9122245" y="3013501"/>
            <a:ext cx="1484702" cy="830997"/>
          </a:xfrm>
          <a:prstGeom prst="rect">
            <a:avLst/>
          </a:prstGeom>
          <a:noFill/>
        </p:spPr>
        <p:txBody>
          <a:bodyPr wrap="none" rtlCol="1">
            <a:spAutoFit/>
          </a:bodyPr>
          <a:lstStyle/>
          <a:p>
            <a:r>
              <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nput</a:t>
            </a:r>
            <a:endParaRPr lang="he-IL"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1453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רשת ספרים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217714" y="921847"/>
            <a:ext cx="11974286" cy="4339650"/>
          </a:xfrm>
          <a:prstGeom prst="rect">
            <a:avLst/>
          </a:prstGeom>
          <a:noFill/>
        </p:spPr>
        <p:txBody>
          <a:bodyPr wrap="square" rtlCol="1">
            <a:spAutoFit/>
          </a:bodyPr>
          <a:lstStyle/>
          <a:p>
            <a:pPr algn="l" rtl="0"/>
            <a:r>
              <a:rPr lang="en-US" sz="2800" dirty="0">
                <a:solidFill>
                  <a:srgbClr val="7F0055"/>
                </a:solidFill>
                <a:latin typeface="Consolas" panose="020B0609020204030204" pitchFamily="49" charset="0"/>
              </a:rPr>
              <a:t>int</a:t>
            </a:r>
            <a:r>
              <a:rPr lang="en-US" sz="2800" dirty="0">
                <a:solidFill>
                  <a:srgbClr val="000000"/>
                </a:solidFill>
                <a:latin typeface="Consolas" panose="020B0609020204030204" pitchFamily="49" charset="0"/>
              </a:rPr>
              <a:t> </a:t>
            </a:r>
            <a:r>
              <a:rPr lang="en-US" sz="2800" dirty="0">
                <a:solidFill>
                  <a:srgbClr val="6A3E3E"/>
                </a:solidFill>
                <a:latin typeface="Consolas" panose="020B0609020204030204" pitchFamily="49" charset="0"/>
              </a:rPr>
              <a:t>max</a:t>
            </a:r>
            <a:r>
              <a:rPr lang="en-US" sz="2800" dirty="0">
                <a:solidFill>
                  <a:srgbClr val="000000"/>
                </a:solidFill>
                <a:latin typeface="Consolas" panose="020B0609020204030204" pitchFamily="49" charset="0"/>
              </a:rPr>
              <a:t>=0, </a:t>
            </a:r>
            <a:r>
              <a:rPr lang="en-US" sz="2800" dirty="0">
                <a:solidFill>
                  <a:srgbClr val="6A3E3E"/>
                </a:solidFill>
                <a:latin typeface="Consolas" panose="020B0609020204030204" pitchFamily="49" charset="0"/>
              </a:rPr>
              <a:t>min</a:t>
            </a:r>
            <a:r>
              <a:rPr lang="en-US" sz="2800" dirty="0">
                <a:solidFill>
                  <a:srgbClr val="000000"/>
                </a:solidFill>
                <a:latin typeface="Consolas" panose="020B0609020204030204" pitchFamily="49" charset="0"/>
              </a:rPr>
              <a:t>=0;</a:t>
            </a:r>
          </a:p>
          <a:p>
            <a:pPr algn="l" rtl="0"/>
            <a:endParaRPr lang="en-US" sz="2800" dirty="0">
              <a:solidFill>
                <a:srgbClr val="000000"/>
              </a:solidFill>
              <a:latin typeface="Consolas" panose="020B0609020204030204" pitchFamily="49" charset="0"/>
            </a:endParaRPr>
          </a:p>
          <a:p>
            <a:pPr algn="l" rtl="0"/>
            <a:r>
              <a:rPr lang="nn-NO" sz="2800" dirty="0">
                <a:solidFill>
                  <a:srgbClr val="7F0055"/>
                </a:solidFill>
                <a:latin typeface="Consolas" panose="020B0609020204030204" pitchFamily="49" charset="0"/>
              </a:rPr>
              <a:t>for</a:t>
            </a:r>
            <a:r>
              <a:rPr lang="nn-NO" sz="2800" dirty="0">
                <a:solidFill>
                  <a:srgbClr val="000000"/>
                </a:solidFill>
                <a:latin typeface="Consolas" panose="020B0609020204030204" pitchFamily="49" charset="0"/>
              </a:rPr>
              <a:t>(</a:t>
            </a:r>
            <a:r>
              <a:rPr lang="nn-NO" sz="2800" dirty="0">
                <a:solidFill>
                  <a:srgbClr val="7F0055"/>
                </a:solidFill>
                <a:latin typeface="Consolas" panose="020B0609020204030204" pitchFamily="49" charset="0"/>
              </a:rPr>
              <a:t>int</a:t>
            </a:r>
            <a:r>
              <a:rPr lang="nn-NO" sz="2800" dirty="0">
                <a:solidFill>
                  <a:srgbClr val="000000"/>
                </a:solidFill>
                <a:latin typeface="Consolas" panose="020B0609020204030204" pitchFamily="49" charset="0"/>
              </a:rPr>
              <a:t> </a:t>
            </a:r>
            <a:r>
              <a:rPr lang="nn-NO" sz="2800" dirty="0">
                <a:solidFill>
                  <a:srgbClr val="6A3E3E"/>
                </a:solidFill>
                <a:latin typeface="Consolas" panose="020B0609020204030204" pitchFamily="49" charset="0"/>
              </a:rPr>
              <a:t>i</a:t>
            </a:r>
            <a:r>
              <a:rPr lang="nn-NO" sz="2800" dirty="0">
                <a:solidFill>
                  <a:srgbClr val="000000"/>
                </a:solidFill>
                <a:latin typeface="Consolas" panose="020B0609020204030204" pitchFamily="49" charset="0"/>
              </a:rPr>
              <a:t>=0;</a:t>
            </a:r>
            <a:r>
              <a:rPr lang="nn-NO" sz="2800" dirty="0">
                <a:solidFill>
                  <a:srgbClr val="6A3E3E"/>
                </a:solidFill>
                <a:latin typeface="Consolas" panose="020B0609020204030204" pitchFamily="49" charset="0"/>
              </a:rPr>
              <a:t>i</a:t>
            </a:r>
            <a:r>
              <a:rPr lang="nn-NO" sz="2800" dirty="0">
                <a:solidFill>
                  <a:srgbClr val="000000"/>
                </a:solidFill>
                <a:latin typeface="Consolas" panose="020B0609020204030204" pitchFamily="49" charset="0"/>
              </a:rPr>
              <a:t>&lt;</a:t>
            </a:r>
            <a:r>
              <a:rPr lang="en-US" sz="2800" dirty="0" err="1">
                <a:solidFill>
                  <a:srgbClr val="6A3E3E"/>
                </a:solidFill>
                <a:latin typeface="Consolas" panose="020B0609020204030204" pitchFamily="49" charset="0"/>
              </a:rPr>
              <a:t>counter</a:t>
            </a:r>
            <a:r>
              <a:rPr lang="en-US" sz="2800" dirty="0" err="1">
                <a:solidFill>
                  <a:srgbClr val="000000"/>
                </a:solidFill>
                <a:latin typeface="Consolas" panose="020B0609020204030204" pitchFamily="49" charset="0"/>
              </a:rPr>
              <a:t>.</a:t>
            </a:r>
            <a:r>
              <a:rPr lang="en-US" sz="2800" dirty="0" err="1">
                <a:solidFill>
                  <a:srgbClr val="0000C0"/>
                </a:solidFill>
                <a:latin typeface="Consolas" panose="020B0609020204030204" pitchFamily="49" charset="0"/>
              </a:rPr>
              <a:t>length</a:t>
            </a:r>
            <a:r>
              <a:rPr lang="nn-NO" sz="2800" dirty="0">
                <a:solidFill>
                  <a:srgbClr val="000000"/>
                </a:solidFill>
                <a:latin typeface="Consolas" panose="020B0609020204030204" pitchFamily="49" charset="0"/>
              </a:rPr>
              <a:t>; </a:t>
            </a:r>
            <a:r>
              <a:rPr lang="nn-NO" sz="2800" dirty="0">
                <a:solidFill>
                  <a:srgbClr val="6A3E3E"/>
                </a:solidFill>
                <a:latin typeface="Consolas" panose="020B0609020204030204" pitchFamily="49" charset="0"/>
              </a:rPr>
              <a:t>i</a:t>
            </a:r>
            <a:r>
              <a:rPr lang="nn-NO" sz="2800" dirty="0">
                <a:solidFill>
                  <a:srgbClr val="000000"/>
                </a:solidFill>
                <a:latin typeface="Consolas" panose="020B0609020204030204" pitchFamily="49" charset="0"/>
              </a:rPr>
              <a:t>++){</a:t>
            </a:r>
          </a:p>
          <a:p>
            <a:pPr algn="l" rtl="0"/>
            <a:r>
              <a:rPr lang="en-US" sz="2800" dirty="0">
                <a:solidFill>
                  <a:srgbClr val="7F0055"/>
                </a:solidFill>
                <a:latin typeface="Consolas" panose="020B0609020204030204" pitchFamily="49" charset="0"/>
              </a:rPr>
              <a:t>	if</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counter</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]&gt;</a:t>
            </a:r>
            <a:r>
              <a:rPr lang="en-US" sz="2800" dirty="0">
                <a:solidFill>
                  <a:srgbClr val="6A3E3E"/>
                </a:solidFill>
                <a:latin typeface="Consolas" panose="020B0609020204030204" pitchFamily="49" charset="0"/>
              </a:rPr>
              <a:t>counter</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max</a:t>
            </a:r>
            <a:r>
              <a:rPr lang="en-US" sz="2800"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max</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a:t>
            </a:r>
          </a:p>
          <a:p>
            <a:pPr algn="l" rtl="0"/>
            <a:r>
              <a:rPr lang="nn-NO" sz="2800" dirty="0">
                <a:solidFill>
                  <a:srgbClr val="7F0055"/>
                </a:solidFill>
                <a:latin typeface="Consolas" panose="020B0609020204030204" pitchFamily="49" charset="0"/>
              </a:rPr>
              <a:t>	if</a:t>
            </a:r>
            <a:r>
              <a:rPr lang="nn-NO" sz="2800" dirty="0">
                <a:solidFill>
                  <a:srgbClr val="000000"/>
                </a:solidFill>
                <a:latin typeface="Consolas" panose="020B0609020204030204" pitchFamily="49" charset="0"/>
              </a:rPr>
              <a:t>(</a:t>
            </a:r>
            <a:r>
              <a:rPr lang="nn-NO" sz="2800" dirty="0">
                <a:solidFill>
                  <a:srgbClr val="6A3E3E"/>
                </a:solidFill>
                <a:latin typeface="Consolas" panose="020B0609020204030204" pitchFamily="49" charset="0"/>
              </a:rPr>
              <a:t>sum</a:t>
            </a:r>
            <a:r>
              <a:rPr lang="nn-NO" sz="2800" dirty="0">
                <a:solidFill>
                  <a:srgbClr val="000000"/>
                </a:solidFill>
                <a:latin typeface="Consolas" panose="020B0609020204030204" pitchFamily="49" charset="0"/>
              </a:rPr>
              <a:t>[</a:t>
            </a:r>
            <a:r>
              <a:rPr lang="nn-NO" sz="2800" dirty="0">
                <a:solidFill>
                  <a:srgbClr val="6A3E3E"/>
                </a:solidFill>
                <a:latin typeface="Consolas" panose="020B0609020204030204" pitchFamily="49" charset="0"/>
              </a:rPr>
              <a:t>i</a:t>
            </a:r>
            <a:r>
              <a:rPr lang="nn-NO" sz="2800" dirty="0">
                <a:solidFill>
                  <a:srgbClr val="000000"/>
                </a:solidFill>
                <a:latin typeface="Consolas" panose="020B0609020204030204" pitchFamily="49" charset="0"/>
              </a:rPr>
              <a:t>]&lt;</a:t>
            </a:r>
            <a:r>
              <a:rPr lang="nn-NO" sz="2800" dirty="0">
                <a:solidFill>
                  <a:srgbClr val="6A3E3E"/>
                </a:solidFill>
                <a:latin typeface="Consolas" panose="020B0609020204030204" pitchFamily="49" charset="0"/>
              </a:rPr>
              <a:t>sum</a:t>
            </a:r>
            <a:r>
              <a:rPr lang="nn-NO" sz="2800" dirty="0">
                <a:solidFill>
                  <a:srgbClr val="000000"/>
                </a:solidFill>
                <a:latin typeface="Consolas" panose="020B0609020204030204" pitchFamily="49" charset="0"/>
              </a:rPr>
              <a:t>[</a:t>
            </a:r>
            <a:r>
              <a:rPr lang="nn-NO" sz="2800" dirty="0">
                <a:solidFill>
                  <a:srgbClr val="6A3E3E"/>
                </a:solidFill>
                <a:latin typeface="Consolas" panose="020B0609020204030204" pitchFamily="49" charset="0"/>
              </a:rPr>
              <a:t>min</a:t>
            </a:r>
            <a:r>
              <a:rPr lang="nn-NO" sz="2800"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min</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a:t>
            </a:r>
          </a:p>
          <a:p>
            <a:pPr algn="l" rtl="0"/>
            <a:r>
              <a:rPr lang="he-IL" sz="2800" dirty="0">
                <a:solidFill>
                  <a:srgbClr val="000000"/>
                </a:solidFill>
                <a:latin typeface="Consolas" panose="020B0609020204030204" pitchFamily="49" charset="0"/>
              </a:rPr>
              <a:t>{</a:t>
            </a:r>
          </a:p>
          <a:p>
            <a:pPr algn="l" rtl="0"/>
            <a:r>
              <a:rPr lang="en-US" sz="2400" dirty="0" err="1">
                <a:solidFill>
                  <a:srgbClr val="000000"/>
                </a:solidFill>
                <a:latin typeface="Consolas" panose="020B0609020204030204" pitchFamily="49" charset="0"/>
              </a:rPr>
              <a:t>System.</a:t>
            </a:r>
            <a:r>
              <a:rPr lang="en-US" sz="2400" i="1" dirty="0" err="1">
                <a:solidFill>
                  <a:srgbClr val="0000C0"/>
                </a:solidFill>
                <a:latin typeface="Consolas" panose="020B0609020204030204" pitchFamily="49" charset="0"/>
              </a:rPr>
              <a:t>out</a:t>
            </a:r>
            <a:r>
              <a:rPr lang="en-US" sz="2400" i="1" dirty="0" err="1">
                <a:solidFill>
                  <a:srgbClr val="000000"/>
                </a:solidFill>
                <a:latin typeface="Consolas" panose="020B0609020204030204" pitchFamily="49" charset="0"/>
              </a:rPr>
              <a:t>.print</a:t>
            </a:r>
            <a:r>
              <a:rPr lang="en-US" sz="2400" i="1" dirty="0">
                <a:solidFill>
                  <a:srgbClr val="000000"/>
                </a:solidFill>
                <a:latin typeface="Consolas" panose="020B0609020204030204" pitchFamily="49" charset="0"/>
              </a:rPr>
              <a:t>((</a:t>
            </a:r>
            <a:r>
              <a:rPr lang="en-US" sz="2400" i="1" dirty="0">
                <a:solidFill>
                  <a:srgbClr val="6A3E3E"/>
                </a:solidFill>
                <a:latin typeface="Consolas" panose="020B0609020204030204" pitchFamily="49" charset="0"/>
              </a:rPr>
              <a:t>max</a:t>
            </a:r>
            <a:r>
              <a:rPr lang="en-US" sz="2400" i="1" dirty="0">
                <a:solidFill>
                  <a:srgbClr val="000000"/>
                </a:solidFill>
                <a:latin typeface="Consolas" panose="020B0609020204030204" pitchFamily="49" charset="0"/>
              </a:rPr>
              <a:t>+1) + </a:t>
            </a:r>
            <a:r>
              <a:rPr lang="en-US" sz="2400" i="1" dirty="0">
                <a:solidFill>
                  <a:srgbClr val="2A00FF"/>
                </a:solidFill>
                <a:latin typeface="Consolas" panose="020B0609020204030204" pitchFamily="49" charset="0"/>
              </a:rPr>
              <a:t>" sell more diff books"</a:t>
            </a:r>
            <a:r>
              <a:rPr lang="en-US" sz="2400" i="1" dirty="0">
                <a:solidFill>
                  <a:srgbClr val="000000"/>
                </a:solidFill>
                <a:latin typeface="Consolas" panose="020B0609020204030204" pitchFamily="49" charset="0"/>
              </a:rPr>
              <a:t>);</a:t>
            </a:r>
          </a:p>
          <a:p>
            <a:pPr algn="l" rtl="0"/>
            <a:r>
              <a:rPr lang="en-US" sz="2400" dirty="0" err="1">
                <a:solidFill>
                  <a:srgbClr val="000000"/>
                </a:solidFill>
                <a:latin typeface="Consolas" panose="020B0609020204030204" pitchFamily="49" charset="0"/>
              </a:rPr>
              <a:t>System.</a:t>
            </a:r>
            <a:r>
              <a:rPr lang="en-US" sz="2400" i="1" dirty="0" err="1">
                <a:solidFill>
                  <a:srgbClr val="0000C0"/>
                </a:solidFill>
                <a:latin typeface="Consolas" panose="020B0609020204030204" pitchFamily="49" charset="0"/>
              </a:rPr>
              <a:t>out</a:t>
            </a:r>
            <a:r>
              <a:rPr lang="en-US" sz="2400" i="1" dirty="0" err="1">
                <a:solidFill>
                  <a:srgbClr val="000000"/>
                </a:solidFill>
                <a:latin typeface="Consolas" panose="020B0609020204030204" pitchFamily="49" charset="0"/>
              </a:rPr>
              <a:t>.print</a:t>
            </a:r>
            <a:r>
              <a:rPr lang="en-US" sz="2400" i="1" dirty="0">
                <a:solidFill>
                  <a:srgbClr val="000000"/>
                </a:solidFill>
                <a:latin typeface="Consolas" panose="020B0609020204030204" pitchFamily="49" charset="0"/>
              </a:rPr>
              <a:t>((</a:t>
            </a:r>
            <a:r>
              <a:rPr lang="en-US" sz="2400" i="1" dirty="0">
                <a:solidFill>
                  <a:srgbClr val="6A3E3E"/>
                </a:solidFill>
                <a:latin typeface="Consolas" panose="020B0609020204030204" pitchFamily="49" charset="0"/>
              </a:rPr>
              <a:t>min</a:t>
            </a:r>
            <a:r>
              <a:rPr lang="en-US" sz="2400" i="1" dirty="0">
                <a:solidFill>
                  <a:srgbClr val="000000"/>
                </a:solidFill>
                <a:latin typeface="Consolas" panose="020B0609020204030204" pitchFamily="49" charset="0"/>
              </a:rPr>
              <a:t>+1) + </a:t>
            </a:r>
            <a:r>
              <a:rPr lang="en-US" sz="2400" i="1" dirty="0">
                <a:solidFill>
                  <a:srgbClr val="2A00FF"/>
                </a:solidFill>
                <a:latin typeface="Consolas" panose="020B0609020204030204" pitchFamily="49" charset="0"/>
              </a:rPr>
              <a:t>" sell less copies"</a:t>
            </a:r>
            <a:r>
              <a:rPr lang="en-US" sz="2400" i="1" dirty="0">
                <a:solidFill>
                  <a:srgbClr val="000000"/>
                </a:solidFill>
                <a:latin typeface="Consolas" panose="020B0609020204030204" pitchFamily="49" charset="0"/>
              </a:rPr>
              <a:t>)</a:t>
            </a:r>
            <a:r>
              <a:rPr lang="en-US" sz="2800" i="1" dirty="0">
                <a:solidFill>
                  <a:srgbClr val="000000"/>
                </a:solidFill>
                <a:latin typeface="Consolas" panose="020B0609020204030204" pitchFamily="49" charset="0"/>
              </a:rPr>
              <a:t>;</a:t>
            </a:r>
          </a:p>
        </p:txBody>
      </p:sp>
      <p:sp>
        <p:nvSpPr>
          <p:cNvPr id="4" name="TextBox 3">
            <a:extLst>
              <a:ext uri="{FF2B5EF4-FFF2-40B4-BE49-F238E27FC236}">
                <a16:creationId xmlns:a16="http://schemas.microsoft.com/office/drawing/2014/main" id="{4521D0F4-A1F0-43FD-804C-39BC408B4785}"/>
              </a:ext>
            </a:extLst>
          </p:cNvPr>
          <p:cNvSpPr txBox="1"/>
          <p:nvPr/>
        </p:nvSpPr>
        <p:spPr>
          <a:xfrm>
            <a:off x="8447313" y="2835703"/>
            <a:ext cx="3126177" cy="830997"/>
          </a:xfrm>
          <a:prstGeom prst="rect">
            <a:avLst/>
          </a:prstGeom>
          <a:solidFill>
            <a:schemeClr val="bg1"/>
          </a:solidFill>
        </p:spPr>
        <p:txBody>
          <a:bodyPr wrap="none" rtlCol="1">
            <a:spAutoFit/>
          </a:bodyPr>
          <a:lstStyle/>
          <a:p>
            <a:r>
              <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nformation</a:t>
            </a:r>
            <a:endParaRPr lang="he-IL"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6526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2735DF3-CDBC-450D-A009-0223B0AD3D99}"/>
              </a:ext>
            </a:extLst>
          </p:cNvPr>
          <p:cNvSpPr>
            <a:spLocks noGrp="1"/>
          </p:cNvSpPr>
          <p:nvPr>
            <p:ph type="title"/>
          </p:nvPr>
        </p:nvSpPr>
        <p:spPr/>
        <p:txBody>
          <a:bodyPr/>
          <a:lstStyle/>
          <a:p>
            <a:r>
              <a:rPr lang="he-IL" dirty="0"/>
              <a:t>תבניות במערכים</a:t>
            </a:r>
          </a:p>
        </p:txBody>
      </p:sp>
      <p:pic>
        <p:nvPicPr>
          <p:cNvPr id="5" name="תמונה 4">
            <a:extLst>
              <a:ext uri="{FF2B5EF4-FFF2-40B4-BE49-F238E27FC236}">
                <a16:creationId xmlns:a16="http://schemas.microsoft.com/office/drawing/2014/main" id="{1F880576-7C57-4517-A51C-F3F333DF1D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258" y="2062119"/>
            <a:ext cx="3173186" cy="3173186"/>
          </a:xfrm>
          <a:prstGeom prst="rect">
            <a:avLst/>
          </a:prstGeom>
        </p:spPr>
      </p:pic>
      <p:pic>
        <p:nvPicPr>
          <p:cNvPr id="6" name="תמונה 5" descr="תמונה שמכילה אובייקט, שעון&#10;&#10;התיאור נוצר באופן אוטומטי">
            <a:extLst>
              <a:ext uri="{FF2B5EF4-FFF2-40B4-BE49-F238E27FC236}">
                <a16:creationId xmlns:a16="http://schemas.microsoft.com/office/drawing/2014/main" id="{EE2C42E4-E189-461F-8A6B-411EDF8E9EFA}"/>
              </a:ext>
            </a:extLst>
          </p:cNvPr>
          <p:cNvPicPr>
            <a:picLocks noChangeAspect="1"/>
          </p:cNvPicPr>
          <p:nvPr/>
        </p:nvPicPr>
        <p:blipFill rotWithShape="1">
          <a:blip r:embed="rId3" cstate="print">
            <a:clrChange>
              <a:clrFrom>
                <a:srgbClr val="F3F2EE"/>
              </a:clrFrom>
              <a:clrTo>
                <a:srgbClr val="F3F2EE">
                  <a:alpha val="0"/>
                </a:srgbClr>
              </a:clrTo>
            </a:clrChange>
            <a:extLst>
              <a:ext uri="{28A0092B-C50C-407E-A947-70E740481C1C}">
                <a14:useLocalDpi xmlns:a14="http://schemas.microsoft.com/office/drawing/2010/main" val="0"/>
              </a:ext>
            </a:extLst>
          </a:blip>
          <a:srcRect l="8528" t="21296" r="8702"/>
          <a:stretch/>
        </p:blipFill>
        <p:spPr>
          <a:xfrm flipH="1">
            <a:off x="-1" y="4314285"/>
            <a:ext cx="2277745" cy="2037982"/>
          </a:xfrm>
          <a:prstGeom prst="rect">
            <a:avLst/>
          </a:prstGeom>
        </p:spPr>
      </p:pic>
    </p:spTree>
    <p:extLst>
      <p:ext uri="{BB962C8B-B14F-4D97-AF65-F5344CB8AC3E}">
        <p14:creationId xmlns:p14="http://schemas.microsoft.com/office/powerpoint/2010/main" val="2704910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a:extLst>
              <a:ext uri="{FF2B5EF4-FFF2-40B4-BE49-F238E27FC236}">
                <a16:creationId xmlns:a16="http://schemas.microsoft.com/office/drawing/2014/main" id="{29293FD0-2E2E-4456-BB77-F8A4E99E26D6}"/>
              </a:ext>
            </a:extLst>
          </p:cNvPr>
          <p:cNvSpPr>
            <a:spLocks noGrp="1"/>
          </p:cNvSpPr>
          <p:nvPr>
            <p:ph type="body" sz="quarter" idx="10"/>
          </p:nvPr>
        </p:nvSpPr>
        <p:spPr>
          <a:xfrm>
            <a:off x="742132" y="508000"/>
            <a:ext cx="11043468" cy="4650006"/>
          </a:xfrm>
        </p:spPr>
        <p:txBody>
          <a:bodyPr>
            <a:normAutofit fontScale="92500"/>
          </a:bodyPr>
          <a:lstStyle/>
          <a:p>
            <a:pPr marL="0" indent="0" algn="r">
              <a:lnSpc>
                <a:spcPct val="170000"/>
              </a:lnSpc>
              <a:spcBef>
                <a:spcPts val="0"/>
              </a:spcBef>
              <a:buNone/>
            </a:pPr>
            <a:r>
              <a:rPr lang="he-IL" sz="2400" dirty="0"/>
              <a:t>במוסד לביטוח רפואי בוצע מחקר על צריכת 150 תרופות על ידי החולים המבוטחים. לכל תרופה מספר סידורי בין 1 ל- 150. עלינו לכתוב תכנית, שהקלט שלה הוא סדרת שלשות של ערכים, כאשר כל שלשה מייצגת </a:t>
            </a:r>
            <a:r>
              <a:rPr lang="he-IL" sz="2400" u="sng" dirty="0"/>
              <a:t>גיל</a:t>
            </a:r>
            <a:r>
              <a:rPr lang="he-IL" sz="2400" dirty="0"/>
              <a:t> של מבוטח, </a:t>
            </a:r>
            <a:r>
              <a:rPr lang="he-IL" sz="2400" u="sng" dirty="0"/>
              <a:t>קוד</a:t>
            </a:r>
            <a:r>
              <a:rPr lang="he-IL" sz="2400" dirty="0"/>
              <a:t> התרופה שנצרכה </a:t>
            </a:r>
            <a:r>
              <a:rPr lang="he-IL" sz="2400" u="sng" dirty="0"/>
              <a:t>והכמות</a:t>
            </a:r>
            <a:r>
              <a:rPr lang="he-IL" sz="2400" dirty="0"/>
              <a:t> שלה (מספר יחידות). סדרת הקלט מסתיימת עם קליטת הזקיף 1- כגיל המבוטח. הפלט של התכנית יהיה קבוצת הגילאים הצורכת כמות תרופות כוללת גדולה ביותר, כאשר קבוצות גיל מחולקות לפי עשורים (0-9, 10-19, </a:t>
            </a:r>
            <a:r>
              <a:rPr lang="he-IL" sz="2400"/>
              <a:t>20-29... 90-99</a:t>
            </a:r>
            <a:r>
              <a:rPr lang="he-IL" sz="2400" dirty="0"/>
              <a:t>) . ייתכן שיותר מקבוצת גיל אחת צורכת את כמות התרופות הכוללת הגדולה ביותר. בנוסף יש להציג כפלט גם מספרי התרופות שלא נצרכו כלל.</a:t>
            </a:r>
          </a:p>
        </p:txBody>
      </p:sp>
      <p:sp>
        <p:nvSpPr>
          <p:cNvPr id="2" name="אליפסה 1">
            <a:extLst>
              <a:ext uri="{FF2B5EF4-FFF2-40B4-BE49-F238E27FC236}">
                <a16:creationId xmlns:a16="http://schemas.microsoft.com/office/drawing/2014/main" id="{14F2CEB8-CE24-40ED-A706-AF4332F4AB79}"/>
              </a:ext>
            </a:extLst>
          </p:cNvPr>
          <p:cNvSpPr/>
          <p:nvPr/>
        </p:nvSpPr>
        <p:spPr>
          <a:xfrm>
            <a:off x="9782630" y="2895599"/>
            <a:ext cx="2104570" cy="5769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אליפסה 3">
            <a:extLst>
              <a:ext uri="{FF2B5EF4-FFF2-40B4-BE49-F238E27FC236}">
                <a16:creationId xmlns:a16="http://schemas.microsoft.com/office/drawing/2014/main" id="{5DCB8AF0-F7BF-4315-A5A7-1832A232ED43}"/>
              </a:ext>
            </a:extLst>
          </p:cNvPr>
          <p:cNvSpPr/>
          <p:nvPr/>
        </p:nvSpPr>
        <p:spPr>
          <a:xfrm>
            <a:off x="2779487" y="4020456"/>
            <a:ext cx="2104570" cy="5769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49401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DAE75ED-AA8B-4A33-A28F-0A9982630A9E}"/>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1" name="Rectangle 10">
            <a:extLst>
              <a:ext uri="{FF2B5EF4-FFF2-40B4-BE49-F238E27FC236}">
                <a16:creationId xmlns:a16="http://schemas.microsoft.com/office/drawing/2014/main" id="{123D0EF2-D682-4EA2-BF58-1A1C04EAB44D}"/>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4</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sp>
        <p:nvSpPr>
          <p:cNvPr id="9" name="כותרת 1">
            <a:extLst>
              <a:ext uri="{FF2B5EF4-FFF2-40B4-BE49-F238E27FC236}">
                <a16:creationId xmlns:a16="http://schemas.microsoft.com/office/drawing/2014/main" id="{56CD5371-2FC1-4AEC-8B19-8D575353A2E9}"/>
              </a:ext>
            </a:extLst>
          </p:cNvPr>
          <p:cNvSpPr>
            <a:spLocks noGrp="1"/>
          </p:cNvSpPr>
          <p:nvPr>
            <p:ph type="title"/>
          </p:nvPr>
        </p:nvSpPr>
        <p:spPr>
          <a:xfrm>
            <a:off x="1024128" y="155448"/>
            <a:ext cx="9802206" cy="720000"/>
          </a:xfrm>
        </p:spPr>
        <p:txBody>
          <a:bodyPr/>
          <a:lstStyle/>
          <a:p>
            <a:r>
              <a:rPr lang="he-IL" dirty="0"/>
              <a:t>ביטוח רפואי - פתרון</a:t>
            </a:r>
          </a:p>
        </p:txBody>
      </p:sp>
      <p:graphicFrame>
        <p:nvGraphicFramePr>
          <p:cNvPr id="12" name="טבלה 11">
            <a:extLst>
              <a:ext uri="{FF2B5EF4-FFF2-40B4-BE49-F238E27FC236}">
                <a16:creationId xmlns:a16="http://schemas.microsoft.com/office/drawing/2014/main" id="{977BCCB6-4AF6-460D-87FF-8F6E7991D5C9}"/>
              </a:ext>
            </a:extLst>
          </p:cNvPr>
          <p:cNvGraphicFramePr>
            <a:graphicFrameLocks noGrp="1"/>
          </p:cNvGraphicFramePr>
          <p:nvPr>
            <p:extLst>
              <p:ext uri="{D42A27DB-BD31-4B8C-83A1-F6EECF244321}">
                <p14:modId xmlns:p14="http://schemas.microsoft.com/office/powerpoint/2010/main" val="1455603307"/>
              </p:ext>
            </p:extLst>
          </p:nvPr>
        </p:nvGraphicFramePr>
        <p:xfrm>
          <a:off x="3181375" y="4130739"/>
          <a:ext cx="5202860" cy="959225"/>
        </p:xfrm>
        <a:graphic>
          <a:graphicData uri="http://schemas.openxmlformats.org/drawingml/2006/table">
            <a:tbl>
              <a:tblPr rtl="1" bandRow="1">
                <a:tableStyleId>{5C22544A-7EE6-4342-B048-85BDC9FD1C3A}</a:tableStyleId>
              </a:tblPr>
              <a:tblGrid>
                <a:gridCol w="520286">
                  <a:extLst>
                    <a:ext uri="{9D8B030D-6E8A-4147-A177-3AD203B41FA5}">
                      <a16:colId xmlns:a16="http://schemas.microsoft.com/office/drawing/2014/main" val="2193065225"/>
                    </a:ext>
                  </a:extLst>
                </a:gridCol>
                <a:gridCol w="520286">
                  <a:extLst>
                    <a:ext uri="{9D8B030D-6E8A-4147-A177-3AD203B41FA5}">
                      <a16:colId xmlns:a16="http://schemas.microsoft.com/office/drawing/2014/main" val="680494937"/>
                    </a:ext>
                  </a:extLst>
                </a:gridCol>
                <a:gridCol w="520286">
                  <a:extLst>
                    <a:ext uri="{9D8B030D-6E8A-4147-A177-3AD203B41FA5}">
                      <a16:colId xmlns:a16="http://schemas.microsoft.com/office/drawing/2014/main" val="2688374205"/>
                    </a:ext>
                  </a:extLst>
                </a:gridCol>
                <a:gridCol w="520286">
                  <a:extLst>
                    <a:ext uri="{9D8B030D-6E8A-4147-A177-3AD203B41FA5}">
                      <a16:colId xmlns:a16="http://schemas.microsoft.com/office/drawing/2014/main" val="179043127"/>
                    </a:ext>
                  </a:extLst>
                </a:gridCol>
                <a:gridCol w="520286">
                  <a:extLst>
                    <a:ext uri="{9D8B030D-6E8A-4147-A177-3AD203B41FA5}">
                      <a16:colId xmlns:a16="http://schemas.microsoft.com/office/drawing/2014/main" val="3684605902"/>
                    </a:ext>
                  </a:extLst>
                </a:gridCol>
                <a:gridCol w="520286">
                  <a:extLst>
                    <a:ext uri="{9D8B030D-6E8A-4147-A177-3AD203B41FA5}">
                      <a16:colId xmlns:a16="http://schemas.microsoft.com/office/drawing/2014/main" val="479853476"/>
                    </a:ext>
                  </a:extLst>
                </a:gridCol>
                <a:gridCol w="520286">
                  <a:extLst>
                    <a:ext uri="{9D8B030D-6E8A-4147-A177-3AD203B41FA5}">
                      <a16:colId xmlns:a16="http://schemas.microsoft.com/office/drawing/2014/main" val="1229014339"/>
                    </a:ext>
                  </a:extLst>
                </a:gridCol>
                <a:gridCol w="520286">
                  <a:extLst>
                    <a:ext uri="{9D8B030D-6E8A-4147-A177-3AD203B41FA5}">
                      <a16:colId xmlns:a16="http://schemas.microsoft.com/office/drawing/2014/main" val="2438729863"/>
                    </a:ext>
                  </a:extLst>
                </a:gridCol>
                <a:gridCol w="520286">
                  <a:extLst>
                    <a:ext uri="{9D8B030D-6E8A-4147-A177-3AD203B41FA5}">
                      <a16:colId xmlns:a16="http://schemas.microsoft.com/office/drawing/2014/main" val="2038529166"/>
                    </a:ext>
                  </a:extLst>
                </a:gridCol>
                <a:gridCol w="520286">
                  <a:extLst>
                    <a:ext uri="{9D8B030D-6E8A-4147-A177-3AD203B41FA5}">
                      <a16:colId xmlns:a16="http://schemas.microsoft.com/office/drawing/2014/main" val="2203061717"/>
                    </a:ext>
                  </a:extLst>
                </a:gridCol>
              </a:tblGrid>
              <a:tr h="441065">
                <a:tc>
                  <a:txBody>
                    <a:bodyPr/>
                    <a:lstStyle/>
                    <a:p>
                      <a:pPr algn="ctr" rtl="1"/>
                      <a:r>
                        <a:rPr lang="en-US" sz="1800" dirty="0"/>
                        <a:t>9</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800" dirty="0"/>
                        <a:t>8</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800" dirty="0"/>
                        <a:t>7</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800" dirty="0"/>
                        <a:t>6</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800" dirty="0"/>
                        <a:t>5</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800" dirty="0"/>
                        <a:t>4</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800" dirty="0"/>
                        <a:t>3</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800" dirty="0"/>
                        <a:t>2</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800" dirty="0"/>
                        <a:t>1</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800" dirty="0"/>
                        <a:t>0</a:t>
                      </a:r>
                      <a:endParaRPr lang="he-IL" sz="1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435023">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graphicFrame>
        <p:nvGraphicFramePr>
          <p:cNvPr id="14" name="טבלה 13">
            <a:extLst>
              <a:ext uri="{FF2B5EF4-FFF2-40B4-BE49-F238E27FC236}">
                <a16:creationId xmlns:a16="http://schemas.microsoft.com/office/drawing/2014/main" id="{EEDBB005-F86F-43A4-937E-4494F909FB28}"/>
              </a:ext>
            </a:extLst>
          </p:cNvPr>
          <p:cNvGraphicFramePr>
            <a:graphicFrameLocks noGrp="1"/>
          </p:cNvGraphicFramePr>
          <p:nvPr>
            <p:extLst>
              <p:ext uri="{D42A27DB-BD31-4B8C-83A1-F6EECF244321}">
                <p14:modId xmlns:p14="http://schemas.microsoft.com/office/powerpoint/2010/main" val="2963362980"/>
              </p:ext>
            </p:extLst>
          </p:nvPr>
        </p:nvGraphicFramePr>
        <p:xfrm>
          <a:off x="597985" y="1682972"/>
          <a:ext cx="11340000" cy="736600"/>
        </p:xfrm>
        <a:graphic>
          <a:graphicData uri="http://schemas.openxmlformats.org/drawingml/2006/table">
            <a:tbl>
              <a:tblPr rtl="1" bandRow="1">
                <a:tableStyleId>{5C22544A-7EE6-4342-B048-85BDC9FD1C3A}</a:tableStyleId>
              </a:tblPr>
              <a:tblGrid>
                <a:gridCol w="540000">
                  <a:extLst>
                    <a:ext uri="{9D8B030D-6E8A-4147-A177-3AD203B41FA5}">
                      <a16:colId xmlns:a16="http://schemas.microsoft.com/office/drawing/2014/main" val="489481927"/>
                    </a:ext>
                  </a:extLst>
                </a:gridCol>
                <a:gridCol w="540000">
                  <a:extLst>
                    <a:ext uri="{9D8B030D-6E8A-4147-A177-3AD203B41FA5}">
                      <a16:colId xmlns:a16="http://schemas.microsoft.com/office/drawing/2014/main" val="2496190795"/>
                    </a:ext>
                  </a:extLst>
                </a:gridCol>
                <a:gridCol w="540000">
                  <a:extLst>
                    <a:ext uri="{9D8B030D-6E8A-4147-A177-3AD203B41FA5}">
                      <a16:colId xmlns:a16="http://schemas.microsoft.com/office/drawing/2014/main" val="3540888787"/>
                    </a:ext>
                  </a:extLst>
                </a:gridCol>
                <a:gridCol w="540000">
                  <a:extLst>
                    <a:ext uri="{9D8B030D-6E8A-4147-A177-3AD203B41FA5}">
                      <a16:colId xmlns:a16="http://schemas.microsoft.com/office/drawing/2014/main" val="3218010238"/>
                    </a:ext>
                  </a:extLst>
                </a:gridCol>
                <a:gridCol w="540000">
                  <a:extLst>
                    <a:ext uri="{9D8B030D-6E8A-4147-A177-3AD203B41FA5}">
                      <a16:colId xmlns:a16="http://schemas.microsoft.com/office/drawing/2014/main" val="4153186832"/>
                    </a:ext>
                  </a:extLst>
                </a:gridCol>
                <a:gridCol w="540000">
                  <a:extLst>
                    <a:ext uri="{9D8B030D-6E8A-4147-A177-3AD203B41FA5}">
                      <a16:colId xmlns:a16="http://schemas.microsoft.com/office/drawing/2014/main" val="1843817725"/>
                    </a:ext>
                  </a:extLst>
                </a:gridCol>
                <a:gridCol w="540000">
                  <a:extLst>
                    <a:ext uri="{9D8B030D-6E8A-4147-A177-3AD203B41FA5}">
                      <a16:colId xmlns:a16="http://schemas.microsoft.com/office/drawing/2014/main" val="1009963333"/>
                    </a:ext>
                  </a:extLst>
                </a:gridCol>
                <a:gridCol w="540000">
                  <a:extLst>
                    <a:ext uri="{9D8B030D-6E8A-4147-A177-3AD203B41FA5}">
                      <a16:colId xmlns:a16="http://schemas.microsoft.com/office/drawing/2014/main" val="1774823231"/>
                    </a:ext>
                  </a:extLst>
                </a:gridCol>
                <a:gridCol w="540000">
                  <a:extLst>
                    <a:ext uri="{9D8B030D-6E8A-4147-A177-3AD203B41FA5}">
                      <a16:colId xmlns:a16="http://schemas.microsoft.com/office/drawing/2014/main" val="4123024594"/>
                    </a:ext>
                  </a:extLst>
                </a:gridCol>
                <a:gridCol w="540000">
                  <a:extLst>
                    <a:ext uri="{9D8B030D-6E8A-4147-A177-3AD203B41FA5}">
                      <a16:colId xmlns:a16="http://schemas.microsoft.com/office/drawing/2014/main" val="180381620"/>
                    </a:ext>
                  </a:extLst>
                </a:gridCol>
                <a:gridCol w="540000">
                  <a:extLst>
                    <a:ext uri="{9D8B030D-6E8A-4147-A177-3AD203B41FA5}">
                      <a16:colId xmlns:a16="http://schemas.microsoft.com/office/drawing/2014/main" val="624140164"/>
                    </a:ext>
                  </a:extLst>
                </a:gridCol>
                <a:gridCol w="540000">
                  <a:extLst>
                    <a:ext uri="{9D8B030D-6E8A-4147-A177-3AD203B41FA5}">
                      <a16:colId xmlns:a16="http://schemas.microsoft.com/office/drawing/2014/main" val="3672286839"/>
                    </a:ext>
                  </a:extLst>
                </a:gridCol>
                <a:gridCol w="540000">
                  <a:extLst>
                    <a:ext uri="{9D8B030D-6E8A-4147-A177-3AD203B41FA5}">
                      <a16:colId xmlns:a16="http://schemas.microsoft.com/office/drawing/2014/main" val="680494937"/>
                    </a:ext>
                  </a:extLst>
                </a:gridCol>
                <a:gridCol w="540000">
                  <a:extLst>
                    <a:ext uri="{9D8B030D-6E8A-4147-A177-3AD203B41FA5}">
                      <a16:colId xmlns:a16="http://schemas.microsoft.com/office/drawing/2014/main" val="2688374205"/>
                    </a:ext>
                  </a:extLst>
                </a:gridCol>
                <a:gridCol w="540000">
                  <a:extLst>
                    <a:ext uri="{9D8B030D-6E8A-4147-A177-3AD203B41FA5}">
                      <a16:colId xmlns:a16="http://schemas.microsoft.com/office/drawing/2014/main" val="179043127"/>
                    </a:ext>
                  </a:extLst>
                </a:gridCol>
                <a:gridCol w="540000">
                  <a:extLst>
                    <a:ext uri="{9D8B030D-6E8A-4147-A177-3AD203B41FA5}">
                      <a16:colId xmlns:a16="http://schemas.microsoft.com/office/drawing/2014/main" val="3684605902"/>
                    </a:ext>
                  </a:extLst>
                </a:gridCol>
                <a:gridCol w="540000">
                  <a:extLst>
                    <a:ext uri="{9D8B030D-6E8A-4147-A177-3AD203B41FA5}">
                      <a16:colId xmlns:a16="http://schemas.microsoft.com/office/drawing/2014/main" val="479853476"/>
                    </a:ext>
                  </a:extLst>
                </a:gridCol>
                <a:gridCol w="540000">
                  <a:extLst>
                    <a:ext uri="{9D8B030D-6E8A-4147-A177-3AD203B41FA5}">
                      <a16:colId xmlns:a16="http://schemas.microsoft.com/office/drawing/2014/main" val="1229014339"/>
                    </a:ext>
                  </a:extLst>
                </a:gridCol>
                <a:gridCol w="540000">
                  <a:extLst>
                    <a:ext uri="{9D8B030D-6E8A-4147-A177-3AD203B41FA5}">
                      <a16:colId xmlns:a16="http://schemas.microsoft.com/office/drawing/2014/main" val="2438729863"/>
                    </a:ext>
                  </a:extLst>
                </a:gridCol>
                <a:gridCol w="540000">
                  <a:extLst>
                    <a:ext uri="{9D8B030D-6E8A-4147-A177-3AD203B41FA5}">
                      <a16:colId xmlns:a16="http://schemas.microsoft.com/office/drawing/2014/main" val="2038529166"/>
                    </a:ext>
                  </a:extLst>
                </a:gridCol>
                <a:gridCol w="540000">
                  <a:extLst>
                    <a:ext uri="{9D8B030D-6E8A-4147-A177-3AD203B41FA5}">
                      <a16:colId xmlns:a16="http://schemas.microsoft.com/office/drawing/2014/main" val="2203061717"/>
                    </a:ext>
                  </a:extLst>
                </a:gridCol>
              </a:tblGrid>
              <a:tr h="370840">
                <a:tc>
                  <a:txBody>
                    <a:bodyPr/>
                    <a:lstStyle/>
                    <a:p>
                      <a:pPr algn="ctr" rtl="1"/>
                      <a:r>
                        <a:rPr lang="en-US" sz="1400" dirty="0"/>
                        <a:t>149</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148</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147</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146</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8</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7</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6</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5</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4</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3</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2</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1</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1400" dirty="0"/>
                        <a:t>0</a:t>
                      </a:r>
                      <a:endParaRPr lang="he-IL" sz="14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0">
                <a:tc>
                  <a:txBody>
                    <a:bodyPr/>
                    <a:lstStyle/>
                    <a:p>
                      <a:pPr algn="ctr" rtl="1"/>
                      <a:r>
                        <a:rPr lang="en-US" dirty="0"/>
                        <a:t>V</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V</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V</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V</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V</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X</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V</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X</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X</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V</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X</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V</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r>
                        <a:rPr lang="en-US" dirty="0"/>
                        <a:t>V</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4" name="TextBox 3">
            <a:extLst>
              <a:ext uri="{FF2B5EF4-FFF2-40B4-BE49-F238E27FC236}">
                <a16:creationId xmlns:a16="http://schemas.microsoft.com/office/drawing/2014/main" id="{F1405021-1AFC-4B38-968B-0C5C5EC8F3D7}"/>
              </a:ext>
            </a:extLst>
          </p:cNvPr>
          <p:cNvSpPr txBox="1"/>
          <p:nvPr/>
        </p:nvSpPr>
        <p:spPr>
          <a:xfrm>
            <a:off x="515499" y="3298776"/>
            <a:ext cx="1935145" cy="461665"/>
          </a:xfrm>
          <a:prstGeom prst="rect">
            <a:avLst/>
          </a:prstGeom>
          <a:noFill/>
        </p:spPr>
        <p:txBody>
          <a:bodyPr wrap="none" rtlCol="1">
            <a:spAutoFit/>
          </a:bodyPr>
          <a:lstStyle/>
          <a:p>
            <a:r>
              <a:rPr lang="he-IL" sz="2400" b="1" dirty="0"/>
              <a:t>קודי התרופות</a:t>
            </a:r>
          </a:p>
        </p:txBody>
      </p:sp>
      <p:cxnSp>
        <p:nvCxnSpPr>
          <p:cNvPr id="15" name="מחבר חץ ישר 14">
            <a:extLst>
              <a:ext uri="{FF2B5EF4-FFF2-40B4-BE49-F238E27FC236}">
                <a16:creationId xmlns:a16="http://schemas.microsoft.com/office/drawing/2014/main" id="{6DC3C240-7089-4419-8580-F9B16CC447B7}"/>
              </a:ext>
            </a:extLst>
          </p:cNvPr>
          <p:cNvCxnSpPr>
            <a:cxnSpLocks/>
          </p:cNvCxnSpPr>
          <p:nvPr/>
        </p:nvCxnSpPr>
        <p:spPr>
          <a:xfrm flipV="1">
            <a:off x="2409371" y="2569029"/>
            <a:ext cx="986972" cy="6968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מחבר חץ ישר 15">
            <a:extLst>
              <a:ext uri="{FF2B5EF4-FFF2-40B4-BE49-F238E27FC236}">
                <a16:creationId xmlns:a16="http://schemas.microsoft.com/office/drawing/2014/main" id="{78A28A35-C2F4-4072-8BBC-F0BACD1FB492}"/>
              </a:ext>
            </a:extLst>
          </p:cNvPr>
          <p:cNvCxnSpPr>
            <a:cxnSpLocks/>
          </p:cNvCxnSpPr>
          <p:nvPr/>
        </p:nvCxnSpPr>
        <p:spPr>
          <a:xfrm flipH="1">
            <a:off x="8578178" y="3803580"/>
            <a:ext cx="1015764" cy="7951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5A95D9F-305A-4D44-8EEC-B20EC2C52A96}"/>
              </a:ext>
            </a:extLst>
          </p:cNvPr>
          <p:cNvSpPr txBox="1"/>
          <p:nvPr/>
        </p:nvSpPr>
        <p:spPr>
          <a:xfrm>
            <a:off x="9530601" y="3429000"/>
            <a:ext cx="1561646" cy="461665"/>
          </a:xfrm>
          <a:prstGeom prst="rect">
            <a:avLst/>
          </a:prstGeom>
          <a:noFill/>
        </p:spPr>
        <p:txBody>
          <a:bodyPr wrap="none" rtlCol="1">
            <a:spAutoFit/>
          </a:bodyPr>
          <a:lstStyle/>
          <a:p>
            <a:r>
              <a:rPr lang="he-IL" sz="2400" b="1" dirty="0"/>
              <a:t>קבוצות גיל</a:t>
            </a:r>
          </a:p>
        </p:txBody>
      </p:sp>
    </p:spTree>
    <p:extLst>
      <p:ext uri="{BB962C8B-B14F-4D97-AF65-F5344CB8AC3E}">
        <p14:creationId xmlns:p14="http://schemas.microsoft.com/office/powerpoint/2010/main" val="4130595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ביטוח רפואי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425640" y="1591254"/>
            <a:ext cx="11340720" cy="3539430"/>
          </a:xfrm>
          <a:prstGeom prst="rect">
            <a:avLst/>
          </a:prstGeom>
          <a:noFill/>
        </p:spPr>
        <p:txBody>
          <a:bodyPr wrap="square" rtlCol="1">
            <a:spAutoFit/>
          </a:bodyPr>
          <a:lstStyle/>
          <a:p>
            <a:pPr algn="l" rtl="0"/>
            <a:r>
              <a:rPr lang="en-US" sz="2800" dirty="0">
                <a:solidFill>
                  <a:srgbClr val="7F0055"/>
                </a:solidFill>
                <a:latin typeface="Consolas" panose="020B0609020204030204" pitchFamily="49" charset="0"/>
              </a:rPr>
              <a:t>int</a:t>
            </a:r>
            <a:r>
              <a:rPr lang="en-US" sz="2800" dirty="0">
                <a:solidFill>
                  <a:srgbClr val="000000"/>
                </a:solidFill>
                <a:latin typeface="Consolas" panose="020B0609020204030204" pitchFamily="49" charset="0"/>
              </a:rPr>
              <a:t> []</a:t>
            </a:r>
            <a:r>
              <a:rPr lang="en-US" sz="2800" dirty="0" err="1">
                <a:solidFill>
                  <a:srgbClr val="6A3E3E"/>
                </a:solidFill>
                <a:latin typeface="Consolas" panose="020B0609020204030204" pitchFamily="49" charset="0"/>
              </a:rPr>
              <a:t>sumMed</a:t>
            </a:r>
            <a:r>
              <a:rPr lang="en-US" sz="2800" dirty="0">
                <a:solidFill>
                  <a:srgbClr val="000000"/>
                </a:solidFill>
                <a:latin typeface="Consolas" panose="020B0609020204030204" pitchFamily="49" charset="0"/>
              </a:rPr>
              <a:t>=</a:t>
            </a:r>
            <a:r>
              <a:rPr lang="en-US" sz="2800" dirty="0">
                <a:solidFill>
                  <a:srgbClr val="7F0055"/>
                </a:solidFill>
                <a:latin typeface="Consolas" panose="020B0609020204030204" pitchFamily="49" charset="0"/>
              </a:rPr>
              <a:t>new</a:t>
            </a:r>
            <a:r>
              <a:rPr lang="en-US" sz="2800" dirty="0">
                <a:solidFill>
                  <a:srgbClr val="000000"/>
                </a:solidFill>
                <a:latin typeface="Consolas" panose="020B0609020204030204" pitchFamily="49" charset="0"/>
              </a:rPr>
              <a:t> </a:t>
            </a:r>
            <a:r>
              <a:rPr lang="en-US" sz="2800" dirty="0">
                <a:solidFill>
                  <a:srgbClr val="7F0055"/>
                </a:solidFill>
                <a:latin typeface="Consolas" panose="020B0609020204030204" pitchFamily="49" charset="0"/>
              </a:rPr>
              <a:t>int</a:t>
            </a:r>
            <a:r>
              <a:rPr lang="en-US" sz="2800" dirty="0">
                <a:solidFill>
                  <a:srgbClr val="000000"/>
                </a:solidFill>
                <a:latin typeface="Consolas" panose="020B0609020204030204" pitchFamily="49" charset="0"/>
              </a:rPr>
              <a:t>[10];</a:t>
            </a:r>
          </a:p>
          <a:p>
            <a:pPr algn="l"/>
            <a:r>
              <a:rPr lang="en-US" sz="2800" dirty="0" err="1">
                <a:solidFill>
                  <a:srgbClr val="7F0055"/>
                </a:solidFill>
                <a:latin typeface="Consolas" panose="020B0609020204030204" pitchFamily="49" charset="0"/>
              </a:rPr>
              <a:t>boolean</a:t>
            </a:r>
            <a:r>
              <a:rPr lang="en-US" sz="2800" dirty="0">
                <a:solidFill>
                  <a:srgbClr val="000000"/>
                </a:solidFill>
                <a:latin typeface="Consolas" panose="020B0609020204030204" pitchFamily="49" charset="0"/>
              </a:rPr>
              <a:t> []</a:t>
            </a:r>
            <a:r>
              <a:rPr lang="en-US" sz="2800" dirty="0">
                <a:solidFill>
                  <a:srgbClr val="6A3E3E"/>
                </a:solidFill>
                <a:latin typeface="Consolas" panose="020B0609020204030204" pitchFamily="49" charset="0"/>
              </a:rPr>
              <a:t>medicine</a:t>
            </a:r>
            <a:r>
              <a:rPr lang="en-US" sz="2800" dirty="0">
                <a:solidFill>
                  <a:srgbClr val="000000"/>
                </a:solidFill>
                <a:latin typeface="Consolas" panose="020B0609020204030204" pitchFamily="49" charset="0"/>
              </a:rPr>
              <a:t>=</a:t>
            </a:r>
            <a:r>
              <a:rPr lang="en-US" sz="2800" dirty="0">
                <a:solidFill>
                  <a:srgbClr val="7F0055"/>
                </a:solidFill>
                <a:latin typeface="Consolas" panose="020B0609020204030204" pitchFamily="49" charset="0"/>
              </a:rPr>
              <a:t>new</a:t>
            </a:r>
            <a:r>
              <a:rPr lang="en-US" sz="2800" dirty="0">
                <a:solidFill>
                  <a:srgbClr val="000000"/>
                </a:solidFill>
                <a:latin typeface="Consolas" panose="020B0609020204030204" pitchFamily="49" charset="0"/>
              </a:rPr>
              <a:t> </a:t>
            </a:r>
            <a:r>
              <a:rPr lang="en-US" sz="2800" dirty="0" err="1">
                <a:solidFill>
                  <a:srgbClr val="7F0055"/>
                </a:solidFill>
                <a:latin typeface="Consolas" panose="020B0609020204030204" pitchFamily="49" charset="0"/>
              </a:rPr>
              <a:t>boolean</a:t>
            </a:r>
            <a:r>
              <a:rPr lang="en-US" sz="2800" dirty="0">
                <a:solidFill>
                  <a:srgbClr val="000000"/>
                </a:solidFill>
                <a:latin typeface="Consolas" panose="020B0609020204030204" pitchFamily="49" charset="0"/>
              </a:rPr>
              <a:t>[150];</a:t>
            </a:r>
          </a:p>
          <a:p>
            <a:pPr algn="l" rtl="0"/>
            <a:endParaRPr lang="he-IL" sz="2800" dirty="0">
              <a:latin typeface="Consolas" panose="020B0609020204030204" pitchFamily="49" charset="0"/>
            </a:endParaRPr>
          </a:p>
          <a:p>
            <a:pPr algn="l" rtl="0"/>
            <a:r>
              <a:rPr lang="en-US" sz="2800" dirty="0">
                <a:solidFill>
                  <a:srgbClr val="7F0055"/>
                </a:solidFill>
                <a:latin typeface="Consolas" panose="020B0609020204030204" pitchFamily="49" charset="0"/>
              </a:rPr>
              <a:t>for</a:t>
            </a:r>
            <a:r>
              <a:rPr lang="en-US" sz="2800" dirty="0">
                <a:solidFill>
                  <a:srgbClr val="000000"/>
                </a:solidFill>
                <a:latin typeface="Consolas" panose="020B0609020204030204" pitchFamily="49" charset="0"/>
              </a:rPr>
              <a:t>(</a:t>
            </a:r>
            <a:r>
              <a:rPr lang="en-US" sz="2800" dirty="0">
                <a:solidFill>
                  <a:srgbClr val="7F0055"/>
                </a:solidFill>
                <a:latin typeface="Consolas" panose="020B0609020204030204" pitchFamily="49" charset="0"/>
              </a:rPr>
              <a:t>int</a:t>
            </a:r>
            <a:r>
              <a:rPr lang="en-US" sz="2800" dirty="0">
                <a:solidFill>
                  <a:srgbClr val="000000"/>
                </a:solidFill>
                <a:latin typeface="Consolas" panose="020B0609020204030204" pitchFamily="49" charset="0"/>
              </a:rPr>
              <a:t>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&lt;</a:t>
            </a:r>
            <a:r>
              <a:rPr lang="en-US" sz="2800" dirty="0" err="1">
                <a:solidFill>
                  <a:srgbClr val="6A3E3E"/>
                </a:solidFill>
                <a:latin typeface="Consolas" panose="020B0609020204030204" pitchFamily="49" charset="0"/>
              </a:rPr>
              <a:t>sumMed</a:t>
            </a:r>
            <a:r>
              <a:rPr lang="en-US" sz="2800" dirty="0" err="1">
                <a:solidFill>
                  <a:srgbClr val="000000"/>
                </a:solidFill>
                <a:latin typeface="Consolas" panose="020B0609020204030204" pitchFamily="49" charset="0"/>
              </a:rPr>
              <a:t>.</a:t>
            </a:r>
            <a:r>
              <a:rPr lang="en-US" sz="2800" dirty="0" err="1">
                <a:solidFill>
                  <a:srgbClr val="0000C0"/>
                </a:solidFill>
                <a:latin typeface="Consolas" panose="020B0609020204030204" pitchFamily="49" charset="0"/>
              </a:rPr>
              <a:t>length</a:t>
            </a:r>
            <a:r>
              <a:rPr lang="en-US" sz="2800" dirty="0">
                <a:solidFill>
                  <a:srgbClr val="000000"/>
                </a:solidFill>
                <a:latin typeface="Consolas" panose="020B0609020204030204" pitchFamily="49" charset="0"/>
              </a:rPr>
              <a:t>;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a:t>
            </a:r>
            <a:r>
              <a:rPr lang="en-US" sz="2800" dirty="0" err="1">
                <a:solidFill>
                  <a:srgbClr val="6A3E3E"/>
                </a:solidFill>
                <a:latin typeface="Consolas" panose="020B0609020204030204" pitchFamily="49" charset="0"/>
              </a:rPr>
              <a:t>sumMed</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a:t>
            </a:r>
          </a:p>
          <a:p>
            <a:pPr algn="l" rtl="0"/>
            <a:endParaRPr lang="en-US" sz="2800" dirty="0">
              <a:solidFill>
                <a:srgbClr val="000000"/>
              </a:solidFill>
              <a:latin typeface="Consolas" panose="020B0609020204030204" pitchFamily="49" charset="0"/>
            </a:endParaRPr>
          </a:p>
          <a:p>
            <a:pPr algn="l" rtl="0"/>
            <a:r>
              <a:rPr lang="en-US" sz="2800" dirty="0">
                <a:solidFill>
                  <a:srgbClr val="7F0055"/>
                </a:solidFill>
                <a:latin typeface="Consolas" panose="020B0609020204030204" pitchFamily="49" charset="0"/>
              </a:rPr>
              <a:t>for</a:t>
            </a:r>
            <a:r>
              <a:rPr lang="en-US" sz="2800" dirty="0">
                <a:solidFill>
                  <a:srgbClr val="000000"/>
                </a:solidFill>
                <a:latin typeface="Consolas" panose="020B0609020204030204" pitchFamily="49" charset="0"/>
              </a:rPr>
              <a:t>(</a:t>
            </a:r>
            <a:r>
              <a:rPr lang="en-US" sz="2800" dirty="0">
                <a:solidFill>
                  <a:srgbClr val="7F0055"/>
                </a:solidFill>
                <a:latin typeface="Consolas" panose="020B0609020204030204" pitchFamily="49" charset="0"/>
              </a:rPr>
              <a:t>int</a:t>
            </a:r>
            <a:r>
              <a:rPr lang="en-US" sz="2800" dirty="0">
                <a:solidFill>
                  <a:srgbClr val="000000"/>
                </a:solidFill>
                <a:latin typeface="Consolas" panose="020B0609020204030204" pitchFamily="49" charset="0"/>
              </a:rPr>
              <a:t>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&lt;</a:t>
            </a:r>
            <a:r>
              <a:rPr lang="en-US" sz="2800" dirty="0">
                <a:solidFill>
                  <a:srgbClr val="6A3E3E"/>
                </a:solidFill>
                <a:latin typeface="Consolas" panose="020B0609020204030204" pitchFamily="49" charset="0"/>
              </a:rPr>
              <a:t> </a:t>
            </a:r>
            <a:r>
              <a:rPr lang="en-US" sz="2800" dirty="0" err="1">
                <a:solidFill>
                  <a:srgbClr val="6A3E3E"/>
                </a:solidFill>
                <a:latin typeface="Consolas" panose="020B0609020204030204" pitchFamily="49" charset="0"/>
              </a:rPr>
              <a:t>medicine</a:t>
            </a:r>
            <a:r>
              <a:rPr lang="en-US" sz="2800" dirty="0" err="1">
                <a:solidFill>
                  <a:srgbClr val="000000"/>
                </a:solidFill>
                <a:latin typeface="Consolas" panose="020B0609020204030204" pitchFamily="49" charset="0"/>
              </a:rPr>
              <a:t>.</a:t>
            </a:r>
            <a:r>
              <a:rPr lang="en-US" sz="2800" dirty="0" err="1">
                <a:solidFill>
                  <a:srgbClr val="0000C0"/>
                </a:solidFill>
                <a:latin typeface="Consolas" panose="020B0609020204030204" pitchFamily="49" charset="0"/>
              </a:rPr>
              <a:t>length</a:t>
            </a:r>
            <a:r>
              <a:rPr lang="en-US" sz="2800" dirty="0">
                <a:solidFill>
                  <a:srgbClr val="000000"/>
                </a:solidFill>
                <a:latin typeface="Consolas" panose="020B0609020204030204" pitchFamily="49" charset="0"/>
              </a:rPr>
              <a:t>;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medicine</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a:t>
            </a:r>
            <a:r>
              <a:rPr lang="en-US" sz="2800" b="1" dirty="0">
                <a:solidFill>
                  <a:srgbClr val="7F0055"/>
                </a:solidFill>
                <a:latin typeface="Consolas" panose="020B0609020204030204" pitchFamily="49" charset="0"/>
              </a:rPr>
              <a:t> false</a:t>
            </a:r>
            <a:r>
              <a:rPr lang="en-US" sz="2800" dirty="0">
                <a:solidFill>
                  <a:srgbClr val="000000"/>
                </a:solidFill>
                <a:latin typeface="Consolas" panose="020B0609020204030204" pitchFamily="49" charset="0"/>
              </a:rPr>
              <a:t>;</a:t>
            </a:r>
            <a:endParaRPr lang="he-IL" sz="2800"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32367054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ביטוח רפואי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265984" y="1039714"/>
            <a:ext cx="11340720" cy="5262979"/>
          </a:xfrm>
          <a:prstGeom prst="rect">
            <a:avLst/>
          </a:prstGeom>
          <a:noFill/>
        </p:spPr>
        <p:txBody>
          <a:bodyPr wrap="square" rtlCol="1">
            <a:spAutoFit/>
          </a:bodyPr>
          <a:lstStyle/>
          <a:p>
            <a:pPr algn="l" rtl="0"/>
            <a:r>
              <a:rPr lang="en-US" sz="2400" dirty="0">
                <a:solidFill>
                  <a:srgbClr val="7F0055"/>
                </a:solidFill>
                <a:latin typeface="Consolas" panose="020B0609020204030204" pitchFamily="49" charset="0"/>
              </a:rPr>
              <a:t>int</a:t>
            </a:r>
            <a:r>
              <a:rPr lang="en-US" sz="2400" dirty="0">
                <a:solidFill>
                  <a:srgbClr val="000000"/>
                </a:solidFill>
                <a:latin typeface="Consolas" panose="020B0609020204030204" pitchFamily="49" charset="0"/>
              </a:rPr>
              <a:t> </a:t>
            </a:r>
            <a:r>
              <a:rPr lang="en-US" sz="2400" dirty="0">
                <a:solidFill>
                  <a:srgbClr val="6A3E3E"/>
                </a:solidFill>
                <a:latin typeface="Consolas" panose="020B0609020204030204" pitchFamily="49" charset="0"/>
              </a:rPr>
              <a:t>age</a:t>
            </a:r>
            <a:r>
              <a:rPr lang="en-US" sz="2400" dirty="0">
                <a:solidFill>
                  <a:srgbClr val="000000"/>
                </a:solidFill>
                <a:latin typeface="Consolas" panose="020B0609020204030204" pitchFamily="49" charset="0"/>
              </a:rPr>
              <a:t>, </a:t>
            </a:r>
            <a:r>
              <a:rPr lang="en-US" sz="2400" dirty="0" err="1">
                <a:solidFill>
                  <a:srgbClr val="6A3E3E"/>
                </a:solidFill>
                <a:latin typeface="Consolas" panose="020B0609020204030204" pitchFamily="49" charset="0"/>
              </a:rPr>
              <a:t>codeMed</a:t>
            </a:r>
            <a:r>
              <a:rPr lang="en-US" sz="2400" dirty="0">
                <a:solidFill>
                  <a:srgbClr val="000000"/>
                </a:solidFill>
                <a:latin typeface="Consolas" panose="020B0609020204030204" pitchFamily="49" charset="0"/>
              </a:rPr>
              <a:t> ,</a:t>
            </a:r>
            <a:r>
              <a:rPr lang="en-US" sz="2400" dirty="0">
                <a:solidFill>
                  <a:srgbClr val="6A3E3E"/>
                </a:solidFill>
                <a:latin typeface="Consolas" panose="020B0609020204030204" pitchFamily="49" charset="0"/>
              </a:rPr>
              <a:t>amount</a:t>
            </a:r>
            <a:r>
              <a:rPr lang="en-US" sz="2400" dirty="0">
                <a:solidFill>
                  <a:srgbClr val="000000"/>
                </a:solidFill>
                <a:latin typeface="Consolas" panose="020B0609020204030204" pitchFamily="49" charset="0"/>
              </a:rPr>
              <a:t>;</a:t>
            </a:r>
          </a:p>
          <a:p>
            <a:pPr algn="l" rtl="0"/>
            <a:endParaRPr lang="he-IL" sz="2400" dirty="0">
              <a:latin typeface="Consolas" panose="020B0609020204030204" pitchFamily="49" charset="0"/>
            </a:endParaRPr>
          </a:p>
          <a:p>
            <a:pPr algn="l" rtl="0"/>
            <a:r>
              <a:rPr lang="en-US" sz="2400" dirty="0" err="1">
                <a:solidFill>
                  <a:srgbClr val="000000"/>
                </a:solidFill>
                <a:latin typeface="Consolas" panose="020B0609020204030204" pitchFamily="49" charset="0"/>
              </a:rPr>
              <a:t>System.</a:t>
            </a:r>
            <a:r>
              <a:rPr lang="en-US" sz="2400" i="1" dirty="0" err="1">
                <a:solidFill>
                  <a:srgbClr val="0000C0"/>
                </a:solidFill>
                <a:latin typeface="Consolas" panose="020B0609020204030204" pitchFamily="49" charset="0"/>
              </a:rPr>
              <a:t>out</a:t>
            </a:r>
            <a:r>
              <a:rPr lang="en-US" sz="2400" i="1" dirty="0" err="1">
                <a:solidFill>
                  <a:srgbClr val="000000"/>
                </a:solidFill>
                <a:latin typeface="Consolas" panose="020B0609020204030204" pitchFamily="49" charset="0"/>
              </a:rPr>
              <a:t>.print</a:t>
            </a:r>
            <a:r>
              <a:rPr lang="en-US" sz="2400" i="1" dirty="0">
                <a:solidFill>
                  <a:srgbClr val="000000"/>
                </a:solidFill>
                <a:latin typeface="Consolas" panose="020B0609020204030204" pitchFamily="49" charset="0"/>
              </a:rPr>
              <a:t>(</a:t>
            </a:r>
            <a:r>
              <a:rPr lang="en-US" sz="2400" i="1" dirty="0">
                <a:solidFill>
                  <a:srgbClr val="2A00FF"/>
                </a:solidFill>
                <a:latin typeface="Consolas" panose="020B0609020204030204" pitchFamily="49" charset="0"/>
              </a:rPr>
              <a:t>"Enter age:"</a:t>
            </a:r>
            <a:r>
              <a:rPr lang="en-US" sz="2400" i="1" dirty="0">
                <a:solidFill>
                  <a:srgbClr val="000000"/>
                </a:solidFill>
                <a:latin typeface="Consolas" panose="020B0609020204030204" pitchFamily="49" charset="0"/>
              </a:rPr>
              <a:t>);</a:t>
            </a:r>
          </a:p>
          <a:p>
            <a:pPr algn="l" rtl="0"/>
            <a:r>
              <a:rPr lang="en-US" sz="2400" dirty="0">
                <a:solidFill>
                  <a:srgbClr val="6A3E3E"/>
                </a:solidFill>
                <a:latin typeface="Consolas" panose="020B0609020204030204" pitchFamily="49" charset="0"/>
              </a:rPr>
              <a:t>age</a:t>
            </a:r>
            <a:r>
              <a:rPr lang="en-US" sz="2400" dirty="0">
                <a:solidFill>
                  <a:srgbClr val="000000"/>
                </a:solidFill>
                <a:latin typeface="Consolas" panose="020B0609020204030204" pitchFamily="49" charset="0"/>
              </a:rPr>
              <a:t>=</a:t>
            </a:r>
            <a:r>
              <a:rPr lang="en-US" sz="2400" dirty="0" err="1">
                <a:solidFill>
                  <a:srgbClr val="6A3E3E"/>
                </a:solidFill>
                <a:latin typeface="Consolas" panose="020B0609020204030204" pitchFamily="49" charset="0"/>
              </a:rPr>
              <a:t>in</a:t>
            </a:r>
            <a:r>
              <a:rPr lang="en-US" sz="2400" dirty="0" err="1">
                <a:solidFill>
                  <a:srgbClr val="000000"/>
                </a:solidFill>
                <a:latin typeface="Consolas" panose="020B0609020204030204" pitchFamily="49" charset="0"/>
              </a:rPr>
              <a:t>.nextInt</a:t>
            </a:r>
            <a:r>
              <a:rPr lang="en-US" sz="2400" dirty="0">
                <a:solidFill>
                  <a:srgbClr val="000000"/>
                </a:solidFill>
                <a:latin typeface="Consolas" panose="020B0609020204030204" pitchFamily="49" charset="0"/>
              </a:rPr>
              <a:t>();</a:t>
            </a:r>
          </a:p>
          <a:p>
            <a:pPr algn="l" rtl="0"/>
            <a:r>
              <a:rPr lang="en-US" sz="2400" dirty="0">
                <a:solidFill>
                  <a:srgbClr val="7F0055"/>
                </a:solidFill>
                <a:latin typeface="Consolas" panose="020B0609020204030204" pitchFamily="49" charset="0"/>
              </a:rPr>
              <a:t>while</a:t>
            </a:r>
            <a:r>
              <a:rPr lang="en-US" sz="2400" dirty="0">
                <a:solidFill>
                  <a:srgbClr val="000000"/>
                </a:solidFill>
                <a:latin typeface="Consolas" panose="020B0609020204030204" pitchFamily="49" charset="0"/>
              </a:rPr>
              <a:t>(</a:t>
            </a:r>
            <a:r>
              <a:rPr lang="en-US" sz="2400" dirty="0">
                <a:solidFill>
                  <a:srgbClr val="6A3E3E"/>
                </a:solidFill>
                <a:latin typeface="Consolas" panose="020B0609020204030204" pitchFamily="49" charset="0"/>
              </a:rPr>
              <a:t>age</a:t>
            </a:r>
            <a:r>
              <a:rPr lang="en-US" sz="2400" dirty="0">
                <a:solidFill>
                  <a:srgbClr val="000000"/>
                </a:solidFill>
                <a:latin typeface="Consolas" panose="020B0609020204030204" pitchFamily="49" charset="0"/>
              </a:rPr>
              <a:t>!=-1){</a:t>
            </a:r>
            <a:endParaRPr lang="he-IL" sz="2400" dirty="0">
              <a:solidFill>
                <a:srgbClr val="000000"/>
              </a:solidFill>
              <a:latin typeface="Consolas" panose="020B0609020204030204" pitchFamily="49" charset="0"/>
            </a:endParaRPr>
          </a:p>
          <a:p>
            <a:pPr algn="l" rtl="0"/>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System.</a:t>
            </a:r>
            <a:r>
              <a:rPr lang="en-US" sz="2400" i="1" dirty="0" err="1">
                <a:solidFill>
                  <a:srgbClr val="0000C0"/>
                </a:solidFill>
                <a:latin typeface="Consolas" panose="020B0609020204030204" pitchFamily="49" charset="0"/>
              </a:rPr>
              <a:t>out</a:t>
            </a:r>
            <a:r>
              <a:rPr lang="en-US" sz="2400" i="1" dirty="0" err="1">
                <a:solidFill>
                  <a:srgbClr val="000000"/>
                </a:solidFill>
                <a:latin typeface="Consolas" panose="020B0609020204030204" pitchFamily="49" charset="0"/>
              </a:rPr>
              <a:t>.print</a:t>
            </a:r>
            <a:r>
              <a:rPr lang="en-US" sz="2400" i="1" dirty="0">
                <a:solidFill>
                  <a:srgbClr val="000000"/>
                </a:solidFill>
                <a:latin typeface="Consolas" panose="020B0609020204030204" pitchFamily="49" charset="0"/>
              </a:rPr>
              <a:t>(</a:t>
            </a:r>
            <a:r>
              <a:rPr lang="en-US" sz="2400" i="1" dirty="0">
                <a:solidFill>
                  <a:srgbClr val="2A00FF"/>
                </a:solidFill>
                <a:latin typeface="Consolas" panose="020B0609020204030204" pitchFamily="49" charset="0"/>
              </a:rPr>
              <a:t>"Enter medicine Code:"</a:t>
            </a:r>
            <a:r>
              <a:rPr lang="en-US" sz="2400" i="1" dirty="0">
                <a:solidFill>
                  <a:srgbClr val="000000"/>
                </a:solidFill>
                <a:latin typeface="Consolas" panose="020B0609020204030204" pitchFamily="49" charset="0"/>
              </a:rPr>
              <a:t>);</a:t>
            </a:r>
          </a:p>
          <a:p>
            <a:pPr algn="l" rtl="0"/>
            <a:r>
              <a:rPr lang="en-US" sz="2400" dirty="0">
                <a:solidFill>
                  <a:srgbClr val="6A3E3E"/>
                </a:solidFill>
                <a:latin typeface="Consolas" panose="020B0609020204030204" pitchFamily="49" charset="0"/>
              </a:rPr>
              <a:t>	</a:t>
            </a:r>
            <a:r>
              <a:rPr lang="en-US" sz="2400" dirty="0" err="1">
                <a:solidFill>
                  <a:srgbClr val="6A3E3E"/>
                </a:solidFill>
                <a:latin typeface="Consolas" panose="020B0609020204030204" pitchFamily="49" charset="0"/>
              </a:rPr>
              <a:t>codeMed</a:t>
            </a:r>
            <a:r>
              <a:rPr lang="en-US" sz="2400" dirty="0">
                <a:solidFill>
                  <a:srgbClr val="000000"/>
                </a:solidFill>
                <a:latin typeface="Consolas" panose="020B0609020204030204" pitchFamily="49" charset="0"/>
              </a:rPr>
              <a:t>=</a:t>
            </a:r>
            <a:r>
              <a:rPr lang="en-US" sz="2400" dirty="0" err="1">
                <a:solidFill>
                  <a:srgbClr val="6A3E3E"/>
                </a:solidFill>
                <a:latin typeface="Consolas" panose="020B0609020204030204" pitchFamily="49" charset="0"/>
              </a:rPr>
              <a:t>in</a:t>
            </a:r>
            <a:r>
              <a:rPr lang="en-US" sz="2400" dirty="0" err="1">
                <a:solidFill>
                  <a:srgbClr val="000000"/>
                </a:solidFill>
                <a:latin typeface="Consolas" panose="020B0609020204030204" pitchFamily="49" charset="0"/>
              </a:rPr>
              <a:t>.nextInt</a:t>
            </a:r>
            <a:r>
              <a:rPr lang="en-US" sz="2400" dirty="0">
                <a:solidFill>
                  <a:srgbClr val="000000"/>
                </a:solidFill>
                <a:latin typeface="Consolas" panose="020B0609020204030204" pitchFamily="49" charset="0"/>
              </a:rPr>
              <a:t>();</a:t>
            </a:r>
          </a:p>
          <a:p>
            <a:pPr algn="l" rtl="0"/>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System.</a:t>
            </a:r>
            <a:r>
              <a:rPr lang="en-US" sz="2400" i="1" dirty="0" err="1">
                <a:solidFill>
                  <a:srgbClr val="0000C0"/>
                </a:solidFill>
                <a:latin typeface="Consolas" panose="020B0609020204030204" pitchFamily="49" charset="0"/>
              </a:rPr>
              <a:t>out</a:t>
            </a:r>
            <a:r>
              <a:rPr lang="en-US" sz="2400" i="1" dirty="0" err="1">
                <a:solidFill>
                  <a:srgbClr val="000000"/>
                </a:solidFill>
                <a:latin typeface="Consolas" panose="020B0609020204030204" pitchFamily="49" charset="0"/>
              </a:rPr>
              <a:t>.print</a:t>
            </a:r>
            <a:r>
              <a:rPr lang="en-US" sz="2400" i="1" dirty="0">
                <a:solidFill>
                  <a:srgbClr val="000000"/>
                </a:solidFill>
                <a:latin typeface="Consolas" panose="020B0609020204030204" pitchFamily="49" charset="0"/>
              </a:rPr>
              <a:t>(</a:t>
            </a:r>
            <a:r>
              <a:rPr lang="en-US" sz="2400" i="1" dirty="0">
                <a:solidFill>
                  <a:srgbClr val="2A00FF"/>
                </a:solidFill>
                <a:latin typeface="Consolas" panose="020B0609020204030204" pitchFamily="49" charset="0"/>
              </a:rPr>
              <a:t>"Enter amount:"</a:t>
            </a:r>
            <a:r>
              <a:rPr lang="en-US" sz="2400" i="1" dirty="0">
                <a:solidFill>
                  <a:srgbClr val="000000"/>
                </a:solidFill>
                <a:latin typeface="Consolas" panose="020B0609020204030204" pitchFamily="49" charset="0"/>
              </a:rPr>
              <a:t>);</a:t>
            </a:r>
          </a:p>
          <a:p>
            <a:pPr algn="l" rtl="0"/>
            <a:r>
              <a:rPr lang="en-US" sz="2400" dirty="0">
                <a:solidFill>
                  <a:srgbClr val="6A3E3E"/>
                </a:solidFill>
                <a:latin typeface="Consolas" panose="020B0609020204030204" pitchFamily="49" charset="0"/>
              </a:rPr>
              <a:t>	amount</a:t>
            </a:r>
            <a:r>
              <a:rPr lang="en-US" sz="2400" dirty="0">
                <a:solidFill>
                  <a:srgbClr val="000000"/>
                </a:solidFill>
                <a:latin typeface="Consolas" panose="020B0609020204030204" pitchFamily="49" charset="0"/>
              </a:rPr>
              <a:t>=</a:t>
            </a:r>
            <a:r>
              <a:rPr lang="en-US" sz="2400" dirty="0" err="1">
                <a:solidFill>
                  <a:srgbClr val="6A3E3E"/>
                </a:solidFill>
                <a:latin typeface="Consolas" panose="020B0609020204030204" pitchFamily="49" charset="0"/>
              </a:rPr>
              <a:t>in</a:t>
            </a:r>
            <a:r>
              <a:rPr lang="en-US" sz="2400" dirty="0" err="1">
                <a:solidFill>
                  <a:srgbClr val="000000"/>
                </a:solidFill>
                <a:latin typeface="Consolas" panose="020B0609020204030204" pitchFamily="49" charset="0"/>
              </a:rPr>
              <a:t>.nextInt</a:t>
            </a:r>
            <a:r>
              <a:rPr lang="en-US" sz="2400" dirty="0">
                <a:solidFill>
                  <a:srgbClr val="000000"/>
                </a:solidFill>
                <a:latin typeface="Consolas" panose="020B0609020204030204" pitchFamily="49" charset="0"/>
              </a:rPr>
              <a:t>();</a:t>
            </a:r>
          </a:p>
          <a:p>
            <a:pPr algn="l" rtl="0"/>
            <a:r>
              <a:rPr lang="en-US" sz="2400" dirty="0">
                <a:solidFill>
                  <a:srgbClr val="6A3E3E"/>
                </a:solidFill>
                <a:latin typeface="Consolas" panose="020B0609020204030204" pitchFamily="49" charset="0"/>
              </a:rPr>
              <a:t>	</a:t>
            </a:r>
            <a:r>
              <a:rPr lang="en-US" sz="2400" dirty="0" err="1">
                <a:solidFill>
                  <a:srgbClr val="6A3E3E"/>
                </a:solidFill>
                <a:latin typeface="Consolas" panose="020B0609020204030204" pitchFamily="49" charset="0"/>
              </a:rPr>
              <a:t>sumMed</a:t>
            </a:r>
            <a:r>
              <a:rPr lang="en-US" sz="2400" dirty="0">
                <a:solidFill>
                  <a:srgbClr val="000000"/>
                </a:solidFill>
                <a:latin typeface="Consolas" panose="020B0609020204030204" pitchFamily="49" charset="0"/>
              </a:rPr>
              <a:t>[</a:t>
            </a:r>
            <a:r>
              <a:rPr lang="en-US" sz="2400" dirty="0">
                <a:solidFill>
                  <a:srgbClr val="6A3E3E"/>
                </a:solidFill>
                <a:latin typeface="Consolas" panose="020B0609020204030204" pitchFamily="49" charset="0"/>
              </a:rPr>
              <a:t>age</a:t>
            </a:r>
            <a:r>
              <a:rPr lang="en-US" sz="2400" dirty="0">
                <a:solidFill>
                  <a:srgbClr val="000000"/>
                </a:solidFill>
                <a:latin typeface="Consolas" panose="020B0609020204030204" pitchFamily="49" charset="0"/>
              </a:rPr>
              <a:t>/10]+=</a:t>
            </a:r>
            <a:r>
              <a:rPr lang="en-US" sz="2400" dirty="0">
                <a:solidFill>
                  <a:srgbClr val="6A3E3E"/>
                </a:solidFill>
                <a:latin typeface="Consolas" panose="020B0609020204030204" pitchFamily="49" charset="0"/>
              </a:rPr>
              <a:t>amount</a:t>
            </a:r>
            <a:r>
              <a:rPr lang="en-US" sz="2400" dirty="0">
                <a:solidFill>
                  <a:srgbClr val="000000"/>
                </a:solidFill>
                <a:latin typeface="Consolas" panose="020B0609020204030204" pitchFamily="49" charset="0"/>
              </a:rPr>
              <a:t>;</a:t>
            </a:r>
          </a:p>
          <a:p>
            <a:pPr algn="l" rtl="0"/>
            <a:r>
              <a:rPr lang="en-US" sz="2400" dirty="0">
                <a:solidFill>
                  <a:srgbClr val="6A3E3E"/>
                </a:solidFill>
                <a:latin typeface="Consolas" panose="020B0609020204030204" pitchFamily="49" charset="0"/>
              </a:rPr>
              <a:t>	medicine</a:t>
            </a:r>
            <a:r>
              <a:rPr lang="en-US" sz="2400" dirty="0">
                <a:solidFill>
                  <a:srgbClr val="000000"/>
                </a:solidFill>
                <a:latin typeface="Consolas" panose="020B0609020204030204" pitchFamily="49" charset="0"/>
              </a:rPr>
              <a:t>[</a:t>
            </a:r>
            <a:r>
              <a:rPr lang="en-US" sz="2400" dirty="0">
                <a:solidFill>
                  <a:srgbClr val="6A3E3E"/>
                </a:solidFill>
                <a:latin typeface="Consolas" panose="020B0609020204030204" pitchFamily="49" charset="0"/>
              </a:rPr>
              <a:t>codeMed</a:t>
            </a:r>
            <a:r>
              <a:rPr lang="en-US" sz="2400" dirty="0">
                <a:solidFill>
                  <a:srgbClr val="000000"/>
                </a:solidFill>
                <a:latin typeface="Consolas" panose="020B0609020204030204" pitchFamily="49" charset="0"/>
              </a:rPr>
              <a:t>-1]=</a:t>
            </a:r>
            <a:r>
              <a:rPr lang="en-US" sz="2400" b="1" dirty="0">
                <a:solidFill>
                  <a:srgbClr val="7F0055"/>
                </a:solidFill>
                <a:latin typeface="Consolas" panose="020B0609020204030204" pitchFamily="49" charset="0"/>
              </a:rPr>
              <a:t>true</a:t>
            </a:r>
            <a:r>
              <a:rPr lang="en-US" sz="2400" b="1" dirty="0">
                <a:solidFill>
                  <a:srgbClr val="000000"/>
                </a:solidFill>
                <a:latin typeface="Consolas" panose="020B0609020204030204" pitchFamily="49" charset="0"/>
              </a:rPr>
              <a:t>;</a:t>
            </a:r>
            <a:endParaRPr lang="en-US" sz="2400" dirty="0">
              <a:solidFill>
                <a:srgbClr val="000000"/>
              </a:solidFill>
              <a:latin typeface="Consolas" panose="020B0609020204030204" pitchFamily="49" charset="0"/>
            </a:endParaRPr>
          </a:p>
          <a:p>
            <a:pPr algn="l" rtl="0"/>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System.</a:t>
            </a:r>
            <a:r>
              <a:rPr lang="en-US" sz="2400" i="1" dirty="0" err="1">
                <a:solidFill>
                  <a:srgbClr val="0000C0"/>
                </a:solidFill>
                <a:latin typeface="Consolas" panose="020B0609020204030204" pitchFamily="49" charset="0"/>
              </a:rPr>
              <a:t>out</a:t>
            </a:r>
            <a:r>
              <a:rPr lang="en-US" sz="2400" i="1" dirty="0" err="1">
                <a:solidFill>
                  <a:srgbClr val="000000"/>
                </a:solidFill>
                <a:latin typeface="Consolas" panose="020B0609020204030204" pitchFamily="49" charset="0"/>
              </a:rPr>
              <a:t>.print</a:t>
            </a:r>
            <a:r>
              <a:rPr lang="en-US" sz="2400" i="1" dirty="0">
                <a:solidFill>
                  <a:srgbClr val="000000"/>
                </a:solidFill>
                <a:latin typeface="Consolas" panose="020B0609020204030204" pitchFamily="49" charset="0"/>
              </a:rPr>
              <a:t>(</a:t>
            </a:r>
            <a:r>
              <a:rPr lang="en-US" sz="2400" i="1" dirty="0">
                <a:solidFill>
                  <a:srgbClr val="2A00FF"/>
                </a:solidFill>
                <a:latin typeface="Consolas" panose="020B0609020204030204" pitchFamily="49" charset="0"/>
              </a:rPr>
              <a:t>"Enter age:"</a:t>
            </a:r>
            <a:r>
              <a:rPr lang="en-US" sz="2400" i="1" dirty="0">
                <a:solidFill>
                  <a:srgbClr val="000000"/>
                </a:solidFill>
                <a:latin typeface="Consolas" panose="020B0609020204030204" pitchFamily="49" charset="0"/>
              </a:rPr>
              <a:t>);</a:t>
            </a:r>
          </a:p>
          <a:p>
            <a:pPr algn="l" rtl="0"/>
            <a:r>
              <a:rPr lang="en-US" sz="2400" dirty="0">
                <a:solidFill>
                  <a:srgbClr val="6A3E3E"/>
                </a:solidFill>
                <a:latin typeface="Consolas" panose="020B0609020204030204" pitchFamily="49" charset="0"/>
              </a:rPr>
              <a:t>	age</a:t>
            </a:r>
            <a:r>
              <a:rPr lang="en-US" sz="2400" dirty="0">
                <a:solidFill>
                  <a:srgbClr val="000000"/>
                </a:solidFill>
                <a:latin typeface="Consolas" panose="020B0609020204030204" pitchFamily="49" charset="0"/>
              </a:rPr>
              <a:t>=</a:t>
            </a:r>
            <a:r>
              <a:rPr lang="en-US" sz="2400" dirty="0" err="1">
                <a:solidFill>
                  <a:srgbClr val="6A3E3E"/>
                </a:solidFill>
                <a:latin typeface="Consolas" panose="020B0609020204030204" pitchFamily="49" charset="0"/>
              </a:rPr>
              <a:t>in</a:t>
            </a:r>
            <a:r>
              <a:rPr lang="en-US" sz="2400" dirty="0" err="1">
                <a:solidFill>
                  <a:srgbClr val="000000"/>
                </a:solidFill>
                <a:latin typeface="Consolas" panose="020B0609020204030204" pitchFamily="49" charset="0"/>
              </a:rPr>
              <a:t>.nextInt</a:t>
            </a:r>
            <a:r>
              <a:rPr lang="en-US" sz="2400" dirty="0">
                <a:solidFill>
                  <a:srgbClr val="000000"/>
                </a:solidFill>
                <a:latin typeface="Consolas" panose="020B0609020204030204" pitchFamily="49" charset="0"/>
              </a:rPr>
              <a:t>();</a:t>
            </a:r>
          </a:p>
          <a:p>
            <a:pPr algn="l" rtl="0"/>
            <a:r>
              <a:rPr lang="he-IL" sz="24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22425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ביטוח רפואי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265984" y="2273428"/>
            <a:ext cx="11340720" cy="2246769"/>
          </a:xfrm>
          <a:prstGeom prst="rect">
            <a:avLst/>
          </a:prstGeom>
          <a:noFill/>
        </p:spPr>
        <p:txBody>
          <a:bodyPr wrap="square" rtlCol="1">
            <a:spAutoFit/>
          </a:bodyPr>
          <a:lstStyle/>
          <a:p>
            <a:pPr algn="l" rtl="0"/>
            <a:r>
              <a:rPr lang="en-US" sz="2800" dirty="0" err="1">
                <a:solidFill>
                  <a:srgbClr val="000000"/>
                </a:solidFill>
                <a:latin typeface="Consolas" panose="020B0609020204030204" pitchFamily="49" charset="0"/>
              </a:rPr>
              <a:t>System.</a:t>
            </a:r>
            <a:r>
              <a:rPr lang="en-US" sz="2800" i="1" dirty="0" err="1">
                <a:solidFill>
                  <a:srgbClr val="0000C0"/>
                </a:solidFill>
                <a:latin typeface="Consolas" panose="020B0609020204030204" pitchFamily="49" charset="0"/>
              </a:rPr>
              <a:t>out</a:t>
            </a:r>
            <a:r>
              <a:rPr lang="en-US" sz="2800" i="1" dirty="0" err="1">
                <a:solidFill>
                  <a:srgbClr val="000000"/>
                </a:solidFill>
                <a:latin typeface="Consolas" panose="020B0609020204030204" pitchFamily="49" charset="0"/>
              </a:rPr>
              <a:t>.println</a:t>
            </a:r>
            <a:r>
              <a:rPr lang="en-US" sz="2800" i="1" dirty="0">
                <a:solidFill>
                  <a:srgbClr val="000000"/>
                </a:solidFill>
                <a:latin typeface="Consolas" panose="020B0609020204030204" pitchFamily="49" charset="0"/>
              </a:rPr>
              <a:t>(</a:t>
            </a:r>
            <a:r>
              <a:rPr lang="en-US" sz="2800" i="1" dirty="0">
                <a:solidFill>
                  <a:srgbClr val="2A00FF"/>
                </a:solidFill>
                <a:latin typeface="Consolas" panose="020B0609020204030204" pitchFamily="49" charset="0"/>
              </a:rPr>
              <a:t>"Here are the unused Medicine:"</a:t>
            </a:r>
            <a:r>
              <a:rPr lang="en-US" sz="2800" i="1" dirty="0">
                <a:solidFill>
                  <a:srgbClr val="000000"/>
                </a:solidFill>
                <a:latin typeface="Consolas" panose="020B0609020204030204" pitchFamily="49" charset="0"/>
              </a:rPr>
              <a:t>);</a:t>
            </a:r>
          </a:p>
          <a:p>
            <a:pPr algn="l" rtl="0"/>
            <a:r>
              <a:rPr lang="en-US" sz="2800" dirty="0">
                <a:solidFill>
                  <a:srgbClr val="7F0055"/>
                </a:solidFill>
                <a:latin typeface="Consolas" panose="020B0609020204030204" pitchFamily="49" charset="0"/>
              </a:rPr>
              <a:t>for</a:t>
            </a:r>
            <a:r>
              <a:rPr lang="en-US" sz="2800" dirty="0">
                <a:solidFill>
                  <a:srgbClr val="000000"/>
                </a:solidFill>
                <a:latin typeface="Consolas" panose="020B0609020204030204" pitchFamily="49" charset="0"/>
              </a:rPr>
              <a:t>(</a:t>
            </a:r>
            <a:r>
              <a:rPr lang="en-US" sz="2800" dirty="0">
                <a:solidFill>
                  <a:srgbClr val="7F0055"/>
                </a:solidFill>
                <a:latin typeface="Consolas" panose="020B0609020204030204" pitchFamily="49" charset="0"/>
              </a:rPr>
              <a:t>int</a:t>
            </a:r>
            <a:r>
              <a:rPr lang="en-US" sz="2800" dirty="0">
                <a:solidFill>
                  <a:srgbClr val="000000"/>
                </a:solidFill>
                <a:latin typeface="Consolas" panose="020B0609020204030204" pitchFamily="49" charset="0"/>
              </a:rPr>
              <a:t>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&lt;</a:t>
            </a:r>
            <a:r>
              <a:rPr lang="en-US" sz="2800" dirty="0" err="1">
                <a:solidFill>
                  <a:srgbClr val="6A3E3E"/>
                </a:solidFill>
                <a:latin typeface="Consolas" panose="020B0609020204030204" pitchFamily="49" charset="0"/>
              </a:rPr>
              <a:t>medicine</a:t>
            </a:r>
            <a:r>
              <a:rPr lang="en-US" sz="2800" dirty="0" err="1">
                <a:solidFill>
                  <a:srgbClr val="000000"/>
                </a:solidFill>
                <a:latin typeface="Consolas" panose="020B0609020204030204" pitchFamily="49" charset="0"/>
              </a:rPr>
              <a:t>.</a:t>
            </a:r>
            <a:r>
              <a:rPr lang="en-US" sz="2800" dirty="0" err="1">
                <a:solidFill>
                  <a:srgbClr val="0000C0"/>
                </a:solidFill>
                <a:latin typeface="Consolas" panose="020B0609020204030204" pitchFamily="49" charset="0"/>
              </a:rPr>
              <a:t>length</a:t>
            </a:r>
            <a:r>
              <a:rPr lang="en-US" sz="2800" dirty="0">
                <a:solidFill>
                  <a:srgbClr val="000000"/>
                </a:solidFill>
                <a:latin typeface="Consolas" panose="020B0609020204030204" pitchFamily="49" charset="0"/>
              </a:rPr>
              <a:t>;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 {</a:t>
            </a:r>
          </a:p>
          <a:p>
            <a:pPr algn="l" rtl="0"/>
            <a:r>
              <a:rPr lang="en-US" sz="2800" dirty="0">
                <a:solidFill>
                  <a:srgbClr val="7F0055"/>
                </a:solidFill>
                <a:latin typeface="Consolas" panose="020B0609020204030204" pitchFamily="49" charset="0"/>
              </a:rPr>
              <a:t>	if</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medicine</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a:solidFill>
                  <a:srgbClr val="000000"/>
                </a:solidFill>
                <a:latin typeface="Consolas" panose="020B0609020204030204" pitchFamily="49" charset="0"/>
              </a:rPr>
              <a:t>]==</a:t>
            </a:r>
            <a:r>
              <a:rPr lang="en-US" sz="2800">
                <a:solidFill>
                  <a:srgbClr val="7F0055"/>
                </a:solidFill>
                <a:latin typeface="Consolas" panose="020B0609020204030204" pitchFamily="49" charset="0"/>
              </a:rPr>
              <a:t>false</a:t>
            </a:r>
            <a:r>
              <a:rPr lang="en-US" sz="2800">
                <a:solidFill>
                  <a:srgbClr val="000000"/>
                </a:solidFill>
                <a:latin typeface="Consolas" panose="020B0609020204030204" pitchFamily="49" charset="0"/>
              </a:rPr>
              <a:t>)</a:t>
            </a:r>
            <a:endParaRPr lang="en-US" sz="2800" dirty="0">
              <a:solidFill>
                <a:srgbClr val="000000"/>
              </a:solidFill>
              <a:latin typeface="Consolas" panose="020B0609020204030204" pitchFamily="49" charset="0"/>
            </a:endParaRPr>
          </a:p>
          <a:p>
            <a:pPr algn="l" rtl="0"/>
            <a:r>
              <a:rPr lang="en-US" sz="2800" dirty="0">
                <a:solidFill>
                  <a:srgbClr val="000000"/>
                </a:solidFill>
                <a:latin typeface="Consolas" panose="020B0609020204030204" pitchFamily="49" charset="0"/>
              </a:rPr>
              <a:t>		</a:t>
            </a:r>
            <a:r>
              <a:rPr lang="en-US" sz="2800" dirty="0" err="1">
                <a:solidFill>
                  <a:srgbClr val="000000"/>
                </a:solidFill>
                <a:latin typeface="Consolas" panose="020B0609020204030204" pitchFamily="49" charset="0"/>
              </a:rPr>
              <a:t>System.</a:t>
            </a:r>
            <a:r>
              <a:rPr lang="en-US" sz="2800" i="1" dirty="0" err="1">
                <a:solidFill>
                  <a:srgbClr val="0000C0"/>
                </a:solidFill>
                <a:latin typeface="Consolas" panose="020B0609020204030204" pitchFamily="49" charset="0"/>
              </a:rPr>
              <a:t>out</a:t>
            </a:r>
            <a:r>
              <a:rPr lang="en-US" sz="2800" i="1" dirty="0" err="1">
                <a:solidFill>
                  <a:srgbClr val="000000"/>
                </a:solidFill>
                <a:latin typeface="Consolas" panose="020B0609020204030204" pitchFamily="49" charset="0"/>
              </a:rPr>
              <a:t>.println</a:t>
            </a:r>
            <a:r>
              <a:rPr lang="en-US" sz="2800" i="1" dirty="0">
                <a:solidFill>
                  <a:srgbClr val="000000"/>
                </a:solidFill>
                <a:latin typeface="Consolas" panose="020B0609020204030204" pitchFamily="49" charset="0"/>
              </a:rPr>
              <a:t>(</a:t>
            </a:r>
            <a:r>
              <a:rPr lang="en-US" sz="2800" i="1" dirty="0">
                <a:solidFill>
                  <a:srgbClr val="6A3E3E"/>
                </a:solidFill>
                <a:latin typeface="Consolas" panose="020B0609020204030204" pitchFamily="49" charset="0"/>
              </a:rPr>
              <a:t>i</a:t>
            </a:r>
            <a:r>
              <a:rPr lang="en-US" sz="2800" i="1" dirty="0">
                <a:solidFill>
                  <a:srgbClr val="000000"/>
                </a:solidFill>
                <a:latin typeface="Consolas" panose="020B0609020204030204" pitchFamily="49" charset="0"/>
              </a:rPr>
              <a:t>+1);</a:t>
            </a:r>
            <a:endParaRPr lang="he-IL" sz="2800" i="1" dirty="0">
              <a:solidFill>
                <a:srgbClr val="000000"/>
              </a:solidFill>
              <a:latin typeface="Consolas" panose="020B0609020204030204" pitchFamily="49" charset="0"/>
            </a:endParaRPr>
          </a:p>
          <a:p>
            <a:pPr algn="l" rtl="0"/>
            <a:r>
              <a:rPr lang="he-IL" sz="28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2510653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a16="http://schemas.microsoft.com/office/drawing/2014/main" id="{FA299B74-4899-42E8-A4AA-AF4B72C3F400}"/>
              </a:ext>
            </a:extLst>
          </p:cNvPr>
          <p:cNvSpPr>
            <a:spLocks noGrp="1"/>
          </p:cNvSpPr>
          <p:nvPr>
            <p:ph type="title"/>
          </p:nvPr>
        </p:nvSpPr>
        <p:spPr/>
        <p:txBody>
          <a:bodyPr/>
          <a:lstStyle/>
          <a:p>
            <a:r>
              <a:rPr lang="he-IL" dirty="0"/>
              <a:t>תזכורת</a:t>
            </a:r>
          </a:p>
        </p:txBody>
      </p:sp>
      <p:sp>
        <p:nvSpPr>
          <p:cNvPr id="7" name="מציין מיקום תוכן 8">
            <a:extLst>
              <a:ext uri="{FF2B5EF4-FFF2-40B4-BE49-F238E27FC236}">
                <a16:creationId xmlns:a16="http://schemas.microsoft.com/office/drawing/2014/main" id="{1B1FE28D-8F01-405E-8648-E85D8A0309B4}"/>
              </a:ext>
            </a:extLst>
          </p:cNvPr>
          <p:cNvSpPr txBox="1">
            <a:spLocks/>
          </p:cNvSpPr>
          <p:nvPr/>
        </p:nvSpPr>
        <p:spPr>
          <a:xfrm>
            <a:off x="515273" y="983848"/>
            <a:ext cx="11161453" cy="4571999"/>
          </a:xfrm>
          <a:prstGeom prst="rect">
            <a:avLst/>
          </a:prstGeom>
        </p:spPr>
        <p:txBody>
          <a:bodyPr/>
          <a:lst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he-IL" dirty="0"/>
              <a:t>נשתמש במערך מונים כשאנו זקוקים למספר גדול של מונים.</a:t>
            </a:r>
          </a:p>
          <a:p>
            <a:r>
              <a:rPr lang="he-IL" dirty="0"/>
              <a:t>לכל אלגוריתם העושה שימוש במערך מונים יש שלושה חלקים עיקריים המכונים – </a:t>
            </a:r>
            <a:r>
              <a:rPr lang="en-US" b="1" dirty="0"/>
              <a:t>initialize</a:t>
            </a:r>
            <a:r>
              <a:rPr lang="en-US" dirty="0"/>
              <a:t>, </a:t>
            </a:r>
            <a:r>
              <a:rPr lang="en-US" b="1" dirty="0"/>
              <a:t>input</a:t>
            </a:r>
            <a:r>
              <a:rPr lang="en-US" dirty="0"/>
              <a:t>, </a:t>
            </a:r>
            <a:r>
              <a:rPr lang="en-US" b="1" dirty="0"/>
              <a:t>information</a:t>
            </a:r>
            <a:endParaRPr lang="he-IL" dirty="0"/>
          </a:p>
          <a:p>
            <a:pPr>
              <a:lnSpc>
                <a:spcPct val="150000"/>
              </a:lnSpc>
            </a:pPr>
            <a:r>
              <a:rPr lang="he-IL" dirty="0"/>
              <a:t>כדי לדעת איזה מונה עלינו לקדם עלינו להבין את הקשר בין הקלט לאינדקס המערך.</a:t>
            </a:r>
          </a:p>
        </p:txBody>
      </p:sp>
    </p:spTree>
    <p:extLst>
      <p:ext uri="{BB962C8B-B14F-4D97-AF65-F5344CB8AC3E}">
        <p14:creationId xmlns:p14="http://schemas.microsoft.com/office/powerpoint/2010/main" val="210779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ביטוח רפואי - פתרון</a:t>
            </a:r>
          </a:p>
        </p:txBody>
      </p:sp>
      <p:sp>
        <p:nvSpPr>
          <p:cNvPr id="3" name="TextBox 2">
            <a:extLst>
              <a:ext uri="{FF2B5EF4-FFF2-40B4-BE49-F238E27FC236}">
                <a16:creationId xmlns:a16="http://schemas.microsoft.com/office/drawing/2014/main" id="{E1CFB9A8-5632-470E-B738-E4FA6303948A}"/>
              </a:ext>
            </a:extLst>
          </p:cNvPr>
          <p:cNvSpPr txBox="1"/>
          <p:nvPr/>
        </p:nvSpPr>
        <p:spPr>
          <a:xfrm>
            <a:off x="222443" y="851032"/>
            <a:ext cx="11766360" cy="4832092"/>
          </a:xfrm>
          <a:prstGeom prst="rect">
            <a:avLst/>
          </a:prstGeom>
          <a:noFill/>
        </p:spPr>
        <p:txBody>
          <a:bodyPr wrap="square" rtlCol="1">
            <a:spAutoFit/>
          </a:bodyPr>
          <a:lstStyle/>
          <a:p>
            <a:pPr algn="l" rtl="0"/>
            <a:r>
              <a:rPr lang="en-US" sz="2800" dirty="0">
                <a:solidFill>
                  <a:srgbClr val="7F0055"/>
                </a:solidFill>
                <a:latin typeface="Consolas" panose="020B0609020204030204" pitchFamily="49" charset="0"/>
              </a:rPr>
              <a:t>int</a:t>
            </a:r>
            <a:r>
              <a:rPr lang="en-US" sz="2800" dirty="0">
                <a:solidFill>
                  <a:srgbClr val="000000"/>
                </a:solidFill>
                <a:latin typeface="Consolas" panose="020B0609020204030204" pitchFamily="49" charset="0"/>
              </a:rPr>
              <a:t> </a:t>
            </a:r>
            <a:r>
              <a:rPr lang="en-US" sz="2800" dirty="0">
                <a:solidFill>
                  <a:srgbClr val="6A3E3E"/>
                </a:solidFill>
                <a:latin typeface="Consolas" panose="020B0609020204030204" pitchFamily="49" charset="0"/>
              </a:rPr>
              <a:t>max</a:t>
            </a:r>
            <a:r>
              <a:rPr lang="en-US" sz="2800" dirty="0">
                <a:solidFill>
                  <a:srgbClr val="000000"/>
                </a:solidFill>
                <a:latin typeface="Consolas" panose="020B0609020204030204" pitchFamily="49" charset="0"/>
              </a:rPr>
              <a:t>=0;</a:t>
            </a:r>
          </a:p>
          <a:p>
            <a:pPr algn="l" rtl="0"/>
            <a:r>
              <a:rPr lang="en-US" sz="2800" dirty="0">
                <a:solidFill>
                  <a:srgbClr val="7F0055"/>
                </a:solidFill>
                <a:latin typeface="Consolas" panose="020B0609020204030204" pitchFamily="49" charset="0"/>
              </a:rPr>
              <a:t>for</a:t>
            </a:r>
            <a:r>
              <a:rPr lang="en-US" sz="2800" dirty="0">
                <a:solidFill>
                  <a:srgbClr val="000000"/>
                </a:solidFill>
                <a:latin typeface="Consolas" panose="020B0609020204030204" pitchFamily="49" charset="0"/>
              </a:rPr>
              <a:t>(</a:t>
            </a:r>
            <a:r>
              <a:rPr lang="en-US" sz="2800" dirty="0">
                <a:solidFill>
                  <a:srgbClr val="7F0055"/>
                </a:solidFill>
                <a:latin typeface="Consolas" panose="020B0609020204030204" pitchFamily="49" charset="0"/>
              </a:rPr>
              <a:t>int</a:t>
            </a:r>
            <a:r>
              <a:rPr lang="en-US" sz="2800" dirty="0">
                <a:solidFill>
                  <a:srgbClr val="000000"/>
                </a:solidFill>
                <a:latin typeface="Consolas" panose="020B0609020204030204" pitchFamily="49" charset="0"/>
              </a:rPr>
              <a:t>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a:t>
            </a:r>
            <a:r>
              <a:rPr lang="en-US" sz="2800" dirty="0">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&lt;</a:t>
            </a:r>
            <a:r>
              <a:rPr lang="en-US" sz="2800" dirty="0" err="1">
                <a:solidFill>
                  <a:srgbClr val="6A3E3E"/>
                </a:solidFill>
                <a:latin typeface="Consolas" panose="020B0609020204030204" pitchFamily="49" charset="0"/>
              </a:rPr>
              <a:t>sumMed</a:t>
            </a:r>
            <a:r>
              <a:rPr lang="en-US" sz="2800" dirty="0" err="1">
                <a:solidFill>
                  <a:srgbClr val="000000"/>
                </a:solidFill>
                <a:latin typeface="Consolas" panose="020B0609020204030204" pitchFamily="49" charset="0"/>
              </a:rPr>
              <a:t>.</a:t>
            </a:r>
            <a:r>
              <a:rPr lang="en-US" sz="2800" dirty="0" err="1">
                <a:solidFill>
                  <a:srgbClr val="0000C0"/>
                </a:solidFill>
                <a:latin typeface="Consolas" panose="020B0609020204030204" pitchFamily="49" charset="0"/>
              </a:rPr>
              <a:t>length</a:t>
            </a:r>
            <a:r>
              <a:rPr lang="en-US" sz="2800" dirty="0" err="1">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 {</a:t>
            </a:r>
          </a:p>
          <a:p>
            <a:pPr algn="l" rtl="0"/>
            <a:r>
              <a:rPr lang="en-US" sz="2800" dirty="0">
                <a:solidFill>
                  <a:srgbClr val="7F0055"/>
                </a:solidFill>
                <a:latin typeface="Consolas" panose="020B0609020204030204" pitchFamily="49" charset="0"/>
              </a:rPr>
              <a:t>	if</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sumMed</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]&gt;</a:t>
            </a:r>
            <a:r>
              <a:rPr lang="en-US" sz="2800" dirty="0" err="1">
                <a:solidFill>
                  <a:srgbClr val="6A3E3E"/>
                </a:solidFill>
                <a:latin typeface="Consolas" panose="020B0609020204030204" pitchFamily="49" charset="0"/>
              </a:rPr>
              <a:t>sumMed</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max</a:t>
            </a:r>
            <a:r>
              <a:rPr lang="en-US" sz="2800" dirty="0">
                <a:solidFill>
                  <a:srgbClr val="000000"/>
                </a:solidFill>
                <a:latin typeface="Consolas" panose="020B0609020204030204" pitchFamily="49" charset="0"/>
              </a:rPr>
              <a:t>])</a:t>
            </a:r>
          </a:p>
          <a:p>
            <a:pPr algn="l" rtl="0"/>
            <a:r>
              <a:rPr lang="en-US" sz="2800" dirty="0">
                <a:solidFill>
                  <a:srgbClr val="6A3E3E"/>
                </a:solidFill>
                <a:latin typeface="Consolas" panose="020B0609020204030204" pitchFamily="49" charset="0"/>
              </a:rPr>
              <a:t>		max</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a:t>
            </a:r>
          </a:p>
          <a:p>
            <a:pPr algn="l" rtl="0"/>
            <a:r>
              <a:rPr lang="en-US" sz="2800" dirty="0">
                <a:solidFill>
                  <a:srgbClr val="000000"/>
                </a:solidFill>
                <a:latin typeface="Consolas" panose="020B0609020204030204" pitchFamily="49" charset="0"/>
              </a:rPr>
              <a:t>}</a:t>
            </a:r>
          </a:p>
          <a:p>
            <a:pPr algn="l" rtl="0"/>
            <a:endParaRPr lang="he-IL" sz="2800" dirty="0">
              <a:solidFill>
                <a:srgbClr val="000000"/>
              </a:solidFill>
              <a:latin typeface="Consolas" panose="020B0609020204030204" pitchFamily="49" charset="0"/>
            </a:endParaRPr>
          </a:p>
          <a:p>
            <a:pPr algn="l" rtl="0"/>
            <a:r>
              <a:rPr lang="en-US" sz="2800" dirty="0" err="1">
                <a:solidFill>
                  <a:srgbClr val="000000"/>
                </a:solidFill>
                <a:latin typeface="Consolas" panose="020B0609020204030204" pitchFamily="49" charset="0"/>
              </a:rPr>
              <a:t>System.</a:t>
            </a:r>
            <a:r>
              <a:rPr lang="en-US" sz="2800" i="1" dirty="0" err="1">
                <a:solidFill>
                  <a:srgbClr val="0000C0"/>
                </a:solidFill>
                <a:latin typeface="Consolas" panose="020B0609020204030204" pitchFamily="49" charset="0"/>
              </a:rPr>
              <a:t>out</a:t>
            </a:r>
            <a:r>
              <a:rPr lang="en-US" sz="2800" i="1" dirty="0" err="1">
                <a:solidFill>
                  <a:srgbClr val="000000"/>
                </a:solidFill>
                <a:latin typeface="Consolas" panose="020B0609020204030204" pitchFamily="49" charset="0"/>
              </a:rPr>
              <a:t>.println</a:t>
            </a:r>
            <a:r>
              <a:rPr lang="en-US" sz="2800" i="1" dirty="0">
                <a:solidFill>
                  <a:srgbClr val="000000"/>
                </a:solidFill>
                <a:latin typeface="Consolas" panose="020B0609020204030204" pitchFamily="49" charset="0"/>
              </a:rPr>
              <a:t>(</a:t>
            </a:r>
            <a:r>
              <a:rPr lang="en-US" sz="2800" i="1" dirty="0">
                <a:solidFill>
                  <a:srgbClr val="2A00FF"/>
                </a:solidFill>
                <a:latin typeface="Consolas" panose="020B0609020204030204" pitchFamily="49" charset="0"/>
              </a:rPr>
              <a:t>"The groups with max Medicine are:"</a:t>
            </a:r>
            <a:r>
              <a:rPr lang="en-US" sz="2800" i="1" dirty="0">
                <a:solidFill>
                  <a:srgbClr val="000000"/>
                </a:solidFill>
                <a:latin typeface="Consolas" panose="020B0609020204030204" pitchFamily="49" charset="0"/>
              </a:rPr>
              <a:t>);</a:t>
            </a:r>
          </a:p>
          <a:p>
            <a:pPr algn="l" rtl="0"/>
            <a:r>
              <a:rPr lang="en-US" sz="2800" dirty="0">
                <a:solidFill>
                  <a:srgbClr val="7F0055"/>
                </a:solidFill>
                <a:latin typeface="Consolas" panose="020B0609020204030204" pitchFamily="49" charset="0"/>
              </a:rPr>
              <a:t>for</a:t>
            </a:r>
            <a:r>
              <a:rPr lang="en-US" sz="2800" dirty="0">
                <a:solidFill>
                  <a:srgbClr val="000000"/>
                </a:solidFill>
                <a:latin typeface="Consolas" panose="020B0609020204030204" pitchFamily="49" charset="0"/>
              </a:rPr>
              <a:t>(</a:t>
            </a:r>
            <a:r>
              <a:rPr lang="en-US" sz="2800" dirty="0">
                <a:solidFill>
                  <a:srgbClr val="7F0055"/>
                </a:solidFill>
                <a:latin typeface="Consolas" panose="020B0609020204030204" pitchFamily="49" charset="0"/>
              </a:rPr>
              <a:t>int</a:t>
            </a:r>
            <a:r>
              <a:rPr lang="en-US" sz="2800" dirty="0">
                <a:solidFill>
                  <a:srgbClr val="000000"/>
                </a:solidFill>
                <a:latin typeface="Consolas" panose="020B0609020204030204" pitchFamily="49" charset="0"/>
              </a:rPr>
              <a:t> </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=0;</a:t>
            </a:r>
            <a:r>
              <a:rPr lang="en-US" sz="2800" dirty="0">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&lt;</a:t>
            </a:r>
            <a:r>
              <a:rPr lang="en-US" sz="2800" dirty="0" err="1">
                <a:solidFill>
                  <a:srgbClr val="6A3E3E"/>
                </a:solidFill>
                <a:latin typeface="Consolas" panose="020B0609020204030204" pitchFamily="49" charset="0"/>
              </a:rPr>
              <a:t>sumMed</a:t>
            </a:r>
            <a:r>
              <a:rPr lang="en-US" sz="2800" dirty="0" err="1">
                <a:solidFill>
                  <a:srgbClr val="000000"/>
                </a:solidFill>
                <a:latin typeface="Consolas" panose="020B0609020204030204" pitchFamily="49" charset="0"/>
              </a:rPr>
              <a:t>.</a:t>
            </a:r>
            <a:r>
              <a:rPr lang="en-US" sz="2800" dirty="0" err="1">
                <a:solidFill>
                  <a:srgbClr val="0000C0"/>
                </a:solidFill>
                <a:latin typeface="Consolas" panose="020B0609020204030204" pitchFamily="49" charset="0"/>
              </a:rPr>
              <a:t>length</a:t>
            </a:r>
            <a:r>
              <a:rPr lang="en-US" sz="2800" dirty="0" err="1">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 {</a:t>
            </a:r>
          </a:p>
          <a:p>
            <a:pPr algn="l" rtl="0"/>
            <a:r>
              <a:rPr lang="en-US" sz="2800" dirty="0">
                <a:solidFill>
                  <a:srgbClr val="7F0055"/>
                </a:solidFill>
                <a:latin typeface="Consolas" panose="020B0609020204030204" pitchFamily="49" charset="0"/>
              </a:rPr>
              <a:t>		if</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sumMed</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i</a:t>
            </a:r>
            <a:r>
              <a:rPr lang="en-US" sz="2800" dirty="0">
                <a:solidFill>
                  <a:srgbClr val="000000"/>
                </a:solidFill>
                <a:latin typeface="Consolas" panose="020B0609020204030204" pitchFamily="49" charset="0"/>
              </a:rPr>
              <a:t>]==</a:t>
            </a:r>
            <a:r>
              <a:rPr lang="en-US" sz="2800" dirty="0" err="1">
                <a:solidFill>
                  <a:srgbClr val="6A3E3E"/>
                </a:solidFill>
                <a:latin typeface="Consolas" panose="020B0609020204030204" pitchFamily="49" charset="0"/>
              </a:rPr>
              <a:t>sumMed</a:t>
            </a:r>
            <a:r>
              <a:rPr lang="en-US" sz="2800" dirty="0">
                <a:solidFill>
                  <a:srgbClr val="000000"/>
                </a:solidFill>
                <a:latin typeface="Consolas" panose="020B0609020204030204" pitchFamily="49" charset="0"/>
              </a:rPr>
              <a:t>[</a:t>
            </a:r>
            <a:r>
              <a:rPr lang="en-US" sz="2800" dirty="0">
                <a:solidFill>
                  <a:srgbClr val="6A3E3E"/>
                </a:solidFill>
                <a:latin typeface="Consolas" panose="020B0609020204030204" pitchFamily="49" charset="0"/>
              </a:rPr>
              <a:t>max</a:t>
            </a:r>
            <a:r>
              <a:rPr lang="en-US" sz="2800" dirty="0">
                <a:solidFill>
                  <a:srgbClr val="000000"/>
                </a:solidFill>
                <a:latin typeface="Consolas" panose="020B0609020204030204" pitchFamily="49" charset="0"/>
              </a:rPr>
              <a:t>])</a:t>
            </a:r>
          </a:p>
          <a:p>
            <a:pPr algn="l" rtl="0"/>
            <a:r>
              <a:rPr lang="nn-NO" sz="2800" dirty="0">
                <a:solidFill>
                  <a:srgbClr val="000000"/>
                </a:solidFill>
                <a:latin typeface="Consolas" panose="020B0609020204030204" pitchFamily="49" charset="0"/>
              </a:rPr>
              <a:t>			System.</a:t>
            </a:r>
            <a:r>
              <a:rPr lang="nn-NO" sz="2800" i="1" dirty="0">
                <a:solidFill>
                  <a:srgbClr val="0000C0"/>
                </a:solidFill>
                <a:latin typeface="Consolas" panose="020B0609020204030204" pitchFamily="49" charset="0"/>
              </a:rPr>
              <a:t>out</a:t>
            </a:r>
            <a:r>
              <a:rPr lang="nn-NO" sz="2800" i="1" dirty="0">
                <a:solidFill>
                  <a:srgbClr val="000000"/>
                </a:solidFill>
                <a:latin typeface="Consolas" panose="020B0609020204030204" pitchFamily="49" charset="0"/>
              </a:rPr>
              <a:t>.println(</a:t>
            </a:r>
            <a:r>
              <a:rPr lang="nn-NO" sz="2800" i="1" dirty="0">
                <a:solidFill>
                  <a:srgbClr val="6A3E3E"/>
                </a:solidFill>
                <a:latin typeface="Consolas" panose="020B0609020204030204" pitchFamily="49" charset="0"/>
              </a:rPr>
              <a:t>i</a:t>
            </a:r>
            <a:r>
              <a:rPr lang="nn-NO" sz="2800" i="1" dirty="0">
                <a:solidFill>
                  <a:srgbClr val="000000"/>
                </a:solidFill>
                <a:latin typeface="Consolas" panose="020B0609020204030204" pitchFamily="49" charset="0"/>
              </a:rPr>
              <a:t>*10 + </a:t>
            </a:r>
            <a:r>
              <a:rPr lang="nn-NO" sz="2800" i="1" dirty="0">
                <a:solidFill>
                  <a:srgbClr val="2A00FF"/>
                </a:solidFill>
                <a:latin typeface="Consolas" panose="020B0609020204030204" pitchFamily="49" charset="0"/>
              </a:rPr>
              <a:t>"-"</a:t>
            </a:r>
            <a:r>
              <a:rPr lang="nn-NO" sz="2800" i="1" dirty="0">
                <a:solidFill>
                  <a:srgbClr val="000000"/>
                </a:solidFill>
                <a:latin typeface="Consolas" panose="020B0609020204030204" pitchFamily="49" charset="0"/>
              </a:rPr>
              <a:t> +  (</a:t>
            </a:r>
            <a:r>
              <a:rPr lang="nn-NO" sz="2800" i="1" dirty="0">
                <a:solidFill>
                  <a:srgbClr val="6A3E3E"/>
                </a:solidFill>
                <a:latin typeface="Consolas" panose="020B0609020204030204" pitchFamily="49" charset="0"/>
              </a:rPr>
              <a:t>i</a:t>
            </a:r>
            <a:r>
              <a:rPr lang="nn-NO" sz="2800" i="1" dirty="0">
                <a:solidFill>
                  <a:srgbClr val="000000"/>
                </a:solidFill>
                <a:latin typeface="Consolas" panose="020B0609020204030204" pitchFamily="49" charset="0"/>
              </a:rPr>
              <a:t>*10+9));</a:t>
            </a:r>
          </a:p>
          <a:p>
            <a:pPr algn="l" rtl="0"/>
            <a:r>
              <a:rPr lang="he-IL" sz="28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124109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994" y="0"/>
            <a:ext cx="3241964" cy="1838476"/>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1385454" y="3016112"/>
            <a:ext cx="10436297" cy="1815882"/>
          </a:xfrm>
          <a:prstGeom prst="rect">
            <a:avLst/>
          </a:prstGeom>
          <a:noFill/>
        </p:spPr>
        <p:txBody>
          <a:bodyPr wrap="square" rtlCol="1">
            <a:spAutoFit/>
          </a:bodyPr>
          <a:lstStyle/>
          <a:p>
            <a:pPr marL="895350" algn="just"/>
            <a:r>
              <a:rPr lang="he-IL" sz="2800" dirty="0">
                <a:solidFill>
                  <a:srgbClr val="192A72"/>
                </a:solidFill>
                <a:latin typeface="Varela Round" panose="00000500000000000000" pitchFamily="2" charset="-79"/>
                <a:cs typeface="Varela Round" panose="00000500000000000000" pitchFamily="2" charset="-79"/>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Varela Round" panose="00000500000000000000" pitchFamily="2" charset="-79"/>
                <a:cs typeface="Varela Round" panose="00000500000000000000" pitchFamily="2" charset="-79"/>
              </a:rPr>
              <a:t>rights@education.gov.il</a:t>
            </a:r>
            <a:endParaRPr lang="he-IL" sz="2800" dirty="0">
              <a:solidFill>
                <a:srgbClr val="192A72"/>
              </a:solidFill>
              <a:latin typeface="Varela Round" panose="00000500000000000000" pitchFamily="2" charset="-79"/>
              <a:cs typeface="Varela Round" panose="00000500000000000000" pitchFamily="2" charset="-79"/>
            </a:endParaRPr>
          </a:p>
        </p:txBody>
      </p:sp>
      <p:sp>
        <p:nvSpPr>
          <p:cNvPr id="5" name="מלבן 4">
            <a:extLst>
              <a:ext uri="{FF2B5EF4-FFF2-40B4-BE49-F238E27FC236}">
                <a16:creationId xmlns:a16="http://schemas.microsoft.com/office/drawing/2014/main" id="{0276247E-F89D-4BE1-B3D6-7FE06BEB5A42}"/>
              </a:ext>
            </a:extLst>
          </p:cNvPr>
          <p:cNvSpPr/>
          <p:nvPr/>
        </p:nvSpPr>
        <p:spPr>
          <a:xfrm>
            <a:off x="795" y="1838476"/>
            <a:ext cx="12190412" cy="763286"/>
          </a:xfrm>
          <a:prstGeom prst="rect">
            <a:avLst/>
          </a:prstGeom>
        </p:spPr>
        <p:txBody>
          <a:bodyPr wrap="square">
            <a:spAutoFit/>
          </a:bodyPr>
          <a:lstStyle/>
          <a:p>
            <a:pPr algn="ctr">
              <a:lnSpc>
                <a:spcPct val="150000"/>
              </a:lnSpc>
            </a:pPr>
            <a:r>
              <a:rPr lang="he-IL" sz="3200" b="1" dirty="0">
                <a:solidFill>
                  <a:srgbClr val="192A72"/>
                </a:solidFill>
                <a:latin typeface="Varela Round" panose="00000500000000000000" pitchFamily="2" charset="-79"/>
                <a:cs typeface="Varela Round" panose="00000500000000000000" pitchFamily="2" charset="-79"/>
              </a:rPr>
              <a:t>שימוש ביצירות מוגנות בזכויות יוצרים ואיתור בעלי זכויות </a:t>
            </a:r>
          </a:p>
        </p:txBody>
      </p:sp>
    </p:spTree>
    <p:extLst>
      <p:ext uri="{BB962C8B-B14F-4D97-AF65-F5344CB8AC3E}">
        <p14:creationId xmlns:p14="http://schemas.microsoft.com/office/powerpoint/2010/main" val="17143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a16="http://schemas.microsoft.com/office/drawing/2014/main" id="{FA299B74-4899-42E8-A4AA-AF4B72C3F400}"/>
              </a:ext>
            </a:extLst>
          </p:cNvPr>
          <p:cNvSpPr>
            <a:spLocks noGrp="1"/>
          </p:cNvSpPr>
          <p:nvPr>
            <p:ph type="title"/>
          </p:nvPr>
        </p:nvSpPr>
        <p:spPr/>
        <p:txBody>
          <a:bodyPr/>
          <a:lstStyle/>
          <a:p>
            <a:r>
              <a:rPr lang="he-IL" dirty="0"/>
              <a:t>תזכורת</a:t>
            </a:r>
          </a:p>
        </p:txBody>
      </p:sp>
      <p:sp>
        <p:nvSpPr>
          <p:cNvPr id="7" name="מציין מיקום תוכן 8">
            <a:extLst>
              <a:ext uri="{FF2B5EF4-FFF2-40B4-BE49-F238E27FC236}">
                <a16:creationId xmlns:a16="http://schemas.microsoft.com/office/drawing/2014/main" id="{1B1FE28D-8F01-405E-8648-E85D8A0309B4}"/>
              </a:ext>
            </a:extLst>
          </p:cNvPr>
          <p:cNvSpPr txBox="1">
            <a:spLocks/>
          </p:cNvSpPr>
          <p:nvPr/>
        </p:nvSpPr>
        <p:spPr>
          <a:xfrm>
            <a:off x="515273" y="1047147"/>
            <a:ext cx="11161453" cy="3067746"/>
          </a:xfrm>
          <a:prstGeom prst="rect">
            <a:avLst/>
          </a:prstGeom>
        </p:spPr>
        <p:txBody>
          <a:bodyPr/>
          <a:lst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he-IL" dirty="0"/>
              <a:t>נשתמש במערך מונים כשאנו זקוקים למספר גדול של מונים.</a:t>
            </a:r>
          </a:p>
          <a:p>
            <a:r>
              <a:rPr lang="he-IL" dirty="0"/>
              <a:t>לכל אלגוריתם העושה שימוש במערך מונים יש שלושה חלקים עיקריים המכונים – </a:t>
            </a:r>
            <a:r>
              <a:rPr lang="en-US" b="1" dirty="0"/>
              <a:t>initialize</a:t>
            </a:r>
            <a:r>
              <a:rPr lang="en-US" dirty="0"/>
              <a:t>, </a:t>
            </a:r>
            <a:r>
              <a:rPr lang="en-US" b="1" dirty="0"/>
              <a:t>input</a:t>
            </a:r>
            <a:r>
              <a:rPr lang="en-US" dirty="0"/>
              <a:t>, </a:t>
            </a:r>
            <a:r>
              <a:rPr lang="en-US" b="1" dirty="0"/>
              <a:t>information</a:t>
            </a:r>
            <a:endParaRPr lang="he-IL" b="1" dirty="0"/>
          </a:p>
          <a:p>
            <a:r>
              <a:rPr lang="he-IL" dirty="0"/>
              <a:t>כדי לדעת איזה מונה עלינו לקדם עלינו להבין את </a:t>
            </a:r>
            <a:r>
              <a:rPr lang="he-IL" b="1" dirty="0">
                <a:solidFill>
                  <a:srgbClr val="FF0000"/>
                </a:solidFill>
                <a:effectLst>
                  <a:outerShdw blurRad="38100" dist="38100" dir="2700000" algn="tl">
                    <a:srgbClr val="000000">
                      <a:alpha val="43137"/>
                    </a:srgbClr>
                  </a:outerShdw>
                </a:effectLst>
              </a:rPr>
              <a:t>הקשר</a:t>
            </a:r>
            <a:r>
              <a:rPr lang="he-IL" dirty="0"/>
              <a:t> בין הקלט לאינדקס המערך.</a:t>
            </a:r>
          </a:p>
        </p:txBody>
      </p:sp>
    </p:spTree>
    <p:extLst>
      <p:ext uri="{BB962C8B-B14F-4D97-AF65-F5344CB8AC3E}">
        <p14:creationId xmlns:p14="http://schemas.microsoft.com/office/powerpoint/2010/main" val="1116167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a16="http://schemas.microsoft.com/office/drawing/2014/main" id="{FA299B74-4899-42E8-A4AA-AF4B72C3F400}"/>
              </a:ext>
            </a:extLst>
          </p:cNvPr>
          <p:cNvSpPr>
            <a:spLocks noGrp="1"/>
          </p:cNvSpPr>
          <p:nvPr>
            <p:ph type="title"/>
          </p:nvPr>
        </p:nvSpPr>
        <p:spPr/>
        <p:txBody>
          <a:bodyPr/>
          <a:lstStyle/>
          <a:p>
            <a:r>
              <a:rPr lang="he-IL" dirty="0"/>
              <a:t>מה הקשר ?</a:t>
            </a:r>
          </a:p>
        </p:txBody>
      </p:sp>
      <p:sp>
        <p:nvSpPr>
          <p:cNvPr id="10" name="Rectangle 9">
            <a:extLst>
              <a:ext uri="{FF2B5EF4-FFF2-40B4-BE49-F238E27FC236}">
                <a16:creationId xmlns:a16="http://schemas.microsoft.com/office/drawing/2014/main" id="{4DAE75ED-AA8B-4A33-A28F-0A9982630A9E}"/>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1" name="Rectangle 10">
            <a:extLst>
              <a:ext uri="{FF2B5EF4-FFF2-40B4-BE49-F238E27FC236}">
                <a16:creationId xmlns:a16="http://schemas.microsoft.com/office/drawing/2014/main" id="{123D0EF2-D682-4EA2-BF58-1A1C04EAB44D}"/>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4</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sp>
        <p:nvSpPr>
          <p:cNvPr id="7" name="מציין מיקום תוכן 8">
            <a:extLst>
              <a:ext uri="{FF2B5EF4-FFF2-40B4-BE49-F238E27FC236}">
                <a16:creationId xmlns:a16="http://schemas.microsoft.com/office/drawing/2014/main" id="{1B1FE28D-8F01-405E-8648-E85D8A0309B4}"/>
              </a:ext>
            </a:extLst>
          </p:cNvPr>
          <p:cNvSpPr txBox="1">
            <a:spLocks/>
          </p:cNvSpPr>
          <p:nvPr/>
        </p:nvSpPr>
        <p:spPr>
          <a:xfrm>
            <a:off x="515273" y="1533283"/>
            <a:ext cx="11161453" cy="3522187"/>
          </a:xfrm>
          <a:prstGeom prst="rect">
            <a:avLst/>
          </a:prstGeom>
        </p:spPr>
        <p:txBody>
          <a:bodyPr/>
          <a:lst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he-IL" dirty="0"/>
              <a:t>הקלט עצמו הוא האינדקס - שירים ממוספרים מ-1-12</a:t>
            </a:r>
          </a:p>
          <a:p>
            <a:r>
              <a:rPr lang="he-IL" dirty="0"/>
              <a:t>הזזה של ערך הקלט - כגון </a:t>
            </a:r>
            <a:r>
              <a:rPr lang="en-US" dirty="0" err="1"/>
              <a:t>arr</a:t>
            </a:r>
            <a:r>
              <a:rPr lang="en-US" dirty="0"/>
              <a:t>[x-10]</a:t>
            </a:r>
            <a:endParaRPr lang="he-IL" dirty="0"/>
          </a:p>
          <a:p>
            <a:r>
              <a:rPr lang="he-IL" dirty="0"/>
              <a:t>פירוק מספר ושימוש בספרותיו - </a:t>
            </a:r>
            <a:r>
              <a:rPr lang="en-US" dirty="0" err="1"/>
              <a:t>arr</a:t>
            </a:r>
            <a:r>
              <a:rPr lang="en-US" dirty="0"/>
              <a:t>[num</a:t>
            </a:r>
            <a:r>
              <a:rPr lang="en-US"/>
              <a:t>%10]</a:t>
            </a:r>
            <a:endParaRPr lang="he-IL" dirty="0"/>
          </a:p>
          <a:p>
            <a:r>
              <a:rPr lang="he-IL" dirty="0"/>
              <a:t>שינוי טיפוס – כשהקלט הוא תו</a:t>
            </a:r>
          </a:p>
        </p:txBody>
      </p:sp>
    </p:spTree>
    <p:extLst>
      <p:ext uri="{BB962C8B-B14F-4D97-AF65-F5344CB8AC3E}">
        <p14:creationId xmlns:p14="http://schemas.microsoft.com/office/powerpoint/2010/main" val="249552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738C25-260D-4E3F-A8F2-64DD5B2579FB}"/>
              </a:ext>
            </a:extLst>
          </p:cNvPr>
          <p:cNvSpPr>
            <a:spLocks noGrp="1"/>
          </p:cNvSpPr>
          <p:nvPr>
            <p:ph sz="quarter" idx="4"/>
          </p:nvPr>
        </p:nvSpPr>
        <p:spPr>
          <a:xfrm>
            <a:off x="616873" y="1397783"/>
            <a:ext cx="11161453" cy="3580618"/>
          </a:xfrm>
        </p:spPr>
        <p:txBody>
          <a:bodyPr>
            <a:normAutofit fontScale="92500"/>
          </a:bodyPr>
          <a:lstStyle/>
          <a:p>
            <a:pPr marL="0" indent="0" algn="just">
              <a:lnSpc>
                <a:spcPct val="150000"/>
              </a:lnSpc>
              <a:spcAft>
                <a:spcPts val="0"/>
              </a:spcAft>
              <a:buNone/>
            </a:pPr>
            <a:r>
              <a:rPr lang="he-IL" dirty="0"/>
              <a:t>17 תלמידים השתתפו בתחרות "השף הצעיר" בביה"ס. התלמידים הכינו מנות טעימות והמורים שימשו כשופטים. כל מורה דרג את שלוש המנות האהובות עליו מבין המנות שהוכנו. מנה שדורגה במקום ראשון ע"י מורה קיבלה ממנו 3 נקודות, מנה שדורגה מקום שני קיבלה 2 נקודות ומנה שדורגה מקום שלישי – נקודה אחת. עלינו לכתוב תכנית שתנהל את התחרות. כל מורה יקליד שלושה מספרים שמייצגים את המקום הראשון, השני והשלישי בהתאמה ולאחר קליטת הנתונים של כל המורים (25 מורים) התכנית תציג את המקום הראשון והשני בתחרות.</a:t>
            </a:r>
          </a:p>
        </p:txBody>
      </p:sp>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נתחיל בשאלה</a:t>
            </a: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2</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sp>
        <p:nvSpPr>
          <p:cNvPr id="4" name="אליפסה 3">
            <a:extLst>
              <a:ext uri="{FF2B5EF4-FFF2-40B4-BE49-F238E27FC236}">
                <a16:creationId xmlns:a16="http://schemas.microsoft.com/office/drawing/2014/main" id="{17762BD9-788A-40D8-B61D-92409BF3E8AF}"/>
              </a:ext>
            </a:extLst>
          </p:cNvPr>
          <p:cNvSpPr/>
          <p:nvPr/>
        </p:nvSpPr>
        <p:spPr>
          <a:xfrm>
            <a:off x="11263085" y="1489741"/>
            <a:ext cx="471700" cy="4406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אליפסה 6">
            <a:extLst>
              <a:ext uri="{FF2B5EF4-FFF2-40B4-BE49-F238E27FC236}">
                <a16:creationId xmlns:a16="http://schemas.microsoft.com/office/drawing/2014/main" id="{87D3F82B-4329-41C1-B33C-852D5F2B406B}"/>
              </a:ext>
            </a:extLst>
          </p:cNvPr>
          <p:cNvSpPr/>
          <p:nvPr/>
        </p:nvSpPr>
        <p:spPr>
          <a:xfrm>
            <a:off x="8425539" y="4022484"/>
            <a:ext cx="471700" cy="4406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אליפסה 7">
            <a:extLst>
              <a:ext uri="{FF2B5EF4-FFF2-40B4-BE49-F238E27FC236}">
                <a16:creationId xmlns:a16="http://schemas.microsoft.com/office/drawing/2014/main" id="{D5C9A8F4-03E0-4500-85A5-FF35A612B5EB}"/>
              </a:ext>
            </a:extLst>
          </p:cNvPr>
          <p:cNvSpPr/>
          <p:nvPr/>
        </p:nvSpPr>
        <p:spPr>
          <a:xfrm>
            <a:off x="6487881" y="2012258"/>
            <a:ext cx="754747" cy="4406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אליפסה 8">
            <a:extLst>
              <a:ext uri="{FF2B5EF4-FFF2-40B4-BE49-F238E27FC236}">
                <a16:creationId xmlns:a16="http://schemas.microsoft.com/office/drawing/2014/main" id="{EE2797E9-A364-45D7-9D53-53EB17DF00B7}"/>
              </a:ext>
            </a:extLst>
          </p:cNvPr>
          <p:cNvSpPr/>
          <p:nvPr/>
        </p:nvSpPr>
        <p:spPr>
          <a:xfrm>
            <a:off x="6168570" y="2520258"/>
            <a:ext cx="355584" cy="4406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אליפסה 9">
            <a:extLst>
              <a:ext uri="{FF2B5EF4-FFF2-40B4-BE49-F238E27FC236}">
                <a16:creationId xmlns:a16="http://schemas.microsoft.com/office/drawing/2014/main" id="{FF4B1AF4-3107-4D38-989B-292A757B9E37}"/>
              </a:ext>
            </a:extLst>
          </p:cNvPr>
          <p:cNvSpPr/>
          <p:nvPr/>
        </p:nvSpPr>
        <p:spPr>
          <a:xfrm>
            <a:off x="1487715" y="2520258"/>
            <a:ext cx="355584" cy="4188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אליפסה 11">
            <a:extLst>
              <a:ext uri="{FF2B5EF4-FFF2-40B4-BE49-F238E27FC236}">
                <a16:creationId xmlns:a16="http://schemas.microsoft.com/office/drawing/2014/main" id="{45CBA7CF-214C-4B5E-8251-0C077FF35675}"/>
              </a:ext>
            </a:extLst>
          </p:cNvPr>
          <p:cNvSpPr/>
          <p:nvPr/>
        </p:nvSpPr>
        <p:spPr>
          <a:xfrm>
            <a:off x="6683824" y="3020998"/>
            <a:ext cx="754747" cy="4406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60665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Tree>
    <p:extLst>
      <p:ext uri="{BB962C8B-B14F-4D97-AF65-F5344CB8AC3E}">
        <p14:creationId xmlns:p14="http://schemas.microsoft.com/office/powerpoint/2010/main" val="860028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29CB7FD-705A-4AFD-B7A3-B7819D0C79AA}"/>
              </a:ext>
            </a:extLst>
          </p:cNvPr>
          <p:cNvSpPr>
            <a:spLocks noGrp="1"/>
          </p:cNvSpPr>
          <p:nvPr>
            <p:ph type="title"/>
          </p:nvPr>
        </p:nvSpPr>
        <p:spPr/>
        <p:txBody>
          <a:bodyPr/>
          <a:lstStyle/>
          <a:p>
            <a:r>
              <a:rPr lang="he-IL" dirty="0"/>
              <a:t>השף הצעיר</a:t>
            </a:r>
          </a:p>
        </p:txBody>
      </p:sp>
      <p:graphicFrame>
        <p:nvGraphicFramePr>
          <p:cNvPr id="9" name="טבלה 8">
            <a:extLst>
              <a:ext uri="{FF2B5EF4-FFF2-40B4-BE49-F238E27FC236}">
                <a16:creationId xmlns:a16="http://schemas.microsoft.com/office/drawing/2014/main" id="{3FABC827-7F08-464C-8294-3B8648BA9A08}"/>
              </a:ext>
            </a:extLst>
          </p:cNvPr>
          <p:cNvGraphicFramePr>
            <a:graphicFrameLocks noGrp="1"/>
          </p:cNvGraphicFramePr>
          <p:nvPr/>
        </p:nvGraphicFramePr>
        <p:xfrm>
          <a:off x="1833243" y="1534733"/>
          <a:ext cx="9139556" cy="1353456"/>
        </p:xfrm>
        <a:graphic>
          <a:graphicData uri="http://schemas.openxmlformats.org/drawingml/2006/table">
            <a:tbl>
              <a:tblPr rtl="1" bandRow="1">
                <a:tableStyleId>{5C22544A-7EE6-4342-B048-85BDC9FD1C3A}</a:tableStyleId>
              </a:tblPr>
              <a:tblGrid>
                <a:gridCol w="576852">
                  <a:extLst>
                    <a:ext uri="{9D8B030D-6E8A-4147-A177-3AD203B41FA5}">
                      <a16:colId xmlns:a16="http://schemas.microsoft.com/office/drawing/2014/main" val="1568157131"/>
                    </a:ext>
                  </a:extLst>
                </a:gridCol>
                <a:gridCol w="535169">
                  <a:extLst>
                    <a:ext uri="{9D8B030D-6E8A-4147-A177-3AD203B41FA5}">
                      <a16:colId xmlns:a16="http://schemas.microsoft.com/office/drawing/2014/main" val="2271445262"/>
                    </a:ext>
                  </a:extLst>
                </a:gridCol>
                <a:gridCol w="535169">
                  <a:extLst>
                    <a:ext uri="{9D8B030D-6E8A-4147-A177-3AD203B41FA5}">
                      <a16:colId xmlns:a16="http://schemas.microsoft.com/office/drawing/2014/main" val="672379317"/>
                    </a:ext>
                  </a:extLst>
                </a:gridCol>
                <a:gridCol w="535169">
                  <a:extLst>
                    <a:ext uri="{9D8B030D-6E8A-4147-A177-3AD203B41FA5}">
                      <a16:colId xmlns:a16="http://schemas.microsoft.com/office/drawing/2014/main" val="3115196173"/>
                    </a:ext>
                  </a:extLst>
                </a:gridCol>
                <a:gridCol w="535169">
                  <a:extLst>
                    <a:ext uri="{9D8B030D-6E8A-4147-A177-3AD203B41FA5}">
                      <a16:colId xmlns:a16="http://schemas.microsoft.com/office/drawing/2014/main" val="1873703015"/>
                    </a:ext>
                  </a:extLst>
                </a:gridCol>
                <a:gridCol w="535169">
                  <a:extLst>
                    <a:ext uri="{9D8B030D-6E8A-4147-A177-3AD203B41FA5}">
                      <a16:colId xmlns:a16="http://schemas.microsoft.com/office/drawing/2014/main" val="3591404401"/>
                    </a:ext>
                  </a:extLst>
                </a:gridCol>
                <a:gridCol w="535169">
                  <a:extLst>
                    <a:ext uri="{9D8B030D-6E8A-4147-A177-3AD203B41FA5}">
                      <a16:colId xmlns:a16="http://schemas.microsoft.com/office/drawing/2014/main" val="2994249594"/>
                    </a:ext>
                  </a:extLst>
                </a:gridCol>
                <a:gridCol w="535169">
                  <a:extLst>
                    <a:ext uri="{9D8B030D-6E8A-4147-A177-3AD203B41FA5}">
                      <a16:colId xmlns:a16="http://schemas.microsoft.com/office/drawing/2014/main" val="2193065225"/>
                    </a:ext>
                  </a:extLst>
                </a:gridCol>
                <a:gridCol w="535169">
                  <a:extLst>
                    <a:ext uri="{9D8B030D-6E8A-4147-A177-3AD203B41FA5}">
                      <a16:colId xmlns:a16="http://schemas.microsoft.com/office/drawing/2014/main" val="680494937"/>
                    </a:ext>
                  </a:extLst>
                </a:gridCol>
                <a:gridCol w="535169">
                  <a:extLst>
                    <a:ext uri="{9D8B030D-6E8A-4147-A177-3AD203B41FA5}">
                      <a16:colId xmlns:a16="http://schemas.microsoft.com/office/drawing/2014/main" val="2688374205"/>
                    </a:ext>
                  </a:extLst>
                </a:gridCol>
                <a:gridCol w="535169">
                  <a:extLst>
                    <a:ext uri="{9D8B030D-6E8A-4147-A177-3AD203B41FA5}">
                      <a16:colId xmlns:a16="http://schemas.microsoft.com/office/drawing/2014/main" val="179043127"/>
                    </a:ext>
                  </a:extLst>
                </a:gridCol>
                <a:gridCol w="535169">
                  <a:extLst>
                    <a:ext uri="{9D8B030D-6E8A-4147-A177-3AD203B41FA5}">
                      <a16:colId xmlns:a16="http://schemas.microsoft.com/office/drawing/2014/main" val="3684605902"/>
                    </a:ext>
                  </a:extLst>
                </a:gridCol>
                <a:gridCol w="535169">
                  <a:extLst>
                    <a:ext uri="{9D8B030D-6E8A-4147-A177-3AD203B41FA5}">
                      <a16:colId xmlns:a16="http://schemas.microsoft.com/office/drawing/2014/main" val="479853476"/>
                    </a:ext>
                  </a:extLst>
                </a:gridCol>
                <a:gridCol w="535169">
                  <a:extLst>
                    <a:ext uri="{9D8B030D-6E8A-4147-A177-3AD203B41FA5}">
                      <a16:colId xmlns:a16="http://schemas.microsoft.com/office/drawing/2014/main" val="1229014339"/>
                    </a:ext>
                  </a:extLst>
                </a:gridCol>
                <a:gridCol w="535169">
                  <a:extLst>
                    <a:ext uri="{9D8B030D-6E8A-4147-A177-3AD203B41FA5}">
                      <a16:colId xmlns:a16="http://schemas.microsoft.com/office/drawing/2014/main" val="2438729863"/>
                    </a:ext>
                  </a:extLst>
                </a:gridCol>
                <a:gridCol w="535169">
                  <a:extLst>
                    <a:ext uri="{9D8B030D-6E8A-4147-A177-3AD203B41FA5}">
                      <a16:colId xmlns:a16="http://schemas.microsoft.com/office/drawing/2014/main" val="2038529166"/>
                    </a:ext>
                  </a:extLst>
                </a:gridCol>
                <a:gridCol w="535169">
                  <a:extLst>
                    <a:ext uri="{9D8B030D-6E8A-4147-A177-3AD203B41FA5}">
                      <a16:colId xmlns:a16="http://schemas.microsoft.com/office/drawing/2014/main" val="2203061717"/>
                    </a:ext>
                  </a:extLst>
                </a:gridCol>
              </a:tblGrid>
              <a:tr h="681395">
                <a:tc>
                  <a:txBody>
                    <a:bodyPr/>
                    <a:lstStyle/>
                    <a:p>
                      <a:pPr algn="ctr" rtl="1"/>
                      <a:r>
                        <a:rPr lang="en-US" sz="2000" dirty="0"/>
                        <a:t>16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9</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8</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7</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6</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5</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4</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3</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2</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1</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1"/>
                      <a:r>
                        <a:rPr lang="en-US" sz="2000" dirty="0"/>
                        <a:t>0</a:t>
                      </a:r>
                      <a:endParaRPr lang="he-IL" sz="20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2192342"/>
                  </a:ext>
                </a:extLst>
              </a:tr>
              <a:tr h="672061">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a:endParaRPr lang="he-IL"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7016970"/>
                  </a:ext>
                </a:extLst>
              </a:tr>
            </a:tbl>
          </a:graphicData>
        </a:graphic>
      </p:graphicFrame>
      <p:sp>
        <p:nvSpPr>
          <p:cNvPr id="7" name="TextBox 6">
            <a:extLst>
              <a:ext uri="{FF2B5EF4-FFF2-40B4-BE49-F238E27FC236}">
                <a16:creationId xmlns:a16="http://schemas.microsoft.com/office/drawing/2014/main" id="{2043C710-4D14-4AF4-AD17-EA92D8808DF8}"/>
              </a:ext>
            </a:extLst>
          </p:cNvPr>
          <p:cNvSpPr txBox="1"/>
          <p:nvPr/>
        </p:nvSpPr>
        <p:spPr>
          <a:xfrm>
            <a:off x="4524391" y="3793306"/>
            <a:ext cx="1726755" cy="2062103"/>
          </a:xfrm>
          <a:prstGeom prst="rect">
            <a:avLst/>
          </a:prstGeom>
          <a:noFill/>
        </p:spPr>
        <p:txBody>
          <a:bodyPr wrap="none" rtlCol="1">
            <a:spAutoFit/>
          </a:bodyPr>
          <a:lstStyle/>
          <a:p>
            <a:pPr algn="l" rtl="0"/>
            <a:r>
              <a:rPr lang="en-US" sz="3200" b="1" dirty="0"/>
              <a:t>9,  6, 11</a:t>
            </a:r>
          </a:p>
          <a:p>
            <a:pPr algn="l" rtl="0"/>
            <a:r>
              <a:rPr lang="en-US" sz="3200" b="1" dirty="0"/>
              <a:t>6,  8, 5</a:t>
            </a:r>
          </a:p>
          <a:p>
            <a:pPr algn="l" rtl="0"/>
            <a:r>
              <a:rPr lang="en-US" sz="3200" b="1" dirty="0"/>
              <a:t>12, 8, 3</a:t>
            </a:r>
          </a:p>
          <a:p>
            <a:pPr algn="l" rtl="0"/>
            <a:r>
              <a:rPr lang="en-US" sz="3200" b="1" dirty="0"/>
              <a:t>15, 2, 6</a:t>
            </a:r>
            <a:endParaRPr lang="he-IL" sz="3200" b="1" dirty="0"/>
          </a:p>
        </p:txBody>
      </p:sp>
      <p:sp>
        <p:nvSpPr>
          <p:cNvPr id="3" name="TextBox 2">
            <a:extLst>
              <a:ext uri="{FF2B5EF4-FFF2-40B4-BE49-F238E27FC236}">
                <a16:creationId xmlns:a16="http://schemas.microsoft.com/office/drawing/2014/main" id="{D78B49C4-8DFC-42C2-A9FD-2ADB79D93C88}"/>
              </a:ext>
            </a:extLst>
          </p:cNvPr>
          <p:cNvSpPr txBox="1"/>
          <p:nvPr/>
        </p:nvSpPr>
        <p:spPr>
          <a:xfrm>
            <a:off x="6533390" y="3831773"/>
            <a:ext cx="1710726" cy="461665"/>
          </a:xfrm>
          <a:prstGeom prst="rect">
            <a:avLst/>
          </a:prstGeom>
          <a:noFill/>
        </p:spPr>
        <p:txBody>
          <a:bodyPr wrap="none" rtlCol="1">
            <a:spAutoFit/>
          </a:bodyPr>
          <a:lstStyle/>
          <a:p>
            <a:r>
              <a:rPr lang="he-IL" sz="2400" b="1" dirty="0"/>
              <a:t>דוגמת קלט:</a:t>
            </a:r>
          </a:p>
        </p:txBody>
      </p:sp>
    </p:spTree>
    <p:extLst>
      <p:ext uri="{BB962C8B-B14F-4D97-AF65-F5344CB8AC3E}">
        <p14:creationId xmlns:p14="http://schemas.microsoft.com/office/powerpoint/2010/main" val="1830957315"/>
      </p:ext>
    </p:extLst>
  </p:cSld>
  <p:clrMapOvr>
    <a:masterClrMapping/>
  </p:clrMapOvr>
</p:sld>
</file>

<file path=ppt/theme/theme1.xml><?xml version="1.0" encoding="utf-8"?>
<a:theme xmlns:a="http://schemas.openxmlformats.org/drawingml/2006/main" name="ערכת נושא Office">
  <a:themeElements>
    <a:clrScheme name="מערכת שידורים">
      <a:dk1>
        <a:srgbClr val="002060"/>
      </a:dk1>
      <a:lt1>
        <a:sysClr val="window" lastClr="FFFFFF"/>
      </a:lt1>
      <a:dk2>
        <a:srgbClr val="44546A"/>
      </a:dk2>
      <a:lt2>
        <a:srgbClr val="E7E6E6"/>
      </a:lt2>
      <a:accent1>
        <a:srgbClr val="92D050"/>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התאמה אישית 3">
      <a:majorFont>
        <a:latin typeface="Varela Round"/>
        <a:ea typeface=""/>
        <a:cs typeface="Varela Round"/>
      </a:majorFont>
      <a:minorFont>
        <a:latin typeface="Varela Round"/>
        <a:ea typeface=""/>
        <a:cs typeface="Varela Round"/>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10309</TotalTime>
  <Words>2806</Words>
  <Application>Microsoft Office PowerPoint</Application>
  <PresentationFormat>Widescreen</PresentationFormat>
  <Paragraphs>802</Paragraphs>
  <Slides>41</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Consolas</vt:lpstr>
      <vt:lpstr>Times New Roman</vt:lpstr>
      <vt:lpstr>Varela Round</vt:lpstr>
      <vt:lpstr>ערכת נושא Office</vt:lpstr>
      <vt:lpstr>מערכת שידורים לאומית</vt:lpstr>
      <vt:lpstr>מערך מונים – שיעור 2</vt:lpstr>
      <vt:lpstr>מה נלמד היום </vt:lpstr>
      <vt:lpstr>תזכורת</vt:lpstr>
      <vt:lpstr>תזכורת</vt:lpstr>
      <vt:lpstr>מה הקשר ?</vt:lpstr>
      <vt:lpstr>נתחיל בשאלה</vt:lpstr>
      <vt:lpstr>השף הצעיר</vt:lpstr>
      <vt:lpstr>השף הצעיר</vt:lpstr>
      <vt:lpstr>השף הצעיר</vt:lpstr>
      <vt:lpstr>השף הצעיר</vt:lpstr>
      <vt:lpstr>השף הצעיר</vt:lpstr>
      <vt:lpstr>השף הצעיר</vt:lpstr>
      <vt:lpstr>השף הצעיר</vt:lpstr>
      <vt:lpstr>השף הצעיר</vt:lpstr>
      <vt:lpstr>השף הצעיר</vt:lpstr>
      <vt:lpstr>השף הצעיר</vt:lpstr>
      <vt:lpstr>השף הצעיר</vt:lpstr>
      <vt:lpstr>השף הצעיר</vt:lpstr>
      <vt:lpstr>השף הצעיר</vt:lpstr>
      <vt:lpstr>השף הצעיר</vt:lpstr>
      <vt:lpstr>השף הצעיר</vt:lpstr>
      <vt:lpstr>מציאת סגן מקסימום:</vt:lpstr>
      <vt:lpstr>PowerPoint Presentation</vt:lpstr>
      <vt:lpstr>PowerPoint Presentation</vt:lpstr>
      <vt:lpstr>PowerPoint Presentation</vt:lpstr>
      <vt:lpstr>PowerPoint Presentation</vt:lpstr>
      <vt:lpstr>רשת ספרים - פתרון</vt:lpstr>
      <vt:lpstr>רשת ספרים - פתרון</vt:lpstr>
      <vt:lpstr>רשת ספרים - פתרון</vt:lpstr>
      <vt:lpstr>רשת ספרים - פתרון</vt:lpstr>
      <vt:lpstr>רשת ספרים - פתרון</vt:lpstr>
      <vt:lpstr>רשת ספרים - פתרון</vt:lpstr>
      <vt:lpstr>תבניות במערכים</vt:lpstr>
      <vt:lpstr>PowerPoint Presentation</vt:lpstr>
      <vt:lpstr>ביטוח רפואי - פתרון</vt:lpstr>
      <vt:lpstr>ביטוח רפואי - פתרון</vt:lpstr>
      <vt:lpstr>ביטוח רפואי - פתרון</vt:lpstr>
      <vt:lpstr>ביטוח רפואי - פתרון</vt:lpstr>
      <vt:lpstr>ביטוח רפואי - פתרון</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Anat Kaldaron</cp:lastModifiedBy>
  <cp:revision>247</cp:revision>
  <dcterms:created xsi:type="dcterms:W3CDTF">2020-03-15T19:13:03Z</dcterms:created>
  <dcterms:modified xsi:type="dcterms:W3CDTF">2020-12-02T13:41:55Z</dcterms:modified>
</cp:coreProperties>
</file>