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2"/>
  </p:notesMasterIdLst>
  <p:sldIdLst>
    <p:sldId id="257" r:id="rId2"/>
    <p:sldId id="262" r:id="rId3"/>
    <p:sldId id="347" r:id="rId4"/>
    <p:sldId id="349" r:id="rId5"/>
    <p:sldId id="351" r:id="rId6"/>
    <p:sldId id="353" r:id="rId7"/>
    <p:sldId id="354" r:id="rId8"/>
    <p:sldId id="362" r:id="rId9"/>
    <p:sldId id="357" r:id="rId10"/>
    <p:sldId id="355" r:id="rId11"/>
    <p:sldId id="387" r:id="rId12"/>
    <p:sldId id="388" r:id="rId13"/>
    <p:sldId id="356" r:id="rId14"/>
    <p:sldId id="364" r:id="rId15"/>
    <p:sldId id="389" r:id="rId16"/>
    <p:sldId id="358" r:id="rId17"/>
    <p:sldId id="359" r:id="rId18"/>
    <p:sldId id="366" r:id="rId19"/>
    <p:sldId id="360" r:id="rId20"/>
    <p:sldId id="361" r:id="rId21"/>
    <p:sldId id="369" r:id="rId22"/>
    <p:sldId id="367" r:id="rId23"/>
    <p:sldId id="368" r:id="rId24"/>
    <p:sldId id="370" r:id="rId25"/>
    <p:sldId id="372" r:id="rId26"/>
    <p:sldId id="385" r:id="rId27"/>
    <p:sldId id="373" r:id="rId28"/>
    <p:sldId id="374" r:id="rId29"/>
    <p:sldId id="375" r:id="rId30"/>
    <p:sldId id="376" r:id="rId31"/>
    <p:sldId id="379" r:id="rId32"/>
    <p:sldId id="378" r:id="rId33"/>
    <p:sldId id="377" r:id="rId34"/>
    <p:sldId id="382" r:id="rId35"/>
    <p:sldId id="384" r:id="rId36"/>
    <p:sldId id="380" r:id="rId37"/>
    <p:sldId id="390" r:id="rId38"/>
    <p:sldId id="381" r:id="rId39"/>
    <p:sldId id="348" r:id="rId40"/>
    <p:sldId id="291" r:id="rId4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B4BC"/>
    <a:srgbClr val="192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78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endParaRPr lang="en-ZA" dirty="0"/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F22A7F6D-2513-495C-82C8-07D6AA90A274}">
      <dgm:prSet phldrT="[Text]"/>
      <dgm:spPr/>
      <dgm:t>
        <a:bodyPr/>
        <a:lstStyle/>
        <a:p>
          <a:r>
            <a:rPr lang="en-ZA" dirty="0"/>
            <a:t>Chant and Cheer </a:t>
          </a:r>
        </a:p>
      </dgm:t>
    </dgm:pt>
    <dgm:pt modelId="{775E9A13-7C2E-4D51-8EE4-43DBEAE17775}" type="parTrans" cxnId="{D40BA108-1FA4-464C-A091-5275563E9A86}">
      <dgm:prSet/>
      <dgm:spPr/>
      <dgm:t>
        <a:bodyPr/>
        <a:lstStyle/>
        <a:p>
          <a:endParaRPr lang="en-ZA"/>
        </a:p>
      </dgm:t>
    </dgm:pt>
    <dgm:pt modelId="{690A7199-8C89-4AE6-869D-3996D8646E32}" type="sibTrans" cxnId="{D40BA108-1FA4-464C-A091-5275563E9A86}">
      <dgm:prSet/>
      <dgm:spPr/>
      <dgm:t>
        <a:bodyPr/>
        <a:lstStyle/>
        <a:p>
          <a:endParaRPr lang="en-ZA"/>
        </a:p>
      </dgm:t>
    </dgm:pt>
    <dgm:pt modelId="{944DE6D6-2051-40F3-88B4-FA5E455CA597}">
      <dgm:prSet phldrT="[Text]"/>
      <dgm:spPr/>
      <dgm:t>
        <a:bodyPr/>
        <a:lstStyle/>
        <a:p>
          <a:r>
            <a:rPr lang="en-ZA" dirty="0"/>
            <a:t>Say a tongue twister </a:t>
          </a:r>
        </a:p>
      </dgm:t>
    </dgm:pt>
    <dgm:pt modelId="{CA6AB9D2-A3D5-4819-8993-626E0A24E7D6}" type="parTrans" cxnId="{E82E692B-ECFA-4075-A605-B6614B5EC146}">
      <dgm:prSet/>
      <dgm:spPr/>
      <dgm:t>
        <a:bodyPr/>
        <a:lstStyle/>
        <a:p>
          <a:endParaRPr lang="en-ZA"/>
        </a:p>
      </dgm:t>
    </dgm:pt>
    <dgm:pt modelId="{C0B4769E-8BF1-4C68-9AF5-248D5AE6C670}" type="sibTrans" cxnId="{E82E692B-ECFA-4075-A605-B6614B5EC146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Use </a:t>
          </a:r>
          <a:r>
            <a:rPr lang="en-ZA" i="1" dirty="0"/>
            <a:t>your voice </a:t>
          </a:r>
          <a:r>
            <a:rPr lang="en-ZA" i="0" dirty="0"/>
            <a:t>when you speak? </a:t>
          </a:r>
          <a:endParaRPr lang="en-ZA" i="1" dirty="0"/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0BA108-1FA4-464C-A091-5275563E9A86}" srcId="{06E682EB-67D8-4637-AF69-240BE443F6AE}" destId="{F22A7F6D-2513-495C-82C8-07D6AA90A274}" srcOrd="0" destOrd="0" parTransId="{775E9A13-7C2E-4D51-8EE4-43DBEAE17775}" sibTransId="{690A7199-8C89-4AE6-869D-3996D8646E32}"/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E82E692B-ECFA-4075-A605-B6614B5EC146}" srcId="{06E682EB-67D8-4637-AF69-240BE443F6AE}" destId="{944DE6D6-2051-40F3-88B4-FA5E455CA597}" srcOrd="1" destOrd="0" parTransId="{CA6AB9D2-A3D5-4819-8993-626E0A24E7D6}" sibTransId="{C0B4769E-8BF1-4C68-9AF5-248D5AE6C670}"/>
    <dgm:cxn modelId="{0BF1945F-E135-4630-A62A-6CBDB93EFA6A}" type="presOf" srcId="{06E682EB-67D8-4637-AF69-240BE443F6AE}" destId="{C14B97B4-EAF0-4104-9F47-D722506DF3EF}" srcOrd="0" destOrd="0" presId="urn:microsoft.com/office/officeart/2005/8/layout/hList1"/>
    <dgm:cxn modelId="{1F0BCC75-DD95-452C-AF5E-A1AAD7CB63E9}" srcId="{06E682EB-67D8-4637-AF69-240BE443F6AE}" destId="{0C4B42C9-52DC-43F4-9DC6-4AA943791B9A}" srcOrd="2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AAC8C9A5-437F-4D25-800D-755146B363BB}" type="presOf" srcId="{944DE6D6-2051-40F3-88B4-FA5E455CA597}" destId="{03AFFDCA-5488-4C85-9480-5F07A7BB6C2A}" srcOrd="0" destOrd="1" presId="urn:microsoft.com/office/officeart/2005/8/layout/hList1"/>
    <dgm:cxn modelId="{EB442AD2-CCAA-4E4B-A2DA-6AC969B50B22}" type="presOf" srcId="{0C4B42C9-52DC-43F4-9DC6-4AA943791B9A}" destId="{03AFFDCA-5488-4C85-9480-5F07A7BB6C2A}" srcOrd="0" destOrd="2" presId="urn:microsoft.com/office/officeart/2005/8/layout/hList1"/>
    <dgm:cxn modelId="{0A77DFFC-5787-4C53-A334-7153C52E5DEB}" type="presOf" srcId="{F22A7F6D-2513-495C-82C8-07D6AA90A274}" destId="{03AFFDCA-5488-4C85-9480-5F07A7BB6C2A}" srcOrd="0" destOrd="0" presId="urn:microsoft.com/office/officeart/2005/8/layout/hList1"/>
    <dgm:cxn modelId="{BFDBC158-8AEA-4A8F-971F-81F06229EABF}" type="presParOf" srcId="{20BBB553-BACB-4368-A523-4439C6675C16}" destId="{B850D8EC-0211-43CF-AD43-19D24F7FE156}" srcOrd="0" destOrd="0" presId="urn:microsoft.com/office/officeart/2005/8/layout/hList1"/>
    <dgm:cxn modelId="{57C18B3D-1460-41E4-87C9-18D0FF584886}" type="presParOf" srcId="{B850D8EC-0211-43CF-AD43-19D24F7FE156}" destId="{C14B97B4-EAF0-4104-9F47-D722506DF3EF}" srcOrd="0" destOrd="0" presId="urn:microsoft.com/office/officeart/2005/8/layout/hList1"/>
    <dgm:cxn modelId="{EA47547F-C0C2-4BF2-9CB9-D05C4E30D5B2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7C2AE2-D504-40C4-820F-9BC2AEEE87B2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L"/>
        </a:p>
      </dgm:t>
    </dgm:pt>
    <dgm:pt modelId="{ADFA5D08-CB84-4B0E-A4D3-646702E2A841}">
      <dgm:prSet phldrT="[Text]" custT="1"/>
      <dgm:spPr/>
      <dgm:t>
        <a:bodyPr/>
        <a:lstStyle/>
        <a:p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Fluency</a:t>
          </a:r>
        </a:p>
        <a:p>
          <a:r>
            <a:rPr lang="he-IL" sz="2400" b="0" i="0" dirty="0"/>
            <a:t>שֶׁטֶף</a:t>
          </a:r>
          <a:r>
            <a:rPr lang="en-US" sz="2400" b="0" i="0" dirty="0"/>
            <a:t>    </a:t>
          </a:r>
          <a:r>
            <a:rPr lang="ar-AE" sz="2400" b="0" i="0" dirty="0"/>
            <a:t> طلاقه</a:t>
          </a:r>
          <a:br>
            <a:rPr lang="en-US" sz="2400" b="0" i="0" dirty="0"/>
          </a:br>
          <a:br>
            <a:rPr lang="en-US" sz="2400" b="0" i="0" dirty="0"/>
          </a:br>
          <a:r>
            <a:rPr lang="en-US" sz="2400" b="0" i="0" dirty="0"/>
            <a:t>How to speak even with mistakes.</a:t>
          </a:r>
        </a:p>
      </dgm:t>
    </dgm:pt>
    <dgm:pt modelId="{0BB22E9B-5D33-4F08-A7D7-42AACCCE5FC3}" type="parTrans" cxnId="{11C0389D-1613-4221-87AD-8B6CEB9A5B9A}">
      <dgm:prSet/>
      <dgm:spPr/>
      <dgm:t>
        <a:bodyPr/>
        <a:lstStyle/>
        <a:p>
          <a:endParaRPr lang="en-IL"/>
        </a:p>
      </dgm:t>
    </dgm:pt>
    <dgm:pt modelId="{FE95559E-3154-429F-8CB0-0272E2F82BB3}" type="sibTrans" cxnId="{11C0389D-1613-4221-87AD-8B6CEB9A5B9A}">
      <dgm:prSet/>
      <dgm:spPr/>
      <dgm:t>
        <a:bodyPr/>
        <a:lstStyle/>
        <a:p>
          <a:endParaRPr lang="en-IL"/>
        </a:p>
      </dgm:t>
    </dgm:pt>
    <dgm:pt modelId="{FE0D07F4-E838-461B-8795-58B7946AEBDB}">
      <dgm:prSet phldrT="[Text]" custT="1"/>
      <dgm:spPr/>
      <dgm:t>
        <a:bodyPr/>
        <a:lstStyle/>
        <a:p>
          <a:r>
            <a:rPr lang="en-US" sz="2800" dirty="0">
              <a:latin typeface="Varela Round" panose="00000500000000000000" pitchFamily="2" charset="-79"/>
              <a:cs typeface="Varela Round" panose="00000500000000000000" pitchFamily="2" charset="-79"/>
            </a:rPr>
            <a:t>Accuracy </a:t>
          </a:r>
          <a:r>
            <a:rPr lang="ar-AE" sz="2400" b="0" i="0" dirty="0"/>
            <a:t>دقه</a:t>
          </a:r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  </a:t>
          </a:r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דיוק</a:t>
          </a:r>
          <a:r>
            <a:rPr lang="he-IL" sz="2800" dirty="0">
              <a:latin typeface="Varela Round" panose="00000500000000000000" pitchFamily="2" charset="-79"/>
              <a:cs typeface="Varela Round" panose="00000500000000000000" pitchFamily="2" charset="-79"/>
            </a:rPr>
            <a:t>/</a:t>
          </a:r>
          <a:endParaRPr lang="en-US" sz="2800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Don’t worry. We ALL make mistakes!</a:t>
          </a:r>
        </a:p>
        <a:p>
          <a:endParaRPr lang="en-US" sz="2400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ACCENT </a:t>
          </a:r>
          <a:r>
            <a:rPr lang="he-IL" sz="2400" dirty="0">
              <a:latin typeface="Varela Round" panose="00000500000000000000" pitchFamily="2" charset="-79"/>
              <a:cs typeface="Varela Round" panose="00000500000000000000" pitchFamily="2" charset="-79"/>
            </a:rPr>
            <a:t>מבטא/</a:t>
          </a:r>
          <a:r>
            <a:rPr lang="ar-AE" sz="2400" b="0" i="0" dirty="0"/>
            <a:t>لهجه</a:t>
          </a:r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 We ALL have different accents! </a:t>
          </a:r>
        </a:p>
        <a:p>
          <a:endParaRPr lang="en-IL" sz="5200" dirty="0"/>
        </a:p>
      </dgm:t>
    </dgm:pt>
    <dgm:pt modelId="{F04EB2AE-74BD-49E4-A46F-B7E684CC0164}" type="parTrans" cxnId="{B019B419-6E10-402B-B4E1-B699E373547E}">
      <dgm:prSet/>
      <dgm:spPr/>
      <dgm:t>
        <a:bodyPr/>
        <a:lstStyle/>
        <a:p>
          <a:endParaRPr lang="en-IL"/>
        </a:p>
      </dgm:t>
    </dgm:pt>
    <dgm:pt modelId="{A9A61AC9-7D40-4758-A9C2-1B6D1719D3FD}" type="sibTrans" cxnId="{B019B419-6E10-402B-B4E1-B699E373547E}">
      <dgm:prSet/>
      <dgm:spPr/>
      <dgm:t>
        <a:bodyPr/>
        <a:lstStyle/>
        <a:p>
          <a:endParaRPr lang="en-IL"/>
        </a:p>
      </dgm:t>
    </dgm:pt>
    <dgm:pt modelId="{B6B83F2C-92E0-4843-A510-6CC2E78117EA}" type="pres">
      <dgm:prSet presAssocID="{7E7C2AE2-D504-40C4-820F-9BC2AEEE87B2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7749619-D953-46E8-976D-5F102BA80549}" type="pres">
      <dgm:prSet presAssocID="{7E7C2AE2-D504-40C4-820F-9BC2AEEE87B2}" presName="Background" presStyleLbl="bgImgPlace1" presStyleIdx="0" presStyleCnt="1"/>
      <dgm:spPr/>
    </dgm:pt>
    <dgm:pt modelId="{485449C9-3813-4F30-9D43-F69BFFE8D715}" type="pres">
      <dgm:prSet presAssocID="{7E7C2AE2-D504-40C4-820F-9BC2AEEE87B2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96486BD-C441-4EDC-9B04-E4EA83567F6A}" type="pres">
      <dgm:prSet presAssocID="{7E7C2AE2-D504-40C4-820F-9BC2AEEE87B2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78EDDC7-DD95-44ED-AFF9-35C81EBBA120}" type="pres">
      <dgm:prSet presAssocID="{7E7C2AE2-D504-40C4-820F-9BC2AEEE87B2}" presName="Plus" presStyleLbl="alignNode1" presStyleIdx="0" presStyleCnt="2"/>
      <dgm:spPr/>
    </dgm:pt>
    <dgm:pt modelId="{5CB2844C-FB5B-4B96-AF35-21280D0B0CA4}" type="pres">
      <dgm:prSet presAssocID="{7E7C2AE2-D504-40C4-820F-9BC2AEEE87B2}" presName="Minus" presStyleLbl="alignNode1" presStyleIdx="1" presStyleCnt="2"/>
      <dgm:spPr/>
    </dgm:pt>
    <dgm:pt modelId="{799A030D-7C82-425A-8437-13876A2BEE04}" type="pres">
      <dgm:prSet presAssocID="{7E7C2AE2-D504-40C4-820F-9BC2AEEE87B2}" presName="Divider" presStyleLbl="parChTrans1D1" presStyleIdx="0" presStyleCnt="1"/>
      <dgm:spPr/>
    </dgm:pt>
  </dgm:ptLst>
  <dgm:cxnLst>
    <dgm:cxn modelId="{B019B419-6E10-402B-B4E1-B699E373547E}" srcId="{7E7C2AE2-D504-40C4-820F-9BC2AEEE87B2}" destId="{FE0D07F4-E838-461B-8795-58B7946AEBDB}" srcOrd="1" destOrd="0" parTransId="{F04EB2AE-74BD-49E4-A46F-B7E684CC0164}" sibTransId="{A9A61AC9-7D40-4758-A9C2-1B6D1719D3FD}"/>
    <dgm:cxn modelId="{ABA46263-42F7-42E3-B462-62498FF85F21}" type="presOf" srcId="{FE0D07F4-E838-461B-8795-58B7946AEBDB}" destId="{396486BD-C441-4EDC-9B04-E4EA83567F6A}" srcOrd="0" destOrd="0" presId="urn:microsoft.com/office/officeart/2009/3/layout/PlusandMinus"/>
    <dgm:cxn modelId="{51D3668C-9410-4317-AFE3-8D516AD020AD}" type="presOf" srcId="{ADFA5D08-CB84-4B0E-A4D3-646702E2A841}" destId="{485449C9-3813-4F30-9D43-F69BFFE8D715}" srcOrd="0" destOrd="0" presId="urn:microsoft.com/office/officeart/2009/3/layout/PlusandMinus"/>
    <dgm:cxn modelId="{11C0389D-1613-4221-87AD-8B6CEB9A5B9A}" srcId="{7E7C2AE2-D504-40C4-820F-9BC2AEEE87B2}" destId="{ADFA5D08-CB84-4B0E-A4D3-646702E2A841}" srcOrd="0" destOrd="0" parTransId="{0BB22E9B-5D33-4F08-A7D7-42AACCCE5FC3}" sibTransId="{FE95559E-3154-429F-8CB0-0272E2F82BB3}"/>
    <dgm:cxn modelId="{A0CFC0E7-BE72-443E-B557-FD5EB1A549C8}" type="presOf" srcId="{7E7C2AE2-D504-40C4-820F-9BC2AEEE87B2}" destId="{B6B83F2C-92E0-4843-A510-6CC2E78117EA}" srcOrd="0" destOrd="0" presId="urn:microsoft.com/office/officeart/2009/3/layout/PlusandMinus"/>
    <dgm:cxn modelId="{5E0B57FD-58F7-4343-8DF1-2D241009CA1F}" type="presParOf" srcId="{B6B83F2C-92E0-4843-A510-6CC2E78117EA}" destId="{47749619-D953-46E8-976D-5F102BA80549}" srcOrd="0" destOrd="0" presId="urn:microsoft.com/office/officeart/2009/3/layout/PlusandMinus"/>
    <dgm:cxn modelId="{A45DE54F-F5E3-437F-B548-61CF6D0B218B}" type="presParOf" srcId="{B6B83F2C-92E0-4843-A510-6CC2E78117EA}" destId="{485449C9-3813-4F30-9D43-F69BFFE8D715}" srcOrd="1" destOrd="0" presId="urn:microsoft.com/office/officeart/2009/3/layout/PlusandMinus"/>
    <dgm:cxn modelId="{4FE64783-D2BC-4035-AC2C-B532442B6131}" type="presParOf" srcId="{B6B83F2C-92E0-4843-A510-6CC2E78117EA}" destId="{396486BD-C441-4EDC-9B04-E4EA83567F6A}" srcOrd="2" destOrd="0" presId="urn:microsoft.com/office/officeart/2009/3/layout/PlusandMinus"/>
    <dgm:cxn modelId="{8ED9F5CD-5156-44DD-952F-F9E8236F8780}" type="presParOf" srcId="{B6B83F2C-92E0-4843-A510-6CC2E78117EA}" destId="{C78EDDC7-DD95-44ED-AFF9-35C81EBBA120}" srcOrd="3" destOrd="0" presId="urn:microsoft.com/office/officeart/2009/3/layout/PlusandMinus"/>
    <dgm:cxn modelId="{142882BB-F289-4897-AF06-AA5C00B67214}" type="presParOf" srcId="{B6B83F2C-92E0-4843-A510-6CC2E78117EA}" destId="{5CB2844C-FB5B-4B96-AF35-21280D0B0CA4}" srcOrd="4" destOrd="0" presId="urn:microsoft.com/office/officeart/2009/3/layout/PlusandMinus"/>
    <dgm:cxn modelId="{59357BD4-409F-4156-AE8D-6C1AAF82106F}" type="presParOf" srcId="{B6B83F2C-92E0-4843-A510-6CC2E78117EA}" destId="{799A030D-7C82-425A-8437-13876A2BEE04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B59407-7B74-42D8-A95D-B82340003964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L"/>
        </a:p>
      </dgm:t>
    </dgm:pt>
    <dgm:pt modelId="{6F266151-334A-4BC0-9DC4-1BB82EE8CACC}">
      <dgm:prSet phldrT="[Text]" custT="1"/>
      <dgm:spPr/>
      <dgm:t>
        <a:bodyPr/>
        <a:lstStyle/>
        <a:p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Do they look funny?</a:t>
          </a:r>
          <a:endParaRPr lang="en-IL" sz="24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52575B33-72A4-42AC-BD0B-29B604F4596F}" type="parTrans" cxnId="{A9DC5EC4-FE58-43DC-BB50-DBB23DD88678}">
      <dgm:prSet/>
      <dgm:spPr/>
      <dgm:t>
        <a:bodyPr/>
        <a:lstStyle/>
        <a:p>
          <a:endParaRPr lang="en-IL"/>
        </a:p>
      </dgm:t>
    </dgm:pt>
    <dgm:pt modelId="{666A5960-2AC4-4973-9311-AAFCD996A317}" type="sibTrans" cxnId="{A9DC5EC4-FE58-43DC-BB50-DBB23DD88678}">
      <dgm:prSet/>
      <dgm:spPr/>
      <dgm:t>
        <a:bodyPr/>
        <a:lstStyle/>
        <a:p>
          <a:endParaRPr lang="en-IL"/>
        </a:p>
      </dgm:t>
    </dgm:pt>
    <dgm:pt modelId="{D135BED0-497D-46B5-93FF-B96C76FC70C5}">
      <dgm:prSet phldrT="[Text]" custT="1"/>
      <dgm:spPr/>
      <dgm:t>
        <a:bodyPr/>
        <a:lstStyle/>
        <a:p>
          <a:r>
            <a:rPr lang="en-US" sz="2400" dirty="0">
              <a:latin typeface="Varela Round" panose="00000500000000000000" pitchFamily="2" charset="-79"/>
              <a:cs typeface="Varela Round" panose="00000500000000000000" pitchFamily="2" charset="-79"/>
            </a:rPr>
            <a:t>Are they having fun?</a:t>
          </a:r>
          <a:endParaRPr lang="en-IL" sz="2400" dirty="0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3475491-BA36-4F7B-BA89-6C0EB823B6E5}" type="parTrans" cxnId="{1236D707-DAE2-4FB7-8FE8-E7D69AB20FE8}">
      <dgm:prSet/>
      <dgm:spPr/>
      <dgm:t>
        <a:bodyPr/>
        <a:lstStyle/>
        <a:p>
          <a:endParaRPr lang="en-IL"/>
        </a:p>
      </dgm:t>
    </dgm:pt>
    <dgm:pt modelId="{35EBFDB0-03E2-458F-B438-7B3180BA2D6D}" type="sibTrans" cxnId="{1236D707-DAE2-4FB7-8FE8-E7D69AB20FE8}">
      <dgm:prSet/>
      <dgm:spPr/>
      <dgm:t>
        <a:bodyPr/>
        <a:lstStyle/>
        <a:p>
          <a:endParaRPr lang="en-IL"/>
        </a:p>
      </dgm:t>
    </dgm:pt>
    <dgm:pt modelId="{DB5548E4-9166-4C15-B91A-B026B3952247}">
      <dgm:prSet phldrT="[Text]" custT="1"/>
      <dgm:spPr/>
      <dgm:t>
        <a:bodyPr/>
        <a:lstStyle/>
        <a:p>
          <a:r>
            <a:rPr lang="en-US" sz="6000" dirty="0"/>
            <a:t>YES!</a:t>
          </a:r>
          <a:endParaRPr lang="en-IL" sz="6000" dirty="0"/>
        </a:p>
      </dgm:t>
    </dgm:pt>
    <dgm:pt modelId="{A82862C0-1619-4B7D-A092-B059BAD2CCF4}" type="parTrans" cxnId="{CCF7C231-CA61-455B-8132-9D7886836376}">
      <dgm:prSet/>
      <dgm:spPr/>
      <dgm:t>
        <a:bodyPr/>
        <a:lstStyle/>
        <a:p>
          <a:endParaRPr lang="en-IL"/>
        </a:p>
      </dgm:t>
    </dgm:pt>
    <dgm:pt modelId="{A956D21E-8A61-4AAA-8648-F08CB3EDF14B}" type="sibTrans" cxnId="{CCF7C231-CA61-455B-8132-9D7886836376}">
      <dgm:prSet/>
      <dgm:spPr/>
      <dgm:t>
        <a:bodyPr/>
        <a:lstStyle/>
        <a:p>
          <a:endParaRPr lang="en-IL"/>
        </a:p>
      </dgm:t>
    </dgm:pt>
    <dgm:pt modelId="{24C6E748-150C-46B5-8FDA-7951A624A05D}" type="pres">
      <dgm:prSet presAssocID="{39B59407-7B74-42D8-A95D-B8234000396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54F1284E-16BE-4E69-B397-7F8466B81BC2}" type="pres">
      <dgm:prSet presAssocID="{6F266151-334A-4BC0-9DC4-1BB82EE8CACC}" presName="Accent1" presStyleCnt="0"/>
      <dgm:spPr/>
    </dgm:pt>
    <dgm:pt modelId="{5D9F149A-7B0D-4052-B67E-A6464CB4EE9C}" type="pres">
      <dgm:prSet presAssocID="{6F266151-334A-4BC0-9DC4-1BB82EE8CACC}" presName="Accent" presStyleLbl="node1" presStyleIdx="0" presStyleCnt="3"/>
      <dgm:spPr/>
    </dgm:pt>
    <dgm:pt modelId="{9F80FCFC-DF34-49E7-86AF-BD53C3CEF8E1}" type="pres">
      <dgm:prSet presAssocID="{6F266151-334A-4BC0-9DC4-1BB82EE8CACC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3741EC80-914F-407D-B64F-354C5E8E188E}" type="pres">
      <dgm:prSet presAssocID="{D135BED0-497D-46B5-93FF-B96C76FC70C5}" presName="Accent2" presStyleCnt="0"/>
      <dgm:spPr/>
    </dgm:pt>
    <dgm:pt modelId="{BE4C724E-C6A1-4E82-909C-F0EC22D8CEB7}" type="pres">
      <dgm:prSet presAssocID="{D135BED0-497D-46B5-93FF-B96C76FC70C5}" presName="Accent" presStyleLbl="node1" presStyleIdx="1" presStyleCnt="3"/>
      <dgm:spPr/>
    </dgm:pt>
    <dgm:pt modelId="{BDF4963F-BD24-4749-8632-1865618E2C40}" type="pres">
      <dgm:prSet presAssocID="{D135BED0-497D-46B5-93FF-B96C76FC70C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8073757A-8356-4006-8F17-963EA2CC74BD}" type="pres">
      <dgm:prSet presAssocID="{DB5548E4-9166-4C15-B91A-B026B3952247}" presName="Accent3" presStyleCnt="0"/>
      <dgm:spPr/>
    </dgm:pt>
    <dgm:pt modelId="{7DFEDC5B-973A-47B9-8E44-04D5F8DF6875}" type="pres">
      <dgm:prSet presAssocID="{DB5548E4-9166-4C15-B91A-B026B3952247}" presName="Accent" presStyleLbl="node1" presStyleIdx="2" presStyleCnt="3"/>
      <dgm:spPr/>
    </dgm:pt>
    <dgm:pt modelId="{D3500C25-A4B3-434F-A11C-ACFED7819031}" type="pres">
      <dgm:prSet presAssocID="{DB5548E4-9166-4C15-B91A-B026B395224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236D707-DAE2-4FB7-8FE8-E7D69AB20FE8}" srcId="{39B59407-7B74-42D8-A95D-B82340003964}" destId="{D135BED0-497D-46B5-93FF-B96C76FC70C5}" srcOrd="1" destOrd="0" parTransId="{23475491-BA36-4F7B-BA89-6C0EB823B6E5}" sibTransId="{35EBFDB0-03E2-458F-B438-7B3180BA2D6D}"/>
    <dgm:cxn modelId="{B373D31C-24F1-4DF6-BD3D-ADE67214AFBC}" type="presOf" srcId="{6F266151-334A-4BC0-9DC4-1BB82EE8CACC}" destId="{9F80FCFC-DF34-49E7-86AF-BD53C3CEF8E1}" srcOrd="0" destOrd="0" presId="urn:microsoft.com/office/officeart/2009/layout/CircleArrowProcess"/>
    <dgm:cxn modelId="{CCF7C231-CA61-455B-8132-9D7886836376}" srcId="{39B59407-7B74-42D8-A95D-B82340003964}" destId="{DB5548E4-9166-4C15-B91A-B026B3952247}" srcOrd="2" destOrd="0" parTransId="{A82862C0-1619-4B7D-A092-B059BAD2CCF4}" sibTransId="{A956D21E-8A61-4AAA-8648-F08CB3EDF14B}"/>
    <dgm:cxn modelId="{BC64ED73-733E-4100-8EEF-F5368654CBA8}" type="presOf" srcId="{39B59407-7B74-42D8-A95D-B82340003964}" destId="{24C6E748-150C-46B5-8FDA-7951A624A05D}" srcOrd="0" destOrd="0" presId="urn:microsoft.com/office/officeart/2009/layout/CircleArrowProcess"/>
    <dgm:cxn modelId="{9547A2BF-8E38-4E1A-A137-69E550D2D562}" type="presOf" srcId="{D135BED0-497D-46B5-93FF-B96C76FC70C5}" destId="{BDF4963F-BD24-4749-8632-1865618E2C40}" srcOrd="0" destOrd="0" presId="urn:microsoft.com/office/officeart/2009/layout/CircleArrowProcess"/>
    <dgm:cxn modelId="{A9DC5EC4-FE58-43DC-BB50-DBB23DD88678}" srcId="{39B59407-7B74-42D8-A95D-B82340003964}" destId="{6F266151-334A-4BC0-9DC4-1BB82EE8CACC}" srcOrd="0" destOrd="0" parTransId="{52575B33-72A4-42AC-BD0B-29B604F4596F}" sibTransId="{666A5960-2AC4-4973-9311-AAFCD996A317}"/>
    <dgm:cxn modelId="{A7D056C6-1D8C-4699-AF8A-1E41CE936F14}" type="presOf" srcId="{DB5548E4-9166-4C15-B91A-B026B3952247}" destId="{D3500C25-A4B3-434F-A11C-ACFED7819031}" srcOrd="0" destOrd="0" presId="urn:microsoft.com/office/officeart/2009/layout/CircleArrowProcess"/>
    <dgm:cxn modelId="{11866DE6-C79C-4C8D-AEC2-031E3A2F60F8}" type="presParOf" srcId="{24C6E748-150C-46B5-8FDA-7951A624A05D}" destId="{54F1284E-16BE-4E69-B397-7F8466B81BC2}" srcOrd="0" destOrd="0" presId="urn:microsoft.com/office/officeart/2009/layout/CircleArrowProcess"/>
    <dgm:cxn modelId="{73D538C1-07C7-48BB-A607-9166ED61D501}" type="presParOf" srcId="{54F1284E-16BE-4E69-B397-7F8466B81BC2}" destId="{5D9F149A-7B0D-4052-B67E-A6464CB4EE9C}" srcOrd="0" destOrd="0" presId="urn:microsoft.com/office/officeart/2009/layout/CircleArrowProcess"/>
    <dgm:cxn modelId="{2789BD67-2B31-494E-A155-B563CED4EFF8}" type="presParOf" srcId="{24C6E748-150C-46B5-8FDA-7951A624A05D}" destId="{9F80FCFC-DF34-49E7-86AF-BD53C3CEF8E1}" srcOrd="1" destOrd="0" presId="urn:microsoft.com/office/officeart/2009/layout/CircleArrowProcess"/>
    <dgm:cxn modelId="{3EE18AC4-7D45-4504-B7C3-6BAA5000D608}" type="presParOf" srcId="{24C6E748-150C-46B5-8FDA-7951A624A05D}" destId="{3741EC80-914F-407D-B64F-354C5E8E188E}" srcOrd="2" destOrd="0" presId="urn:microsoft.com/office/officeart/2009/layout/CircleArrowProcess"/>
    <dgm:cxn modelId="{A2168EF3-0790-44FD-B7C4-889F14AAB903}" type="presParOf" srcId="{3741EC80-914F-407D-B64F-354C5E8E188E}" destId="{BE4C724E-C6A1-4E82-909C-F0EC22D8CEB7}" srcOrd="0" destOrd="0" presId="urn:microsoft.com/office/officeart/2009/layout/CircleArrowProcess"/>
    <dgm:cxn modelId="{4771535E-2DCE-4B2D-8F46-EA09A43006FC}" type="presParOf" srcId="{24C6E748-150C-46B5-8FDA-7951A624A05D}" destId="{BDF4963F-BD24-4749-8632-1865618E2C40}" srcOrd="3" destOrd="0" presId="urn:microsoft.com/office/officeart/2009/layout/CircleArrowProcess"/>
    <dgm:cxn modelId="{C10E090F-2905-4710-82CE-1CA2AAC9EEE7}" type="presParOf" srcId="{24C6E748-150C-46B5-8FDA-7951A624A05D}" destId="{8073757A-8356-4006-8F17-963EA2CC74BD}" srcOrd="4" destOrd="0" presId="urn:microsoft.com/office/officeart/2009/layout/CircleArrowProcess"/>
    <dgm:cxn modelId="{758BED2F-0382-4A5D-8D54-EF8A7D6E2611}" type="presParOf" srcId="{8073757A-8356-4006-8F17-963EA2CC74BD}" destId="{7DFEDC5B-973A-47B9-8E44-04D5F8DF6875}" srcOrd="0" destOrd="0" presId="urn:microsoft.com/office/officeart/2009/layout/CircleArrowProcess"/>
    <dgm:cxn modelId="{70638DB9-3E62-40DF-9D3F-AA03F07818BF}" type="presParOf" srcId="{24C6E748-150C-46B5-8FDA-7951A624A05D}" destId="{D3500C25-A4B3-434F-A11C-ACFED7819031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DCDDDC-E264-44EA-B68E-5FCA3DA31FE1}" type="doc">
      <dgm:prSet loTypeId="urn:microsoft.com/office/officeart/2005/8/layout/list1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IL"/>
        </a:p>
      </dgm:t>
    </dgm:pt>
    <dgm:pt modelId="{DCB001C7-8C9D-40FC-A5FA-5998084B2D38}">
      <dgm:prSet phldrT="[Text]"/>
      <dgm:spPr/>
      <dgm:t>
        <a:bodyPr/>
        <a:lstStyle/>
        <a:p>
          <a:r>
            <a:rPr lang="en-US" dirty="0"/>
            <a:t>We chanted and cheered</a:t>
          </a:r>
          <a:endParaRPr lang="en-IL" dirty="0"/>
        </a:p>
      </dgm:t>
    </dgm:pt>
    <dgm:pt modelId="{0B19F731-BE57-485B-B51D-8E85CFAECDD7}" type="parTrans" cxnId="{64FC3EC8-EAF3-46CF-8C71-B263ECE5A03C}">
      <dgm:prSet/>
      <dgm:spPr/>
      <dgm:t>
        <a:bodyPr/>
        <a:lstStyle/>
        <a:p>
          <a:endParaRPr lang="en-IL"/>
        </a:p>
      </dgm:t>
    </dgm:pt>
    <dgm:pt modelId="{462CBEB6-AF0A-45EC-8664-94DB67CA911E}" type="sibTrans" cxnId="{64FC3EC8-EAF3-46CF-8C71-B263ECE5A03C}">
      <dgm:prSet/>
      <dgm:spPr/>
      <dgm:t>
        <a:bodyPr/>
        <a:lstStyle/>
        <a:p>
          <a:endParaRPr lang="en-IL"/>
        </a:p>
      </dgm:t>
    </dgm:pt>
    <dgm:pt modelId="{2CA262B8-8A07-45E8-BF1E-B518BCFD5EBA}">
      <dgm:prSet phldrT="[Text]"/>
      <dgm:spPr/>
      <dgm:t>
        <a:bodyPr/>
        <a:lstStyle/>
        <a:p>
          <a:r>
            <a:rPr lang="en-US" dirty="0"/>
            <a:t>We sang songs</a:t>
          </a:r>
          <a:endParaRPr lang="en-IL" dirty="0"/>
        </a:p>
      </dgm:t>
    </dgm:pt>
    <dgm:pt modelId="{45EBC49E-FF4A-4266-B98E-703D46075D7B}" type="parTrans" cxnId="{C39F6DB9-8D7F-43B6-BAE2-5C2CE628D189}">
      <dgm:prSet/>
      <dgm:spPr/>
      <dgm:t>
        <a:bodyPr/>
        <a:lstStyle/>
        <a:p>
          <a:endParaRPr lang="en-IL"/>
        </a:p>
      </dgm:t>
    </dgm:pt>
    <dgm:pt modelId="{99362807-AB93-4001-B2F3-65DE821D67ED}" type="sibTrans" cxnId="{C39F6DB9-8D7F-43B6-BAE2-5C2CE628D189}">
      <dgm:prSet/>
      <dgm:spPr/>
      <dgm:t>
        <a:bodyPr/>
        <a:lstStyle/>
        <a:p>
          <a:endParaRPr lang="en-IL"/>
        </a:p>
      </dgm:t>
    </dgm:pt>
    <dgm:pt modelId="{CDCECA2A-6244-40B8-9949-DDB20047AF83}">
      <dgm:prSet phldrT="[Text]"/>
      <dgm:spPr/>
      <dgm:t>
        <a:bodyPr/>
        <a:lstStyle/>
        <a:p>
          <a:r>
            <a:rPr lang="en-US" dirty="0"/>
            <a:t>We had FUN!</a:t>
          </a:r>
          <a:endParaRPr lang="en-IL" dirty="0"/>
        </a:p>
      </dgm:t>
    </dgm:pt>
    <dgm:pt modelId="{960C398E-07EA-4560-BBAA-A07CEB718BD1}" type="parTrans" cxnId="{3BB1F368-6708-4436-B370-A9B2CBC4DE34}">
      <dgm:prSet/>
      <dgm:spPr/>
      <dgm:t>
        <a:bodyPr/>
        <a:lstStyle/>
        <a:p>
          <a:endParaRPr lang="en-IL"/>
        </a:p>
      </dgm:t>
    </dgm:pt>
    <dgm:pt modelId="{6F911F88-3CDB-4B15-9FC6-D73A7E562FB2}" type="sibTrans" cxnId="{3BB1F368-6708-4436-B370-A9B2CBC4DE34}">
      <dgm:prSet/>
      <dgm:spPr/>
      <dgm:t>
        <a:bodyPr/>
        <a:lstStyle/>
        <a:p>
          <a:endParaRPr lang="en-IL"/>
        </a:p>
      </dgm:t>
    </dgm:pt>
    <dgm:pt modelId="{B098900C-B17C-4CFE-A5A6-8FE35108B6FB}" type="pres">
      <dgm:prSet presAssocID="{91DCDDDC-E264-44EA-B68E-5FCA3DA31FE1}" presName="linear" presStyleCnt="0">
        <dgm:presLayoutVars>
          <dgm:dir/>
          <dgm:animLvl val="lvl"/>
          <dgm:resizeHandles val="exact"/>
        </dgm:presLayoutVars>
      </dgm:prSet>
      <dgm:spPr/>
    </dgm:pt>
    <dgm:pt modelId="{909EB625-733B-41FB-AE24-3D7A542EF0B1}" type="pres">
      <dgm:prSet presAssocID="{DCB001C7-8C9D-40FC-A5FA-5998084B2D38}" presName="parentLin" presStyleCnt="0"/>
      <dgm:spPr/>
    </dgm:pt>
    <dgm:pt modelId="{A274265B-D929-4F45-8655-ADCBCEEF843E}" type="pres">
      <dgm:prSet presAssocID="{DCB001C7-8C9D-40FC-A5FA-5998084B2D38}" presName="parentLeftMargin" presStyleLbl="node1" presStyleIdx="0" presStyleCnt="3"/>
      <dgm:spPr/>
    </dgm:pt>
    <dgm:pt modelId="{9E7745D2-C855-43B7-B8DD-5E4C854B3696}" type="pres">
      <dgm:prSet presAssocID="{DCB001C7-8C9D-40FC-A5FA-5998084B2D3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814BC71-CE1F-4399-BBD0-32C8C0E508D2}" type="pres">
      <dgm:prSet presAssocID="{DCB001C7-8C9D-40FC-A5FA-5998084B2D38}" presName="negativeSpace" presStyleCnt="0"/>
      <dgm:spPr/>
    </dgm:pt>
    <dgm:pt modelId="{0BE83DF5-5FBB-4CCD-A1DD-E65E2739285C}" type="pres">
      <dgm:prSet presAssocID="{DCB001C7-8C9D-40FC-A5FA-5998084B2D38}" presName="childText" presStyleLbl="conFgAcc1" presStyleIdx="0" presStyleCnt="3">
        <dgm:presLayoutVars>
          <dgm:bulletEnabled val="1"/>
        </dgm:presLayoutVars>
      </dgm:prSet>
      <dgm:spPr/>
    </dgm:pt>
    <dgm:pt modelId="{D50C8DC8-FD14-4B85-9699-0554DCFEBCE3}" type="pres">
      <dgm:prSet presAssocID="{462CBEB6-AF0A-45EC-8664-94DB67CA911E}" presName="spaceBetweenRectangles" presStyleCnt="0"/>
      <dgm:spPr/>
    </dgm:pt>
    <dgm:pt modelId="{6852B775-3FBC-46B3-B03B-DF78C4528826}" type="pres">
      <dgm:prSet presAssocID="{2CA262B8-8A07-45E8-BF1E-B518BCFD5EBA}" presName="parentLin" presStyleCnt="0"/>
      <dgm:spPr/>
    </dgm:pt>
    <dgm:pt modelId="{DD78A149-89A5-49EB-B03C-37458492B28F}" type="pres">
      <dgm:prSet presAssocID="{2CA262B8-8A07-45E8-BF1E-B518BCFD5EBA}" presName="parentLeftMargin" presStyleLbl="node1" presStyleIdx="0" presStyleCnt="3"/>
      <dgm:spPr/>
    </dgm:pt>
    <dgm:pt modelId="{2574DD6C-4056-48B2-98CF-7A2DB3817506}" type="pres">
      <dgm:prSet presAssocID="{2CA262B8-8A07-45E8-BF1E-B518BCFD5EB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75AAE5C-C87B-40C0-8ACA-5E42B251E2D4}" type="pres">
      <dgm:prSet presAssocID="{2CA262B8-8A07-45E8-BF1E-B518BCFD5EBA}" presName="negativeSpace" presStyleCnt="0"/>
      <dgm:spPr/>
    </dgm:pt>
    <dgm:pt modelId="{822AF7D6-49A3-4DC9-A20E-5CE93A11F39A}" type="pres">
      <dgm:prSet presAssocID="{2CA262B8-8A07-45E8-BF1E-B518BCFD5EBA}" presName="childText" presStyleLbl="conFgAcc1" presStyleIdx="1" presStyleCnt="3">
        <dgm:presLayoutVars>
          <dgm:bulletEnabled val="1"/>
        </dgm:presLayoutVars>
      </dgm:prSet>
      <dgm:spPr/>
    </dgm:pt>
    <dgm:pt modelId="{10C5ADC6-563B-46D9-A3DA-F9B3F24E2E3C}" type="pres">
      <dgm:prSet presAssocID="{99362807-AB93-4001-B2F3-65DE821D67ED}" presName="spaceBetweenRectangles" presStyleCnt="0"/>
      <dgm:spPr/>
    </dgm:pt>
    <dgm:pt modelId="{7E57F837-AF0A-4AFE-9038-D919AC72F349}" type="pres">
      <dgm:prSet presAssocID="{CDCECA2A-6244-40B8-9949-DDB20047AF83}" presName="parentLin" presStyleCnt="0"/>
      <dgm:spPr/>
    </dgm:pt>
    <dgm:pt modelId="{163C26FD-4146-4804-8A2E-3E43DDF40628}" type="pres">
      <dgm:prSet presAssocID="{CDCECA2A-6244-40B8-9949-DDB20047AF83}" presName="parentLeftMargin" presStyleLbl="node1" presStyleIdx="1" presStyleCnt="3"/>
      <dgm:spPr/>
    </dgm:pt>
    <dgm:pt modelId="{C9B5F6C6-1239-435B-8647-4FF8BA58A5C2}" type="pres">
      <dgm:prSet presAssocID="{CDCECA2A-6244-40B8-9949-DDB20047AF8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9A9DBF0-CCE7-49C4-B0D4-E97891EDF6B7}" type="pres">
      <dgm:prSet presAssocID="{CDCECA2A-6244-40B8-9949-DDB20047AF83}" presName="negativeSpace" presStyleCnt="0"/>
      <dgm:spPr/>
    </dgm:pt>
    <dgm:pt modelId="{94E81F2E-4B1F-433D-A85C-923E22E85561}" type="pres">
      <dgm:prSet presAssocID="{CDCECA2A-6244-40B8-9949-DDB20047AF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559AC11-D6CA-40A1-9048-DC5138502C64}" type="presOf" srcId="{91DCDDDC-E264-44EA-B68E-5FCA3DA31FE1}" destId="{B098900C-B17C-4CFE-A5A6-8FE35108B6FB}" srcOrd="0" destOrd="0" presId="urn:microsoft.com/office/officeart/2005/8/layout/list1"/>
    <dgm:cxn modelId="{36196A33-8FEB-4F02-8C5B-BC9650B11002}" type="presOf" srcId="{CDCECA2A-6244-40B8-9949-DDB20047AF83}" destId="{163C26FD-4146-4804-8A2E-3E43DDF40628}" srcOrd="0" destOrd="0" presId="urn:microsoft.com/office/officeart/2005/8/layout/list1"/>
    <dgm:cxn modelId="{50053F47-8048-49FD-9140-5459A6DA7899}" type="presOf" srcId="{DCB001C7-8C9D-40FC-A5FA-5998084B2D38}" destId="{A274265B-D929-4F45-8655-ADCBCEEF843E}" srcOrd="0" destOrd="0" presId="urn:microsoft.com/office/officeart/2005/8/layout/list1"/>
    <dgm:cxn modelId="{3BB1F368-6708-4436-B370-A9B2CBC4DE34}" srcId="{91DCDDDC-E264-44EA-B68E-5FCA3DA31FE1}" destId="{CDCECA2A-6244-40B8-9949-DDB20047AF83}" srcOrd="2" destOrd="0" parTransId="{960C398E-07EA-4560-BBAA-A07CEB718BD1}" sibTransId="{6F911F88-3CDB-4B15-9FC6-D73A7E562FB2}"/>
    <dgm:cxn modelId="{7D118E6F-8E1C-41EA-BAAF-3ECA56EE5904}" type="presOf" srcId="{CDCECA2A-6244-40B8-9949-DDB20047AF83}" destId="{C9B5F6C6-1239-435B-8647-4FF8BA58A5C2}" srcOrd="1" destOrd="0" presId="urn:microsoft.com/office/officeart/2005/8/layout/list1"/>
    <dgm:cxn modelId="{82139474-FC48-4C67-B4AD-CD09A8DFB0A6}" type="presOf" srcId="{DCB001C7-8C9D-40FC-A5FA-5998084B2D38}" destId="{9E7745D2-C855-43B7-B8DD-5E4C854B3696}" srcOrd="1" destOrd="0" presId="urn:microsoft.com/office/officeart/2005/8/layout/list1"/>
    <dgm:cxn modelId="{67F15B8D-EE21-46FD-BD15-26401FAE9AF7}" type="presOf" srcId="{2CA262B8-8A07-45E8-BF1E-B518BCFD5EBA}" destId="{2574DD6C-4056-48B2-98CF-7A2DB3817506}" srcOrd="1" destOrd="0" presId="urn:microsoft.com/office/officeart/2005/8/layout/list1"/>
    <dgm:cxn modelId="{D835E2AE-A723-45AD-ACA3-CE3BD40C8361}" type="presOf" srcId="{2CA262B8-8A07-45E8-BF1E-B518BCFD5EBA}" destId="{DD78A149-89A5-49EB-B03C-37458492B28F}" srcOrd="0" destOrd="0" presId="urn:microsoft.com/office/officeart/2005/8/layout/list1"/>
    <dgm:cxn modelId="{C39F6DB9-8D7F-43B6-BAE2-5C2CE628D189}" srcId="{91DCDDDC-E264-44EA-B68E-5FCA3DA31FE1}" destId="{2CA262B8-8A07-45E8-BF1E-B518BCFD5EBA}" srcOrd="1" destOrd="0" parTransId="{45EBC49E-FF4A-4266-B98E-703D46075D7B}" sibTransId="{99362807-AB93-4001-B2F3-65DE821D67ED}"/>
    <dgm:cxn modelId="{64FC3EC8-EAF3-46CF-8C71-B263ECE5A03C}" srcId="{91DCDDDC-E264-44EA-B68E-5FCA3DA31FE1}" destId="{DCB001C7-8C9D-40FC-A5FA-5998084B2D38}" srcOrd="0" destOrd="0" parTransId="{0B19F731-BE57-485B-B51D-8E85CFAECDD7}" sibTransId="{462CBEB6-AF0A-45EC-8664-94DB67CA911E}"/>
    <dgm:cxn modelId="{F6DF00F2-6B1A-41E3-B630-EF1C09170CCD}" type="presParOf" srcId="{B098900C-B17C-4CFE-A5A6-8FE35108B6FB}" destId="{909EB625-733B-41FB-AE24-3D7A542EF0B1}" srcOrd="0" destOrd="0" presId="urn:microsoft.com/office/officeart/2005/8/layout/list1"/>
    <dgm:cxn modelId="{8E06D6B8-A23A-4B9E-8722-CA46822F710F}" type="presParOf" srcId="{909EB625-733B-41FB-AE24-3D7A542EF0B1}" destId="{A274265B-D929-4F45-8655-ADCBCEEF843E}" srcOrd="0" destOrd="0" presId="urn:microsoft.com/office/officeart/2005/8/layout/list1"/>
    <dgm:cxn modelId="{5C85A49E-FF0B-4A3F-BF70-96AB69325966}" type="presParOf" srcId="{909EB625-733B-41FB-AE24-3D7A542EF0B1}" destId="{9E7745D2-C855-43B7-B8DD-5E4C854B3696}" srcOrd="1" destOrd="0" presId="urn:microsoft.com/office/officeart/2005/8/layout/list1"/>
    <dgm:cxn modelId="{66944921-076D-4435-AFFA-09F5E0925966}" type="presParOf" srcId="{B098900C-B17C-4CFE-A5A6-8FE35108B6FB}" destId="{B814BC71-CE1F-4399-BBD0-32C8C0E508D2}" srcOrd="1" destOrd="0" presId="urn:microsoft.com/office/officeart/2005/8/layout/list1"/>
    <dgm:cxn modelId="{87E9AD4E-0ABC-4562-8305-178F94236841}" type="presParOf" srcId="{B098900C-B17C-4CFE-A5A6-8FE35108B6FB}" destId="{0BE83DF5-5FBB-4CCD-A1DD-E65E2739285C}" srcOrd="2" destOrd="0" presId="urn:microsoft.com/office/officeart/2005/8/layout/list1"/>
    <dgm:cxn modelId="{6585F8C2-B05F-41D7-B7CC-08930ACC3352}" type="presParOf" srcId="{B098900C-B17C-4CFE-A5A6-8FE35108B6FB}" destId="{D50C8DC8-FD14-4B85-9699-0554DCFEBCE3}" srcOrd="3" destOrd="0" presId="urn:microsoft.com/office/officeart/2005/8/layout/list1"/>
    <dgm:cxn modelId="{CAAA33F6-2A7E-4C8E-8FFE-27DC8968FEFB}" type="presParOf" srcId="{B098900C-B17C-4CFE-A5A6-8FE35108B6FB}" destId="{6852B775-3FBC-46B3-B03B-DF78C4528826}" srcOrd="4" destOrd="0" presId="urn:microsoft.com/office/officeart/2005/8/layout/list1"/>
    <dgm:cxn modelId="{322A2E61-E426-4485-B1B0-38791B66D8E0}" type="presParOf" srcId="{6852B775-3FBC-46B3-B03B-DF78C4528826}" destId="{DD78A149-89A5-49EB-B03C-37458492B28F}" srcOrd="0" destOrd="0" presId="urn:microsoft.com/office/officeart/2005/8/layout/list1"/>
    <dgm:cxn modelId="{A96C31C5-80EF-4BE7-B1C6-4C4C4544322A}" type="presParOf" srcId="{6852B775-3FBC-46B3-B03B-DF78C4528826}" destId="{2574DD6C-4056-48B2-98CF-7A2DB3817506}" srcOrd="1" destOrd="0" presId="urn:microsoft.com/office/officeart/2005/8/layout/list1"/>
    <dgm:cxn modelId="{8B6FFA01-BF26-4CEE-AB77-FDC0340F597E}" type="presParOf" srcId="{B098900C-B17C-4CFE-A5A6-8FE35108B6FB}" destId="{775AAE5C-C87B-40C0-8ACA-5E42B251E2D4}" srcOrd="5" destOrd="0" presId="urn:microsoft.com/office/officeart/2005/8/layout/list1"/>
    <dgm:cxn modelId="{248041BA-503C-4E68-A1DB-B0987142A4FD}" type="presParOf" srcId="{B098900C-B17C-4CFE-A5A6-8FE35108B6FB}" destId="{822AF7D6-49A3-4DC9-A20E-5CE93A11F39A}" srcOrd="6" destOrd="0" presId="urn:microsoft.com/office/officeart/2005/8/layout/list1"/>
    <dgm:cxn modelId="{5B42143B-C623-41A7-BF70-0F12D6A58E72}" type="presParOf" srcId="{B098900C-B17C-4CFE-A5A6-8FE35108B6FB}" destId="{10C5ADC6-563B-46D9-A3DA-F9B3F24E2E3C}" srcOrd="7" destOrd="0" presId="urn:microsoft.com/office/officeart/2005/8/layout/list1"/>
    <dgm:cxn modelId="{E9897409-E72E-45EC-88A5-BD81F3C9A244}" type="presParOf" srcId="{B098900C-B17C-4CFE-A5A6-8FE35108B6FB}" destId="{7E57F837-AF0A-4AFE-9038-D919AC72F349}" srcOrd="8" destOrd="0" presId="urn:microsoft.com/office/officeart/2005/8/layout/list1"/>
    <dgm:cxn modelId="{D6CF5605-0308-4D14-9FD1-5AAC6BA3176B}" type="presParOf" srcId="{7E57F837-AF0A-4AFE-9038-D919AC72F349}" destId="{163C26FD-4146-4804-8A2E-3E43DDF40628}" srcOrd="0" destOrd="0" presId="urn:microsoft.com/office/officeart/2005/8/layout/list1"/>
    <dgm:cxn modelId="{08697DB3-6DBA-4021-87F0-97B4B1DE556D}" type="presParOf" srcId="{7E57F837-AF0A-4AFE-9038-D919AC72F349}" destId="{C9B5F6C6-1239-435B-8647-4FF8BA58A5C2}" srcOrd="1" destOrd="0" presId="urn:microsoft.com/office/officeart/2005/8/layout/list1"/>
    <dgm:cxn modelId="{A428C4A4-439B-4B3D-B7FB-27528D862BE8}" type="presParOf" srcId="{B098900C-B17C-4CFE-A5A6-8FE35108B6FB}" destId="{69A9DBF0-CCE7-49C4-B0D4-E97891EDF6B7}" srcOrd="9" destOrd="0" presId="urn:microsoft.com/office/officeart/2005/8/layout/list1"/>
    <dgm:cxn modelId="{31728AA1-C1B2-4137-8046-2CEB910762B9}" type="presParOf" srcId="{B098900C-B17C-4CFE-A5A6-8FE35108B6FB}" destId="{94E81F2E-4B1F-433D-A85C-923E22E855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B53A6B-0D8F-4BF2-BEF6-EE6B412CB459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015F790-7D4B-4829-938C-81191EB86AEC}">
      <dgm:prSet/>
      <dgm:spPr/>
      <dgm:t>
        <a:bodyPr/>
        <a:lstStyle/>
        <a:p>
          <a:pPr algn="ctr"/>
          <a:r>
            <a:rPr lang="en-US" dirty="0"/>
            <a:t>Take the word “Today”</a:t>
          </a:r>
        </a:p>
      </dgm:t>
    </dgm:pt>
    <dgm:pt modelId="{96EE07FF-55B5-4E5B-BADE-FE1B99FCFD97}" type="parTrans" cxnId="{3AF27F0C-2541-420B-8FF9-8273062FEA69}">
      <dgm:prSet/>
      <dgm:spPr/>
      <dgm:t>
        <a:bodyPr/>
        <a:lstStyle/>
        <a:p>
          <a:endParaRPr lang="en-US"/>
        </a:p>
      </dgm:t>
    </dgm:pt>
    <dgm:pt modelId="{6CC7ACF0-9D73-4C65-A1AC-0F39ABF3B7F0}" type="sibTrans" cxnId="{3AF27F0C-2541-420B-8FF9-8273062FEA69}">
      <dgm:prSet/>
      <dgm:spPr/>
      <dgm:t>
        <a:bodyPr/>
        <a:lstStyle/>
        <a:p>
          <a:endParaRPr lang="en-US"/>
        </a:p>
      </dgm:t>
    </dgm:pt>
    <dgm:pt modelId="{79A0B57D-E13F-424B-B479-A05CE15399EE}">
      <dgm:prSet/>
      <dgm:spPr/>
      <dgm:t>
        <a:bodyPr/>
        <a:lstStyle/>
        <a:p>
          <a:r>
            <a:rPr lang="en-US" dirty="0"/>
            <a:t>Say it as if you are bored. “Today?”</a:t>
          </a:r>
        </a:p>
      </dgm:t>
    </dgm:pt>
    <dgm:pt modelId="{D26ECB2D-41F5-4361-A4D5-6D98F940EC5E}" type="parTrans" cxnId="{BCD003BE-D83D-48FE-A71B-557552698558}">
      <dgm:prSet/>
      <dgm:spPr/>
      <dgm:t>
        <a:bodyPr/>
        <a:lstStyle/>
        <a:p>
          <a:endParaRPr lang="en-US"/>
        </a:p>
      </dgm:t>
    </dgm:pt>
    <dgm:pt modelId="{64E9E3EC-5CC5-4B7B-ADCA-68C41F3ADCDC}" type="sibTrans" cxnId="{BCD003BE-D83D-48FE-A71B-557552698558}">
      <dgm:prSet/>
      <dgm:spPr/>
      <dgm:t>
        <a:bodyPr/>
        <a:lstStyle/>
        <a:p>
          <a:endParaRPr lang="en-US"/>
        </a:p>
      </dgm:t>
    </dgm:pt>
    <dgm:pt modelId="{6060AC0E-3422-4411-907F-A7159B6D13F9}">
      <dgm:prSet/>
      <dgm:spPr/>
      <dgm:t>
        <a:bodyPr/>
        <a:lstStyle/>
        <a:p>
          <a:r>
            <a:rPr lang="en-US" dirty="0"/>
            <a:t>Say it as if you are excited!  “Today!”</a:t>
          </a:r>
        </a:p>
      </dgm:t>
    </dgm:pt>
    <dgm:pt modelId="{84CF5B80-A022-4CC2-BF29-A8451D4C83EE}" type="parTrans" cxnId="{7A89C304-83CB-470A-9B03-00BE0B734722}">
      <dgm:prSet/>
      <dgm:spPr/>
      <dgm:t>
        <a:bodyPr/>
        <a:lstStyle/>
        <a:p>
          <a:endParaRPr lang="en-US"/>
        </a:p>
      </dgm:t>
    </dgm:pt>
    <dgm:pt modelId="{FCA21E92-23C2-46E8-9082-3F99265E2DAE}" type="sibTrans" cxnId="{7A89C304-83CB-470A-9B03-00BE0B734722}">
      <dgm:prSet/>
      <dgm:spPr/>
      <dgm:t>
        <a:bodyPr/>
        <a:lstStyle/>
        <a:p>
          <a:endParaRPr lang="en-US"/>
        </a:p>
      </dgm:t>
    </dgm:pt>
    <dgm:pt modelId="{D196A590-7B34-499A-9C28-E36871BC4C85}">
      <dgm:prSet/>
      <dgm:spPr/>
      <dgm:t>
        <a:bodyPr/>
        <a:lstStyle/>
        <a:p>
          <a:r>
            <a:rPr lang="en-US" dirty="0"/>
            <a:t>Say it as if you are surprised: “Today?”</a:t>
          </a:r>
        </a:p>
      </dgm:t>
    </dgm:pt>
    <dgm:pt modelId="{1A041BEE-D8DA-4AB9-A3E4-6D3F82EED74D}" type="parTrans" cxnId="{CA4A4E4E-A47F-4B45-9E2F-7AF7EF75071A}">
      <dgm:prSet/>
      <dgm:spPr/>
      <dgm:t>
        <a:bodyPr/>
        <a:lstStyle/>
        <a:p>
          <a:endParaRPr lang="en-US"/>
        </a:p>
      </dgm:t>
    </dgm:pt>
    <dgm:pt modelId="{4236EB8E-351A-4347-91A0-E2943B663491}" type="sibTrans" cxnId="{CA4A4E4E-A47F-4B45-9E2F-7AF7EF75071A}">
      <dgm:prSet/>
      <dgm:spPr/>
      <dgm:t>
        <a:bodyPr/>
        <a:lstStyle/>
        <a:p>
          <a:endParaRPr lang="en-US"/>
        </a:p>
      </dgm:t>
    </dgm:pt>
    <dgm:pt modelId="{BC6CAB37-BA25-4777-88AB-3A179099258E}" type="pres">
      <dgm:prSet presAssocID="{19B53A6B-0D8F-4BF2-BEF6-EE6B412CB459}" presName="vert0" presStyleCnt="0">
        <dgm:presLayoutVars>
          <dgm:dir/>
          <dgm:animOne val="branch"/>
          <dgm:animLvl val="lvl"/>
        </dgm:presLayoutVars>
      </dgm:prSet>
      <dgm:spPr/>
    </dgm:pt>
    <dgm:pt modelId="{50C04969-2899-420A-9FA0-284623E6006A}" type="pres">
      <dgm:prSet presAssocID="{2015F790-7D4B-4829-938C-81191EB86AEC}" presName="thickLine" presStyleLbl="alignNode1" presStyleIdx="0" presStyleCnt="4"/>
      <dgm:spPr/>
    </dgm:pt>
    <dgm:pt modelId="{C67CDA8E-0EAC-4785-8902-95852C1865D1}" type="pres">
      <dgm:prSet presAssocID="{2015F790-7D4B-4829-938C-81191EB86AEC}" presName="horz1" presStyleCnt="0"/>
      <dgm:spPr/>
    </dgm:pt>
    <dgm:pt modelId="{C9D0E000-9687-46B4-954C-73566E86FE7A}" type="pres">
      <dgm:prSet presAssocID="{2015F790-7D4B-4829-938C-81191EB86AEC}" presName="tx1" presStyleLbl="revTx" presStyleIdx="0" presStyleCnt="4"/>
      <dgm:spPr/>
    </dgm:pt>
    <dgm:pt modelId="{0EC172AD-A102-4DD1-982D-06064600AE47}" type="pres">
      <dgm:prSet presAssocID="{2015F790-7D4B-4829-938C-81191EB86AEC}" presName="vert1" presStyleCnt="0"/>
      <dgm:spPr/>
    </dgm:pt>
    <dgm:pt modelId="{F804AB7B-F64B-421D-933D-C26A37D863EA}" type="pres">
      <dgm:prSet presAssocID="{79A0B57D-E13F-424B-B479-A05CE15399EE}" presName="thickLine" presStyleLbl="alignNode1" presStyleIdx="1" presStyleCnt="4"/>
      <dgm:spPr/>
    </dgm:pt>
    <dgm:pt modelId="{BA1B0FA9-EB69-40B9-A7BF-55B4D14053E0}" type="pres">
      <dgm:prSet presAssocID="{79A0B57D-E13F-424B-B479-A05CE15399EE}" presName="horz1" presStyleCnt="0"/>
      <dgm:spPr/>
    </dgm:pt>
    <dgm:pt modelId="{F3FAF630-8343-4DBB-85C2-2E5F86CF0A70}" type="pres">
      <dgm:prSet presAssocID="{79A0B57D-E13F-424B-B479-A05CE15399EE}" presName="tx1" presStyleLbl="revTx" presStyleIdx="1" presStyleCnt="4"/>
      <dgm:spPr/>
    </dgm:pt>
    <dgm:pt modelId="{109962CF-8EB6-46C6-9D55-25903A759650}" type="pres">
      <dgm:prSet presAssocID="{79A0B57D-E13F-424B-B479-A05CE15399EE}" presName="vert1" presStyleCnt="0"/>
      <dgm:spPr/>
    </dgm:pt>
    <dgm:pt modelId="{5B8F68A4-4928-495C-B1CD-F78C3679F70B}" type="pres">
      <dgm:prSet presAssocID="{6060AC0E-3422-4411-907F-A7159B6D13F9}" presName="thickLine" presStyleLbl="alignNode1" presStyleIdx="2" presStyleCnt="4"/>
      <dgm:spPr/>
    </dgm:pt>
    <dgm:pt modelId="{49099B1B-DF68-4935-829D-A3F53D7AF677}" type="pres">
      <dgm:prSet presAssocID="{6060AC0E-3422-4411-907F-A7159B6D13F9}" presName="horz1" presStyleCnt="0"/>
      <dgm:spPr/>
    </dgm:pt>
    <dgm:pt modelId="{09951ACD-9C54-4809-86DF-9AB24D4B4B79}" type="pres">
      <dgm:prSet presAssocID="{6060AC0E-3422-4411-907F-A7159B6D13F9}" presName="tx1" presStyleLbl="revTx" presStyleIdx="2" presStyleCnt="4"/>
      <dgm:spPr/>
    </dgm:pt>
    <dgm:pt modelId="{4319DC9A-582D-40C1-9078-7094807A9B1F}" type="pres">
      <dgm:prSet presAssocID="{6060AC0E-3422-4411-907F-A7159B6D13F9}" presName="vert1" presStyleCnt="0"/>
      <dgm:spPr/>
    </dgm:pt>
    <dgm:pt modelId="{A5DF6F35-10D3-4E05-9EE2-EFFFDB574681}" type="pres">
      <dgm:prSet presAssocID="{D196A590-7B34-499A-9C28-E36871BC4C85}" presName="thickLine" presStyleLbl="alignNode1" presStyleIdx="3" presStyleCnt="4"/>
      <dgm:spPr/>
    </dgm:pt>
    <dgm:pt modelId="{23C1AA42-AECD-47A9-B5B3-FDD8189DEA61}" type="pres">
      <dgm:prSet presAssocID="{D196A590-7B34-499A-9C28-E36871BC4C85}" presName="horz1" presStyleCnt="0"/>
      <dgm:spPr/>
    </dgm:pt>
    <dgm:pt modelId="{4216644C-E72F-4883-874D-7FDBBA1874CC}" type="pres">
      <dgm:prSet presAssocID="{D196A590-7B34-499A-9C28-E36871BC4C85}" presName="tx1" presStyleLbl="revTx" presStyleIdx="3" presStyleCnt="4"/>
      <dgm:spPr/>
    </dgm:pt>
    <dgm:pt modelId="{9BB01BD6-1A46-4B92-B486-03B9B38B4A1E}" type="pres">
      <dgm:prSet presAssocID="{D196A590-7B34-499A-9C28-E36871BC4C85}" presName="vert1" presStyleCnt="0"/>
      <dgm:spPr/>
    </dgm:pt>
  </dgm:ptLst>
  <dgm:cxnLst>
    <dgm:cxn modelId="{B963D802-CEC4-47C2-95A1-04C3926D80AB}" type="presOf" srcId="{79A0B57D-E13F-424B-B479-A05CE15399EE}" destId="{F3FAF630-8343-4DBB-85C2-2E5F86CF0A70}" srcOrd="0" destOrd="0" presId="urn:microsoft.com/office/officeart/2008/layout/LinedList"/>
    <dgm:cxn modelId="{7A89C304-83CB-470A-9B03-00BE0B734722}" srcId="{19B53A6B-0D8F-4BF2-BEF6-EE6B412CB459}" destId="{6060AC0E-3422-4411-907F-A7159B6D13F9}" srcOrd="2" destOrd="0" parTransId="{84CF5B80-A022-4CC2-BF29-A8451D4C83EE}" sibTransId="{FCA21E92-23C2-46E8-9082-3F99265E2DAE}"/>
    <dgm:cxn modelId="{3AF27F0C-2541-420B-8FF9-8273062FEA69}" srcId="{19B53A6B-0D8F-4BF2-BEF6-EE6B412CB459}" destId="{2015F790-7D4B-4829-938C-81191EB86AEC}" srcOrd="0" destOrd="0" parTransId="{96EE07FF-55B5-4E5B-BADE-FE1B99FCFD97}" sibTransId="{6CC7ACF0-9D73-4C65-A1AC-0F39ABF3B7F0}"/>
    <dgm:cxn modelId="{58223465-B5BD-4B68-ACC3-F38019E79CA7}" type="presOf" srcId="{D196A590-7B34-499A-9C28-E36871BC4C85}" destId="{4216644C-E72F-4883-874D-7FDBBA1874CC}" srcOrd="0" destOrd="0" presId="urn:microsoft.com/office/officeart/2008/layout/LinedList"/>
    <dgm:cxn modelId="{24510C6C-DC95-49F3-B0A3-6493FAB8B978}" type="presOf" srcId="{2015F790-7D4B-4829-938C-81191EB86AEC}" destId="{C9D0E000-9687-46B4-954C-73566E86FE7A}" srcOrd="0" destOrd="0" presId="urn:microsoft.com/office/officeart/2008/layout/LinedList"/>
    <dgm:cxn modelId="{CA4A4E4E-A47F-4B45-9E2F-7AF7EF75071A}" srcId="{19B53A6B-0D8F-4BF2-BEF6-EE6B412CB459}" destId="{D196A590-7B34-499A-9C28-E36871BC4C85}" srcOrd="3" destOrd="0" parTransId="{1A041BEE-D8DA-4AB9-A3E4-6D3F82EED74D}" sibTransId="{4236EB8E-351A-4347-91A0-E2943B663491}"/>
    <dgm:cxn modelId="{49702876-1CAD-40E3-9312-E91F00AB224B}" type="presOf" srcId="{19B53A6B-0D8F-4BF2-BEF6-EE6B412CB459}" destId="{BC6CAB37-BA25-4777-88AB-3A179099258E}" srcOrd="0" destOrd="0" presId="urn:microsoft.com/office/officeart/2008/layout/LinedList"/>
    <dgm:cxn modelId="{A0849181-6976-4D31-9F20-96A719D4EC91}" type="presOf" srcId="{6060AC0E-3422-4411-907F-A7159B6D13F9}" destId="{09951ACD-9C54-4809-86DF-9AB24D4B4B79}" srcOrd="0" destOrd="0" presId="urn:microsoft.com/office/officeart/2008/layout/LinedList"/>
    <dgm:cxn modelId="{BCD003BE-D83D-48FE-A71B-557552698558}" srcId="{19B53A6B-0D8F-4BF2-BEF6-EE6B412CB459}" destId="{79A0B57D-E13F-424B-B479-A05CE15399EE}" srcOrd="1" destOrd="0" parTransId="{D26ECB2D-41F5-4361-A4D5-6D98F940EC5E}" sibTransId="{64E9E3EC-5CC5-4B7B-ADCA-68C41F3ADCDC}"/>
    <dgm:cxn modelId="{BEA38AAB-7C6B-4F97-9537-40FF8412C605}" type="presParOf" srcId="{BC6CAB37-BA25-4777-88AB-3A179099258E}" destId="{50C04969-2899-420A-9FA0-284623E6006A}" srcOrd="0" destOrd="0" presId="urn:microsoft.com/office/officeart/2008/layout/LinedList"/>
    <dgm:cxn modelId="{1EC5624F-4613-4A39-9693-CD57DC584C71}" type="presParOf" srcId="{BC6CAB37-BA25-4777-88AB-3A179099258E}" destId="{C67CDA8E-0EAC-4785-8902-95852C1865D1}" srcOrd="1" destOrd="0" presId="urn:microsoft.com/office/officeart/2008/layout/LinedList"/>
    <dgm:cxn modelId="{0BBA52AA-BA00-4C73-BD96-DAB4D082BFB1}" type="presParOf" srcId="{C67CDA8E-0EAC-4785-8902-95852C1865D1}" destId="{C9D0E000-9687-46B4-954C-73566E86FE7A}" srcOrd="0" destOrd="0" presId="urn:microsoft.com/office/officeart/2008/layout/LinedList"/>
    <dgm:cxn modelId="{C70F1B4F-D9FE-4434-B88D-716DCDAB41BB}" type="presParOf" srcId="{C67CDA8E-0EAC-4785-8902-95852C1865D1}" destId="{0EC172AD-A102-4DD1-982D-06064600AE47}" srcOrd="1" destOrd="0" presId="urn:microsoft.com/office/officeart/2008/layout/LinedList"/>
    <dgm:cxn modelId="{232A6F07-000D-4D10-8B55-52BA9604DBD5}" type="presParOf" srcId="{BC6CAB37-BA25-4777-88AB-3A179099258E}" destId="{F804AB7B-F64B-421D-933D-C26A37D863EA}" srcOrd="2" destOrd="0" presId="urn:microsoft.com/office/officeart/2008/layout/LinedList"/>
    <dgm:cxn modelId="{3812E1AA-FE36-405A-8008-DACA382E62BA}" type="presParOf" srcId="{BC6CAB37-BA25-4777-88AB-3A179099258E}" destId="{BA1B0FA9-EB69-40B9-A7BF-55B4D14053E0}" srcOrd="3" destOrd="0" presId="urn:microsoft.com/office/officeart/2008/layout/LinedList"/>
    <dgm:cxn modelId="{B6C6A80B-7974-4596-B077-7B44D2B85DBA}" type="presParOf" srcId="{BA1B0FA9-EB69-40B9-A7BF-55B4D14053E0}" destId="{F3FAF630-8343-4DBB-85C2-2E5F86CF0A70}" srcOrd="0" destOrd="0" presId="urn:microsoft.com/office/officeart/2008/layout/LinedList"/>
    <dgm:cxn modelId="{514FF1DB-BA1B-4E4D-82AD-DFE2B963E78C}" type="presParOf" srcId="{BA1B0FA9-EB69-40B9-A7BF-55B4D14053E0}" destId="{109962CF-8EB6-46C6-9D55-25903A759650}" srcOrd="1" destOrd="0" presId="urn:microsoft.com/office/officeart/2008/layout/LinedList"/>
    <dgm:cxn modelId="{C42AA55E-C106-44AE-A2F7-61CDAA3EEBFE}" type="presParOf" srcId="{BC6CAB37-BA25-4777-88AB-3A179099258E}" destId="{5B8F68A4-4928-495C-B1CD-F78C3679F70B}" srcOrd="4" destOrd="0" presId="urn:microsoft.com/office/officeart/2008/layout/LinedList"/>
    <dgm:cxn modelId="{55A6AB3E-7F0B-4C21-94A2-E1F48D4DDDC0}" type="presParOf" srcId="{BC6CAB37-BA25-4777-88AB-3A179099258E}" destId="{49099B1B-DF68-4935-829D-A3F53D7AF677}" srcOrd="5" destOrd="0" presId="urn:microsoft.com/office/officeart/2008/layout/LinedList"/>
    <dgm:cxn modelId="{849F6CD1-4A26-4DBF-B5E7-9B8E20412315}" type="presParOf" srcId="{49099B1B-DF68-4935-829D-A3F53D7AF677}" destId="{09951ACD-9C54-4809-86DF-9AB24D4B4B79}" srcOrd="0" destOrd="0" presId="urn:microsoft.com/office/officeart/2008/layout/LinedList"/>
    <dgm:cxn modelId="{E038900A-08EA-4054-879E-E1E1CD68A835}" type="presParOf" srcId="{49099B1B-DF68-4935-829D-A3F53D7AF677}" destId="{4319DC9A-582D-40C1-9078-7094807A9B1F}" srcOrd="1" destOrd="0" presId="urn:microsoft.com/office/officeart/2008/layout/LinedList"/>
    <dgm:cxn modelId="{A889F7F0-0DEE-44B1-BB4A-191115A293E3}" type="presParOf" srcId="{BC6CAB37-BA25-4777-88AB-3A179099258E}" destId="{A5DF6F35-10D3-4E05-9EE2-EFFFDB574681}" srcOrd="6" destOrd="0" presId="urn:microsoft.com/office/officeart/2008/layout/LinedList"/>
    <dgm:cxn modelId="{508811E3-A752-47BB-8F01-F57548698A39}" type="presParOf" srcId="{BC6CAB37-BA25-4777-88AB-3A179099258E}" destId="{23C1AA42-AECD-47A9-B5B3-FDD8189DEA61}" srcOrd="7" destOrd="0" presId="urn:microsoft.com/office/officeart/2008/layout/LinedList"/>
    <dgm:cxn modelId="{EC6573C8-6A70-4C4A-9704-3590D7AA347B}" type="presParOf" srcId="{23C1AA42-AECD-47A9-B5B3-FDD8189DEA61}" destId="{4216644C-E72F-4883-874D-7FDBBA1874CC}" srcOrd="0" destOrd="0" presId="urn:microsoft.com/office/officeart/2008/layout/LinedList"/>
    <dgm:cxn modelId="{107ECE00-5690-4813-8FB7-3D00E0C52031}" type="presParOf" srcId="{23C1AA42-AECD-47A9-B5B3-FDD8189DEA61}" destId="{9BB01BD6-1A46-4B92-B486-03B9B38B4A1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0967D4-6864-4AA6-A87A-718E1EFB07F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B6C07D-A15C-4688-AFA9-FFA7193F6BE6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Teacher:  “There is no homework today.”</a:t>
          </a:r>
          <a:b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Student: ________</a:t>
          </a:r>
        </a:p>
      </dgm:t>
    </dgm:pt>
    <dgm:pt modelId="{4F19EC97-1611-45F5-90E6-8B2FFFFCDB0B}" type="parTrans" cxnId="{3113B613-281F-4DE5-BBFD-B63C173F3B3A}">
      <dgm:prSet/>
      <dgm:spPr/>
      <dgm:t>
        <a:bodyPr/>
        <a:lstStyle/>
        <a:p>
          <a:endParaRPr lang="en-US"/>
        </a:p>
      </dgm:t>
    </dgm:pt>
    <dgm:pt modelId="{6994DCED-8702-4C60-BB35-73996B9C8F2E}" type="sibTrans" cxnId="{3113B613-281F-4DE5-BBFD-B63C173F3B3A}">
      <dgm:prSet/>
      <dgm:spPr/>
      <dgm:t>
        <a:bodyPr/>
        <a:lstStyle/>
        <a:p>
          <a:endParaRPr lang="en-US"/>
        </a:p>
      </dgm:t>
    </dgm:pt>
    <dgm:pt modelId="{82D43E2B-BC6B-4B95-A399-E9A74CD27C82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Student: “My dog ate my homework.”</a:t>
          </a:r>
          <a:b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Teacher: ______________</a:t>
          </a:r>
        </a:p>
      </dgm:t>
    </dgm:pt>
    <dgm:pt modelId="{35B4E3F8-4D3B-4380-9953-B88229296E19}" type="parTrans" cxnId="{E5552645-1B03-45BD-A985-3512B8A6FC87}">
      <dgm:prSet/>
      <dgm:spPr/>
      <dgm:t>
        <a:bodyPr/>
        <a:lstStyle/>
        <a:p>
          <a:endParaRPr lang="en-US"/>
        </a:p>
      </dgm:t>
    </dgm:pt>
    <dgm:pt modelId="{3A3FE7C9-7899-4D12-88BF-21671E37EBF0}" type="sibTrans" cxnId="{E5552645-1B03-45BD-A985-3512B8A6FC87}">
      <dgm:prSet/>
      <dgm:spPr/>
      <dgm:t>
        <a:bodyPr/>
        <a:lstStyle/>
        <a:p>
          <a:endParaRPr lang="en-US"/>
        </a:p>
      </dgm:t>
    </dgm:pt>
    <dgm:pt modelId="{4DE73A08-6E13-4D33-B75D-739E200D07F8}">
      <dgm:prSet/>
      <dgm:spPr/>
      <dgm:t>
        <a:bodyPr/>
        <a:lstStyle/>
        <a:p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Parents: “It’s time to go to bed.”</a:t>
          </a:r>
          <a:b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dirty="0">
              <a:latin typeface="Varela Round" panose="00000500000000000000" pitchFamily="2" charset="-79"/>
              <a:cs typeface="Varela Round" panose="00000500000000000000" pitchFamily="2" charset="-79"/>
            </a:rPr>
            <a:t>You: ______________</a:t>
          </a:r>
        </a:p>
      </dgm:t>
    </dgm:pt>
    <dgm:pt modelId="{0470C259-48D0-493F-86AF-A004C0F02292}" type="parTrans" cxnId="{8D0BD5DB-680D-4C76-8C66-102C01D6CD8C}">
      <dgm:prSet/>
      <dgm:spPr/>
      <dgm:t>
        <a:bodyPr/>
        <a:lstStyle/>
        <a:p>
          <a:endParaRPr lang="en-US"/>
        </a:p>
      </dgm:t>
    </dgm:pt>
    <dgm:pt modelId="{3A23D464-C81D-4F3D-A07B-1CD86214E4E5}" type="sibTrans" cxnId="{8D0BD5DB-680D-4C76-8C66-102C01D6CD8C}">
      <dgm:prSet/>
      <dgm:spPr/>
      <dgm:t>
        <a:bodyPr/>
        <a:lstStyle/>
        <a:p>
          <a:endParaRPr lang="en-US"/>
        </a:p>
      </dgm:t>
    </dgm:pt>
    <dgm:pt modelId="{6621FB2D-1325-4A03-82BC-6B2A1F03B485}" type="pres">
      <dgm:prSet presAssocID="{EE0967D4-6864-4AA6-A87A-718E1EFB07F5}" presName="root" presStyleCnt="0">
        <dgm:presLayoutVars>
          <dgm:dir/>
          <dgm:resizeHandles val="exact"/>
        </dgm:presLayoutVars>
      </dgm:prSet>
      <dgm:spPr/>
    </dgm:pt>
    <dgm:pt modelId="{DDD3980E-B331-4AE8-9130-21C49DCE3F0D}" type="pres">
      <dgm:prSet presAssocID="{28B6C07D-A15C-4688-AFA9-FFA7193F6BE6}" presName="compNode" presStyleCnt="0"/>
      <dgm:spPr/>
    </dgm:pt>
    <dgm:pt modelId="{2494A347-887D-403A-9C78-7B8B15B335B6}" type="pres">
      <dgm:prSet presAssocID="{28B6C07D-A15C-4688-AFA9-FFA7193F6BE6}" presName="bgRect" presStyleLbl="bgShp" presStyleIdx="0" presStyleCnt="3"/>
      <dgm:spPr/>
    </dgm:pt>
    <dgm:pt modelId="{9159BE8D-4A37-40F9-AD2B-9AA55CE7A0DB}" type="pres">
      <dgm:prSet presAssocID="{28B6C07D-A15C-4688-AFA9-FFA7193F6B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B4361B8-813C-4AFE-B29D-78D209DF7C10}" type="pres">
      <dgm:prSet presAssocID="{28B6C07D-A15C-4688-AFA9-FFA7193F6BE6}" presName="spaceRect" presStyleCnt="0"/>
      <dgm:spPr/>
    </dgm:pt>
    <dgm:pt modelId="{C6558B46-7B3E-4B8D-BB7C-4A218F5E00A3}" type="pres">
      <dgm:prSet presAssocID="{28B6C07D-A15C-4688-AFA9-FFA7193F6BE6}" presName="parTx" presStyleLbl="revTx" presStyleIdx="0" presStyleCnt="3">
        <dgm:presLayoutVars>
          <dgm:chMax val="0"/>
          <dgm:chPref val="0"/>
        </dgm:presLayoutVars>
      </dgm:prSet>
      <dgm:spPr/>
    </dgm:pt>
    <dgm:pt modelId="{2DF61C6B-7E5E-47DB-ABA9-E2EFB2491A28}" type="pres">
      <dgm:prSet presAssocID="{6994DCED-8702-4C60-BB35-73996B9C8F2E}" presName="sibTrans" presStyleCnt="0"/>
      <dgm:spPr/>
    </dgm:pt>
    <dgm:pt modelId="{21BEDBFF-2AA6-4E62-B9DA-9492132CA44D}" type="pres">
      <dgm:prSet presAssocID="{82D43E2B-BC6B-4B95-A399-E9A74CD27C82}" presName="compNode" presStyleCnt="0"/>
      <dgm:spPr/>
    </dgm:pt>
    <dgm:pt modelId="{17638043-3001-4A29-A316-6F3E4BD26DE3}" type="pres">
      <dgm:prSet presAssocID="{82D43E2B-BC6B-4B95-A399-E9A74CD27C82}" presName="bgRect" presStyleLbl="bgShp" presStyleIdx="1" presStyleCnt="3"/>
      <dgm:spPr/>
    </dgm:pt>
    <dgm:pt modelId="{E0B8465F-48F5-4A34-9241-AF8DDF4504CD}" type="pres">
      <dgm:prSet presAssocID="{82D43E2B-BC6B-4B95-A399-E9A74CD27C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g"/>
        </a:ext>
      </dgm:extLst>
    </dgm:pt>
    <dgm:pt modelId="{3567F059-1F38-43D4-9FC9-E7FF7B426F67}" type="pres">
      <dgm:prSet presAssocID="{82D43E2B-BC6B-4B95-A399-E9A74CD27C82}" presName="spaceRect" presStyleCnt="0"/>
      <dgm:spPr/>
    </dgm:pt>
    <dgm:pt modelId="{60F49D8F-2127-4E71-891B-5EF8C85D9E7F}" type="pres">
      <dgm:prSet presAssocID="{82D43E2B-BC6B-4B95-A399-E9A74CD27C82}" presName="parTx" presStyleLbl="revTx" presStyleIdx="1" presStyleCnt="3">
        <dgm:presLayoutVars>
          <dgm:chMax val="0"/>
          <dgm:chPref val="0"/>
        </dgm:presLayoutVars>
      </dgm:prSet>
      <dgm:spPr/>
    </dgm:pt>
    <dgm:pt modelId="{9E962694-18CA-47B5-8A5F-781B68E691F8}" type="pres">
      <dgm:prSet presAssocID="{3A3FE7C9-7899-4D12-88BF-21671E37EBF0}" presName="sibTrans" presStyleCnt="0"/>
      <dgm:spPr/>
    </dgm:pt>
    <dgm:pt modelId="{0EFD2060-FEEE-4752-9DF6-1036F99F625B}" type="pres">
      <dgm:prSet presAssocID="{4DE73A08-6E13-4D33-B75D-739E200D07F8}" presName="compNode" presStyleCnt="0"/>
      <dgm:spPr/>
    </dgm:pt>
    <dgm:pt modelId="{DB65727A-4E18-4128-8FF0-784DDA25CA42}" type="pres">
      <dgm:prSet presAssocID="{4DE73A08-6E13-4D33-B75D-739E200D07F8}" presName="bgRect" presStyleLbl="bgShp" presStyleIdx="2" presStyleCnt="3"/>
      <dgm:spPr/>
    </dgm:pt>
    <dgm:pt modelId="{599CCB2A-8472-4487-BA7F-0D5B9B23A575}" type="pres">
      <dgm:prSet presAssocID="{4DE73A08-6E13-4D33-B75D-739E200D07F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d"/>
        </a:ext>
      </dgm:extLst>
    </dgm:pt>
    <dgm:pt modelId="{D7F269C4-989E-47AF-B4A5-15793039F38D}" type="pres">
      <dgm:prSet presAssocID="{4DE73A08-6E13-4D33-B75D-739E200D07F8}" presName="spaceRect" presStyleCnt="0"/>
      <dgm:spPr/>
    </dgm:pt>
    <dgm:pt modelId="{335D0921-9FA4-4A40-B580-AF7B55A4C756}" type="pres">
      <dgm:prSet presAssocID="{4DE73A08-6E13-4D33-B75D-739E200D07F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113B613-281F-4DE5-BBFD-B63C173F3B3A}" srcId="{EE0967D4-6864-4AA6-A87A-718E1EFB07F5}" destId="{28B6C07D-A15C-4688-AFA9-FFA7193F6BE6}" srcOrd="0" destOrd="0" parTransId="{4F19EC97-1611-45F5-90E6-8B2FFFFCDB0B}" sibTransId="{6994DCED-8702-4C60-BB35-73996B9C8F2E}"/>
    <dgm:cxn modelId="{E5F08619-B8E4-4434-9170-79E54C2DACE8}" type="presOf" srcId="{28B6C07D-A15C-4688-AFA9-FFA7193F6BE6}" destId="{C6558B46-7B3E-4B8D-BB7C-4A218F5E00A3}" srcOrd="0" destOrd="0" presId="urn:microsoft.com/office/officeart/2018/2/layout/IconVerticalSolidList"/>
    <dgm:cxn modelId="{E5552645-1B03-45BD-A985-3512B8A6FC87}" srcId="{EE0967D4-6864-4AA6-A87A-718E1EFB07F5}" destId="{82D43E2B-BC6B-4B95-A399-E9A74CD27C82}" srcOrd="1" destOrd="0" parTransId="{35B4E3F8-4D3B-4380-9953-B88229296E19}" sibTransId="{3A3FE7C9-7899-4D12-88BF-21671E37EBF0}"/>
    <dgm:cxn modelId="{1B646D9F-9189-4625-88F1-9E30EC4CDF32}" type="presOf" srcId="{4DE73A08-6E13-4D33-B75D-739E200D07F8}" destId="{335D0921-9FA4-4A40-B580-AF7B55A4C756}" srcOrd="0" destOrd="0" presId="urn:microsoft.com/office/officeart/2018/2/layout/IconVerticalSolidList"/>
    <dgm:cxn modelId="{1AD755AC-380F-4F3D-B94F-8B89CACE95FA}" type="presOf" srcId="{82D43E2B-BC6B-4B95-A399-E9A74CD27C82}" destId="{60F49D8F-2127-4E71-891B-5EF8C85D9E7F}" srcOrd="0" destOrd="0" presId="urn:microsoft.com/office/officeart/2018/2/layout/IconVerticalSolidList"/>
    <dgm:cxn modelId="{3D3E64D9-678F-414B-95F0-5139535F64DC}" type="presOf" srcId="{EE0967D4-6864-4AA6-A87A-718E1EFB07F5}" destId="{6621FB2D-1325-4A03-82BC-6B2A1F03B485}" srcOrd="0" destOrd="0" presId="urn:microsoft.com/office/officeart/2018/2/layout/IconVerticalSolidList"/>
    <dgm:cxn modelId="{8D0BD5DB-680D-4C76-8C66-102C01D6CD8C}" srcId="{EE0967D4-6864-4AA6-A87A-718E1EFB07F5}" destId="{4DE73A08-6E13-4D33-B75D-739E200D07F8}" srcOrd="2" destOrd="0" parTransId="{0470C259-48D0-493F-86AF-A004C0F02292}" sibTransId="{3A23D464-C81D-4F3D-A07B-1CD86214E4E5}"/>
    <dgm:cxn modelId="{01F791D6-0C04-4AAF-88EB-0038589D7D60}" type="presParOf" srcId="{6621FB2D-1325-4A03-82BC-6B2A1F03B485}" destId="{DDD3980E-B331-4AE8-9130-21C49DCE3F0D}" srcOrd="0" destOrd="0" presId="urn:microsoft.com/office/officeart/2018/2/layout/IconVerticalSolidList"/>
    <dgm:cxn modelId="{9FEE382C-5BA2-4F95-A386-DDC21A4D525C}" type="presParOf" srcId="{DDD3980E-B331-4AE8-9130-21C49DCE3F0D}" destId="{2494A347-887D-403A-9C78-7B8B15B335B6}" srcOrd="0" destOrd="0" presId="urn:microsoft.com/office/officeart/2018/2/layout/IconVerticalSolidList"/>
    <dgm:cxn modelId="{863EB685-2327-4E2C-8F8A-B44C232C03F1}" type="presParOf" srcId="{DDD3980E-B331-4AE8-9130-21C49DCE3F0D}" destId="{9159BE8D-4A37-40F9-AD2B-9AA55CE7A0DB}" srcOrd="1" destOrd="0" presId="urn:microsoft.com/office/officeart/2018/2/layout/IconVerticalSolidList"/>
    <dgm:cxn modelId="{BE7208A1-899E-4375-A079-13401A7112AC}" type="presParOf" srcId="{DDD3980E-B331-4AE8-9130-21C49DCE3F0D}" destId="{2B4361B8-813C-4AFE-B29D-78D209DF7C10}" srcOrd="2" destOrd="0" presId="urn:microsoft.com/office/officeart/2018/2/layout/IconVerticalSolidList"/>
    <dgm:cxn modelId="{51C14500-977F-4C44-B5FA-79F2F9CD9E07}" type="presParOf" srcId="{DDD3980E-B331-4AE8-9130-21C49DCE3F0D}" destId="{C6558B46-7B3E-4B8D-BB7C-4A218F5E00A3}" srcOrd="3" destOrd="0" presId="urn:microsoft.com/office/officeart/2018/2/layout/IconVerticalSolidList"/>
    <dgm:cxn modelId="{1F289BFD-5D08-4651-B01E-B5777F32EB83}" type="presParOf" srcId="{6621FB2D-1325-4A03-82BC-6B2A1F03B485}" destId="{2DF61C6B-7E5E-47DB-ABA9-E2EFB2491A28}" srcOrd="1" destOrd="0" presId="urn:microsoft.com/office/officeart/2018/2/layout/IconVerticalSolidList"/>
    <dgm:cxn modelId="{0B7525E1-61E9-45AA-951C-2166BBA7F164}" type="presParOf" srcId="{6621FB2D-1325-4A03-82BC-6B2A1F03B485}" destId="{21BEDBFF-2AA6-4E62-B9DA-9492132CA44D}" srcOrd="2" destOrd="0" presId="urn:microsoft.com/office/officeart/2018/2/layout/IconVerticalSolidList"/>
    <dgm:cxn modelId="{B46B02C7-3C52-4F91-8583-79A09C77EF76}" type="presParOf" srcId="{21BEDBFF-2AA6-4E62-B9DA-9492132CA44D}" destId="{17638043-3001-4A29-A316-6F3E4BD26DE3}" srcOrd="0" destOrd="0" presId="urn:microsoft.com/office/officeart/2018/2/layout/IconVerticalSolidList"/>
    <dgm:cxn modelId="{A12858B1-F241-4207-B739-5386D31F705A}" type="presParOf" srcId="{21BEDBFF-2AA6-4E62-B9DA-9492132CA44D}" destId="{E0B8465F-48F5-4A34-9241-AF8DDF4504CD}" srcOrd="1" destOrd="0" presId="urn:microsoft.com/office/officeart/2018/2/layout/IconVerticalSolidList"/>
    <dgm:cxn modelId="{A2CF153E-7A8A-4C9A-B396-DA0AC9DDC7FE}" type="presParOf" srcId="{21BEDBFF-2AA6-4E62-B9DA-9492132CA44D}" destId="{3567F059-1F38-43D4-9FC9-E7FF7B426F67}" srcOrd="2" destOrd="0" presId="urn:microsoft.com/office/officeart/2018/2/layout/IconVerticalSolidList"/>
    <dgm:cxn modelId="{33C65A0F-9598-42B1-8CCC-E0AEB8E53C68}" type="presParOf" srcId="{21BEDBFF-2AA6-4E62-B9DA-9492132CA44D}" destId="{60F49D8F-2127-4E71-891B-5EF8C85D9E7F}" srcOrd="3" destOrd="0" presId="urn:microsoft.com/office/officeart/2018/2/layout/IconVerticalSolidList"/>
    <dgm:cxn modelId="{CF3447F7-197B-4CF9-BCBA-F3CEA22CB1B2}" type="presParOf" srcId="{6621FB2D-1325-4A03-82BC-6B2A1F03B485}" destId="{9E962694-18CA-47B5-8A5F-781B68E691F8}" srcOrd="3" destOrd="0" presId="urn:microsoft.com/office/officeart/2018/2/layout/IconVerticalSolidList"/>
    <dgm:cxn modelId="{0F61BC6F-1B85-43C7-83EB-D375672DD824}" type="presParOf" srcId="{6621FB2D-1325-4A03-82BC-6B2A1F03B485}" destId="{0EFD2060-FEEE-4752-9DF6-1036F99F625B}" srcOrd="4" destOrd="0" presId="urn:microsoft.com/office/officeart/2018/2/layout/IconVerticalSolidList"/>
    <dgm:cxn modelId="{253AA159-4A74-4407-AB70-FEB652884031}" type="presParOf" srcId="{0EFD2060-FEEE-4752-9DF6-1036F99F625B}" destId="{DB65727A-4E18-4128-8FF0-784DDA25CA42}" srcOrd="0" destOrd="0" presId="urn:microsoft.com/office/officeart/2018/2/layout/IconVerticalSolidList"/>
    <dgm:cxn modelId="{F24FBB3C-AD56-4702-A927-D004764B1F3E}" type="presParOf" srcId="{0EFD2060-FEEE-4752-9DF6-1036F99F625B}" destId="{599CCB2A-8472-4487-BA7F-0D5B9B23A575}" srcOrd="1" destOrd="0" presId="urn:microsoft.com/office/officeart/2018/2/layout/IconVerticalSolidList"/>
    <dgm:cxn modelId="{F007B685-F74D-45B9-B5BC-13AE98CB2F70}" type="presParOf" srcId="{0EFD2060-FEEE-4752-9DF6-1036F99F625B}" destId="{D7F269C4-989E-47AF-B4A5-15793039F38D}" srcOrd="2" destOrd="0" presId="urn:microsoft.com/office/officeart/2018/2/layout/IconVerticalSolidList"/>
    <dgm:cxn modelId="{52A748CD-8474-48D7-9B4F-03A2BC244485}" type="presParOf" srcId="{0EFD2060-FEEE-4752-9DF6-1036F99F625B}" destId="{335D0921-9FA4-4A40-B580-AF7B55A4C75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769BC-9603-4D5A-AC20-E4A836DAF309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4E94839-4453-4093-93DC-03E84B247E2B}">
      <dgm:prSet/>
      <dgm:spPr/>
      <dgm:t>
        <a:bodyPr/>
        <a:lstStyle/>
        <a:p>
          <a:r>
            <a:rPr lang="en-US"/>
            <a:t>“She sells sea shells by the sea shore.”</a:t>
          </a:r>
        </a:p>
      </dgm:t>
    </dgm:pt>
    <dgm:pt modelId="{E8455563-D880-47CC-B5D1-C7512F22F933}" type="parTrans" cxnId="{BCCADFE9-D504-4CCE-B752-2B1559E56E09}">
      <dgm:prSet/>
      <dgm:spPr/>
      <dgm:t>
        <a:bodyPr/>
        <a:lstStyle/>
        <a:p>
          <a:endParaRPr lang="en-US"/>
        </a:p>
      </dgm:t>
    </dgm:pt>
    <dgm:pt modelId="{EA48A632-AD1D-402E-9F1C-EFB20814B3D6}" type="sibTrans" cxnId="{BCCADFE9-D504-4CCE-B752-2B1559E56E09}">
      <dgm:prSet/>
      <dgm:spPr/>
      <dgm:t>
        <a:bodyPr/>
        <a:lstStyle/>
        <a:p>
          <a:endParaRPr lang="en-US"/>
        </a:p>
      </dgm:t>
    </dgm:pt>
    <dgm:pt modelId="{E2CF1EFC-901E-48B8-A6C4-B142E3CF85C4}">
      <dgm:prSet/>
      <dgm:spPr/>
      <dgm:t>
        <a:bodyPr/>
        <a:lstStyle/>
        <a:p>
          <a:r>
            <a:rPr lang="en-US"/>
            <a:t>Say it slowly.</a:t>
          </a:r>
        </a:p>
      </dgm:t>
    </dgm:pt>
    <dgm:pt modelId="{AC223C43-C33E-4D41-A369-5CB163CE8254}" type="parTrans" cxnId="{CF3DC4BB-D362-40A3-9A56-7DC63D567BEC}">
      <dgm:prSet/>
      <dgm:spPr/>
      <dgm:t>
        <a:bodyPr/>
        <a:lstStyle/>
        <a:p>
          <a:endParaRPr lang="en-US"/>
        </a:p>
      </dgm:t>
    </dgm:pt>
    <dgm:pt modelId="{30CBFB28-484B-47B5-B62E-97E9188A2FE3}" type="sibTrans" cxnId="{CF3DC4BB-D362-40A3-9A56-7DC63D567BEC}">
      <dgm:prSet/>
      <dgm:spPr/>
      <dgm:t>
        <a:bodyPr/>
        <a:lstStyle/>
        <a:p>
          <a:endParaRPr lang="en-US"/>
        </a:p>
      </dgm:t>
    </dgm:pt>
    <dgm:pt modelId="{F6B99A73-261A-4712-8BB7-DABE6AC51292}">
      <dgm:prSet/>
      <dgm:spPr/>
      <dgm:t>
        <a:bodyPr/>
        <a:lstStyle/>
        <a:p>
          <a:r>
            <a:rPr lang="en-US"/>
            <a:t>Say it quickly</a:t>
          </a:r>
        </a:p>
      </dgm:t>
    </dgm:pt>
    <dgm:pt modelId="{69D417A8-DCAF-4D81-BB8E-70B785ED41E3}" type="parTrans" cxnId="{49AF1F6E-2715-449A-B2FB-CD27393F4F2E}">
      <dgm:prSet/>
      <dgm:spPr/>
      <dgm:t>
        <a:bodyPr/>
        <a:lstStyle/>
        <a:p>
          <a:endParaRPr lang="en-US"/>
        </a:p>
      </dgm:t>
    </dgm:pt>
    <dgm:pt modelId="{7C83DDDD-79E3-45B4-B0F1-1F10C34F7E44}" type="sibTrans" cxnId="{49AF1F6E-2715-449A-B2FB-CD27393F4F2E}">
      <dgm:prSet/>
      <dgm:spPr/>
      <dgm:t>
        <a:bodyPr/>
        <a:lstStyle/>
        <a:p>
          <a:endParaRPr lang="en-US"/>
        </a:p>
      </dgm:t>
    </dgm:pt>
    <dgm:pt modelId="{2AF53F49-7D3D-4701-B234-64B7DC4AE0DA}">
      <dgm:prSet/>
      <dgm:spPr/>
      <dgm:t>
        <a:bodyPr/>
        <a:lstStyle/>
        <a:p>
          <a:r>
            <a:rPr lang="en-US" dirty="0"/>
            <a:t>Say it 2X in a row</a:t>
          </a:r>
        </a:p>
      </dgm:t>
    </dgm:pt>
    <dgm:pt modelId="{49D794A2-7C18-41FD-A0D1-BD8BFC6EE426}" type="parTrans" cxnId="{90516013-AC5E-42E1-B0EA-CBDE3CB3A295}">
      <dgm:prSet/>
      <dgm:spPr/>
      <dgm:t>
        <a:bodyPr/>
        <a:lstStyle/>
        <a:p>
          <a:endParaRPr lang="en-US"/>
        </a:p>
      </dgm:t>
    </dgm:pt>
    <dgm:pt modelId="{341861DA-A70C-4232-93E6-E36BA8FC4C9D}" type="sibTrans" cxnId="{90516013-AC5E-42E1-B0EA-CBDE3CB3A295}">
      <dgm:prSet/>
      <dgm:spPr/>
      <dgm:t>
        <a:bodyPr/>
        <a:lstStyle/>
        <a:p>
          <a:endParaRPr lang="en-US"/>
        </a:p>
      </dgm:t>
    </dgm:pt>
    <dgm:pt modelId="{36F73971-3DA4-46CB-B1F3-BD0712EE8955}" type="pres">
      <dgm:prSet presAssocID="{9E4769BC-9603-4D5A-AC20-E4A836DAF309}" presName="Name0" presStyleCnt="0">
        <dgm:presLayoutVars>
          <dgm:dir/>
          <dgm:animLvl val="lvl"/>
          <dgm:resizeHandles val="exact"/>
        </dgm:presLayoutVars>
      </dgm:prSet>
      <dgm:spPr/>
    </dgm:pt>
    <dgm:pt modelId="{440C182B-045C-48A8-91CE-075ED245B021}" type="pres">
      <dgm:prSet presAssocID="{54E94839-4453-4093-93DC-03E84B247E2B}" presName="boxAndChildren" presStyleCnt="0"/>
      <dgm:spPr/>
    </dgm:pt>
    <dgm:pt modelId="{7B0BE793-EC7A-48D8-9AA1-7914B6AE6E12}" type="pres">
      <dgm:prSet presAssocID="{54E94839-4453-4093-93DC-03E84B247E2B}" presName="parentTextBox" presStyleLbl="node1" presStyleIdx="0" presStyleCnt="1"/>
      <dgm:spPr/>
    </dgm:pt>
    <dgm:pt modelId="{0068CEC9-6939-4E0E-A4A0-9E1385B46D2E}" type="pres">
      <dgm:prSet presAssocID="{54E94839-4453-4093-93DC-03E84B247E2B}" presName="entireBox" presStyleLbl="node1" presStyleIdx="0" presStyleCnt="1" custLinFactNeighborX="13967"/>
      <dgm:spPr/>
    </dgm:pt>
    <dgm:pt modelId="{90706895-68C0-40D1-B6AD-CFAAAD6FA41B}" type="pres">
      <dgm:prSet presAssocID="{54E94839-4453-4093-93DC-03E84B247E2B}" presName="descendantBox" presStyleCnt="0"/>
      <dgm:spPr/>
    </dgm:pt>
    <dgm:pt modelId="{DC83E135-A4D3-4471-90C0-E6BA8B1B381C}" type="pres">
      <dgm:prSet presAssocID="{E2CF1EFC-901E-48B8-A6C4-B142E3CF85C4}" presName="childTextBox" presStyleLbl="fgAccFollowNode1" presStyleIdx="0" presStyleCnt="3">
        <dgm:presLayoutVars>
          <dgm:bulletEnabled val="1"/>
        </dgm:presLayoutVars>
      </dgm:prSet>
      <dgm:spPr/>
    </dgm:pt>
    <dgm:pt modelId="{48482FD6-7058-40F8-8383-F534B9018D20}" type="pres">
      <dgm:prSet presAssocID="{F6B99A73-261A-4712-8BB7-DABE6AC51292}" presName="childTextBox" presStyleLbl="fgAccFollowNode1" presStyleIdx="1" presStyleCnt="3">
        <dgm:presLayoutVars>
          <dgm:bulletEnabled val="1"/>
        </dgm:presLayoutVars>
      </dgm:prSet>
      <dgm:spPr/>
    </dgm:pt>
    <dgm:pt modelId="{7E96B5CA-5A34-46B9-8F8F-B9AE7962A531}" type="pres">
      <dgm:prSet presAssocID="{2AF53F49-7D3D-4701-B234-64B7DC4AE0DA}" presName="childTextBox" presStyleLbl="fgAccFollowNode1" presStyleIdx="2" presStyleCnt="3">
        <dgm:presLayoutVars>
          <dgm:bulletEnabled val="1"/>
        </dgm:presLayoutVars>
      </dgm:prSet>
      <dgm:spPr/>
    </dgm:pt>
  </dgm:ptLst>
  <dgm:cxnLst>
    <dgm:cxn modelId="{90516013-AC5E-42E1-B0EA-CBDE3CB3A295}" srcId="{54E94839-4453-4093-93DC-03E84B247E2B}" destId="{2AF53F49-7D3D-4701-B234-64B7DC4AE0DA}" srcOrd="2" destOrd="0" parTransId="{49D794A2-7C18-41FD-A0D1-BD8BFC6EE426}" sibTransId="{341861DA-A70C-4232-93E6-E36BA8FC4C9D}"/>
    <dgm:cxn modelId="{26D55F5D-FF12-45B0-98F3-BBAC88F3D20E}" type="presOf" srcId="{2AF53F49-7D3D-4701-B234-64B7DC4AE0DA}" destId="{7E96B5CA-5A34-46B9-8F8F-B9AE7962A531}" srcOrd="0" destOrd="0" presId="urn:microsoft.com/office/officeart/2005/8/layout/process4"/>
    <dgm:cxn modelId="{5D273E49-C4D9-44DC-9A3F-FA340F548AB4}" type="presOf" srcId="{54E94839-4453-4093-93DC-03E84B247E2B}" destId="{0068CEC9-6939-4E0E-A4A0-9E1385B46D2E}" srcOrd="1" destOrd="0" presId="urn:microsoft.com/office/officeart/2005/8/layout/process4"/>
    <dgm:cxn modelId="{83B7634D-91D0-4F79-8DB8-9EB50019E617}" type="presOf" srcId="{54E94839-4453-4093-93DC-03E84B247E2B}" destId="{7B0BE793-EC7A-48D8-9AA1-7914B6AE6E12}" srcOrd="0" destOrd="0" presId="urn:microsoft.com/office/officeart/2005/8/layout/process4"/>
    <dgm:cxn modelId="{49AF1F6E-2715-449A-B2FB-CD27393F4F2E}" srcId="{54E94839-4453-4093-93DC-03E84B247E2B}" destId="{F6B99A73-261A-4712-8BB7-DABE6AC51292}" srcOrd="1" destOrd="0" parTransId="{69D417A8-DCAF-4D81-BB8E-70B785ED41E3}" sibTransId="{7C83DDDD-79E3-45B4-B0F1-1F10C34F7E44}"/>
    <dgm:cxn modelId="{8854EA70-4691-473A-80DB-78248342390F}" type="presOf" srcId="{9E4769BC-9603-4D5A-AC20-E4A836DAF309}" destId="{36F73971-3DA4-46CB-B1F3-BD0712EE8955}" srcOrd="0" destOrd="0" presId="urn:microsoft.com/office/officeart/2005/8/layout/process4"/>
    <dgm:cxn modelId="{BB41EA89-E833-4D76-880B-F1620E23B259}" type="presOf" srcId="{E2CF1EFC-901E-48B8-A6C4-B142E3CF85C4}" destId="{DC83E135-A4D3-4471-90C0-E6BA8B1B381C}" srcOrd="0" destOrd="0" presId="urn:microsoft.com/office/officeart/2005/8/layout/process4"/>
    <dgm:cxn modelId="{CF3DC4BB-D362-40A3-9A56-7DC63D567BEC}" srcId="{54E94839-4453-4093-93DC-03E84B247E2B}" destId="{E2CF1EFC-901E-48B8-A6C4-B142E3CF85C4}" srcOrd="0" destOrd="0" parTransId="{AC223C43-C33E-4D41-A369-5CB163CE8254}" sibTransId="{30CBFB28-484B-47B5-B62E-97E9188A2FE3}"/>
    <dgm:cxn modelId="{BCCADFE9-D504-4CCE-B752-2B1559E56E09}" srcId="{9E4769BC-9603-4D5A-AC20-E4A836DAF309}" destId="{54E94839-4453-4093-93DC-03E84B247E2B}" srcOrd="0" destOrd="0" parTransId="{E8455563-D880-47CC-B5D1-C7512F22F933}" sibTransId="{EA48A632-AD1D-402E-9F1C-EFB20814B3D6}"/>
    <dgm:cxn modelId="{2F0403EB-1661-49B5-8C48-F1969120226C}" type="presOf" srcId="{F6B99A73-261A-4712-8BB7-DABE6AC51292}" destId="{48482FD6-7058-40F8-8383-F534B9018D20}" srcOrd="0" destOrd="0" presId="urn:microsoft.com/office/officeart/2005/8/layout/process4"/>
    <dgm:cxn modelId="{811CDDB3-F870-4312-9230-945899C6B168}" type="presParOf" srcId="{36F73971-3DA4-46CB-B1F3-BD0712EE8955}" destId="{440C182B-045C-48A8-91CE-075ED245B021}" srcOrd="0" destOrd="0" presId="urn:microsoft.com/office/officeart/2005/8/layout/process4"/>
    <dgm:cxn modelId="{F2900E40-4AC7-4B77-A010-076A993308B5}" type="presParOf" srcId="{440C182B-045C-48A8-91CE-075ED245B021}" destId="{7B0BE793-EC7A-48D8-9AA1-7914B6AE6E12}" srcOrd="0" destOrd="0" presId="urn:microsoft.com/office/officeart/2005/8/layout/process4"/>
    <dgm:cxn modelId="{F547C413-94CB-47AB-99BE-3268F0AF995C}" type="presParOf" srcId="{440C182B-045C-48A8-91CE-075ED245B021}" destId="{0068CEC9-6939-4E0E-A4A0-9E1385B46D2E}" srcOrd="1" destOrd="0" presId="urn:microsoft.com/office/officeart/2005/8/layout/process4"/>
    <dgm:cxn modelId="{CC90BF1D-EFEF-4670-9DC3-9F0546DC86A9}" type="presParOf" srcId="{440C182B-045C-48A8-91CE-075ED245B021}" destId="{90706895-68C0-40D1-B6AD-CFAAAD6FA41B}" srcOrd="2" destOrd="0" presId="urn:microsoft.com/office/officeart/2005/8/layout/process4"/>
    <dgm:cxn modelId="{02A8B1A9-3532-4285-941E-6BB5CF9C2FC8}" type="presParOf" srcId="{90706895-68C0-40D1-B6AD-CFAAAD6FA41B}" destId="{DC83E135-A4D3-4471-90C0-E6BA8B1B381C}" srcOrd="0" destOrd="0" presId="urn:microsoft.com/office/officeart/2005/8/layout/process4"/>
    <dgm:cxn modelId="{50FA8BEA-DB1F-4442-9EEC-88537747ED7B}" type="presParOf" srcId="{90706895-68C0-40D1-B6AD-CFAAAD6FA41B}" destId="{48482FD6-7058-40F8-8383-F534B9018D20}" srcOrd="1" destOrd="0" presId="urn:microsoft.com/office/officeart/2005/8/layout/process4"/>
    <dgm:cxn modelId="{E8B6066E-AA98-428D-9571-314257AC6EDF}" type="presParOf" srcId="{90706895-68C0-40D1-B6AD-CFAAAD6FA41B}" destId="{7E96B5CA-5A34-46B9-8F8F-B9AE7962A53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503EA8-0DAC-44AD-98C3-7A7523D2348A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L"/>
        </a:p>
      </dgm:t>
    </dgm:pt>
    <dgm:pt modelId="{5E36C6E0-4173-434F-850D-25CD3574AD77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Name</a:t>
          </a:r>
          <a:endParaRPr lang="en-IL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5CC87E8-D06B-4FD4-8124-431729C45D6F}" type="parTrans" cxnId="{9DB0A28D-75D5-4E81-92D8-65D5C2920D74}">
      <dgm:prSet/>
      <dgm:spPr/>
      <dgm:t>
        <a:bodyPr/>
        <a:lstStyle/>
        <a:p>
          <a:endParaRPr lang="en-IL"/>
        </a:p>
      </dgm:t>
    </dgm:pt>
    <dgm:pt modelId="{39795184-190D-46B2-BF5B-F14F6E17BC84}" type="sibTrans" cxnId="{9DB0A28D-75D5-4E81-92D8-65D5C2920D74}">
      <dgm:prSet/>
      <dgm:spPr/>
      <dgm:t>
        <a:bodyPr/>
        <a:lstStyle/>
        <a:p>
          <a:endParaRPr lang="en-IL"/>
        </a:p>
      </dgm:t>
    </dgm:pt>
    <dgm:pt modelId="{5B342CAE-E5C4-4327-A2B0-9FBC0A9A90B8}">
      <dgm:prSet phldrT="[Text]" custT="1"/>
      <dgm:spPr/>
      <dgm:t>
        <a:bodyPr/>
        <a:lstStyle/>
        <a:p>
          <a:endParaRPr lang="en-IL" sz="24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4E0F0B6-9832-4BF2-A8E5-A0E50848EEA7}" type="parTrans" cxnId="{6952CEF3-5D7B-48F1-964A-5A2023BD67BC}">
      <dgm:prSet/>
      <dgm:spPr/>
      <dgm:t>
        <a:bodyPr/>
        <a:lstStyle/>
        <a:p>
          <a:endParaRPr lang="en-IL"/>
        </a:p>
      </dgm:t>
    </dgm:pt>
    <dgm:pt modelId="{F7AC93D1-1D53-4D9F-8E8B-7C9297AF725F}" type="sibTrans" cxnId="{6952CEF3-5D7B-48F1-964A-5A2023BD67BC}">
      <dgm:prSet/>
      <dgm:spPr/>
      <dgm:t>
        <a:bodyPr/>
        <a:lstStyle/>
        <a:p>
          <a:endParaRPr lang="en-IL"/>
        </a:p>
      </dgm:t>
    </dgm:pt>
    <dgm:pt modelId="{85FFC992-9FB4-4CB8-8016-D22CADB8566A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Verb</a:t>
          </a:r>
          <a:endParaRPr lang="en-IL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20C989DF-100C-41ED-B01B-CBD5E34FB56D}" type="parTrans" cxnId="{9EBF2AED-31BB-4380-A4C9-571085F0FECC}">
      <dgm:prSet/>
      <dgm:spPr/>
      <dgm:t>
        <a:bodyPr/>
        <a:lstStyle/>
        <a:p>
          <a:endParaRPr lang="en-IL"/>
        </a:p>
      </dgm:t>
    </dgm:pt>
    <dgm:pt modelId="{2A8FFA63-838D-4CB9-AC65-E8AB10FB6F4F}" type="sibTrans" cxnId="{9EBF2AED-31BB-4380-A4C9-571085F0FECC}">
      <dgm:prSet/>
      <dgm:spPr/>
      <dgm:t>
        <a:bodyPr/>
        <a:lstStyle/>
        <a:p>
          <a:endParaRPr lang="en-IL"/>
        </a:p>
      </dgm:t>
    </dgm:pt>
    <dgm:pt modelId="{1CE55EA7-3873-49DD-85D1-DBF2DCF5681C}">
      <dgm:prSet phldrT="[Text]" custT="1"/>
      <dgm:spPr/>
      <dgm:t>
        <a:bodyPr/>
        <a:lstStyle/>
        <a:p>
          <a:endParaRPr lang="en-IL" sz="24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87CE78D-2ADE-4ED3-9D9D-06ECE4392EFD}" type="parTrans" cxnId="{A9BB0F0A-E1CC-4423-A315-93A2EDA9BC7A}">
      <dgm:prSet/>
      <dgm:spPr/>
      <dgm:t>
        <a:bodyPr/>
        <a:lstStyle/>
        <a:p>
          <a:endParaRPr lang="en-IL"/>
        </a:p>
      </dgm:t>
    </dgm:pt>
    <dgm:pt modelId="{3B9FDF2C-BAB1-486F-A96A-F4475E09361D}" type="sibTrans" cxnId="{A9BB0F0A-E1CC-4423-A315-93A2EDA9BC7A}">
      <dgm:prSet/>
      <dgm:spPr/>
      <dgm:t>
        <a:bodyPr/>
        <a:lstStyle/>
        <a:p>
          <a:endParaRPr lang="en-IL"/>
        </a:p>
      </dgm:t>
    </dgm:pt>
    <dgm:pt modelId="{3727B6E6-3CF0-4F08-8F51-60AB3B60348E}">
      <dgm:prSet phldrT="[Text]"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Adjective</a:t>
          </a:r>
          <a:endParaRPr lang="en-IL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E6E2085C-BAC9-462F-AF5B-A7A870B1E525}" type="parTrans" cxnId="{C3A1CFF0-1685-4CA9-AC49-09F77651A4A4}">
      <dgm:prSet/>
      <dgm:spPr/>
      <dgm:t>
        <a:bodyPr/>
        <a:lstStyle/>
        <a:p>
          <a:endParaRPr lang="en-IL"/>
        </a:p>
      </dgm:t>
    </dgm:pt>
    <dgm:pt modelId="{68336F06-EB0C-4E21-A5B2-60F003AC6B4C}" type="sibTrans" cxnId="{C3A1CFF0-1685-4CA9-AC49-09F77651A4A4}">
      <dgm:prSet/>
      <dgm:spPr/>
      <dgm:t>
        <a:bodyPr/>
        <a:lstStyle/>
        <a:p>
          <a:endParaRPr lang="en-IL"/>
        </a:p>
      </dgm:t>
    </dgm:pt>
    <dgm:pt modelId="{8CAF72DA-7531-4F00-B42B-AE678B9AA125}">
      <dgm:prSet phldrT="[Text]" custT="1"/>
      <dgm:spPr/>
      <dgm:t>
        <a:bodyPr/>
        <a:lstStyle/>
        <a:p>
          <a:endParaRPr lang="en-IL" sz="24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7AF2D21-4AD2-40FD-9918-BF30310107F3}" type="parTrans" cxnId="{BF2E5A65-8E50-4E7B-9151-5845661005BB}">
      <dgm:prSet/>
      <dgm:spPr/>
      <dgm:t>
        <a:bodyPr/>
        <a:lstStyle/>
        <a:p>
          <a:endParaRPr lang="en-IL"/>
        </a:p>
      </dgm:t>
    </dgm:pt>
    <dgm:pt modelId="{0013A3A2-5002-4561-8DBC-B89A49A6F05B}" type="sibTrans" cxnId="{BF2E5A65-8E50-4E7B-9151-5845661005BB}">
      <dgm:prSet/>
      <dgm:spPr/>
      <dgm:t>
        <a:bodyPr/>
        <a:lstStyle/>
        <a:p>
          <a:endParaRPr lang="en-IL"/>
        </a:p>
      </dgm:t>
    </dgm:pt>
    <dgm:pt modelId="{8150047F-337B-45E8-BAE7-37C6E66F37B6}">
      <dgm:prSet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Noun</a:t>
          </a:r>
          <a:endParaRPr lang="en-IL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D4C77C0-A780-4C16-9869-E666C7ECAF70}" type="parTrans" cxnId="{A0779A8D-D5E5-4F4D-A216-DEAF6E9EF8B1}">
      <dgm:prSet/>
      <dgm:spPr/>
      <dgm:t>
        <a:bodyPr/>
        <a:lstStyle/>
        <a:p>
          <a:endParaRPr lang="en-IL"/>
        </a:p>
      </dgm:t>
    </dgm:pt>
    <dgm:pt modelId="{EB92607E-A16E-415A-B00A-31A7E190BDFC}" type="sibTrans" cxnId="{A0779A8D-D5E5-4F4D-A216-DEAF6E9EF8B1}">
      <dgm:prSet/>
      <dgm:spPr/>
      <dgm:t>
        <a:bodyPr/>
        <a:lstStyle/>
        <a:p>
          <a:endParaRPr lang="en-IL"/>
        </a:p>
      </dgm:t>
    </dgm:pt>
    <dgm:pt modelId="{58AF79D4-5FFB-4648-83D2-9A4F8EFE2E78}">
      <dgm:prSet custT="1"/>
      <dgm:spPr/>
      <dgm:t>
        <a:bodyPr/>
        <a:lstStyle/>
        <a:p>
          <a:endParaRPr lang="en-IL" sz="24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806C252-81D6-4F7E-82AC-250C36FC0475}" type="parTrans" cxnId="{4461CA61-F0EC-4DE4-8C85-260C2907328B}">
      <dgm:prSet/>
      <dgm:spPr/>
      <dgm:t>
        <a:bodyPr/>
        <a:lstStyle/>
        <a:p>
          <a:endParaRPr lang="en-IL"/>
        </a:p>
      </dgm:t>
    </dgm:pt>
    <dgm:pt modelId="{A1FD3B74-C0C3-4521-8CC0-7AFBE973F2FB}" type="sibTrans" cxnId="{4461CA61-F0EC-4DE4-8C85-260C2907328B}">
      <dgm:prSet/>
      <dgm:spPr/>
      <dgm:t>
        <a:bodyPr/>
        <a:lstStyle/>
        <a:p>
          <a:endParaRPr lang="en-IL"/>
        </a:p>
      </dgm:t>
    </dgm:pt>
    <dgm:pt modelId="{C6F38498-0DF7-403D-9195-4C0E120809C7}">
      <dgm:prSet/>
      <dgm:spPr/>
      <dgm:t>
        <a:bodyPr/>
        <a:lstStyle/>
        <a:p>
          <a:r>
            <a:rPr lang="en-US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Place</a:t>
          </a:r>
          <a:endParaRPr lang="en-IL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7682AD77-A96E-4443-BAF3-D02DC2641D6F}" type="parTrans" cxnId="{7A46A9D0-2A67-4432-8144-696E3DD72910}">
      <dgm:prSet/>
      <dgm:spPr/>
      <dgm:t>
        <a:bodyPr/>
        <a:lstStyle/>
        <a:p>
          <a:endParaRPr lang="en-IL"/>
        </a:p>
      </dgm:t>
    </dgm:pt>
    <dgm:pt modelId="{F56C5623-88D9-4B11-8CEE-AC79464AC7C4}" type="sibTrans" cxnId="{7A46A9D0-2A67-4432-8144-696E3DD72910}">
      <dgm:prSet/>
      <dgm:spPr/>
      <dgm:t>
        <a:bodyPr/>
        <a:lstStyle/>
        <a:p>
          <a:endParaRPr lang="en-IL"/>
        </a:p>
      </dgm:t>
    </dgm:pt>
    <dgm:pt modelId="{7B50A1C8-3DB1-45C1-A713-ACEA06640811}">
      <dgm:prSet custT="1"/>
      <dgm:spPr/>
      <dgm:t>
        <a:bodyPr/>
        <a:lstStyle/>
        <a:p>
          <a:endParaRPr lang="en-IL" sz="24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4EC57E04-47EA-4215-9DB0-AD7356C20623}" type="parTrans" cxnId="{B166CC33-D3FD-4F0B-B0C4-703773D4B08A}">
      <dgm:prSet/>
      <dgm:spPr/>
      <dgm:t>
        <a:bodyPr/>
        <a:lstStyle/>
        <a:p>
          <a:endParaRPr lang="en-IL"/>
        </a:p>
      </dgm:t>
    </dgm:pt>
    <dgm:pt modelId="{1D079DE4-70CA-4C85-BBE8-5EF92358922C}" type="sibTrans" cxnId="{B166CC33-D3FD-4F0B-B0C4-703773D4B08A}">
      <dgm:prSet/>
      <dgm:spPr/>
      <dgm:t>
        <a:bodyPr/>
        <a:lstStyle/>
        <a:p>
          <a:endParaRPr lang="en-IL"/>
        </a:p>
      </dgm:t>
    </dgm:pt>
    <dgm:pt modelId="{2C7652FD-D14A-4BEC-ACDD-C232B4774E27}" type="pres">
      <dgm:prSet presAssocID="{68503EA8-0DAC-44AD-98C3-7A7523D2348A}" presName="Name0" presStyleCnt="0">
        <dgm:presLayoutVars>
          <dgm:chMax/>
          <dgm:chPref/>
          <dgm:dir/>
        </dgm:presLayoutVars>
      </dgm:prSet>
      <dgm:spPr/>
    </dgm:pt>
    <dgm:pt modelId="{DD66A889-441A-4D7C-B6D4-61C0AC44F6D2}" type="pres">
      <dgm:prSet presAssocID="{5E36C6E0-4173-434F-850D-25CD3574AD77}" presName="parenttextcomposite" presStyleCnt="0"/>
      <dgm:spPr/>
    </dgm:pt>
    <dgm:pt modelId="{1046C99A-8364-4819-80BA-EB3BB4439A14}" type="pres">
      <dgm:prSet presAssocID="{5E36C6E0-4173-434F-850D-25CD3574AD77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61F87A2A-8A3D-4C4E-B935-6A7F73B664BC}" type="pres">
      <dgm:prSet presAssocID="{5E36C6E0-4173-434F-850D-25CD3574AD77}" presName="composite" presStyleCnt="0"/>
      <dgm:spPr/>
    </dgm:pt>
    <dgm:pt modelId="{A55A7D0E-C9F3-4B13-AC97-CABB22609DCB}" type="pres">
      <dgm:prSet presAssocID="{5E36C6E0-4173-434F-850D-25CD3574AD77}" presName="chevron1" presStyleLbl="alignNode1" presStyleIdx="0" presStyleCnt="35"/>
      <dgm:spPr/>
    </dgm:pt>
    <dgm:pt modelId="{D84C6F09-5435-449E-A8F6-AD948EEF61F0}" type="pres">
      <dgm:prSet presAssocID="{5E36C6E0-4173-434F-850D-25CD3574AD77}" presName="chevron2" presStyleLbl="alignNode1" presStyleIdx="1" presStyleCnt="35"/>
      <dgm:spPr/>
    </dgm:pt>
    <dgm:pt modelId="{C15E61B7-CCFF-494A-BD6F-A0168BC4C3EE}" type="pres">
      <dgm:prSet presAssocID="{5E36C6E0-4173-434F-850D-25CD3574AD77}" presName="chevron3" presStyleLbl="alignNode1" presStyleIdx="2" presStyleCnt="35"/>
      <dgm:spPr/>
    </dgm:pt>
    <dgm:pt modelId="{A9E77B87-E076-439E-BB8D-08DB30A5E23F}" type="pres">
      <dgm:prSet presAssocID="{5E36C6E0-4173-434F-850D-25CD3574AD77}" presName="chevron4" presStyleLbl="alignNode1" presStyleIdx="3" presStyleCnt="35"/>
      <dgm:spPr/>
    </dgm:pt>
    <dgm:pt modelId="{CC523135-1A68-4896-9467-EF84D5D3CCCE}" type="pres">
      <dgm:prSet presAssocID="{5E36C6E0-4173-434F-850D-25CD3574AD77}" presName="chevron5" presStyleLbl="alignNode1" presStyleIdx="4" presStyleCnt="35"/>
      <dgm:spPr/>
    </dgm:pt>
    <dgm:pt modelId="{F5A18532-CCF8-4B27-BF47-AEB57E2E1E8B}" type="pres">
      <dgm:prSet presAssocID="{5E36C6E0-4173-434F-850D-25CD3574AD77}" presName="chevron6" presStyleLbl="alignNode1" presStyleIdx="5" presStyleCnt="35"/>
      <dgm:spPr/>
    </dgm:pt>
    <dgm:pt modelId="{2784C79E-1B90-4BAE-B1EC-5B21E517652A}" type="pres">
      <dgm:prSet presAssocID="{5E36C6E0-4173-434F-850D-25CD3574AD77}" presName="chevron7" presStyleLbl="alignNode1" presStyleIdx="6" presStyleCnt="35"/>
      <dgm:spPr/>
    </dgm:pt>
    <dgm:pt modelId="{B042F4FA-AD97-4406-B8B5-73B08885F3BF}" type="pres">
      <dgm:prSet presAssocID="{5E36C6E0-4173-434F-850D-25CD3574AD77}" presName="childtext" presStyleLbl="solidFgAcc1" presStyleIdx="0" presStyleCnt="5">
        <dgm:presLayoutVars>
          <dgm:chMax/>
          <dgm:chPref val="0"/>
          <dgm:bulletEnabled val="1"/>
        </dgm:presLayoutVars>
      </dgm:prSet>
      <dgm:spPr/>
    </dgm:pt>
    <dgm:pt modelId="{0BCF806C-029E-4394-A72C-C9840EDEA87D}" type="pres">
      <dgm:prSet presAssocID="{39795184-190D-46B2-BF5B-F14F6E17BC84}" presName="sibTrans" presStyleCnt="0"/>
      <dgm:spPr/>
    </dgm:pt>
    <dgm:pt modelId="{20370FBF-0400-4033-910B-F855A6D70AC2}" type="pres">
      <dgm:prSet presAssocID="{85FFC992-9FB4-4CB8-8016-D22CADB8566A}" presName="parenttextcomposite" presStyleCnt="0"/>
      <dgm:spPr/>
    </dgm:pt>
    <dgm:pt modelId="{60FFCF00-00D9-4672-AE0F-F434240D7CAE}" type="pres">
      <dgm:prSet presAssocID="{85FFC992-9FB4-4CB8-8016-D22CADB8566A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3374ABCC-D53C-4CDD-B8B5-EFB3E1D6B064}" type="pres">
      <dgm:prSet presAssocID="{85FFC992-9FB4-4CB8-8016-D22CADB8566A}" presName="composite" presStyleCnt="0"/>
      <dgm:spPr/>
    </dgm:pt>
    <dgm:pt modelId="{8FB039A5-6B91-4CC5-AA32-5CC796369257}" type="pres">
      <dgm:prSet presAssocID="{85FFC992-9FB4-4CB8-8016-D22CADB8566A}" presName="chevron1" presStyleLbl="alignNode1" presStyleIdx="7" presStyleCnt="35"/>
      <dgm:spPr/>
    </dgm:pt>
    <dgm:pt modelId="{4AD93E84-D6B1-4289-B73B-B76552576A56}" type="pres">
      <dgm:prSet presAssocID="{85FFC992-9FB4-4CB8-8016-D22CADB8566A}" presName="chevron2" presStyleLbl="alignNode1" presStyleIdx="8" presStyleCnt="35"/>
      <dgm:spPr/>
    </dgm:pt>
    <dgm:pt modelId="{76687CEC-A2C9-48D2-B174-F385E81CC881}" type="pres">
      <dgm:prSet presAssocID="{85FFC992-9FB4-4CB8-8016-D22CADB8566A}" presName="chevron3" presStyleLbl="alignNode1" presStyleIdx="9" presStyleCnt="35"/>
      <dgm:spPr/>
    </dgm:pt>
    <dgm:pt modelId="{D068B092-A799-4631-8430-D30120C7FFF0}" type="pres">
      <dgm:prSet presAssocID="{85FFC992-9FB4-4CB8-8016-D22CADB8566A}" presName="chevron4" presStyleLbl="alignNode1" presStyleIdx="10" presStyleCnt="35"/>
      <dgm:spPr/>
    </dgm:pt>
    <dgm:pt modelId="{E6E8A953-9726-4963-A4A0-6BDA957D03BA}" type="pres">
      <dgm:prSet presAssocID="{85FFC992-9FB4-4CB8-8016-D22CADB8566A}" presName="chevron5" presStyleLbl="alignNode1" presStyleIdx="11" presStyleCnt="35"/>
      <dgm:spPr/>
    </dgm:pt>
    <dgm:pt modelId="{2870EC96-619F-4791-A804-76D835203D3B}" type="pres">
      <dgm:prSet presAssocID="{85FFC992-9FB4-4CB8-8016-D22CADB8566A}" presName="chevron6" presStyleLbl="alignNode1" presStyleIdx="12" presStyleCnt="35"/>
      <dgm:spPr/>
    </dgm:pt>
    <dgm:pt modelId="{9A17C1D2-4DF9-442B-A846-1E9ED33D8FDA}" type="pres">
      <dgm:prSet presAssocID="{85FFC992-9FB4-4CB8-8016-D22CADB8566A}" presName="chevron7" presStyleLbl="alignNode1" presStyleIdx="13" presStyleCnt="35"/>
      <dgm:spPr/>
    </dgm:pt>
    <dgm:pt modelId="{61BED146-92C2-44A9-A3A1-959D7CA5CA3B}" type="pres">
      <dgm:prSet presAssocID="{85FFC992-9FB4-4CB8-8016-D22CADB8566A}" presName="childtext" presStyleLbl="solidFgAcc1" presStyleIdx="1" presStyleCnt="5">
        <dgm:presLayoutVars>
          <dgm:chMax/>
          <dgm:chPref val="0"/>
          <dgm:bulletEnabled val="1"/>
        </dgm:presLayoutVars>
      </dgm:prSet>
      <dgm:spPr/>
    </dgm:pt>
    <dgm:pt modelId="{A22BB5BE-F9E4-431A-97BC-D3A44B5584DF}" type="pres">
      <dgm:prSet presAssocID="{2A8FFA63-838D-4CB9-AC65-E8AB10FB6F4F}" presName="sibTrans" presStyleCnt="0"/>
      <dgm:spPr/>
    </dgm:pt>
    <dgm:pt modelId="{6C0CCD61-CA78-4C2F-B8DE-BA48389B5753}" type="pres">
      <dgm:prSet presAssocID="{3727B6E6-3CF0-4F08-8F51-60AB3B60348E}" presName="parenttextcomposite" presStyleCnt="0"/>
      <dgm:spPr/>
    </dgm:pt>
    <dgm:pt modelId="{F4DF30D6-F06E-4738-B6EA-0673925412AC}" type="pres">
      <dgm:prSet presAssocID="{3727B6E6-3CF0-4F08-8F51-60AB3B60348E}" presName="parenttext" presStyleLbl="revTx" presStyleIdx="2" presStyleCnt="5">
        <dgm:presLayoutVars>
          <dgm:chMax/>
          <dgm:chPref val="2"/>
          <dgm:bulletEnabled val="1"/>
        </dgm:presLayoutVars>
      </dgm:prSet>
      <dgm:spPr/>
    </dgm:pt>
    <dgm:pt modelId="{5BB1CB24-EF67-44B0-A031-52139AEEE3E1}" type="pres">
      <dgm:prSet presAssocID="{3727B6E6-3CF0-4F08-8F51-60AB3B60348E}" presName="composite" presStyleCnt="0"/>
      <dgm:spPr/>
    </dgm:pt>
    <dgm:pt modelId="{1E37B6C9-0C47-4ACD-9070-EA071A2C9592}" type="pres">
      <dgm:prSet presAssocID="{3727B6E6-3CF0-4F08-8F51-60AB3B60348E}" presName="chevron1" presStyleLbl="alignNode1" presStyleIdx="14" presStyleCnt="35"/>
      <dgm:spPr/>
    </dgm:pt>
    <dgm:pt modelId="{7C44E35E-6F28-49D9-81DA-62AC6ECE66A5}" type="pres">
      <dgm:prSet presAssocID="{3727B6E6-3CF0-4F08-8F51-60AB3B60348E}" presName="chevron2" presStyleLbl="alignNode1" presStyleIdx="15" presStyleCnt="35"/>
      <dgm:spPr/>
    </dgm:pt>
    <dgm:pt modelId="{00C90807-3D7D-4686-AD51-AE6D70334C19}" type="pres">
      <dgm:prSet presAssocID="{3727B6E6-3CF0-4F08-8F51-60AB3B60348E}" presName="chevron3" presStyleLbl="alignNode1" presStyleIdx="16" presStyleCnt="35"/>
      <dgm:spPr/>
    </dgm:pt>
    <dgm:pt modelId="{BF06C86D-7663-4A53-BD6A-EBAEACEBA46A}" type="pres">
      <dgm:prSet presAssocID="{3727B6E6-3CF0-4F08-8F51-60AB3B60348E}" presName="chevron4" presStyleLbl="alignNode1" presStyleIdx="17" presStyleCnt="35"/>
      <dgm:spPr/>
    </dgm:pt>
    <dgm:pt modelId="{7988DA91-D42F-4F39-A418-E58851158D74}" type="pres">
      <dgm:prSet presAssocID="{3727B6E6-3CF0-4F08-8F51-60AB3B60348E}" presName="chevron5" presStyleLbl="alignNode1" presStyleIdx="18" presStyleCnt="35"/>
      <dgm:spPr/>
    </dgm:pt>
    <dgm:pt modelId="{4DE698A6-7E86-4E50-9DBB-0C13CF52B29C}" type="pres">
      <dgm:prSet presAssocID="{3727B6E6-3CF0-4F08-8F51-60AB3B60348E}" presName="chevron6" presStyleLbl="alignNode1" presStyleIdx="19" presStyleCnt="35"/>
      <dgm:spPr/>
    </dgm:pt>
    <dgm:pt modelId="{5175EE29-56C0-4F10-B35B-2FC86E2BFAE8}" type="pres">
      <dgm:prSet presAssocID="{3727B6E6-3CF0-4F08-8F51-60AB3B60348E}" presName="chevron7" presStyleLbl="alignNode1" presStyleIdx="20" presStyleCnt="35"/>
      <dgm:spPr/>
    </dgm:pt>
    <dgm:pt modelId="{45A3579C-EAAF-4498-B3BB-ECE25B1E6CC1}" type="pres">
      <dgm:prSet presAssocID="{3727B6E6-3CF0-4F08-8F51-60AB3B60348E}" presName="childtext" presStyleLbl="solidFgAcc1" presStyleIdx="2" presStyleCnt="5">
        <dgm:presLayoutVars>
          <dgm:chMax/>
          <dgm:chPref val="0"/>
          <dgm:bulletEnabled val="1"/>
        </dgm:presLayoutVars>
      </dgm:prSet>
      <dgm:spPr/>
    </dgm:pt>
    <dgm:pt modelId="{8B37A1C8-8CF7-4467-8413-B139FF0FF25E}" type="pres">
      <dgm:prSet presAssocID="{68336F06-EB0C-4E21-A5B2-60F003AC6B4C}" presName="sibTrans" presStyleCnt="0"/>
      <dgm:spPr/>
    </dgm:pt>
    <dgm:pt modelId="{4C7B9949-B445-4A1D-9359-821128C5D295}" type="pres">
      <dgm:prSet presAssocID="{8150047F-337B-45E8-BAE7-37C6E66F37B6}" presName="parenttextcomposite" presStyleCnt="0"/>
      <dgm:spPr/>
    </dgm:pt>
    <dgm:pt modelId="{70965698-D17B-438B-8C72-16C30C58D4E4}" type="pres">
      <dgm:prSet presAssocID="{8150047F-337B-45E8-BAE7-37C6E66F37B6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37CBDB64-EB64-496B-B0FB-848633E90ADB}" type="pres">
      <dgm:prSet presAssocID="{8150047F-337B-45E8-BAE7-37C6E66F37B6}" presName="composite" presStyleCnt="0"/>
      <dgm:spPr/>
    </dgm:pt>
    <dgm:pt modelId="{7BA4A73C-E2F0-4949-BB74-38ABD2FA998C}" type="pres">
      <dgm:prSet presAssocID="{8150047F-337B-45E8-BAE7-37C6E66F37B6}" presName="chevron1" presStyleLbl="alignNode1" presStyleIdx="21" presStyleCnt="35"/>
      <dgm:spPr/>
    </dgm:pt>
    <dgm:pt modelId="{546F169B-C799-4232-9D4F-7AB81EC07F68}" type="pres">
      <dgm:prSet presAssocID="{8150047F-337B-45E8-BAE7-37C6E66F37B6}" presName="chevron2" presStyleLbl="alignNode1" presStyleIdx="22" presStyleCnt="35"/>
      <dgm:spPr/>
    </dgm:pt>
    <dgm:pt modelId="{67D815A5-036F-490D-A5B8-39456FFFD38D}" type="pres">
      <dgm:prSet presAssocID="{8150047F-337B-45E8-BAE7-37C6E66F37B6}" presName="chevron3" presStyleLbl="alignNode1" presStyleIdx="23" presStyleCnt="35"/>
      <dgm:spPr/>
    </dgm:pt>
    <dgm:pt modelId="{0D350443-85AD-48B8-8351-92A10FC4CFA3}" type="pres">
      <dgm:prSet presAssocID="{8150047F-337B-45E8-BAE7-37C6E66F37B6}" presName="chevron4" presStyleLbl="alignNode1" presStyleIdx="24" presStyleCnt="35"/>
      <dgm:spPr/>
    </dgm:pt>
    <dgm:pt modelId="{7BEEFAC0-EBB2-4540-9D6C-421E77AA421A}" type="pres">
      <dgm:prSet presAssocID="{8150047F-337B-45E8-BAE7-37C6E66F37B6}" presName="chevron5" presStyleLbl="alignNode1" presStyleIdx="25" presStyleCnt="35"/>
      <dgm:spPr/>
    </dgm:pt>
    <dgm:pt modelId="{A923F4AA-5175-4F86-8705-125B0327AC99}" type="pres">
      <dgm:prSet presAssocID="{8150047F-337B-45E8-BAE7-37C6E66F37B6}" presName="chevron6" presStyleLbl="alignNode1" presStyleIdx="26" presStyleCnt="35"/>
      <dgm:spPr/>
    </dgm:pt>
    <dgm:pt modelId="{FA1B7513-580B-4014-AAE6-DE9CBFAA9C12}" type="pres">
      <dgm:prSet presAssocID="{8150047F-337B-45E8-BAE7-37C6E66F37B6}" presName="chevron7" presStyleLbl="alignNode1" presStyleIdx="27" presStyleCnt="35"/>
      <dgm:spPr/>
    </dgm:pt>
    <dgm:pt modelId="{9A53129E-98F5-4EA8-8564-5547C24C4945}" type="pres">
      <dgm:prSet presAssocID="{8150047F-337B-45E8-BAE7-37C6E66F37B6}" presName="childtext" presStyleLbl="solidFgAcc1" presStyleIdx="3" presStyleCnt="5">
        <dgm:presLayoutVars>
          <dgm:chMax/>
          <dgm:chPref val="0"/>
          <dgm:bulletEnabled val="1"/>
        </dgm:presLayoutVars>
      </dgm:prSet>
      <dgm:spPr/>
    </dgm:pt>
    <dgm:pt modelId="{C783DA7D-2172-4703-B82B-BC66ED3A8906}" type="pres">
      <dgm:prSet presAssocID="{EB92607E-A16E-415A-B00A-31A7E190BDFC}" presName="sibTrans" presStyleCnt="0"/>
      <dgm:spPr/>
    </dgm:pt>
    <dgm:pt modelId="{4EBBCC71-0BC8-4F37-891B-65A1F2434800}" type="pres">
      <dgm:prSet presAssocID="{C6F38498-0DF7-403D-9195-4C0E120809C7}" presName="parenttextcomposite" presStyleCnt="0"/>
      <dgm:spPr/>
    </dgm:pt>
    <dgm:pt modelId="{69AAAFAE-40B1-48D5-BB35-BA01C926D520}" type="pres">
      <dgm:prSet presAssocID="{C6F38498-0DF7-403D-9195-4C0E120809C7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07C302A5-C48E-4930-BE25-4334766A1B6E}" type="pres">
      <dgm:prSet presAssocID="{C6F38498-0DF7-403D-9195-4C0E120809C7}" presName="composite" presStyleCnt="0"/>
      <dgm:spPr/>
    </dgm:pt>
    <dgm:pt modelId="{1381E69C-8021-4E60-B2C5-54017B22A091}" type="pres">
      <dgm:prSet presAssocID="{C6F38498-0DF7-403D-9195-4C0E120809C7}" presName="chevron1" presStyleLbl="alignNode1" presStyleIdx="28" presStyleCnt="35"/>
      <dgm:spPr/>
    </dgm:pt>
    <dgm:pt modelId="{3C3A861C-F50D-49A7-B1C1-B1E90E7BC3C7}" type="pres">
      <dgm:prSet presAssocID="{C6F38498-0DF7-403D-9195-4C0E120809C7}" presName="chevron2" presStyleLbl="alignNode1" presStyleIdx="29" presStyleCnt="35"/>
      <dgm:spPr/>
    </dgm:pt>
    <dgm:pt modelId="{451BEAB7-DEE6-4344-ACCB-7AE61E19C820}" type="pres">
      <dgm:prSet presAssocID="{C6F38498-0DF7-403D-9195-4C0E120809C7}" presName="chevron3" presStyleLbl="alignNode1" presStyleIdx="30" presStyleCnt="35"/>
      <dgm:spPr/>
    </dgm:pt>
    <dgm:pt modelId="{7685D76B-EF33-4846-8F50-874BB2E6A8A1}" type="pres">
      <dgm:prSet presAssocID="{C6F38498-0DF7-403D-9195-4C0E120809C7}" presName="chevron4" presStyleLbl="alignNode1" presStyleIdx="31" presStyleCnt="35"/>
      <dgm:spPr/>
    </dgm:pt>
    <dgm:pt modelId="{FFEDFAEC-3B81-4D51-A965-A311A3A3014E}" type="pres">
      <dgm:prSet presAssocID="{C6F38498-0DF7-403D-9195-4C0E120809C7}" presName="chevron5" presStyleLbl="alignNode1" presStyleIdx="32" presStyleCnt="35"/>
      <dgm:spPr/>
    </dgm:pt>
    <dgm:pt modelId="{A192CF9C-4BAE-4A15-88BB-CAD063FC8FF7}" type="pres">
      <dgm:prSet presAssocID="{C6F38498-0DF7-403D-9195-4C0E120809C7}" presName="chevron6" presStyleLbl="alignNode1" presStyleIdx="33" presStyleCnt="35"/>
      <dgm:spPr/>
    </dgm:pt>
    <dgm:pt modelId="{BAE3DD87-3D03-4513-8C26-B858140B9EC8}" type="pres">
      <dgm:prSet presAssocID="{C6F38498-0DF7-403D-9195-4C0E120809C7}" presName="chevron7" presStyleLbl="alignNode1" presStyleIdx="34" presStyleCnt="35"/>
      <dgm:spPr/>
    </dgm:pt>
    <dgm:pt modelId="{44C76BDB-605B-4CE7-BBB1-3EC0A1BDD9BD}" type="pres">
      <dgm:prSet presAssocID="{C6F38498-0DF7-403D-9195-4C0E120809C7}" presName="childtext" presStyleLbl="solidFgAcc1" presStyleIdx="4" presStyleCnt="5">
        <dgm:presLayoutVars>
          <dgm:chMax/>
          <dgm:chPref val="0"/>
          <dgm:bulletEnabled val="1"/>
        </dgm:presLayoutVars>
      </dgm:prSet>
      <dgm:spPr/>
    </dgm:pt>
  </dgm:ptLst>
  <dgm:cxnLst>
    <dgm:cxn modelId="{A9BB0F0A-E1CC-4423-A315-93A2EDA9BC7A}" srcId="{85FFC992-9FB4-4CB8-8016-D22CADB8566A}" destId="{1CE55EA7-3873-49DD-85D1-DBF2DCF5681C}" srcOrd="0" destOrd="0" parTransId="{387CE78D-2ADE-4ED3-9D9D-06ECE4392EFD}" sibTransId="{3B9FDF2C-BAB1-486F-A96A-F4475E09361D}"/>
    <dgm:cxn modelId="{414EE226-89AC-4061-884B-4C8829F45B66}" type="presOf" srcId="{68503EA8-0DAC-44AD-98C3-7A7523D2348A}" destId="{2C7652FD-D14A-4BEC-ACDD-C232B4774E27}" srcOrd="0" destOrd="0" presId="urn:microsoft.com/office/officeart/2008/layout/VerticalAccentList"/>
    <dgm:cxn modelId="{B166CC33-D3FD-4F0B-B0C4-703773D4B08A}" srcId="{C6F38498-0DF7-403D-9195-4C0E120809C7}" destId="{7B50A1C8-3DB1-45C1-A713-ACEA06640811}" srcOrd="0" destOrd="0" parTransId="{4EC57E04-47EA-4215-9DB0-AD7356C20623}" sibTransId="{1D079DE4-70CA-4C85-BBE8-5EF92358922C}"/>
    <dgm:cxn modelId="{0141E45D-0C61-4569-9849-6474E66C3CA6}" type="presOf" srcId="{8150047F-337B-45E8-BAE7-37C6E66F37B6}" destId="{70965698-D17B-438B-8C72-16C30C58D4E4}" srcOrd="0" destOrd="0" presId="urn:microsoft.com/office/officeart/2008/layout/VerticalAccentList"/>
    <dgm:cxn modelId="{4461CA61-F0EC-4DE4-8C85-260C2907328B}" srcId="{8150047F-337B-45E8-BAE7-37C6E66F37B6}" destId="{58AF79D4-5FFB-4648-83D2-9A4F8EFE2E78}" srcOrd="0" destOrd="0" parTransId="{7806C252-81D6-4F7E-82AC-250C36FC0475}" sibTransId="{A1FD3B74-C0C3-4521-8CC0-7AFBE973F2FB}"/>
    <dgm:cxn modelId="{BF2E5A65-8E50-4E7B-9151-5845661005BB}" srcId="{3727B6E6-3CF0-4F08-8F51-60AB3B60348E}" destId="{8CAF72DA-7531-4F00-B42B-AE678B9AA125}" srcOrd="0" destOrd="0" parTransId="{37AF2D21-4AD2-40FD-9918-BF30310107F3}" sibTransId="{0013A3A2-5002-4561-8DBC-B89A49A6F05B}"/>
    <dgm:cxn modelId="{C63D7C46-7A28-4ABD-ABEA-F7AC61F47D26}" type="presOf" srcId="{3727B6E6-3CF0-4F08-8F51-60AB3B60348E}" destId="{F4DF30D6-F06E-4738-B6EA-0673925412AC}" srcOrd="0" destOrd="0" presId="urn:microsoft.com/office/officeart/2008/layout/VerticalAccentList"/>
    <dgm:cxn modelId="{A0779A8D-D5E5-4F4D-A216-DEAF6E9EF8B1}" srcId="{68503EA8-0DAC-44AD-98C3-7A7523D2348A}" destId="{8150047F-337B-45E8-BAE7-37C6E66F37B6}" srcOrd="3" destOrd="0" parTransId="{7D4C77C0-A780-4C16-9869-E666C7ECAF70}" sibTransId="{EB92607E-A16E-415A-B00A-31A7E190BDFC}"/>
    <dgm:cxn modelId="{9DB0A28D-75D5-4E81-92D8-65D5C2920D74}" srcId="{68503EA8-0DAC-44AD-98C3-7A7523D2348A}" destId="{5E36C6E0-4173-434F-850D-25CD3574AD77}" srcOrd="0" destOrd="0" parTransId="{C5CC87E8-D06B-4FD4-8124-431729C45D6F}" sibTransId="{39795184-190D-46B2-BF5B-F14F6E17BC84}"/>
    <dgm:cxn modelId="{D7DAB498-956E-4E2F-834A-300F25DEEFB3}" type="presOf" srcId="{7B50A1C8-3DB1-45C1-A713-ACEA06640811}" destId="{44C76BDB-605B-4CE7-BBB1-3EC0A1BDD9BD}" srcOrd="0" destOrd="0" presId="urn:microsoft.com/office/officeart/2008/layout/VerticalAccentList"/>
    <dgm:cxn modelId="{81C4C2B8-FF8C-4E31-B28B-B3545C6AEAF0}" type="presOf" srcId="{C6F38498-0DF7-403D-9195-4C0E120809C7}" destId="{69AAAFAE-40B1-48D5-BB35-BA01C926D520}" srcOrd="0" destOrd="0" presId="urn:microsoft.com/office/officeart/2008/layout/VerticalAccentList"/>
    <dgm:cxn modelId="{1C9FF2C0-3542-4697-B8C9-E3CCF37FD3BA}" type="presOf" srcId="{1CE55EA7-3873-49DD-85D1-DBF2DCF5681C}" destId="{61BED146-92C2-44A9-A3A1-959D7CA5CA3B}" srcOrd="0" destOrd="0" presId="urn:microsoft.com/office/officeart/2008/layout/VerticalAccentList"/>
    <dgm:cxn modelId="{7A46A9D0-2A67-4432-8144-696E3DD72910}" srcId="{68503EA8-0DAC-44AD-98C3-7A7523D2348A}" destId="{C6F38498-0DF7-403D-9195-4C0E120809C7}" srcOrd="4" destOrd="0" parTransId="{7682AD77-A96E-4443-BAF3-D02DC2641D6F}" sibTransId="{F56C5623-88D9-4B11-8CEE-AC79464AC7C4}"/>
    <dgm:cxn modelId="{BDA1F7E3-2E1E-4FA4-9287-7DD81F37B2C9}" type="presOf" srcId="{58AF79D4-5FFB-4648-83D2-9A4F8EFE2E78}" destId="{9A53129E-98F5-4EA8-8564-5547C24C4945}" srcOrd="0" destOrd="0" presId="urn:microsoft.com/office/officeart/2008/layout/VerticalAccentList"/>
    <dgm:cxn modelId="{381AEEE9-9A8F-4363-B3F7-E0C1A8440171}" type="presOf" srcId="{85FFC992-9FB4-4CB8-8016-D22CADB8566A}" destId="{60FFCF00-00D9-4672-AE0F-F434240D7CAE}" srcOrd="0" destOrd="0" presId="urn:microsoft.com/office/officeart/2008/layout/VerticalAccentList"/>
    <dgm:cxn modelId="{9EBF2AED-31BB-4380-A4C9-571085F0FECC}" srcId="{68503EA8-0DAC-44AD-98C3-7A7523D2348A}" destId="{85FFC992-9FB4-4CB8-8016-D22CADB8566A}" srcOrd="1" destOrd="0" parTransId="{20C989DF-100C-41ED-B01B-CBD5E34FB56D}" sibTransId="{2A8FFA63-838D-4CB9-AC65-E8AB10FB6F4F}"/>
    <dgm:cxn modelId="{C3A1CFF0-1685-4CA9-AC49-09F77651A4A4}" srcId="{68503EA8-0DAC-44AD-98C3-7A7523D2348A}" destId="{3727B6E6-3CF0-4F08-8F51-60AB3B60348E}" srcOrd="2" destOrd="0" parTransId="{E6E2085C-BAC9-462F-AF5B-A7A870B1E525}" sibTransId="{68336F06-EB0C-4E21-A5B2-60F003AC6B4C}"/>
    <dgm:cxn modelId="{6952CEF3-5D7B-48F1-964A-5A2023BD67BC}" srcId="{5E36C6E0-4173-434F-850D-25CD3574AD77}" destId="{5B342CAE-E5C4-4327-A2B0-9FBC0A9A90B8}" srcOrd="0" destOrd="0" parTransId="{24E0F0B6-9832-4BF2-A8E5-A0E50848EEA7}" sibTransId="{F7AC93D1-1D53-4D9F-8E8B-7C9297AF725F}"/>
    <dgm:cxn modelId="{C656D9F9-B290-4BD6-8755-5D1867389001}" type="presOf" srcId="{8CAF72DA-7531-4F00-B42B-AE678B9AA125}" destId="{45A3579C-EAAF-4498-B3BB-ECE25B1E6CC1}" srcOrd="0" destOrd="0" presId="urn:microsoft.com/office/officeart/2008/layout/VerticalAccentList"/>
    <dgm:cxn modelId="{F9E828FB-C3DA-4179-85A9-D0B64210C0C3}" type="presOf" srcId="{5B342CAE-E5C4-4327-A2B0-9FBC0A9A90B8}" destId="{B042F4FA-AD97-4406-B8B5-73B08885F3BF}" srcOrd="0" destOrd="0" presId="urn:microsoft.com/office/officeart/2008/layout/VerticalAccentList"/>
    <dgm:cxn modelId="{2822BCFF-EB97-4D12-BC7F-6FF3D5CDAED3}" type="presOf" srcId="{5E36C6E0-4173-434F-850D-25CD3574AD77}" destId="{1046C99A-8364-4819-80BA-EB3BB4439A14}" srcOrd="0" destOrd="0" presId="urn:microsoft.com/office/officeart/2008/layout/VerticalAccentList"/>
    <dgm:cxn modelId="{44D7FA0A-0E98-4816-8AE7-DF59D8A013E7}" type="presParOf" srcId="{2C7652FD-D14A-4BEC-ACDD-C232B4774E27}" destId="{DD66A889-441A-4D7C-B6D4-61C0AC44F6D2}" srcOrd="0" destOrd="0" presId="urn:microsoft.com/office/officeart/2008/layout/VerticalAccentList"/>
    <dgm:cxn modelId="{CB5E85EF-421D-40D1-817D-86BCE7A2828A}" type="presParOf" srcId="{DD66A889-441A-4D7C-B6D4-61C0AC44F6D2}" destId="{1046C99A-8364-4819-80BA-EB3BB4439A14}" srcOrd="0" destOrd="0" presId="urn:microsoft.com/office/officeart/2008/layout/VerticalAccentList"/>
    <dgm:cxn modelId="{29D8BFFE-4E12-490B-8558-1C07C0EBBF3F}" type="presParOf" srcId="{2C7652FD-D14A-4BEC-ACDD-C232B4774E27}" destId="{61F87A2A-8A3D-4C4E-B935-6A7F73B664BC}" srcOrd="1" destOrd="0" presId="urn:microsoft.com/office/officeart/2008/layout/VerticalAccentList"/>
    <dgm:cxn modelId="{114721C6-CF09-411E-A090-C72365FBE76F}" type="presParOf" srcId="{61F87A2A-8A3D-4C4E-B935-6A7F73B664BC}" destId="{A55A7D0E-C9F3-4B13-AC97-CABB22609DCB}" srcOrd="0" destOrd="0" presId="urn:microsoft.com/office/officeart/2008/layout/VerticalAccentList"/>
    <dgm:cxn modelId="{EDB5EB6C-30B6-495F-954D-8092DC1E3DC3}" type="presParOf" srcId="{61F87A2A-8A3D-4C4E-B935-6A7F73B664BC}" destId="{D84C6F09-5435-449E-A8F6-AD948EEF61F0}" srcOrd="1" destOrd="0" presId="urn:microsoft.com/office/officeart/2008/layout/VerticalAccentList"/>
    <dgm:cxn modelId="{4A5CFB95-6455-43D4-8DC1-60CB88BA454A}" type="presParOf" srcId="{61F87A2A-8A3D-4C4E-B935-6A7F73B664BC}" destId="{C15E61B7-CCFF-494A-BD6F-A0168BC4C3EE}" srcOrd="2" destOrd="0" presId="urn:microsoft.com/office/officeart/2008/layout/VerticalAccentList"/>
    <dgm:cxn modelId="{F81512E7-51E2-4448-AAE6-0DE4D3D05938}" type="presParOf" srcId="{61F87A2A-8A3D-4C4E-B935-6A7F73B664BC}" destId="{A9E77B87-E076-439E-BB8D-08DB30A5E23F}" srcOrd="3" destOrd="0" presId="urn:microsoft.com/office/officeart/2008/layout/VerticalAccentList"/>
    <dgm:cxn modelId="{5C6AF548-E300-406C-B9AA-F9F284F69CE2}" type="presParOf" srcId="{61F87A2A-8A3D-4C4E-B935-6A7F73B664BC}" destId="{CC523135-1A68-4896-9467-EF84D5D3CCCE}" srcOrd="4" destOrd="0" presId="urn:microsoft.com/office/officeart/2008/layout/VerticalAccentList"/>
    <dgm:cxn modelId="{004DDEC5-16ED-4822-B0F4-E37B9028DF87}" type="presParOf" srcId="{61F87A2A-8A3D-4C4E-B935-6A7F73B664BC}" destId="{F5A18532-CCF8-4B27-BF47-AEB57E2E1E8B}" srcOrd="5" destOrd="0" presId="urn:microsoft.com/office/officeart/2008/layout/VerticalAccentList"/>
    <dgm:cxn modelId="{4F1F583D-7D4C-463A-BCC8-4973375C3149}" type="presParOf" srcId="{61F87A2A-8A3D-4C4E-B935-6A7F73B664BC}" destId="{2784C79E-1B90-4BAE-B1EC-5B21E517652A}" srcOrd="6" destOrd="0" presId="urn:microsoft.com/office/officeart/2008/layout/VerticalAccentList"/>
    <dgm:cxn modelId="{0F7CD3D7-D0BB-4C6D-9588-7B2392874CDE}" type="presParOf" srcId="{61F87A2A-8A3D-4C4E-B935-6A7F73B664BC}" destId="{B042F4FA-AD97-4406-B8B5-73B08885F3BF}" srcOrd="7" destOrd="0" presId="urn:microsoft.com/office/officeart/2008/layout/VerticalAccentList"/>
    <dgm:cxn modelId="{E51E78F3-50D9-458E-86AF-8C0EB6B9B7F9}" type="presParOf" srcId="{2C7652FD-D14A-4BEC-ACDD-C232B4774E27}" destId="{0BCF806C-029E-4394-A72C-C9840EDEA87D}" srcOrd="2" destOrd="0" presId="urn:microsoft.com/office/officeart/2008/layout/VerticalAccentList"/>
    <dgm:cxn modelId="{A9C9477B-51BC-4033-964D-8FC904C4BDB2}" type="presParOf" srcId="{2C7652FD-D14A-4BEC-ACDD-C232B4774E27}" destId="{20370FBF-0400-4033-910B-F855A6D70AC2}" srcOrd="3" destOrd="0" presId="urn:microsoft.com/office/officeart/2008/layout/VerticalAccentList"/>
    <dgm:cxn modelId="{B3CA3175-B931-4B45-8311-D1DDECB95CAC}" type="presParOf" srcId="{20370FBF-0400-4033-910B-F855A6D70AC2}" destId="{60FFCF00-00D9-4672-AE0F-F434240D7CAE}" srcOrd="0" destOrd="0" presId="urn:microsoft.com/office/officeart/2008/layout/VerticalAccentList"/>
    <dgm:cxn modelId="{92024F48-CFFB-4911-A6D0-407326D46F6F}" type="presParOf" srcId="{2C7652FD-D14A-4BEC-ACDD-C232B4774E27}" destId="{3374ABCC-D53C-4CDD-B8B5-EFB3E1D6B064}" srcOrd="4" destOrd="0" presId="urn:microsoft.com/office/officeart/2008/layout/VerticalAccentList"/>
    <dgm:cxn modelId="{485390D7-6914-4B39-AA9B-E52D6C3AECFC}" type="presParOf" srcId="{3374ABCC-D53C-4CDD-B8B5-EFB3E1D6B064}" destId="{8FB039A5-6B91-4CC5-AA32-5CC796369257}" srcOrd="0" destOrd="0" presId="urn:microsoft.com/office/officeart/2008/layout/VerticalAccentList"/>
    <dgm:cxn modelId="{E1CCB4F4-7D13-4C37-A691-0E96D5654B0E}" type="presParOf" srcId="{3374ABCC-D53C-4CDD-B8B5-EFB3E1D6B064}" destId="{4AD93E84-D6B1-4289-B73B-B76552576A56}" srcOrd="1" destOrd="0" presId="urn:microsoft.com/office/officeart/2008/layout/VerticalAccentList"/>
    <dgm:cxn modelId="{2CDACFE7-E14A-4194-87A8-A6D0520CD500}" type="presParOf" srcId="{3374ABCC-D53C-4CDD-B8B5-EFB3E1D6B064}" destId="{76687CEC-A2C9-48D2-B174-F385E81CC881}" srcOrd="2" destOrd="0" presId="urn:microsoft.com/office/officeart/2008/layout/VerticalAccentList"/>
    <dgm:cxn modelId="{9EEAE8FA-8251-4CC7-8056-6C50A47B6BF1}" type="presParOf" srcId="{3374ABCC-D53C-4CDD-B8B5-EFB3E1D6B064}" destId="{D068B092-A799-4631-8430-D30120C7FFF0}" srcOrd="3" destOrd="0" presId="urn:microsoft.com/office/officeart/2008/layout/VerticalAccentList"/>
    <dgm:cxn modelId="{85B7D1C0-677C-40BE-9E1D-136623A1EF99}" type="presParOf" srcId="{3374ABCC-D53C-4CDD-B8B5-EFB3E1D6B064}" destId="{E6E8A953-9726-4963-A4A0-6BDA957D03BA}" srcOrd="4" destOrd="0" presId="urn:microsoft.com/office/officeart/2008/layout/VerticalAccentList"/>
    <dgm:cxn modelId="{4754D01C-2B0F-4543-9485-E104AD4F0280}" type="presParOf" srcId="{3374ABCC-D53C-4CDD-B8B5-EFB3E1D6B064}" destId="{2870EC96-619F-4791-A804-76D835203D3B}" srcOrd="5" destOrd="0" presId="urn:microsoft.com/office/officeart/2008/layout/VerticalAccentList"/>
    <dgm:cxn modelId="{00F83AC1-0037-497E-AD32-005EC6E11772}" type="presParOf" srcId="{3374ABCC-D53C-4CDD-B8B5-EFB3E1D6B064}" destId="{9A17C1D2-4DF9-442B-A846-1E9ED33D8FDA}" srcOrd="6" destOrd="0" presId="urn:microsoft.com/office/officeart/2008/layout/VerticalAccentList"/>
    <dgm:cxn modelId="{E87CC007-474A-4BA0-819D-509F64C38A87}" type="presParOf" srcId="{3374ABCC-D53C-4CDD-B8B5-EFB3E1D6B064}" destId="{61BED146-92C2-44A9-A3A1-959D7CA5CA3B}" srcOrd="7" destOrd="0" presId="urn:microsoft.com/office/officeart/2008/layout/VerticalAccentList"/>
    <dgm:cxn modelId="{36C92F3A-6558-467A-A99A-DAA77EF077EE}" type="presParOf" srcId="{2C7652FD-D14A-4BEC-ACDD-C232B4774E27}" destId="{A22BB5BE-F9E4-431A-97BC-D3A44B5584DF}" srcOrd="5" destOrd="0" presId="urn:microsoft.com/office/officeart/2008/layout/VerticalAccentList"/>
    <dgm:cxn modelId="{63286F90-6047-426E-9500-B36B7763BFE9}" type="presParOf" srcId="{2C7652FD-D14A-4BEC-ACDD-C232B4774E27}" destId="{6C0CCD61-CA78-4C2F-B8DE-BA48389B5753}" srcOrd="6" destOrd="0" presId="urn:microsoft.com/office/officeart/2008/layout/VerticalAccentList"/>
    <dgm:cxn modelId="{704FE15E-ABE1-4234-B925-B32D1A68B4E4}" type="presParOf" srcId="{6C0CCD61-CA78-4C2F-B8DE-BA48389B5753}" destId="{F4DF30D6-F06E-4738-B6EA-0673925412AC}" srcOrd="0" destOrd="0" presId="urn:microsoft.com/office/officeart/2008/layout/VerticalAccentList"/>
    <dgm:cxn modelId="{C628A150-1517-41FD-8E10-DADB652A8F6F}" type="presParOf" srcId="{2C7652FD-D14A-4BEC-ACDD-C232B4774E27}" destId="{5BB1CB24-EF67-44B0-A031-52139AEEE3E1}" srcOrd="7" destOrd="0" presId="urn:microsoft.com/office/officeart/2008/layout/VerticalAccentList"/>
    <dgm:cxn modelId="{F3E2337B-30CA-49F7-BA76-6665A02C37F0}" type="presParOf" srcId="{5BB1CB24-EF67-44B0-A031-52139AEEE3E1}" destId="{1E37B6C9-0C47-4ACD-9070-EA071A2C9592}" srcOrd="0" destOrd="0" presId="urn:microsoft.com/office/officeart/2008/layout/VerticalAccentList"/>
    <dgm:cxn modelId="{C182CBB6-F720-4C6B-8B4F-75D49A4FEDB9}" type="presParOf" srcId="{5BB1CB24-EF67-44B0-A031-52139AEEE3E1}" destId="{7C44E35E-6F28-49D9-81DA-62AC6ECE66A5}" srcOrd="1" destOrd="0" presId="urn:microsoft.com/office/officeart/2008/layout/VerticalAccentList"/>
    <dgm:cxn modelId="{A381AD42-B327-4743-A137-AD6D940B0453}" type="presParOf" srcId="{5BB1CB24-EF67-44B0-A031-52139AEEE3E1}" destId="{00C90807-3D7D-4686-AD51-AE6D70334C19}" srcOrd="2" destOrd="0" presId="urn:microsoft.com/office/officeart/2008/layout/VerticalAccentList"/>
    <dgm:cxn modelId="{5A8095AA-B2A7-4C7D-944F-47BB58CF017E}" type="presParOf" srcId="{5BB1CB24-EF67-44B0-A031-52139AEEE3E1}" destId="{BF06C86D-7663-4A53-BD6A-EBAEACEBA46A}" srcOrd="3" destOrd="0" presId="urn:microsoft.com/office/officeart/2008/layout/VerticalAccentList"/>
    <dgm:cxn modelId="{85C04BA7-1E1C-4687-86AE-E147B6DD7AAA}" type="presParOf" srcId="{5BB1CB24-EF67-44B0-A031-52139AEEE3E1}" destId="{7988DA91-D42F-4F39-A418-E58851158D74}" srcOrd="4" destOrd="0" presId="urn:microsoft.com/office/officeart/2008/layout/VerticalAccentList"/>
    <dgm:cxn modelId="{1E19278D-EE72-42CB-8455-6E558DEB18E9}" type="presParOf" srcId="{5BB1CB24-EF67-44B0-A031-52139AEEE3E1}" destId="{4DE698A6-7E86-4E50-9DBB-0C13CF52B29C}" srcOrd="5" destOrd="0" presId="urn:microsoft.com/office/officeart/2008/layout/VerticalAccentList"/>
    <dgm:cxn modelId="{03FEECBD-2C98-456D-B0B5-4BF568AB65D0}" type="presParOf" srcId="{5BB1CB24-EF67-44B0-A031-52139AEEE3E1}" destId="{5175EE29-56C0-4F10-B35B-2FC86E2BFAE8}" srcOrd="6" destOrd="0" presId="urn:microsoft.com/office/officeart/2008/layout/VerticalAccentList"/>
    <dgm:cxn modelId="{26F58590-91B9-4FF6-96EE-80C97C1053E1}" type="presParOf" srcId="{5BB1CB24-EF67-44B0-A031-52139AEEE3E1}" destId="{45A3579C-EAAF-4498-B3BB-ECE25B1E6CC1}" srcOrd="7" destOrd="0" presId="urn:microsoft.com/office/officeart/2008/layout/VerticalAccentList"/>
    <dgm:cxn modelId="{49D6FF02-17A0-4C80-B380-1D12A5000697}" type="presParOf" srcId="{2C7652FD-D14A-4BEC-ACDD-C232B4774E27}" destId="{8B37A1C8-8CF7-4467-8413-B139FF0FF25E}" srcOrd="8" destOrd="0" presId="urn:microsoft.com/office/officeart/2008/layout/VerticalAccentList"/>
    <dgm:cxn modelId="{7D17EC4A-F079-4E6F-A190-BB412BF29ECC}" type="presParOf" srcId="{2C7652FD-D14A-4BEC-ACDD-C232B4774E27}" destId="{4C7B9949-B445-4A1D-9359-821128C5D295}" srcOrd="9" destOrd="0" presId="urn:microsoft.com/office/officeart/2008/layout/VerticalAccentList"/>
    <dgm:cxn modelId="{E4DA10E6-D9F8-4534-B345-432B9000A790}" type="presParOf" srcId="{4C7B9949-B445-4A1D-9359-821128C5D295}" destId="{70965698-D17B-438B-8C72-16C30C58D4E4}" srcOrd="0" destOrd="0" presId="urn:microsoft.com/office/officeart/2008/layout/VerticalAccentList"/>
    <dgm:cxn modelId="{8368531C-D7CD-4A1D-9916-C23C4ADEC70F}" type="presParOf" srcId="{2C7652FD-D14A-4BEC-ACDD-C232B4774E27}" destId="{37CBDB64-EB64-496B-B0FB-848633E90ADB}" srcOrd="10" destOrd="0" presId="urn:microsoft.com/office/officeart/2008/layout/VerticalAccentList"/>
    <dgm:cxn modelId="{9D113CB6-3921-4BD8-9F46-ECC5020098C1}" type="presParOf" srcId="{37CBDB64-EB64-496B-B0FB-848633E90ADB}" destId="{7BA4A73C-E2F0-4949-BB74-38ABD2FA998C}" srcOrd="0" destOrd="0" presId="urn:microsoft.com/office/officeart/2008/layout/VerticalAccentList"/>
    <dgm:cxn modelId="{842090C0-868A-4259-8A51-4DCFF6168E1C}" type="presParOf" srcId="{37CBDB64-EB64-496B-B0FB-848633E90ADB}" destId="{546F169B-C799-4232-9D4F-7AB81EC07F68}" srcOrd="1" destOrd="0" presId="urn:microsoft.com/office/officeart/2008/layout/VerticalAccentList"/>
    <dgm:cxn modelId="{32A05AED-2C26-4851-BDA3-FD90C8ECA6D4}" type="presParOf" srcId="{37CBDB64-EB64-496B-B0FB-848633E90ADB}" destId="{67D815A5-036F-490D-A5B8-39456FFFD38D}" srcOrd="2" destOrd="0" presId="urn:microsoft.com/office/officeart/2008/layout/VerticalAccentList"/>
    <dgm:cxn modelId="{8F28B3F4-F81B-44AA-9EC1-1527E8A78E2E}" type="presParOf" srcId="{37CBDB64-EB64-496B-B0FB-848633E90ADB}" destId="{0D350443-85AD-48B8-8351-92A10FC4CFA3}" srcOrd="3" destOrd="0" presId="urn:microsoft.com/office/officeart/2008/layout/VerticalAccentList"/>
    <dgm:cxn modelId="{8E888267-4C12-4BA3-BD7C-42EF8B841E99}" type="presParOf" srcId="{37CBDB64-EB64-496B-B0FB-848633E90ADB}" destId="{7BEEFAC0-EBB2-4540-9D6C-421E77AA421A}" srcOrd="4" destOrd="0" presId="urn:microsoft.com/office/officeart/2008/layout/VerticalAccentList"/>
    <dgm:cxn modelId="{CD0A483A-AB5C-4547-9A98-1DA66B2A62BE}" type="presParOf" srcId="{37CBDB64-EB64-496B-B0FB-848633E90ADB}" destId="{A923F4AA-5175-4F86-8705-125B0327AC99}" srcOrd="5" destOrd="0" presId="urn:microsoft.com/office/officeart/2008/layout/VerticalAccentList"/>
    <dgm:cxn modelId="{9592FFEC-2F11-4DA0-AD1F-3E4B42403D70}" type="presParOf" srcId="{37CBDB64-EB64-496B-B0FB-848633E90ADB}" destId="{FA1B7513-580B-4014-AAE6-DE9CBFAA9C12}" srcOrd="6" destOrd="0" presId="urn:microsoft.com/office/officeart/2008/layout/VerticalAccentList"/>
    <dgm:cxn modelId="{E4FE42B0-EBE5-4A42-A2F3-363BBC41051A}" type="presParOf" srcId="{37CBDB64-EB64-496B-B0FB-848633E90ADB}" destId="{9A53129E-98F5-4EA8-8564-5547C24C4945}" srcOrd="7" destOrd="0" presId="urn:microsoft.com/office/officeart/2008/layout/VerticalAccentList"/>
    <dgm:cxn modelId="{7310663F-3ADD-4959-84CE-C66CBFFFA1B7}" type="presParOf" srcId="{2C7652FD-D14A-4BEC-ACDD-C232B4774E27}" destId="{C783DA7D-2172-4703-B82B-BC66ED3A8906}" srcOrd="11" destOrd="0" presId="urn:microsoft.com/office/officeart/2008/layout/VerticalAccentList"/>
    <dgm:cxn modelId="{3E3B80D7-655F-4708-A24B-95ACD35C99FE}" type="presParOf" srcId="{2C7652FD-D14A-4BEC-ACDD-C232B4774E27}" destId="{4EBBCC71-0BC8-4F37-891B-65A1F2434800}" srcOrd="12" destOrd="0" presId="urn:microsoft.com/office/officeart/2008/layout/VerticalAccentList"/>
    <dgm:cxn modelId="{B04F7A73-3F0F-4A51-A286-8BD244F45ACD}" type="presParOf" srcId="{4EBBCC71-0BC8-4F37-891B-65A1F2434800}" destId="{69AAAFAE-40B1-48D5-BB35-BA01C926D520}" srcOrd="0" destOrd="0" presId="urn:microsoft.com/office/officeart/2008/layout/VerticalAccentList"/>
    <dgm:cxn modelId="{7C6F9202-9516-4895-9D36-87C81107FD08}" type="presParOf" srcId="{2C7652FD-D14A-4BEC-ACDD-C232B4774E27}" destId="{07C302A5-C48E-4930-BE25-4334766A1B6E}" srcOrd="13" destOrd="0" presId="urn:microsoft.com/office/officeart/2008/layout/VerticalAccentList"/>
    <dgm:cxn modelId="{78C1B393-F75E-4D57-AEF7-E0695FA4FD3B}" type="presParOf" srcId="{07C302A5-C48E-4930-BE25-4334766A1B6E}" destId="{1381E69C-8021-4E60-B2C5-54017B22A091}" srcOrd="0" destOrd="0" presId="urn:microsoft.com/office/officeart/2008/layout/VerticalAccentList"/>
    <dgm:cxn modelId="{45FBA100-D129-438E-98D6-CE62862BBD97}" type="presParOf" srcId="{07C302A5-C48E-4930-BE25-4334766A1B6E}" destId="{3C3A861C-F50D-49A7-B1C1-B1E90E7BC3C7}" srcOrd="1" destOrd="0" presId="urn:microsoft.com/office/officeart/2008/layout/VerticalAccentList"/>
    <dgm:cxn modelId="{244CEB50-3C05-47DF-82E9-5959D45C7385}" type="presParOf" srcId="{07C302A5-C48E-4930-BE25-4334766A1B6E}" destId="{451BEAB7-DEE6-4344-ACCB-7AE61E19C820}" srcOrd="2" destOrd="0" presId="urn:microsoft.com/office/officeart/2008/layout/VerticalAccentList"/>
    <dgm:cxn modelId="{41ACB986-6EDA-4B7E-A565-CE00B58E021C}" type="presParOf" srcId="{07C302A5-C48E-4930-BE25-4334766A1B6E}" destId="{7685D76B-EF33-4846-8F50-874BB2E6A8A1}" srcOrd="3" destOrd="0" presId="urn:microsoft.com/office/officeart/2008/layout/VerticalAccentList"/>
    <dgm:cxn modelId="{51E94AD4-0E7B-4017-8EBE-6B29D6A593F4}" type="presParOf" srcId="{07C302A5-C48E-4930-BE25-4334766A1B6E}" destId="{FFEDFAEC-3B81-4D51-A965-A311A3A3014E}" srcOrd="4" destOrd="0" presId="urn:microsoft.com/office/officeart/2008/layout/VerticalAccentList"/>
    <dgm:cxn modelId="{687D1DF2-58C6-404E-9101-DBE97CF28599}" type="presParOf" srcId="{07C302A5-C48E-4930-BE25-4334766A1B6E}" destId="{A192CF9C-4BAE-4A15-88BB-CAD063FC8FF7}" srcOrd="5" destOrd="0" presId="urn:microsoft.com/office/officeart/2008/layout/VerticalAccentList"/>
    <dgm:cxn modelId="{42A04309-06B2-4BD6-AE61-0424A4274113}" type="presParOf" srcId="{07C302A5-C48E-4930-BE25-4334766A1B6E}" destId="{BAE3DD87-3D03-4513-8C26-B858140B9EC8}" srcOrd="6" destOrd="0" presId="urn:microsoft.com/office/officeart/2008/layout/VerticalAccentList"/>
    <dgm:cxn modelId="{9636997E-F5F7-4A47-AA0A-7A7D44CD0A9F}" type="presParOf" srcId="{07C302A5-C48E-4930-BE25-4334766A1B6E}" destId="{44C76BDB-605B-4CE7-BBB1-3EC0A1BDD9B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970AE3-D22A-473A-9504-B6609641ACCF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06E682EB-67D8-4637-AF69-240BE443F6AE}">
      <dgm:prSet phldrT="[Text]"/>
      <dgm:spPr/>
      <dgm:t>
        <a:bodyPr/>
        <a:lstStyle/>
        <a:p>
          <a:endParaRPr lang="en-ZA" dirty="0"/>
        </a:p>
      </dgm:t>
    </dgm:pt>
    <dgm:pt modelId="{85EA5572-00FA-42BD-8E33-91B8FB150622}" type="parTrans" cxnId="{26F65885-8A6A-4254-93AE-F2D62C8B451C}">
      <dgm:prSet/>
      <dgm:spPr/>
      <dgm:t>
        <a:bodyPr/>
        <a:lstStyle/>
        <a:p>
          <a:endParaRPr lang="en-ZA"/>
        </a:p>
      </dgm:t>
    </dgm:pt>
    <dgm:pt modelId="{8D42EA2A-B815-42F2-8A80-14644FEBD5F9}" type="sibTrans" cxnId="{26F65885-8A6A-4254-93AE-F2D62C8B451C}">
      <dgm:prSet/>
      <dgm:spPr/>
      <dgm:t>
        <a:bodyPr/>
        <a:lstStyle/>
        <a:p>
          <a:endParaRPr lang="en-ZA"/>
        </a:p>
      </dgm:t>
    </dgm:pt>
    <dgm:pt modelId="{F22A7F6D-2513-495C-82C8-07D6AA90A274}">
      <dgm:prSet phldrT="[Text]"/>
      <dgm:spPr/>
      <dgm:t>
        <a:bodyPr/>
        <a:lstStyle/>
        <a:p>
          <a:r>
            <a:rPr lang="en-ZA" dirty="0"/>
            <a:t>Chant and cheer</a:t>
          </a:r>
        </a:p>
      </dgm:t>
    </dgm:pt>
    <dgm:pt modelId="{775E9A13-7C2E-4D51-8EE4-43DBEAE17775}" type="parTrans" cxnId="{D40BA108-1FA4-464C-A091-5275563E9A86}">
      <dgm:prSet/>
      <dgm:spPr/>
      <dgm:t>
        <a:bodyPr/>
        <a:lstStyle/>
        <a:p>
          <a:endParaRPr lang="en-ZA"/>
        </a:p>
      </dgm:t>
    </dgm:pt>
    <dgm:pt modelId="{690A7199-8C89-4AE6-869D-3996D8646E32}" type="sibTrans" cxnId="{D40BA108-1FA4-464C-A091-5275563E9A86}">
      <dgm:prSet/>
      <dgm:spPr/>
      <dgm:t>
        <a:bodyPr/>
        <a:lstStyle/>
        <a:p>
          <a:endParaRPr lang="en-ZA"/>
        </a:p>
      </dgm:t>
    </dgm:pt>
    <dgm:pt modelId="{0C4B42C9-52DC-43F4-9DC6-4AA943791B9A}">
      <dgm:prSet phldrT="[Text]"/>
      <dgm:spPr/>
      <dgm:t>
        <a:bodyPr/>
        <a:lstStyle/>
        <a:p>
          <a:r>
            <a:rPr lang="en-ZA" dirty="0"/>
            <a:t>Sing songs</a:t>
          </a:r>
        </a:p>
      </dgm:t>
    </dgm:pt>
    <dgm:pt modelId="{2F698C14-E9C2-4AD4-8688-049DBFEC9819}" type="parTrans" cxnId="{1F0BCC75-DD95-452C-AF5E-A1AAD7CB63E9}">
      <dgm:prSet/>
      <dgm:spPr/>
      <dgm:t>
        <a:bodyPr/>
        <a:lstStyle/>
        <a:p>
          <a:endParaRPr lang="en-ZA"/>
        </a:p>
      </dgm:t>
    </dgm:pt>
    <dgm:pt modelId="{C95385FA-D9D0-4A7B-A2E4-71B62542C857}" type="sibTrans" cxnId="{1F0BCC75-DD95-452C-AF5E-A1AAD7CB63E9}">
      <dgm:prSet/>
      <dgm:spPr/>
      <dgm:t>
        <a:bodyPr/>
        <a:lstStyle/>
        <a:p>
          <a:endParaRPr lang="en-ZA"/>
        </a:p>
      </dgm:t>
    </dgm:pt>
    <dgm:pt modelId="{857F6E72-71E6-4CF9-8C08-6EB4822009DB}">
      <dgm:prSet phldrT="[Text]"/>
      <dgm:spPr/>
      <dgm:t>
        <a:bodyPr/>
        <a:lstStyle/>
        <a:p>
          <a:r>
            <a:rPr lang="en-ZA" dirty="0"/>
            <a:t>Say Tongue Twisters</a:t>
          </a:r>
        </a:p>
      </dgm:t>
    </dgm:pt>
    <dgm:pt modelId="{939A0031-B81F-4DA3-9C5C-82EE5D254D65}" type="parTrans" cxnId="{414BDA37-D73C-4B30-A56C-6F57A7E21250}">
      <dgm:prSet/>
      <dgm:spPr/>
      <dgm:t>
        <a:bodyPr/>
        <a:lstStyle/>
        <a:p>
          <a:endParaRPr lang="en-IL"/>
        </a:p>
      </dgm:t>
    </dgm:pt>
    <dgm:pt modelId="{AEA2ED0F-F37E-485E-B3E2-EE7D5C84E41F}" type="sibTrans" cxnId="{414BDA37-D73C-4B30-A56C-6F57A7E21250}">
      <dgm:prSet/>
      <dgm:spPr/>
      <dgm:t>
        <a:bodyPr/>
        <a:lstStyle/>
        <a:p>
          <a:endParaRPr lang="en-IL"/>
        </a:p>
      </dgm:t>
    </dgm:pt>
    <dgm:pt modelId="{6CD0A2EB-3625-4322-AE8D-426C39A1DD24}">
      <dgm:prSet phldrT="[Text]"/>
      <dgm:spPr/>
      <dgm:t>
        <a:bodyPr/>
        <a:lstStyle/>
        <a:p>
          <a:pPr>
            <a:buNone/>
          </a:pPr>
          <a:r>
            <a:rPr lang="en-ZA" dirty="0"/>
            <a:t>HAVE FUN!</a:t>
          </a:r>
        </a:p>
      </dgm:t>
    </dgm:pt>
    <dgm:pt modelId="{02F57036-772F-429C-BC94-A778F548D43E}" type="parTrans" cxnId="{41ABA016-043F-46AA-B158-F841203C3C4E}">
      <dgm:prSet/>
      <dgm:spPr/>
      <dgm:t>
        <a:bodyPr/>
        <a:lstStyle/>
        <a:p>
          <a:endParaRPr lang="en-IL"/>
        </a:p>
      </dgm:t>
    </dgm:pt>
    <dgm:pt modelId="{C4A0010A-4322-436D-B0F6-993560A8558C}" type="sibTrans" cxnId="{41ABA016-043F-46AA-B158-F841203C3C4E}">
      <dgm:prSet/>
      <dgm:spPr/>
      <dgm:t>
        <a:bodyPr/>
        <a:lstStyle/>
        <a:p>
          <a:endParaRPr lang="en-IL"/>
        </a:p>
      </dgm:t>
    </dgm:pt>
    <dgm:pt modelId="{06A29866-E52B-4243-B7E1-D6FA747994E2}">
      <dgm:prSet phldrT="[Text]"/>
      <dgm:spPr/>
      <dgm:t>
        <a:bodyPr/>
        <a:lstStyle/>
        <a:p>
          <a:r>
            <a:rPr lang="en-ZA" dirty="0"/>
            <a:t>Use your voice to say what you mean</a:t>
          </a:r>
        </a:p>
      </dgm:t>
    </dgm:pt>
    <dgm:pt modelId="{3B7B994D-DCF0-4CB0-B1AF-29E0833EAAD2}" type="parTrans" cxnId="{CB939ADE-5F73-4FCC-AE46-66016B275F83}">
      <dgm:prSet/>
      <dgm:spPr/>
      <dgm:t>
        <a:bodyPr/>
        <a:lstStyle/>
        <a:p>
          <a:endParaRPr lang="en-IL"/>
        </a:p>
      </dgm:t>
    </dgm:pt>
    <dgm:pt modelId="{19984763-0540-4CD5-8539-E2D87C6EA916}" type="sibTrans" cxnId="{CB939ADE-5F73-4FCC-AE46-66016B275F83}">
      <dgm:prSet/>
      <dgm:spPr/>
      <dgm:t>
        <a:bodyPr/>
        <a:lstStyle/>
        <a:p>
          <a:endParaRPr lang="en-IL"/>
        </a:p>
      </dgm:t>
    </dgm:pt>
    <dgm:pt modelId="{20BBB553-BACB-4368-A523-4439C6675C16}" type="pres">
      <dgm:prSet presAssocID="{2C970AE3-D22A-473A-9504-B6609641ACCF}" presName="Name0" presStyleCnt="0">
        <dgm:presLayoutVars>
          <dgm:dir/>
          <dgm:animLvl val="lvl"/>
          <dgm:resizeHandles val="exact"/>
        </dgm:presLayoutVars>
      </dgm:prSet>
      <dgm:spPr/>
    </dgm:pt>
    <dgm:pt modelId="{B850D8EC-0211-43CF-AD43-19D24F7FE156}" type="pres">
      <dgm:prSet presAssocID="{06E682EB-67D8-4637-AF69-240BE443F6AE}" presName="composite" presStyleCnt="0"/>
      <dgm:spPr/>
    </dgm:pt>
    <dgm:pt modelId="{C14B97B4-EAF0-4104-9F47-D722506DF3EF}" type="pres">
      <dgm:prSet presAssocID="{06E682EB-67D8-4637-AF69-240BE443F6AE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03AFFDCA-5488-4C85-9480-5F07A7BB6C2A}" type="pres">
      <dgm:prSet presAssocID="{06E682EB-67D8-4637-AF69-240BE443F6AE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D40BA108-1FA4-464C-A091-5275563E9A86}" srcId="{06E682EB-67D8-4637-AF69-240BE443F6AE}" destId="{F22A7F6D-2513-495C-82C8-07D6AA90A274}" srcOrd="0" destOrd="0" parTransId="{775E9A13-7C2E-4D51-8EE4-43DBEAE17775}" sibTransId="{690A7199-8C89-4AE6-869D-3996D8646E32}"/>
    <dgm:cxn modelId="{5741090A-A4BD-4E7F-99FC-2138723C0BF9}" type="presOf" srcId="{2C970AE3-D22A-473A-9504-B6609641ACCF}" destId="{20BBB553-BACB-4368-A523-4439C6675C16}" srcOrd="0" destOrd="0" presId="urn:microsoft.com/office/officeart/2005/8/layout/hList1"/>
    <dgm:cxn modelId="{C3508F15-7868-440C-A871-B312A3E715BD}" type="presOf" srcId="{06A29866-E52B-4243-B7E1-D6FA747994E2}" destId="{03AFFDCA-5488-4C85-9480-5F07A7BB6C2A}" srcOrd="0" destOrd="2" presId="urn:microsoft.com/office/officeart/2005/8/layout/hList1"/>
    <dgm:cxn modelId="{41ABA016-043F-46AA-B158-F841203C3C4E}" srcId="{06E682EB-67D8-4637-AF69-240BE443F6AE}" destId="{6CD0A2EB-3625-4322-AE8D-426C39A1DD24}" srcOrd="4" destOrd="0" parTransId="{02F57036-772F-429C-BC94-A778F548D43E}" sibTransId="{C4A0010A-4322-436D-B0F6-993560A8558C}"/>
    <dgm:cxn modelId="{414BDA37-D73C-4B30-A56C-6F57A7E21250}" srcId="{06E682EB-67D8-4637-AF69-240BE443F6AE}" destId="{857F6E72-71E6-4CF9-8C08-6EB4822009DB}" srcOrd="3" destOrd="0" parTransId="{939A0031-B81F-4DA3-9C5C-82EE5D254D65}" sibTransId="{AEA2ED0F-F37E-485E-B3E2-EE7D5C84E41F}"/>
    <dgm:cxn modelId="{0BF1945F-E135-4630-A62A-6CBDB93EFA6A}" type="presOf" srcId="{06E682EB-67D8-4637-AF69-240BE443F6AE}" destId="{C14B97B4-EAF0-4104-9F47-D722506DF3EF}" srcOrd="0" destOrd="0" presId="urn:microsoft.com/office/officeart/2005/8/layout/hList1"/>
    <dgm:cxn modelId="{42D90F68-7101-4492-81AB-AD7BD5F415F9}" type="presOf" srcId="{857F6E72-71E6-4CF9-8C08-6EB4822009DB}" destId="{03AFFDCA-5488-4C85-9480-5F07A7BB6C2A}" srcOrd="0" destOrd="3" presId="urn:microsoft.com/office/officeart/2005/8/layout/hList1"/>
    <dgm:cxn modelId="{1F0BCC75-DD95-452C-AF5E-A1AAD7CB63E9}" srcId="{06E682EB-67D8-4637-AF69-240BE443F6AE}" destId="{0C4B42C9-52DC-43F4-9DC6-4AA943791B9A}" srcOrd="1" destOrd="0" parTransId="{2F698C14-E9C2-4AD4-8688-049DBFEC9819}" sibTransId="{C95385FA-D9D0-4A7B-A2E4-71B62542C857}"/>
    <dgm:cxn modelId="{26F65885-8A6A-4254-93AE-F2D62C8B451C}" srcId="{2C970AE3-D22A-473A-9504-B6609641ACCF}" destId="{06E682EB-67D8-4637-AF69-240BE443F6AE}" srcOrd="0" destOrd="0" parTransId="{85EA5572-00FA-42BD-8E33-91B8FB150622}" sibTransId="{8D42EA2A-B815-42F2-8A80-14644FEBD5F9}"/>
    <dgm:cxn modelId="{361B39BB-8B6F-48B1-81A4-4AE76C02580A}" type="presOf" srcId="{6CD0A2EB-3625-4322-AE8D-426C39A1DD24}" destId="{03AFFDCA-5488-4C85-9480-5F07A7BB6C2A}" srcOrd="0" destOrd="4" presId="urn:microsoft.com/office/officeart/2005/8/layout/hList1"/>
    <dgm:cxn modelId="{EB442AD2-CCAA-4E4B-A2DA-6AC969B50B22}" type="presOf" srcId="{0C4B42C9-52DC-43F4-9DC6-4AA943791B9A}" destId="{03AFFDCA-5488-4C85-9480-5F07A7BB6C2A}" srcOrd="0" destOrd="1" presId="urn:microsoft.com/office/officeart/2005/8/layout/hList1"/>
    <dgm:cxn modelId="{CB939ADE-5F73-4FCC-AE46-66016B275F83}" srcId="{06E682EB-67D8-4637-AF69-240BE443F6AE}" destId="{06A29866-E52B-4243-B7E1-D6FA747994E2}" srcOrd="2" destOrd="0" parTransId="{3B7B994D-DCF0-4CB0-B1AF-29E0833EAAD2}" sibTransId="{19984763-0540-4CD5-8539-E2D87C6EA916}"/>
    <dgm:cxn modelId="{0A77DFFC-5787-4C53-A334-7153C52E5DEB}" type="presOf" srcId="{F22A7F6D-2513-495C-82C8-07D6AA90A274}" destId="{03AFFDCA-5488-4C85-9480-5F07A7BB6C2A}" srcOrd="0" destOrd="0" presId="urn:microsoft.com/office/officeart/2005/8/layout/hList1"/>
    <dgm:cxn modelId="{BFDBC158-8AEA-4A8F-971F-81F06229EABF}" type="presParOf" srcId="{20BBB553-BACB-4368-A523-4439C6675C16}" destId="{B850D8EC-0211-43CF-AD43-19D24F7FE156}" srcOrd="0" destOrd="0" presId="urn:microsoft.com/office/officeart/2005/8/layout/hList1"/>
    <dgm:cxn modelId="{57C18B3D-1460-41E4-87C9-18D0FF584886}" type="presParOf" srcId="{B850D8EC-0211-43CF-AD43-19D24F7FE156}" destId="{C14B97B4-EAF0-4104-9F47-D722506DF3EF}" srcOrd="0" destOrd="0" presId="urn:microsoft.com/office/officeart/2005/8/layout/hList1"/>
    <dgm:cxn modelId="{EA47547F-C0C2-4BF2-9CB9-D05C4E30D5B2}" type="presParOf" srcId="{B850D8EC-0211-43CF-AD43-19D24F7FE156}" destId="{03AFFDCA-5488-4C85-9480-5F07A7BB6C2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17634"/>
          <a:ext cx="6845643" cy="1152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4000" kern="1200" dirty="0"/>
        </a:p>
      </dsp:txBody>
      <dsp:txXfrm>
        <a:off x="0" y="17634"/>
        <a:ext cx="6845643" cy="1152000"/>
      </dsp:txXfrm>
    </dsp:sp>
    <dsp:sp modelId="{03AFFDCA-5488-4C85-9480-5F07A7BB6C2A}">
      <dsp:nvSpPr>
        <dsp:cNvPr id="0" name=""/>
        <dsp:cNvSpPr/>
      </dsp:nvSpPr>
      <dsp:spPr>
        <a:xfrm>
          <a:off x="0" y="1169635"/>
          <a:ext cx="6845643" cy="29645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84480" bIns="32004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000" kern="1200" dirty="0"/>
            <a:t>Chant and Cheer 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000" kern="1200" dirty="0"/>
            <a:t>Say a tongue twister 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4000" kern="1200" dirty="0"/>
            <a:t>Use </a:t>
          </a:r>
          <a:r>
            <a:rPr lang="en-ZA" sz="4000" i="1" kern="1200" dirty="0"/>
            <a:t>your voice </a:t>
          </a:r>
          <a:r>
            <a:rPr lang="en-ZA" sz="4000" i="0" kern="1200" dirty="0"/>
            <a:t>when you speak? </a:t>
          </a:r>
          <a:endParaRPr lang="en-ZA" sz="4000" i="1" kern="1200" dirty="0"/>
        </a:p>
      </dsp:txBody>
      <dsp:txXfrm>
        <a:off x="0" y="1169635"/>
        <a:ext cx="6845643" cy="2964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49619-D953-46E8-976D-5F102BA80549}">
      <dsp:nvSpPr>
        <dsp:cNvPr id="0" name=""/>
        <dsp:cNvSpPr/>
      </dsp:nvSpPr>
      <dsp:spPr>
        <a:xfrm>
          <a:off x="731520" y="1247782"/>
          <a:ext cx="7071360" cy="365443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5449C9-3813-4F30-9D43-F69BFFE8D715}">
      <dsp:nvSpPr>
        <dsp:cNvPr id="0" name=""/>
        <dsp:cNvSpPr/>
      </dsp:nvSpPr>
      <dsp:spPr>
        <a:xfrm>
          <a:off x="942848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Fluency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0" i="0" kern="1200" dirty="0"/>
            <a:t>שֶׁטֶף</a:t>
          </a:r>
          <a:r>
            <a:rPr lang="en-US" sz="2400" b="0" i="0" kern="1200" dirty="0"/>
            <a:t>    </a:t>
          </a:r>
          <a:r>
            <a:rPr lang="ar-AE" sz="2400" b="0" i="0" kern="1200" dirty="0"/>
            <a:t> طلاقه</a:t>
          </a:r>
          <a:br>
            <a:rPr lang="en-US" sz="2400" b="0" i="0" kern="1200" dirty="0"/>
          </a:br>
          <a:br>
            <a:rPr lang="en-US" sz="2400" b="0" i="0" kern="1200" dirty="0"/>
          </a:br>
          <a:r>
            <a:rPr lang="en-US" sz="2400" b="0" i="0" kern="1200" dirty="0"/>
            <a:t>How to speak even with mistakes.</a:t>
          </a:r>
        </a:p>
      </dsp:txBody>
      <dsp:txXfrm>
        <a:off x="942848" y="1675172"/>
        <a:ext cx="3283712" cy="3126325"/>
      </dsp:txXfrm>
    </dsp:sp>
    <dsp:sp modelId="{396486BD-C441-4EDC-9B04-E4EA83567F6A}">
      <dsp:nvSpPr>
        <dsp:cNvPr id="0" name=""/>
        <dsp:cNvSpPr/>
      </dsp:nvSpPr>
      <dsp:spPr>
        <a:xfrm>
          <a:off x="4299712" y="1675172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Accuracy </a:t>
          </a:r>
          <a:r>
            <a:rPr lang="ar-AE" sz="2400" b="0" i="0" kern="1200" dirty="0"/>
            <a:t>دقه</a:t>
          </a: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  </a:t>
          </a: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דיוק</a:t>
          </a:r>
          <a:r>
            <a:rPr lang="he-IL" sz="28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/</a:t>
          </a:r>
          <a:endParaRPr lang="en-US" sz="28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Don’t worry. We ALL make mistakes!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ACCENT </a:t>
          </a:r>
          <a:r>
            <a:rPr lang="he-IL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מבטא/</a:t>
          </a:r>
          <a:r>
            <a:rPr lang="ar-AE" sz="2400" b="0" i="0" kern="1200" dirty="0"/>
            <a:t>لهجه</a:t>
          </a: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 We ALL have different accents!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5200" kern="1200" dirty="0"/>
        </a:p>
      </dsp:txBody>
      <dsp:txXfrm>
        <a:off x="4299712" y="1675172"/>
        <a:ext cx="3283712" cy="3126325"/>
      </dsp:txXfrm>
    </dsp:sp>
    <dsp:sp modelId="{C78EDDC7-DD95-44ED-AFF9-35C81EBBA120}">
      <dsp:nvSpPr>
        <dsp:cNvPr id="0" name=""/>
        <dsp:cNvSpPr/>
      </dsp:nvSpPr>
      <dsp:spPr>
        <a:xfrm>
          <a:off x="0" y="516449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2844C-FB5B-4B96-AF35-21280D0B0CA4}">
      <dsp:nvSpPr>
        <dsp:cNvPr id="0" name=""/>
        <dsp:cNvSpPr/>
      </dsp:nvSpPr>
      <dsp:spPr>
        <a:xfrm>
          <a:off x="6827520" y="1013363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A030D-7C82-425A-8437-13876A2BEE04}">
      <dsp:nvSpPr>
        <dsp:cNvPr id="0" name=""/>
        <dsp:cNvSpPr/>
      </dsp:nvSpPr>
      <dsp:spPr>
        <a:xfrm>
          <a:off x="4267200" y="1681857"/>
          <a:ext cx="812" cy="2985941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F149A-7B0D-4052-B67E-A6464CB4EE9C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0FCFC-DF34-49E7-86AF-BD53C3CEF8E1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Do they look funny?</a:t>
          </a:r>
          <a:endParaRPr lang="en-IL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698614" y="941764"/>
        <a:ext cx="1449298" cy="724475"/>
      </dsp:txXfrm>
    </dsp:sp>
    <dsp:sp modelId="{BE4C724E-C6A1-4E82-909C-F0EC22D8CEB7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4963F-BD24-4749-8632-1865618E2C40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Are they having fun?</a:t>
          </a:r>
          <a:endParaRPr lang="en-IL" sz="2400" kern="1200" dirty="0"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2977148" y="2449237"/>
        <a:ext cx="1449298" cy="724475"/>
      </dsp:txXfrm>
    </dsp:sp>
    <dsp:sp modelId="{7DFEDC5B-973A-47B9-8E44-04D5F8DF6875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00C25-A4B3-434F-A11C-ACFED7819031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YES!</a:t>
          </a:r>
          <a:endParaRPr lang="en-IL" sz="6000" kern="1200" dirty="0"/>
        </a:p>
      </dsp:txBody>
      <dsp:txXfrm>
        <a:off x="3702042" y="3958878"/>
        <a:ext cx="1449298" cy="7244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83DF5-5FBB-4CCD-A1DD-E65E2739285C}">
      <dsp:nvSpPr>
        <dsp:cNvPr id="0" name=""/>
        <dsp:cNvSpPr/>
      </dsp:nvSpPr>
      <dsp:spPr>
        <a:xfrm>
          <a:off x="0" y="599104"/>
          <a:ext cx="956820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745D2-C855-43B7-B8DD-5E4C854B3696}">
      <dsp:nvSpPr>
        <dsp:cNvPr id="0" name=""/>
        <dsp:cNvSpPr/>
      </dsp:nvSpPr>
      <dsp:spPr>
        <a:xfrm>
          <a:off x="478410" y="52984"/>
          <a:ext cx="6697744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159" tIns="0" rIns="253159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We chanted and cheered</a:t>
          </a:r>
          <a:endParaRPr lang="en-IL" sz="3700" kern="1200" dirty="0"/>
        </a:p>
      </dsp:txBody>
      <dsp:txXfrm>
        <a:off x="531729" y="106303"/>
        <a:ext cx="6591106" cy="985602"/>
      </dsp:txXfrm>
    </dsp:sp>
    <dsp:sp modelId="{822AF7D6-49A3-4DC9-A20E-5CE93A11F39A}">
      <dsp:nvSpPr>
        <dsp:cNvPr id="0" name=""/>
        <dsp:cNvSpPr/>
      </dsp:nvSpPr>
      <dsp:spPr>
        <a:xfrm>
          <a:off x="0" y="2277424"/>
          <a:ext cx="956820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4DD6C-4056-48B2-98CF-7A2DB3817506}">
      <dsp:nvSpPr>
        <dsp:cNvPr id="0" name=""/>
        <dsp:cNvSpPr/>
      </dsp:nvSpPr>
      <dsp:spPr>
        <a:xfrm>
          <a:off x="478410" y="1731304"/>
          <a:ext cx="6697744" cy="1092240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159" tIns="0" rIns="253159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We sang songs</a:t>
          </a:r>
          <a:endParaRPr lang="en-IL" sz="3700" kern="1200" dirty="0"/>
        </a:p>
      </dsp:txBody>
      <dsp:txXfrm>
        <a:off x="531729" y="1784623"/>
        <a:ext cx="6591106" cy="985602"/>
      </dsp:txXfrm>
    </dsp:sp>
    <dsp:sp modelId="{94E81F2E-4B1F-433D-A85C-923E22E85561}">
      <dsp:nvSpPr>
        <dsp:cNvPr id="0" name=""/>
        <dsp:cNvSpPr/>
      </dsp:nvSpPr>
      <dsp:spPr>
        <a:xfrm>
          <a:off x="0" y="3955744"/>
          <a:ext cx="9568206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5F6C6-1239-435B-8647-4FF8BA58A5C2}">
      <dsp:nvSpPr>
        <dsp:cNvPr id="0" name=""/>
        <dsp:cNvSpPr/>
      </dsp:nvSpPr>
      <dsp:spPr>
        <a:xfrm>
          <a:off x="478410" y="3409624"/>
          <a:ext cx="6697744" cy="109224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3159" tIns="0" rIns="253159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We had FUN!</a:t>
          </a:r>
          <a:endParaRPr lang="en-IL" sz="3700" kern="1200" dirty="0"/>
        </a:p>
      </dsp:txBody>
      <dsp:txXfrm>
        <a:off x="531729" y="3462943"/>
        <a:ext cx="6591106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04969-2899-420A-9FA0-284623E6006A}">
      <dsp:nvSpPr>
        <dsp:cNvPr id="0" name=""/>
        <dsp:cNvSpPr/>
      </dsp:nvSpPr>
      <dsp:spPr>
        <a:xfrm>
          <a:off x="0" y="0"/>
          <a:ext cx="1001446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D0E000-9687-46B4-954C-73566E86FE7A}">
      <dsp:nvSpPr>
        <dsp:cNvPr id="0" name=""/>
        <dsp:cNvSpPr/>
      </dsp:nvSpPr>
      <dsp:spPr>
        <a:xfrm>
          <a:off x="0" y="0"/>
          <a:ext cx="1001446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Take the word “Today”</a:t>
          </a:r>
        </a:p>
      </dsp:txBody>
      <dsp:txXfrm>
        <a:off x="0" y="0"/>
        <a:ext cx="10014466" cy="1170000"/>
      </dsp:txXfrm>
    </dsp:sp>
    <dsp:sp modelId="{F804AB7B-F64B-421D-933D-C26A37D863EA}">
      <dsp:nvSpPr>
        <dsp:cNvPr id="0" name=""/>
        <dsp:cNvSpPr/>
      </dsp:nvSpPr>
      <dsp:spPr>
        <a:xfrm>
          <a:off x="0" y="1170000"/>
          <a:ext cx="1001446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FAF630-8343-4DBB-85C2-2E5F86CF0A70}">
      <dsp:nvSpPr>
        <dsp:cNvPr id="0" name=""/>
        <dsp:cNvSpPr/>
      </dsp:nvSpPr>
      <dsp:spPr>
        <a:xfrm>
          <a:off x="0" y="1170000"/>
          <a:ext cx="1001446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Say it as if you are bored. “Today?”</a:t>
          </a:r>
        </a:p>
      </dsp:txBody>
      <dsp:txXfrm>
        <a:off x="0" y="1170000"/>
        <a:ext cx="10014466" cy="1170000"/>
      </dsp:txXfrm>
    </dsp:sp>
    <dsp:sp modelId="{5B8F68A4-4928-495C-B1CD-F78C3679F70B}">
      <dsp:nvSpPr>
        <dsp:cNvPr id="0" name=""/>
        <dsp:cNvSpPr/>
      </dsp:nvSpPr>
      <dsp:spPr>
        <a:xfrm>
          <a:off x="0" y="2340000"/>
          <a:ext cx="1001446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951ACD-9C54-4809-86DF-9AB24D4B4B79}">
      <dsp:nvSpPr>
        <dsp:cNvPr id="0" name=""/>
        <dsp:cNvSpPr/>
      </dsp:nvSpPr>
      <dsp:spPr>
        <a:xfrm>
          <a:off x="0" y="2340000"/>
          <a:ext cx="1001446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Say it as if you are excited!  “Today!”</a:t>
          </a:r>
        </a:p>
      </dsp:txBody>
      <dsp:txXfrm>
        <a:off x="0" y="2340000"/>
        <a:ext cx="10014466" cy="1170000"/>
      </dsp:txXfrm>
    </dsp:sp>
    <dsp:sp modelId="{A5DF6F35-10D3-4E05-9EE2-EFFFDB574681}">
      <dsp:nvSpPr>
        <dsp:cNvPr id="0" name=""/>
        <dsp:cNvSpPr/>
      </dsp:nvSpPr>
      <dsp:spPr>
        <a:xfrm>
          <a:off x="0" y="3510000"/>
          <a:ext cx="1001446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16644C-E72F-4883-874D-7FDBBA1874CC}">
      <dsp:nvSpPr>
        <dsp:cNvPr id="0" name=""/>
        <dsp:cNvSpPr/>
      </dsp:nvSpPr>
      <dsp:spPr>
        <a:xfrm>
          <a:off x="0" y="3510000"/>
          <a:ext cx="1001446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Say it as if you are surprised: “Today?”</a:t>
          </a:r>
        </a:p>
      </dsp:txBody>
      <dsp:txXfrm>
        <a:off x="0" y="3510000"/>
        <a:ext cx="10014466" cy="117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4A347-887D-403A-9C78-7B8B15B335B6}">
      <dsp:nvSpPr>
        <dsp:cNvPr id="0" name=""/>
        <dsp:cNvSpPr/>
      </dsp:nvSpPr>
      <dsp:spPr>
        <a:xfrm>
          <a:off x="0" y="713"/>
          <a:ext cx="11394951" cy="1669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9BE8D-4A37-40F9-AD2B-9AA55CE7A0DB}">
      <dsp:nvSpPr>
        <dsp:cNvPr id="0" name=""/>
        <dsp:cNvSpPr/>
      </dsp:nvSpPr>
      <dsp:spPr>
        <a:xfrm>
          <a:off x="505131" y="376431"/>
          <a:ext cx="918420" cy="918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58B46-7B3E-4B8D-BB7C-4A218F5E00A3}">
      <dsp:nvSpPr>
        <dsp:cNvPr id="0" name=""/>
        <dsp:cNvSpPr/>
      </dsp:nvSpPr>
      <dsp:spPr>
        <a:xfrm>
          <a:off x="1928683" y="713"/>
          <a:ext cx="9466267" cy="166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26" tIns="176726" rIns="176726" bIns="1767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Teacher:  “There is no homework today.”</a:t>
          </a:r>
          <a:b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Student: ________</a:t>
          </a:r>
        </a:p>
      </dsp:txBody>
      <dsp:txXfrm>
        <a:off x="1928683" y="713"/>
        <a:ext cx="9466267" cy="1669856"/>
      </dsp:txXfrm>
    </dsp:sp>
    <dsp:sp modelId="{17638043-3001-4A29-A316-6F3E4BD26DE3}">
      <dsp:nvSpPr>
        <dsp:cNvPr id="0" name=""/>
        <dsp:cNvSpPr/>
      </dsp:nvSpPr>
      <dsp:spPr>
        <a:xfrm>
          <a:off x="0" y="2088033"/>
          <a:ext cx="11394951" cy="1669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8465F-48F5-4A34-9241-AF8DDF4504CD}">
      <dsp:nvSpPr>
        <dsp:cNvPr id="0" name=""/>
        <dsp:cNvSpPr/>
      </dsp:nvSpPr>
      <dsp:spPr>
        <a:xfrm>
          <a:off x="505131" y="2463751"/>
          <a:ext cx="918420" cy="918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49D8F-2127-4E71-891B-5EF8C85D9E7F}">
      <dsp:nvSpPr>
        <dsp:cNvPr id="0" name=""/>
        <dsp:cNvSpPr/>
      </dsp:nvSpPr>
      <dsp:spPr>
        <a:xfrm>
          <a:off x="1928683" y="2088033"/>
          <a:ext cx="9466267" cy="166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26" tIns="176726" rIns="176726" bIns="1767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Student: “My dog ate my homework.”</a:t>
          </a:r>
          <a:b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Teacher: ______________</a:t>
          </a:r>
        </a:p>
      </dsp:txBody>
      <dsp:txXfrm>
        <a:off x="1928683" y="2088033"/>
        <a:ext cx="9466267" cy="1669856"/>
      </dsp:txXfrm>
    </dsp:sp>
    <dsp:sp modelId="{DB65727A-4E18-4128-8FF0-784DDA25CA42}">
      <dsp:nvSpPr>
        <dsp:cNvPr id="0" name=""/>
        <dsp:cNvSpPr/>
      </dsp:nvSpPr>
      <dsp:spPr>
        <a:xfrm>
          <a:off x="0" y="4175354"/>
          <a:ext cx="11394951" cy="1669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9CCB2A-8472-4487-BA7F-0D5B9B23A575}">
      <dsp:nvSpPr>
        <dsp:cNvPr id="0" name=""/>
        <dsp:cNvSpPr/>
      </dsp:nvSpPr>
      <dsp:spPr>
        <a:xfrm>
          <a:off x="505131" y="4551071"/>
          <a:ext cx="918420" cy="918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D0921-9FA4-4A40-B580-AF7B55A4C756}">
      <dsp:nvSpPr>
        <dsp:cNvPr id="0" name=""/>
        <dsp:cNvSpPr/>
      </dsp:nvSpPr>
      <dsp:spPr>
        <a:xfrm>
          <a:off x="1928683" y="4175354"/>
          <a:ext cx="9466267" cy="166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26" tIns="176726" rIns="176726" bIns="1767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Parents: “It’s time to go to bed.”</a:t>
          </a:r>
          <a:b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</a:br>
          <a:r>
            <a:rPr lang="en-US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You: ______________</a:t>
          </a:r>
        </a:p>
      </dsp:txBody>
      <dsp:txXfrm>
        <a:off x="1928683" y="4175354"/>
        <a:ext cx="9466267" cy="16698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68CEC9-6939-4E0E-A4A0-9E1385B46D2E}">
      <dsp:nvSpPr>
        <dsp:cNvPr id="0" name=""/>
        <dsp:cNvSpPr/>
      </dsp:nvSpPr>
      <dsp:spPr>
        <a:xfrm>
          <a:off x="0" y="0"/>
          <a:ext cx="8031962" cy="468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608" tIns="419608" rIns="419608" bIns="419608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/>
            <a:t>“She sells sea shells by the sea shore.”</a:t>
          </a:r>
        </a:p>
      </dsp:txBody>
      <dsp:txXfrm>
        <a:off x="0" y="0"/>
        <a:ext cx="8031962" cy="2527200"/>
      </dsp:txXfrm>
    </dsp:sp>
    <dsp:sp modelId="{DC83E135-A4D3-4471-90C0-E6BA8B1B381C}">
      <dsp:nvSpPr>
        <dsp:cNvPr id="0" name=""/>
        <dsp:cNvSpPr/>
      </dsp:nvSpPr>
      <dsp:spPr>
        <a:xfrm>
          <a:off x="3921" y="2433599"/>
          <a:ext cx="2674706" cy="21528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Say it slowly.</a:t>
          </a:r>
        </a:p>
      </dsp:txBody>
      <dsp:txXfrm>
        <a:off x="3921" y="2433599"/>
        <a:ext cx="2674706" cy="2152800"/>
      </dsp:txXfrm>
    </dsp:sp>
    <dsp:sp modelId="{48482FD6-7058-40F8-8383-F534B9018D20}">
      <dsp:nvSpPr>
        <dsp:cNvPr id="0" name=""/>
        <dsp:cNvSpPr/>
      </dsp:nvSpPr>
      <dsp:spPr>
        <a:xfrm>
          <a:off x="2678627" y="2433599"/>
          <a:ext cx="2674706" cy="2152800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Say it quickly</a:t>
          </a:r>
        </a:p>
      </dsp:txBody>
      <dsp:txXfrm>
        <a:off x="2678627" y="2433599"/>
        <a:ext cx="2674706" cy="2152800"/>
      </dsp:txXfrm>
    </dsp:sp>
    <dsp:sp modelId="{7E96B5CA-5A34-46B9-8F8F-B9AE7962A531}">
      <dsp:nvSpPr>
        <dsp:cNvPr id="0" name=""/>
        <dsp:cNvSpPr/>
      </dsp:nvSpPr>
      <dsp:spPr>
        <a:xfrm>
          <a:off x="5353334" y="2433599"/>
          <a:ext cx="2674706" cy="21528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341376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Say it 2X in a row</a:t>
          </a:r>
        </a:p>
      </dsp:txBody>
      <dsp:txXfrm>
        <a:off x="5353334" y="2433599"/>
        <a:ext cx="2674706" cy="21528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6C99A-8364-4819-80BA-EB3BB4439A14}">
      <dsp:nvSpPr>
        <dsp:cNvPr id="0" name=""/>
        <dsp:cNvSpPr/>
      </dsp:nvSpPr>
      <dsp:spPr>
        <a:xfrm>
          <a:off x="3791177" y="1312"/>
          <a:ext cx="3915870" cy="35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Name</a:t>
          </a:r>
          <a:endParaRPr lang="en-IL" sz="16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1312"/>
        <a:ext cx="3915870" cy="355988"/>
      </dsp:txXfrm>
    </dsp:sp>
    <dsp:sp modelId="{A55A7D0E-C9F3-4B13-AC97-CABB22609DCB}">
      <dsp:nvSpPr>
        <dsp:cNvPr id="0" name=""/>
        <dsp:cNvSpPr/>
      </dsp:nvSpPr>
      <dsp:spPr>
        <a:xfrm>
          <a:off x="3791177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C6F09-5435-449E-A8F6-AD948EEF61F0}">
      <dsp:nvSpPr>
        <dsp:cNvPr id="0" name=""/>
        <dsp:cNvSpPr/>
      </dsp:nvSpPr>
      <dsp:spPr>
        <a:xfrm>
          <a:off x="4341575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31317"/>
            <a:satOff val="791"/>
            <a:lumOff val="63"/>
            <a:alphaOff val="0"/>
          </a:schemeClr>
        </a:solidFill>
        <a:ln w="25400" cap="flat" cmpd="sng" algn="ctr">
          <a:solidFill>
            <a:schemeClr val="accent4">
              <a:hueOff val="-131317"/>
              <a:satOff val="791"/>
              <a:lumOff val="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E61B7-CCFF-494A-BD6F-A0168BC4C3EE}">
      <dsp:nvSpPr>
        <dsp:cNvPr id="0" name=""/>
        <dsp:cNvSpPr/>
      </dsp:nvSpPr>
      <dsp:spPr>
        <a:xfrm>
          <a:off x="4892407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62633"/>
            <a:satOff val="1582"/>
            <a:lumOff val="127"/>
            <a:alphaOff val="0"/>
          </a:schemeClr>
        </a:solidFill>
        <a:ln w="25400" cap="flat" cmpd="sng" algn="ctr">
          <a:solidFill>
            <a:schemeClr val="accent4">
              <a:hueOff val="-262633"/>
              <a:satOff val="1582"/>
              <a:lumOff val="1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7B87-E076-439E-BB8D-08DB30A5E23F}">
      <dsp:nvSpPr>
        <dsp:cNvPr id="0" name=""/>
        <dsp:cNvSpPr/>
      </dsp:nvSpPr>
      <dsp:spPr>
        <a:xfrm>
          <a:off x="5442805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93950"/>
            <a:satOff val="2373"/>
            <a:lumOff val="190"/>
            <a:alphaOff val="0"/>
          </a:schemeClr>
        </a:solidFill>
        <a:ln w="25400" cap="flat" cmpd="sng" algn="ctr">
          <a:solidFill>
            <a:schemeClr val="accent4">
              <a:hueOff val="-393950"/>
              <a:satOff val="2373"/>
              <a:lumOff val="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23135-1A68-4896-9467-EF84D5D3CCCE}">
      <dsp:nvSpPr>
        <dsp:cNvPr id="0" name=""/>
        <dsp:cNvSpPr/>
      </dsp:nvSpPr>
      <dsp:spPr>
        <a:xfrm>
          <a:off x="5993637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525267"/>
            <a:satOff val="3165"/>
            <a:lumOff val="254"/>
            <a:alphaOff val="0"/>
          </a:schemeClr>
        </a:solidFill>
        <a:ln w="25400" cap="flat" cmpd="sng" algn="ctr">
          <a:solidFill>
            <a:schemeClr val="accent4">
              <a:hueOff val="-525267"/>
              <a:satOff val="3165"/>
              <a:lumOff val="2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18532-CCF8-4B27-BF47-AEB57E2E1E8B}">
      <dsp:nvSpPr>
        <dsp:cNvPr id="0" name=""/>
        <dsp:cNvSpPr/>
      </dsp:nvSpPr>
      <dsp:spPr>
        <a:xfrm>
          <a:off x="6544034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656584"/>
            <a:satOff val="3956"/>
            <a:lumOff val="317"/>
            <a:alphaOff val="0"/>
          </a:schemeClr>
        </a:solidFill>
        <a:ln w="25400" cap="flat" cmpd="sng" algn="ctr">
          <a:solidFill>
            <a:schemeClr val="accent4">
              <a:hueOff val="-656584"/>
              <a:satOff val="3956"/>
              <a:lumOff val="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4C79E-1B90-4BAE-B1EC-5B21E517652A}">
      <dsp:nvSpPr>
        <dsp:cNvPr id="0" name=""/>
        <dsp:cNvSpPr/>
      </dsp:nvSpPr>
      <dsp:spPr>
        <a:xfrm>
          <a:off x="7094867" y="357301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787901"/>
            <a:satOff val="4747"/>
            <a:lumOff val="380"/>
            <a:alphaOff val="0"/>
          </a:schemeClr>
        </a:solidFill>
        <a:ln w="25400" cap="flat" cmpd="sng" algn="ctr">
          <a:solidFill>
            <a:schemeClr val="accent4">
              <a:hueOff val="-787901"/>
              <a:satOff val="4747"/>
              <a:lumOff val="3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2F4FA-AD97-4406-B8B5-73B08885F3BF}">
      <dsp:nvSpPr>
        <dsp:cNvPr id="0" name=""/>
        <dsp:cNvSpPr/>
      </dsp:nvSpPr>
      <dsp:spPr>
        <a:xfrm>
          <a:off x="3791177" y="429817"/>
          <a:ext cx="3966776" cy="580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24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429817"/>
        <a:ext cx="3966776" cy="580128"/>
      </dsp:txXfrm>
    </dsp:sp>
    <dsp:sp modelId="{60FFCF00-00D9-4672-AE0F-F434240D7CAE}">
      <dsp:nvSpPr>
        <dsp:cNvPr id="0" name=""/>
        <dsp:cNvSpPr/>
      </dsp:nvSpPr>
      <dsp:spPr>
        <a:xfrm>
          <a:off x="3791177" y="1123550"/>
          <a:ext cx="3915870" cy="35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Verb</a:t>
          </a:r>
          <a:endParaRPr lang="en-IL" sz="16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1123550"/>
        <a:ext cx="3915870" cy="355988"/>
      </dsp:txXfrm>
    </dsp:sp>
    <dsp:sp modelId="{8FB039A5-6B91-4CC5-AA32-5CC796369257}">
      <dsp:nvSpPr>
        <dsp:cNvPr id="0" name=""/>
        <dsp:cNvSpPr/>
      </dsp:nvSpPr>
      <dsp:spPr>
        <a:xfrm>
          <a:off x="3791177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919217"/>
            <a:satOff val="5538"/>
            <a:lumOff val="444"/>
            <a:alphaOff val="0"/>
          </a:schemeClr>
        </a:solidFill>
        <a:ln w="25400" cap="flat" cmpd="sng" algn="ctr">
          <a:solidFill>
            <a:schemeClr val="accent4">
              <a:hueOff val="-919217"/>
              <a:satOff val="5538"/>
              <a:lumOff val="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D93E84-D6B1-4289-B73B-B76552576A56}">
      <dsp:nvSpPr>
        <dsp:cNvPr id="0" name=""/>
        <dsp:cNvSpPr/>
      </dsp:nvSpPr>
      <dsp:spPr>
        <a:xfrm>
          <a:off x="4341575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050534"/>
            <a:satOff val="6329"/>
            <a:lumOff val="507"/>
            <a:alphaOff val="0"/>
          </a:schemeClr>
        </a:solidFill>
        <a:ln w="25400" cap="flat" cmpd="sng" algn="ctr">
          <a:solidFill>
            <a:schemeClr val="accent4">
              <a:hueOff val="-1050534"/>
              <a:satOff val="6329"/>
              <a:lumOff val="5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87CEC-A2C9-48D2-B174-F385E81CC881}">
      <dsp:nvSpPr>
        <dsp:cNvPr id="0" name=""/>
        <dsp:cNvSpPr/>
      </dsp:nvSpPr>
      <dsp:spPr>
        <a:xfrm>
          <a:off x="4892407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181851"/>
            <a:satOff val="7120"/>
            <a:lumOff val="571"/>
            <a:alphaOff val="0"/>
          </a:schemeClr>
        </a:solidFill>
        <a:ln w="25400" cap="flat" cmpd="sng" algn="ctr">
          <a:solidFill>
            <a:schemeClr val="accent4">
              <a:hueOff val="-1181851"/>
              <a:satOff val="7120"/>
              <a:lumOff val="5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8B092-A799-4631-8430-D30120C7FFF0}">
      <dsp:nvSpPr>
        <dsp:cNvPr id="0" name=""/>
        <dsp:cNvSpPr/>
      </dsp:nvSpPr>
      <dsp:spPr>
        <a:xfrm>
          <a:off x="5442805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313168"/>
            <a:satOff val="7911"/>
            <a:lumOff val="634"/>
            <a:alphaOff val="0"/>
          </a:schemeClr>
        </a:solidFill>
        <a:ln w="25400" cap="flat" cmpd="sng" algn="ctr">
          <a:solidFill>
            <a:schemeClr val="accent4">
              <a:hueOff val="-1313168"/>
              <a:satOff val="7911"/>
              <a:lumOff val="6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8A953-9726-4963-A4A0-6BDA957D03BA}">
      <dsp:nvSpPr>
        <dsp:cNvPr id="0" name=""/>
        <dsp:cNvSpPr/>
      </dsp:nvSpPr>
      <dsp:spPr>
        <a:xfrm>
          <a:off x="5993637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444484"/>
            <a:satOff val="8703"/>
            <a:lumOff val="698"/>
            <a:alphaOff val="0"/>
          </a:schemeClr>
        </a:solidFill>
        <a:ln w="25400" cap="flat" cmpd="sng" algn="ctr">
          <a:solidFill>
            <a:schemeClr val="accent4">
              <a:hueOff val="-1444484"/>
              <a:satOff val="8703"/>
              <a:lumOff val="6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70EC96-619F-4791-A804-76D835203D3B}">
      <dsp:nvSpPr>
        <dsp:cNvPr id="0" name=""/>
        <dsp:cNvSpPr/>
      </dsp:nvSpPr>
      <dsp:spPr>
        <a:xfrm>
          <a:off x="6544034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575801"/>
            <a:satOff val="9494"/>
            <a:lumOff val="761"/>
            <a:alphaOff val="0"/>
          </a:schemeClr>
        </a:solidFill>
        <a:ln w="25400" cap="flat" cmpd="sng" algn="ctr">
          <a:solidFill>
            <a:schemeClr val="accent4">
              <a:hueOff val="-1575801"/>
              <a:satOff val="9494"/>
              <a:lumOff val="7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7C1D2-4DF9-442B-A846-1E9ED33D8FDA}">
      <dsp:nvSpPr>
        <dsp:cNvPr id="0" name=""/>
        <dsp:cNvSpPr/>
      </dsp:nvSpPr>
      <dsp:spPr>
        <a:xfrm>
          <a:off x="7094867" y="1479538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707118"/>
            <a:satOff val="10285"/>
            <a:lumOff val="824"/>
            <a:alphaOff val="0"/>
          </a:schemeClr>
        </a:solidFill>
        <a:ln w="25400" cap="flat" cmpd="sng" algn="ctr">
          <a:solidFill>
            <a:schemeClr val="accent4">
              <a:hueOff val="-1707118"/>
              <a:satOff val="10285"/>
              <a:lumOff val="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ED146-92C2-44A9-A3A1-959D7CA5CA3B}">
      <dsp:nvSpPr>
        <dsp:cNvPr id="0" name=""/>
        <dsp:cNvSpPr/>
      </dsp:nvSpPr>
      <dsp:spPr>
        <a:xfrm>
          <a:off x="3791177" y="1552054"/>
          <a:ext cx="3966776" cy="580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24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1552054"/>
        <a:ext cx="3966776" cy="580128"/>
      </dsp:txXfrm>
    </dsp:sp>
    <dsp:sp modelId="{F4DF30D6-F06E-4738-B6EA-0673925412AC}">
      <dsp:nvSpPr>
        <dsp:cNvPr id="0" name=""/>
        <dsp:cNvSpPr/>
      </dsp:nvSpPr>
      <dsp:spPr>
        <a:xfrm>
          <a:off x="3791177" y="2245787"/>
          <a:ext cx="3915870" cy="35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Adjective</a:t>
          </a:r>
          <a:endParaRPr lang="en-IL" sz="16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2245787"/>
        <a:ext cx="3915870" cy="355988"/>
      </dsp:txXfrm>
    </dsp:sp>
    <dsp:sp modelId="{1E37B6C9-0C47-4ACD-9070-EA071A2C9592}">
      <dsp:nvSpPr>
        <dsp:cNvPr id="0" name=""/>
        <dsp:cNvSpPr/>
      </dsp:nvSpPr>
      <dsp:spPr>
        <a:xfrm>
          <a:off x="3791177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838435"/>
            <a:satOff val="11076"/>
            <a:lumOff val="888"/>
            <a:alphaOff val="0"/>
          </a:schemeClr>
        </a:solidFill>
        <a:ln w="25400" cap="flat" cmpd="sng" algn="ctr">
          <a:solidFill>
            <a:schemeClr val="accent4">
              <a:hueOff val="-1838435"/>
              <a:satOff val="11076"/>
              <a:lumOff val="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4E35E-6F28-49D9-81DA-62AC6ECE66A5}">
      <dsp:nvSpPr>
        <dsp:cNvPr id="0" name=""/>
        <dsp:cNvSpPr/>
      </dsp:nvSpPr>
      <dsp:spPr>
        <a:xfrm>
          <a:off x="4341575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1969751"/>
            <a:satOff val="11867"/>
            <a:lumOff val="951"/>
            <a:alphaOff val="0"/>
          </a:schemeClr>
        </a:solidFill>
        <a:ln w="25400" cap="flat" cmpd="sng" algn="ctr">
          <a:solidFill>
            <a:schemeClr val="accent4">
              <a:hueOff val="-1969751"/>
              <a:satOff val="11867"/>
              <a:lumOff val="9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C90807-3D7D-4686-AD51-AE6D70334C19}">
      <dsp:nvSpPr>
        <dsp:cNvPr id="0" name=""/>
        <dsp:cNvSpPr/>
      </dsp:nvSpPr>
      <dsp:spPr>
        <a:xfrm>
          <a:off x="4892407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101068"/>
            <a:satOff val="12658"/>
            <a:lumOff val="1015"/>
            <a:alphaOff val="0"/>
          </a:schemeClr>
        </a:solidFill>
        <a:ln w="25400" cap="flat" cmpd="sng" algn="ctr">
          <a:solidFill>
            <a:schemeClr val="accent4">
              <a:hueOff val="-2101068"/>
              <a:satOff val="12658"/>
              <a:lumOff val="10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6C86D-7663-4A53-BD6A-EBAEACEBA46A}">
      <dsp:nvSpPr>
        <dsp:cNvPr id="0" name=""/>
        <dsp:cNvSpPr/>
      </dsp:nvSpPr>
      <dsp:spPr>
        <a:xfrm>
          <a:off x="5442805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8DA91-D42F-4F39-A418-E58851158D74}">
      <dsp:nvSpPr>
        <dsp:cNvPr id="0" name=""/>
        <dsp:cNvSpPr/>
      </dsp:nvSpPr>
      <dsp:spPr>
        <a:xfrm>
          <a:off x="5993637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363702"/>
            <a:satOff val="14241"/>
            <a:lumOff val="1141"/>
            <a:alphaOff val="0"/>
          </a:schemeClr>
        </a:solidFill>
        <a:ln w="25400" cap="flat" cmpd="sng" algn="ctr">
          <a:solidFill>
            <a:schemeClr val="accent4">
              <a:hueOff val="-2363702"/>
              <a:satOff val="14241"/>
              <a:lumOff val="11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698A6-7E86-4E50-9DBB-0C13CF52B29C}">
      <dsp:nvSpPr>
        <dsp:cNvPr id="0" name=""/>
        <dsp:cNvSpPr/>
      </dsp:nvSpPr>
      <dsp:spPr>
        <a:xfrm>
          <a:off x="6544034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495018"/>
            <a:satOff val="15032"/>
            <a:lumOff val="1205"/>
            <a:alphaOff val="0"/>
          </a:schemeClr>
        </a:solidFill>
        <a:ln w="25400" cap="flat" cmpd="sng" algn="ctr">
          <a:solidFill>
            <a:schemeClr val="accent4">
              <a:hueOff val="-2495018"/>
              <a:satOff val="15032"/>
              <a:lumOff val="12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5EE29-56C0-4F10-B35B-2FC86E2BFAE8}">
      <dsp:nvSpPr>
        <dsp:cNvPr id="0" name=""/>
        <dsp:cNvSpPr/>
      </dsp:nvSpPr>
      <dsp:spPr>
        <a:xfrm>
          <a:off x="7094867" y="2601776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626335"/>
            <a:satOff val="15823"/>
            <a:lumOff val="1268"/>
            <a:alphaOff val="0"/>
          </a:schemeClr>
        </a:solidFill>
        <a:ln w="25400" cap="flat" cmpd="sng" algn="ctr">
          <a:solidFill>
            <a:schemeClr val="accent4">
              <a:hueOff val="-2626335"/>
              <a:satOff val="15823"/>
              <a:lumOff val="12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3579C-EAAF-4498-B3BB-ECE25B1E6CC1}">
      <dsp:nvSpPr>
        <dsp:cNvPr id="0" name=""/>
        <dsp:cNvSpPr/>
      </dsp:nvSpPr>
      <dsp:spPr>
        <a:xfrm>
          <a:off x="3791177" y="2674292"/>
          <a:ext cx="3966776" cy="580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24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2674292"/>
        <a:ext cx="3966776" cy="580128"/>
      </dsp:txXfrm>
    </dsp:sp>
    <dsp:sp modelId="{70965698-D17B-438B-8C72-16C30C58D4E4}">
      <dsp:nvSpPr>
        <dsp:cNvPr id="0" name=""/>
        <dsp:cNvSpPr/>
      </dsp:nvSpPr>
      <dsp:spPr>
        <a:xfrm>
          <a:off x="3791177" y="3368025"/>
          <a:ext cx="3915870" cy="35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Noun</a:t>
          </a:r>
          <a:endParaRPr lang="en-IL" sz="16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3368025"/>
        <a:ext cx="3915870" cy="355988"/>
      </dsp:txXfrm>
    </dsp:sp>
    <dsp:sp modelId="{7BA4A73C-E2F0-4949-BB74-38ABD2FA998C}">
      <dsp:nvSpPr>
        <dsp:cNvPr id="0" name=""/>
        <dsp:cNvSpPr/>
      </dsp:nvSpPr>
      <dsp:spPr>
        <a:xfrm>
          <a:off x="3791177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757652"/>
            <a:satOff val="16614"/>
            <a:lumOff val="1332"/>
            <a:alphaOff val="0"/>
          </a:schemeClr>
        </a:solidFill>
        <a:ln w="25400" cap="flat" cmpd="sng" algn="ctr">
          <a:solidFill>
            <a:schemeClr val="accent4">
              <a:hueOff val="-2757652"/>
              <a:satOff val="16614"/>
              <a:lumOff val="13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6F169B-C799-4232-9D4F-7AB81EC07F68}">
      <dsp:nvSpPr>
        <dsp:cNvPr id="0" name=""/>
        <dsp:cNvSpPr/>
      </dsp:nvSpPr>
      <dsp:spPr>
        <a:xfrm>
          <a:off x="4341575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2888969"/>
            <a:satOff val="17405"/>
            <a:lumOff val="1395"/>
            <a:alphaOff val="0"/>
          </a:schemeClr>
        </a:solidFill>
        <a:ln w="25400" cap="flat" cmpd="sng" algn="ctr">
          <a:solidFill>
            <a:schemeClr val="accent4">
              <a:hueOff val="-2888969"/>
              <a:satOff val="17405"/>
              <a:lumOff val="13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D815A5-036F-490D-A5B8-39456FFFD38D}">
      <dsp:nvSpPr>
        <dsp:cNvPr id="0" name=""/>
        <dsp:cNvSpPr/>
      </dsp:nvSpPr>
      <dsp:spPr>
        <a:xfrm>
          <a:off x="4892407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020285"/>
            <a:satOff val="18196"/>
            <a:lumOff val="1458"/>
            <a:alphaOff val="0"/>
          </a:schemeClr>
        </a:solidFill>
        <a:ln w="25400" cap="flat" cmpd="sng" algn="ctr">
          <a:solidFill>
            <a:schemeClr val="accent4">
              <a:hueOff val="-3020285"/>
              <a:satOff val="18196"/>
              <a:lumOff val="1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50443-85AD-48B8-8351-92A10FC4CFA3}">
      <dsp:nvSpPr>
        <dsp:cNvPr id="0" name=""/>
        <dsp:cNvSpPr/>
      </dsp:nvSpPr>
      <dsp:spPr>
        <a:xfrm>
          <a:off x="5442805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151602"/>
            <a:satOff val="18988"/>
            <a:lumOff val="1522"/>
            <a:alphaOff val="0"/>
          </a:schemeClr>
        </a:solidFill>
        <a:ln w="25400" cap="flat" cmpd="sng" algn="ctr">
          <a:solidFill>
            <a:schemeClr val="accent4">
              <a:hueOff val="-3151602"/>
              <a:satOff val="18988"/>
              <a:lumOff val="15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EFAC0-EBB2-4540-9D6C-421E77AA421A}">
      <dsp:nvSpPr>
        <dsp:cNvPr id="0" name=""/>
        <dsp:cNvSpPr/>
      </dsp:nvSpPr>
      <dsp:spPr>
        <a:xfrm>
          <a:off x="5993637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282919"/>
            <a:satOff val="19779"/>
            <a:lumOff val="1585"/>
            <a:alphaOff val="0"/>
          </a:schemeClr>
        </a:solidFill>
        <a:ln w="25400" cap="flat" cmpd="sng" algn="ctr">
          <a:solidFill>
            <a:schemeClr val="accent4">
              <a:hueOff val="-3282919"/>
              <a:satOff val="19779"/>
              <a:lumOff val="1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3F4AA-5175-4F86-8705-125B0327AC99}">
      <dsp:nvSpPr>
        <dsp:cNvPr id="0" name=""/>
        <dsp:cNvSpPr/>
      </dsp:nvSpPr>
      <dsp:spPr>
        <a:xfrm>
          <a:off x="6544034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414236"/>
            <a:satOff val="20570"/>
            <a:lumOff val="1649"/>
            <a:alphaOff val="0"/>
          </a:schemeClr>
        </a:solidFill>
        <a:ln w="25400" cap="flat" cmpd="sng" algn="ctr">
          <a:solidFill>
            <a:schemeClr val="accent4">
              <a:hueOff val="-3414236"/>
              <a:satOff val="20570"/>
              <a:lumOff val="16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B7513-580B-4014-AAE6-DE9CBFAA9C12}">
      <dsp:nvSpPr>
        <dsp:cNvPr id="0" name=""/>
        <dsp:cNvSpPr/>
      </dsp:nvSpPr>
      <dsp:spPr>
        <a:xfrm>
          <a:off x="7094867" y="3724013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545552"/>
            <a:satOff val="21361"/>
            <a:lumOff val="1712"/>
            <a:alphaOff val="0"/>
          </a:schemeClr>
        </a:solidFill>
        <a:ln w="25400" cap="flat" cmpd="sng" algn="ctr">
          <a:solidFill>
            <a:schemeClr val="accent4">
              <a:hueOff val="-3545552"/>
              <a:satOff val="21361"/>
              <a:lumOff val="17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3129E-98F5-4EA8-8564-5547C24C4945}">
      <dsp:nvSpPr>
        <dsp:cNvPr id="0" name=""/>
        <dsp:cNvSpPr/>
      </dsp:nvSpPr>
      <dsp:spPr>
        <a:xfrm>
          <a:off x="3791177" y="3796529"/>
          <a:ext cx="3966776" cy="580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24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3796529"/>
        <a:ext cx="3966776" cy="580128"/>
      </dsp:txXfrm>
    </dsp:sp>
    <dsp:sp modelId="{69AAAFAE-40B1-48D5-BB35-BA01C926D520}">
      <dsp:nvSpPr>
        <dsp:cNvPr id="0" name=""/>
        <dsp:cNvSpPr/>
      </dsp:nvSpPr>
      <dsp:spPr>
        <a:xfrm>
          <a:off x="3791177" y="4490262"/>
          <a:ext cx="3915870" cy="3559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Place</a:t>
          </a:r>
          <a:endParaRPr lang="en-IL" sz="16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4490262"/>
        <a:ext cx="3915870" cy="355988"/>
      </dsp:txXfrm>
    </dsp:sp>
    <dsp:sp modelId="{1381E69C-8021-4E60-B2C5-54017B22A091}">
      <dsp:nvSpPr>
        <dsp:cNvPr id="0" name=""/>
        <dsp:cNvSpPr/>
      </dsp:nvSpPr>
      <dsp:spPr>
        <a:xfrm>
          <a:off x="3791177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676869"/>
            <a:satOff val="22152"/>
            <a:lumOff val="1776"/>
            <a:alphaOff val="0"/>
          </a:schemeClr>
        </a:solidFill>
        <a:ln w="25400" cap="flat" cmpd="sng" algn="ctr">
          <a:solidFill>
            <a:schemeClr val="accent4">
              <a:hueOff val="-3676869"/>
              <a:satOff val="22152"/>
              <a:lumOff val="17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3A861C-F50D-49A7-B1C1-B1E90E7BC3C7}">
      <dsp:nvSpPr>
        <dsp:cNvPr id="0" name=""/>
        <dsp:cNvSpPr/>
      </dsp:nvSpPr>
      <dsp:spPr>
        <a:xfrm>
          <a:off x="4341575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808186"/>
            <a:satOff val="22943"/>
            <a:lumOff val="1839"/>
            <a:alphaOff val="0"/>
          </a:schemeClr>
        </a:solidFill>
        <a:ln w="25400" cap="flat" cmpd="sng" algn="ctr">
          <a:solidFill>
            <a:schemeClr val="accent4">
              <a:hueOff val="-3808186"/>
              <a:satOff val="22943"/>
              <a:lumOff val="18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BEAB7-DEE6-4344-ACCB-7AE61E19C820}">
      <dsp:nvSpPr>
        <dsp:cNvPr id="0" name=""/>
        <dsp:cNvSpPr/>
      </dsp:nvSpPr>
      <dsp:spPr>
        <a:xfrm>
          <a:off x="4892407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3939503"/>
            <a:satOff val="23734"/>
            <a:lumOff val="1902"/>
            <a:alphaOff val="0"/>
          </a:schemeClr>
        </a:solidFill>
        <a:ln w="25400" cap="flat" cmpd="sng" algn="ctr">
          <a:solidFill>
            <a:schemeClr val="accent4">
              <a:hueOff val="-3939503"/>
              <a:satOff val="23734"/>
              <a:lumOff val="1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5D76B-EF33-4846-8F50-874BB2E6A8A1}">
      <dsp:nvSpPr>
        <dsp:cNvPr id="0" name=""/>
        <dsp:cNvSpPr/>
      </dsp:nvSpPr>
      <dsp:spPr>
        <a:xfrm>
          <a:off x="5442805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4070819"/>
            <a:satOff val="24526"/>
            <a:lumOff val="1966"/>
            <a:alphaOff val="0"/>
          </a:schemeClr>
        </a:solidFill>
        <a:ln w="25400" cap="flat" cmpd="sng" algn="ctr">
          <a:solidFill>
            <a:schemeClr val="accent4">
              <a:hueOff val="-4070819"/>
              <a:satOff val="24526"/>
              <a:lumOff val="19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DFAEC-3B81-4D51-A965-A311A3A3014E}">
      <dsp:nvSpPr>
        <dsp:cNvPr id="0" name=""/>
        <dsp:cNvSpPr/>
      </dsp:nvSpPr>
      <dsp:spPr>
        <a:xfrm>
          <a:off x="5993637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4202136"/>
            <a:satOff val="25317"/>
            <a:lumOff val="2029"/>
            <a:alphaOff val="0"/>
          </a:schemeClr>
        </a:solidFill>
        <a:ln w="25400" cap="flat" cmpd="sng" algn="ctr">
          <a:solidFill>
            <a:schemeClr val="accent4">
              <a:hueOff val="-4202136"/>
              <a:satOff val="25317"/>
              <a:lumOff val="20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2CF9C-4BAE-4A15-88BB-CAD063FC8FF7}">
      <dsp:nvSpPr>
        <dsp:cNvPr id="0" name=""/>
        <dsp:cNvSpPr/>
      </dsp:nvSpPr>
      <dsp:spPr>
        <a:xfrm>
          <a:off x="6544034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4333453"/>
            <a:satOff val="26108"/>
            <a:lumOff val="2093"/>
            <a:alphaOff val="0"/>
          </a:schemeClr>
        </a:solidFill>
        <a:ln w="25400" cap="flat" cmpd="sng" algn="ctr">
          <a:solidFill>
            <a:schemeClr val="accent4">
              <a:hueOff val="-4333453"/>
              <a:satOff val="26108"/>
              <a:lumOff val="20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3DD87-3D03-4513-8C26-B858140B9EC8}">
      <dsp:nvSpPr>
        <dsp:cNvPr id="0" name=""/>
        <dsp:cNvSpPr/>
      </dsp:nvSpPr>
      <dsp:spPr>
        <a:xfrm>
          <a:off x="7094867" y="4846250"/>
          <a:ext cx="916313" cy="725161"/>
        </a:xfrm>
        <a:prstGeom prst="chevron">
          <a:avLst>
            <a:gd name="adj" fmla="val 7061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76BDB-605B-4CE7-BBB1-3EC0A1BDD9BD}">
      <dsp:nvSpPr>
        <dsp:cNvPr id="0" name=""/>
        <dsp:cNvSpPr/>
      </dsp:nvSpPr>
      <dsp:spPr>
        <a:xfrm>
          <a:off x="3791177" y="4918766"/>
          <a:ext cx="3966776" cy="5801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L" sz="2400" kern="1200" dirty="0">
            <a:solidFill>
              <a:schemeClr val="accent4">
                <a:lumMod val="75000"/>
              </a:schemeClr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dsp:txBody>
      <dsp:txXfrm>
        <a:off x="3791177" y="4918766"/>
        <a:ext cx="3966776" cy="5801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4B97B4-EAF0-4104-9F47-D722506DF3EF}">
      <dsp:nvSpPr>
        <dsp:cNvPr id="0" name=""/>
        <dsp:cNvSpPr/>
      </dsp:nvSpPr>
      <dsp:spPr>
        <a:xfrm>
          <a:off x="0" y="34505"/>
          <a:ext cx="6052127" cy="8064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2800" kern="1200" dirty="0"/>
        </a:p>
      </dsp:txBody>
      <dsp:txXfrm>
        <a:off x="0" y="34505"/>
        <a:ext cx="6052127" cy="806400"/>
      </dsp:txXfrm>
    </dsp:sp>
    <dsp:sp modelId="{03AFFDCA-5488-4C85-9480-5F07A7BB6C2A}">
      <dsp:nvSpPr>
        <dsp:cNvPr id="0" name=""/>
        <dsp:cNvSpPr/>
      </dsp:nvSpPr>
      <dsp:spPr>
        <a:xfrm>
          <a:off x="0" y="840905"/>
          <a:ext cx="6052127" cy="26132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800" kern="1200" dirty="0"/>
            <a:t>Chant and cheer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800" kern="1200" dirty="0"/>
            <a:t>Sing songs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800" kern="1200" dirty="0"/>
            <a:t>Use your voice to say what you mean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ZA" sz="2800" kern="1200" dirty="0"/>
            <a:t>Say Tongue Twisters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ZA" sz="2800" kern="1200" dirty="0"/>
            <a:t>HAVE FUN!</a:t>
          </a:r>
        </a:p>
      </dsp:txBody>
      <dsp:txXfrm>
        <a:off x="0" y="840905"/>
        <a:ext cx="6052127" cy="2613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ז'/טבת/תשפ"א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לא מצאנו תמונות ב</a:t>
            </a:r>
            <a:r>
              <a:rPr lang="en-US" dirty="0" err="1"/>
              <a:t>pixabay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312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https://cliparts.zone/img/3405.jpg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4124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https://www.youtube.com/watch?v=betOQUfraN8&amp;feature=youtu.be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389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https://www.youtube.com/watch?v=Zwe6qWtKavY&amp;feature=youtu.be&amp;t=48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225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https://www.youtube.com/watch?v=imM4QEBYn44&amp;feature=youtu.be&amp;t=55</a:t>
            </a:r>
            <a:br>
              <a:rPr lang="en-US" dirty="0"/>
            </a:b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903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5192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https://www.youtube.com/watch?v=ZCGnT25PZA4&amp;feature=youtu.be&amp;t=278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3410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</a:t>
            </a:r>
            <a:r>
              <a:rPr lang="en-US" dirty="0" err="1"/>
              <a:t>pixabay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7376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17EB8ADE-329E-483A-BB58-A9A4083A786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88E21E86-1DBB-4D92-9E21-5D845630C78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8C2D82C7-48CD-4B0E-A3FE-773F5B7A23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338C3D56-3CA1-4B7D-8676-1A3FBF55528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טקסט גדול-X2">
  <p:cSld name="3_טקסט גדול-X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ctrTitle"/>
          </p:nvPr>
        </p:nvSpPr>
        <p:spPr>
          <a:xfrm>
            <a:off x="551145" y="334188"/>
            <a:ext cx="10872592" cy="28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Varela Round"/>
              <a:buNone/>
              <a:defRPr sz="8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9663545" y="5699021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/>
          <p:nvPr/>
        </p:nvSpPr>
        <p:spPr>
          <a:xfrm>
            <a:off x="-260528" y="181683"/>
            <a:ext cx="2598484" cy="216817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/>
          <p:nvPr/>
        </p:nvSpPr>
        <p:spPr>
          <a:xfrm>
            <a:off x="-488762" y="468418"/>
            <a:ext cx="2968915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9008918" y="6104086"/>
            <a:ext cx="3755104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50863" y="3498850"/>
            <a:ext cx="10872787" cy="28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996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 rtl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031962" cy="540000"/>
          </a:xfrm>
        </p:spPr>
        <p:txBody>
          <a:bodyPr anchor="ctr">
            <a:noAutofit/>
          </a:bodyPr>
          <a:lstStyle>
            <a:lvl1pPr marL="185757" indent="0" algn="ctr" rtl="0">
              <a:buNone/>
              <a:defRPr sz="2800" b="1">
                <a:ln>
                  <a:noFill/>
                </a:ln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 anchor="ctr"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להצגת סר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 algn="l" rtl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l" rtl="0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A3668FCF-077B-44DF-8CC7-9B4448CCB2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41A6383F-9D53-488C-91A3-EED98BD172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352CC35E-A0A0-439F-98E5-4AA7E4F8CD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ז'/טבת/תשפ"א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betOQUfraN8?feature=oembed" TargetMode="Externa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Zwe6qWtKavY?start=48&amp;feature=oembed" TargetMode="Externa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imM4QEBYn44?start=55&amp;feature=oembed" TargetMode="Externa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diagramLayout" Target="../diagrams/layout5.xml"/><Relationship Id="rId7" Type="http://schemas.openxmlformats.org/officeDocument/2006/relationships/image" Target="../media/image2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CGnT25PZA4?start=278&amp;feature=oembed" TargetMode="Externa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1FC968-34EA-4DB7-AB14-DF5AB0A1D940}"/>
              </a:ext>
            </a:extLst>
          </p:cNvPr>
          <p:cNvSpPr txBox="1"/>
          <p:nvPr/>
        </p:nvSpPr>
        <p:spPr>
          <a:xfrm>
            <a:off x="3558456" y="960930"/>
            <a:ext cx="554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Varela Round" panose="00000500000000000000" pitchFamily="2" charset="-79"/>
                <a:cs typeface="Varela Round" panose="00000500000000000000" pitchFamily="2" charset="-79"/>
              </a:rPr>
              <a:t>Now we will have fun… </a:t>
            </a:r>
            <a:endParaRPr lang="en-IL" sz="3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5AB1C-FFE4-4BB4-8C00-25571A97EE6A}"/>
              </a:ext>
            </a:extLst>
          </p:cNvPr>
          <p:cNvSpPr txBox="1"/>
          <p:nvPr/>
        </p:nvSpPr>
        <p:spPr>
          <a:xfrm>
            <a:off x="2861734" y="3093537"/>
            <a:ext cx="417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…and speak</a:t>
            </a:r>
            <a:endParaRPr lang="en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382A3D4-9FB9-445D-B792-9C8808D3F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4"/>
          <a:stretch/>
        </p:blipFill>
        <p:spPr>
          <a:xfrm>
            <a:off x="6971122" y="2959370"/>
            <a:ext cx="4978562" cy="1357812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323BEA-DAFD-42A7-A73E-E485FD208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77" y="276926"/>
            <a:ext cx="3891557" cy="246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2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DA4FE-12E5-4177-830B-552B59C7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Chant and Cheer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2DB63-2AFA-4212-803C-81C678F3C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Give me a                    W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Give me an                  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Give me a                    W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What do you get??</a:t>
            </a:r>
            <a:br>
              <a:rPr lang="en-US" dirty="0"/>
            </a:br>
            <a:r>
              <a:rPr lang="en-US" dirty="0"/>
              <a:t>			WOW!!!</a:t>
            </a:r>
            <a:br>
              <a:rPr lang="en-US" dirty="0"/>
            </a:b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9514A4-416A-4AC7-85BA-88399D87F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t="27097" r="25283" b="29463"/>
          <a:stretch/>
        </p:blipFill>
        <p:spPr>
          <a:xfrm>
            <a:off x="7403690" y="2172928"/>
            <a:ext cx="4090220" cy="297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466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BBAD5-4A5E-4EB7-8BD2-237D97644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9386" y="504934"/>
            <a:ext cx="10221024" cy="637353"/>
          </a:xfrm>
        </p:spPr>
        <p:txBody>
          <a:bodyPr/>
          <a:lstStyle/>
          <a:p>
            <a:r>
              <a:rPr lang="en-US" dirty="0"/>
              <a:t>While you watch the clip: </a:t>
            </a:r>
            <a:br>
              <a:rPr lang="en-US" dirty="0"/>
            </a:br>
            <a:r>
              <a:rPr lang="en-US" dirty="0"/>
              <a:t>Is it serious or funny? Can you cheer too?</a:t>
            </a:r>
            <a:endParaRPr lang="en-IL" dirty="0"/>
          </a:p>
        </p:txBody>
      </p:sp>
      <p:pic>
        <p:nvPicPr>
          <p:cNvPr id="11" name="Picture Placeholder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16CBD0B-755C-436A-A1DC-B70DF704FB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b="17286"/>
          <a:stretch>
            <a:fillRect/>
          </a:stretch>
        </p:blipFill>
        <p:spPr>
          <a:xfrm>
            <a:off x="642378" y="1854743"/>
            <a:ext cx="5395321" cy="3638921"/>
          </a:xfrm>
        </p:spPr>
      </p:pic>
      <p:pic>
        <p:nvPicPr>
          <p:cNvPr id="13" name="Picture Placeholder 12" descr="Logo&#10;&#10;Description automatically generated">
            <a:extLst>
              <a:ext uri="{FF2B5EF4-FFF2-40B4-BE49-F238E27FC236}">
                <a16:creationId xmlns:a16="http://schemas.microsoft.com/office/drawing/2014/main" id="{E0C158BE-D6B4-471A-AF29-75372E08CA8F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9" b="17259"/>
          <a:stretch>
            <a:fillRect/>
          </a:stretch>
        </p:blipFill>
        <p:spPr>
          <a:xfrm>
            <a:off x="6405089" y="1741772"/>
            <a:ext cx="5395321" cy="3638921"/>
          </a:xfrm>
        </p:spPr>
      </p:pic>
    </p:spTree>
    <p:extLst>
      <p:ext uri="{BB962C8B-B14F-4D97-AF65-F5344CB8AC3E}">
        <p14:creationId xmlns:p14="http://schemas.microsoft.com/office/powerpoint/2010/main" val="705561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9DC8-CF6F-4DFB-9BA7-63FEDC71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Mighty Titans’ Cheer</a:t>
            </a:r>
            <a:endParaRPr lang="en-IL" dirty="0"/>
          </a:p>
        </p:txBody>
      </p:sp>
      <p:pic>
        <p:nvPicPr>
          <p:cNvPr id="4" name="Online Media 3" title="Titans Dance">
            <a:hlinkClick r:id="" action="ppaction://media"/>
            <a:extLst>
              <a:ext uri="{FF2B5EF4-FFF2-40B4-BE49-F238E27FC236}">
                <a16:creationId xmlns:a16="http://schemas.microsoft.com/office/drawing/2014/main" id="{96D1C677-4D8B-42F7-8009-27599E2EC05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09700" y="1195388"/>
            <a:ext cx="8761434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0BA0410-43FA-4746-A3C3-5C7326A99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623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F7B167-6511-4095-A890-B6EBAF53F673}"/>
              </a:ext>
            </a:extLst>
          </p:cNvPr>
          <p:cNvSpPr txBox="1"/>
          <p:nvPr/>
        </p:nvSpPr>
        <p:spPr>
          <a:xfrm>
            <a:off x="235669" y="1770785"/>
            <a:ext cx="3855563" cy="246691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Varela Round" panose="00000500000000000000" pitchFamily="2" charset="-79"/>
                <a:cs typeface="Varela Round" panose="00000500000000000000" pitchFamily="2" charset="-79"/>
              </a:rPr>
              <a:t>What did we see in the clip?</a:t>
            </a:r>
            <a:endParaRPr lang="en-IL" sz="36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4090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666A6-3D58-4FFD-A165-F7465EB3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listen and play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4AE72-88CE-4AF9-9C2B-1D8FA1A6A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987" y="1079228"/>
            <a:ext cx="6282813" cy="46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31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68A5A-A27A-4EAF-8B77-3D0202FAE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Who Stole the Cookies from the Cookie Jar?</a:t>
            </a:r>
            <a:endParaRPr lang="en-IL" sz="3600" dirty="0"/>
          </a:p>
        </p:txBody>
      </p:sp>
      <p:pic>
        <p:nvPicPr>
          <p:cNvPr id="7" name="Online Media 6" title="Improvisational Exercises : Playing the &quot;Who Stole the Cookies from the Cookie Jar&quot; Improv Game">
            <a:hlinkClick r:id="" action="ppaction://media"/>
            <a:extLst>
              <a:ext uri="{FF2B5EF4-FFF2-40B4-BE49-F238E27FC236}">
                <a16:creationId xmlns:a16="http://schemas.microsoft.com/office/drawing/2014/main" id="{0926D175-2DFE-427B-AB50-C71946211DB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11288" y="1195388"/>
            <a:ext cx="6240462" cy="4679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C5EF50-69A2-4EA3-A38A-A2D624DF09F3}"/>
              </a:ext>
            </a:extLst>
          </p:cNvPr>
          <p:cNvSpPr txBox="1"/>
          <p:nvPr/>
        </p:nvSpPr>
        <p:spPr>
          <a:xfrm>
            <a:off x="5473831" y="5999132"/>
            <a:ext cx="1244338" cy="2769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Speed 0.75</a:t>
            </a:r>
            <a:endParaRPr lang="en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37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61FEC-09C5-405E-BEA2-15EF9B503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476" y="95601"/>
            <a:ext cx="12191999" cy="720000"/>
          </a:xfrm>
        </p:spPr>
        <p:txBody>
          <a:bodyPr/>
          <a:lstStyle/>
          <a:p>
            <a:r>
              <a:rPr lang="en-US" dirty="0"/>
              <a:t>Your Turn!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47C2-08D8-4E1B-AACF-FB6FA81C6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265" y="708597"/>
            <a:ext cx="8007310" cy="5284430"/>
          </a:xfrm>
        </p:spPr>
        <p:txBody>
          <a:bodyPr>
            <a:normAutofit fontScale="25000" lnSpcReduction="20000"/>
          </a:bodyPr>
          <a:lstStyle/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Everyone: Who stole the cookies from the cookie jar?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Student A: Omer stole the cookies from the cookie jar.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Omer: Who me?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Everyone: Yes you!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Omer: Couldn't be!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Everyone: Then who?</a:t>
            </a:r>
            <a:endParaRPr lang="en-US" sz="9600" b="0" dirty="0">
              <a:effectLst/>
            </a:endParaRPr>
          </a:p>
          <a:p>
            <a:pPr marL="0" marR="152400" indent="0" rtl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Omer: Dina stole the cookies from the cookie jar.</a:t>
            </a:r>
            <a:endParaRPr lang="en-US" sz="9600" b="0" dirty="0">
              <a:effectLst/>
            </a:endParaRPr>
          </a:p>
          <a:p>
            <a:pPr marL="0" marR="152400" indent="0">
              <a:spcBef>
                <a:spcPts val="900"/>
              </a:spcBef>
              <a:spcAft>
                <a:spcPts val="900"/>
              </a:spcAft>
              <a:buNone/>
            </a:pPr>
            <a:r>
              <a:rPr lang="en-US" sz="9600" b="0" i="0" u="none" strike="noStrike" dirty="0">
                <a:solidFill>
                  <a:srgbClr val="222222"/>
                </a:solidFill>
                <a:effectLst/>
              </a:rPr>
              <a:t>REPEAT with the new name.</a:t>
            </a:r>
            <a:endParaRPr lang="en-US" sz="9600" b="0" dirty="0">
              <a:effectLst/>
            </a:endParaRPr>
          </a:p>
          <a:p>
            <a:br>
              <a:rPr lang="en-US" dirty="0"/>
            </a:br>
            <a:endParaRPr lang="en-IL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3DEA958-58A2-40F1-A1C9-35070536CABE}"/>
              </a:ext>
            </a:extLst>
          </p:cNvPr>
          <p:cNvSpPr/>
          <p:nvPr/>
        </p:nvSpPr>
        <p:spPr>
          <a:xfrm>
            <a:off x="8036597" y="3429000"/>
            <a:ext cx="3496961" cy="17773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30" dirty="0">
                <a:latin typeface="Varela Round" panose="00000500000000000000" pitchFamily="2" charset="-79"/>
              </a:rPr>
              <a:t>Ask your teacher to play this in class</a:t>
            </a:r>
            <a:r>
              <a:rPr lang="en-US" dirty="0"/>
              <a:t>.</a:t>
            </a:r>
            <a:endParaRPr lang="en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F95137-5EB0-4091-BAE7-474CF22EA7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316" y="320613"/>
            <a:ext cx="3048000" cy="227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0466A9-70F5-4CE3-A57A-3BE77228B7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Funny Songs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9824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41D1DC0-D904-49E3-B631-2E42CBA3A4E0}"/>
              </a:ext>
            </a:extLst>
          </p:cNvPr>
          <p:cNvSpPr txBox="1"/>
          <p:nvPr/>
        </p:nvSpPr>
        <p:spPr>
          <a:xfrm>
            <a:off x="6221691" y="1206631"/>
            <a:ext cx="4844191" cy="267765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Singing together is lots of fun!</a:t>
            </a:r>
          </a:p>
          <a:p>
            <a:pPr algn="l" rtl="0"/>
            <a:endParaRPr lang="en-US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Follow the lyrics (the words of the song)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Listen to the music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Sing TOGETHER! If you make a mistake, no one will hear!</a:t>
            </a:r>
            <a:endParaRPr lang="en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6EB13-49A3-4C75-A8A8-2C69C1B7D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23" y="917988"/>
            <a:ext cx="5152103" cy="343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1" y="1640677"/>
            <a:ext cx="12192001" cy="1260164"/>
          </a:xfrm>
        </p:spPr>
        <p:txBody>
          <a:bodyPr/>
          <a:lstStyle/>
          <a:p>
            <a:pPr rtl="0"/>
            <a:r>
              <a:rPr lang="en-US" dirty="0"/>
              <a:t>Let’s Talk</a:t>
            </a:r>
            <a:endParaRPr lang="he-IL" dirty="0">
              <a:solidFill>
                <a:srgbClr val="192A72"/>
              </a:solidFill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826050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English – JH &amp; HS</a:t>
            </a:r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1" y="3655861"/>
            <a:ext cx="12192001" cy="720094"/>
          </a:xfrm>
        </p:spPr>
        <p:txBody>
          <a:bodyPr/>
          <a:lstStyle/>
          <a:p>
            <a:pPr rtl="0"/>
            <a:r>
              <a:rPr lang="en-US" dirty="0">
                <a:sym typeface="Varela Round"/>
              </a:rPr>
              <a:t>Rachelle Borenstein &amp; Renee </a:t>
            </a:r>
            <a:r>
              <a:rPr lang="en-US" dirty="0" err="1">
                <a:sym typeface="Varela Round"/>
              </a:rPr>
              <a:t>Binyamini</a:t>
            </a:r>
            <a:endParaRPr lang="he-IL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DF22B-83F3-41D3-B9ED-6B064A9C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Slowly Going Crazy</a:t>
            </a:r>
            <a:endParaRPr lang="en-IL" dirty="0"/>
          </a:p>
        </p:txBody>
      </p:sp>
      <p:pic>
        <p:nvPicPr>
          <p:cNvPr id="6" name="Online Media 5" title="&quot;Slowly Going Crazy&quot; Mini Lesson">
            <a:hlinkClick r:id="" action="ppaction://media"/>
            <a:extLst>
              <a:ext uri="{FF2B5EF4-FFF2-40B4-BE49-F238E27FC236}">
                <a16:creationId xmlns:a16="http://schemas.microsoft.com/office/drawing/2014/main" id="{7E1C635E-FFC3-4624-B920-71AC8A9A249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15938" y="1266825"/>
            <a:ext cx="8031162" cy="45370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3329936-3FEC-448F-B636-FF718FE2DAB6}"/>
              </a:ext>
            </a:extLst>
          </p:cNvPr>
          <p:cNvSpPr txBox="1"/>
          <p:nvPr/>
        </p:nvSpPr>
        <p:spPr>
          <a:xfrm>
            <a:off x="8983744" y="6268825"/>
            <a:ext cx="16214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Until 2min 38 seconds</a:t>
            </a:r>
            <a:endParaRPr lang="en-IL" sz="1100" dirty="0"/>
          </a:p>
        </p:txBody>
      </p:sp>
    </p:spTree>
    <p:extLst>
      <p:ext uri="{BB962C8B-B14F-4D97-AF65-F5344CB8AC3E}">
        <p14:creationId xmlns:p14="http://schemas.microsoft.com/office/powerpoint/2010/main" val="377032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8B638-8C44-4FFD-B4B0-1A392A572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remember the words?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FD34D-2536-4AF1-8611-69CA63039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4" y="1195757"/>
            <a:ext cx="11136256" cy="46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3600" dirty="0"/>
              <a:t>“I am slowly going crazy.</a:t>
            </a:r>
          </a:p>
          <a:p>
            <a:pPr marL="0" indent="0">
              <a:buNone/>
            </a:pPr>
            <a:r>
              <a:rPr lang="en-US" sz="3600" dirty="0"/>
              <a:t>1….2….3…..4….5….6 SWITCH!</a:t>
            </a:r>
          </a:p>
          <a:p>
            <a:pPr marL="0" indent="0">
              <a:buNone/>
            </a:pPr>
            <a:r>
              <a:rPr lang="en-US" sz="3600" dirty="0"/>
              <a:t>Crazy going slowly am I</a:t>
            </a:r>
            <a:br>
              <a:rPr lang="en-US" sz="3600" dirty="0"/>
            </a:br>
            <a:r>
              <a:rPr lang="en-US" sz="3600" dirty="0"/>
              <a:t>6….5…..4….3….2…1 SWITCH!”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245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49DD-2878-4B5D-A923-22635592A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endParaRPr lang="en-I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5DC7D7-4809-447C-A813-765379924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3043424"/>
              </p:ext>
            </p:extLst>
          </p:nvPr>
        </p:nvGraphicFramePr>
        <p:xfrm>
          <a:off x="829559" y="982243"/>
          <a:ext cx="9568206" cy="494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286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F5C88B-A1AA-470E-AD6E-445E7987D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</a:t>
            </a:r>
            <a:endParaRPr lang="en-IL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D1CF62D-FA92-4871-A023-E5EB0C748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See you soon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13079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E4074-4E37-424F-8339-12D4C9FDF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70910"/>
            <a:ext cx="12192000" cy="1260000"/>
          </a:xfrm>
        </p:spPr>
        <p:txBody>
          <a:bodyPr/>
          <a:lstStyle/>
          <a:p>
            <a:r>
              <a:rPr lang="en-US" dirty="0"/>
              <a:t>Stress and Intonation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483801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47D3A3-1B54-400B-AF7C-B7081B2E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 fontScale="90000"/>
          </a:bodyPr>
          <a:lstStyle/>
          <a:p>
            <a:r>
              <a:rPr lang="en-US" sz="4400" dirty="0"/>
              <a:t>How can your voice change what you mean?</a:t>
            </a:r>
            <a:endParaRPr lang="en-IL" sz="4400" dirty="0"/>
          </a:p>
        </p:txBody>
      </p:sp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F389D34D-59AA-41DA-BCEA-818367DC50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834814"/>
              </p:ext>
            </p:extLst>
          </p:nvPr>
        </p:nvGraphicFramePr>
        <p:xfrm>
          <a:off x="515274" y="1195757"/>
          <a:ext cx="10014466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06E4799-D1F0-4E9F-AA1B-D64B7EABF4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581" y="4779390"/>
            <a:ext cx="1317134" cy="1330648"/>
          </a:xfrm>
          <a:prstGeom prst="rect">
            <a:avLst/>
          </a:prstGeom>
        </p:spPr>
      </p:pic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6B9B3D4-1BE1-4A99-9850-38DA87EE32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945" y="2197384"/>
            <a:ext cx="1584770" cy="163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7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96A4-163B-46B3-9DC7-57DF7FF825A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Try it with: “Really”</a:t>
            </a:r>
            <a:endParaRPr lang="en-IL" sz="3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CFC0950-F7DD-47A2-AD1C-2AB9404E7242}"/>
              </a:ext>
            </a:extLst>
          </p:cNvPr>
          <p:cNvGraphicFramePr>
            <a:graphicFrameLocks noGrp="1"/>
          </p:cNvGraphicFramePr>
          <p:nvPr>
            <p:ph type="media" sz="quarter" idx="10"/>
            <p:extLst>
              <p:ext uri="{D42A27DB-BD31-4B8C-83A1-F6EECF244321}">
                <p14:modId xmlns:p14="http://schemas.microsoft.com/office/powerpoint/2010/main" val="1956044171"/>
              </p:ext>
            </p:extLst>
          </p:nvPr>
        </p:nvGraphicFramePr>
        <p:xfrm>
          <a:off x="433632" y="639718"/>
          <a:ext cx="11394951" cy="584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6717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79AB2-1401-44C6-AABE-CF536AB41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way you say a word changes the meaning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A4CB2-6859-4605-AB0B-30662174D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69" y="1932495"/>
            <a:ext cx="5910605" cy="3742441"/>
          </a:xfrm>
          <a:prstGeom prst="wedgeRoundRectCallout">
            <a:avLst/>
          </a:prstGeom>
          <a:solidFill>
            <a:srgbClr val="12B4BC"/>
          </a:solidFill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“I never said she took my money.”</a:t>
            </a:r>
            <a:endParaRPr lang="en-IL" sz="4400" dirty="0"/>
          </a:p>
        </p:txBody>
      </p:sp>
    </p:spTree>
    <p:extLst>
      <p:ext uri="{BB962C8B-B14F-4D97-AF65-F5344CB8AC3E}">
        <p14:creationId xmlns:p14="http://schemas.microsoft.com/office/powerpoint/2010/main" val="3327344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89F3-6754-4C47-93F5-F3A0A088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meaning change?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2078E-48E3-47B8-B64C-5892239D8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73" y="1089000"/>
            <a:ext cx="10730903" cy="46800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</a:t>
            </a:r>
            <a:r>
              <a:rPr lang="en-US" dirty="0"/>
              <a:t> </a:t>
            </a:r>
            <a:r>
              <a:rPr lang="en-US" sz="3100" dirty="0"/>
              <a:t>never said she took my money.</a:t>
            </a:r>
          </a:p>
          <a:p>
            <a:r>
              <a:rPr lang="en-US" sz="3100" dirty="0"/>
              <a:t>I </a:t>
            </a:r>
            <a:r>
              <a:rPr lang="en-US" sz="3100" dirty="0">
                <a:solidFill>
                  <a:srgbClr val="FF0000"/>
                </a:solidFill>
              </a:rPr>
              <a:t>never</a:t>
            </a:r>
            <a:r>
              <a:rPr lang="en-US" sz="3100" dirty="0"/>
              <a:t> said she took my money.</a:t>
            </a:r>
          </a:p>
          <a:p>
            <a:r>
              <a:rPr lang="en-US" sz="3100" dirty="0"/>
              <a:t>I never </a:t>
            </a:r>
            <a:r>
              <a:rPr lang="en-US" sz="3100" dirty="0">
                <a:solidFill>
                  <a:srgbClr val="FF0000"/>
                </a:solidFill>
              </a:rPr>
              <a:t>said</a:t>
            </a:r>
            <a:r>
              <a:rPr lang="en-US" sz="3100" dirty="0"/>
              <a:t> she took my money.</a:t>
            </a:r>
          </a:p>
          <a:p>
            <a:r>
              <a:rPr lang="en-US" sz="3100" dirty="0"/>
              <a:t>I never said </a:t>
            </a:r>
            <a:r>
              <a:rPr lang="en-US" sz="3100" dirty="0">
                <a:solidFill>
                  <a:srgbClr val="FF0000"/>
                </a:solidFill>
              </a:rPr>
              <a:t>she</a:t>
            </a:r>
            <a:r>
              <a:rPr lang="en-US" sz="3100" dirty="0"/>
              <a:t> took my money.</a:t>
            </a:r>
          </a:p>
          <a:p>
            <a:r>
              <a:rPr lang="en-US" sz="3100" dirty="0"/>
              <a:t>I never said she </a:t>
            </a:r>
            <a:r>
              <a:rPr lang="en-US" sz="3100" dirty="0">
                <a:solidFill>
                  <a:srgbClr val="FF0000"/>
                </a:solidFill>
              </a:rPr>
              <a:t>took</a:t>
            </a:r>
            <a:r>
              <a:rPr lang="en-US" sz="3100" dirty="0"/>
              <a:t> my money.</a:t>
            </a:r>
          </a:p>
          <a:p>
            <a:r>
              <a:rPr lang="en-US" sz="3100" dirty="0"/>
              <a:t>I never said she took </a:t>
            </a:r>
            <a:r>
              <a:rPr lang="en-US" sz="3100" dirty="0">
                <a:solidFill>
                  <a:srgbClr val="FF0000"/>
                </a:solidFill>
              </a:rPr>
              <a:t>my</a:t>
            </a:r>
            <a:r>
              <a:rPr lang="en-US" sz="3100" dirty="0"/>
              <a:t> money.</a:t>
            </a:r>
          </a:p>
          <a:p>
            <a:r>
              <a:rPr lang="en-US" sz="3100" dirty="0"/>
              <a:t>I never said she took my </a:t>
            </a:r>
            <a:r>
              <a:rPr lang="en-US" sz="3100" dirty="0">
                <a:solidFill>
                  <a:srgbClr val="FF0000"/>
                </a:solidFill>
              </a:rPr>
              <a:t>money</a:t>
            </a:r>
            <a:r>
              <a:rPr lang="en-US" sz="31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574035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5D9FB4-7D0D-4845-BBDB-91BA6875B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92" y="2456988"/>
            <a:ext cx="12192000" cy="1260000"/>
          </a:xfrm>
        </p:spPr>
        <p:txBody>
          <a:bodyPr/>
          <a:lstStyle/>
          <a:p>
            <a:r>
              <a:rPr lang="en-US" dirty="0"/>
              <a:t>Tongue Twisters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974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61" y="664688"/>
            <a:ext cx="10872592" cy="1357493"/>
          </a:xfrm>
        </p:spPr>
        <p:txBody>
          <a:bodyPr/>
          <a:lstStyle/>
          <a:p>
            <a:r>
              <a:rPr lang="en-US" dirty="0"/>
              <a:t>Can you</a:t>
            </a:r>
            <a:endParaRPr lang="en-ZA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62DD7A-ACC1-426F-9509-70E9370C6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610915"/>
              </p:ext>
            </p:extLst>
          </p:nvPr>
        </p:nvGraphicFramePr>
        <p:xfrm>
          <a:off x="3126259" y="1915298"/>
          <a:ext cx="6845643" cy="4151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aphic 3" descr="Music notes with solid fill">
            <a:extLst>
              <a:ext uri="{FF2B5EF4-FFF2-40B4-BE49-F238E27FC236}">
                <a16:creationId xmlns:a16="http://schemas.microsoft.com/office/drawing/2014/main" id="{C56182C5-125A-4448-8073-8DD2335931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2553" y="3251469"/>
            <a:ext cx="594625" cy="594625"/>
          </a:xfrm>
          <a:prstGeom prst="rect">
            <a:avLst/>
          </a:prstGeom>
        </p:spPr>
      </p:pic>
      <p:pic>
        <p:nvPicPr>
          <p:cNvPr id="6" name="Graphic 5" descr="Tongue face outline outline">
            <a:extLst>
              <a:ext uri="{FF2B5EF4-FFF2-40B4-BE49-F238E27FC236}">
                <a16:creationId xmlns:a16="http://schemas.microsoft.com/office/drawing/2014/main" id="{D664C434-345C-4925-94A1-8183408C2F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128539" y="3991233"/>
            <a:ext cx="687317" cy="687317"/>
          </a:xfrm>
          <a:prstGeom prst="rect">
            <a:avLst/>
          </a:prstGeom>
        </p:spPr>
      </p:pic>
      <p:pic>
        <p:nvPicPr>
          <p:cNvPr id="9" name="Graphic 8" descr="Voice with solid fill">
            <a:extLst>
              <a:ext uri="{FF2B5EF4-FFF2-40B4-BE49-F238E27FC236}">
                <a16:creationId xmlns:a16="http://schemas.microsoft.com/office/drawing/2014/main" id="{0407CB82-E0D6-4605-A93E-1591FAA389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87621" y="4917175"/>
            <a:ext cx="914400" cy="914400"/>
          </a:xfrm>
          <a:prstGeom prst="rect">
            <a:avLst/>
          </a:prstGeom>
        </p:spPr>
      </p:pic>
      <p:pic>
        <p:nvPicPr>
          <p:cNvPr id="11" name="Graphic 10" descr="Volume with solid fill">
            <a:extLst>
              <a:ext uri="{FF2B5EF4-FFF2-40B4-BE49-F238E27FC236}">
                <a16:creationId xmlns:a16="http://schemas.microsoft.com/office/drawing/2014/main" id="{31640735-95C0-458A-B2C3-7B142E8D51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9080" y="49171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910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D2E703-C3B8-4C18-92AB-E7A830DB7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094"/>
            <a:ext cx="12191999" cy="720000"/>
          </a:xfrm>
        </p:spPr>
        <p:txBody>
          <a:bodyPr/>
          <a:lstStyle/>
          <a:p>
            <a:r>
              <a:rPr lang="en-US" dirty="0"/>
              <a:t>Trying Tongue Twisters</a:t>
            </a:r>
            <a:endParaRPr lang="en-I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2D827-344D-40F9-B874-3FE8C48F2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279" y="1150939"/>
            <a:ext cx="4556121" cy="455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49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125C5-CDF4-41FF-84EF-1494132D10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12725"/>
            <a:ext cx="12192000" cy="720725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try this one?</a:t>
            </a:r>
            <a:endParaRPr lang="en-IL" dirty="0"/>
          </a:p>
        </p:txBody>
      </p:sp>
      <p:pic>
        <p:nvPicPr>
          <p:cNvPr id="3" name="Online Media 2" title="CAN YOU SAY THESE TONGUE TWISTERS? 😜">
            <a:hlinkClick r:id="" action="ppaction://media"/>
            <a:extLst>
              <a:ext uri="{FF2B5EF4-FFF2-40B4-BE49-F238E27FC236}">
                <a16:creationId xmlns:a16="http://schemas.microsoft.com/office/drawing/2014/main" id="{99CD606A-8072-4935-BBEA-C6BA313EDA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79098" y="933450"/>
            <a:ext cx="8285034" cy="46810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93A65E-417D-4208-91F1-B78798A796E1}"/>
              </a:ext>
            </a:extLst>
          </p:cNvPr>
          <p:cNvSpPr txBox="1"/>
          <p:nvPr/>
        </p:nvSpPr>
        <p:spPr>
          <a:xfrm>
            <a:off x="9144000" y="6297105"/>
            <a:ext cx="1140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Varela Round" panose="00000500000000000000" pitchFamily="2" charset="-79"/>
                <a:cs typeface="Varela Round" panose="00000500000000000000" pitchFamily="2" charset="-79"/>
              </a:rPr>
              <a:t>Until 5:59</a:t>
            </a:r>
            <a:endParaRPr lang="en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07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743C-7187-4F9A-B412-FD4B7AF3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Try these:</a:t>
            </a:r>
            <a:endParaRPr lang="en-IL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712F6489-1267-4C6D-AAC8-6FCCF91DC6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806317"/>
              </p:ext>
            </p:extLst>
          </p:nvPr>
        </p:nvGraphicFramePr>
        <p:xfrm>
          <a:off x="515274" y="1195757"/>
          <a:ext cx="8031962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20491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2C20-76CE-4199-A99D-E83B7704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write a new tongue twister: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B4E4F-B0D1-42B2-9F9F-BF2F671260BB}"/>
              </a:ext>
            </a:extLst>
          </p:cNvPr>
          <p:cNvSpPr txBox="1"/>
          <p:nvPr/>
        </p:nvSpPr>
        <p:spPr>
          <a:xfrm>
            <a:off x="848412" y="1395167"/>
            <a:ext cx="9629481" cy="3970318"/>
          </a:xfrm>
          <a:prstGeom prst="rect">
            <a:avLst/>
          </a:prstGeom>
          <a:solidFill>
            <a:srgbClr val="12B4BC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1. Choose a name (Betty)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2. Choose a verb (bought)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3. Choose an adj (beautiful)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4. Choose a noun (bananas)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5. Choose a place (bakery, bar,)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The tongue twister: “Betty bought beautiful bananas in the bakery.”</a:t>
            </a:r>
          </a:p>
        </p:txBody>
      </p:sp>
    </p:spTree>
    <p:extLst>
      <p:ext uri="{BB962C8B-B14F-4D97-AF65-F5344CB8AC3E}">
        <p14:creationId xmlns:p14="http://schemas.microsoft.com/office/powerpoint/2010/main" val="39210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956736-D529-4135-B114-4AF23EB34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738425"/>
              </p:ext>
            </p:extLst>
          </p:nvPr>
        </p:nvGraphicFramePr>
        <p:xfrm>
          <a:off x="-84841" y="0"/>
          <a:ext cx="11802359" cy="557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0A310CD7-BB95-4AFA-9AA9-3C0F0941F219}"/>
              </a:ext>
            </a:extLst>
          </p:cNvPr>
          <p:cNvSpPr txBox="1"/>
          <p:nvPr/>
        </p:nvSpPr>
        <p:spPr>
          <a:xfrm>
            <a:off x="10162095" y="2736502"/>
            <a:ext cx="167797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Tim</a:t>
            </a:r>
            <a:endParaRPr lang="en-IL" sz="2400" dirty="0">
              <a:solidFill>
                <a:schemeClr val="accent4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DE8F-4401-4A6C-8870-4B6B9181EC53}"/>
              </a:ext>
            </a:extLst>
          </p:cNvPr>
          <p:cNvSpPr txBox="1"/>
          <p:nvPr/>
        </p:nvSpPr>
        <p:spPr>
          <a:xfrm>
            <a:off x="754142" y="614105"/>
            <a:ext cx="188536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took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99B8F-1CF0-439D-9637-1827284181CB}"/>
              </a:ext>
            </a:extLst>
          </p:cNvPr>
          <p:cNvSpPr txBox="1"/>
          <p:nvPr/>
        </p:nvSpPr>
        <p:spPr>
          <a:xfrm>
            <a:off x="10162095" y="383273"/>
            <a:ext cx="18665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ten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7B0DA-3668-443A-B13D-471E08CD1C3A}"/>
              </a:ext>
            </a:extLst>
          </p:cNvPr>
          <p:cNvSpPr txBox="1"/>
          <p:nvPr/>
        </p:nvSpPr>
        <p:spPr>
          <a:xfrm>
            <a:off x="9995555" y="4680780"/>
            <a:ext cx="203304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teenagers</a:t>
            </a:r>
            <a:endParaRPr lang="en-IL" sz="24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83D8E3-79B2-4EA4-84B1-10FEA49918C1}"/>
              </a:ext>
            </a:extLst>
          </p:cNvPr>
          <p:cNvSpPr txBox="1"/>
          <p:nvPr/>
        </p:nvSpPr>
        <p:spPr>
          <a:xfrm>
            <a:off x="612742" y="3198167"/>
            <a:ext cx="202676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Tokyo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7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  <p:bldGraphic spid="4" grpId="4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A310CD7-BB95-4AFA-9AA9-3C0F0941F219}"/>
              </a:ext>
            </a:extLst>
          </p:cNvPr>
          <p:cNvSpPr txBox="1"/>
          <p:nvPr/>
        </p:nvSpPr>
        <p:spPr>
          <a:xfrm>
            <a:off x="612742" y="1689875"/>
            <a:ext cx="1677971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Tim</a:t>
            </a:r>
            <a:endParaRPr lang="en-IL" sz="2400" dirty="0">
              <a:solidFill>
                <a:schemeClr val="accent4">
                  <a:lumMod val="50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7DE8F-4401-4A6C-8870-4B6B9181EC53}"/>
              </a:ext>
            </a:extLst>
          </p:cNvPr>
          <p:cNvSpPr txBox="1"/>
          <p:nvPr/>
        </p:nvSpPr>
        <p:spPr>
          <a:xfrm>
            <a:off x="2823327" y="1689874"/>
            <a:ext cx="1885361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took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599B8F-1CF0-439D-9637-1827284181CB}"/>
              </a:ext>
            </a:extLst>
          </p:cNvPr>
          <p:cNvSpPr txBox="1"/>
          <p:nvPr/>
        </p:nvSpPr>
        <p:spPr>
          <a:xfrm>
            <a:off x="5241303" y="1689875"/>
            <a:ext cx="186650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ten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77B0DA-3668-443A-B13D-471E08CD1C3A}"/>
              </a:ext>
            </a:extLst>
          </p:cNvPr>
          <p:cNvSpPr txBox="1"/>
          <p:nvPr/>
        </p:nvSpPr>
        <p:spPr>
          <a:xfrm>
            <a:off x="7591723" y="1694960"/>
            <a:ext cx="2033047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teenagers</a:t>
            </a:r>
            <a:endParaRPr lang="en-IL" sz="2400" dirty="0">
              <a:solidFill>
                <a:schemeClr val="accent4">
                  <a:lumMod val="7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83D8E3-79B2-4EA4-84B1-10FEA49918C1}"/>
              </a:ext>
            </a:extLst>
          </p:cNvPr>
          <p:cNvSpPr txBox="1"/>
          <p:nvPr/>
        </p:nvSpPr>
        <p:spPr>
          <a:xfrm>
            <a:off x="4802957" y="3169635"/>
            <a:ext cx="202676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Tokyo</a:t>
            </a:r>
            <a:endParaRPr lang="en-IL" sz="24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C5433C-85A6-4481-98D0-0893D4DBDC2E}"/>
              </a:ext>
            </a:extLst>
          </p:cNvPr>
          <p:cNvSpPr txBox="1"/>
          <p:nvPr/>
        </p:nvSpPr>
        <p:spPr>
          <a:xfrm>
            <a:off x="6193410" y="324032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Varela Round" panose="00000500000000000000" pitchFamily="2" charset="-79"/>
                <a:cs typeface="Varela Round" panose="00000500000000000000" pitchFamily="2" charset="-79"/>
              </a:rPr>
              <a:t>.</a:t>
            </a:r>
            <a:endParaRPr lang="en-IL" sz="28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A4D9EA-2847-4015-AD27-77E8E75AA5E8}"/>
              </a:ext>
            </a:extLst>
          </p:cNvPr>
          <p:cNvSpPr txBox="1"/>
          <p:nvPr/>
        </p:nvSpPr>
        <p:spPr>
          <a:xfrm>
            <a:off x="3252247" y="3169635"/>
            <a:ext cx="127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Varela Round" panose="00000500000000000000" pitchFamily="2" charset="-79"/>
                <a:cs typeface="Varela Round" panose="00000500000000000000" pitchFamily="2" charset="-79"/>
              </a:rPr>
              <a:t>to</a:t>
            </a:r>
            <a:endParaRPr lang="en-IL" sz="24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9A8A2E-7D1C-4207-B282-2A0691CCF7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 Tongue Twister with T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6899669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D2C20-76CE-4199-A99D-E83B7704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it’s your turn:</a:t>
            </a:r>
            <a:endParaRPr lang="en-IL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0B4E4F-B0D1-42B2-9F9F-BF2F671260BB}"/>
              </a:ext>
            </a:extLst>
          </p:cNvPr>
          <p:cNvSpPr txBox="1"/>
          <p:nvPr/>
        </p:nvSpPr>
        <p:spPr>
          <a:xfrm>
            <a:off x="848412" y="1395166"/>
            <a:ext cx="10294070" cy="3166824"/>
          </a:xfrm>
          <a:prstGeom prst="round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1. </a:t>
            </a:r>
            <a:r>
              <a:rPr lang="en-US" sz="3600" dirty="0">
                <a:solidFill>
                  <a:srgbClr val="E1DFDB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Choose a letter of the ABC.</a:t>
            </a:r>
            <a:endParaRPr lang="en-US" sz="3600" b="0" i="0" dirty="0">
              <a:solidFill>
                <a:srgbClr val="E1DFDB"/>
              </a:solidFill>
              <a:effectLst/>
              <a:latin typeface="Varela Round" panose="00000500000000000000" pitchFamily="2" charset="-79"/>
              <a:cs typeface="Varela Round" panose="00000500000000000000" pitchFamily="2" charset="-79"/>
            </a:endParaRP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2.Choose a name 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3. Choose a verb </a:t>
            </a:r>
            <a:r>
              <a:rPr lang="en-US" sz="3600" dirty="0">
                <a:solidFill>
                  <a:srgbClr val="E1DFDB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(better in the past tense</a:t>
            </a:r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)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4. Choose an adjective and a noun </a:t>
            </a:r>
          </a:p>
          <a:p>
            <a:pPr algn="l" rtl="0"/>
            <a:r>
              <a:rPr lang="en-US" sz="3600" b="0" i="0" dirty="0">
                <a:solidFill>
                  <a:srgbClr val="E1DFDB"/>
                </a:solidFill>
                <a:effectLst/>
                <a:latin typeface="Varela Round" panose="00000500000000000000" pitchFamily="2" charset="-79"/>
                <a:cs typeface="Varela Round" panose="00000500000000000000" pitchFamily="2" charset="-79"/>
              </a:rPr>
              <a:t>5. Choose a place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A76E27-4639-4463-B61D-0ED6E67E10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11" y="4561990"/>
            <a:ext cx="2245540" cy="224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59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CAEB-4E63-402B-83D5-793CE214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One Task</a:t>
            </a:r>
            <a:endParaRPr lang="en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20843-0389-468F-8876-49A25205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Make a recording of yourself:</a:t>
            </a:r>
          </a:p>
          <a:p>
            <a:pPr marL="457200" indent="-457200">
              <a:buAutoNum type="arabicPeriod"/>
            </a:pPr>
            <a:r>
              <a:rPr lang="en-US" dirty="0"/>
              <a:t>Saying a Chant or a Cheer</a:t>
            </a:r>
          </a:p>
          <a:p>
            <a:pPr marL="0" indent="0">
              <a:buNone/>
            </a:pP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2. Singing a song</a:t>
            </a:r>
            <a:br>
              <a:rPr lang="en-US" dirty="0"/>
            </a:br>
            <a:r>
              <a:rPr lang="en-US" dirty="0"/>
              <a:t>OR</a:t>
            </a:r>
          </a:p>
          <a:p>
            <a:pPr marL="0" indent="0">
              <a:buNone/>
            </a:pPr>
            <a:r>
              <a:rPr lang="en-US" dirty="0"/>
              <a:t>3. Saying a tongue twister</a:t>
            </a:r>
          </a:p>
          <a:p>
            <a:pPr marL="457200" indent="-4572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Send it to your teacher.</a:t>
            </a:r>
            <a:endParaRPr lang="en-IL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08E32EF-5BF1-4EBF-AE35-BED5579C5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396" y="1498861"/>
            <a:ext cx="3246748" cy="324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8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DD3FD0-E9BC-4E00-A473-D2F393814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03" y="1114336"/>
            <a:ext cx="6097152" cy="4066800"/>
          </a:xfrm>
        </p:spPr>
      </p:pic>
    </p:spTree>
    <p:extLst>
      <p:ext uri="{BB962C8B-B14F-4D97-AF65-F5344CB8AC3E}">
        <p14:creationId xmlns:p14="http://schemas.microsoft.com/office/powerpoint/2010/main" val="27316914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7C756-4AB5-4607-A069-87C51BAEC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855" y="815591"/>
            <a:ext cx="10872592" cy="1357493"/>
          </a:xfrm>
        </p:spPr>
        <p:txBody>
          <a:bodyPr/>
          <a:lstStyle/>
          <a:p>
            <a:pPr rtl="0"/>
            <a:r>
              <a:rPr lang="en-US" dirty="0"/>
              <a:t>Now you can …..</a:t>
            </a:r>
            <a:endParaRPr lang="en-ZA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62DD7A-ACC1-426F-9509-70E9370C6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7716693"/>
              </p:ext>
            </p:extLst>
          </p:nvPr>
        </p:nvGraphicFramePr>
        <p:xfrm>
          <a:off x="3563088" y="2553758"/>
          <a:ext cx="6052127" cy="3488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890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29D39-2B55-452D-A1F1-3713F145A0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How do you feel about speaking English?</a:t>
            </a:r>
            <a:endParaRPr lang="en-IL" sz="3600" dirty="0"/>
          </a:p>
        </p:txBody>
      </p:sp>
      <p:pic>
        <p:nvPicPr>
          <p:cNvPr id="6" name="Picture Placeholder 5" descr="Logo&#10;&#10;Description automatically generated">
            <a:extLst>
              <a:ext uri="{FF2B5EF4-FFF2-40B4-BE49-F238E27FC236}">
                <a16:creationId xmlns:a16="http://schemas.microsoft.com/office/drawing/2014/main" id="{58616F11-9B0C-4CE1-8CD3-28BB916F326B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" b="2274"/>
          <a:stretch>
            <a:fillRect/>
          </a:stretch>
        </p:blipFill>
        <p:spPr/>
      </p:pic>
      <p:pic>
        <p:nvPicPr>
          <p:cNvPr id="14" name="Picture Placeholder 13" descr="Icon&#10;&#10;Description automatically generated">
            <a:extLst>
              <a:ext uri="{FF2B5EF4-FFF2-40B4-BE49-F238E27FC236}">
                <a16:creationId xmlns:a16="http://schemas.microsoft.com/office/drawing/2014/main" id="{1E6BD923-330A-4608-BB63-C0E3BB619477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3B31018-8713-4336-9743-33366AA5FB8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7149208" y="3816795"/>
            <a:ext cx="4114650" cy="2743100"/>
          </a:xfrm>
        </p:spPr>
      </p:pic>
    </p:spTree>
    <p:extLst>
      <p:ext uri="{BB962C8B-B14F-4D97-AF65-F5344CB8AC3E}">
        <p14:creationId xmlns:p14="http://schemas.microsoft.com/office/powerpoint/2010/main" val="1438792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295125"/>
            <a:ext cx="12190413" cy="5473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F382D632-143B-43AF-9988-A16B73C49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84" y="1393040"/>
            <a:ext cx="5723526" cy="3817592"/>
          </a:xfrm>
        </p:spPr>
      </p:pic>
    </p:spTree>
    <p:extLst>
      <p:ext uri="{BB962C8B-B14F-4D97-AF65-F5344CB8AC3E}">
        <p14:creationId xmlns:p14="http://schemas.microsoft.com/office/powerpoint/2010/main" val="248959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00A88A-9762-456A-A10A-2C27FCAA1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301" y="2651610"/>
            <a:ext cx="10825738" cy="637353"/>
          </a:xfrm>
        </p:spPr>
        <p:txBody>
          <a:bodyPr/>
          <a:lstStyle/>
          <a:p>
            <a:r>
              <a:rPr lang="en-US" dirty="0"/>
              <a:t>What if I make a mistake?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4C7FC9-DA24-478B-B39C-0B73DE1E6CDD}"/>
              </a:ext>
            </a:extLst>
          </p:cNvPr>
          <p:cNvSpPr txBox="1"/>
          <p:nvPr/>
        </p:nvSpPr>
        <p:spPr>
          <a:xfrm>
            <a:off x="3868285" y="3719931"/>
            <a:ext cx="6956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That’s ok! Nobody is perfect!</a:t>
            </a:r>
            <a:endParaRPr lang="en-IL" sz="3200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28AC9D-8241-4EB8-BF9C-7B9F6B61CE9E}"/>
              </a:ext>
            </a:extLst>
          </p:cNvPr>
          <p:cNvSpPr txBox="1"/>
          <p:nvPr/>
        </p:nvSpPr>
        <p:spPr>
          <a:xfrm>
            <a:off x="1074656" y="5152768"/>
            <a:ext cx="10727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The way to learn how to speak is…to speak!</a:t>
            </a:r>
            <a:endParaRPr lang="en-IL" sz="3600" dirty="0">
              <a:solidFill>
                <a:srgbClr val="00B0F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157DBB3-7A49-4575-8FE7-5D3FAFB28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81" y="130754"/>
            <a:ext cx="3373694" cy="22491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F129FC-992E-4B62-8777-035DDF1211F6}"/>
              </a:ext>
            </a:extLst>
          </p:cNvPr>
          <p:cNvSpPr txBox="1"/>
          <p:nvPr/>
        </p:nvSpPr>
        <p:spPr>
          <a:xfrm>
            <a:off x="6096000" y="950266"/>
            <a:ext cx="21146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2 + 2 = 5</a:t>
            </a:r>
          </a:p>
        </p:txBody>
      </p:sp>
    </p:spTree>
    <p:extLst>
      <p:ext uri="{BB962C8B-B14F-4D97-AF65-F5344CB8AC3E}">
        <p14:creationId xmlns:p14="http://schemas.microsoft.com/office/powerpoint/2010/main" val="48811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B9D08-E052-47B6-B328-052AFBD81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So…</a:t>
            </a:r>
            <a:endParaRPr lang="en-IL" dirty="0"/>
          </a:p>
        </p:txBody>
      </p:sp>
      <p:pic>
        <p:nvPicPr>
          <p:cNvPr id="5" name="Content Placeholder 4" descr="A picture containing icon&#10;&#10;Description automatically generated">
            <a:extLst>
              <a:ext uri="{FF2B5EF4-FFF2-40B4-BE49-F238E27FC236}">
                <a16:creationId xmlns:a16="http://schemas.microsoft.com/office/drawing/2014/main" id="{92B86D3C-8E3A-414F-ADAB-43875CE08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449790"/>
            <a:ext cx="5214551" cy="4696968"/>
          </a:xfrm>
        </p:spPr>
      </p:pic>
    </p:spTree>
    <p:extLst>
      <p:ext uri="{BB962C8B-B14F-4D97-AF65-F5344CB8AC3E}">
        <p14:creationId xmlns:p14="http://schemas.microsoft.com/office/powerpoint/2010/main" val="320521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B979E-8A47-4D90-BA0F-825D7B82B8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we will learn? </a:t>
            </a:r>
            <a:endParaRPr lang="en-IL" dirty="0">
              <a:solidFill>
                <a:srgbClr val="FF00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B06B3D-8349-4273-AD9F-95CAD55B74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37357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243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D8BA-722F-468D-9C67-D26D33F7E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Play Human Bingo [in class]</a:t>
            </a:r>
            <a:endParaRPr lang="en-IL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8C05403-5A63-4D91-A81A-A2C6202E4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1574" y="945620"/>
            <a:ext cx="5448851" cy="569928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8F9C8AB-CB01-4B23-A98B-43E9156DDF12}"/>
              </a:ext>
            </a:extLst>
          </p:cNvPr>
          <p:cNvSpPr/>
          <p:nvPr/>
        </p:nvSpPr>
        <p:spPr>
          <a:xfrm>
            <a:off x="9238269" y="2290713"/>
            <a:ext cx="2281286" cy="25263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Maybe your teacher will play Human Bingo with you. Ask him/her.</a:t>
            </a:r>
            <a:endParaRPr lang="en-IL" sz="2800" dirty="0"/>
          </a:p>
        </p:txBody>
      </p:sp>
    </p:spTree>
    <p:extLst>
      <p:ext uri="{BB962C8B-B14F-4D97-AF65-F5344CB8AC3E}">
        <p14:creationId xmlns:p14="http://schemas.microsoft.com/office/powerpoint/2010/main" val="87861992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11222</TotalTime>
  <Words>939</Words>
  <Application>Microsoft Office PowerPoint</Application>
  <PresentationFormat>Widescreen</PresentationFormat>
  <Paragraphs>156</Paragraphs>
  <Slides>40</Slides>
  <Notes>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Varela Round</vt:lpstr>
      <vt:lpstr>ערכת נושא Office</vt:lpstr>
      <vt:lpstr>מערכת שידורים לאומית</vt:lpstr>
      <vt:lpstr>Let’s Talk</vt:lpstr>
      <vt:lpstr>Can you</vt:lpstr>
      <vt:lpstr>How do you feel about speaking English?</vt:lpstr>
      <vt:lpstr>PowerPoint Presentation</vt:lpstr>
      <vt:lpstr>What if I make a mistake?</vt:lpstr>
      <vt:lpstr>So…</vt:lpstr>
      <vt:lpstr>What we will learn? </vt:lpstr>
      <vt:lpstr>Let’s Play Human Bingo [in class]</vt:lpstr>
      <vt:lpstr>PowerPoint Presentation</vt:lpstr>
      <vt:lpstr>Let’s Chant and Cheer</vt:lpstr>
      <vt:lpstr>While you watch the clip:  Is it serious or funny? Can you cheer too?</vt:lpstr>
      <vt:lpstr>The Mighty Titans’ Cheer</vt:lpstr>
      <vt:lpstr>PowerPoint Presentation</vt:lpstr>
      <vt:lpstr>Now let’s listen and play</vt:lpstr>
      <vt:lpstr>Who Stole the Cookies from the Cookie Jar?</vt:lpstr>
      <vt:lpstr>Your Turn!</vt:lpstr>
      <vt:lpstr>Using Funny Songs</vt:lpstr>
      <vt:lpstr>PowerPoint Presentation</vt:lpstr>
      <vt:lpstr>I Am Slowly Going Crazy</vt:lpstr>
      <vt:lpstr>Do you remember the words?</vt:lpstr>
      <vt:lpstr>Summary </vt:lpstr>
      <vt:lpstr>Break</vt:lpstr>
      <vt:lpstr>Stress and Intonation</vt:lpstr>
      <vt:lpstr>How can your voice change what you mean?</vt:lpstr>
      <vt:lpstr>PowerPoint Presentation</vt:lpstr>
      <vt:lpstr> The way you say a word changes the meaning</vt:lpstr>
      <vt:lpstr>How does the meaning change?</vt:lpstr>
      <vt:lpstr>Tongue Twisters</vt:lpstr>
      <vt:lpstr>Trying Tongue Twisters</vt:lpstr>
      <vt:lpstr>Can YOU try this one?</vt:lpstr>
      <vt:lpstr>Try these:</vt:lpstr>
      <vt:lpstr>Let’s write a new tongue twister:</vt:lpstr>
      <vt:lpstr>PowerPoint Presentation</vt:lpstr>
      <vt:lpstr>PowerPoint Presentation</vt:lpstr>
      <vt:lpstr>Now it’s your turn:</vt:lpstr>
      <vt:lpstr>Choose One Task</vt:lpstr>
      <vt:lpstr>PowerPoint Presentation</vt:lpstr>
      <vt:lpstr>Now you can …..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רחל בורנשטיין</dc:creator>
  <cp:lastModifiedBy>Anat Kaldaron</cp:lastModifiedBy>
  <cp:revision>67</cp:revision>
  <dcterms:created xsi:type="dcterms:W3CDTF">2020-11-10T18:57:21Z</dcterms:created>
  <dcterms:modified xsi:type="dcterms:W3CDTF">2020-12-22T13:59:35Z</dcterms:modified>
</cp:coreProperties>
</file>