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9"/>
  </p:notesMasterIdLst>
  <p:sldIdLst>
    <p:sldId id="257" r:id="rId2"/>
    <p:sldId id="262" r:id="rId3"/>
    <p:sldId id="647" r:id="rId4"/>
    <p:sldId id="607" r:id="rId5"/>
    <p:sldId id="450" r:id="rId6"/>
    <p:sldId id="656" r:id="rId7"/>
    <p:sldId id="675" r:id="rId8"/>
    <p:sldId id="599" r:id="rId9"/>
    <p:sldId id="666" r:id="rId10"/>
    <p:sldId id="667" r:id="rId11"/>
    <p:sldId id="668" r:id="rId12"/>
    <p:sldId id="669" r:id="rId13"/>
    <p:sldId id="684" r:id="rId14"/>
    <p:sldId id="685" r:id="rId15"/>
    <p:sldId id="557" r:id="rId16"/>
    <p:sldId id="670" r:id="rId17"/>
    <p:sldId id="576" r:id="rId18"/>
    <p:sldId id="577" r:id="rId19"/>
    <p:sldId id="578" r:id="rId20"/>
    <p:sldId id="580" r:id="rId21"/>
    <p:sldId id="581" r:id="rId22"/>
    <p:sldId id="583" r:id="rId23"/>
    <p:sldId id="672" r:id="rId24"/>
    <p:sldId id="673" r:id="rId25"/>
    <p:sldId id="674" r:id="rId26"/>
    <p:sldId id="588" r:id="rId27"/>
    <p:sldId id="676" r:id="rId28"/>
    <p:sldId id="651" r:id="rId29"/>
    <p:sldId id="650" r:id="rId30"/>
    <p:sldId id="644" r:id="rId31"/>
    <p:sldId id="652" r:id="rId32"/>
    <p:sldId id="625" r:id="rId33"/>
    <p:sldId id="653" r:id="rId34"/>
    <p:sldId id="626" r:id="rId35"/>
    <p:sldId id="627" r:id="rId36"/>
    <p:sldId id="661" r:id="rId37"/>
    <p:sldId id="629" r:id="rId38"/>
    <p:sldId id="677" r:id="rId39"/>
    <p:sldId id="678" r:id="rId40"/>
    <p:sldId id="679" r:id="rId41"/>
    <p:sldId id="681" r:id="rId42"/>
    <p:sldId id="686" r:id="rId43"/>
    <p:sldId id="639" r:id="rId44"/>
    <p:sldId id="683" r:id="rId45"/>
    <p:sldId id="654" r:id="rId46"/>
    <p:sldId id="655" r:id="rId47"/>
    <p:sldId id="281" r:id="rId48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2FC"/>
    <a:srgbClr val="192A72"/>
    <a:srgbClr val="12B4BC"/>
    <a:srgbClr val="688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925" autoAdjust="0"/>
    <p:restoredTop sz="97429" autoAdjust="0"/>
  </p:normalViewPr>
  <p:slideViewPr>
    <p:cSldViewPr snapToGrid="0" snapToObjects="1">
      <p:cViewPr>
        <p:scale>
          <a:sx n="69" d="100"/>
          <a:sy n="69" d="100"/>
        </p:scale>
        <p:origin x="-600" y="56"/>
      </p:cViewPr>
      <p:guideLst>
        <p:guide orient="horz" pos="2137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21C1F8-BFB6-4EF8-9097-F7C6B77CF881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BCA597-F2AA-478E-AB66-058126A3C01F}">
      <dgm:prSet phldrT="[Text]" custT="1"/>
      <dgm:spPr>
        <a:noFill/>
      </dgm:spPr>
      <dgm:t>
        <a:bodyPr wrap="none" rtlCol="0"/>
        <a:lstStyle/>
        <a:p>
          <a:r>
            <a:rPr lang="fr-CA" sz="2800" b="1" kern="1200" dirty="0" err="1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Exposure</a:t>
          </a:r>
          <a:endParaRPr lang="en-US" sz="2300" kern="1200" dirty="0"/>
        </a:p>
      </dgm:t>
    </dgm:pt>
    <dgm:pt modelId="{BDBB6B1F-B902-4C4A-81B4-D9CF411EE6BC}" type="parTrans" cxnId="{0F8ABC8F-C144-4A69-BCA9-25805F06450A}">
      <dgm:prSet/>
      <dgm:spPr/>
      <dgm:t>
        <a:bodyPr/>
        <a:lstStyle/>
        <a:p>
          <a:endParaRPr lang="en-US"/>
        </a:p>
      </dgm:t>
    </dgm:pt>
    <dgm:pt modelId="{81B730D0-7065-4753-9A1B-86568D5D8783}" type="sibTrans" cxnId="{0F8ABC8F-C144-4A69-BCA9-25805F06450A}">
      <dgm:prSet/>
      <dgm:spPr/>
      <dgm:t>
        <a:bodyPr/>
        <a:lstStyle/>
        <a:p>
          <a:endParaRPr lang="en-US"/>
        </a:p>
      </dgm:t>
    </dgm:pt>
    <dgm:pt modelId="{F7B52C03-2C60-4467-B8E9-A77250909D47}">
      <dgm:prSet phldrT="[Text]" custT="1"/>
      <dgm:spPr>
        <a:noFill/>
      </dgm:spPr>
      <dgm:t>
        <a:bodyPr wrap="none" rtlCol="0"/>
        <a:lstStyle/>
        <a:p>
          <a:r>
            <a:rPr lang="fr-CA" sz="2800" b="1" kern="1200" dirty="0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Practice</a:t>
          </a:r>
          <a:r>
            <a:rPr lang="fr-CA" sz="4400" kern="1200" dirty="0"/>
            <a:t> </a:t>
          </a:r>
          <a:endParaRPr lang="en-US" sz="4400" kern="1200" dirty="0"/>
        </a:p>
      </dgm:t>
    </dgm:pt>
    <dgm:pt modelId="{213781AF-567D-4536-A3E7-A8A4B1059350}" type="parTrans" cxnId="{80F6C50B-5003-4273-AB28-CC6EEDEFF447}">
      <dgm:prSet/>
      <dgm:spPr/>
      <dgm:t>
        <a:bodyPr/>
        <a:lstStyle/>
        <a:p>
          <a:endParaRPr lang="en-US"/>
        </a:p>
      </dgm:t>
    </dgm:pt>
    <dgm:pt modelId="{33487B48-4BD7-4FD9-A23C-4B04311FEDFB}" type="sibTrans" cxnId="{80F6C50B-5003-4273-AB28-CC6EEDEFF447}">
      <dgm:prSet/>
      <dgm:spPr/>
      <dgm:t>
        <a:bodyPr/>
        <a:lstStyle/>
        <a:p>
          <a:endParaRPr lang="en-US"/>
        </a:p>
      </dgm:t>
    </dgm:pt>
    <dgm:pt modelId="{0C90D389-1EEE-4645-97AB-CE4BA9666D15}">
      <dgm:prSet phldrT="[Text]" custT="1"/>
      <dgm:spPr>
        <a:noFill/>
      </dgm:spPr>
      <dgm:t>
        <a:bodyPr wrap="none" rtlCol="0"/>
        <a:lstStyle/>
        <a:p>
          <a:r>
            <a:rPr lang="fr-CA" sz="2800" b="1" kern="1200" dirty="0" err="1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Review</a:t>
          </a:r>
          <a:r>
            <a:rPr lang="fr-CA" sz="4800" kern="1200" dirty="0"/>
            <a:t> </a:t>
          </a:r>
        </a:p>
      </dgm:t>
    </dgm:pt>
    <dgm:pt modelId="{103BD1CB-2B51-492B-A009-A7161C28B388}" type="parTrans" cxnId="{77BDFA7F-5ED1-4A1B-BAF5-0968B2C4DFE5}">
      <dgm:prSet/>
      <dgm:spPr/>
      <dgm:t>
        <a:bodyPr/>
        <a:lstStyle/>
        <a:p>
          <a:endParaRPr lang="en-US"/>
        </a:p>
      </dgm:t>
    </dgm:pt>
    <dgm:pt modelId="{87DE1BC7-A9AF-4405-96B2-C6E66FD6B94D}" type="sibTrans" cxnId="{77BDFA7F-5ED1-4A1B-BAF5-0968B2C4DFE5}">
      <dgm:prSet/>
      <dgm:spPr/>
      <dgm:t>
        <a:bodyPr/>
        <a:lstStyle/>
        <a:p>
          <a:endParaRPr lang="en-US"/>
        </a:p>
      </dgm:t>
    </dgm:pt>
    <dgm:pt modelId="{332F25FE-FEFC-48BC-A0E3-99C8F12A83DC}">
      <dgm:prSet/>
      <dgm:spPr/>
      <dgm:t>
        <a:bodyPr/>
        <a:lstStyle/>
        <a:p>
          <a:endParaRPr lang="en-US"/>
        </a:p>
      </dgm:t>
    </dgm:pt>
    <dgm:pt modelId="{9F3DA311-5258-49CE-8856-0F888B88496F}" type="parTrans" cxnId="{45426210-8CBB-48AD-A120-14B98FE84683}">
      <dgm:prSet/>
      <dgm:spPr/>
      <dgm:t>
        <a:bodyPr/>
        <a:lstStyle/>
        <a:p>
          <a:endParaRPr lang="en-US"/>
        </a:p>
      </dgm:t>
    </dgm:pt>
    <dgm:pt modelId="{CD467982-A0A3-4D03-85F5-2BD5609029B6}" type="sibTrans" cxnId="{45426210-8CBB-48AD-A120-14B98FE84683}">
      <dgm:prSet/>
      <dgm:spPr/>
      <dgm:t>
        <a:bodyPr/>
        <a:lstStyle/>
        <a:p>
          <a:endParaRPr lang="en-US"/>
        </a:p>
      </dgm:t>
    </dgm:pt>
    <dgm:pt modelId="{A193283F-3EE9-4A30-98E1-E593A6B00B65}" type="pres">
      <dgm:prSet presAssocID="{9F21C1F8-BFB6-4EF8-9097-F7C6B77CF8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BFE6D76-6A6D-4BF7-8F77-6767E963AEC0}" type="pres">
      <dgm:prSet presAssocID="{60BCA597-F2AA-478E-AB66-058126A3C01F}" presName="composite" presStyleCnt="0"/>
      <dgm:spPr/>
    </dgm:pt>
    <dgm:pt modelId="{AA8EAF35-B478-4A47-BC4B-25C80A641C6D}" type="pres">
      <dgm:prSet presAssocID="{60BCA597-F2AA-478E-AB66-058126A3C01F}" presName="LShape" presStyleLbl="alignNode1" presStyleIdx="0" presStyleCnt="7"/>
      <dgm:spPr/>
    </dgm:pt>
    <dgm:pt modelId="{E0E23582-94B7-4CF9-B419-086F1623A744}" type="pres">
      <dgm:prSet presAssocID="{60BCA597-F2AA-478E-AB66-058126A3C01F}" presName="ParentText" presStyleLbl="revTx" presStyleIdx="0" presStyleCnt="4" custScaleX="123230" custLinFactNeighborX="10750">
        <dgm:presLayoutVars>
          <dgm:chMax val="0"/>
          <dgm:chPref val="0"/>
          <dgm:bulletEnabled val="1"/>
        </dgm:presLayoutVars>
      </dgm:prSet>
      <dgm:spPr>
        <a:xfrm>
          <a:off x="231563" y="2861590"/>
          <a:ext cx="2645343" cy="188168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8A941F25-11C6-42F3-AFEB-FD1610ACC0FD}" type="pres">
      <dgm:prSet presAssocID="{60BCA597-F2AA-478E-AB66-058126A3C01F}" presName="Triangle" presStyleLbl="alignNode1" presStyleIdx="1" presStyleCnt="7"/>
      <dgm:spPr/>
    </dgm:pt>
    <dgm:pt modelId="{D3E4AF57-EB20-4C58-BB53-7F0D95A77365}" type="pres">
      <dgm:prSet presAssocID="{81B730D0-7065-4753-9A1B-86568D5D8783}" presName="sibTrans" presStyleCnt="0"/>
      <dgm:spPr/>
    </dgm:pt>
    <dgm:pt modelId="{6AD74964-EDD6-490C-B44F-7DCD35A0400A}" type="pres">
      <dgm:prSet presAssocID="{81B730D0-7065-4753-9A1B-86568D5D8783}" presName="space" presStyleCnt="0"/>
      <dgm:spPr/>
    </dgm:pt>
    <dgm:pt modelId="{A7331631-9FDF-4A33-9254-AF91687D4868}" type="pres">
      <dgm:prSet presAssocID="{F7B52C03-2C60-4467-B8E9-A77250909D47}" presName="composite" presStyleCnt="0"/>
      <dgm:spPr/>
    </dgm:pt>
    <dgm:pt modelId="{93ED0C95-DBB8-41B5-A4F4-C8F5D03D155B}" type="pres">
      <dgm:prSet presAssocID="{F7B52C03-2C60-4467-B8E9-A77250909D47}" presName="LShape" presStyleLbl="alignNode1" presStyleIdx="2" presStyleCnt="7"/>
      <dgm:spPr/>
    </dgm:pt>
    <dgm:pt modelId="{777DC062-758E-477A-A10C-D8384AFBB0C5}" type="pres">
      <dgm:prSet presAssocID="{F7B52C03-2C60-4467-B8E9-A77250909D47}" presName="ParentText" presStyleLbl="revTx" presStyleIdx="1" presStyleCnt="4">
        <dgm:presLayoutVars>
          <dgm:chMax val="0"/>
          <dgm:chPref val="0"/>
          <dgm:bulletEnabled val="1"/>
        </dgm:presLayoutVars>
      </dgm:prSet>
      <dgm:spPr>
        <a:xfrm>
          <a:off x="3127412" y="2211302"/>
          <a:ext cx="2146671" cy="188168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762B748E-52A5-4072-BFA7-AD8F5AD04E61}" type="pres">
      <dgm:prSet presAssocID="{F7B52C03-2C60-4467-B8E9-A77250909D47}" presName="Triangle" presStyleLbl="alignNode1" presStyleIdx="3" presStyleCnt="7"/>
      <dgm:spPr/>
    </dgm:pt>
    <dgm:pt modelId="{6C11DFC0-426D-4F09-9458-13091F5DB2E1}" type="pres">
      <dgm:prSet presAssocID="{33487B48-4BD7-4FD9-A23C-4B04311FEDFB}" presName="sibTrans" presStyleCnt="0"/>
      <dgm:spPr/>
    </dgm:pt>
    <dgm:pt modelId="{BB55DD7E-BB4F-4876-B14C-90EFD98D8214}" type="pres">
      <dgm:prSet presAssocID="{33487B48-4BD7-4FD9-A23C-4B04311FEDFB}" presName="space" presStyleCnt="0"/>
      <dgm:spPr/>
    </dgm:pt>
    <dgm:pt modelId="{76722C05-5BB7-466C-85C7-FB95F86BC6F3}" type="pres">
      <dgm:prSet presAssocID="{0C90D389-1EEE-4645-97AB-CE4BA9666D15}" presName="composite" presStyleCnt="0"/>
      <dgm:spPr/>
    </dgm:pt>
    <dgm:pt modelId="{F3DE3D76-7CF4-4686-B0B3-38BC4477AADC}" type="pres">
      <dgm:prSet presAssocID="{0C90D389-1EEE-4645-97AB-CE4BA9666D15}" presName="LShape" presStyleLbl="alignNode1" presStyleIdx="4" presStyleCnt="7"/>
      <dgm:spPr/>
    </dgm:pt>
    <dgm:pt modelId="{42819BCD-8439-4F72-B3B6-CB3CA68A4591}" type="pres">
      <dgm:prSet presAssocID="{0C90D389-1EEE-4645-97AB-CE4BA9666D15}" presName="ParentText" presStyleLbl="revTx" presStyleIdx="2" presStyleCnt="4" custLinFactX="38776" custLinFactNeighborX="100000" custLinFactNeighborY="-36301">
        <dgm:presLayoutVars>
          <dgm:chMax val="0"/>
          <dgm:chPref val="0"/>
          <dgm:bulletEnabled val="1"/>
        </dgm:presLayoutVars>
      </dgm:prSet>
      <dgm:spPr>
        <a:xfrm>
          <a:off x="8909698" y="877945"/>
          <a:ext cx="2146671" cy="1881683"/>
        </a:xfrm>
        <a:prstGeom prst="rect">
          <a:avLst/>
        </a:prstGeom>
      </dgm:spPr>
      <dgm:t>
        <a:bodyPr/>
        <a:lstStyle/>
        <a:p>
          <a:endParaRPr lang="en-US"/>
        </a:p>
      </dgm:t>
    </dgm:pt>
    <dgm:pt modelId="{C6FCD2A8-C5C1-4CF3-A5B0-3A47EED0AD43}" type="pres">
      <dgm:prSet presAssocID="{0C90D389-1EEE-4645-97AB-CE4BA9666D15}" presName="Triangle" presStyleLbl="alignNode1" presStyleIdx="5" presStyleCnt="7"/>
      <dgm:spPr/>
    </dgm:pt>
    <dgm:pt modelId="{B8599709-01B3-43F3-B511-2C88C8CD5934}" type="pres">
      <dgm:prSet presAssocID="{87DE1BC7-A9AF-4405-96B2-C6E66FD6B94D}" presName="sibTrans" presStyleCnt="0"/>
      <dgm:spPr/>
    </dgm:pt>
    <dgm:pt modelId="{B9A7D12E-AAEF-4262-8B5F-17D191CA0133}" type="pres">
      <dgm:prSet presAssocID="{87DE1BC7-A9AF-4405-96B2-C6E66FD6B94D}" presName="space" presStyleCnt="0"/>
      <dgm:spPr/>
    </dgm:pt>
    <dgm:pt modelId="{D54C428A-4DBC-4668-88D5-04566219A80D}" type="pres">
      <dgm:prSet presAssocID="{332F25FE-FEFC-48BC-A0E3-99C8F12A83DC}" presName="composite" presStyleCnt="0"/>
      <dgm:spPr/>
    </dgm:pt>
    <dgm:pt modelId="{2AC2656B-4FD5-4670-9AD4-BF250272E379}" type="pres">
      <dgm:prSet presAssocID="{332F25FE-FEFC-48BC-A0E3-99C8F12A83DC}" presName="LShape" presStyleLbl="alignNode1" presStyleIdx="6" presStyleCnt="7"/>
      <dgm:spPr/>
    </dgm:pt>
    <dgm:pt modelId="{F85D90BC-F48F-4118-AC1F-837AA26784DF}" type="pres">
      <dgm:prSet presAssocID="{332F25FE-FEFC-48BC-A0E3-99C8F12A83D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426210-8CBB-48AD-A120-14B98FE84683}" srcId="{9F21C1F8-BFB6-4EF8-9097-F7C6B77CF881}" destId="{332F25FE-FEFC-48BC-A0E3-99C8F12A83DC}" srcOrd="3" destOrd="0" parTransId="{9F3DA311-5258-49CE-8856-0F888B88496F}" sibTransId="{CD467982-A0A3-4D03-85F5-2BD5609029B6}"/>
    <dgm:cxn modelId="{80F6C50B-5003-4273-AB28-CC6EEDEFF447}" srcId="{9F21C1F8-BFB6-4EF8-9097-F7C6B77CF881}" destId="{F7B52C03-2C60-4467-B8E9-A77250909D47}" srcOrd="1" destOrd="0" parTransId="{213781AF-567D-4536-A3E7-A8A4B1059350}" sibTransId="{33487B48-4BD7-4FD9-A23C-4B04311FEDFB}"/>
    <dgm:cxn modelId="{74F9FF9F-F004-4447-98E1-BF5D6652212F}" type="presOf" srcId="{9F21C1F8-BFB6-4EF8-9097-F7C6B77CF881}" destId="{A193283F-3EE9-4A30-98E1-E593A6B00B65}" srcOrd="0" destOrd="0" presId="urn:microsoft.com/office/officeart/2009/3/layout/StepUpProcess"/>
    <dgm:cxn modelId="{555DDCA9-FE30-48E7-87F2-C660DFEDD26A}" type="presOf" srcId="{332F25FE-FEFC-48BC-A0E3-99C8F12A83DC}" destId="{F85D90BC-F48F-4118-AC1F-837AA26784DF}" srcOrd="0" destOrd="0" presId="urn:microsoft.com/office/officeart/2009/3/layout/StepUpProcess"/>
    <dgm:cxn modelId="{4F856D2A-BB4F-4D49-88BE-C8F117C8C441}" type="presOf" srcId="{60BCA597-F2AA-478E-AB66-058126A3C01F}" destId="{E0E23582-94B7-4CF9-B419-086F1623A744}" srcOrd="0" destOrd="0" presId="urn:microsoft.com/office/officeart/2009/3/layout/StepUpProcess"/>
    <dgm:cxn modelId="{0F8ABC8F-C144-4A69-BCA9-25805F06450A}" srcId="{9F21C1F8-BFB6-4EF8-9097-F7C6B77CF881}" destId="{60BCA597-F2AA-478E-AB66-058126A3C01F}" srcOrd="0" destOrd="0" parTransId="{BDBB6B1F-B902-4C4A-81B4-D9CF411EE6BC}" sibTransId="{81B730D0-7065-4753-9A1B-86568D5D8783}"/>
    <dgm:cxn modelId="{A8422394-2D71-47E2-BB7B-1A1D223C4FE3}" type="presOf" srcId="{0C90D389-1EEE-4645-97AB-CE4BA9666D15}" destId="{42819BCD-8439-4F72-B3B6-CB3CA68A4591}" srcOrd="0" destOrd="0" presId="urn:microsoft.com/office/officeart/2009/3/layout/StepUpProcess"/>
    <dgm:cxn modelId="{958AB226-F9EE-4555-AA68-5A377DD8CBF5}" type="presOf" srcId="{F7B52C03-2C60-4467-B8E9-A77250909D47}" destId="{777DC062-758E-477A-A10C-D8384AFBB0C5}" srcOrd="0" destOrd="0" presId="urn:microsoft.com/office/officeart/2009/3/layout/StepUpProcess"/>
    <dgm:cxn modelId="{77BDFA7F-5ED1-4A1B-BAF5-0968B2C4DFE5}" srcId="{9F21C1F8-BFB6-4EF8-9097-F7C6B77CF881}" destId="{0C90D389-1EEE-4645-97AB-CE4BA9666D15}" srcOrd="2" destOrd="0" parTransId="{103BD1CB-2B51-492B-A009-A7161C28B388}" sibTransId="{87DE1BC7-A9AF-4405-96B2-C6E66FD6B94D}"/>
    <dgm:cxn modelId="{FFFB4D3A-4E2B-4904-BF6A-95F99DBDB31E}" type="presParOf" srcId="{A193283F-3EE9-4A30-98E1-E593A6B00B65}" destId="{8BFE6D76-6A6D-4BF7-8F77-6767E963AEC0}" srcOrd="0" destOrd="0" presId="urn:microsoft.com/office/officeart/2009/3/layout/StepUpProcess"/>
    <dgm:cxn modelId="{D9A4D765-88E8-42B0-89AD-E4B8CC4E640C}" type="presParOf" srcId="{8BFE6D76-6A6D-4BF7-8F77-6767E963AEC0}" destId="{AA8EAF35-B478-4A47-BC4B-25C80A641C6D}" srcOrd="0" destOrd="0" presId="urn:microsoft.com/office/officeart/2009/3/layout/StepUpProcess"/>
    <dgm:cxn modelId="{2BEF9B37-A001-4041-9419-C91C691CF110}" type="presParOf" srcId="{8BFE6D76-6A6D-4BF7-8F77-6767E963AEC0}" destId="{E0E23582-94B7-4CF9-B419-086F1623A744}" srcOrd="1" destOrd="0" presId="urn:microsoft.com/office/officeart/2009/3/layout/StepUpProcess"/>
    <dgm:cxn modelId="{199D6C58-B8E2-442F-835D-CA67DC0AD1E2}" type="presParOf" srcId="{8BFE6D76-6A6D-4BF7-8F77-6767E963AEC0}" destId="{8A941F25-11C6-42F3-AFEB-FD1610ACC0FD}" srcOrd="2" destOrd="0" presId="urn:microsoft.com/office/officeart/2009/3/layout/StepUpProcess"/>
    <dgm:cxn modelId="{35388438-09CB-41E6-B498-530C715EFBA6}" type="presParOf" srcId="{A193283F-3EE9-4A30-98E1-E593A6B00B65}" destId="{D3E4AF57-EB20-4C58-BB53-7F0D95A77365}" srcOrd="1" destOrd="0" presId="urn:microsoft.com/office/officeart/2009/3/layout/StepUpProcess"/>
    <dgm:cxn modelId="{785C2C5D-B5B6-472D-A0FE-B05EF17ED6CD}" type="presParOf" srcId="{D3E4AF57-EB20-4C58-BB53-7F0D95A77365}" destId="{6AD74964-EDD6-490C-B44F-7DCD35A0400A}" srcOrd="0" destOrd="0" presId="urn:microsoft.com/office/officeart/2009/3/layout/StepUpProcess"/>
    <dgm:cxn modelId="{D1EC4C3F-1D59-45F1-A54F-4067E80E29E5}" type="presParOf" srcId="{A193283F-3EE9-4A30-98E1-E593A6B00B65}" destId="{A7331631-9FDF-4A33-9254-AF91687D4868}" srcOrd="2" destOrd="0" presId="urn:microsoft.com/office/officeart/2009/3/layout/StepUpProcess"/>
    <dgm:cxn modelId="{EE5EA4B6-323D-4CDA-A84A-F5DA51D66439}" type="presParOf" srcId="{A7331631-9FDF-4A33-9254-AF91687D4868}" destId="{93ED0C95-DBB8-41B5-A4F4-C8F5D03D155B}" srcOrd="0" destOrd="0" presId="urn:microsoft.com/office/officeart/2009/3/layout/StepUpProcess"/>
    <dgm:cxn modelId="{7C2138D5-E462-4A0E-BE76-4DB37E488940}" type="presParOf" srcId="{A7331631-9FDF-4A33-9254-AF91687D4868}" destId="{777DC062-758E-477A-A10C-D8384AFBB0C5}" srcOrd="1" destOrd="0" presId="urn:microsoft.com/office/officeart/2009/3/layout/StepUpProcess"/>
    <dgm:cxn modelId="{6B0D4CD6-A444-451F-8A17-68266B03DA99}" type="presParOf" srcId="{A7331631-9FDF-4A33-9254-AF91687D4868}" destId="{762B748E-52A5-4072-BFA7-AD8F5AD04E61}" srcOrd="2" destOrd="0" presId="urn:microsoft.com/office/officeart/2009/3/layout/StepUpProcess"/>
    <dgm:cxn modelId="{3E88131E-0513-482D-BBD9-E31FCB86D4B2}" type="presParOf" srcId="{A193283F-3EE9-4A30-98E1-E593A6B00B65}" destId="{6C11DFC0-426D-4F09-9458-13091F5DB2E1}" srcOrd="3" destOrd="0" presId="urn:microsoft.com/office/officeart/2009/3/layout/StepUpProcess"/>
    <dgm:cxn modelId="{3759C12F-114C-4C2E-A130-932D10E20EE0}" type="presParOf" srcId="{6C11DFC0-426D-4F09-9458-13091F5DB2E1}" destId="{BB55DD7E-BB4F-4876-B14C-90EFD98D8214}" srcOrd="0" destOrd="0" presId="urn:microsoft.com/office/officeart/2009/3/layout/StepUpProcess"/>
    <dgm:cxn modelId="{5F712952-FEE5-4692-9F89-AD756B634B65}" type="presParOf" srcId="{A193283F-3EE9-4A30-98E1-E593A6B00B65}" destId="{76722C05-5BB7-466C-85C7-FB95F86BC6F3}" srcOrd="4" destOrd="0" presId="urn:microsoft.com/office/officeart/2009/3/layout/StepUpProcess"/>
    <dgm:cxn modelId="{8F0EB84B-F562-4731-B431-E63E3F8EA2E9}" type="presParOf" srcId="{76722C05-5BB7-466C-85C7-FB95F86BC6F3}" destId="{F3DE3D76-7CF4-4686-B0B3-38BC4477AADC}" srcOrd="0" destOrd="0" presId="urn:microsoft.com/office/officeart/2009/3/layout/StepUpProcess"/>
    <dgm:cxn modelId="{7A590BD9-9F47-47D6-A1A1-CF627A8BFB8E}" type="presParOf" srcId="{76722C05-5BB7-466C-85C7-FB95F86BC6F3}" destId="{42819BCD-8439-4F72-B3B6-CB3CA68A4591}" srcOrd="1" destOrd="0" presId="urn:microsoft.com/office/officeart/2009/3/layout/StepUpProcess"/>
    <dgm:cxn modelId="{B537A2DA-DC42-48D6-848A-1AD60AF94DF8}" type="presParOf" srcId="{76722C05-5BB7-466C-85C7-FB95F86BC6F3}" destId="{C6FCD2A8-C5C1-4CF3-A5B0-3A47EED0AD43}" srcOrd="2" destOrd="0" presId="urn:microsoft.com/office/officeart/2009/3/layout/StepUpProcess"/>
    <dgm:cxn modelId="{075CA41B-2B39-49A6-B12B-C927685B8D01}" type="presParOf" srcId="{A193283F-3EE9-4A30-98E1-E593A6B00B65}" destId="{B8599709-01B3-43F3-B511-2C88C8CD5934}" srcOrd="5" destOrd="0" presId="urn:microsoft.com/office/officeart/2009/3/layout/StepUpProcess"/>
    <dgm:cxn modelId="{E16BA547-FF91-4BF0-B192-8CAA69AD3E06}" type="presParOf" srcId="{B8599709-01B3-43F3-B511-2C88C8CD5934}" destId="{B9A7D12E-AAEF-4262-8B5F-17D191CA0133}" srcOrd="0" destOrd="0" presId="urn:microsoft.com/office/officeart/2009/3/layout/StepUpProcess"/>
    <dgm:cxn modelId="{68D8D2B1-8A7E-40D0-976D-5DEACA4C80A5}" type="presParOf" srcId="{A193283F-3EE9-4A30-98E1-E593A6B00B65}" destId="{D54C428A-4DBC-4668-88D5-04566219A80D}" srcOrd="6" destOrd="0" presId="urn:microsoft.com/office/officeart/2009/3/layout/StepUpProcess"/>
    <dgm:cxn modelId="{4B2A4610-5142-49CD-906A-B149B1D51E93}" type="presParOf" srcId="{D54C428A-4DBC-4668-88D5-04566219A80D}" destId="{2AC2656B-4FD5-4670-9AD4-BF250272E379}" srcOrd="0" destOrd="0" presId="urn:microsoft.com/office/officeart/2009/3/layout/StepUpProcess"/>
    <dgm:cxn modelId="{A7D674E5-2F1C-49AB-86B4-31C7ECF0B7C5}" type="presParOf" srcId="{D54C428A-4DBC-4668-88D5-04566219A80D}" destId="{F85D90BC-F48F-4118-AC1F-837AA26784D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21C1F8-BFB6-4EF8-9097-F7C6B77CF881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BCA597-F2AA-478E-AB66-058126A3C01F}">
      <dgm:prSet phldrT="[Text]" custT="1"/>
      <dgm:spPr/>
      <dgm:t>
        <a:bodyPr/>
        <a:lstStyle/>
        <a:p>
          <a:r>
            <a:rPr lang="en-US" sz="2800" b="1" kern="1200" dirty="0">
              <a:solidFill>
                <a:prstClr val="black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Exposure</a:t>
          </a:r>
        </a:p>
      </dgm:t>
    </dgm:pt>
    <dgm:pt modelId="{BDBB6B1F-B902-4C4A-81B4-D9CF411EE6BC}" type="parTrans" cxnId="{0F8ABC8F-C144-4A69-BCA9-25805F06450A}">
      <dgm:prSet/>
      <dgm:spPr/>
      <dgm:t>
        <a:bodyPr/>
        <a:lstStyle/>
        <a:p>
          <a:endParaRPr lang="en-US"/>
        </a:p>
      </dgm:t>
    </dgm:pt>
    <dgm:pt modelId="{81B730D0-7065-4753-9A1B-86568D5D8783}" type="sibTrans" cxnId="{0F8ABC8F-C144-4A69-BCA9-25805F06450A}">
      <dgm:prSet/>
      <dgm:spPr/>
      <dgm:t>
        <a:bodyPr/>
        <a:lstStyle/>
        <a:p>
          <a:endParaRPr lang="en-US"/>
        </a:p>
      </dgm:t>
    </dgm:pt>
    <dgm:pt modelId="{F7B52C03-2C60-4467-B8E9-A77250909D47}">
      <dgm:prSet phldrT="[Text]" custT="1"/>
      <dgm:spPr/>
      <dgm:t>
        <a:bodyPr/>
        <a:lstStyle/>
        <a:p>
          <a:r>
            <a:rPr lang="fr-CA" sz="2800" b="1" kern="1200" dirty="0">
              <a:solidFill>
                <a:prstClr val="black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Practice</a:t>
          </a:r>
          <a:r>
            <a:rPr lang="fr-CA" sz="4400" kern="1200" dirty="0"/>
            <a:t> </a:t>
          </a:r>
          <a:endParaRPr lang="en-US" sz="4400" kern="1200" dirty="0"/>
        </a:p>
      </dgm:t>
    </dgm:pt>
    <dgm:pt modelId="{213781AF-567D-4536-A3E7-A8A4B1059350}" type="parTrans" cxnId="{80F6C50B-5003-4273-AB28-CC6EEDEFF447}">
      <dgm:prSet/>
      <dgm:spPr/>
      <dgm:t>
        <a:bodyPr/>
        <a:lstStyle/>
        <a:p>
          <a:endParaRPr lang="en-US"/>
        </a:p>
      </dgm:t>
    </dgm:pt>
    <dgm:pt modelId="{33487B48-4BD7-4FD9-A23C-4B04311FEDFB}" type="sibTrans" cxnId="{80F6C50B-5003-4273-AB28-CC6EEDEFF447}">
      <dgm:prSet/>
      <dgm:spPr/>
      <dgm:t>
        <a:bodyPr/>
        <a:lstStyle/>
        <a:p>
          <a:endParaRPr lang="en-US"/>
        </a:p>
      </dgm:t>
    </dgm:pt>
    <dgm:pt modelId="{0C90D389-1EEE-4645-97AB-CE4BA9666D15}">
      <dgm:prSet phldrT="[Text]" custT="1"/>
      <dgm:spPr/>
      <dgm:t>
        <a:bodyPr/>
        <a:lstStyle/>
        <a:p>
          <a:r>
            <a:rPr lang="fr-CA" sz="2800" b="1" kern="1200" dirty="0" err="1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Review</a:t>
          </a:r>
          <a:r>
            <a:rPr lang="fr-CA" sz="4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</a:p>
      </dgm:t>
    </dgm:pt>
    <dgm:pt modelId="{103BD1CB-2B51-492B-A009-A7161C28B388}" type="parTrans" cxnId="{77BDFA7F-5ED1-4A1B-BAF5-0968B2C4DFE5}">
      <dgm:prSet/>
      <dgm:spPr/>
      <dgm:t>
        <a:bodyPr/>
        <a:lstStyle/>
        <a:p>
          <a:endParaRPr lang="en-US"/>
        </a:p>
      </dgm:t>
    </dgm:pt>
    <dgm:pt modelId="{87DE1BC7-A9AF-4405-96B2-C6E66FD6B94D}" type="sibTrans" cxnId="{77BDFA7F-5ED1-4A1B-BAF5-0968B2C4DFE5}">
      <dgm:prSet/>
      <dgm:spPr/>
      <dgm:t>
        <a:bodyPr/>
        <a:lstStyle/>
        <a:p>
          <a:endParaRPr lang="en-US"/>
        </a:p>
      </dgm:t>
    </dgm:pt>
    <dgm:pt modelId="{332F25FE-FEFC-48BC-A0E3-99C8F12A83DC}">
      <dgm:prSet/>
      <dgm:spPr/>
      <dgm:t>
        <a:bodyPr/>
        <a:lstStyle/>
        <a:p>
          <a:endParaRPr lang="en-US"/>
        </a:p>
      </dgm:t>
    </dgm:pt>
    <dgm:pt modelId="{9F3DA311-5258-49CE-8856-0F888B88496F}" type="parTrans" cxnId="{45426210-8CBB-48AD-A120-14B98FE84683}">
      <dgm:prSet/>
      <dgm:spPr/>
      <dgm:t>
        <a:bodyPr/>
        <a:lstStyle/>
        <a:p>
          <a:endParaRPr lang="en-US"/>
        </a:p>
      </dgm:t>
    </dgm:pt>
    <dgm:pt modelId="{CD467982-A0A3-4D03-85F5-2BD5609029B6}" type="sibTrans" cxnId="{45426210-8CBB-48AD-A120-14B98FE84683}">
      <dgm:prSet/>
      <dgm:spPr/>
      <dgm:t>
        <a:bodyPr/>
        <a:lstStyle/>
        <a:p>
          <a:endParaRPr lang="en-US"/>
        </a:p>
      </dgm:t>
    </dgm:pt>
    <dgm:pt modelId="{A193283F-3EE9-4A30-98E1-E593A6B00B65}" type="pres">
      <dgm:prSet presAssocID="{9F21C1F8-BFB6-4EF8-9097-F7C6B77CF8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BFE6D76-6A6D-4BF7-8F77-6767E963AEC0}" type="pres">
      <dgm:prSet presAssocID="{60BCA597-F2AA-478E-AB66-058126A3C01F}" presName="composite" presStyleCnt="0"/>
      <dgm:spPr/>
    </dgm:pt>
    <dgm:pt modelId="{AA8EAF35-B478-4A47-BC4B-25C80A641C6D}" type="pres">
      <dgm:prSet presAssocID="{60BCA597-F2AA-478E-AB66-058126A3C01F}" presName="LShape" presStyleLbl="alignNode1" presStyleIdx="0" presStyleCnt="7"/>
      <dgm:spPr/>
    </dgm:pt>
    <dgm:pt modelId="{E0E23582-94B7-4CF9-B419-086F1623A744}" type="pres">
      <dgm:prSet presAssocID="{60BCA597-F2AA-478E-AB66-058126A3C01F}" presName="ParentText" presStyleLbl="revTx" presStyleIdx="0" presStyleCnt="4" custScaleX="123230" custLinFactNeighborX="10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41F25-11C6-42F3-AFEB-FD1610ACC0FD}" type="pres">
      <dgm:prSet presAssocID="{60BCA597-F2AA-478E-AB66-058126A3C01F}" presName="Triangle" presStyleLbl="alignNode1" presStyleIdx="1" presStyleCnt="7"/>
      <dgm:spPr/>
    </dgm:pt>
    <dgm:pt modelId="{D3E4AF57-EB20-4C58-BB53-7F0D95A77365}" type="pres">
      <dgm:prSet presAssocID="{81B730D0-7065-4753-9A1B-86568D5D8783}" presName="sibTrans" presStyleCnt="0"/>
      <dgm:spPr/>
    </dgm:pt>
    <dgm:pt modelId="{6AD74964-EDD6-490C-B44F-7DCD35A0400A}" type="pres">
      <dgm:prSet presAssocID="{81B730D0-7065-4753-9A1B-86568D5D8783}" presName="space" presStyleCnt="0"/>
      <dgm:spPr/>
    </dgm:pt>
    <dgm:pt modelId="{A7331631-9FDF-4A33-9254-AF91687D4868}" type="pres">
      <dgm:prSet presAssocID="{F7B52C03-2C60-4467-B8E9-A77250909D47}" presName="composite" presStyleCnt="0"/>
      <dgm:spPr/>
    </dgm:pt>
    <dgm:pt modelId="{93ED0C95-DBB8-41B5-A4F4-C8F5D03D155B}" type="pres">
      <dgm:prSet presAssocID="{F7B52C03-2C60-4467-B8E9-A77250909D47}" presName="LShape" presStyleLbl="alignNode1" presStyleIdx="2" presStyleCnt="7"/>
      <dgm:spPr/>
    </dgm:pt>
    <dgm:pt modelId="{777DC062-758E-477A-A10C-D8384AFBB0C5}" type="pres">
      <dgm:prSet presAssocID="{F7B52C03-2C60-4467-B8E9-A77250909D47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B748E-52A5-4072-BFA7-AD8F5AD04E61}" type="pres">
      <dgm:prSet presAssocID="{F7B52C03-2C60-4467-B8E9-A77250909D47}" presName="Triangle" presStyleLbl="alignNode1" presStyleIdx="3" presStyleCnt="7"/>
      <dgm:spPr/>
    </dgm:pt>
    <dgm:pt modelId="{6C11DFC0-426D-4F09-9458-13091F5DB2E1}" type="pres">
      <dgm:prSet presAssocID="{33487B48-4BD7-4FD9-A23C-4B04311FEDFB}" presName="sibTrans" presStyleCnt="0"/>
      <dgm:spPr/>
    </dgm:pt>
    <dgm:pt modelId="{BB55DD7E-BB4F-4876-B14C-90EFD98D8214}" type="pres">
      <dgm:prSet presAssocID="{33487B48-4BD7-4FD9-A23C-4B04311FEDFB}" presName="space" presStyleCnt="0"/>
      <dgm:spPr/>
    </dgm:pt>
    <dgm:pt modelId="{76722C05-5BB7-466C-85C7-FB95F86BC6F3}" type="pres">
      <dgm:prSet presAssocID="{0C90D389-1EEE-4645-97AB-CE4BA9666D15}" presName="composite" presStyleCnt="0"/>
      <dgm:spPr/>
    </dgm:pt>
    <dgm:pt modelId="{F3DE3D76-7CF4-4686-B0B3-38BC4477AADC}" type="pres">
      <dgm:prSet presAssocID="{0C90D389-1EEE-4645-97AB-CE4BA9666D15}" presName="LShape" presStyleLbl="alignNode1" presStyleIdx="4" presStyleCnt="7"/>
      <dgm:spPr/>
    </dgm:pt>
    <dgm:pt modelId="{42819BCD-8439-4F72-B3B6-CB3CA68A4591}" type="pres">
      <dgm:prSet presAssocID="{0C90D389-1EEE-4645-97AB-CE4BA9666D15}" presName="ParentText" presStyleLbl="revTx" presStyleIdx="2" presStyleCnt="4" custLinFactX="38776" custLinFactNeighborX="100000" custLinFactNeighborY="-363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CD2A8-C5C1-4CF3-A5B0-3A47EED0AD43}" type="pres">
      <dgm:prSet presAssocID="{0C90D389-1EEE-4645-97AB-CE4BA9666D15}" presName="Triangle" presStyleLbl="alignNode1" presStyleIdx="5" presStyleCnt="7"/>
      <dgm:spPr/>
    </dgm:pt>
    <dgm:pt modelId="{B8599709-01B3-43F3-B511-2C88C8CD5934}" type="pres">
      <dgm:prSet presAssocID="{87DE1BC7-A9AF-4405-96B2-C6E66FD6B94D}" presName="sibTrans" presStyleCnt="0"/>
      <dgm:spPr/>
    </dgm:pt>
    <dgm:pt modelId="{B9A7D12E-AAEF-4262-8B5F-17D191CA0133}" type="pres">
      <dgm:prSet presAssocID="{87DE1BC7-A9AF-4405-96B2-C6E66FD6B94D}" presName="space" presStyleCnt="0"/>
      <dgm:spPr/>
    </dgm:pt>
    <dgm:pt modelId="{D54C428A-4DBC-4668-88D5-04566219A80D}" type="pres">
      <dgm:prSet presAssocID="{332F25FE-FEFC-48BC-A0E3-99C8F12A83DC}" presName="composite" presStyleCnt="0"/>
      <dgm:spPr/>
    </dgm:pt>
    <dgm:pt modelId="{2AC2656B-4FD5-4670-9AD4-BF250272E379}" type="pres">
      <dgm:prSet presAssocID="{332F25FE-FEFC-48BC-A0E3-99C8F12A83DC}" presName="LShape" presStyleLbl="alignNode1" presStyleIdx="6" presStyleCnt="7"/>
      <dgm:spPr/>
    </dgm:pt>
    <dgm:pt modelId="{F85D90BC-F48F-4118-AC1F-837AA26784DF}" type="pres">
      <dgm:prSet presAssocID="{332F25FE-FEFC-48BC-A0E3-99C8F12A83D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426210-8CBB-48AD-A120-14B98FE84683}" srcId="{9F21C1F8-BFB6-4EF8-9097-F7C6B77CF881}" destId="{332F25FE-FEFC-48BC-A0E3-99C8F12A83DC}" srcOrd="3" destOrd="0" parTransId="{9F3DA311-5258-49CE-8856-0F888B88496F}" sibTransId="{CD467982-A0A3-4D03-85F5-2BD5609029B6}"/>
    <dgm:cxn modelId="{80F6C50B-5003-4273-AB28-CC6EEDEFF447}" srcId="{9F21C1F8-BFB6-4EF8-9097-F7C6B77CF881}" destId="{F7B52C03-2C60-4467-B8E9-A77250909D47}" srcOrd="1" destOrd="0" parTransId="{213781AF-567D-4536-A3E7-A8A4B1059350}" sibTransId="{33487B48-4BD7-4FD9-A23C-4B04311FEDFB}"/>
    <dgm:cxn modelId="{74F9FF9F-F004-4447-98E1-BF5D6652212F}" type="presOf" srcId="{9F21C1F8-BFB6-4EF8-9097-F7C6B77CF881}" destId="{A193283F-3EE9-4A30-98E1-E593A6B00B65}" srcOrd="0" destOrd="0" presId="urn:microsoft.com/office/officeart/2009/3/layout/StepUpProcess"/>
    <dgm:cxn modelId="{555DDCA9-FE30-48E7-87F2-C660DFEDD26A}" type="presOf" srcId="{332F25FE-FEFC-48BC-A0E3-99C8F12A83DC}" destId="{F85D90BC-F48F-4118-AC1F-837AA26784DF}" srcOrd="0" destOrd="0" presId="urn:microsoft.com/office/officeart/2009/3/layout/StepUpProcess"/>
    <dgm:cxn modelId="{4F856D2A-BB4F-4D49-88BE-C8F117C8C441}" type="presOf" srcId="{60BCA597-F2AA-478E-AB66-058126A3C01F}" destId="{E0E23582-94B7-4CF9-B419-086F1623A744}" srcOrd="0" destOrd="0" presId="urn:microsoft.com/office/officeart/2009/3/layout/StepUpProcess"/>
    <dgm:cxn modelId="{0F8ABC8F-C144-4A69-BCA9-25805F06450A}" srcId="{9F21C1F8-BFB6-4EF8-9097-F7C6B77CF881}" destId="{60BCA597-F2AA-478E-AB66-058126A3C01F}" srcOrd="0" destOrd="0" parTransId="{BDBB6B1F-B902-4C4A-81B4-D9CF411EE6BC}" sibTransId="{81B730D0-7065-4753-9A1B-86568D5D8783}"/>
    <dgm:cxn modelId="{A8422394-2D71-47E2-BB7B-1A1D223C4FE3}" type="presOf" srcId="{0C90D389-1EEE-4645-97AB-CE4BA9666D15}" destId="{42819BCD-8439-4F72-B3B6-CB3CA68A4591}" srcOrd="0" destOrd="0" presId="urn:microsoft.com/office/officeart/2009/3/layout/StepUpProcess"/>
    <dgm:cxn modelId="{958AB226-F9EE-4555-AA68-5A377DD8CBF5}" type="presOf" srcId="{F7B52C03-2C60-4467-B8E9-A77250909D47}" destId="{777DC062-758E-477A-A10C-D8384AFBB0C5}" srcOrd="0" destOrd="0" presId="urn:microsoft.com/office/officeart/2009/3/layout/StepUpProcess"/>
    <dgm:cxn modelId="{77BDFA7F-5ED1-4A1B-BAF5-0968B2C4DFE5}" srcId="{9F21C1F8-BFB6-4EF8-9097-F7C6B77CF881}" destId="{0C90D389-1EEE-4645-97AB-CE4BA9666D15}" srcOrd="2" destOrd="0" parTransId="{103BD1CB-2B51-492B-A009-A7161C28B388}" sibTransId="{87DE1BC7-A9AF-4405-96B2-C6E66FD6B94D}"/>
    <dgm:cxn modelId="{FFFB4D3A-4E2B-4904-BF6A-95F99DBDB31E}" type="presParOf" srcId="{A193283F-3EE9-4A30-98E1-E593A6B00B65}" destId="{8BFE6D76-6A6D-4BF7-8F77-6767E963AEC0}" srcOrd="0" destOrd="0" presId="urn:microsoft.com/office/officeart/2009/3/layout/StepUpProcess"/>
    <dgm:cxn modelId="{D9A4D765-88E8-42B0-89AD-E4B8CC4E640C}" type="presParOf" srcId="{8BFE6D76-6A6D-4BF7-8F77-6767E963AEC0}" destId="{AA8EAF35-B478-4A47-BC4B-25C80A641C6D}" srcOrd="0" destOrd="0" presId="urn:microsoft.com/office/officeart/2009/3/layout/StepUpProcess"/>
    <dgm:cxn modelId="{2BEF9B37-A001-4041-9419-C91C691CF110}" type="presParOf" srcId="{8BFE6D76-6A6D-4BF7-8F77-6767E963AEC0}" destId="{E0E23582-94B7-4CF9-B419-086F1623A744}" srcOrd="1" destOrd="0" presId="urn:microsoft.com/office/officeart/2009/3/layout/StepUpProcess"/>
    <dgm:cxn modelId="{199D6C58-B8E2-442F-835D-CA67DC0AD1E2}" type="presParOf" srcId="{8BFE6D76-6A6D-4BF7-8F77-6767E963AEC0}" destId="{8A941F25-11C6-42F3-AFEB-FD1610ACC0FD}" srcOrd="2" destOrd="0" presId="urn:microsoft.com/office/officeart/2009/3/layout/StepUpProcess"/>
    <dgm:cxn modelId="{35388438-09CB-41E6-B498-530C715EFBA6}" type="presParOf" srcId="{A193283F-3EE9-4A30-98E1-E593A6B00B65}" destId="{D3E4AF57-EB20-4C58-BB53-7F0D95A77365}" srcOrd="1" destOrd="0" presId="urn:microsoft.com/office/officeart/2009/3/layout/StepUpProcess"/>
    <dgm:cxn modelId="{785C2C5D-B5B6-472D-A0FE-B05EF17ED6CD}" type="presParOf" srcId="{D3E4AF57-EB20-4C58-BB53-7F0D95A77365}" destId="{6AD74964-EDD6-490C-B44F-7DCD35A0400A}" srcOrd="0" destOrd="0" presId="urn:microsoft.com/office/officeart/2009/3/layout/StepUpProcess"/>
    <dgm:cxn modelId="{D1EC4C3F-1D59-45F1-A54F-4067E80E29E5}" type="presParOf" srcId="{A193283F-3EE9-4A30-98E1-E593A6B00B65}" destId="{A7331631-9FDF-4A33-9254-AF91687D4868}" srcOrd="2" destOrd="0" presId="urn:microsoft.com/office/officeart/2009/3/layout/StepUpProcess"/>
    <dgm:cxn modelId="{EE5EA4B6-323D-4CDA-A84A-F5DA51D66439}" type="presParOf" srcId="{A7331631-9FDF-4A33-9254-AF91687D4868}" destId="{93ED0C95-DBB8-41B5-A4F4-C8F5D03D155B}" srcOrd="0" destOrd="0" presId="urn:microsoft.com/office/officeart/2009/3/layout/StepUpProcess"/>
    <dgm:cxn modelId="{7C2138D5-E462-4A0E-BE76-4DB37E488940}" type="presParOf" srcId="{A7331631-9FDF-4A33-9254-AF91687D4868}" destId="{777DC062-758E-477A-A10C-D8384AFBB0C5}" srcOrd="1" destOrd="0" presId="urn:microsoft.com/office/officeart/2009/3/layout/StepUpProcess"/>
    <dgm:cxn modelId="{6B0D4CD6-A444-451F-8A17-68266B03DA99}" type="presParOf" srcId="{A7331631-9FDF-4A33-9254-AF91687D4868}" destId="{762B748E-52A5-4072-BFA7-AD8F5AD04E61}" srcOrd="2" destOrd="0" presId="urn:microsoft.com/office/officeart/2009/3/layout/StepUpProcess"/>
    <dgm:cxn modelId="{3E88131E-0513-482D-BBD9-E31FCB86D4B2}" type="presParOf" srcId="{A193283F-3EE9-4A30-98E1-E593A6B00B65}" destId="{6C11DFC0-426D-4F09-9458-13091F5DB2E1}" srcOrd="3" destOrd="0" presId="urn:microsoft.com/office/officeart/2009/3/layout/StepUpProcess"/>
    <dgm:cxn modelId="{3759C12F-114C-4C2E-A130-932D10E20EE0}" type="presParOf" srcId="{6C11DFC0-426D-4F09-9458-13091F5DB2E1}" destId="{BB55DD7E-BB4F-4876-B14C-90EFD98D8214}" srcOrd="0" destOrd="0" presId="urn:microsoft.com/office/officeart/2009/3/layout/StepUpProcess"/>
    <dgm:cxn modelId="{5F712952-FEE5-4692-9F89-AD756B634B65}" type="presParOf" srcId="{A193283F-3EE9-4A30-98E1-E593A6B00B65}" destId="{76722C05-5BB7-466C-85C7-FB95F86BC6F3}" srcOrd="4" destOrd="0" presId="urn:microsoft.com/office/officeart/2009/3/layout/StepUpProcess"/>
    <dgm:cxn modelId="{8F0EB84B-F562-4731-B431-E63E3F8EA2E9}" type="presParOf" srcId="{76722C05-5BB7-466C-85C7-FB95F86BC6F3}" destId="{F3DE3D76-7CF4-4686-B0B3-38BC4477AADC}" srcOrd="0" destOrd="0" presId="urn:microsoft.com/office/officeart/2009/3/layout/StepUpProcess"/>
    <dgm:cxn modelId="{7A590BD9-9F47-47D6-A1A1-CF627A8BFB8E}" type="presParOf" srcId="{76722C05-5BB7-466C-85C7-FB95F86BC6F3}" destId="{42819BCD-8439-4F72-B3B6-CB3CA68A4591}" srcOrd="1" destOrd="0" presId="urn:microsoft.com/office/officeart/2009/3/layout/StepUpProcess"/>
    <dgm:cxn modelId="{B537A2DA-DC42-48D6-848A-1AD60AF94DF8}" type="presParOf" srcId="{76722C05-5BB7-466C-85C7-FB95F86BC6F3}" destId="{C6FCD2A8-C5C1-4CF3-A5B0-3A47EED0AD43}" srcOrd="2" destOrd="0" presId="urn:microsoft.com/office/officeart/2009/3/layout/StepUpProcess"/>
    <dgm:cxn modelId="{075CA41B-2B39-49A6-B12B-C927685B8D01}" type="presParOf" srcId="{A193283F-3EE9-4A30-98E1-E593A6B00B65}" destId="{B8599709-01B3-43F3-B511-2C88C8CD5934}" srcOrd="5" destOrd="0" presId="urn:microsoft.com/office/officeart/2009/3/layout/StepUpProcess"/>
    <dgm:cxn modelId="{E16BA547-FF91-4BF0-B192-8CAA69AD3E06}" type="presParOf" srcId="{B8599709-01B3-43F3-B511-2C88C8CD5934}" destId="{B9A7D12E-AAEF-4262-8B5F-17D191CA0133}" srcOrd="0" destOrd="0" presId="urn:microsoft.com/office/officeart/2009/3/layout/StepUpProcess"/>
    <dgm:cxn modelId="{68D8D2B1-8A7E-40D0-976D-5DEACA4C80A5}" type="presParOf" srcId="{A193283F-3EE9-4A30-98E1-E593A6B00B65}" destId="{D54C428A-4DBC-4668-88D5-04566219A80D}" srcOrd="6" destOrd="0" presId="urn:microsoft.com/office/officeart/2009/3/layout/StepUpProcess"/>
    <dgm:cxn modelId="{4B2A4610-5142-49CD-906A-B149B1D51E93}" type="presParOf" srcId="{D54C428A-4DBC-4668-88D5-04566219A80D}" destId="{2AC2656B-4FD5-4670-9AD4-BF250272E379}" srcOrd="0" destOrd="0" presId="urn:microsoft.com/office/officeart/2009/3/layout/StepUpProcess"/>
    <dgm:cxn modelId="{A7D674E5-2F1C-49AB-86B4-31C7ECF0B7C5}" type="presParOf" srcId="{D54C428A-4DBC-4668-88D5-04566219A80D}" destId="{F85D90BC-F48F-4118-AC1F-837AA26784D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EAF35-B478-4A47-BC4B-25C80A641C6D}">
      <dsp:nvSpPr>
        <dsp:cNvPr id="0" name=""/>
        <dsp:cNvSpPr/>
      </dsp:nvSpPr>
      <dsp:spPr>
        <a:xfrm rot="5400000">
          <a:off x="488662" y="2151147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23582-94B7-4CF9-B419-086F1623A744}">
      <dsp:nvSpPr>
        <dsp:cNvPr id="0" name=""/>
        <dsp:cNvSpPr/>
      </dsp:nvSpPr>
      <dsp:spPr>
        <a:xfrm>
          <a:off x="231563" y="2861590"/>
          <a:ext cx="2645343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800" b="1" kern="1200" dirty="0" err="1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Exposure</a:t>
          </a:r>
          <a:endParaRPr lang="en-US" sz="2300" kern="1200" dirty="0"/>
        </a:p>
      </dsp:txBody>
      <dsp:txXfrm>
        <a:off x="231563" y="2861590"/>
        <a:ext cx="2645343" cy="1881683"/>
      </dsp:txXfrm>
    </dsp:sp>
    <dsp:sp modelId="{8A941F25-11C6-42F3-AFEB-FD1610ACC0FD}">
      <dsp:nvSpPr>
        <dsp:cNvPr id="0" name=""/>
        <dsp:cNvSpPr/>
      </dsp:nvSpPr>
      <dsp:spPr>
        <a:xfrm>
          <a:off x="1991770" y="1976092"/>
          <a:ext cx="405032" cy="405032"/>
        </a:xfrm>
        <a:prstGeom prst="triangle">
          <a:avLst>
            <a:gd name="adj" fmla="val 100000"/>
          </a:avLst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D0C95-DBB8-41B5-A4F4-C8F5D03D155B}">
      <dsp:nvSpPr>
        <dsp:cNvPr id="0" name=""/>
        <dsp:cNvSpPr/>
      </dsp:nvSpPr>
      <dsp:spPr>
        <a:xfrm rot="5400000">
          <a:off x="3365943" y="1500859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DC062-758E-477A-A10C-D8384AFBB0C5}">
      <dsp:nvSpPr>
        <dsp:cNvPr id="0" name=""/>
        <dsp:cNvSpPr/>
      </dsp:nvSpPr>
      <dsp:spPr>
        <a:xfrm>
          <a:off x="3127412" y="2211302"/>
          <a:ext cx="2146671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800" b="1" kern="1200" dirty="0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Practice</a:t>
          </a:r>
          <a:r>
            <a:rPr lang="fr-CA" sz="4400" kern="1200" dirty="0"/>
            <a:t> </a:t>
          </a:r>
          <a:endParaRPr lang="en-US" sz="4400" kern="1200" dirty="0"/>
        </a:p>
      </dsp:txBody>
      <dsp:txXfrm>
        <a:off x="3127412" y="2211302"/>
        <a:ext cx="2146671" cy="1881683"/>
      </dsp:txXfrm>
    </dsp:sp>
    <dsp:sp modelId="{762B748E-52A5-4072-BFA7-AD8F5AD04E61}">
      <dsp:nvSpPr>
        <dsp:cNvPr id="0" name=""/>
        <dsp:cNvSpPr/>
      </dsp:nvSpPr>
      <dsp:spPr>
        <a:xfrm>
          <a:off x="4869051" y="1325804"/>
          <a:ext cx="405032" cy="405032"/>
        </a:xfrm>
        <a:prstGeom prst="triangle">
          <a:avLst>
            <a:gd name="adj" fmla="val 1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E3D76-7CF4-4686-B0B3-38BC4477AADC}">
      <dsp:nvSpPr>
        <dsp:cNvPr id="0" name=""/>
        <dsp:cNvSpPr/>
      </dsp:nvSpPr>
      <dsp:spPr>
        <a:xfrm rot="5400000">
          <a:off x="6256688" y="850572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19BCD-8439-4F72-B3B6-CB3CA68A4591}">
      <dsp:nvSpPr>
        <dsp:cNvPr id="0" name=""/>
        <dsp:cNvSpPr/>
      </dsp:nvSpPr>
      <dsp:spPr>
        <a:xfrm>
          <a:off x="8909698" y="877945"/>
          <a:ext cx="2146671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rtlCol="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800" b="1" kern="1200" dirty="0" err="1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Review</a:t>
          </a:r>
          <a:r>
            <a:rPr lang="fr-CA" sz="4800" kern="1200" dirty="0"/>
            <a:t> </a:t>
          </a:r>
        </a:p>
      </dsp:txBody>
      <dsp:txXfrm>
        <a:off x="8909698" y="877945"/>
        <a:ext cx="2146671" cy="1881683"/>
      </dsp:txXfrm>
    </dsp:sp>
    <dsp:sp modelId="{C6FCD2A8-C5C1-4CF3-A5B0-3A47EED0AD43}">
      <dsp:nvSpPr>
        <dsp:cNvPr id="0" name=""/>
        <dsp:cNvSpPr/>
      </dsp:nvSpPr>
      <dsp:spPr>
        <a:xfrm>
          <a:off x="7759796" y="675517"/>
          <a:ext cx="405032" cy="405032"/>
        </a:xfrm>
        <a:prstGeom prst="triangle">
          <a:avLst>
            <a:gd name="adj" fmla="val 100000"/>
          </a:avLst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2656B-4FD5-4670-9AD4-BF250272E379}">
      <dsp:nvSpPr>
        <dsp:cNvPr id="0" name=""/>
        <dsp:cNvSpPr/>
      </dsp:nvSpPr>
      <dsp:spPr>
        <a:xfrm rot="5400000">
          <a:off x="9147433" y="200284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D90BC-F48F-4118-AC1F-837AA26784DF}">
      <dsp:nvSpPr>
        <dsp:cNvPr id="0" name=""/>
        <dsp:cNvSpPr/>
      </dsp:nvSpPr>
      <dsp:spPr>
        <a:xfrm>
          <a:off x="8908902" y="910727"/>
          <a:ext cx="2146671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8908902" y="910727"/>
        <a:ext cx="2146671" cy="1881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EAF35-B478-4A47-BC4B-25C80A641C6D}">
      <dsp:nvSpPr>
        <dsp:cNvPr id="0" name=""/>
        <dsp:cNvSpPr/>
      </dsp:nvSpPr>
      <dsp:spPr>
        <a:xfrm rot="5400000">
          <a:off x="488662" y="2151147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23582-94B7-4CF9-B419-086F1623A744}">
      <dsp:nvSpPr>
        <dsp:cNvPr id="0" name=""/>
        <dsp:cNvSpPr/>
      </dsp:nvSpPr>
      <dsp:spPr>
        <a:xfrm>
          <a:off x="231563" y="2861590"/>
          <a:ext cx="2645343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prstClr val="black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Exposure</a:t>
          </a:r>
        </a:p>
      </dsp:txBody>
      <dsp:txXfrm>
        <a:off x="231563" y="2861590"/>
        <a:ext cx="2645343" cy="1881683"/>
      </dsp:txXfrm>
    </dsp:sp>
    <dsp:sp modelId="{8A941F25-11C6-42F3-AFEB-FD1610ACC0FD}">
      <dsp:nvSpPr>
        <dsp:cNvPr id="0" name=""/>
        <dsp:cNvSpPr/>
      </dsp:nvSpPr>
      <dsp:spPr>
        <a:xfrm>
          <a:off x="1991770" y="1976092"/>
          <a:ext cx="405032" cy="405032"/>
        </a:xfrm>
        <a:prstGeom prst="triangle">
          <a:avLst>
            <a:gd name="adj" fmla="val 100000"/>
          </a:avLst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D0C95-DBB8-41B5-A4F4-C8F5D03D155B}">
      <dsp:nvSpPr>
        <dsp:cNvPr id="0" name=""/>
        <dsp:cNvSpPr/>
      </dsp:nvSpPr>
      <dsp:spPr>
        <a:xfrm rot="5400000">
          <a:off x="3365943" y="1500859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DC062-758E-477A-A10C-D8384AFBB0C5}">
      <dsp:nvSpPr>
        <dsp:cNvPr id="0" name=""/>
        <dsp:cNvSpPr/>
      </dsp:nvSpPr>
      <dsp:spPr>
        <a:xfrm>
          <a:off x="3127412" y="2211302"/>
          <a:ext cx="2146671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800" b="1" kern="1200" dirty="0">
              <a:solidFill>
                <a:prstClr val="black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Practice</a:t>
          </a:r>
          <a:r>
            <a:rPr lang="fr-CA" sz="4400" kern="1200" dirty="0"/>
            <a:t> </a:t>
          </a:r>
          <a:endParaRPr lang="en-US" sz="4400" kern="1200" dirty="0"/>
        </a:p>
      </dsp:txBody>
      <dsp:txXfrm>
        <a:off x="3127412" y="2211302"/>
        <a:ext cx="2146671" cy="1881683"/>
      </dsp:txXfrm>
    </dsp:sp>
    <dsp:sp modelId="{762B748E-52A5-4072-BFA7-AD8F5AD04E61}">
      <dsp:nvSpPr>
        <dsp:cNvPr id="0" name=""/>
        <dsp:cNvSpPr/>
      </dsp:nvSpPr>
      <dsp:spPr>
        <a:xfrm>
          <a:off x="4869051" y="1325804"/>
          <a:ext cx="405032" cy="405032"/>
        </a:xfrm>
        <a:prstGeom prst="triangle">
          <a:avLst>
            <a:gd name="adj" fmla="val 1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E3D76-7CF4-4686-B0B3-38BC4477AADC}">
      <dsp:nvSpPr>
        <dsp:cNvPr id="0" name=""/>
        <dsp:cNvSpPr/>
      </dsp:nvSpPr>
      <dsp:spPr>
        <a:xfrm rot="5400000">
          <a:off x="6256688" y="850572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19BCD-8439-4F72-B3B6-CB3CA68A4591}">
      <dsp:nvSpPr>
        <dsp:cNvPr id="0" name=""/>
        <dsp:cNvSpPr/>
      </dsp:nvSpPr>
      <dsp:spPr>
        <a:xfrm>
          <a:off x="8909698" y="877945"/>
          <a:ext cx="2146671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800" b="1" kern="1200" dirty="0" err="1">
              <a:solidFill>
                <a:schemeClr val="tx1"/>
              </a:solidFill>
              <a:latin typeface="Varela Round" panose="00000500000000000000" pitchFamily="2" charset="-79"/>
              <a:ea typeface="+mn-ea"/>
              <a:cs typeface="Varela Round" panose="00000500000000000000" pitchFamily="2" charset="-79"/>
            </a:rPr>
            <a:t>Review</a:t>
          </a:r>
          <a:r>
            <a:rPr lang="fr-CA" sz="4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</a:p>
      </dsp:txBody>
      <dsp:txXfrm>
        <a:off x="8909698" y="877945"/>
        <a:ext cx="2146671" cy="1881683"/>
      </dsp:txXfrm>
    </dsp:sp>
    <dsp:sp modelId="{C6FCD2A8-C5C1-4CF3-A5B0-3A47EED0AD43}">
      <dsp:nvSpPr>
        <dsp:cNvPr id="0" name=""/>
        <dsp:cNvSpPr/>
      </dsp:nvSpPr>
      <dsp:spPr>
        <a:xfrm>
          <a:off x="7759796" y="675517"/>
          <a:ext cx="405032" cy="405032"/>
        </a:xfrm>
        <a:prstGeom prst="triangle">
          <a:avLst>
            <a:gd name="adj" fmla="val 100000"/>
          </a:avLst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2656B-4FD5-4670-9AD4-BF250272E379}">
      <dsp:nvSpPr>
        <dsp:cNvPr id="0" name=""/>
        <dsp:cNvSpPr/>
      </dsp:nvSpPr>
      <dsp:spPr>
        <a:xfrm rot="5400000">
          <a:off x="9147433" y="200284"/>
          <a:ext cx="1428972" cy="237777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D90BC-F48F-4118-AC1F-837AA26784DF}">
      <dsp:nvSpPr>
        <dsp:cNvPr id="0" name=""/>
        <dsp:cNvSpPr/>
      </dsp:nvSpPr>
      <dsp:spPr>
        <a:xfrm>
          <a:off x="8908902" y="910727"/>
          <a:ext cx="2146671" cy="188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8908902" y="910727"/>
        <a:ext cx="2146671" cy="1881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Varela Round" panose="00000500000000000000" pitchFamily="2" charset="-79"/>
              </a:defRPr>
            </a:lvl1pPr>
          </a:lstStyle>
          <a:p>
            <a:fld id="{5EC061A6-0796-4DA4-BCCF-C39215C865B3}" type="datetimeFigureOut">
              <a:rPr lang="he-IL" smtClean="0"/>
              <a:pPr/>
              <a:t>י"ב/סיון/תש"פ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Varela Round" panose="00000500000000000000" pitchFamily="2" charset="-79"/>
              </a:defRPr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sz="1200" dirty="0">
                <a:solidFill>
                  <a:srgbClr val="FF0000"/>
                </a:solidFill>
              </a:rPr>
              <a:t>כל התמונות כאן מ- </a:t>
            </a:r>
            <a:r>
              <a:rPr lang="fr-CA" sz="1200" dirty="0" err="1">
                <a:solidFill>
                  <a:srgbClr val="FF0000"/>
                </a:solidFill>
              </a:rPr>
              <a:t>freepic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he-IL" sz="1200" dirty="0">
                <a:solidFill>
                  <a:srgbClr val="FF0000"/>
                </a:solidFill>
              </a:rPr>
              <a:t> ומהספר </a:t>
            </a:r>
            <a:r>
              <a:rPr lang="en-US" sz="1200" dirty="0">
                <a:solidFill>
                  <a:srgbClr val="FF0000"/>
                </a:solidFill>
              </a:rPr>
              <a:t>HIGH</a:t>
            </a:r>
            <a:r>
              <a:rPr lang="he-IL" sz="1200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</a:rPr>
              <a:t>SKY</a:t>
            </a:r>
            <a:r>
              <a:rPr lang="he-IL" sz="1200" dirty="0">
                <a:solidFill>
                  <a:srgbClr val="FF0000"/>
                </a:solidFill>
              </a:rPr>
              <a:t> שאושר לנו</a:t>
            </a:r>
            <a:endParaRPr lang="en-US" sz="1200" dirty="0">
              <a:solidFill>
                <a:srgbClr val="FF0000"/>
              </a:solidFill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</a:t>
            </a:fld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58305" y="320178"/>
            <a:ext cx="6659754" cy="6090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7063296" y="320178"/>
            <a:ext cx="4916742" cy="32967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6793898" y="5980332"/>
            <a:ext cx="5772704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3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6194146" y="6268720"/>
            <a:ext cx="6596264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3455" y="3856039"/>
            <a:ext cx="4915848" cy="26241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24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199112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תמונה עם טקסט עלי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042668" y="1648412"/>
            <a:ext cx="8018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343126" y="346715"/>
            <a:ext cx="11417284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908504" y="5948086"/>
            <a:ext cx="1590845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300585" y="5079668"/>
            <a:ext cx="1158948" cy="426915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Varela Round" panose="00000500000000000000" pitchFamily="2" charset="-79"/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300586" y="561868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308750" y="6422305"/>
            <a:ext cx="2190598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4980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 flipH="1">
            <a:off x="0" y="16151"/>
            <a:ext cx="12190413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8728977" y="6290752"/>
            <a:ext cx="3116525" cy="403293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64933" y="433138"/>
            <a:ext cx="8903437" cy="805305"/>
          </a:xfrm>
          <a:solidFill>
            <a:schemeClr val="accent1"/>
          </a:solidFill>
        </p:spPr>
        <p:txBody>
          <a:bodyPr anchor="b"/>
          <a:lstStyle>
            <a:lvl1pPr algn="l" rtl="0">
              <a:defRPr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dirty="0"/>
              <a:t>  A fun beginning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672" y="1928814"/>
            <a:ext cx="10294128" cy="3844925"/>
          </a:xfrm>
        </p:spPr>
        <p:txBody>
          <a:bodyPr>
            <a:normAutofit/>
          </a:bodyPr>
          <a:lstStyle>
            <a:lvl1pPr marL="0" indent="0" algn="l" rtl="0">
              <a:buNone/>
              <a:defRPr sz="4200" baseline="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en-US" dirty="0"/>
              <a:t>Big text here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5400000" flipH="1">
            <a:off x="692905" y="742038"/>
            <a:ext cx="176581" cy="176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363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58674" y="249375"/>
            <a:ext cx="3509408" cy="205896"/>
            <a:chOff x="8989719" y="249375"/>
            <a:chExt cx="3509865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92667" y="352323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162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52017" y="6187719"/>
            <a:ext cx="3912734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Varela Round" panose="00000500000000000000" pitchFamily="2" charset="-79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en-US" sz="4400" dirty="0"/>
              <a:t>Practice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1196" y="1825625"/>
            <a:ext cx="10571127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en-US" dirty="0"/>
              <a:t>English</a:t>
            </a:r>
          </a:p>
          <a:p>
            <a:pPr lvl="0"/>
            <a:r>
              <a:rPr lang="en-US" dirty="0" err="1"/>
              <a:t>Jnfkjnbfjkbngjkb</a:t>
            </a:r>
            <a:endParaRPr lang="en-US" dirty="0"/>
          </a:p>
          <a:p>
            <a:pPr lvl="0"/>
            <a:r>
              <a:rPr lang="en-US" dirty="0" err="1"/>
              <a:t>gfkmgfkbmgkbmgf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9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dirty="0">
                <a:latin typeface="Varela Round" panose="00000500000000000000" pitchFamily="2" charset="-79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rtl="0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 rtl="0"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 algn="l" rtl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rtl="0"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=""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073" y="334188"/>
            <a:ext cx="10871177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9662287" y="5699022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494" y="181684"/>
            <a:ext cx="2598146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488698" y="468418"/>
            <a:ext cx="2968529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9007745" y="6104087"/>
            <a:ext cx="3754615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550792" y="3498851"/>
            <a:ext cx="10871372" cy="285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60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24642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00" y="1645659"/>
            <a:ext cx="10871177" cy="40533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718159" y="5699022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495" y="181684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5038935" y="6104087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07" y="533400"/>
            <a:ext cx="10871170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02A0E754-38C7-43A0-A655-37D8A5FD0B5B}"/>
              </a:ext>
            </a:extLst>
          </p:cNvPr>
          <p:cNvSpPr/>
          <p:nvPr userDrawn="1"/>
        </p:nvSpPr>
        <p:spPr>
          <a:xfrm>
            <a:off x="9643907" y="5424855"/>
            <a:ext cx="2429771" cy="1331745"/>
          </a:xfrm>
          <a:prstGeom prst="rect">
            <a:avLst/>
          </a:prstGeom>
          <a:solidFill>
            <a:schemeClr val="bg1"/>
          </a:solidFill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חלון מורה</a:t>
            </a:r>
            <a:r>
              <a:rPr lang="en-US" dirty="0">
                <a:solidFill>
                  <a:srgbClr val="00206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/>
            </a:r>
            <a:br>
              <a:rPr lang="en-US" dirty="0">
                <a:solidFill>
                  <a:srgbClr val="00206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</a:br>
            <a:r>
              <a:rPr lang="he-IL" dirty="0">
                <a:solidFill>
                  <a:srgbClr val="00206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אין למקם מידע</a:t>
            </a:r>
          </a:p>
        </p:txBody>
      </p:sp>
    </p:spTree>
    <p:extLst>
      <p:ext uri="{BB962C8B-B14F-4D97-AF65-F5344CB8AC3E}">
        <p14:creationId xmlns:p14="http://schemas.microsoft.com/office/powerpoint/2010/main" val="273946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fld id="{BB6F552B-607E-4869-A917-C44959BDCB12}" type="datetimeFigureOut">
              <a:rPr lang="he-IL" smtClean="0"/>
              <a:pPr/>
              <a:t>י"ב/סיון/תש"פ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  <p:sldLayoutId id="2147483675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97" r:id="rId12"/>
    <p:sldLayoutId id="2147483698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arela Round" panose="00000500000000000000" pitchFamily="2" charset="-79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XNhfV_53W7A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1C8NFDdFYg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outu.be/TKDXr_fimQ8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01" y="0"/>
            <a:ext cx="8710479" cy="1373409"/>
          </a:xfrm>
        </p:spPr>
        <p:txBody>
          <a:bodyPr anchor="t"/>
          <a:lstStyle/>
          <a:p>
            <a:pPr algn="l"/>
            <a:r>
              <a:rPr lang="en-US" sz="2400" dirty="0"/>
              <a:t/>
            </a:r>
            <a:br>
              <a:rPr lang="en-US" sz="2400" dirty="0"/>
            </a:br>
            <a:r>
              <a:rPr lang="en-US" sz="3200" dirty="0"/>
              <a:t>Degas’s art also </a:t>
            </a:r>
            <a:r>
              <a:rPr lang="en-US" sz="3200" dirty="0">
                <a:solidFill>
                  <a:srgbClr val="00B050"/>
                </a:solidFill>
              </a:rPr>
              <a:t>includes</a:t>
            </a:r>
            <a:r>
              <a:rPr lang="en-US" sz="3200" dirty="0"/>
              <a:t> bronze sculptures. 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All of </a:t>
            </a:r>
            <a:r>
              <a:rPr lang="en-US" sz="3200" dirty="0" err="1"/>
              <a:t>Dega’s</a:t>
            </a:r>
            <a:r>
              <a:rPr lang="en-US" sz="3200" dirty="0"/>
              <a:t> dancers dress in </a:t>
            </a:r>
            <a:r>
              <a:rPr lang="en-US" sz="3200" dirty="0" smtClean="0"/>
              <a:t>tutu’s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They are </a:t>
            </a:r>
            <a:r>
              <a:rPr lang="en-US" sz="3200" dirty="0" smtClean="0"/>
              <a:t>ballet </a:t>
            </a:r>
            <a:r>
              <a:rPr lang="en-US" sz="3200" dirty="0">
                <a:solidFill>
                  <a:srgbClr val="00B050"/>
                </a:solidFill>
              </a:rPr>
              <a:t>dancers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Ballet is a </a:t>
            </a:r>
            <a:r>
              <a:rPr lang="en-US" sz="3200" dirty="0">
                <a:solidFill>
                  <a:srgbClr val="00B050"/>
                </a:solidFill>
              </a:rPr>
              <a:t>type </a:t>
            </a:r>
            <a:r>
              <a:rPr lang="en-US" sz="3200" dirty="0"/>
              <a:t>of</a:t>
            </a:r>
            <a:r>
              <a:rPr lang="en-US" sz="3200" dirty="0">
                <a:solidFill>
                  <a:srgbClr val="00B050"/>
                </a:solidFill>
              </a:rPr>
              <a:t> dance.</a:t>
            </a:r>
            <a:r>
              <a:rPr lang="en-US" sz="3200" dirty="0"/>
              <a:t/>
            </a:r>
            <a:br>
              <a:rPr lang="en-US" sz="3200" dirty="0"/>
            </a:br>
            <a:endParaRPr lang="en-US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73" y="1104900"/>
            <a:ext cx="3936800" cy="5098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21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288" y="206202"/>
            <a:ext cx="10917112" cy="1373409"/>
          </a:xfrm>
        </p:spPr>
        <p:txBody>
          <a:bodyPr anchor="t"/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</a:rPr>
              <a:t>At first</a:t>
            </a:r>
            <a:r>
              <a:rPr lang="en-US" sz="3200" dirty="0"/>
              <a:t>, Degas wanted to draw only </a:t>
            </a:r>
            <a:r>
              <a:rPr lang="en-US" sz="3200" dirty="0" smtClean="0"/>
              <a:t>historical </a:t>
            </a:r>
            <a:r>
              <a:rPr lang="en-US" sz="3200" dirty="0"/>
              <a:t>paintings, but then he became interested in drawing </a:t>
            </a:r>
            <a:r>
              <a:rPr lang="en-US" sz="3200" dirty="0">
                <a:solidFill>
                  <a:srgbClr val="00B050"/>
                </a:solidFill>
              </a:rPr>
              <a:t>dancers</a:t>
            </a:r>
            <a:r>
              <a:rPr lang="en-US" sz="3200" dirty="0"/>
              <a:t>.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26" y="1963448"/>
            <a:ext cx="6802360" cy="4529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05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71" y="435577"/>
            <a:ext cx="3215553" cy="5738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74" y="887466"/>
            <a:ext cx="4722212" cy="3541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45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type of dance- Flamenco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5" y="1509776"/>
            <a:ext cx="5691631" cy="426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94" y="1034694"/>
            <a:ext cx="5372607" cy="358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134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Flamenco Dancers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5484" y="1710809"/>
            <a:ext cx="5057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https://www.youtube.com/watch?v=XNhfV_53W7A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812" y="2530455"/>
            <a:ext cx="4132406" cy="30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557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618842" y="44143"/>
            <a:ext cx="11238934" cy="713054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en-US" sz="3600" dirty="0"/>
              <a:t>The </a:t>
            </a:r>
            <a:r>
              <a:rPr lang="en-US" sz="3600" dirty="0" smtClean="0"/>
              <a:t>Flamenco Dance</a:t>
            </a:r>
            <a:endParaRPr lang="en-US" sz="3600" dirty="0"/>
          </a:p>
        </p:txBody>
      </p:sp>
      <p:sp>
        <p:nvSpPr>
          <p:cNvPr id="8" name="AutoShape 2" descr="Triangular piece of cheese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arela Round" panose="00000500000000000000" pitchFamily="2" charset="-79"/>
            </a:endParaRPr>
          </a:p>
        </p:txBody>
      </p:sp>
      <p:sp>
        <p:nvSpPr>
          <p:cNvPr id="9" name="AutoShape 6" descr="Fall On Banana. Slip On Banana Peel. Guy Flopped. Man Fell Stock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arela Round" panose="00000500000000000000" pitchFamily="2" charset="-79"/>
            </a:endParaRPr>
          </a:p>
        </p:txBody>
      </p:sp>
      <p:graphicFrame>
        <p:nvGraphicFramePr>
          <p:cNvPr id="14" name="טבלה 14">
            <a:extLst>
              <a:ext uri="{FF2B5EF4-FFF2-40B4-BE49-F238E27FC236}">
                <a16:creationId xmlns="" xmlns:a16="http://schemas.microsoft.com/office/drawing/2014/main" id="{4620D214-FEA4-4A2D-A39B-4EF820999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967222"/>
              </p:ext>
            </p:extLst>
          </p:nvPr>
        </p:nvGraphicFramePr>
        <p:xfrm>
          <a:off x="307976" y="601452"/>
          <a:ext cx="11606320" cy="31440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606320">
                  <a:extLst>
                    <a:ext uri="{9D8B030D-6E8A-4147-A177-3AD203B41FA5}">
                      <a16:colId xmlns="" xmlns:a16="http://schemas.microsoft.com/office/drawing/2014/main" val="3661130435"/>
                    </a:ext>
                  </a:extLst>
                </a:gridCol>
              </a:tblGrid>
              <a:tr h="939546">
                <a:tc>
                  <a:txBody>
                    <a:bodyPr/>
                    <a:lstStyle/>
                    <a:p>
                      <a:pPr marL="457200" indent="-457200" algn="l" rtl="0">
                        <a:lnSpc>
                          <a:spcPct val="100000"/>
                        </a:lnSpc>
                        <a:spcAft>
                          <a:spcPts val="600"/>
                        </a:spcAft>
                        <a:buAutoNum type="alphaUcPeriod"/>
                      </a:pPr>
                      <a:r>
                        <a:rPr lang="fr-CA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Flamenco </a:t>
                      </a:r>
                      <a:r>
                        <a:rPr lang="fr-CA" sz="2400" b="1" kern="1200" baseline="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is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a </a:t>
                      </a:r>
                      <a:r>
                        <a:rPr lang="fr-CA" sz="2400" b="1" kern="1200" baseline="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Spanish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_______    of  _______ .  </a:t>
                      </a:r>
                      <a:endParaRPr lang="fr-CA" sz="2400" b="1" kern="1200" baseline="0" dirty="0" smtClean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  <a:p>
                      <a:pPr marL="0" indent="0" algn="l" rtl="0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fr-CA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           Rachel 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loves </a:t>
                      </a:r>
                      <a:r>
                        <a:rPr lang="fr-CA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to </a:t>
                      </a:r>
                      <a:r>
                        <a:rPr lang="fr-CA" sz="2400" b="1" kern="1200" baseline="0" dirty="0" err="1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watch</a:t>
                      </a:r>
                      <a:r>
                        <a:rPr lang="fr-CA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Flamenco dance shows.</a:t>
                      </a:r>
                      <a:endParaRPr lang="he-IL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538623"/>
                  </a:ext>
                </a:extLst>
              </a:tr>
              <a:tr h="93954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B. The shows _______ </a:t>
                      </a:r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Flamenco dance 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and </a:t>
                      </a:r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Spanish music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.</a:t>
                      </a:r>
                      <a:endParaRPr lang="he-IL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6139809"/>
                  </a:ext>
                </a:extLst>
              </a:tr>
              <a:tr h="939546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C. ______, Rachel did not like Flamenco shows, but then she </a:t>
                      </a:r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went 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to Spain </a:t>
                      </a:r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and watched famous Spanish______ .   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Right away Rachel fell in love </a:t>
                      </a:r>
                    </a:p>
                    <a:p>
                      <a:pPr algn="l" rtl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with Flamenco. </a:t>
                      </a:r>
                      <a:endParaRPr lang="he-IL" sz="2400" b="1" kern="1200" baseline="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7670435"/>
                  </a:ext>
                </a:extLst>
              </a:tr>
            </a:tbl>
          </a:graphicData>
        </a:graphic>
      </p:graphicFrame>
      <p:sp>
        <p:nvSpPr>
          <p:cNvPr id="10" name="TextBox 6">
            <a:extLst>
              <a:ext uri="{FF2B5EF4-FFF2-40B4-BE49-F238E27FC236}">
                <a16:creationId xmlns="" xmlns:a16="http://schemas.microsoft.com/office/drawing/2014/main" id="{84512196-5E3A-4F87-BDB8-92E7DE80831C}"/>
              </a:ext>
            </a:extLst>
          </p:cNvPr>
          <p:cNvSpPr txBox="1"/>
          <p:nvPr/>
        </p:nvSpPr>
        <p:spPr>
          <a:xfrm>
            <a:off x="187908" y="4555732"/>
            <a:ext cx="11638181" cy="12003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542925" algn="ctr" rtl="0"/>
            <a:r>
              <a:rPr lang="fr-CA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r>
              <a:rPr lang="fr-CA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.include 	   </a:t>
            </a:r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  <a:r>
              <a:rPr lang="en-US" sz="3600" b="1" dirty="0" smtClean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at 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first	     </a:t>
            </a:r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dance       </a:t>
            </a:r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dancers</a:t>
            </a:r>
          </a:p>
          <a:p>
            <a:pPr marL="542925" algn="ctr" rtl="0"/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type</a:t>
            </a:r>
          </a:p>
        </p:txBody>
      </p:sp>
    </p:spTree>
    <p:extLst>
      <p:ext uri="{BB962C8B-B14F-4D97-AF65-F5344CB8AC3E}">
        <p14:creationId xmlns:p14="http://schemas.microsoft.com/office/powerpoint/2010/main" val="49084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618842" y="44143"/>
            <a:ext cx="11238934" cy="713054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en-US" sz="3600" dirty="0"/>
              <a:t>The Flamenco Dancers</a:t>
            </a:r>
          </a:p>
        </p:txBody>
      </p:sp>
      <p:sp>
        <p:nvSpPr>
          <p:cNvPr id="8" name="AutoShape 2" descr="Triangular piece of cheese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arela Round" panose="00000500000000000000" pitchFamily="2" charset="-79"/>
            </a:endParaRPr>
          </a:p>
        </p:txBody>
      </p:sp>
      <p:sp>
        <p:nvSpPr>
          <p:cNvPr id="9" name="AutoShape 6" descr="Fall On Banana. Slip On Banana Peel. Guy Flopped. Man Fell Stock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arela Round" panose="00000500000000000000" pitchFamily="2" charset="-79"/>
            </a:endParaRPr>
          </a:p>
        </p:txBody>
      </p:sp>
      <p:graphicFrame>
        <p:nvGraphicFramePr>
          <p:cNvPr id="14" name="טבלה 14">
            <a:extLst>
              <a:ext uri="{FF2B5EF4-FFF2-40B4-BE49-F238E27FC236}">
                <a16:creationId xmlns="" xmlns:a16="http://schemas.microsoft.com/office/drawing/2014/main" id="{4620D214-FEA4-4A2D-A39B-4EF820999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717136"/>
              </p:ext>
            </p:extLst>
          </p:nvPr>
        </p:nvGraphicFramePr>
        <p:xfrm>
          <a:off x="307976" y="601452"/>
          <a:ext cx="11606320" cy="350977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606320">
                  <a:extLst>
                    <a:ext uri="{9D8B030D-6E8A-4147-A177-3AD203B41FA5}">
                      <a16:colId xmlns="" xmlns:a16="http://schemas.microsoft.com/office/drawing/2014/main" val="3661130435"/>
                    </a:ext>
                  </a:extLst>
                </a:gridCol>
              </a:tblGrid>
              <a:tr h="93954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fr-CA" sz="24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A. 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Flamenco </a:t>
                      </a:r>
                      <a:r>
                        <a:rPr lang="fr-CA" sz="2400" b="1" kern="1200" baseline="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is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a </a:t>
                      </a:r>
                      <a:r>
                        <a:rPr lang="fr-CA" sz="2400" b="1" kern="1200" baseline="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Spanish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_</a:t>
                      </a:r>
                      <a:r>
                        <a:rPr lang="fr-CA" sz="2400" b="1" kern="1200" baseline="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type of dance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_ .  Rachel loves </a:t>
                      </a:r>
                      <a:r>
                        <a:rPr lang="fr-CA" sz="2400" b="1" kern="1200" baseline="0" dirty="0" err="1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going</a:t>
                      </a:r>
                      <a:r>
                        <a:rPr lang="fr-CA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to Flamenco dance shows.</a:t>
                      </a:r>
                      <a:endParaRPr lang="he-IL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538623"/>
                  </a:ext>
                </a:extLst>
              </a:tr>
              <a:tr h="93954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B. The shows </a:t>
                      </a:r>
                      <a:r>
                        <a:rPr lang="en-US" sz="2400" b="1" kern="1200" baseline="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_include_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dance and music.</a:t>
                      </a:r>
                      <a:endParaRPr lang="he-IL" sz="24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6139809"/>
                  </a:ext>
                </a:extLst>
              </a:tr>
              <a:tr h="939546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C. _</a:t>
                      </a:r>
                      <a:r>
                        <a:rPr lang="en-US" sz="2400" b="1" kern="1200" baseline="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At first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_, Rachel did not like Flamenco shows, but then she travelled to Spain and saw original shows with famous _</a:t>
                      </a:r>
                      <a:r>
                        <a:rPr lang="en-US" sz="2400" b="1" kern="1200" baseline="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dancers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_.   Right away Rachel fell in love with Flamenco.   </a:t>
                      </a:r>
                    </a:p>
                    <a:p>
                      <a:pPr algn="l" rtl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                              Would you like to see a Flamenco dance? </a:t>
                      </a:r>
                      <a:endParaRPr lang="he-IL" sz="2400" b="1" kern="1200" baseline="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76704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0651D6-137F-4BA9-B225-AA7DF7355AA2}"/>
              </a:ext>
            </a:extLst>
          </p:cNvPr>
          <p:cNvSpPr txBox="1"/>
          <p:nvPr/>
        </p:nvSpPr>
        <p:spPr>
          <a:xfrm>
            <a:off x="187908" y="4555732"/>
            <a:ext cx="11638181" cy="12003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542925" algn="ctr" rtl="0"/>
            <a:r>
              <a:rPr lang="fr-CA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r>
              <a:rPr lang="fr-CA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.include 	   </a:t>
            </a:r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  <a:r>
              <a:rPr lang="en-US" sz="3600" b="1" dirty="0" smtClean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at 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first	     </a:t>
            </a:r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dance       </a:t>
            </a:r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dancers</a:t>
            </a:r>
          </a:p>
          <a:p>
            <a:pPr marL="542925" algn="ctr" rtl="0"/>
            <a:r>
              <a:rPr lang="en-US" sz="3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r>
              <a:rPr lang="en-US" sz="36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type</a:t>
            </a:r>
          </a:p>
        </p:txBody>
      </p:sp>
    </p:spTree>
    <p:extLst>
      <p:ext uri="{BB962C8B-B14F-4D97-AF65-F5344CB8AC3E}">
        <p14:creationId xmlns:p14="http://schemas.microsoft.com/office/powerpoint/2010/main" val="2874691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34" y="2374200"/>
            <a:ext cx="11160000" cy="720000"/>
          </a:xfrm>
        </p:spPr>
        <p:txBody>
          <a:bodyPr/>
          <a:lstStyle/>
          <a:p>
            <a:r>
              <a:rPr lang="en-US" sz="6000" dirty="0"/>
              <a:t>Game</a:t>
            </a:r>
            <a:r>
              <a:rPr lang="en-US" sz="3600" dirty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Complete </a:t>
            </a:r>
            <a:r>
              <a:rPr lang="en-US" sz="3600" dirty="0" smtClean="0"/>
              <a:t>the picture </a:t>
            </a:r>
            <a:r>
              <a:rPr lang="en-US" sz="3600" dirty="0"/>
              <a:t>by </a:t>
            </a:r>
            <a:r>
              <a:rPr lang="en-US" sz="3600" dirty="0" smtClean="0"/>
              <a:t>filling in </a:t>
            </a:r>
            <a:r>
              <a:rPr lang="en-US" sz="3600" dirty="0"/>
              <a:t>the sentences</a:t>
            </a:r>
          </a:p>
        </p:txBody>
      </p:sp>
    </p:spTree>
    <p:extLst>
      <p:ext uri="{BB962C8B-B14F-4D97-AF65-F5344CB8AC3E}">
        <p14:creationId xmlns:p14="http://schemas.microsoft.com/office/powerpoint/2010/main" val="4224872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95134" y="111291"/>
            <a:ext cx="11160000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endParaRPr lang="en-US" sz="3600" dirty="0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272A7719-D47F-46EA-93CA-21E3ABEBD724}"/>
              </a:ext>
            </a:extLst>
          </p:cNvPr>
          <p:cNvSpPr/>
          <p:nvPr/>
        </p:nvSpPr>
        <p:spPr>
          <a:xfrm>
            <a:off x="5919722" y="419100"/>
            <a:ext cx="3086077" cy="5338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B1161325-AA0A-4B1F-8085-BEEC0A083313}"/>
              </a:ext>
            </a:extLst>
          </p:cNvPr>
          <p:cNvSpPr/>
          <p:nvPr/>
        </p:nvSpPr>
        <p:spPr>
          <a:xfrm>
            <a:off x="2833645" y="419100"/>
            <a:ext cx="3086077" cy="5347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9">
            <a:extLst>
              <a:ext uri="{FF2B5EF4-FFF2-40B4-BE49-F238E27FC236}">
                <a16:creationId xmlns="" xmlns:a16="http://schemas.microsoft.com/office/drawing/2014/main" id="{8C5484C7-11EF-49C5-AAE3-69386C93E431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2833645" y="3088550"/>
            <a:ext cx="6172154" cy="2488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9">
            <a:extLst>
              <a:ext uri="{FF2B5EF4-FFF2-40B4-BE49-F238E27FC236}">
                <a16:creationId xmlns="" xmlns:a16="http://schemas.microsoft.com/office/drawing/2014/main" id="{676D4E8F-A883-485A-AAA3-2F7266A9BBA0}"/>
              </a:ext>
            </a:extLst>
          </p:cNvPr>
          <p:cNvCxnSpPr>
            <a:cxnSpLocks/>
          </p:cNvCxnSpPr>
          <p:nvPr/>
        </p:nvCxnSpPr>
        <p:spPr>
          <a:xfrm flipV="1">
            <a:off x="5919722" y="435693"/>
            <a:ext cx="0" cy="532230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7">
            <a:extLst>
              <a:ext uri="{FF2B5EF4-FFF2-40B4-BE49-F238E27FC236}">
                <a16:creationId xmlns="" xmlns:a16="http://schemas.microsoft.com/office/drawing/2014/main" id="{FBDDE53A-F1DE-4F5E-B321-2380A4E2F4B2}"/>
              </a:ext>
            </a:extLst>
          </p:cNvPr>
          <p:cNvSpPr/>
          <p:nvPr/>
        </p:nvSpPr>
        <p:spPr>
          <a:xfrm>
            <a:off x="2962949" y="797862"/>
            <a:ext cx="2800537" cy="191192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Degas ____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____in 1834 Paris.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18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30D86806-B158-452C-A05D-E55FA82F97B6}"/>
              </a:ext>
            </a:extLst>
          </p:cNvPr>
          <p:cNvSpPr/>
          <p:nvPr/>
        </p:nvSpPr>
        <p:spPr>
          <a:xfrm>
            <a:off x="5919722" y="419100"/>
            <a:ext cx="3086077" cy="5338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5E6AFA2F-C4CE-4AF1-ADB5-05A56DA1D951}"/>
              </a:ext>
            </a:extLst>
          </p:cNvPr>
          <p:cNvSpPr/>
          <p:nvPr/>
        </p:nvSpPr>
        <p:spPr>
          <a:xfrm>
            <a:off x="2833645" y="419100"/>
            <a:ext cx="3086077" cy="5347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9">
            <a:extLst>
              <a:ext uri="{FF2B5EF4-FFF2-40B4-BE49-F238E27FC236}">
                <a16:creationId xmlns="" xmlns:a16="http://schemas.microsoft.com/office/drawing/2014/main" id="{99084640-7C32-4F88-9AB4-82AD42D4D317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2833645" y="3088550"/>
            <a:ext cx="6172154" cy="2488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9">
            <a:extLst>
              <a:ext uri="{FF2B5EF4-FFF2-40B4-BE49-F238E27FC236}">
                <a16:creationId xmlns="" xmlns:a16="http://schemas.microsoft.com/office/drawing/2014/main" id="{345D9AD6-D224-4A8A-84D9-F5A47108682F}"/>
              </a:ext>
            </a:extLst>
          </p:cNvPr>
          <p:cNvCxnSpPr>
            <a:cxnSpLocks/>
          </p:cNvCxnSpPr>
          <p:nvPr/>
        </p:nvCxnSpPr>
        <p:spPr>
          <a:xfrm flipV="1">
            <a:off x="5919722" y="435693"/>
            <a:ext cx="0" cy="532230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33646" y="797862"/>
            <a:ext cx="2929846" cy="191192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Degas _</a:t>
            </a:r>
            <a:r>
              <a:rPr lang="en-US" sz="2800" dirty="0">
                <a:solidFill>
                  <a:srgbClr val="FFFF00"/>
                </a:solidFill>
              </a:rPr>
              <a:t>was </a:t>
            </a:r>
            <a:r>
              <a:rPr lang="en-US" sz="2800" dirty="0" err="1">
                <a:solidFill>
                  <a:srgbClr val="FFFF00"/>
                </a:solidFill>
              </a:rPr>
              <a:t>born</a:t>
            </a:r>
            <a:r>
              <a:rPr lang="en-US" sz="2800" dirty="0" err="1"/>
              <a:t>_in</a:t>
            </a:r>
            <a:r>
              <a:rPr lang="en-US" sz="2800" dirty="0"/>
              <a:t> 1834 Paris.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23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117" y="1483701"/>
            <a:ext cx="10871177" cy="1260000"/>
          </a:xfrm>
        </p:spPr>
        <p:txBody>
          <a:bodyPr/>
          <a:lstStyle/>
          <a:p>
            <a:r>
              <a:rPr lang="fr-CA" sz="4400" dirty="0"/>
              <a:t>Dance - </a:t>
            </a:r>
            <a:r>
              <a:rPr lang="fr-CA" sz="4400" dirty="0" err="1"/>
              <a:t>Vocabulary</a:t>
            </a:r>
            <a:r>
              <a:rPr lang="fr-CA" sz="4400" dirty="0"/>
              <a:t> Band II</a:t>
            </a:r>
            <a:endParaRPr lang="en-US" sz="4400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2743496"/>
            <a:ext cx="10872000" cy="1334587"/>
          </a:xfrm>
        </p:spPr>
        <p:txBody>
          <a:bodyPr/>
          <a:lstStyle/>
          <a:p>
            <a:r>
              <a:rPr lang="en-US" dirty="0"/>
              <a:t> English</a:t>
            </a:r>
          </a:p>
          <a:p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3657967"/>
            <a:ext cx="10872000" cy="720000"/>
          </a:xfrm>
        </p:spPr>
        <p:txBody>
          <a:bodyPr/>
          <a:lstStyle/>
          <a:p>
            <a:r>
              <a:rPr lang="en-US" sz="4400" dirty="0"/>
              <a:t>Teacher: Rivka Rosenberg</a:t>
            </a:r>
            <a:endParaRPr lang="he-IL" sz="4400" dirty="0">
              <a:sym typeface="Varela Rou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123E037-7C81-45F9-975C-99E11183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6" y="674282"/>
            <a:ext cx="5089700" cy="50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63BECC92-3D52-498D-A546-8AE2BF07C01F}"/>
              </a:ext>
            </a:extLst>
          </p:cNvPr>
          <p:cNvSpPr/>
          <p:nvPr/>
        </p:nvSpPr>
        <p:spPr>
          <a:xfrm>
            <a:off x="5919722" y="419100"/>
            <a:ext cx="3086077" cy="5338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866BDE8F-6F10-4F51-A464-D45725960391}"/>
              </a:ext>
            </a:extLst>
          </p:cNvPr>
          <p:cNvSpPr/>
          <p:nvPr/>
        </p:nvSpPr>
        <p:spPr>
          <a:xfrm>
            <a:off x="2833645" y="3113436"/>
            <a:ext cx="3086077" cy="26528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9">
            <a:extLst>
              <a:ext uri="{FF2B5EF4-FFF2-40B4-BE49-F238E27FC236}">
                <a16:creationId xmlns="" xmlns:a16="http://schemas.microsoft.com/office/drawing/2014/main" id="{999890D4-1674-459E-A69E-20E210A11D1F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2833645" y="3088550"/>
            <a:ext cx="6172154" cy="2488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3">
            <a:extLst>
              <a:ext uri="{FF2B5EF4-FFF2-40B4-BE49-F238E27FC236}">
                <a16:creationId xmlns="" xmlns:a16="http://schemas.microsoft.com/office/drawing/2014/main" id="{860FCE1F-96B2-48CB-8200-0B8F4919F0D4}"/>
              </a:ext>
            </a:extLst>
          </p:cNvPr>
          <p:cNvSpPr/>
          <p:nvPr/>
        </p:nvSpPr>
        <p:spPr>
          <a:xfrm>
            <a:off x="2923888" y="3463455"/>
            <a:ext cx="2810577" cy="19673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Ballet and Flamenco are ______ </a:t>
            </a:r>
            <a:br>
              <a:rPr lang="en-US" sz="2400" dirty="0"/>
            </a:br>
            <a:r>
              <a:rPr lang="en-US" sz="2400" dirty="0"/>
              <a:t>of ______.</a:t>
            </a:r>
            <a:endParaRPr lang="en-US" sz="2000" dirty="0"/>
          </a:p>
        </p:txBody>
      </p:sp>
      <p:cxnSp>
        <p:nvCxnSpPr>
          <p:cNvPr id="15" name="Straight Connector 9">
            <a:extLst>
              <a:ext uri="{FF2B5EF4-FFF2-40B4-BE49-F238E27FC236}">
                <a16:creationId xmlns="" xmlns:a16="http://schemas.microsoft.com/office/drawing/2014/main" id="{032F76CA-777D-4920-A550-03CF549B63A0}"/>
              </a:ext>
            </a:extLst>
          </p:cNvPr>
          <p:cNvCxnSpPr>
            <a:cxnSpLocks/>
          </p:cNvCxnSpPr>
          <p:nvPr/>
        </p:nvCxnSpPr>
        <p:spPr>
          <a:xfrm flipV="1">
            <a:off x="5919722" y="435693"/>
            <a:ext cx="0" cy="532230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21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20EBE4E-E663-4BF3-BD9C-A6F2081D8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6" y="674282"/>
            <a:ext cx="5089700" cy="50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943812E9-9829-49D4-870F-B21AFB56B505}"/>
              </a:ext>
            </a:extLst>
          </p:cNvPr>
          <p:cNvSpPr/>
          <p:nvPr/>
        </p:nvSpPr>
        <p:spPr>
          <a:xfrm>
            <a:off x="5919722" y="419100"/>
            <a:ext cx="3086077" cy="5338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96B46659-4BE1-4887-A095-8F549BF43C05}"/>
              </a:ext>
            </a:extLst>
          </p:cNvPr>
          <p:cNvSpPr/>
          <p:nvPr/>
        </p:nvSpPr>
        <p:spPr>
          <a:xfrm>
            <a:off x="2833645" y="3113436"/>
            <a:ext cx="3086077" cy="26528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9">
            <a:extLst>
              <a:ext uri="{FF2B5EF4-FFF2-40B4-BE49-F238E27FC236}">
                <a16:creationId xmlns="" xmlns:a16="http://schemas.microsoft.com/office/drawing/2014/main" id="{2782A1BC-D6BF-4A8A-9285-4D6353F1D2AF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2833645" y="3088550"/>
            <a:ext cx="6172154" cy="2488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3">
            <a:extLst>
              <a:ext uri="{FF2B5EF4-FFF2-40B4-BE49-F238E27FC236}">
                <a16:creationId xmlns="" xmlns:a16="http://schemas.microsoft.com/office/drawing/2014/main" id="{5CB95EFF-DA8B-42BB-B909-FC3BD0D5D299}"/>
              </a:ext>
            </a:extLst>
          </p:cNvPr>
          <p:cNvSpPr/>
          <p:nvPr/>
        </p:nvSpPr>
        <p:spPr>
          <a:xfrm>
            <a:off x="2923888" y="3463455"/>
            <a:ext cx="2810577" cy="19673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Ballet and Flamenco are </a:t>
            </a:r>
            <a:r>
              <a:rPr lang="en-US" sz="2400" dirty="0">
                <a:solidFill>
                  <a:srgbClr val="FFFF00"/>
                </a:solidFill>
              </a:rPr>
              <a:t>types of dance</a:t>
            </a:r>
            <a:r>
              <a:rPr lang="en-US" sz="2400" dirty="0"/>
              <a:t>.</a:t>
            </a:r>
            <a:endParaRPr lang="en-US" sz="2000" dirty="0"/>
          </a:p>
        </p:txBody>
      </p:sp>
      <p:cxnSp>
        <p:nvCxnSpPr>
          <p:cNvPr id="14" name="Straight Connector 9">
            <a:extLst>
              <a:ext uri="{FF2B5EF4-FFF2-40B4-BE49-F238E27FC236}">
                <a16:creationId xmlns="" xmlns:a16="http://schemas.microsoft.com/office/drawing/2014/main" id="{4DE18097-15A8-4E04-B4D0-3439C7D683B8}"/>
              </a:ext>
            </a:extLst>
          </p:cNvPr>
          <p:cNvCxnSpPr>
            <a:cxnSpLocks/>
          </p:cNvCxnSpPr>
          <p:nvPr/>
        </p:nvCxnSpPr>
        <p:spPr>
          <a:xfrm flipV="1">
            <a:off x="5919722" y="435693"/>
            <a:ext cx="0" cy="5322306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30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2C224B6-6ADB-45A7-9085-BB0102CA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6" y="674282"/>
            <a:ext cx="5089700" cy="50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17BA30F4-4FDF-452C-B6C6-3A54E8EC6F96}"/>
              </a:ext>
            </a:extLst>
          </p:cNvPr>
          <p:cNvSpPr/>
          <p:nvPr/>
        </p:nvSpPr>
        <p:spPr>
          <a:xfrm>
            <a:off x="5919722" y="419100"/>
            <a:ext cx="3086077" cy="5338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9">
            <a:extLst>
              <a:ext uri="{FF2B5EF4-FFF2-40B4-BE49-F238E27FC236}">
                <a16:creationId xmlns="" xmlns:a16="http://schemas.microsoft.com/office/drawing/2014/main" id="{21CC000C-560C-4C88-9989-99287CA3D981}"/>
              </a:ext>
            </a:extLst>
          </p:cNvPr>
          <p:cNvCxnSpPr>
            <a:cxnSpLocks/>
            <a:stCxn id="7" idx="1"/>
            <a:endCxn id="7" idx="3"/>
          </p:cNvCxnSpPr>
          <p:nvPr/>
        </p:nvCxnSpPr>
        <p:spPr>
          <a:xfrm>
            <a:off x="5919722" y="3088550"/>
            <a:ext cx="3086077" cy="0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3">
            <a:extLst>
              <a:ext uri="{FF2B5EF4-FFF2-40B4-BE49-F238E27FC236}">
                <a16:creationId xmlns="" xmlns:a16="http://schemas.microsoft.com/office/drawing/2014/main" id="{381976E1-EC8E-4302-B11D-566486F6B88D}"/>
              </a:ext>
            </a:extLst>
          </p:cNvPr>
          <p:cNvSpPr/>
          <p:nvPr/>
        </p:nvSpPr>
        <p:spPr>
          <a:xfrm>
            <a:off x="5959258" y="575155"/>
            <a:ext cx="3007003" cy="235734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____ Degas drew history paintings, but then he changed to dance. </a:t>
            </a:r>
          </a:p>
        </p:txBody>
      </p:sp>
    </p:spTree>
    <p:extLst>
      <p:ext uri="{BB962C8B-B14F-4D97-AF65-F5344CB8AC3E}">
        <p14:creationId xmlns:p14="http://schemas.microsoft.com/office/powerpoint/2010/main" val="863293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240E970-06CB-49A1-893B-3315E9A6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6" y="674282"/>
            <a:ext cx="5089700" cy="50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0CD8E89D-A2B4-4FAC-8D5C-328EE88A92A8}"/>
              </a:ext>
            </a:extLst>
          </p:cNvPr>
          <p:cNvSpPr/>
          <p:nvPr/>
        </p:nvSpPr>
        <p:spPr>
          <a:xfrm>
            <a:off x="5919722" y="419100"/>
            <a:ext cx="3086077" cy="5338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cxnSpLocks/>
            <a:stCxn id="7" idx="1"/>
            <a:endCxn id="7" idx="3"/>
          </p:cNvCxnSpPr>
          <p:nvPr/>
        </p:nvCxnSpPr>
        <p:spPr>
          <a:xfrm>
            <a:off x="5919722" y="3088550"/>
            <a:ext cx="3086077" cy="0"/>
          </a:xfrm>
          <a:prstGeom prst="lin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959258" y="575155"/>
            <a:ext cx="3007003" cy="235734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At first,</a:t>
            </a:r>
            <a:r>
              <a:rPr lang="en-US" sz="2400" dirty="0"/>
              <a:t> Degas drew history paintings, but then he changed to dance. </a:t>
            </a:r>
          </a:p>
        </p:txBody>
      </p:sp>
    </p:spTree>
    <p:extLst>
      <p:ext uri="{BB962C8B-B14F-4D97-AF65-F5344CB8AC3E}">
        <p14:creationId xmlns:p14="http://schemas.microsoft.com/office/powerpoint/2010/main" val="1130528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F799D48-981E-4BB1-8461-43BAFBCCA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6" y="674282"/>
            <a:ext cx="5089700" cy="50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60CF79C-87F5-44B6-BDFD-AC37408CBB28}"/>
              </a:ext>
            </a:extLst>
          </p:cNvPr>
          <p:cNvSpPr/>
          <p:nvPr/>
        </p:nvSpPr>
        <p:spPr>
          <a:xfrm>
            <a:off x="5919722" y="3105141"/>
            <a:ext cx="3086077" cy="26528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6">
            <a:extLst>
              <a:ext uri="{FF2B5EF4-FFF2-40B4-BE49-F238E27FC236}">
                <a16:creationId xmlns="" xmlns:a16="http://schemas.microsoft.com/office/drawing/2014/main" id="{1E316B17-B937-4D96-AD42-E919526D1296}"/>
              </a:ext>
            </a:extLst>
          </p:cNvPr>
          <p:cNvSpPr/>
          <p:nvPr/>
        </p:nvSpPr>
        <p:spPr>
          <a:xfrm>
            <a:off x="5959258" y="3252899"/>
            <a:ext cx="3007003" cy="235734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Dance shows </a:t>
            </a:r>
            <a:r>
              <a:rPr lang="en-US" sz="2400" dirty="0" smtClean="0"/>
              <a:t> </a:t>
            </a:r>
            <a:r>
              <a:rPr lang="en-US" sz="2400" dirty="0"/>
              <a:t>____ music and dance. </a:t>
            </a:r>
          </a:p>
        </p:txBody>
      </p:sp>
    </p:spTree>
    <p:extLst>
      <p:ext uri="{BB962C8B-B14F-4D97-AF65-F5344CB8AC3E}">
        <p14:creationId xmlns:p14="http://schemas.microsoft.com/office/powerpoint/2010/main" val="1449476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B254C9F-B2E3-48C7-B300-ACB324DC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6" y="674282"/>
            <a:ext cx="5089700" cy="50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19722" y="3105141"/>
            <a:ext cx="3086077" cy="26528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59258" y="3252899"/>
            <a:ext cx="3007003" cy="235734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Dance shows </a:t>
            </a:r>
            <a:r>
              <a:rPr lang="en-US" sz="2400" dirty="0" smtClean="0">
                <a:solidFill>
                  <a:srgbClr val="FFFF00"/>
                </a:solidFill>
              </a:rPr>
              <a:t>include</a:t>
            </a:r>
            <a:r>
              <a:rPr lang="en-US" sz="2400" dirty="0" smtClean="0"/>
              <a:t> </a:t>
            </a:r>
            <a:r>
              <a:rPr lang="en-US" sz="2400" dirty="0"/>
              <a:t>music and dance. </a:t>
            </a:r>
          </a:p>
        </p:txBody>
      </p:sp>
    </p:spTree>
    <p:extLst>
      <p:ext uri="{BB962C8B-B14F-4D97-AF65-F5344CB8AC3E}">
        <p14:creationId xmlns:p14="http://schemas.microsoft.com/office/powerpoint/2010/main" val="2882975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34" y="-45718"/>
            <a:ext cx="11160000" cy="720000"/>
          </a:xfrm>
        </p:spPr>
        <p:txBody>
          <a:bodyPr/>
          <a:lstStyle/>
          <a:p>
            <a:r>
              <a:rPr lang="en-US" sz="3600" dirty="0"/>
              <a:t>Bravo!  Congratulations!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6" y="674282"/>
            <a:ext cx="5089700" cy="50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661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06" y="-17806"/>
            <a:ext cx="11160000" cy="720000"/>
          </a:xfrm>
        </p:spPr>
        <p:txBody>
          <a:bodyPr/>
          <a:lstStyle/>
          <a:p>
            <a:r>
              <a:rPr lang="fr-CA" dirty="0" err="1"/>
              <a:t>Writing</a:t>
            </a:r>
            <a:r>
              <a:rPr lang="fr-CA" dirty="0"/>
              <a:t> Activity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0651D6-137F-4BA9-B225-AA7DF7355AA2}"/>
              </a:ext>
            </a:extLst>
          </p:cNvPr>
          <p:cNvSpPr txBox="1"/>
          <p:nvPr/>
        </p:nvSpPr>
        <p:spPr>
          <a:xfrm>
            <a:off x="292045" y="1185096"/>
            <a:ext cx="5443738" cy="2677656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fr-CA" sz="28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Please</a:t>
            </a:r>
            <a:r>
              <a:rPr lang="fr-CA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write</a:t>
            </a:r>
            <a:r>
              <a:rPr lang="fr-CA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2 sentences about </a:t>
            </a:r>
            <a:r>
              <a:rPr lang="fr-CA" sz="2800" b="1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the type of dance </a:t>
            </a:r>
            <a:r>
              <a:rPr lang="fr-CA" sz="2800" b="1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you</a:t>
            </a:r>
            <a:r>
              <a:rPr lang="fr-CA" sz="2800" b="1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like</a:t>
            </a:r>
            <a:r>
              <a:rPr lang="fr-CA" sz="2800" b="1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.  </a:t>
            </a:r>
            <a:r>
              <a:rPr lang="fr-CA" sz="2800" b="1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Please</a:t>
            </a:r>
            <a:r>
              <a:rPr lang="fr-CA" sz="2800" b="1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 use the new </a:t>
            </a:r>
            <a:r>
              <a:rPr lang="fr-CA" sz="28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vocabulary</a:t>
            </a:r>
            <a:r>
              <a:rPr lang="fr-CA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words</a:t>
            </a:r>
            <a:r>
              <a:rPr lang="fr-CA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below</a:t>
            </a:r>
            <a:r>
              <a:rPr lang="fr-CA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6"/>
          <a:stretch/>
        </p:blipFill>
        <p:spPr bwMode="auto">
          <a:xfrm>
            <a:off x="342861" y="4184060"/>
            <a:ext cx="4344610" cy="1870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632" y="1185096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1185095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935" y="3557299"/>
            <a:ext cx="3343822" cy="185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64" y="3633021"/>
            <a:ext cx="3366737" cy="177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56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can…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206" y="1354010"/>
            <a:ext cx="10900355" cy="26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read, understand and use Band II vocabulary words and phrases</a:t>
            </a:r>
          </a:p>
          <a:p>
            <a:pPr algn="l" rtl="0">
              <a:lnSpc>
                <a:spcPct val="150000"/>
              </a:lnSpc>
            </a:pPr>
            <a:endParaRPr lang="en-US" sz="28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engage in creative assignments that include Band II vocabulary words and phrases.</a:t>
            </a:r>
          </a:p>
        </p:txBody>
      </p:sp>
    </p:spTree>
    <p:extLst>
      <p:ext uri="{BB962C8B-B14F-4D97-AF65-F5344CB8AC3E}">
        <p14:creationId xmlns:p14="http://schemas.microsoft.com/office/powerpoint/2010/main" val="3822962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117" y="1483701"/>
            <a:ext cx="10871177" cy="1260000"/>
          </a:xfrm>
        </p:spPr>
        <p:txBody>
          <a:bodyPr/>
          <a:lstStyle/>
          <a:p>
            <a:r>
              <a:rPr lang="fr-CA" sz="4400" dirty="0" err="1"/>
              <a:t>Today</a:t>
            </a:r>
            <a:r>
              <a:rPr lang="en-US" sz="4400" dirty="0"/>
              <a:t>’s lesson was about:</a:t>
            </a:r>
            <a:br>
              <a:rPr lang="en-US" sz="4400" dirty="0"/>
            </a:br>
            <a:r>
              <a:rPr lang="en-US" sz="4400" dirty="0"/>
              <a:t>Dance </a:t>
            </a:r>
            <a:r>
              <a:rPr lang="fr-CA" sz="4400" dirty="0"/>
              <a:t>- </a:t>
            </a:r>
            <a:r>
              <a:rPr lang="fr-CA" sz="4400" dirty="0" err="1"/>
              <a:t>Vocabulary</a:t>
            </a:r>
            <a:r>
              <a:rPr lang="fr-CA" sz="4400" dirty="0"/>
              <a:t> Band II</a:t>
            </a:r>
            <a:endParaRPr lang="en-US" sz="4400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2990673"/>
            <a:ext cx="10872000" cy="1334587"/>
          </a:xfrm>
        </p:spPr>
        <p:txBody>
          <a:bodyPr/>
          <a:lstStyle/>
          <a:p>
            <a:r>
              <a:rPr lang="en-US" dirty="0"/>
              <a:t>English</a:t>
            </a:r>
          </a:p>
          <a:p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3657967"/>
            <a:ext cx="10872000" cy="720000"/>
          </a:xfrm>
        </p:spPr>
        <p:txBody>
          <a:bodyPr/>
          <a:lstStyle/>
          <a:p>
            <a:r>
              <a:rPr lang="en-US" sz="4400" dirty="0"/>
              <a:t>Teacher: Rivka Rosenberg</a:t>
            </a:r>
            <a:endParaRPr lang="he-IL" sz="4400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38726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you…?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134" y="1588517"/>
            <a:ext cx="109003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read, understand and use Band II vocabulary words and phrases</a:t>
            </a:r>
          </a:p>
          <a:p>
            <a:pPr algn="l" rtl="0"/>
            <a:endParaRPr lang="en-US" sz="28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/>
            <a:endParaRPr lang="en-US" sz="28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/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engage in creative assignments that include Band II vocabulary words and phrases</a:t>
            </a:r>
          </a:p>
        </p:txBody>
      </p:sp>
    </p:spTree>
    <p:extLst>
      <p:ext uri="{BB962C8B-B14F-4D97-AF65-F5344CB8AC3E}">
        <p14:creationId xmlns:p14="http://schemas.microsoft.com/office/powerpoint/2010/main" val="177964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318" y="3743867"/>
            <a:ext cx="9613777" cy="1415378"/>
          </a:xfrm>
        </p:spPr>
        <p:txBody>
          <a:bodyPr wrap="none" lIns="36000" tIns="36000" rIns="36000" bIns="3600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2288" y="2661336"/>
            <a:ext cx="9645837" cy="7436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101239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940" y="1982655"/>
            <a:ext cx="10871177" cy="1260000"/>
          </a:xfrm>
        </p:spPr>
        <p:txBody>
          <a:bodyPr/>
          <a:lstStyle/>
          <a:p>
            <a:r>
              <a:rPr lang="en-US" dirty="0"/>
              <a:t>Break </a:t>
            </a:r>
          </a:p>
        </p:txBody>
      </p:sp>
    </p:spTree>
    <p:extLst>
      <p:ext uri="{BB962C8B-B14F-4D97-AF65-F5344CB8AC3E}">
        <p14:creationId xmlns:p14="http://schemas.microsoft.com/office/powerpoint/2010/main" val="4164948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740158" y="2476455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332" y="1435767"/>
            <a:ext cx="10871177" cy="1260000"/>
          </a:xfrm>
        </p:spPr>
        <p:txBody>
          <a:bodyPr/>
          <a:lstStyle/>
          <a:p>
            <a:r>
              <a:rPr lang="en-US" sz="4400" dirty="0"/>
              <a:t>Opera </a:t>
            </a:r>
            <a:r>
              <a:rPr lang="fr-CA" sz="4400" dirty="0"/>
              <a:t>- </a:t>
            </a:r>
            <a:r>
              <a:rPr lang="fr-CA" sz="4400" dirty="0" err="1"/>
              <a:t>Vocabulary</a:t>
            </a:r>
            <a:r>
              <a:rPr lang="fr-CA" sz="4400" dirty="0"/>
              <a:t> Band II</a:t>
            </a:r>
            <a:endParaRPr lang="en-US" sz="4400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2494723"/>
            <a:ext cx="10872000" cy="1334587"/>
          </a:xfrm>
        </p:spPr>
        <p:txBody>
          <a:bodyPr/>
          <a:lstStyle/>
          <a:p>
            <a:r>
              <a:rPr lang="en-US" dirty="0"/>
              <a:t>English</a:t>
            </a:r>
          </a:p>
          <a:p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3469310"/>
            <a:ext cx="10872000" cy="720000"/>
          </a:xfrm>
        </p:spPr>
        <p:txBody>
          <a:bodyPr/>
          <a:lstStyle/>
          <a:p>
            <a:r>
              <a:rPr lang="en-US" sz="4000" dirty="0"/>
              <a:t>Teacher: Rivka Rosenberg</a:t>
            </a:r>
            <a:endParaRPr lang="he-IL" sz="4000" dirty="0">
              <a:sym typeface="Varela Rou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you…?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206" y="1354010"/>
            <a:ext cx="10900355" cy="32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read, understand and use Band II vocabulary words and phrases</a:t>
            </a:r>
          </a:p>
          <a:p>
            <a:pPr algn="l" rtl="0">
              <a:lnSpc>
                <a:spcPct val="150000"/>
              </a:lnSpc>
            </a:pPr>
            <a:endParaRPr lang="en-US" sz="28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endParaRPr lang="en-US" sz="28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engage in creative assignments that include Band II vocabulary words and phrases</a:t>
            </a:r>
          </a:p>
        </p:txBody>
      </p:sp>
    </p:spTree>
    <p:extLst>
      <p:ext uri="{BB962C8B-B14F-4D97-AF65-F5344CB8AC3E}">
        <p14:creationId xmlns:p14="http://schemas.microsoft.com/office/powerpoint/2010/main" val="3822962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fr-CA" dirty="0" err="1"/>
              <a:t>tages</a:t>
            </a:r>
            <a:r>
              <a:rPr lang="fr-CA" dirty="0"/>
              <a:t> to Learning </a:t>
            </a:r>
            <a:r>
              <a:rPr lang="fr-CA" dirty="0" err="1"/>
              <a:t>Vocabulary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29256353"/>
              </p:ext>
            </p:extLst>
          </p:nvPr>
        </p:nvGraphicFramePr>
        <p:xfrm>
          <a:off x="618836" y="720019"/>
          <a:ext cx="11056370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00708" y="2364632"/>
            <a:ext cx="2055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 dirty="0">
                <a:solidFill>
                  <a:prstClr val="black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Production</a:t>
            </a:r>
            <a:endParaRPr lang="en-US" sz="2800" b="1" dirty="0">
              <a:solidFill>
                <a:prstClr val="black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4307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 flipH="1">
            <a:off x="118483" y="784257"/>
            <a:ext cx="12071930" cy="124783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/>
            </a:r>
            <a:br>
              <a:rPr lang="en-US" altLang="en-US" sz="3200" b="1" dirty="0" smtClean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</a:br>
            <a:r>
              <a:rPr lang="en-US" altLang="en-US" sz="3200" b="1" dirty="0" smtClean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>Close </a:t>
            </a:r>
            <a:r>
              <a:rPr lang="en-US" altLang="en-US" sz="3200" b="1" dirty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>your eyes and listen to this.</a:t>
            </a:r>
            <a:br>
              <a:rPr lang="en-US" altLang="en-US" sz="3200" b="1" dirty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</a:br>
            <a:r>
              <a:rPr lang="en-US" altLang="en-US" sz="3200" b="1" dirty="0" smtClean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/>
            </a:r>
            <a:br>
              <a:rPr lang="en-US" altLang="en-US" sz="3200" b="1" dirty="0" smtClean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</a:br>
            <a:r>
              <a:rPr lang="en-US" altLang="en-US" sz="3200" b="1" dirty="0" smtClean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>What </a:t>
            </a:r>
            <a:r>
              <a:rPr lang="en-US" altLang="en-US" sz="3200" b="1" dirty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>do you feel when you hear this?</a:t>
            </a:r>
            <a:endParaRPr lang="en-US" altLang="en-US" sz="4000" dirty="0">
              <a:solidFill>
                <a:srgbClr val="0070C0"/>
              </a:solidFill>
            </a:endParaRPr>
          </a:p>
        </p:txBody>
      </p:sp>
      <p:sp>
        <p:nvSpPr>
          <p:cNvPr id="2" name="AutoShape 2" descr="How to Celebrate Hanukkah At Home | My Jewish Learn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arela Round" panose="00000500000000000000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3357" y="3063359"/>
            <a:ext cx="490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https://www.youtube.com/watch?v=l1C8NFDdFYg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4">
            <a:extLst>
              <a:ext uri="{FF2B5EF4-FFF2-40B4-BE49-F238E27FC236}">
                <a16:creationId xmlns="" xmlns:a16="http://schemas.microsoft.com/office/drawing/2014/main" id="{4620D214-FEA4-4A2D-A39B-4EF820999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671665"/>
              </p:ext>
            </p:extLst>
          </p:nvPr>
        </p:nvGraphicFramePr>
        <p:xfrm>
          <a:off x="591127" y="1759341"/>
          <a:ext cx="11305308" cy="405550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401258">
                  <a:extLst>
                    <a:ext uri="{9D8B030D-6E8A-4147-A177-3AD203B41FA5}">
                      <a16:colId xmlns="" xmlns:a16="http://schemas.microsoft.com/office/drawing/2014/main" val="2227589154"/>
                    </a:ext>
                  </a:extLst>
                </a:gridCol>
                <a:gridCol w="1765006">
                  <a:extLst>
                    <a:ext uri="{9D8B030D-6E8A-4147-A177-3AD203B41FA5}">
                      <a16:colId xmlns="" xmlns:a16="http://schemas.microsoft.com/office/drawing/2014/main" val="3849437973"/>
                    </a:ext>
                  </a:extLst>
                </a:gridCol>
                <a:gridCol w="1765006"/>
                <a:gridCol w="1781092">
                  <a:extLst>
                    <a:ext uri="{9D8B030D-6E8A-4147-A177-3AD203B41FA5}">
                      <a16:colId xmlns="" xmlns:a16="http://schemas.microsoft.com/office/drawing/2014/main" val="3661130435"/>
                    </a:ext>
                  </a:extLst>
                </a:gridCol>
                <a:gridCol w="1698935">
                  <a:extLst>
                    <a:ext uri="{9D8B030D-6E8A-4147-A177-3AD203B41FA5}">
                      <a16:colId xmlns="" xmlns:a16="http://schemas.microsoft.com/office/drawing/2014/main" val="3588950640"/>
                    </a:ext>
                  </a:extLst>
                </a:gridCol>
                <a:gridCol w="1894011"/>
              </a:tblGrid>
              <a:tr h="855101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200" b="1" kern="1200" dirty="0" smtClean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to</a:t>
                      </a:r>
                      <a:r>
                        <a:rPr lang="fr-CA" sz="3200" b="1" kern="1200" baseline="0" dirty="0" smtClean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i</a:t>
                      </a:r>
                      <a:r>
                        <a:rPr lang="fr-CA" sz="3200" b="1" kern="1200" dirty="0" smtClean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magine</a:t>
                      </a:r>
                      <a:endParaRPr lang="he-IL" sz="3200" b="1" kern="1200" dirty="0">
                        <a:solidFill>
                          <a:srgbClr val="00B0F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לדמיין</a:t>
                      </a:r>
                      <a:endParaRPr lang="he-IL" sz="3200" b="1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200" b="0" dirty="0" smtClean="0">
                          <a:solidFill>
                            <a:schemeClr val="tx1"/>
                          </a:solidFill>
                        </a:rPr>
                        <a:t>تخيل</a:t>
                      </a:r>
                      <a:endParaRPr lang="he-IL" sz="32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200" b="1" dirty="0" err="1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singers</a:t>
                      </a:r>
                      <a:endParaRPr lang="en-US" sz="3200" b="1" dirty="0">
                        <a:solidFill>
                          <a:srgbClr val="00B0F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זמרים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200" b="0" dirty="0" smtClean="0">
                          <a:solidFill>
                            <a:schemeClr val="tx1"/>
                          </a:solidFill>
                        </a:rPr>
                        <a:t>المطربين</a:t>
                      </a:r>
                      <a:endParaRPr lang="he-IL" sz="32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538623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200" b="1" kern="1200" baseline="0" dirty="0" err="1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even</a:t>
                      </a:r>
                      <a:endParaRPr lang="en-US" sz="3200" b="1" kern="1200" baseline="0" dirty="0">
                        <a:solidFill>
                          <a:srgbClr val="00B0F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אפילו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200" dirty="0" smtClean="0"/>
                        <a:t>حتى في</a:t>
                      </a:r>
                      <a:endParaRPr lang="he-IL" sz="32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fr-CA" sz="3200" b="1" kern="1200" dirty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once</a:t>
                      </a:r>
                      <a:endParaRPr lang="he-IL" sz="3200" b="1" kern="1200" dirty="0">
                        <a:solidFill>
                          <a:srgbClr val="FF000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פעם אחת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200" dirty="0" smtClean="0"/>
                        <a:t>ذات مرة</a:t>
                      </a:r>
                      <a:endParaRPr lang="he-IL" sz="32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6139809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en-US" sz="3200" b="1" kern="1200" dirty="0" smtClean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an</a:t>
                      </a:r>
                      <a:r>
                        <a:rPr lang="en-US" sz="3200" b="1" kern="1200" baseline="0" dirty="0" smtClean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e</a:t>
                      </a:r>
                      <a:r>
                        <a:rPr lang="en-US" sz="3200" b="1" kern="1200" dirty="0" smtClean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xperience</a:t>
                      </a:r>
                      <a:endParaRPr lang="he-IL" sz="3200" b="1" kern="1200" dirty="0">
                        <a:solidFill>
                          <a:srgbClr val="00B0F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חוויה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200" dirty="0" smtClean="0"/>
                        <a:t>تجربة</a:t>
                      </a:r>
                      <a:endParaRPr lang="he-IL" sz="32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200" b="1" kern="1200" dirty="0" err="1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exciting</a:t>
                      </a:r>
                      <a:endParaRPr lang="he-IL" sz="3200" b="1" kern="1200" dirty="0">
                        <a:solidFill>
                          <a:srgbClr val="00B0F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מרגש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200" dirty="0" smtClean="0"/>
                        <a:t>مثير</a:t>
                      </a:r>
                      <a:endParaRPr lang="he-IL" sz="32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7670435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en-US" sz="3200" b="1" kern="1200" dirty="0" smtClean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both</a:t>
                      </a:r>
                      <a:r>
                        <a:rPr lang="fr-CA" sz="3200" b="1" kern="1200" dirty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..</a:t>
                      </a:r>
                      <a:r>
                        <a:rPr lang="en-US" sz="3200" b="1" kern="1200" dirty="0">
                          <a:solidFill>
                            <a:srgbClr val="00B0F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. and…</a:t>
                      </a:r>
                      <a:endParaRPr lang="he-IL" sz="3200" b="1" kern="1200" dirty="0">
                        <a:solidFill>
                          <a:srgbClr val="00B0F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גם...</a:t>
                      </a:r>
                      <a:r>
                        <a:rPr lang="he-IL" sz="3200" b="1" kern="1200" baseline="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</a:t>
                      </a:r>
                      <a:r>
                        <a:rPr lang="he-IL" sz="32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וגם...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200" dirty="0" smtClean="0"/>
                        <a:t>كلاهما و...</a:t>
                      </a:r>
                      <a:endParaRPr lang="he-IL" sz="32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endParaRPr lang="he-IL" sz="3200" b="1" kern="1200" dirty="0">
                        <a:solidFill>
                          <a:srgbClr val="00B0F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endParaRPr lang="he-IL" sz="32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endParaRPr lang="he-IL" sz="32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-571392" y="290373"/>
            <a:ext cx="13333195" cy="937327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en-US" sz="3200" dirty="0"/>
              <a:t>According to these vocabulary words, </a:t>
            </a:r>
          </a:p>
          <a:p>
            <a:r>
              <a:rPr lang="en-US" sz="3200" dirty="0"/>
              <a:t>what do you think the text is about</a:t>
            </a:r>
            <a:r>
              <a:rPr lang="en-US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69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42" y="1707593"/>
            <a:ext cx="11559608" cy="720000"/>
          </a:xfrm>
        </p:spPr>
        <p:txBody>
          <a:bodyPr/>
          <a:lstStyle/>
          <a:p>
            <a:pPr algn="l"/>
            <a:r>
              <a:rPr lang="en-US" sz="3600" dirty="0" smtClean="0"/>
              <a:t>Dan </a:t>
            </a:r>
            <a:r>
              <a:rPr lang="en-US" sz="3600" dirty="0"/>
              <a:t>loves opera.  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Whenever </a:t>
            </a:r>
            <a:r>
              <a:rPr lang="en-US" sz="3600" dirty="0" smtClean="0"/>
              <a:t>he </a:t>
            </a:r>
            <a:r>
              <a:rPr lang="en-US" sz="3600" dirty="0"/>
              <a:t>hears opera, </a:t>
            </a:r>
            <a:r>
              <a:rPr lang="en-US" sz="3600" dirty="0" smtClean="0"/>
              <a:t>he </a:t>
            </a:r>
            <a:r>
              <a:rPr lang="en-US" sz="3600" dirty="0"/>
              <a:t>closes </a:t>
            </a:r>
            <a:r>
              <a:rPr lang="en-US" sz="3600" dirty="0" smtClean="0"/>
              <a:t>his eyes </a:t>
            </a:r>
            <a:r>
              <a:rPr lang="en-US" sz="3600" dirty="0"/>
              <a:t>and  </a:t>
            </a:r>
            <a:r>
              <a:rPr lang="en-US" sz="3600" dirty="0">
                <a:solidFill>
                  <a:srgbClr val="00B050"/>
                </a:solidFill>
              </a:rPr>
              <a:t>imagines </a:t>
            </a:r>
            <a:r>
              <a:rPr lang="en-US" sz="3600" dirty="0"/>
              <a:t> the </a:t>
            </a:r>
            <a:r>
              <a:rPr lang="en-US" sz="3600" dirty="0">
                <a:solidFill>
                  <a:srgbClr val="00B050"/>
                </a:solidFill>
              </a:rPr>
              <a:t>singers</a:t>
            </a:r>
            <a:r>
              <a:rPr lang="en-US" sz="3600" dirty="0"/>
              <a:t>.</a:t>
            </a:r>
            <a:br>
              <a:rPr lang="en-US" sz="3600" dirty="0"/>
            </a:br>
            <a:endParaRPr lang="en-US" sz="6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48" y="2248646"/>
            <a:ext cx="5584969" cy="371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73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42" y="196092"/>
            <a:ext cx="11824576" cy="7200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solidFill>
                  <a:srgbClr val="00B050"/>
                </a:solidFill>
              </a:rPr>
              <a:t>Once</a:t>
            </a:r>
            <a:r>
              <a:rPr lang="en-US" sz="3600" dirty="0"/>
              <a:t>, </a:t>
            </a:r>
            <a:r>
              <a:rPr lang="en-US" sz="3600" dirty="0" smtClean="0"/>
              <a:t>he watched on T.V. an </a:t>
            </a:r>
            <a:r>
              <a:rPr lang="en-US" sz="3600" dirty="0"/>
              <a:t>Opera </a:t>
            </a:r>
            <a:r>
              <a:rPr lang="en-US" sz="3600" dirty="0" smtClean="0"/>
              <a:t>at </a:t>
            </a:r>
            <a:r>
              <a:rPr lang="en-US" sz="3600" dirty="0"/>
              <a:t>the most famous La </a:t>
            </a:r>
            <a:r>
              <a:rPr lang="en-US" sz="3600" dirty="0" smtClean="0"/>
              <a:t>Scala Opera House </a:t>
            </a:r>
            <a:r>
              <a:rPr lang="en-US" sz="3600" dirty="0"/>
              <a:t>in Milano, Italy.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10" y="1896018"/>
            <a:ext cx="9243993" cy="4619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06" y="228600"/>
            <a:ext cx="9374919" cy="2837628"/>
          </a:xfrm>
        </p:spPr>
        <p:txBody>
          <a:bodyPr anchor="t"/>
          <a:lstStyle/>
          <a:p>
            <a:pPr algn="l">
              <a:lnSpc>
                <a:spcPct val="150000"/>
              </a:lnSpc>
            </a:pPr>
            <a:r>
              <a:rPr lang="en-US" sz="3600" dirty="0"/>
              <a:t>Maria Callas was the </a:t>
            </a:r>
            <a:br>
              <a:rPr lang="en-US" sz="3600" dirty="0"/>
            </a:br>
            <a:r>
              <a:rPr lang="en-US" sz="3600" dirty="0"/>
              <a:t>most famous opera </a:t>
            </a:r>
            <a:br>
              <a:rPr lang="en-US" sz="3600" dirty="0"/>
            </a:br>
            <a:r>
              <a:rPr lang="en-US" sz="3600" dirty="0"/>
              <a:t>singer of all times.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Dan </a:t>
            </a:r>
            <a:r>
              <a:rPr lang="en-US" sz="3600" dirty="0">
                <a:solidFill>
                  <a:srgbClr val="00B050"/>
                </a:solidFill>
              </a:rPr>
              <a:t>even</a:t>
            </a:r>
            <a:r>
              <a:rPr lang="en-US" sz="3600" dirty="0"/>
              <a:t> has a collection of all of Maria </a:t>
            </a:r>
            <a:r>
              <a:rPr lang="en-US" sz="3600" dirty="0" err="1"/>
              <a:t>Callas’s</a:t>
            </a:r>
            <a:r>
              <a:rPr lang="en-US" sz="3600" dirty="0"/>
              <a:t> opera music </a:t>
            </a:r>
            <a:r>
              <a:rPr lang="en-US" sz="3600" dirty="0" smtClean="0"/>
              <a:t>recordings at </a:t>
            </a:r>
            <a:r>
              <a:rPr lang="en-US" sz="3600" dirty="0"/>
              <a:t>home.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30" y="127004"/>
            <a:ext cx="5380760" cy="358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21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fr-CA" dirty="0" err="1"/>
              <a:t>tages</a:t>
            </a:r>
            <a:r>
              <a:rPr lang="fr-CA" dirty="0"/>
              <a:t> to Learning </a:t>
            </a:r>
            <a:r>
              <a:rPr lang="fr-CA" dirty="0" err="1"/>
              <a:t>Vocabulary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01736463"/>
              </p:ext>
            </p:extLst>
          </p:nvPr>
        </p:nvGraphicFramePr>
        <p:xfrm>
          <a:off x="618836" y="720019"/>
          <a:ext cx="11056370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00708" y="2364632"/>
            <a:ext cx="2055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Production</a:t>
            </a:r>
            <a:endParaRPr lang="en-US" sz="28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756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41" y="219075"/>
            <a:ext cx="11118284" cy="2357440"/>
          </a:xfrm>
        </p:spPr>
        <p:txBody>
          <a:bodyPr anchor="t"/>
          <a:lstStyle/>
          <a:p>
            <a:pPr algn="l">
              <a:lnSpc>
                <a:spcPct val="150000"/>
              </a:lnSpc>
            </a:pPr>
            <a:r>
              <a:rPr lang="en-US" sz="3200" dirty="0" smtClean="0"/>
              <a:t>Dan likes to go to the Opera in Tel Aviv.  He said:  “Some people like to go to basketball games, I love going </a:t>
            </a:r>
            <a:r>
              <a:rPr lang="en-US" sz="3200" dirty="0"/>
              <a:t>to the opera </a:t>
            </a:r>
            <a:r>
              <a:rPr lang="en-US" sz="3200" dirty="0" smtClean="0"/>
              <a:t>. It is </a:t>
            </a:r>
            <a:r>
              <a:rPr lang="en-US" sz="3200" dirty="0"/>
              <a:t>an </a:t>
            </a:r>
            <a:r>
              <a:rPr lang="en-US" sz="3200" dirty="0">
                <a:solidFill>
                  <a:srgbClr val="00B050"/>
                </a:solidFill>
              </a:rPr>
              <a:t>exciting experience</a:t>
            </a:r>
            <a:r>
              <a:rPr lang="en-US" sz="3200" dirty="0"/>
              <a:t>.  </a:t>
            </a:r>
            <a:r>
              <a:rPr lang="en-US" sz="3200" dirty="0" smtClean="0"/>
              <a:t>“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00B050"/>
                </a:solidFill>
              </a:rPr>
              <a:t>Both</a:t>
            </a:r>
            <a:r>
              <a:rPr lang="en-US" sz="3200" dirty="0"/>
              <a:t> </a:t>
            </a:r>
            <a:r>
              <a:rPr lang="en-US" sz="3200" dirty="0" smtClean="0"/>
              <a:t>Dan </a:t>
            </a:r>
            <a:r>
              <a:rPr lang="en-US" sz="3200" dirty="0">
                <a:solidFill>
                  <a:srgbClr val="00B050"/>
                </a:solidFill>
              </a:rPr>
              <a:t>and</a:t>
            </a:r>
            <a:r>
              <a:rPr lang="en-US" sz="3200" dirty="0"/>
              <a:t> </a:t>
            </a:r>
            <a:r>
              <a:rPr lang="en-US" sz="3200" dirty="0" smtClean="0"/>
              <a:t>his friend Susie </a:t>
            </a:r>
            <a:r>
              <a:rPr lang="en-US" sz="3200" dirty="0"/>
              <a:t>go to the opera in Tel Aviv every month. </a:t>
            </a:r>
            <a:r>
              <a:rPr lang="en-US" sz="3600" dirty="0"/>
              <a:t/>
            </a:r>
            <a:br>
              <a:rPr lang="en-US" sz="3600" dirty="0"/>
            </a:br>
            <a:endParaRPr lang="en-US" sz="6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41" y="3364584"/>
            <a:ext cx="3754004" cy="2812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675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the word to its meaning</a:t>
            </a:r>
            <a:endParaRPr lang="en-US" dirty="0"/>
          </a:p>
        </p:txBody>
      </p:sp>
      <p:graphicFrame>
        <p:nvGraphicFramePr>
          <p:cNvPr id="3" name="טבלה 14">
            <a:extLst>
              <a:ext uri="{FF2B5EF4-FFF2-40B4-BE49-F238E27FC236}">
                <a16:creationId xmlns="" xmlns:a16="http://schemas.microsoft.com/office/drawing/2014/main" id="{4620D214-FEA4-4A2D-A39B-4EF820999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89703"/>
              </p:ext>
            </p:extLst>
          </p:nvPr>
        </p:nvGraphicFramePr>
        <p:xfrm>
          <a:off x="877455" y="1140513"/>
          <a:ext cx="10667999" cy="41197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65599">
                  <a:extLst>
                    <a:ext uri="{9D8B030D-6E8A-4147-A177-3AD203B41FA5}">
                      <a16:colId xmlns="" xmlns:a16="http://schemas.microsoft.com/office/drawing/2014/main" val="2227589154"/>
                    </a:ext>
                  </a:extLst>
                </a:gridCol>
                <a:gridCol w="6502400">
                  <a:extLst>
                    <a:ext uri="{9D8B030D-6E8A-4147-A177-3AD203B41FA5}">
                      <a16:colId xmlns="" xmlns:a16="http://schemas.microsoft.com/office/drawing/2014/main" val="3661130435"/>
                    </a:ext>
                  </a:extLst>
                </a:gridCol>
              </a:tblGrid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fr-CA" sz="4800" b="1" kern="120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to</a:t>
                      </a:r>
                      <a:r>
                        <a:rPr lang="fr-CA" sz="4800" b="1" kern="1200" baseline="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imagine</a:t>
                      </a:r>
                      <a:endParaRPr lang="he-IL" sz="4800" b="1" kern="120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aseline="0" dirty="0" smtClean="0">
                          <a:solidFill>
                            <a:schemeClr val="tx1"/>
                          </a:solidFill>
                        </a:rPr>
                        <a:t>one time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7538623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fr-CA" sz="4800" b="1" kern="1200" baseline="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once</a:t>
                      </a:r>
                      <a:endParaRPr lang="en-US" sz="4800" b="1" kern="1200" baseline="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special event in your life</a:t>
                      </a:r>
                      <a:endParaRPr lang="en-US" sz="3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6139809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en-US" sz="4800" b="1" kern="1200" baseline="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an e</a:t>
                      </a:r>
                      <a:r>
                        <a:rPr lang="en-US" sz="4800" b="1" kern="120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xperience</a:t>
                      </a:r>
                      <a:endParaRPr lang="he-IL" sz="4800" b="1" kern="120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</a:rPr>
                        <a:t>something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</a:rPr>
                        <a:t> great happening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7670435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en-US" sz="4800" b="1" kern="120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exciting</a:t>
                      </a:r>
                      <a:endParaRPr lang="he-IL" sz="4800" b="1" kern="120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en-US" sz="3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see a picture in your</a:t>
                      </a:r>
                      <a:r>
                        <a:rPr lang="en-US" sz="3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head</a:t>
                      </a:r>
                      <a:endParaRPr lang="he-IL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089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the word to its meaning</a:t>
            </a:r>
            <a:endParaRPr lang="en-US" dirty="0"/>
          </a:p>
        </p:txBody>
      </p:sp>
      <p:graphicFrame>
        <p:nvGraphicFramePr>
          <p:cNvPr id="3" name="טבלה 14">
            <a:extLst>
              <a:ext uri="{FF2B5EF4-FFF2-40B4-BE49-F238E27FC236}">
                <a16:creationId xmlns="" xmlns:a16="http://schemas.microsoft.com/office/drawing/2014/main" id="{4620D214-FEA4-4A2D-A39B-4EF820999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573956"/>
              </p:ext>
            </p:extLst>
          </p:nvPr>
        </p:nvGraphicFramePr>
        <p:xfrm>
          <a:off x="877455" y="1140513"/>
          <a:ext cx="10667999" cy="411978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65599">
                  <a:extLst>
                    <a:ext uri="{9D8B030D-6E8A-4147-A177-3AD203B41FA5}">
                      <a16:colId xmlns="" xmlns:a16="http://schemas.microsoft.com/office/drawing/2014/main" val="2227589154"/>
                    </a:ext>
                  </a:extLst>
                </a:gridCol>
                <a:gridCol w="6502400">
                  <a:extLst>
                    <a:ext uri="{9D8B030D-6E8A-4147-A177-3AD203B41FA5}">
                      <a16:colId xmlns="" xmlns:a16="http://schemas.microsoft.com/office/drawing/2014/main" val="3661130435"/>
                    </a:ext>
                  </a:extLst>
                </a:gridCol>
              </a:tblGrid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fr-CA" sz="4800" b="1" kern="120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to</a:t>
                      </a:r>
                      <a:r>
                        <a:rPr lang="fr-CA" sz="4800" b="1" kern="1200" baseline="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imagine</a:t>
                      </a:r>
                      <a:endParaRPr lang="he-IL" sz="4800" b="1" kern="120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aseline="0" dirty="0" smtClean="0">
                          <a:solidFill>
                            <a:schemeClr val="tx1"/>
                          </a:solidFill>
                        </a:rPr>
                        <a:t>one time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7538623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fr-CA" sz="4800" b="1" kern="1200" baseline="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once</a:t>
                      </a:r>
                      <a:endParaRPr lang="en-US" sz="4800" b="1" kern="1200" baseline="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special event in your life</a:t>
                      </a:r>
                      <a:endParaRPr lang="en-US" sz="3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6139809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en-US" sz="4800" b="1" kern="1200" baseline="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an e</a:t>
                      </a:r>
                      <a:r>
                        <a:rPr lang="en-US" sz="4800" b="1" kern="120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xperience</a:t>
                      </a:r>
                      <a:endParaRPr lang="he-IL" sz="4800" b="1" kern="120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solidFill>
                            <a:schemeClr val="tx1"/>
                          </a:solidFill>
                        </a:rPr>
                        <a:t>something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</a:rPr>
                        <a:t> great happening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7670435"/>
                  </a:ext>
                </a:extLst>
              </a:tr>
              <a:tr h="855101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r>
                        <a:rPr lang="en-US" sz="4800" b="1" kern="1200" dirty="0" smtClean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exciting</a:t>
                      </a:r>
                      <a:endParaRPr lang="he-IL" sz="4800" b="1" kern="1200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en-US" sz="3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see a picture in your</a:t>
                      </a:r>
                      <a:r>
                        <a:rPr lang="en-US" sz="3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head</a:t>
                      </a:r>
                      <a:endParaRPr lang="he-IL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6714836" y="1588656"/>
            <a:ext cx="960582" cy="3334326"/>
          </a:xfrm>
          <a:prstGeom prst="line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714836" y="2309091"/>
            <a:ext cx="1112982" cy="1496292"/>
          </a:xfrm>
          <a:prstGeom prst="lin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67236" y="1270000"/>
            <a:ext cx="1436255" cy="1279236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83217" y="3426690"/>
            <a:ext cx="1112982" cy="1496292"/>
          </a:xfrm>
          <a:prstGeom prst="lin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9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06" y="220319"/>
            <a:ext cx="11160000" cy="720000"/>
          </a:xfrm>
        </p:spPr>
        <p:txBody>
          <a:bodyPr/>
          <a:lstStyle/>
          <a:p>
            <a:r>
              <a:rPr lang="fr-CA" dirty="0" err="1"/>
              <a:t>Writing</a:t>
            </a:r>
            <a:r>
              <a:rPr lang="fr-CA" dirty="0"/>
              <a:t> Activity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0651D6-137F-4BA9-B225-AA7DF7355AA2}"/>
              </a:ext>
            </a:extLst>
          </p:cNvPr>
          <p:cNvSpPr txBox="1"/>
          <p:nvPr/>
        </p:nvSpPr>
        <p:spPr>
          <a:xfrm>
            <a:off x="292045" y="935724"/>
            <a:ext cx="7023156" cy="4154984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Listen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to </a:t>
            </a: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this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:  </a:t>
            </a:r>
            <a:b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fr-CA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2"/>
              </a:rPr>
              <a:t>https://youtu.be/TKDXr_fimQ8</a:t>
            </a:r>
            <a:r>
              <a:rPr lang="fr-CA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  <a:p>
            <a:pPr algn="l" rtl="0">
              <a:lnSpc>
                <a:spcPct val="150000"/>
              </a:lnSpc>
            </a:pPr>
            <a:endParaRPr lang="fr-CA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Please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write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5-6 </a:t>
            </a:r>
            <a:r>
              <a:rPr lang="fr-CA" sz="2800" b="1" dirty="0" err="1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words</a:t>
            </a:r>
            <a:r>
              <a:rPr lang="fr-CA" sz="2800" b="1" dirty="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that</a:t>
            </a:r>
            <a:r>
              <a:rPr lang="fr-CA" sz="2800" b="1" dirty="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you</a:t>
            </a:r>
            <a:r>
              <a:rPr lang="fr-CA" sz="2800" b="1" dirty="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feel</a:t>
            </a:r>
            <a:r>
              <a:rPr lang="fr-CA" sz="2800" b="1" dirty="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while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listing to the </a:t>
            </a: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opera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  <a:endParaRPr lang="fr-CA" sz="2800" b="1" dirty="0" smtClean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fr-CA" sz="2800" b="1" dirty="0" err="1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Please</a:t>
            </a:r>
            <a:r>
              <a:rPr lang="fr-CA" sz="2800" b="1" dirty="0" smtClean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use the new </a:t>
            </a: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vocabulary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words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fr-CA" sz="2800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below</a:t>
            </a:r>
            <a:r>
              <a:rPr lang="fr-CA" sz="28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507" y="1075456"/>
            <a:ext cx="3645766" cy="27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8"/>
          <a:stretch/>
        </p:blipFill>
        <p:spPr bwMode="auto">
          <a:xfrm>
            <a:off x="4498110" y="4636654"/>
            <a:ext cx="4322618" cy="1935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67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51" y="544879"/>
            <a:ext cx="10589058" cy="498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41309" y="4895273"/>
            <a:ext cx="1607127" cy="44334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62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can…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206" y="1354010"/>
            <a:ext cx="10900355" cy="26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read, understand and use Band II vocabulary words and phrases</a:t>
            </a:r>
          </a:p>
          <a:p>
            <a:pPr algn="l" rtl="0">
              <a:lnSpc>
                <a:spcPct val="150000"/>
              </a:lnSpc>
            </a:pPr>
            <a:endParaRPr lang="en-US" sz="2800" b="1" dirty="0">
              <a:solidFill>
                <a:srgbClr val="0070C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engage in creative assignments that include Band II vocabulary words and phrases.</a:t>
            </a:r>
          </a:p>
        </p:txBody>
      </p:sp>
    </p:spTree>
    <p:extLst>
      <p:ext uri="{BB962C8B-B14F-4D97-AF65-F5344CB8AC3E}">
        <p14:creationId xmlns:p14="http://schemas.microsoft.com/office/powerpoint/2010/main" val="3822962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>
              <a:latin typeface="Varela Round" panose="00000500000000000000" pitchFamily="2" charset="-79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117" y="1483701"/>
            <a:ext cx="10871177" cy="1260000"/>
          </a:xfrm>
        </p:spPr>
        <p:txBody>
          <a:bodyPr/>
          <a:lstStyle/>
          <a:p>
            <a:r>
              <a:rPr lang="fr-CA" sz="4400" dirty="0" err="1"/>
              <a:t>Today</a:t>
            </a:r>
            <a:r>
              <a:rPr lang="en-US" sz="4400" dirty="0"/>
              <a:t>’s lesson was about:</a:t>
            </a:r>
            <a:br>
              <a:rPr lang="en-US" sz="4400" dirty="0"/>
            </a:br>
            <a:r>
              <a:rPr lang="en-US" sz="4400" dirty="0"/>
              <a:t>Opera </a:t>
            </a:r>
            <a:r>
              <a:rPr lang="fr-CA" sz="4400" dirty="0"/>
              <a:t>- </a:t>
            </a:r>
            <a:r>
              <a:rPr lang="fr-CA" sz="4400" dirty="0" err="1"/>
              <a:t>Vocabulary</a:t>
            </a:r>
            <a:r>
              <a:rPr lang="fr-CA" sz="4400" dirty="0"/>
              <a:t> Band II</a:t>
            </a:r>
            <a:endParaRPr lang="en-US" sz="4400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738117" y="2990673"/>
            <a:ext cx="10872000" cy="1334587"/>
          </a:xfrm>
        </p:spPr>
        <p:txBody>
          <a:bodyPr/>
          <a:lstStyle/>
          <a:p>
            <a:r>
              <a:rPr lang="en-US" dirty="0"/>
              <a:t>English</a:t>
            </a:r>
          </a:p>
          <a:p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3657967"/>
            <a:ext cx="10872000" cy="720000"/>
          </a:xfrm>
        </p:spPr>
        <p:txBody>
          <a:bodyPr/>
          <a:lstStyle/>
          <a:p>
            <a:r>
              <a:rPr lang="en-US" sz="4400" dirty="0"/>
              <a:t>Teacher: Rivka Rosenberg</a:t>
            </a:r>
            <a:endParaRPr lang="he-IL" sz="4400" dirty="0"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6389943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737D3E99-F113-4BB4-9097-B1002DE0F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318" y="3743867"/>
            <a:ext cx="9613777" cy="1415378"/>
          </a:xfrm>
        </p:spPr>
        <p:txBody>
          <a:bodyPr wrap="none" lIns="36000" tIns="36000" rIns="36000" bIns="3600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he-IL" sz="2000" dirty="0"/>
              <a:t>זאת באמצעות פנייה לדוא"ל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DFF735AD-340B-4FCF-969A-F904F6012CB9}"/>
              </a:ext>
            </a:extLst>
          </p:cNvPr>
          <p:cNvSpPr/>
          <p:nvPr/>
        </p:nvSpPr>
        <p:spPr>
          <a:xfrm>
            <a:off x="1272288" y="2661336"/>
            <a:ext cx="9645837" cy="743656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7309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 flipH="1">
            <a:off x="301919" y="1202861"/>
            <a:ext cx="12071930" cy="124783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en-US" sz="3200" b="1" dirty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>How do you feel when you</a:t>
            </a:r>
            <a:br>
              <a:rPr lang="en-US" altLang="en-US" sz="3200" b="1" dirty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</a:br>
            <a:r>
              <a:rPr lang="en-US" altLang="en-US" sz="3200" b="1" dirty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  <a:t>look at this painting? </a:t>
            </a:r>
            <a:br>
              <a:rPr lang="en-US" altLang="en-US" sz="3200" b="1" dirty="0">
                <a:solidFill>
                  <a:srgbClr val="0070C0"/>
                </a:solidFill>
                <a:ea typeface="+mn-ea"/>
                <a:cs typeface="Varela Round" panose="00000500000000000000" pitchFamily="2" charset="-79"/>
              </a:rPr>
            </a:br>
            <a:endParaRPr lang="en-US" altLang="en-US" sz="4000" dirty="0">
              <a:solidFill>
                <a:srgbClr val="0070C0"/>
              </a:solidFill>
            </a:endParaRPr>
          </a:p>
        </p:txBody>
      </p:sp>
      <p:sp>
        <p:nvSpPr>
          <p:cNvPr id="2" name="AutoShape 2" descr="How to Celebrate Hanukkah At Home | My Jewish Learn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arela Round" panose="00000500000000000000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31" y="259212"/>
            <a:ext cx="4628139" cy="6135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2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4">
            <a:extLst>
              <a:ext uri="{FF2B5EF4-FFF2-40B4-BE49-F238E27FC236}">
                <a16:creationId xmlns="" xmlns:a16="http://schemas.microsoft.com/office/drawing/2014/main" id="{4620D214-FEA4-4A2D-A39B-4EF820999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432694"/>
              </p:ext>
            </p:extLst>
          </p:nvPr>
        </p:nvGraphicFramePr>
        <p:xfrm>
          <a:off x="1320813" y="1921213"/>
          <a:ext cx="9799814" cy="331698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7465">
                  <a:extLst>
                    <a:ext uri="{9D8B030D-6E8A-4147-A177-3AD203B41FA5}">
                      <a16:colId xmlns="" xmlns:a16="http://schemas.microsoft.com/office/drawing/2014/main" val="2227589154"/>
                    </a:ext>
                  </a:extLst>
                </a:gridCol>
                <a:gridCol w="1928350">
                  <a:extLst>
                    <a:ext uri="{9D8B030D-6E8A-4147-A177-3AD203B41FA5}">
                      <a16:colId xmlns="" xmlns:a16="http://schemas.microsoft.com/office/drawing/2014/main" val="3849437973"/>
                    </a:ext>
                  </a:extLst>
                </a:gridCol>
                <a:gridCol w="1403928"/>
                <a:gridCol w="1939636">
                  <a:extLst>
                    <a:ext uri="{9D8B030D-6E8A-4147-A177-3AD203B41FA5}">
                      <a16:colId xmlns="" xmlns:a16="http://schemas.microsoft.com/office/drawing/2014/main" val="3661130435"/>
                    </a:ext>
                  </a:extLst>
                </a:gridCol>
                <a:gridCol w="1754909">
                  <a:extLst>
                    <a:ext uri="{9D8B030D-6E8A-4147-A177-3AD203B41FA5}">
                      <a16:colId xmlns="" xmlns:a16="http://schemas.microsoft.com/office/drawing/2014/main" val="3588950640"/>
                    </a:ext>
                  </a:extLst>
                </a:gridCol>
                <a:gridCol w="1505526"/>
              </a:tblGrid>
              <a:tr h="939546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600" b="1" kern="1200" baseline="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type</a:t>
                      </a:r>
                      <a:endParaRPr lang="he-IL" sz="3600" b="1" kern="1200" baseline="0" dirty="0">
                        <a:solidFill>
                          <a:srgbClr val="00B05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6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סוג</a:t>
                      </a:r>
                      <a:endParaRPr lang="en-US" sz="3600" b="1" kern="1200" baseline="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600" b="0" dirty="0" smtClean="0">
                          <a:solidFill>
                            <a:schemeClr val="tx1"/>
                          </a:solidFill>
                        </a:rPr>
                        <a:t>نوع</a:t>
                      </a:r>
                      <a:endParaRPr lang="en-US" sz="3600" b="0" kern="1200" baseline="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600" b="1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dance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6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ריקוד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600" b="0" dirty="0" smtClean="0">
                          <a:solidFill>
                            <a:schemeClr val="tx1"/>
                          </a:solidFill>
                        </a:rPr>
                        <a:t>ارقص</a:t>
                      </a:r>
                      <a:endParaRPr lang="en-US" sz="3600" b="0" kern="1200" dirty="0">
                        <a:solidFill>
                          <a:schemeClr val="tx1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538623"/>
                  </a:ext>
                </a:extLst>
              </a:tr>
              <a:tr h="939546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600" b="1" kern="1200" baseline="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at first</a:t>
                      </a:r>
                      <a:endParaRPr lang="en-US" sz="3600" b="1" kern="1200" baseline="0" dirty="0">
                        <a:solidFill>
                          <a:srgbClr val="00B05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6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בהתחלה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600" dirty="0" smtClean="0"/>
                        <a:t>في البدايه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fr-CA" sz="3600" b="1" kern="1200" dirty="0" err="1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include</a:t>
                      </a:r>
                      <a:endParaRPr lang="he-IL" sz="3600" b="1" kern="1200" dirty="0">
                        <a:solidFill>
                          <a:srgbClr val="00B05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6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כולל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600" dirty="0" smtClean="0"/>
                        <a:t>تتضمن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6139809"/>
                  </a:ext>
                </a:extLst>
              </a:tr>
              <a:tr h="939546"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en-US" sz="3600" b="1" kern="120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 </a:t>
                      </a:r>
                      <a:endParaRPr lang="he-IL" sz="3600" b="1" kern="1200" dirty="0">
                        <a:solidFill>
                          <a:srgbClr val="00B05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endParaRPr lang="en-US" sz="3600" b="1" kern="1200" baseline="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endParaRPr lang="en-US" sz="3600" b="1" kern="1200" baseline="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00000"/>
                        </a:lnSpc>
                      </a:pPr>
                      <a:r>
                        <a:rPr lang="fr-CA" sz="3600" b="1" kern="1200" dirty="0" err="1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was</a:t>
                      </a:r>
                      <a:r>
                        <a:rPr lang="fr-CA" sz="3600" b="1" kern="1200" baseline="0" dirty="0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</a:t>
                      </a:r>
                      <a:r>
                        <a:rPr lang="fr-CA" sz="3600" b="1" kern="1200" baseline="0" dirty="0" err="1">
                          <a:solidFill>
                            <a:srgbClr val="00B05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born</a:t>
                      </a:r>
                      <a:endParaRPr lang="he-IL" sz="3600" b="1" kern="1200" dirty="0">
                        <a:solidFill>
                          <a:srgbClr val="00B05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sz="3600" b="1" kern="120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נולד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ar-AE" sz="3600" dirty="0" smtClean="0"/>
                        <a:t>ولد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7670435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-571392" y="379808"/>
            <a:ext cx="13333195" cy="937327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en-US" sz="3200" dirty="0" smtClean="0"/>
              <a:t>New Vocabulary Words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486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4">
            <a:extLst>
              <a:ext uri="{FF2B5EF4-FFF2-40B4-BE49-F238E27FC236}">
                <a16:creationId xmlns="" xmlns:a16="http://schemas.microsoft.com/office/drawing/2014/main" id="{4620D214-FEA4-4A2D-A39B-4EF820999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435652"/>
              </p:ext>
            </p:extLst>
          </p:nvPr>
        </p:nvGraphicFramePr>
        <p:xfrm>
          <a:off x="667384" y="1211190"/>
          <a:ext cx="10855643" cy="3474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150579">
                  <a:extLst>
                    <a:ext uri="{9D8B030D-6E8A-4147-A177-3AD203B41FA5}">
                      <a16:colId xmlns="" xmlns:a16="http://schemas.microsoft.com/office/drawing/2014/main" val="3661130435"/>
                    </a:ext>
                  </a:extLst>
                </a:gridCol>
                <a:gridCol w="5705064">
                  <a:extLst>
                    <a:ext uri="{9D8B030D-6E8A-4147-A177-3AD203B41FA5}">
                      <a16:colId xmlns="" xmlns:a16="http://schemas.microsoft.com/office/drawing/2014/main" val="3588950640"/>
                    </a:ext>
                  </a:extLst>
                </a:gridCol>
              </a:tblGrid>
              <a:tr h="939546">
                <a:tc>
                  <a:txBody>
                    <a:bodyPr/>
                    <a:lstStyle/>
                    <a:p>
                      <a:pPr algn="l" rtl="1">
                        <a:lnSpc>
                          <a:spcPct val="150000"/>
                        </a:lnSpc>
                      </a:pPr>
                      <a:r>
                        <a:rPr lang="fr-CA" sz="3600" b="1" dirty="0" err="1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What</a:t>
                      </a:r>
                      <a:r>
                        <a:rPr lang="fr-CA" sz="3600" b="1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</a:t>
                      </a:r>
                      <a:r>
                        <a:rPr lang="fr-CA" sz="3600" b="1" dirty="0" err="1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kind</a:t>
                      </a:r>
                      <a:r>
                        <a:rPr lang="fr-CA" sz="3600" b="1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of art do </a:t>
                      </a:r>
                      <a:r>
                        <a:rPr lang="fr-CA" sz="3600" b="1" dirty="0" err="1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you</a:t>
                      </a:r>
                      <a:r>
                        <a:rPr lang="fr-CA" sz="3600" b="1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</a:t>
                      </a:r>
                      <a:r>
                        <a:rPr lang="fr-CA" sz="3600" b="1" dirty="0" err="1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like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?</a:t>
                      </a:r>
                      <a:endParaRPr lang="fr-CA" sz="3600" b="1" dirty="0">
                        <a:solidFill>
                          <a:srgbClr val="0070C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50000"/>
                        </a:lnSpc>
                      </a:pPr>
                      <a:r>
                        <a:rPr lang="fr-CA" sz="3600" b="1" kern="1200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type</a:t>
                      </a:r>
                      <a:r>
                        <a:rPr lang="fr-CA" sz="3600" b="1" kern="1200" baseline="0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(</a:t>
                      </a:r>
                      <a:r>
                        <a:rPr lang="fr-CA" sz="3600" b="1" kern="1200" baseline="0" dirty="0" err="1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noun</a:t>
                      </a:r>
                      <a:r>
                        <a:rPr lang="fr-CA" sz="3600" b="1" kern="1200" baseline="0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)</a:t>
                      </a:r>
                    </a:p>
                    <a:p>
                      <a:pPr algn="l" rtl="1">
                        <a:lnSpc>
                          <a:spcPct val="150000"/>
                        </a:lnSpc>
                      </a:pPr>
                      <a:r>
                        <a:rPr lang="fr-CA" sz="3600" b="1" kern="1200" baseline="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division, </a:t>
                      </a:r>
                      <a:r>
                        <a:rPr lang="fr-CA" sz="3600" b="1" kern="1200" baseline="0" dirty="0" err="1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kind</a:t>
                      </a:r>
                      <a:r>
                        <a:rPr lang="fr-CA" sz="3600" b="1" kern="1200" baseline="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of </a:t>
                      </a:r>
                      <a:r>
                        <a:rPr lang="fr-CA" sz="3600" b="1" kern="1200" baseline="0" dirty="0" err="1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thing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7538623"/>
                  </a:ext>
                </a:extLst>
              </a:tr>
              <a:tr h="939546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</a:pPr>
                      <a:r>
                        <a:rPr lang="fr-CA" sz="3600" b="1" kern="1200" baseline="0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I can type the </a:t>
                      </a:r>
                      <a:r>
                        <a:rPr lang="fr-CA" sz="3600" b="1" kern="1200" baseline="0" dirty="0" err="1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letter</a:t>
                      </a:r>
                      <a:r>
                        <a:rPr lang="fr-CA" sz="3600" b="1" kern="1200" baseline="0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on </a:t>
                      </a:r>
                      <a:r>
                        <a:rPr lang="fr-CA" sz="3600" b="1" kern="1200" baseline="0" dirty="0" err="1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my</a:t>
                      </a:r>
                      <a:r>
                        <a:rPr lang="fr-CA" sz="3600" b="1" kern="1200" baseline="0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computer.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1" eaLnBrk="1" latinLnBrk="0" hangingPunct="1">
                        <a:lnSpc>
                          <a:spcPct val="150000"/>
                        </a:lnSpc>
                      </a:pPr>
                      <a:r>
                        <a:rPr lang="en-US" sz="3600" b="1" kern="1200" dirty="0">
                          <a:solidFill>
                            <a:srgbClr val="0070C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type (verb)</a:t>
                      </a:r>
                      <a:endParaRPr lang="en-US" sz="3600" b="1" kern="1200" baseline="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  <a:p>
                      <a:pPr algn="l" rtl="1">
                        <a:lnSpc>
                          <a:spcPct val="150000"/>
                        </a:lnSpc>
                      </a:pPr>
                      <a:r>
                        <a:rPr lang="en-US" sz="3600" b="1" kern="1200" baseline="0" dirty="0">
                          <a:solidFill>
                            <a:srgbClr val="002060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To write with a keyboard.</a:t>
                      </a:r>
                      <a:endParaRPr lang="fr-CA" sz="3600" b="1" kern="1200" dirty="0">
                        <a:solidFill>
                          <a:srgbClr val="002060"/>
                        </a:solidFill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6139809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-553196" y="166548"/>
            <a:ext cx="13333195" cy="937327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tx2">
                    <a:lumMod val="75000"/>
                  </a:schemeClr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fr-CA" sz="3600" dirty="0">
                <a:solidFill>
                  <a:srgbClr val="0070C0"/>
                </a:solidFill>
                <a:ea typeface="+mn-ea"/>
              </a:rPr>
              <a:t>Type</a:t>
            </a:r>
            <a:r>
              <a:rPr lang="fr-CA" sz="2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96" y="594114"/>
            <a:ext cx="8710479" cy="1373409"/>
          </a:xfrm>
        </p:spPr>
        <p:txBody>
          <a:bodyPr anchor="t"/>
          <a:lstStyle/>
          <a:p>
            <a:pPr algn="l"/>
            <a:r>
              <a:rPr lang="en-US" sz="3200" dirty="0"/>
              <a:t>This is Edgar Degas. </a:t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He </a:t>
            </a:r>
            <a:r>
              <a:rPr lang="en-US" sz="3200" dirty="0">
                <a:solidFill>
                  <a:srgbClr val="00B050"/>
                </a:solidFill>
              </a:rPr>
              <a:t>was born </a:t>
            </a:r>
            <a:r>
              <a:rPr lang="en-US" sz="3200" dirty="0"/>
              <a:t>in Paris, France in 1834. </a:t>
            </a:r>
            <a:br>
              <a:rPr lang="en-US" sz="3200" dirty="0"/>
            </a:br>
            <a:endParaRPr lang="en-US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409575"/>
            <a:ext cx="4343400" cy="5467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2" y="3143250"/>
            <a:ext cx="261937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5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60" y="-80129"/>
            <a:ext cx="8710479" cy="1373409"/>
          </a:xfrm>
        </p:spPr>
        <p:txBody>
          <a:bodyPr anchor="t"/>
          <a:lstStyle/>
          <a:p>
            <a:pPr algn="l"/>
            <a:r>
              <a:rPr lang="en-US" sz="2400" dirty="0"/>
              <a:t/>
            </a:r>
            <a:br>
              <a:rPr lang="en-US" sz="2400" dirty="0"/>
            </a:br>
            <a:r>
              <a:rPr lang="en-US" sz="3200" dirty="0"/>
              <a:t>Edgar Degas was a French artist famous for his paintings of </a:t>
            </a:r>
            <a:r>
              <a:rPr lang="en-US" sz="3200" dirty="0" smtClean="0"/>
              <a:t>ballet </a:t>
            </a:r>
            <a:r>
              <a:rPr lang="en-US" sz="3200" dirty="0">
                <a:solidFill>
                  <a:srgbClr val="00B050"/>
                </a:solidFill>
              </a:rPr>
              <a:t>dancers</a:t>
            </a:r>
            <a:r>
              <a:rPr lang="en-US" sz="3200" dirty="0"/>
              <a:t>. </a:t>
            </a:r>
            <a:br>
              <a:rPr lang="en-US" sz="3200" dirty="0"/>
            </a:br>
            <a:endParaRPr lang="en-US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" b="4909"/>
          <a:stretch/>
        </p:blipFill>
        <p:spPr bwMode="auto">
          <a:xfrm>
            <a:off x="6576292" y="1574799"/>
            <a:ext cx="3046859" cy="44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79" y="1574799"/>
            <a:ext cx="3283532" cy="44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8080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15042</TotalTime>
  <Words>738</Words>
  <Application>Microsoft Office PowerPoint</Application>
  <PresentationFormat>Custom</PresentationFormat>
  <Paragraphs>159</Paragraphs>
  <Slides>47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ערכת נושא Office</vt:lpstr>
      <vt:lpstr>מערכת שידורים לאומית</vt:lpstr>
      <vt:lpstr>Dance - Vocabulary Band II</vt:lpstr>
      <vt:lpstr>Can you…?</vt:lpstr>
      <vt:lpstr>Stages to Learning Vocabulary</vt:lpstr>
      <vt:lpstr>How do you feel when you look at this painting?  </vt:lpstr>
      <vt:lpstr>PowerPoint Presentation</vt:lpstr>
      <vt:lpstr>PowerPoint Presentation</vt:lpstr>
      <vt:lpstr>This is Edgar Degas.   He was born in Paris, France in 1834.  </vt:lpstr>
      <vt:lpstr> Edgar Degas was a French artist famous for his paintings of ballet dancers.  </vt:lpstr>
      <vt:lpstr> Degas’s art also includes bronze sculptures.   All of Dega’s dancers dress in tutu’s.  They are ballet dancers.  Ballet is a type of dance. </vt:lpstr>
      <vt:lpstr>At first, Degas wanted to draw only historical paintings, but then he became interested in drawing dancers. </vt:lpstr>
      <vt:lpstr>PowerPoint Presentation</vt:lpstr>
      <vt:lpstr>Another type of dance- Flamenco</vt:lpstr>
      <vt:lpstr>Flamenco Dancers</vt:lpstr>
      <vt:lpstr>PowerPoint Presentation</vt:lpstr>
      <vt:lpstr>PowerPoint Presentation</vt:lpstr>
      <vt:lpstr>Game   Complete the picture by filling in the sentences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Bravo!  Congratulations!</vt:lpstr>
      <vt:lpstr>Writing Activity</vt:lpstr>
      <vt:lpstr>Now you can…</vt:lpstr>
      <vt:lpstr>Today’s lesson was about: Dance - Vocabulary Band II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  <vt:lpstr>Break </vt:lpstr>
      <vt:lpstr>Opera - Vocabulary Band II</vt:lpstr>
      <vt:lpstr>Can you…?</vt:lpstr>
      <vt:lpstr>Stages to Learning Vocabulary</vt:lpstr>
      <vt:lpstr> Close your eyes and listen to this.  What do you feel when you hear this?</vt:lpstr>
      <vt:lpstr>PowerPoint Presentation</vt:lpstr>
      <vt:lpstr>Dan loves opera.    Whenever he hears opera, he closes his eyes and  imagines  the singers. </vt:lpstr>
      <vt:lpstr>  Once, he watched on T.V. an Opera at the most famous La Scala Opera House in Milano, Italy. </vt:lpstr>
      <vt:lpstr>Maria Callas was the  most famous opera  singer of all times.  Dan even has a collection of all of Maria Callas’s opera music recordings at home.  </vt:lpstr>
      <vt:lpstr>Dan likes to go to the Opera in Tel Aviv.  He said:  “Some people like to go to basketball games, I love going to the opera . It is an exciting experience.  “ Both Dan and his friend Susie go to the opera in Tel Aviv every month.  </vt:lpstr>
      <vt:lpstr>Connect the word to its meaning</vt:lpstr>
      <vt:lpstr>Connect the word to its meaning</vt:lpstr>
      <vt:lpstr>Writing Activity</vt:lpstr>
      <vt:lpstr>PowerPoint Presentation</vt:lpstr>
      <vt:lpstr>Now you can…</vt:lpstr>
      <vt:lpstr>Today’s lesson was about: Opera - Vocabulary Band II</vt:lpstr>
      <vt:lpstr>השימוש ביצירות במהלך שידור זה נעשה לפי סעיף 27א לחוק זכות יוצרים, תשס"ח-2007.  אם הינך בעל הזכויות באחת היצירות, באפשרותך לבקש מאיתנו לחדול מהשימוש ביצירה,  זאת באמצעות פנייה לדוא"ל rights@education.gov.il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XX</cp:lastModifiedBy>
  <cp:revision>424</cp:revision>
  <dcterms:created xsi:type="dcterms:W3CDTF">2020-03-15T19:13:03Z</dcterms:created>
  <dcterms:modified xsi:type="dcterms:W3CDTF">2020-06-04T19:59:56Z</dcterms:modified>
</cp:coreProperties>
</file>