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7" r:id="rId2"/>
    <p:sldId id="262" r:id="rId3"/>
    <p:sldId id="313" r:id="rId4"/>
    <p:sldId id="322" r:id="rId5"/>
    <p:sldId id="320" r:id="rId6"/>
    <p:sldId id="321" r:id="rId7"/>
    <p:sldId id="319" r:id="rId8"/>
    <p:sldId id="291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60E156-DD2E-4E4F-A3BC-9121560A8974}" type="datetimeFigureOut">
              <a:rPr lang="he-IL" smtClean="0"/>
              <a:t>ד'/חשון/תשפ"ב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B9E935-8E4E-4472-9A4C-E49792A32C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7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02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1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45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95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32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7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8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736135" y="1364974"/>
            <a:ext cx="7725918" cy="346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831803" y="1720423"/>
            <a:ext cx="10872592" cy="1260000"/>
          </a:xfrm>
        </p:spPr>
        <p:txBody>
          <a:bodyPr/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</a:rPr>
              <a:t>מסיפור לתיאטרון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318585" y="3626915"/>
            <a:ext cx="10873415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עם רינת פנקס-</a:t>
            </a:r>
            <a:r>
              <a:rPr lang="he-IL" dirty="0" err="1">
                <a:sym typeface="Varela Round"/>
              </a:rPr>
              <a:t>זלאיט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28541" y="36462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70408" y="975258"/>
            <a:ext cx="9244367" cy="49074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נפגוש את </a:t>
            </a:r>
            <a:r>
              <a:rPr lang="he-IL" sz="3600" dirty="0" err="1">
                <a:cs typeface="Varela Round"/>
              </a:rPr>
              <a:t>בנצי</a:t>
            </a:r>
            <a:r>
              <a:rPr lang="he-IL" sz="3600" dirty="0">
                <a:cs typeface="Varela Round"/>
              </a:rPr>
              <a:t> בובת חבר</a:t>
            </a: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נספר סיפור </a:t>
            </a: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נציג דמויות מהסיפור</a:t>
            </a: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נפעל במשחקי תיאטרון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endParaRPr lang="he-IL" sz="2800" dirty="0">
              <a:cs typeface="Varela Round"/>
            </a:endParaRPr>
          </a:p>
        </p:txBody>
      </p:sp>
      <p:pic>
        <p:nvPicPr>
          <p:cNvPr id="3" name="גרפיקה 2" descr="ריקוד">
            <a:extLst>
              <a:ext uri="{FF2B5EF4-FFF2-40B4-BE49-F238E27FC236}">
                <a16:creationId xmlns:a16="http://schemas.microsoft.com/office/drawing/2014/main" id="{37E20B99-53B4-4A93-A6AD-6772359F8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9519" y="3664921"/>
            <a:ext cx="1131132" cy="113113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65" y="5076966"/>
            <a:ext cx="1461640" cy="126756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CE471DB-6229-43F4-B4F0-2A4E96D80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309" y="2449419"/>
            <a:ext cx="1319793" cy="7436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FAAE382-D657-45CC-999B-1BA4F725F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735" y="806628"/>
            <a:ext cx="680939" cy="13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4C89B3B5-B635-4ACC-82DA-2D4575787D5C}"/>
              </a:ext>
            </a:extLst>
          </p:cNvPr>
          <p:cNvSpPr/>
          <p:nvPr/>
        </p:nvSpPr>
        <p:spPr>
          <a:xfrm>
            <a:off x="8285870" y="675249"/>
            <a:ext cx="3334043" cy="150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1.אבא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1476C93-9254-4C5B-8609-26A9AB8A17FE}"/>
              </a:ext>
            </a:extLst>
          </p:cNvPr>
          <p:cNvSpPr/>
          <p:nvPr/>
        </p:nvSpPr>
        <p:spPr>
          <a:xfrm>
            <a:off x="4119488" y="675249"/>
            <a:ext cx="3334043" cy="150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2. דודה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80A3336-2090-47E1-9449-138E6DCB4BD8}"/>
              </a:ext>
            </a:extLst>
          </p:cNvPr>
          <p:cNvSpPr/>
          <p:nvPr/>
        </p:nvSpPr>
        <p:spPr>
          <a:xfrm>
            <a:off x="8285870" y="2980006"/>
            <a:ext cx="3334043" cy="150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3. מלך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FBC07A39-6D1C-4E02-8FC6-3DBFB5755EB2}"/>
              </a:ext>
            </a:extLst>
          </p:cNvPr>
          <p:cNvSpPr/>
          <p:nvPr/>
        </p:nvSpPr>
        <p:spPr>
          <a:xfrm>
            <a:off x="4119488" y="2980006"/>
            <a:ext cx="3334043" cy="150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4.דרקון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92B171FE-5277-4DF1-9960-9411A1B7E94F}"/>
              </a:ext>
            </a:extLst>
          </p:cNvPr>
          <p:cNvSpPr/>
          <p:nvPr/>
        </p:nvSpPr>
        <p:spPr>
          <a:xfrm>
            <a:off x="369275" y="1923757"/>
            <a:ext cx="3334043" cy="150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5. מפלצת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pic>
        <p:nvPicPr>
          <p:cNvPr id="15" name="אבא">
            <a:hlinkClick r:id="" action="ppaction://media"/>
            <a:extLst>
              <a:ext uri="{FF2B5EF4-FFF2-40B4-BE49-F238E27FC236}">
                <a16:creationId xmlns:a16="http://schemas.microsoft.com/office/drawing/2014/main" id="{F2840BBD-EF55-46A8-8498-F2EF0E902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484" y="1184028"/>
            <a:ext cx="930814" cy="930814"/>
          </a:xfrm>
          <a:prstGeom prst="rect">
            <a:avLst/>
          </a:prstGeom>
        </p:spPr>
      </p:pic>
      <p:pic>
        <p:nvPicPr>
          <p:cNvPr id="16" name="דודה">
            <a:hlinkClick r:id="" action="ppaction://media"/>
            <a:extLst>
              <a:ext uri="{FF2B5EF4-FFF2-40B4-BE49-F238E27FC236}">
                <a16:creationId xmlns:a16="http://schemas.microsoft.com/office/drawing/2014/main" id="{59CC0D5A-3D9E-4BD8-897C-D553380DE5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59790" y="1172307"/>
            <a:ext cx="942535" cy="942535"/>
          </a:xfrm>
          <a:prstGeom prst="rect">
            <a:avLst/>
          </a:prstGeom>
        </p:spPr>
      </p:pic>
      <p:pic>
        <p:nvPicPr>
          <p:cNvPr id="18" name="מלך">
            <a:hlinkClick r:id="" action="ppaction://media"/>
            <a:extLst>
              <a:ext uri="{FF2B5EF4-FFF2-40B4-BE49-F238E27FC236}">
                <a16:creationId xmlns:a16="http://schemas.microsoft.com/office/drawing/2014/main" id="{FC882BC1-35FA-4138-8D17-BCEA4CB96E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484" y="3429000"/>
            <a:ext cx="939018" cy="939018"/>
          </a:xfrm>
          <a:prstGeom prst="rect">
            <a:avLst/>
          </a:prstGeom>
        </p:spPr>
      </p:pic>
      <p:pic>
        <p:nvPicPr>
          <p:cNvPr id="19" name="דרקון">
            <a:hlinkClick r:id="" action="ppaction://media"/>
            <a:extLst>
              <a:ext uri="{FF2B5EF4-FFF2-40B4-BE49-F238E27FC236}">
                <a16:creationId xmlns:a16="http://schemas.microsoft.com/office/drawing/2014/main" id="{B4357915-A6C9-4C05-8729-911EE9557A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61315" y="3429000"/>
            <a:ext cx="1041010" cy="1041010"/>
          </a:xfrm>
          <a:prstGeom prst="rect">
            <a:avLst/>
          </a:prstGeom>
        </p:spPr>
      </p:pic>
      <p:pic>
        <p:nvPicPr>
          <p:cNvPr id="20" name="מפלצת (1)">
            <a:hlinkClick r:id="" action="ppaction://media"/>
            <a:extLst>
              <a:ext uri="{FF2B5EF4-FFF2-40B4-BE49-F238E27FC236}">
                <a16:creationId xmlns:a16="http://schemas.microsoft.com/office/drawing/2014/main" id="{99FE67AF-D91E-42B1-8978-AE8F18E14D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06413" y="2369234"/>
            <a:ext cx="1059766" cy="10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5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2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6000" y="86629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95630" y="928467"/>
            <a:ext cx="9228654" cy="520504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פגשנו את </a:t>
            </a:r>
            <a:r>
              <a:rPr lang="he-IL" sz="4000" dirty="0" err="1">
                <a:cs typeface="Varela Round"/>
              </a:rPr>
              <a:t>בנצי</a:t>
            </a:r>
            <a:r>
              <a:rPr lang="he-IL" sz="4000" dirty="0">
                <a:cs typeface="Varela Round"/>
              </a:rPr>
              <a:t> בובת חבר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ספרנו סיפור 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הצגנו דמויות מהסיפור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פעלנו במשחקי תיאטרון</a:t>
            </a: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  <a:p>
            <a:pPr>
              <a:lnSpc>
                <a:spcPct val="200000"/>
              </a:lnSpc>
            </a:pPr>
            <a:endParaRPr lang="he-IL" sz="2800" dirty="0">
              <a:cs typeface="Varela Round"/>
            </a:endParaRPr>
          </a:p>
        </p:txBody>
      </p:sp>
      <p:pic>
        <p:nvPicPr>
          <p:cNvPr id="11" name="גרפיקה 10" descr="ריקוד">
            <a:extLst>
              <a:ext uri="{FF2B5EF4-FFF2-40B4-BE49-F238E27FC236}">
                <a16:creationId xmlns:a16="http://schemas.microsoft.com/office/drawing/2014/main" id="{1DBF5C2F-7278-495F-A7EF-B175B2B13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9519" y="3664921"/>
            <a:ext cx="1131132" cy="113113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9CC50A-6CEC-434D-AD09-0966994DD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65" y="5076966"/>
            <a:ext cx="1461640" cy="126756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D2C6DE9-D765-4BFA-8982-C2E58F3BA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309" y="2449419"/>
            <a:ext cx="1319793" cy="74366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4327009-50E1-404C-A3CD-E6843F2E3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735" y="806629"/>
            <a:ext cx="680939" cy="13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רינת פנקס </a:t>
            </a:r>
            <a:r>
              <a:rPr lang="he-IL" sz="2000" dirty="0" err="1"/>
              <a:t>זלאיט</a:t>
            </a:r>
            <a:r>
              <a:rPr lang="he-IL" sz="2000" dirty="0"/>
              <a:t> – גננת, מנחה בתוכנית 'המוזה באה לגן'</a:t>
            </a:r>
          </a:p>
          <a:p>
            <a:r>
              <a:rPr lang="he-IL" sz="2000" dirty="0"/>
              <a:t>סמדר בן </a:t>
            </a:r>
            <a:r>
              <a:rPr lang="he-IL" sz="2000" dirty="0" err="1"/>
              <a:t>שיטרית</a:t>
            </a:r>
            <a:r>
              <a:rPr lang="he-IL" sz="2000" dirty="0"/>
              <a:t> – מדריכה לאמנות מחוז צפון, האגף לחינוך קדם יסודי</a:t>
            </a:r>
          </a:p>
          <a:p>
            <a:r>
              <a:rPr lang="he-IL" sz="2000" dirty="0"/>
              <a:t>סיגל עמיר – מדריכה ארצית לאמנויות,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  <a:sym typeface="Varela Round"/>
              </a:rPr>
              <a:t>אינה </a:t>
            </a:r>
            <a:r>
              <a:rPr lang="he-IL" sz="2000" kern="0" dirty="0" err="1">
                <a:latin typeface="Varela Round"/>
                <a:cs typeface="Varela Round"/>
                <a:sym typeface="Varela Round"/>
              </a:rPr>
              <a:t>פלוטוב</a:t>
            </a:r>
            <a:r>
              <a:rPr lang="he-IL" sz="2000" kern="0" dirty="0">
                <a:latin typeface="Varela Round"/>
                <a:cs typeface="Varela Round"/>
                <a:sym typeface="Varela Round"/>
              </a:rPr>
              <a:t> – מנהלת היחידה למידענות וטכנולוגיות תקשוב,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  <a:sym typeface="Varela Round"/>
              </a:rPr>
              <a:t>רינת אלפיה – מדריכה ארצית ללמידה מרחוק, מנהל תקשוב טכנולוגיה ומערכות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3795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הספר :  המלחמה האדירה/ כתבה ואיירה אורה אייל</a:t>
            </a:r>
          </a:p>
          <a:p>
            <a:pPr marL="0" indent="0">
              <a:buNone/>
            </a:pPr>
            <a:r>
              <a:rPr lang="he-IL" dirty="0"/>
              <a:t>               בהוצאת  ספרית פועלים, 1986</a:t>
            </a:r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6166" y="447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8050" y="3016167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89" y="1838684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185</Words>
  <Application>Microsoft Office PowerPoint</Application>
  <PresentationFormat>מסך רחב</PresentationFormat>
  <Paragraphs>39</Paragraphs>
  <Slides>8</Slides>
  <Notes>3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Varela Round</vt:lpstr>
      <vt:lpstr>1_ערכת נושא Office</vt:lpstr>
      <vt:lpstr>מערכת שידורים לאומית</vt:lpstr>
      <vt:lpstr>מסיפור לתיאטרון </vt:lpstr>
      <vt:lpstr>מה נעשה היום? </vt:lpstr>
      <vt:lpstr>מצגת של PowerPoint‏</vt:lpstr>
      <vt:lpstr>מה עשינו היום? 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Sigal Amir</dc:creator>
  <cp:lastModifiedBy>שני שמלה/Shani Chemla</cp:lastModifiedBy>
  <cp:revision>23</cp:revision>
  <dcterms:created xsi:type="dcterms:W3CDTF">2020-03-29T17:27:34Z</dcterms:created>
  <dcterms:modified xsi:type="dcterms:W3CDTF">2021-10-10T11:15:09Z</dcterms:modified>
</cp:coreProperties>
</file>