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4"/>
  </p:notesMasterIdLst>
  <p:sldIdLst>
    <p:sldId id="257" r:id="rId2"/>
    <p:sldId id="262" r:id="rId3"/>
    <p:sldId id="263" r:id="rId4"/>
    <p:sldId id="302" r:id="rId5"/>
    <p:sldId id="303" r:id="rId6"/>
    <p:sldId id="304" r:id="rId7"/>
    <p:sldId id="305" r:id="rId8"/>
    <p:sldId id="306" r:id="rId9"/>
    <p:sldId id="308" r:id="rId10"/>
    <p:sldId id="322" r:id="rId11"/>
    <p:sldId id="307" r:id="rId12"/>
    <p:sldId id="309" r:id="rId13"/>
    <p:sldId id="312" r:id="rId14"/>
    <p:sldId id="313" r:id="rId15"/>
    <p:sldId id="314" r:id="rId16"/>
    <p:sldId id="310" r:id="rId17"/>
    <p:sldId id="316" r:id="rId18"/>
    <p:sldId id="332" r:id="rId19"/>
    <p:sldId id="315" r:id="rId20"/>
    <p:sldId id="317" r:id="rId21"/>
    <p:sldId id="318" r:id="rId22"/>
    <p:sldId id="319" r:id="rId23"/>
    <p:sldId id="320" r:id="rId24"/>
    <p:sldId id="321" r:id="rId25"/>
    <p:sldId id="326" r:id="rId26"/>
    <p:sldId id="329" r:id="rId27"/>
    <p:sldId id="328" r:id="rId28"/>
    <p:sldId id="327" r:id="rId29"/>
    <p:sldId id="325" r:id="rId30"/>
    <p:sldId id="330" r:id="rId31"/>
    <p:sldId id="331" r:id="rId32"/>
    <p:sldId id="291" r:id="rId3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B4BC"/>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647" autoAdjust="0"/>
    <p:restoredTop sz="80142" autoAdjust="0"/>
  </p:normalViewPr>
  <p:slideViewPr>
    <p:cSldViewPr snapToGrid="0" snapToObjects="1">
      <p:cViewPr varScale="1">
        <p:scale>
          <a:sx n="88" d="100"/>
          <a:sy n="88" d="100"/>
        </p:scale>
        <p:origin x="1392" y="96"/>
      </p:cViewPr>
      <p:guideLst>
        <p:guide orient="horz" pos="2160"/>
        <p:guide pos="3841"/>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ד'/חשון/תשפ"ב</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4316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6257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6760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6723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4986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2500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56241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07841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3462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7869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716146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19455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24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..\Downloads\y2mate.com%20-%20Sample%20Student%20Speech_Y45aAZ5-aBw_360p.mp4</a:t>
            </a:r>
            <a:endParaRPr dirty="0"/>
          </a:p>
        </p:txBody>
      </p:sp>
    </p:spTree>
    <p:extLst>
      <p:ext uri="{BB962C8B-B14F-4D97-AF65-F5344CB8AC3E}">
        <p14:creationId xmlns:p14="http://schemas.microsoft.com/office/powerpoint/2010/main" val="1168235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33791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4265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54450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39311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31280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7677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77098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1312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0284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10791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9638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56080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5995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8862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21666" y="1038550"/>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8550"/>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40950"/>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תמונה 2">
            <a:extLst>
              <a:ext uri="{FF2B5EF4-FFF2-40B4-BE49-F238E27FC236}">
                <a16:creationId xmlns:a16="http://schemas.microsoft.com/office/drawing/2014/main" id="{17EB8ADE-329E-483A-BB58-A9A4083A786C}"/>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88E21E86-1DBB-4D92-9E21-5D845630C780}"/>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8C2D82C7-48CD-4B0E-A3FE-773F5B7A23C6}"/>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338C3D56-3CA1-4B7D-8676-1A3FBF555286}"/>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rtl="0">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rtl="0">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0"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rtl="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gn="l" rtl="0">
              <a:lnSpc>
                <a:spcPct val="150000"/>
              </a:lnSpc>
              <a:spcBef>
                <a:spcPts val="0"/>
              </a:spcBef>
              <a:spcAft>
                <a:spcPts val="600"/>
              </a:spcAft>
              <a:defRPr sz="2400">
                <a:solidFill>
                  <a:srgbClr val="002060"/>
                </a:solidFill>
                <a:latin typeface="Varela Round" pitchFamily="2" charset="-79"/>
                <a:cs typeface="Varela Round" pitchFamily="2" charset="-79"/>
              </a:defRPr>
            </a:lvl1pPr>
            <a:lvl2pPr algn="l" rtl="0">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031962" cy="540000"/>
          </a:xfrm>
        </p:spPr>
        <p:txBody>
          <a:bodyPr anchor="ctr">
            <a:noAutofit/>
          </a:bodyPr>
          <a:lstStyle>
            <a:lvl1pPr marL="185757" indent="0" algn="ctr" rtl="0">
              <a:buNone/>
              <a:defRPr sz="2800" b="1">
                <a:ln>
                  <a:noFill/>
                </a:ln>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chor="ct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48159"/>
            <a:ext cx="7910518" cy="5224442"/>
          </a:xfrm>
          <a:prstGeom prst="rect">
            <a:avLst/>
          </a:prstGeom>
        </p:spPr>
        <p:txBody>
          <a:bodyPr anchor="ctr">
            <a:noAutofit/>
          </a:bodyPr>
          <a:lstStyle>
            <a:lvl1pPr algn="l" rtl="0">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rtl="0">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להצגת סרט">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lgn="l" rtl="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l" rtl="0">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rtl="0">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A3668FCF-077B-44DF-8CC7-9B4448CCB2A0}"/>
              </a:ext>
            </a:extLst>
          </p:cNvPr>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233132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rtl="0">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ציין מיקום של תמונה 2">
            <a:extLst>
              <a:ext uri="{FF2B5EF4-FFF2-40B4-BE49-F238E27FC236}">
                <a16:creationId xmlns:a16="http://schemas.microsoft.com/office/drawing/2014/main" id="{41A6383F-9D53-488C-91A3-EED98BD172FC}"/>
              </a:ext>
            </a:extLst>
          </p:cNvPr>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352CC35E-A0A0-439F-98E5-4AA7E4F8CDB7}"/>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ד'/חשון/תשפ"ב</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3" r:id="rId4"/>
    <p:sldLayoutId id="2147483665" r:id="rId5"/>
    <p:sldLayoutId id="2147483666" r:id="rId6"/>
    <p:sldLayoutId id="2147483663" r:id="rId7"/>
    <p:sldLayoutId id="2147483669" r:id="rId8"/>
    <p:sldLayoutId id="2147483671" r:id="rId9"/>
    <p:sldLayoutId id="2147483668" r:id="rId10"/>
    <p:sldLayoutId id="2147483670" r:id="rId11"/>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15.jpeg"/><Relationship Id="rId5" Type="http://schemas.openxmlformats.org/officeDocument/2006/relationships/image" Target="../media/image14.jpeg"/><Relationship Id="rId10" Type="http://schemas.openxmlformats.org/officeDocument/2006/relationships/image" Target="../media/image19.png"/><Relationship Id="rId4" Type="http://schemas.openxmlformats.org/officeDocument/2006/relationships/image" Target="../media/image13.jpeg"/><Relationship Id="rId9"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hyperlink" Target="../Downloads/y2mate.com%20-%20Bad%20Public%20Speaking%20Example%204_kql-pvnid0s_360p.mp4"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9.xml"/><Relationship Id="rId1" Type="http://schemas.openxmlformats.org/officeDocument/2006/relationships/slideLayout" Target="../slideLayouts/slideLayout4.xml"/><Relationship Id="rId5" Type="http://schemas.openxmlformats.org/officeDocument/2006/relationships/image" Target="../media/image22.jpeg"/><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1.xml"/><Relationship Id="rId1" Type="http://schemas.openxmlformats.org/officeDocument/2006/relationships/slideLayout" Target="../slideLayouts/slideLayout4.xml"/><Relationship Id="rId5" Type="http://schemas.openxmlformats.org/officeDocument/2006/relationships/image" Target="../media/image25.jpeg"/><Relationship Id="rId4" Type="http://schemas.openxmlformats.org/officeDocument/2006/relationships/image" Target="../media/image24.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Downloads/y2mate.com%20-%20Sample%20Student%20Speech_Y45aAZ5-aBw_360p.mp4"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4747197" y="1382856"/>
            <a:ext cx="2978591" cy="5305329"/>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nSpc>
                <a:spcPct val="150000"/>
              </a:lnSpc>
            </a:pPr>
            <a:r>
              <a:rPr lang="en-US" sz="3200" b="0" dirty="0"/>
              <a:t>subject</a:t>
            </a:r>
          </a:p>
          <a:p>
            <a:pPr>
              <a:lnSpc>
                <a:spcPct val="150000"/>
              </a:lnSpc>
            </a:pPr>
            <a:r>
              <a:rPr lang="en-US" sz="3200" b="0" dirty="0"/>
              <a:t>content</a:t>
            </a:r>
          </a:p>
          <a:p>
            <a:pPr>
              <a:lnSpc>
                <a:spcPct val="150000"/>
              </a:lnSpc>
            </a:pPr>
            <a:r>
              <a:rPr lang="en-US" sz="3200" b="0" dirty="0"/>
              <a:t>audience</a:t>
            </a:r>
          </a:p>
          <a:p>
            <a:pPr>
              <a:lnSpc>
                <a:spcPct val="150000"/>
              </a:lnSpc>
            </a:pPr>
            <a:r>
              <a:rPr lang="en-US" sz="3200" b="0" dirty="0"/>
              <a:t>tools</a:t>
            </a:r>
          </a:p>
          <a:p>
            <a:pPr>
              <a:lnSpc>
                <a:spcPct val="150000"/>
              </a:lnSpc>
            </a:pPr>
            <a:r>
              <a:rPr lang="en-US" sz="3200" b="0" dirty="0"/>
              <a:t>engage</a:t>
            </a:r>
          </a:p>
          <a:p>
            <a:pPr>
              <a:lnSpc>
                <a:spcPct val="150000"/>
              </a:lnSpc>
            </a:pPr>
            <a:r>
              <a:rPr lang="en-US" sz="3200" b="0" dirty="0"/>
              <a:t>entice</a:t>
            </a:r>
          </a:p>
          <a:p>
            <a:pPr>
              <a:lnSpc>
                <a:spcPct val="150000"/>
              </a:lnSpc>
            </a:pPr>
            <a:r>
              <a:rPr lang="en-US" sz="3200" b="0" dirty="0"/>
              <a:t>facilitator</a:t>
            </a:r>
          </a:p>
          <a:p>
            <a:pPr>
              <a:lnSpc>
                <a:spcPct val="150000"/>
              </a:lnSpc>
            </a:pPr>
            <a:r>
              <a:rPr lang="en-US" sz="3200" b="0" dirty="0">
                <a:solidFill>
                  <a:srgbClr val="192A72"/>
                </a:solidFill>
              </a:rPr>
              <a:t>“buy in”</a:t>
            </a:r>
          </a:p>
          <a:p>
            <a:pPr>
              <a:lnSpc>
                <a:spcPct val="150000"/>
              </a:lnSpc>
            </a:pPr>
            <a:endParaRPr lang="en-US" sz="3200" b="0" dirty="0">
              <a:solidFill>
                <a:srgbClr val="192A72"/>
              </a:solidFill>
            </a:endParaRP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KEY WORDS PART 1</a:t>
            </a:r>
            <a:endParaRPr lang="he-IL" dirty="0">
              <a:solidFill>
                <a:srgbClr val="192A72"/>
              </a:solidFill>
            </a:endParaRPr>
          </a:p>
        </p:txBody>
      </p:sp>
    </p:spTree>
    <p:extLst>
      <p:ext uri="{BB962C8B-B14F-4D97-AF65-F5344CB8AC3E}">
        <p14:creationId xmlns:p14="http://schemas.microsoft.com/office/powerpoint/2010/main" val="1505736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208638" y="1203906"/>
            <a:ext cx="9895438" cy="422776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u="sng" dirty="0">
                <a:solidFill>
                  <a:srgbClr val="192A72"/>
                </a:solidFill>
              </a:rPr>
              <a:t>subject</a:t>
            </a:r>
          </a:p>
          <a:p>
            <a:endParaRPr lang="en-US" sz="3200" b="0" u="sng" dirty="0">
              <a:solidFill>
                <a:srgbClr val="192A72"/>
              </a:solidFill>
            </a:endParaRPr>
          </a:p>
          <a:p>
            <a:r>
              <a:rPr lang="en-US" sz="3200" b="0" u="sng" dirty="0">
                <a:solidFill>
                  <a:srgbClr val="192A72"/>
                </a:solidFill>
              </a:rPr>
              <a:t>content</a:t>
            </a:r>
          </a:p>
          <a:p>
            <a:endParaRPr lang="en-US" sz="3200" b="0" u="sng" dirty="0">
              <a:solidFill>
                <a:srgbClr val="192A72"/>
              </a:solidFill>
            </a:endParaRPr>
          </a:p>
          <a:p>
            <a:r>
              <a:rPr lang="en-US" sz="3200" b="0" u="sng" dirty="0">
                <a:solidFill>
                  <a:srgbClr val="192A72"/>
                </a:solidFill>
              </a:rPr>
              <a:t>audience</a:t>
            </a:r>
          </a:p>
          <a:p>
            <a:endParaRPr lang="en-US" sz="3200" b="0" u="sng" dirty="0">
              <a:solidFill>
                <a:srgbClr val="192A72"/>
              </a:solidFill>
            </a:endParaRPr>
          </a:p>
          <a:p>
            <a:r>
              <a:rPr lang="en-US" sz="3200" b="0" u="sng" dirty="0">
                <a:solidFill>
                  <a:srgbClr val="192A72"/>
                </a:solidFill>
              </a:rPr>
              <a:t>tools</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Preparation</a:t>
            </a:r>
            <a:endParaRPr lang="he-IL" dirty="0">
              <a:solidFill>
                <a:srgbClr val="192A72"/>
              </a:solidFill>
            </a:endParaRPr>
          </a:p>
        </p:txBody>
      </p:sp>
    </p:spTree>
    <p:extLst>
      <p:ext uri="{BB962C8B-B14F-4D97-AF65-F5344CB8AC3E}">
        <p14:creationId xmlns:p14="http://schemas.microsoft.com/office/powerpoint/2010/main" val="3385527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680635" y="522029"/>
            <a:ext cx="9895438" cy="140328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IDENTIFY MY GOAL:</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SUBJECT</a:t>
            </a:r>
            <a:endParaRPr lang="he-IL" dirty="0">
              <a:solidFill>
                <a:srgbClr val="192A72"/>
              </a:solidFill>
            </a:endParaRPr>
          </a:p>
        </p:txBody>
      </p:sp>
      <p:sp>
        <p:nvSpPr>
          <p:cNvPr id="4" name="כותרת 6">
            <a:extLst>
              <a:ext uri="{FF2B5EF4-FFF2-40B4-BE49-F238E27FC236}">
                <a16:creationId xmlns:a16="http://schemas.microsoft.com/office/drawing/2014/main" id="{E16B1A15-391D-40C1-AF0B-8CE770C97F57}"/>
              </a:ext>
            </a:extLst>
          </p:cNvPr>
          <p:cNvSpPr txBox="1">
            <a:spLocks/>
          </p:cNvSpPr>
          <p:nvPr/>
        </p:nvSpPr>
        <p:spPr>
          <a:xfrm>
            <a:off x="344031" y="1795983"/>
            <a:ext cx="11633703" cy="14032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 Inform       Convince       Persuade        Evoke emotion</a:t>
            </a:r>
          </a:p>
        </p:txBody>
      </p:sp>
      <p:sp>
        <p:nvSpPr>
          <p:cNvPr id="6" name="כותרת 6">
            <a:extLst>
              <a:ext uri="{FF2B5EF4-FFF2-40B4-BE49-F238E27FC236}">
                <a16:creationId xmlns:a16="http://schemas.microsoft.com/office/drawing/2014/main" id="{E1315A0B-371C-4AF2-A821-73928B5B3F40}"/>
              </a:ext>
            </a:extLst>
          </p:cNvPr>
          <p:cNvSpPr txBox="1">
            <a:spLocks/>
          </p:cNvSpPr>
          <p:nvPr/>
        </p:nvSpPr>
        <p:spPr>
          <a:xfrm>
            <a:off x="1427428" y="2754425"/>
            <a:ext cx="9895438" cy="2091349"/>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92A72"/>
                </a:solidFill>
              </a:rPr>
              <a:t>objectives</a:t>
            </a:r>
            <a:r>
              <a:rPr lang="en-US" sz="3200" dirty="0">
                <a:solidFill>
                  <a:srgbClr val="12B4BC"/>
                </a:solidFill>
              </a:rPr>
              <a:t> </a:t>
            </a:r>
          </a:p>
          <a:p>
            <a:r>
              <a:rPr lang="en-US" sz="3200" dirty="0">
                <a:solidFill>
                  <a:srgbClr val="12B4BC"/>
                </a:solidFill>
              </a:rPr>
              <a:t>need </a:t>
            </a:r>
          </a:p>
          <a:p>
            <a:r>
              <a:rPr lang="en-US" sz="3200" dirty="0">
                <a:solidFill>
                  <a:srgbClr val="12B4BC"/>
                </a:solidFill>
              </a:rPr>
              <a:t>know</a:t>
            </a:r>
          </a:p>
        </p:txBody>
      </p:sp>
    </p:spTree>
    <p:extLst>
      <p:ext uri="{BB962C8B-B14F-4D97-AF65-F5344CB8AC3E}">
        <p14:creationId xmlns:p14="http://schemas.microsoft.com/office/powerpoint/2010/main" val="661617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554031" y="629300"/>
            <a:ext cx="9895438" cy="140328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KNOW THE MATERIAL!</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CONTENT</a:t>
            </a:r>
            <a:endParaRPr lang="he-IL" dirty="0">
              <a:solidFill>
                <a:srgbClr val="192A72"/>
              </a:solidFill>
            </a:endParaRPr>
          </a:p>
        </p:txBody>
      </p:sp>
      <p:sp>
        <p:nvSpPr>
          <p:cNvPr id="4" name="כותרת 6">
            <a:extLst>
              <a:ext uri="{FF2B5EF4-FFF2-40B4-BE49-F238E27FC236}">
                <a16:creationId xmlns:a16="http://schemas.microsoft.com/office/drawing/2014/main" id="{E16B1A15-391D-40C1-AF0B-8CE770C97F57}"/>
              </a:ext>
            </a:extLst>
          </p:cNvPr>
          <p:cNvSpPr txBox="1">
            <a:spLocks/>
          </p:cNvSpPr>
          <p:nvPr/>
        </p:nvSpPr>
        <p:spPr>
          <a:xfrm>
            <a:off x="503829" y="1212392"/>
            <a:ext cx="11995842" cy="198044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t>  Presenter = Expert = Facilitator</a:t>
            </a:r>
          </a:p>
        </p:txBody>
      </p:sp>
      <p:sp>
        <p:nvSpPr>
          <p:cNvPr id="5" name="כותרת 6">
            <a:extLst>
              <a:ext uri="{FF2B5EF4-FFF2-40B4-BE49-F238E27FC236}">
                <a16:creationId xmlns:a16="http://schemas.microsoft.com/office/drawing/2014/main" id="{E0A71A82-24C9-443F-8F93-C377B440D6B1}"/>
              </a:ext>
            </a:extLst>
          </p:cNvPr>
          <p:cNvSpPr txBox="1">
            <a:spLocks/>
          </p:cNvSpPr>
          <p:nvPr/>
        </p:nvSpPr>
        <p:spPr>
          <a:xfrm>
            <a:off x="1427428" y="2743986"/>
            <a:ext cx="9895438" cy="153027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2B4BC"/>
                </a:solidFill>
              </a:rPr>
              <a:t>Enhance </a:t>
            </a:r>
          </a:p>
          <a:p>
            <a:r>
              <a:rPr lang="en-US" sz="3200" dirty="0">
                <a:solidFill>
                  <a:srgbClr val="12B4BC"/>
                </a:solidFill>
              </a:rPr>
              <a:t>Encourage</a:t>
            </a:r>
          </a:p>
          <a:p>
            <a:r>
              <a:rPr lang="en-US" sz="3200" dirty="0">
                <a:solidFill>
                  <a:srgbClr val="12B4BC"/>
                </a:solidFill>
              </a:rPr>
              <a:t>Want More</a:t>
            </a:r>
          </a:p>
        </p:txBody>
      </p:sp>
      <p:pic>
        <p:nvPicPr>
          <p:cNvPr id="11266" name="Picture 2" descr="Image result for caricature of teacher with students">
            <a:extLst>
              <a:ext uri="{FF2B5EF4-FFF2-40B4-BE49-F238E27FC236}">
                <a16:creationId xmlns:a16="http://schemas.microsoft.com/office/drawing/2014/main" id="{0EFBD793-0D89-4808-9447-03712B357F0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7511" y="4274262"/>
            <a:ext cx="2738549" cy="2204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3036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554031" y="544097"/>
            <a:ext cx="9895438" cy="140328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KNOW YOUR AUDIENCE!!</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AUDIENCE</a:t>
            </a:r>
            <a:endParaRPr lang="he-IL" dirty="0">
              <a:solidFill>
                <a:srgbClr val="192A72"/>
              </a:solidFill>
            </a:endParaRPr>
          </a:p>
        </p:txBody>
      </p:sp>
      <p:sp>
        <p:nvSpPr>
          <p:cNvPr id="4" name="כותרת 6">
            <a:extLst>
              <a:ext uri="{FF2B5EF4-FFF2-40B4-BE49-F238E27FC236}">
                <a16:creationId xmlns:a16="http://schemas.microsoft.com/office/drawing/2014/main" id="{E16B1A15-391D-40C1-AF0B-8CE770C97F57}"/>
              </a:ext>
            </a:extLst>
          </p:cNvPr>
          <p:cNvSpPr txBox="1">
            <a:spLocks/>
          </p:cNvSpPr>
          <p:nvPr/>
        </p:nvSpPr>
        <p:spPr>
          <a:xfrm>
            <a:off x="2263366" y="2261488"/>
            <a:ext cx="8166226" cy="1403287"/>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 humor             engage             entice</a:t>
            </a:r>
          </a:p>
        </p:txBody>
      </p:sp>
      <p:sp>
        <p:nvSpPr>
          <p:cNvPr id="5" name="כותרת 6">
            <a:extLst>
              <a:ext uri="{FF2B5EF4-FFF2-40B4-BE49-F238E27FC236}">
                <a16:creationId xmlns:a16="http://schemas.microsoft.com/office/drawing/2014/main" id="{E0A71A82-24C9-443F-8F93-C377B440D6B1}"/>
              </a:ext>
            </a:extLst>
          </p:cNvPr>
          <p:cNvSpPr txBox="1">
            <a:spLocks/>
          </p:cNvSpPr>
          <p:nvPr/>
        </p:nvSpPr>
        <p:spPr>
          <a:xfrm>
            <a:off x="1427428" y="3318914"/>
            <a:ext cx="9895438" cy="905347"/>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2B4BC"/>
                </a:solidFill>
              </a:rPr>
              <a:t>requires research</a:t>
            </a:r>
          </a:p>
        </p:txBody>
      </p:sp>
      <p:sp>
        <p:nvSpPr>
          <p:cNvPr id="9" name="כותרת 6">
            <a:extLst>
              <a:ext uri="{FF2B5EF4-FFF2-40B4-BE49-F238E27FC236}">
                <a16:creationId xmlns:a16="http://schemas.microsoft.com/office/drawing/2014/main" id="{AF64290B-F520-47D2-A0F6-ABB06EC1EAB8}"/>
              </a:ext>
            </a:extLst>
          </p:cNvPr>
          <p:cNvSpPr txBox="1">
            <a:spLocks/>
          </p:cNvSpPr>
          <p:nvPr/>
        </p:nvSpPr>
        <p:spPr>
          <a:xfrm>
            <a:off x="1427428" y="1621910"/>
            <a:ext cx="9895438" cy="905347"/>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92A72"/>
                </a:solidFill>
              </a:rPr>
              <a:t>“buy in”</a:t>
            </a:r>
            <a:endParaRPr lang="en-US" sz="3200" dirty="0">
              <a:solidFill>
                <a:srgbClr val="FF0000"/>
              </a:solidFill>
            </a:endParaRPr>
          </a:p>
        </p:txBody>
      </p:sp>
      <p:pic>
        <p:nvPicPr>
          <p:cNvPr id="10242" name="Picture 2" descr="Image result for caricature of audience">
            <a:extLst>
              <a:ext uri="{FF2B5EF4-FFF2-40B4-BE49-F238E27FC236}">
                <a16:creationId xmlns:a16="http://schemas.microsoft.com/office/drawing/2014/main" id="{DACAF2D6-CCCD-4061-99EA-7380205CD67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230" y="4224261"/>
            <a:ext cx="3388103" cy="2212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0587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826828" y="673393"/>
            <a:ext cx="11291034" cy="91571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3200" b="0" dirty="0">
              <a:solidFill>
                <a:srgbClr val="12B4BC"/>
              </a:solidFill>
            </a:endParaRPr>
          </a:p>
          <a:p>
            <a:r>
              <a:rPr lang="en-US" sz="3200" b="0" dirty="0">
                <a:solidFill>
                  <a:srgbClr val="12B4BC"/>
                </a:solidFill>
              </a:rPr>
              <a:t>WH ?s</a:t>
            </a:r>
          </a:p>
          <a:p>
            <a:endParaRPr lang="en-US" sz="3200" b="0" dirty="0">
              <a:solidFill>
                <a:srgbClr val="12B4BC"/>
              </a:solidFill>
            </a:endParaRP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TOOLS</a:t>
            </a:r>
            <a:endParaRPr lang="he-IL" dirty="0">
              <a:solidFill>
                <a:srgbClr val="192A72"/>
              </a:solidFill>
            </a:endParaRPr>
          </a:p>
        </p:txBody>
      </p:sp>
      <p:sp>
        <p:nvSpPr>
          <p:cNvPr id="9" name="כותרת 6">
            <a:extLst>
              <a:ext uri="{FF2B5EF4-FFF2-40B4-BE49-F238E27FC236}">
                <a16:creationId xmlns:a16="http://schemas.microsoft.com/office/drawing/2014/main" id="{438BAA36-E535-4840-956D-1A09240EF9E7}"/>
              </a:ext>
            </a:extLst>
          </p:cNvPr>
          <p:cNvSpPr txBox="1">
            <a:spLocks/>
          </p:cNvSpPr>
          <p:nvPr/>
        </p:nvSpPr>
        <p:spPr>
          <a:xfrm>
            <a:off x="396172" y="1308441"/>
            <a:ext cx="5335655" cy="72000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t>Which aids?</a:t>
            </a:r>
          </a:p>
        </p:txBody>
      </p:sp>
      <p:sp>
        <p:nvSpPr>
          <p:cNvPr id="10" name="כותרת 6">
            <a:extLst>
              <a:ext uri="{FF2B5EF4-FFF2-40B4-BE49-F238E27FC236}">
                <a16:creationId xmlns:a16="http://schemas.microsoft.com/office/drawing/2014/main" id="{B0722C2F-A77E-498C-81C8-9E25F8C2F9F6}"/>
              </a:ext>
            </a:extLst>
          </p:cNvPr>
          <p:cNvSpPr txBox="1">
            <a:spLocks/>
          </p:cNvSpPr>
          <p:nvPr/>
        </p:nvSpPr>
        <p:spPr>
          <a:xfrm>
            <a:off x="464627" y="4039632"/>
            <a:ext cx="5527594" cy="915712"/>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t>Why(purpose)?</a:t>
            </a:r>
            <a:endParaRPr lang="en-US" sz="2400" b="0" dirty="0">
              <a:solidFill>
                <a:srgbClr val="FF0000"/>
              </a:solidFill>
            </a:endParaRPr>
          </a:p>
        </p:txBody>
      </p:sp>
      <p:pic>
        <p:nvPicPr>
          <p:cNvPr id="9218" name="Picture 2" descr="Image result for caricature of music">
            <a:extLst>
              <a:ext uri="{FF2B5EF4-FFF2-40B4-BE49-F238E27FC236}">
                <a16:creationId xmlns:a16="http://schemas.microsoft.com/office/drawing/2014/main" id="{A1A38E9C-ACEA-4594-A074-E53E3E8F213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6607" y="1682275"/>
            <a:ext cx="1419595" cy="1267707"/>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Image result for caricature power point">
            <a:extLst>
              <a:ext uri="{FF2B5EF4-FFF2-40B4-BE49-F238E27FC236}">
                <a16:creationId xmlns:a16="http://schemas.microsoft.com/office/drawing/2014/main" id="{D2571AEC-E9D3-40BA-8132-19C6214EA2A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98181" y="1682275"/>
            <a:ext cx="1539089" cy="1232498"/>
          </a:xfrm>
          <a:prstGeom prst="rect">
            <a:avLst/>
          </a:prstGeom>
          <a:noFill/>
          <a:extLst>
            <a:ext uri="{909E8E84-426E-40DD-AFC4-6F175D3DCCD1}">
              <a14:hiddenFill xmlns:a14="http://schemas.microsoft.com/office/drawing/2010/main">
                <a:solidFill>
                  <a:srgbClr val="FFFFFF"/>
                </a:solidFill>
              </a14:hiddenFill>
            </a:ext>
          </a:extLst>
        </p:spPr>
      </p:pic>
      <p:sp>
        <p:nvSpPr>
          <p:cNvPr id="12" name="כותרת 6">
            <a:extLst>
              <a:ext uri="{FF2B5EF4-FFF2-40B4-BE49-F238E27FC236}">
                <a16:creationId xmlns:a16="http://schemas.microsoft.com/office/drawing/2014/main" id="{B33ACD3C-4613-418E-BCD5-80B459172391}"/>
              </a:ext>
            </a:extLst>
          </p:cNvPr>
          <p:cNvSpPr txBox="1">
            <a:spLocks/>
          </p:cNvSpPr>
          <p:nvPr/>
        </p:nvSpPr>
        <p:spPr>
          <a:xfrm>
            <a:off x="384274" y="2008364"/>
            <a:ext cx="5335655" cy="72000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t>How many?</a:t>
            </a:r>
          </a:p>
        </p:txBody>
      </p:sp>
      <p:sp>
        <p:nvSpPr>
          <p:cNvPr id="13" name="כותרת 6">
            <a:extLst>
              <a:ext uri="{FF2B5EF4-FFF2-40B4-BE49-F238E27FC236}">
                <a16:creationId xmlns:a16="http://schemas.microsoft.com/office/drawing/2014/main" id="{0D91F33A-8BFC-4968-A359-F8E1AE4FB75F}"/>
              </a:ext>
            </a:extLst>
          </p:cNvPr>
          <p:cNvSpPr txBox="1">
            <a:spLocks/>
          </p:cNvSpPr>
          <p:nvPr/>
        </p:nvSpPr>
        <p:spPr>
          <a:xfrm>
            <a:off x="384672" y="2691096"/>
            <a:ext cx="5335655" cy="72000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t>Where?</a:t>
            </a:r>
          </a:p>
        </p:txBody>
      </p:sp>
      <p:sp>
        <p:nvSpPr>
          <p:cNvPr id="14" name="כותרת 6">
            <a:extLst>
              <a:ext uri="{FF2B5EF4-FFF2-40B4-BE49-F238E27FC236}">
                <a16:creationId xmlns:a16="http://schemas.microsoft.com/office/drawing/2014/main" id="{494C0009-AA3D-4B46-A85A-680609CC41BA}"/>
              </a:ext>
            </a:extLst>
          </p:cNvPr>
          <p:cNvSpPr txBox="1">
            <a:spLocks/>
          </p:cNvSpPr>
          <p:nvPr/>
        </p:nvSpPr>
        <p:spPr>
          <a:xfrm>
            <a:off x="396172" y="3393386"/>
            <a:ext cx="5335655" cy="72000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t>What to include?</a:t>
            </a:r>
          </a:p>
        </p:txBody>
      </p:sp>
      <p:pic>
        <p:nvPicPr>
          <p:cNvPr id="9222" name="Picture 6" descr="Image result for caricature jumbled numbers">
            <a:extLst>
              <a:ext uri="{FF2B5EF4-FFF2-40B4-BE49-F238E27FC236}">
                <a16:creationId xmlns:a16="http://schemas.microsoft.com/office/drawing/2014/main" id="{61FF04B0-B5D1-4C8B-9817-20FB0E65571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43725" y="1640401"/>
            <a:ext cx="1544272" cy="1131681"/>
          </a:xfrm>
          <a:prstGeom prst="rect">
            <a:avLst/>
          </a:prstGeom>
          <a:noFill/>
          <a:extLst>
            <a:ext uri="{909E8E84-426E-40DD-AFC4-6F175D3DCCD1}">
              <a14:hiddenFill xmlns:a14="http://schemas.microsoft.com/office/drawing/2010/main">
                <a:solidFill>
                  <a:srgbClr val="FFFFFF"/>
                </a:solidFill>
              </a14:hiddenFill>
            </a:ext>
          </a:extLst>
        </p:spPr>
      </p:pic>
      <p:pic>
        <p:nvPicPr>
          <p:cNvPr id="9226" name="Picture 10" descr="Image result for caricature hearts">
            <a:extLst>
              <a:ext uri="{FF2B5EF4-FFF2-40B4-BE49-F238E27FC236}">
                <a16:creationId xmlns:a16="http://schemas.microsoft.com/office/drawing/2014/main" id="{9B13A38D-DAAE-4DDE-A974-4BCFF328A04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01908" y="638198"/>
            <a:ext cx="1105012" cy="876994"/>
          </a:xfrm>
          <a:prstGeom prst="rect">
            <a:avLst/>
          </a:prstGeom>
          <a:noFill/>
          <a:extLst>
            <a:ext uri="{909E8E84-426E-40DD-AFC4-6F175D3DCCD1}">
              <a14:hiddenFill xmlns:a14="http://schemas.microsoft.com/office/drawing/2010/main">
                <a:solidFill>
                  <a:srgbClr val="FFFFFF"/>
                </a:solidFill>
              </a14:hiddenFill>
            </a:ext>
          </a:extLst>
        </p:spPr>
      </p:pic>
      <p:pic>
        <p:nvPicPr>
          <p:cNvPr id="9232" name="Picture 16" descr="Image result for caricature hearts">
            <a:extLst>
              <a:ext uri="{FF2B5EF4-FFF2-40B4-BE49-F238E27FC236}">
                <a16:creationId xmlns:a16="http://schemas.microsoft.com/office/drawing/2014/main" id="{D35888AA-E324-475D-9B73-872A38A2BE5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941496" y="716162"/>
            <a:ext cx="1006778" cy="799030"/>
          </a:xfrm>
          <a:prstGeom prst="rect">
            <a:avLst/>
          </a:prstGeom>
          <a:noFill/>
          <a:extLst>
            <a:ext uri="{909E8E84-426E-40DD-AFC4-6F175D3DCCD1}">
              <a14:hiddenFill xmlns:a14="http://schemas.microsoft.com/office/drawing/2010/main">
                <a:solidFill>
                  <a:srgbClr val="FFFFFF"/>
                </a:solidFill>
              </a14:hiddenFill>
            </a:ext>
          </a:extLst>
        </p:spPr>
      </p:pic>
      <p:pic>
        <p:nvPicPr>
          <p:cNvPr id="9234" name="Picture 18" descr="Image result for caricature hearts">
            <a:extLst>
              <a:ext uri="{FF2B5EF4-FFF2-40B4-BE49-F238E27FC236}">
                <a16:creationId xmlns:a16="http://schemas.microsoft.com/office/drawing/2014/main" id="{6F993B33-299D-4F4B-85DA-9D733EFB379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72345" y="5757932"/>
            <a:ext cx="1038161" cy="823937"/>
          </a:xfrm>
          <a:prstGeom prst="rect">
            <a:avLst/>
          </a:prstGeom>
          <a:noFill/>
          <a:extLst>
            <a:ext uri="{909E8E84-426E-40DD-AFC4-6F175D3DCCD1}">
              <a14:hiddenFill xmlns:a14="http://schemas.microsoft.com/office/drawing/2010/main">
                <a:solidFill>
                  <a:srgbClr val="FFFFFF"/>
                </a:solidFill>
              </a14:hiddenFill>
            </a:ext>
          </a:extLst>
        </p:spPr>
      </p:pic>
      <p:pic>
        <p:nvPicPr>
          <p:cNvPr id="9240" name="Picture 24" descr="Image result for caricature hearts">
            <a:extLst>
              <a:ext uri="{FF2B5EF4-FFF2-40B4-BE49-F238E27FC236}">
                <a16:creationId xmlns:a16="http://schemas.microsoft.com/office/drawing/2014/main" id="{3CEAFDCD-1560-466A-9E23-226268A65A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706532" y="822894"/>
            <a:ext cx="835675" cy="663234"/>
          </a:xfrm>
          <a:prstGeom prst="rect">
            <a:avLst/>
          </a:prstGeom>
          <a:noFill/>
          <a:extLst>
            <a:ext uri="{909E8E84-426E-40DD-AFC4-6F175D3DCCD1}">
              <a14:hiddenFill xmlns:a14="http://schemas.microsoft.com/office/drawing/2010/main">
                <a:solidFill>
                  <a:srgbClr val="FFFFFF"/>
                </a:solidFill>
              </a14:hiddenFill>
            </a:ext>
          </a:extLst>
        </p:spPr>
      </p:pic>
      <p:pic>
        <p:nvPicPr>
          <p:cNvPr id="9244" name="Picture 28" descr="Image result for caricature what to include in a presentation">
            <a:extLst>
              <a:ext uri="{FF2B5EF4-FFF2-40B4-BE49-F238E27FC236}">
                <a16:creationId xmlns:a16="http://schemas.microsoft.com/office/drawing/2014/main" id="{6BCF0144-BD23-4FD9-B798-87BAECA2795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554974" y="3147634"/>
            <a:ext cx="2282296" cy="2354586"/>
          </a:xfrm>
          <a:prstGeom prst="rect">
            <a:avLst/>
          </a:prstGeom>
          <a:noFill/>
          <a:extLst>
            <a:ext uri="{909E8E84-426E-40DD-AFC4-6F175D3DCCD1}">
              <a14:hiddenFill xmlns:a14="http://schemas.microsoft.com/office/drawing/2010/main">
                <a:solidFill>
                  <a:srgbClr val="FFFFFF"/>
                </a:solidFill>
              </a14:hiddenFill>
            </a:ext>
          </a:extLst>
        </p:spPr>
      </p:pic>
      <p:pic>
        <p:nvPicPr>
          <p:cNvPr id="9246" name="Picture 30" descr="Image result for caricature audio visual aid help me">
            <a:extLst>
              <a:ext uri="{FF2B5EF4-FFF2-40B4-BE49-F238E27FC236}">
                <a16:creationId xmlns:a16="http://schemas.microsoft.com/office/drawing/2014/main" id="{8CDEBE88-8091-4FB3-AC2B-487561BFD75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08135" y="3086350"/>
            <a:ext cx="2325770" cy="1212537"/>
          </a:xfrm>
          <a:prstGeom prst="rect">
            <a:avLst/>
          </a:prstGeom>
          <a:noFill/>
          <a:extLst>
            <a:ext uri="{909E8E84-426E-40DD-AFC4-6F175D3DCCD1}">
              <a14:hiddenFill xmlns:a14="http://schemas.microsoft.com/office/drawing/2010/main">
                <a:solidFill>
                  <a:srgbClr val="FFFFFF"/>
                </a:solidFill>
              </a14:hiddenFill>
            </a:ext>
          </a:extLst>
        </p:spPr>
      </p:pic>
      <p:pic>
        <p:nvPicPr>
          <p:cNvPr id="9248" name="Picture 32" descr="Image result for caricature audio visual aid help me">
            <a:extLst>
              <a:ext uri="{FF2B5EF4-FFF2-40B4-BE49-F238E27FC236}">
                <a16:creationId xmlns:a16="http://schemas.microsoft.com/office/drawing/2014/main" id="{631D1F6E-46CD-42E1-A6D7-A4A9B2BF3055}"/>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19008" y="4324927"/>
            <a:ext cx="2558596" cy="1260834"/>
          </a:xfrm>
          <a:prstGeom prst="rect">
            <a:avLst/>
          </a:prstGeom>
          <a:noFill/>
          <a:extLst>
            <a:ext uri="{909E8E84-426E-40DD-AFC4-6F175D3DCCD1}">
              <a14:hiddenFill xmlns:a14="http://schemas.microsoft.com/office/drawing/2010/main">
                <a:solidFill>
                  <a:srgbClr val="FFFFFF"/>
                </a:solidFill>
              </a14:hiddenFill>
            </a:ext>
          </a:extLst>
        </p:spPr>
      </p:pic>
      <p:pic>
        <p:nvPicPr>
          <p:cNvPr id="9252" name="Picture 36" descr="Image result for font sizes">
            <a:extLst>
              <a:ext uri="{FF2B5EF4-FFF2-40B4-BE49-F238E27FC236}">
                <a16:creationId xmlns:a16="http://schemas.microsoft.com/office/drawing/2014/main" id="{CCC1F9D6-070D-4B11-8A69-292D2BF7893B}"/>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4627" y="4942690"/>
            <a:ext cx="4036143" cy="1676376"/>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8995719" y="5611801"/>
            <a:ext cx="3694670" cy="1728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v</a:t>
            </a:r>
            <a:endParaRPr lang="he-IL" dirty="0"/>
          </a:p>
        </p:txBody>
      </p:sp>
      <p:pic>
        <p:nvPicPr>
          <p:cNvPr id="9236" name="Picture 20" descr="Image result for caricature hearts">
            <a:extLst>
              <a:ext uri="{FF2B5EF4-FFF2-40B4-BE49-F238E27FC236}">
                <a16:creationId xmlns:a16="http://schemas.microsoft.com/office/drawing/2014/main" id="{80AE11A5-ACF7-40EC-A4E8-0F2E3ACA81F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81061" y="8640073"/>
            <a:ext cx="762000" cy="604762"/>
          </a:xfrm>
          <a:prstGeom prst="rect">
            <a:avLst/>
          </a:prstGeom>
          <a:noFill/>
          <a:extLst>
            <a:ext uri="{909E8E84-426E-40DD-AFC4-6F175D3DCCD1}">
              <a14:hiddenFill xmlns:a14="http://schemas.microsoft.com/office/drawing/2010/main">
                <a:solidFill>
                  <a:srgbClr val="FFFFFF"/>
                </a:solidFill>
              </a14:hiddenFill>
            </a:ext>
          </a:extLst>
        </p:spPr>
      </p:pic>
      <p:pic>
        <p:nvPicPr>
          <p:cNvPr id="9238" name="Picture 22" descr="Image result for caricature hearts">
            <a:extLst>
              <a:ext uri="{FF2B5EF4-FFF2-40B4-BE49-F238E27FC236}">
                <a16:creationId xmlns:a16="http://schemas.microsoft.com/office/drawing/2014/main" id="{80EE1AB0-FA70-4C87-B66C-065704BFCA4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69685" y="5787567"/>
            <a:ext cx="963483" cy="764669"/>
          </a:xfrm>
          <a:prstGeom prst="rect">
            <a:avLst/>
          </a:prstGeom>
          <a:noFill/>
          <a:extLst>
            <a:ext uri="{909E8E84-426E-40DD-AFC4-6F175D3DCCD1}">
              <a14:hiddenFill xmlns:a14="http://schemas.microsoft.com/office/drawing/2010/main">
                <a:solidFill>
                  <a:srgbClr val="FFFFFF"/>
                </a:solidFill>
              </a14:hiddenFill>
            </a:ext>
          </a:extLst>
        </p:spPr>
      </p:pic>
      <p:pic>
        <p:nvPicPr>
          <p:cNvPr id="9228" name="Picture 12" descr="Image result for caricature hearts">
            <a:extLst>
              <a:ext uri="{FF2B5EF4-FFF2-40B4-BE49-F238E27FC236}">
                <a16:creationId xmlns:a16="http://schemas.microsoft.com/office/drawing/2014/main" id="{D74FC626-BBDC-45F1-8A93-6E159540578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76661" y="5775845"/>
            <a:ext cx="1019058" cy="808776"/>
          </a:xfrm>
          <a:prstGeom prst="rect">
            <a:avLst/>
          </a:prstGeom>
          <a:noFill/>
          <a:extLst>
            <a:ext uri="{909E8E84-426E-40DD-AFC4-6F175D3DCCD1}">
              <a14:hiddenFill xmlns:a14="http://schemas.microsoft.com/office/drawing/2010/main">
                <a:solidFill>
                  <a:srgbClr val="FFFFFF"/>
                </a:solidFill>
              </a14:hiddenFill>
            </a:ext>
          </a:extLst>
        </p:spPr>
      </p:pic>
      <p:pic>
        <p:nvPicPr>
          <p:cNvPr id="9230" name="Picture 14" descr="Image result for caricature hearts">
            <a:extLst>
              <a:ext uri="{FF2B5EF4-FFF2-40B4-BE49-F238E27FC236}">
                <a16:creationId xmlns:a16="http://schemas.microsoft.com/office/drawing/2014/main" id="{EDD30A04-3FD1-4DA0-86A8-4A56B5738BD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531901" y="5808268"/>
            <a:ext cx="1003608" cy="796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397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Effect transition="in" filter="fade">
                                      <p:cBhvr>
                                        <p:cTn id="9" dur="500"/>
                                        <p:tgtEl>
                                          <p:spTgt spid="92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220"/>
                                        </p:tgtEl>
                                        <p:attrNameLst>
                                          <p:attrName>style.visibility</p:attrName>
                                        </p:attrNameLst>
                                      </p:cBhvr>
                                      <p:to>
                                        <p:strVal val="visible"/>
                                      </p:to>
                                    </p:set>
                                    <p:anim calcmode="lin" valueType="num">
                                      <p:cBhvr>
                                        <p:cTn id="14" dur="500" fill="hold"/>
                                        <p:tgtEl>
                                          <p:spTgt spid="9220"/>
                                        </p:tgtEl>
                                        <p:attrNameLst>
                                          <p:attrName>ppt_w</p:attrName>
                                        </p:attrNameLst>
                                      </p:cBhvr>
                                      <p:tavLst>
                                        <p:tav tm="0">
                                          <p:val>
                                            <p:fltVal val="0"/>
                                          </p:val>
                                        </p:tav>
                                        <p:tav tm="100000">
                                          <p:val>
                                            <p:strVal val="#ppt_w"/>
                                          </p:val>
                                        </p:tav>
                                      </p:tavLst>
                                    </p:anim>
                                    <p:anim calcmode="lin" valueType="num">
                                      <p:cBhvr>
                                        <p:cTn id="15" dur="500" fill="hold"/>
                                        <p:tgtEl>
                                          <p:spTgt spid="9220"/>
                                        </p:tgtEl>
                                        <p:attrNameLst>
                                          <p:attrName>ppt_h</p:attrName>
                                        </p:attrNameLst>
                                      </p:cBhvr>
                                      <p:tavLst>
                                        <p:tav tm="0">
                                          <p:val>
                                            <p:fltVal val="0"/>
                                          </p:val>
                                        </p:tav>
                                        <p:tav tm="100000">
                                          <p:val>
                                            <p:strVal val="#ppt_h"/>
                                          </p:val>
                                        </p:tav>
                                      </p:tavLst>
                                    </p:anim>
                                    <p:animEffect transition="in" filter="fade">
                                      <p:cBhvr>
                                        <p:cTn id="16" dur="500"/>
                                        <p:tgtEl>
                                          <p:spTgt spid="922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222"/>
                                        </p:tgtEl>
                                        <p:attrNameLst>
                                          <p:attrName>style.visibility</p:attrName>
                                        </p:attrNameLst>
                                      </p:cBhvr>
                                      <p:to>
                                        <p:strVal val="visible"/>
                                      </p:to>
                                    </p:set>
                                    <p:anim calcmode="lin" valueType="num">
                                      <p:cBhvr>
                                        <p:cTn id="21" dur="500" fill="hold"/>
                                        <p:tgtEl>
                                          <p:spTgt spid="9222"/>
                                        </p:tgtEl>
                                        <p:attrNameLst>
                                          <p:attrName>ppt_w</p:attrName>
                                        </p:attrNameLst>
                                      </p:cBhvr>
                                      <p:tavLst>
                                        <p:tav tm="0">
                                          <p:val>
                                            <p:fltVal val="0"/>
                                          </p:val>
                                        </p:tav>
                                        <p:tav tm="100000">
                                          <p:val>
                                            <p:strVal val="#ppt_w"/>
                                          </p:val>
                                        </p:tav>
                                      </p:tavLst>
                                    </p:anim>
                                    <p:anim calcmode="lin" valueType="num">
                                      <p:cBhvr>
                                        <p:cTn id="22" dur="500" fill="hold"/>
                                        <p:tgtEl>
                                          <p:spTgt spid="9222"/>
                                        </p:tgtEl>
                                        <p:attrNameLst>
                                          <p:attrName>ppt_h</p:attrName>
                                        </p:attrNameLst>
                                      </p:cBhvr>
                                      <p:tavLst>
                                        <p:tav tm="0">
                                          <p:val>
                                            <p:fltVal val="0"/>
                                          </p:val>
                                        </p:tav>
                                        <p:tav tm="100000">
                                          <p:val>
                                            <p:strVal val="#ppt_h"/>
                                          </p:val>
                                        </p:tav>
                                      </p:tavLst>
                                    </p:anim>
                                    <p:animEffect transition="in" filter="fade">
                                      <p:cBhvr>
                                        <p:cTn id="23" dur="500"/>
                                        <p:tgtEl>
                                          <p:spTgt spid="922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232"/>
                                        </p:tgtEl>
                                        <p:attrNameLst>
                                          <p:attrName>style.visibility</p:attrName>
                                        </p:attrNameLst>
                                      </p:cBhvr>
                                      <p:to>
                                        <p:strVal val="visible"/>
                                      </p:to>
                                    </p:set>
                                    <p:anim calcmode="lin" valueType="num">
                                      <p:cBhvr>
                                        <p:cTn id="28" dur="500" fill="hold"/>
                                        <p:tgtEl>
                                          <p:spTgt spid="9232"/>
                                        </p:tgtEl>
                                        <p:attrNameLst>
                                          <p:attrName>ppt_w</p:attrName>
                                        </p:attrNameLst>
                                      </p:cBhvr>
                                      <p:tavLst>
                                        <p:tav tm="0">
                                          <p:val>
                                            <p:fltVal val="0"/>
                                          </p:val>
                                        </p:tav>
                                        <p:tav tm="100000">
                                          <p:val>
                                            <p:strVal val="#ppt_w"/>
                                          </p:val>
                                        </p:tav>
                                      </p:tavLst>
                                    </p:anim>
                                    <p:anim calcmode="lin" valueType="num">
                                      <p:cBhvr>
                                        <p:cTn id="29" dur="500" fill="hold"/>
                                        <p:tgtEl>
                                          <p:spTgt spid="9232"/>
                                        </p:tgtEl>
                                        <p:attrNameLst>
                                          <p:attrName>ppt_h</p:attrName>
                                        </p:attrNameLst>
                                      </p:cBhvr>
                                      <p:tavLst>
                                        <p:tav tm="0">
                                          <p:val>
                                            <p:fltVal val="0"/>
                                          </p:val>
                                        </p:tav>
                                        <p:tav tm="100000">
                                          <p:val>
                                            <p:strVal val="#ppt_h"/>
                                          </p:val>
                                        </p:tav>
                                      </p:tavLst>
                                    </p:anim>
                                    <p:animEffect transition="in" filter="fade">
                                      <p:cBhvr>
                                        <p:cTn id="30" dur="500"/>
                                        <p:tgtEl>
                                          <p:spTgt spid="923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9238"/>
                                        </p:tgtEl>
                                        <p:attrNameLst>
                                          <p:attrName>style.visibility</p:attrName>
                                        </p:attrNameLst>
                                      </p:cBhvr>
                                      <p:to>
                                        <p:strVal val="visible"/>
                                      </p:to>
                                    </p:set>
                                    <p:anim calcmode="lin" valueType="num">
                                      <p:cBhvr>
                                        <p:cTn id="35" dur="500" fill="hold"/>
                                        <p:tgtEl>
                                          <p:spTgt spid="9238"/>
                                        </p:tgtEl>
                                        <p:attrNameLst>
                                          <p:attrName>ppt_w</p:attrName>
                                        </p:attrNameLst>
                                      </p:cBhvr>
                                      <p:tavLst>
                                        <p:tav tm="0">
                                          <p:val>
                                            <p:fltVal val="0"/>
                                          </p:val>
                                        </p:tav>
                                        <p:tav tm="100000">
                                          <p:val>
                                            <p:strVal val="#ppt_w"/>
                                          </p:val>
                                        </p:tav>
                                      </p:tavLst>
                                    </p:anim>
                                    <p:anim calcmode="lin" valueType="num">
                                      <p:cBhvr>
                                        <p:cTn id="36" dur="500" fill="hold"/>
                                        <p:tgtEl>
                                          <p:spTgt spid="9238"/>
                                        </p:tgtEl>
                                        <p:attrNameLst>
                                          <p:attrName>ppt_h</p:attrName>
                                        </p:attrNameLst>
                                      </p:cBhvr>
                                      <p:tavLst>
                                        <p:tav tm="0">
                                          <p:val>
                                            <p:fltVal val="0"/>
                                          </p:val>
                                        </p:tav>
                                        <p:tav tm="100000">
                                          <p:val>
                                            <p:strVal val="#ppt_h"/>
                                          </p:val>
                                        </p:tav>
                                      </p:tavLst>
                                    </p:anim>
                                    <p:animEffect transition="in" filter="fade">
                                      <p:cBhvr>
                                        <p:cTn id="37" dur="500"/>
                                        <p:tgtEl>
                                          <p:spTgt spid="923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9236"/>
                                        </p:tgtEl>
                                        <p:attrNameLst>
                                          <p:attrName>style.visibility</p:attrName>
                                        </p:attrNameLst>
                                      </p:cBhvr>
                                      <p:to>
                                        <p:strVal val="visible"/>
                                      </p:to>
                                    </p:set>
                                    <p:anim calcmode="lin" valueType="num">
                                      <p:cBhvr>
                                        <p:cTn id="42" dur="500" fill="hold"/>
                                        <p:tgtEl>
                                          <p:spTgt spid="9236"/>
                                        </p:tgtEl>
                                        <p:attrNameLst>
                                          <p:attrName>ppt_w</p:attrName>
                                        </p:attrNameLst>
                                      </p:cBhvr>
                                      <p:tavLst>
                                        <p:tav tm="0">
                                          <p:val>
                                            <p:fltVal val="0"/>
                                          </p:val>
                                        </p:tav>
                                        <p:tav tm="100000">
                                          <p:val>
                                            <p:strVal val="#ppt_w"/>
                                          </p:val>
                                        </p:tav>
                                      </p:tavLst>
                                    </p:anim>
                                    <p:anim calcmode="lin" valueType="num">
                                      <p:cBhvr>
                                        <p:cTn id="43" dur="500" fill="hold"/>
                                        <p:tgtEl>
                                          <p:spTgt spid="9236"/>
                                        </p:tgtEl>
                                        <p:attrNameLst>
                                          <p:attrName>ppt_h</p:attrName>
                                        </p:attrNameLst>
                                      </p:cBhvr>
                                      <p:tavLst>
                                        <p:tav tm="0">
                                          <p:val>
                                            <p:fltVal val="0"/>
                                          </p:val>
                                        </p:tav>
                                        <p:tav tm="100000">
                                          <p:val>
                                            <p:strVal val="#ppt_h"/>
                                          </p:val>
                                        </p:tav>
                                      </p:tavLst>
                                    </p:anim>
                                    <p:animEffect transition="in" filter="fade">
                                      <p:cBhvr>
                                        <p:cTn id="44" dur="500"/>
                                        <p:tgtEl>
                                          <p:spTgt spid="923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9230"/>
                                        </p:tgtEl>
                                        <p:attrNameLst>
                                          <p:attrName>style.visibility</p:attrName>
                                        </p:attrNameLst>
                                      </p:cBhvr>
                                      <p:to>
                                        <p:strVal val="visible"/>
                                      </p:to>
                                    </p:set>
                                    <p:anim calcmode="lin" valueType="num">
                                      <p:cBhvr>
                                        <p:cTn id="49" dur="500" fill="hold"/>
                                        <p:tgtEl>
                                          <p:spTgt spid="9230"/>
                                        </p:tgtEl>
                                        <p:attrNameLst>
                                          <p:attrName>ppt_w</p:attrName>
                                        </p:attrNameLst>
                                      </p:cBhvr>
                                      <p:tavLst>
                                        <p:tav tm="0">
                                          <p:val>
                                            <p:fltVal val="0"/>
                                          </p:val>
                                        </p:tav>
                                        <p:tav tm="100000">
                                          <p:val>
                                            <p:strVal val="#ppt_w"/>
                                          </p:val>
                                        </p:tav>
                                      </p:tavLst>
                                    </p:anim>
                                    <p:anim calcmode="lin" valueType="num">
                                      <p:cBhvr>
                                        <p:cTn id="50" dur="500" fill="hold"/>
                                        <p:tgtEl>
                                          <p:spTgt spid="9230"/>
                                        </p:tgtEl>
                                        <p:attrNameLst>
                                          <p:attrName>ppt_h</p:attrName>
                                        </p:attrNameLst>
                                      </p:cBhvr>
                                      <p:tavLst>
                                        <p:tav tm="0">
                                          <p:val>
                                            <p:fltVal val="0"/>
                                          </p:val>
                                        </p:tav>
                                        <p:tav tm="100000">
                                          <p:val>
                                            <p:strVal val="#ppt_h"/>
                                          </p:val>
                                        </p:tav>
                                      </p:tavLst>
                                    </p:anim>
                                    <p:animEffect transition="in" filter="fade">
                                      <p:cBhvr>
                                        <p:cTn id="51" dur="500"/>
                                        <p:tgtEl>
                                          <p:spTgt spid="923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9234"/>
                                        </p:tgtEl>
                                        <p:attrNameLst>
                                          <p:attrName>style.visibility</p:attrName>
                                        </p:attrNameLst>
                                      </p:cBhvr>
                                      <p:to>
                                        <p:strVal val="visible"/>
                                      </p:to>
                                    </p:set>
                                    <p:anim calcmode="lin" valueType="num">
                                      <p:cBhvr>
                                        <p:cTn id="56" dur="500" fill="hold"/>
                                        <p:tgtEl>
                                          <p:spTgt spid="9234"/>
                                        </p:tgtEl>
                                        <p:attrNameLst>
                                          <p:attrName>ppt_w</p:attrName>
                                        </p:attrNameLst>
                                      </p:cBhvr>
                                      <p:tavLst>
                                        <p:tav tm="0">
                                          <p:val>
                                            <p:fltVal val="0"/>
                                          </p:val>
                                        </p:tav>
                                        <p:tav tm="100000">
                                          <p:val>
                                            <p:strVal val="#ppt_w"/>
                                          </p:val>
                                        </p:tav>
                                      </p:tavLst>
                                    </p:anim>
                                    <p:anim calcmode="lin" valueType="num">
                                      <p:cBhvr>
                                        <p:cTn id="57" dur="500" fill="hold"/>
                                        <p:tgtEl>
                                          <p:spTgt spid="9234"/>
                                        </p:tgtEl>
                                        <p:attrNameLst>
                                          <p:attrName>ppt_h</p:attrName>
                                        </p:attrNameLst>
                                      </p:cBhvr>
                                      <p:tavLst>
                                        <p:tav tm="0">
                                          <p:val>
                                            <p:fltVal val="0"/>
                                          </p:val>
                                        </p:tav>
                                        <p:tav tm="100000">
                                          <p:val>
                                            <p:strVal val="#ppt_h"/>
                                          </p:val>
                                        </p:tav>
                                      </p:tavLst>
                                    </p:anim>
                                    <p:animEffect transition="in" filter="fade">
                                      <p:cBhvr>
                                        <p:cTn id="58" dur="500"/>
                                        <p:tgtEl>
                                          <p:spTgt spid="9234"/>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9226"/>
                                        </p:tgtEl>
                                        <p:attrNameLst>
                                          <p:attrName>style.visibility</p:attrName>
                                        </p:attrNameLst>
                                      </p:cBhvr>
                                      <p:to>
                                        <p:strVal val="visible"/>
                                      </p:to>
                                    </p:set>
                                    <p:anim calcmode="lin" valueType="num">
                                      <p:cBhvr>
                                        <p:cTn id="63" dur="500" fill="hold"/>
                                        <p:tgtEl>
                                          <p:spTgt spid="9226"/>
                                        </p:tgtEl>
                                        <p:attrNameLst>
                                          <p:attrName>ppt_w</p:attrName>
                                        </p:attrNameLst>
                                      </p:cBhvr>
                                      <p:tavLst>
                                        <p:tav tm="0">
                                          <p:val>
                                            <p:fltVal val="0"/>
                                          </p:val>
                                        </p:tav>
                                        <p:tav tm="100000">
                                          <p:val>
                                            <p:strVal val="#ppt_w"/>
                                          </p:val>
                                        </p:tav>
                                      </p:tavLst>
                                    </p:anim>
                                    <p:anim calcmode="lin" valueType="num">
                                      <p:cBhvr>
                                        <p:cTn id="64" dur="500" fill="hold"/>
                                        <p:tgtEl>
                                          <p:spTgt spid="9226"/>
                                        </p:tgtEl>
                                        <p:attrNameLst>
                                          <p:attrName>ppt_h</p:attrName>
                                        </p:attrNameLst>
                                      </p:cBhvr>
                                      <p:tavLst>
                                        <p:tav tm="0">
                                          <p:val>
                                            <p:fltVal val="0"/>
                                          </p:val>
                                        </p:tav>
                                        <p:tav tm="100000">
                                          <p:val>
                                            <p:strVal val="#ppt_h"/>
                                          </p:val>
                                        </p:tav>
                                      </p:tavLst>
                                    </p:anim>
                                    <p:animEffect transition="in" filter="fade">
                                      <p:cBhvr>
                                        <p:cTn id="65" dur="500"/>
                                        <p:tgtEl>
                                          <p:spTgt spid="9226"/>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9240"/>
                                        </p:tgtEl>
                                        <p:attrNameLst>
                                          <p:attrName>style.visibility</p:attrName>
                                        </p:attrNameLst>
                                      </p:cBhvr>
                                      <p:to>
                                        <p:strVal val="visible"/>
                                      </p:to>
                                    </p:set>
                                    <p:anim calcmode="lin" valueType="num">
                                      <p:cBhvr>
                                        <p:cTn id="70" dur="500" fill="hold"/>
                                        <p:tgtEl>
                                          <p:spTgt spid="9240"/>
                                        </p:tgtEl>
                                        <p:attrNameLst>
                                          <p:attrName>ppt_w</p:attrName>
                                        </p:attrNameLst>
                                      </p:cBhvr>
                                      <p:tavLst>
                                        <p:tav tm="0">
                                          <p:val>
                                            <p:fltVal val="0"/>
                                          </p:val>
                                        </p:tav>
                                        <p:tav tm="100000">
                                          <p:val>
                                            <p:strVal val="#ppt_w"/>
                                          </p:val>
                                        </p:tav>
                                      </p:tavLst>
                                    </p:anim>
                                    <p:anim calcmode="lin" valueType="num">
                                      <p:cBhvr>
                                        <p:cTn id="71" dur="500" fill="hold"/>
                                        <p:tgtEl>
                                          <p:spTgt spid="9240"/>
                                        </p:tgtEl>
                                        <p:attrNameLst>
                                          <p:attrName>ppt_h</p:attrName>
                                        </p:attrNameLst>
                                      </p:cBhvr>
                                      <p:tavLst>
                                        <p:tav tm="0">
                                          <p:val>
                                            <p:fltVal val="0"/>
                                          </p:val>
                                        </p:tav>
                                        <p:tav tm="100000">
                                          <p:val>
                                            <p:strVal val="#ppt_h"/>
                                          </p:val>
                                        </p:tav>
                                      </p:tavLst>
                                    </p:anim>
                                    <p:animEffect transition="in" filter="fade">
                                      <p:cBhvr>
                                        <p:cTn id="72" dur="500"/>
                                        <p:tgtEl>
                                          <p:spTgt spid="9240"/>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9228"/>
                                        </p:tgtEl>
                                        <p:attrNameLst>
                                          <p:attrName>style.visibility</p:attrName>
                                        </p:attrNameLst>
                                      </p:cBhvr>
                                      <p:to>
                                        <p:strVal val="visible"/>
                                      </p:to>
                                    </p:set>
                                    <p:anim calcmode="lin" valueType="num">
                                      <p:cBhvr>
                                        <p:cTn id="77" dur="500" fill="hold"/>
                                        <p:tgtEl>
                                          <p:spTgt spid="9228"/>
                                        </p:tgtEl>
                                        <p:attrNameLst>
                                          <p:attrName>ppt_w</p:attrName>
                                        </p:attrNameLst>
                                      </p:cBhvr>
                                      <p:tavLst>
                                        <p:tav tm="0">
                                          <p:val>
                                            <p:fltVal val="0"/>
                                          </p:val>
                                        </p:tav>
                                        <p:tav tm="100000">
                                          <p:val>
                                            <p:strVal val="#ppt_w"/>
                                          </p:val>
                                        </p:tav>
                                      </p:tavLst>
                                    </p:anim>
                                    <p:anim calcmode="lin" valueType="num">
                                      <p:cBhvr>
                                        <p:cTn id="78" dur="500" fill="hold"/>
                                        <p:tgtEl>
                                          <p:spTgt spid="9228"/>
                                        </p:tgtEl>
                                        <p:attrNameLst>
                                          <p:attrName>ppt_h</p:attrName>
                                        </p:attrNameLst>
                                      </p:cBhvr>
                                      <p:tavLst>
                                        <p:tav tm="0">
                                          <p:val>
                                            <p:fltVal val="0"/>
                                          </p:val>
                                        </p:tav>
                                        <p:tav tm="100000">
                                          <p:val>
                                            <p:strVal val="#ppt_h"/>
                                          </p:val>
                                        </p:tav>
                                      </p:tavLst>
                                    </p:anim>
                                    <p:animEffect transition="in" filter="fade">
                                      <p:cBhvr>
                                        <p:cTn id="79" dur="500"/>
                                        <p:tgtEl>
                                          <p:spTgt spid="9228"/>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9244"/>
                                        </p:tgtEl>
                                        <p:attrNameLst>
                                          <p:attrName>style.visibility</p:attrName>
                                        </p:attrNameLst>
                                      </p:cBhvr>
                                      <p:to>
                                        <p:strVal val="visible"/>
                                      </p:to>
                                    </p:set>
                                    <p:anim calcmode="lin" valueType="num">
                                      <p:cBhvr>
                                        <p:cTn id="84" dur="500" fill="hold"/>
                                        <p:tgtEl>
                                          <p:spTgt spid="9244"/>
                                        </p:tgtEl>
                                        <p:attrNameLst>
                                          <p:attrName>ppt_w</p:attrName>
                                        </p:attrNameLst>
                                      </p:cBhvr>
                                      <p:tavLst>
                                        <p:tav tm="0">
                                          <p:val>
                                            <p:fltVal val="0"/>
                                          </p:val>
                                        </p:tav>
                                        <p:tav tm="100000">
                                          <p:val>
                                            <p:strVal val="#ppt_w"/>
                                          </p:val>
                                        </p:tav>
                                      </p:tavLst>
                                    </p:anim>
                                    <p:anim calcmode="lin" valueType="num">
                                      <p:cBhvr>
                                        <p:cTn id="85" dur="500" fill="hold"/>
                                        <p:tgtEl>
                                          <p:spTgt spid="9244"/>
                                        </p:tgtEl>
                                        <p:attrNameLst>
                                          <p:attrName>ppt_h</p:attrName>
                                        </p:attrNameLst>
                                      </p:cBhvr>
                                      <p:tavLst>
                                        <p:tav tm="0">
                                          <p:val>
                                            <p:fltVal val="0"/>
                                          </p:val>
                                        </p:tav>
                                        <p:tav tm="100000">
                                          <p:val>
                                            <p:strVal val="#ppt_h"/>
                                          </p:val>
                                        </p:tav>
                                      </p:tavLst>
                                    </p:anim>
                                    <p:animEffect transition="in" filter="fade">
                                      <p:cBhvr>
                                        <p:cTn id="86" dur="500"/>
                                        <p:tgtEl>
                                          <p:spTgt spid="9244"/>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9246"/>
                                        </p:tgtEl>
                                        <p:attrNameLst>
                                          <p:attrName>style.visibility</p:attrName>
                                        </p:attrNameLst>
                                      </p:cBhvr>
                                      <p:to>
                                        <p:strVal val="visible"/>
                                      </p:to>
                                    </p:set>
                                    <p:anim calcmode="lin" valueType="num">
                                      <p:cBhvr>
                                        <p:cTn id="91" dur="500" fill="hold"/>
                                        <p:tgtEl>
                                          <p:spTgt spid="9246"/>
                                        </p:tgtEl>
                                        <p:attrNameLst>
                                          <p:attrName>ppt_w</p:attrName>
                                        </p:attrNameLst>
                                      </p:cBhvr>
                                      <p:tavLst>
                                        <p:tav tm="0">
                                          <p:val>
                                            <p:fltVal val="0"/>
                                          </p:val>
                                        </p:tav>
                                        <p:tav tm="100000">
                                          <p:val>
                                            <p:strVal val="#ppt_w"/>
                                          </p:val>
                                        </p:tav>
                                      </p:tavLst>
                                    </p:anim>
                                    <p:anim calcmode="lin" valueType="num">
                                      <p:cBhvr>
                                        <p:cTn id="92" dur="500" fill="hold"/>
                                        <p:tgtEl>
                                          <p:spTgt spid="9246"/>
                                        </p:tgtEl>
                                        <p:attrNameLst>
                                          <p:attrName>ppt_h</p:attrName>
                                        </p:attrNameLst>
                                      </p:cBhvr>
                                      <p:tavLst>
                                        <p:tav tm="0">
                                          <p:val>
                                            <p:fltVal val="0"/>
                                          </p:val>
                                        </p:tav>
                                        <p:tav tm="100000">
                                          <p:val>
                                            <p:strVal val="#ppt_h"/>
                                          </p:val>
                                        </p:tav>
                                      </p:tavLst>
                                    </p:anim>
                                    <p:animEffect transition="in" filter="fade">
                                      <p:cBhvr>
                                        <p:cTn id="93" dur="500"/>
                                        <p:tgtEl>
                                          <p:spTgt spid="9246"/>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nodeType="clickEffect">
                                  <p:stCondLst>
                                    <p:cond delay="0"/>
                                  </p:stCondLst>
                                  <p:childTnLst>
                                    <p:set>
                                      <p:cBhvr>
                                        <p:cTn id="97" dur="1" fill="hold">
                                          <p:stCondLst>
                                            <p:cond delay="0"/>
                                          </p:stCondLst>
                                        </p:cTn>
                                        <p:tgtEl>
                                          <p:spTgt spid="9248"/>
                                        </p:tgtEl>
                                        <p:attrNameLst>
                                          <p:attrName>style.visibility</p:attrName>
                                        </p:attrNameLst>
                                      </p:cBhvr>
                                      <p:to>
                                        <p:strVal val="visible"/>
                                      </p:to>
                                    </p:set>
                                    <p:anim calcmode="lin" valueType="num">
                                      <p:cBhvr>
                                        <p:cTn id="98" dur="500" fill="hold"/>
                                        <p:tgtEl>
                                          <p:spTgt spid="9248"/>
                                        </p:tgtEl>
                                        <p:attrNameLst>
                                          <p:attrName>ppt_w</p:attrName>
                                        </p:attrNameLst>
                                      </p:cBhvr>
                                      <p:tavLst>
                                        <p:tav tm="0">
                                          <p:val>
                                            <p:fltVal val="0"/>
                                          </p:val>
                                        </p:tav>
                                        <p:tav tm="100000">
                                          <p:val>
                                            <p:strVal val="#ppt_w"/>
                                          </p:val>
                                        </p:tav>
                                      </p:tavLst>
                                    </p:anim>
                                    <p:anim calcmode="lin" valueType="num">
                                      <p:cBhvr>
                                        <p:cTn id="99" dur="500" fill="hold"/>
                                        <p:tgtEl>
                                          <p:spTgt spid="9248"/>
                                        </p:tgtEl>
                                        <p:attrNameLst>
                                          <p:attrName>ppt_h</p:attrName>
                                        </p:attrNameLst>
                                      </p:cBhvr>
                                      <p:tavLst>
                                        <p:tav tm="0">
                                          <p:val>
                                            <p:fltVal val="0"/>
                                          </p:val>
                                        </p:tav>
                                        <p:tav tm="100000">
                                          <p:val>
                                            <p:strVal val="#ppt_h"/>
                                          </p:val>
                                        </p:tav>
                                      </p:tavLst>
                                    </p:anim>
                                    <p:animEffect transition="in" filter="fade">
                                      <p:cBhvr>
                                        <p:cTn id="100" dur="500"/>
                                        <p:tgtEl>
                                          <p:spTgt spid="9248"/>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nodeType="clickEffect">
                                  <p:stCondLst>
                                    <p:cond delay="0"/>
                                  </p:stCondLst>
                                  <p:childTnLst>
                                    <p:set>
                                      <p:cBhvr>
                                        <p:cTn id="104" dur="1" fill="hold">
                                          <p:stCondLst>
                                            <p:cond delay="0"/>
                                          </p:stCondLst>
                                        </p:cTn>
                                        <p:tgtEl>
                                          <p:spTgt spid="9252"/>
                                        </p:tgtEl>
                                        <p:attrNameLst>
                                          <p:attrName>style.visibility</p:attrName>
                                        </p:attrNameLst>
                                      </p:cBhvr>
                                      <p:to>
                                        <p:strVal val="visible"/>
                                      </p:to>
                                    </p:set>
                                    <p:anim calcmode="lin" valueType="num">
                                      <p:cBhvr>
                                        <p:cTn id="105" dur="500" fill="hold"/>
                                        <p:tgtEl>
                                          <p:spTgt spid="9252"/>
                                        </p:tgtEl>
                                        <p:attrNameLst>
                                          <p:attrName>ppt_w</p:attrName>
                                        </p:attrNameLst>
                                      </p:cBhvr>
                                      <p:tavLst>
                                        <p:tav tm="0">
                                          <p:val>
                                            <p:fltVal val="0"/>
                                          </p:val>
                                        </p:tav>
                                        <p:tav tm="100000">
                                          <p:val>
                                            <p:strVal val="#ppt_w"/>
                                          </p:val>
                                        </p:tav>
                                      </p:tavLst>
                                    </p:anim>
                                    <p:anim calcmode="lin" valueType="num">
                                      <p:cBhvr>
                                        <p:cTn id="106" dur="500" fill="hold"/>
                                        <p:tgtEl>
                                          <p:spTgt spid="9252"/>
                                        </p:tgtEl>
                                        <p:attrNameLst>
                                          <p:attrName>ppt_h</p:attrName>
                                        </p:attrNameLst>
                                      </p:cBhvr>
                                      <p:tavLst>
                                        <p:tav tm="0">
                                          <p:val>
                                            <p:fltVal val="0"/>
                                          </p:val>
                                        </p:tav>
                                        <p:tav tm="100000">
                                          <p:val>
                                            <p:strVal val="#ppt_h"/>
                                          </p:val>
                                        </p:tav>
                                      </p:tavLst>
                                    </p:anim>
                                    <p:animEffect transition="in" filter="fade">
                                      <p:cBhvr>
                                        <p:cTn id="107" dur="500"/>
                                        <p:tgtEl>
                                          <p:spTgt spid="9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REVIEW</a:t>
            </a:r>
            <a:endParaRPr lang="he-IL" dirty="0">
              <a:solidFill>
                <a:srgbClr val="192A72"/>
              </a:solidFill>
            </a:endParaRPr>
          </a:p>
        </p:txBody>
      </p:sp>
      <p:sp>
        <p:nvSpPr>
          <p:cNvPr id="6" name="כותרת 6">
            <a:extLst>
              <a:ext uri="{FF2B5EF4-FFF2-40B4-BE49-F238E27FC236}">
                <a16:creationId xmlns:a16="http://schemas.microsoft.com/office/drawing/2014/main" id="{34A0AC84-4F07-48D5-9E38-49B2A8F4BA04}"/>
              </a:ext>
            </a:extLst>
          </p:cNvPr>
          <p:cNvSpPr txBox="1">
            <a:spLocks/>
          </p:cNvSpPr>
          <p:nvPr/>
        </p:nvSpPr>
        <p:spPr>
          <a:xfrm>
            <a:off x="602056" y="869513"/>
            <a:ext cx="10987888" cy="185291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Name the four organizational</a:t>
            </a:r>
          </a:p>
          <a:p>
            <a:r>
              <a:rPr lang="en-US" sz="3200" b="0" dirty="0">
                <a:solidFill>
                  <a:srgbClr val="12B4BC"/>
                </a:solidFill>
              </a:rPr>
              <a:t> tools for preparing an oral presentation:</a:t>
            </a:r>
          </a:p>
        </p:txBody>
      </p:sp>
      <p:sp>
        <p:nvSpPr>
          <p:cNvPr id="7" name="כותרת 6">
            <a:extLst>
              <a:ext uri="{FF2B5EF4-FFF2-40B4-BE49-F238E27FC236}">
                <a16:creationId xmlns:a16="http://schemas.microsoft.com/office/drawing/2014/main" id="{6DDD2015-D37D-40EE-A54C-BCFA347AC69B}"/>
              </a:ext>
            </a:extLst>
          </p:cNvPr>
          <p:cNvSpPr txBox="1">
            <a:spLocks/>
          </p:cNvSpPr>
          <p:nvPr/>
        </p:nvSpPr>
        <p:spPr>
          <a:xfrm>
            <a:off x="6096000" y="3838519"/>
            <a:ext cx="2808083"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hlinkClick r:id="rId3" action="ppaction://hlinkfile"/>
              </a:rPr>
              <a:t>tools</a:t>
            </a:r>
            <a:endParaRPr lang="en-US" sz="2400" b="0" u="sng" dirty="0">
              <a:solidFill>
                <a:srgbClr val="192A72"/>
              </a:solidFill>
            </a:endParaRPr>
          </a:p>
          <a:p>
            <a:endParaRPr lang="en-US" sz="2400" b="0" u="sng" dirty="0">
              <a:solidFill>
                <a:srgbClr val="192A72"/>
              </a:solidFill>
            </a:endParaRPr>
          </a:p>
          <a:p>
            <a:endParaRPr lang="en-US" sz="2400" b="0" u="sng" dirty="0">
              <a:solidFill>
                <a:srgbClr val="192A72"/>
              </a:solidFill>
            </a:endParaRPr>
          </a:p>
        </p:txBody>
      </p:sp>
      <p:sp>
        <p:nvSpPr>
          <p:cNvPr id="9" name="כותרת 6">
            <a:extLst>
              <a:ext uri="{FF2B5EF4-FFF2-40B4-BE49-F238E27FC236}">
                <a16:creationId xmlns:a16="http://schemas.microsoft.com/office/drawing/2014/main" id="{629BA124-CA54-4294-BBAA-D0067AFF23F0}"/>
              </a:ext>
            </a:extLst>
          </p:cNvPr>
          <p:cNvSpPr txBox="1">
            <a:spLocks/>
          </p:cNvSpPr>
          <p:nvPr/>
        </p:nvSpPr>
        <p:spPr>
          <a:xfrm>
            <a:off x="8514783" y="3838519"/>
            <a:ext cx="2808083"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rPr>
              <a:t>audience</a:t>
            </a:r>
          </a:p>
          <a:p>
            <a:endParaRPr lang="en-US" sz="2400" b="0" u="sng" dirty="0">
              <a:solidFill>
                <a:srgbClr val="192A72"/>
              </a:solidFill>
            </a:endParaRPr>
          </a:p>
          <a:p>
            <a:endParaRPr lang="en-US" sz="2400" b="0" u="sng" dirty="0">
              <a:solidFill>
                <a:srgbClr val="192A72"/>
              </a:solidFill>
            </a:endParaRPr>
          </a:p>
        </p:txBody>
      </p:sp>
      <p:sp>
        <p:nvSpPr>
          <p:cNvPr id="10" name="כותרת 6">
            <a:extLst>
              <a:ext uri="{FF2B5EF4-FFF2-40B4-BE49-F238E27FC236}">
                <a16:creationId xmlns:a16="http://schemas.microsoft.com/office/drawing/2014/main" id="{9B8FE0B0-2097-4ABB-B264-1A83295936DF}"/>
              </a:ext>
            </a:extLst>
          </p:cNvPr>
          <p:cNvSpPr txBox="1">
            <a:spLocks/>
          </p:cNvSpPr>
          <p:nvPr/>
        </p:nvSpPr>
        <p:spPr>
          <a:xfrm>
            <a:off x="3864524" y="3838519"/>
            <a:ext cx="2808083"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rPr>
              <a:t>content</a:t>
            </a:r>
          </a:p>
          <a:p>
            <a:endParaRPr lang="en-US" sz="2400" b="0" u="sng" dirty="0">
              <a:solidFill>
                <a:srgbClr val="192A72"/>
              </a:solidFill>
            </a:endParaRPr>
          </a:p>
          <a:p>
            <a:endParaRPr lang="en-US" sz="2400" b="0" u="sng" dirty="0">
              <a:solidFill>
                <a:srgbClr val="192A72"/>
              </a:solidFill>
            </a:endParaRPr>
          </a:p>
        </p:txBody>
      </p:sp>
      <p:sp>
        <p:nvSpPr>
          <p:cNvPr id="11" name="כותרת 6">
            <a:extLst>
              <a:ext uri="{FF2B5EF4-FFF2-40B4-BE49-F238E27FC236}">
                <a16:creationId xmlns:a16="http://schemas.microsoft.com/office/drawing/2014/main" id="{6A95EC45-E163-47C4-8B32-1F0986D02E31}"/>
              </a:ext>
            </a:extLst>
          </p:cNvPr>
          <p:cNvSpPr txBox="1">
            <a:spLocks/>
          </p:cNvSpPr>
          <p:nvPr/>
        </p:nvSpPr>
        <p:spPr>
          <a:xfrm>
            <a:off x="1445741" y="3838519"/>
            <a:ext cx="2808083"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rPr>
              <a:t>subject</a:t>
            </a:r>
          </a:p>
          <a:p>
            <a:endParaRPr lang="en-US" sz="2400" b="0" u="sng" dirty="0">
              <a:solidFill>
                <a:srgbClr val="192A72"/>
              </a:solidFill>
            </a:endParaRPr>
          </a:p>
          <a:p>
            <a:endParaRPr lang="en-US" sz="2400" b="0" u="sng" dirty="0">
              <a:solidFill>
                <a:srgbClr val="192A72"/>
              </a:solidFill>
            </a:endParaRPr>
          </a:p>
        </p:txBody>
      </p:sp>
    </p:spTree>
    <p:extLst>
      <p:ext uri="{BB962C8B-B14F-4D97-AF65-F5344CB8AC3E}">
        <p14:creationId xmlns:p14="http://schemas.microsoft.com/office/powerpoint/2010/main" val="78667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BREAK</a:t>
            </a:r>
            <a:endParaRPr lang="he-IL" dirty="0">
              <a:solidFill>
                <a:srgbClr val="192A72"/>
              </a:solidFill>
            </a:endParaRPr>
          </a:p>
        </p:txBody>
      </p:sp>
      <p:sp>
        <p:nvSpPr>
          <p:cNvPr id="4" name="כותרת 6">
            <a:extLst>
              <a:ext uri="{FF2B5EF4-FFF2-40B4-BE49-F238E27FC236}">
                <a16:creationId xmlns:a16="http://schemas.microsoft.com/office/drawing/2014/main" id="{421EE01F-A36D-4FC0-B10B-A84DAF16E4C9}"/>
              </a:ext>
            </a:extLst>
          </p:cNvPr>
          <p:cNvSpPr txBox="1">
            <a:spLocks/>
          </p:cNvSpPr>
          <p:nvPr/>
        </p:nvSpPr>
        <p:spPr>
          <a:xfrm>
            <a:off x="1554031" y="577544"/>
            <a:ext cx="9895438" cy="422776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4000" u="sng" dirty="0">
                <a:solidFill>
                  <a:srgbClr val="192A72"/>
                </a:solidFill>
              </a:rPr>
              <a:t>Up next:   </a:t>
            </a:r>
          </a:p>
          <a:p>
            <a:endParaRPr lang="en-US" sz="4000" dirty="0">
              <a:solidFill>
                <a:srgbClr val="192A72"/>
              </a:solidFill>
            </a:endParaRPr>
          </a:p>
          <a:p>
            <a:r>
              <a:rPr lang="en-US" sz="4000" dirty="0">
                <a:solidFill>
                  <a:srgbClr val="192A72"/>
                </a:solidFill>
              </a:rPr>
              <a:t>How to Present Your Oral Presentation</a:t>
            </a:r>
          </a:p>
        </p:txBody>
      </p:sp>
    </p:spTree>
    <p:extLst>
      <p:ext uri="{BB962C8B-B14F-4D97-AF65-F5344CB8AC3E}">
        <p14:creationId xmlns:p14="http://schemas.microsoft.com/office/powerpoint/2010/main" val="1729766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KEY WORDS PART 2</a:t>
            </a:r>
            <a:endParaRPr lang="he-IL" dirty="0">
              <a:solidFill>
                <a:srgbClr val="192A72"/>
              </a:solidFill>
            </a:endParaRPr>
          </a:p>
        </p:txBody>
      </p:sp>
      <p:sp>
        <p:nvSpPr>
          <p:cNvPr id="13" name="כותרת 6">
            <a:extLst>
              <a:ext uri="{FF2B5EF4-FFF2-40B4-BE49-F238E27FC236}">
                <a16:creationId xmlns:a16="http://schemas.microsoft.com/office/drawing/2014/main" id="{F5DADE6E-A7C6-4D11-9FFE-4D9E5D68D0C2}"/>
              </a:ext>
            </a:extLst>
          </p:cNvPr>
          <p:cNvSpPr txBox="1">
            <a:spLocks/>
          </p:cNvSpPr>
          <p:nvPr/>
        </p:nvSpPr>
        <p:spPr>
          <a:xfrm>
            <a:off x="3693138" y="1236192"/>
            <a:ext cx="4808900" cy="444791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nSpc>
                <a:spcPct val="150000"/>
              </a:lnSpc>
            </a:pPr>
            <a:endParaRPr lang="en-US" sz="2400" b="0" dirty="0">
              <a:solidFill>
                <a:srgbClr val="192A72"/>
              </a:solidFill>
            </a:endParaRPr>
          </a:p>
          <a:p>
            <a:pPr>
              <a:lnSpc>
                <a:spcPct val="150000"/>
              </a:lnSpc>
            </a:pPr>
            <a:r>
              <a:rPr lang="en-US" sz="2400" b="0" dirty="0">
                <a:solidFill>
                  <a:srgbClr val="192A72"/>
                </a:solidFill>
              </a:rPr>
              <a:t>intonation</a:t>
            </a:r>
          </a:p>
          <a:p>
            <a:pPr>
              <a:lnSpc>
                <a:spcPct val="150000"/>
              </a:lnSpc>
            </a:pPr>
            <a:r>
              <a:rPr lang="en-US" sz="2400" b="0" dirty="0">
                <a:solidFill>
                  <a:srgbClr val="192A72"/>
                </a:solidFill>
              </a:rPr>
              <a:t>variation</a:t>
            </a:r>
          </a:p>
          <a:p>
            <a:pPr>
              <a:lnSpc>
                <a:spcPct val="150000"/>
              </a:lnSpc>
            </a:pPr>
            <a:r>
              <a:rPr lang="en-US" sz="2400" b="0" dirty="0">
                <a:solidFill>
                  <a:srgbClr val="192A72"/>
                </a:solidFill>
              </a:rPr>
              <a:t>gestures</a:t>
            </a:r>
          </a:p>
          <a:p>
            <a:pPr>
              <a:lnSpc>
                <a:spcPct val="150000"/>
              </a:lnSpc>
            </a:pPr>
            <a:r>
              <a:rPr lang="en-US" sz="2400" b="0" dirty="0">
                <a:solidFill>
                  <a:srgbClr val="192A72"/>
                </a:solidFill>
              </a:rPr>
              <a:t>body language</a:t>
            </a:r>
          </a:p>
          <a:p>
            <a:pPr>
              <a:lnSpc>
                <a:spcPct val="150000"/>
              </a:lnSpc>
            </a:pPr>
            <a:r>
              <a:rPr lang="en-US" sz="2400" b="0" dirty="0">
                <a:solidFill>
                  <a:srgbClr val="192A72"/>
                </a:solidFill>
              </a:rPr>
              <a:t>movement</a:t>
            </a:r>
          </a:p>
          <a:p>
            <a:pPr>
              <a:lnSpc>
                <a:spcPct val="150000"/>
              </a:lnSpc>
            </a:pPr>
            <a:r>
              <a:rPr lang="en-US" sz="2400" b="0" dirty="0">
                <a:solidFill>
                  <a:srgbClr val="192A72"/>
                </a:solidFill>
              </a:rPr>
              <a:t>eye contact</a:t>
            </a:r>
          </a:p>
          <a:p>
            <a:pPr>
              <a:lnSpc>
                <a:spcPct val="150000"/>
              </a:lnSpc>
            </a:pPr>
            <a:r>
              <a:rPr lang="en-US" sz="2400" b="0" dirty="0">
                <a:solidFill>
                  <a:srgbClr val="192A72"/>
                </a:solidFill>
              </a:rPr>
              <a:t>entrance</a:t>
            </a:r>
          </a:p>
          <a:p>
            <a:pPr>
              <a:lnSpc>
                <a:spcPct val="150000"/>
              </a:lnSpc>
            </a:pPr>
            <a:endParaRPr lang="en-US" sz="2400" b="0" dirty="0">
              <a:solidFill>
                <a:srgbClr val="192A72"/>
              </a:solidFill>
            </a:endParaRPr>
          </a:p>
        </p:txBody>
      </p:sp>
    </p:spTree>
    <p:extLst>
      <p:ext uri="{BB962C8B-B14F-4D97-AF65-F5344CB8AC3E}">
        <p14:creationId xmlns:p14="http://schemas.microsoft.com/office/powerpoint/2010/main" val="1408781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Presentation</a:t>
            </a:r>
            <a:endParaRPr lang="he-IL" dirty="0">
              <a:solidFill>
                <a:srgbClr val="192A72"/>
              </a:solidFill>
            </a:endParaRPr>
          </a:p>
        </p:txBody>
      </p:sp>
      <p:sp>
        <p:nvSpPr>
          <p:cNvPr id="4" name="כותרת 6">
            <a:extLst>
              <a:ext uri="{FF2B5EF4-FFF2-40B4-BE49-F238E27FC236}">
                <a16:creationId xmlns:a16="http://schemas.microsoft.com/office/drawing/2014/main" id="{421EE01F-A36D-4FC0-B10B-A84DAF16E4C9}"/>
              </a:ext>
            </a:extLst>
          </p:cNvPr>
          <p:cNvSpPr txBox="1">
            <a:spLocks/>
          </p:cNvSpPr>
          <p:nvPr/>
        </p:nvSpPr>
        <p:spPr>
          <a:xfrm>
            <a:off x="1149869" y="884163"/>
            <a:ext cx="9895438" cy="422776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u="sng" dirty="0">
                <a:solidFill>
                  <a:srgbClr val="192A72"/>
                </a:solidFill>
              </a:rPr>
              <a:t>me</a:t>
            </a:r>
          </a:p>
          <a:p>
            <a:endParaRPr lang="en-US" sz="2400" b="0" u="sng" dirty="0">
              <a:solidFill>
                <a:srgbClr val="192A72"/>
              </a:solidFill>
            </a:endParaRPr>
          </a:p>
          <a:p>
            <a:r>
              <a:rPr lang="en-US" sz="2400" b="0" u="sng" dirty="0">
                <a:solidFill>
                  <a:srgbClr val="192A72"/>
                </a:solidFill>
              </a:rPr>
              <a:t>dress</a:t>
            </a:r>
          </a:p>
          <a:p>
            <a:endParaRPr lang="en-US" sz="2400" b="0" u="sng" dirty="0">
              <a:solidFill>
                <a:srgbClr val="192A72"/>
              </a:solidFill>
            </a:endParaRPr>
          </a:p>
          <a:p>
            <a:r>
              <a:rPr lang="en-US" sz="2400" b="0" u="sng" dirty="0">
                <a:solidFill>
                  <a:srgbClr val="192A72"/>
                </a:solidFill>
              </a:rPr>
              <a:t>body language</a:t>
            </a:r>
          </a:p>
          <a:p>
            <a:endParaRPr lang="en-US" sz="2400" b="0" u="sng" dirty="0">
              <a:solidFill>
                <a:srgbClr val="192A72"/>
              </a:solidFill>
            </a:endParaRPr>
          </a:p>
          <a:p>
            <a:r>
              <a:rPr lang="en-US" sz="2400" b="0" u="sng" dirty="0">
                <a:solidFill>
                  <a:srgbClr val="192A72"/>
                </a:solidFill>
              </a:rPr>
              <a:t>voice</a:t>
            </a:r>
          </a:p>
        </p:txBody>
      </p:sp>
    </p:spTree>
    <p:extLst>
      <p:ext uri="{BB962C8B-B14F-4D97-AF65-F5344CB8AC3E}">
        <p14:creationId xmlns:p14="http://schemas.microsoft.com/office/powerpoint/2010/main" val="1828845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a:lnSpc>
                <a:spcPct val="150000"/>
              </a:lnSpc>
            </a:pPr>
            <a:endParaRPr dirty="0"/>
          </a:p>
        </p:txBody>
      </p:sp>
      <p:sp>
        <p:nvSpPr>
          <p:cNvPr id="5" name="כותרת 4"/>
          <p:cNvSpPr>
            <a:spLocks noGrp="1"/>
          </p:cNvSpPr>
          <p:nvPr>
            <p:ph type="ctrTitle"/>
          </p:nvPr>
        </p:nvSpPr>
        <p:spPr>
          <a:xfrm>
            <a:off x="259081" y="1723241"/>
            <a:ext cx="12192001" cy="1260164"/>
          </a:xfrm>
        </p:spPr>
        <p:txBody>
          <a:bodyPr/>
          <a:lstStyle/>
          <a:p>
            <a:pPr rtl="0"/>
            <a:r>
              <a:rPr lang="en-US" sz="6000" dirty="0"/>
              <a:t>Public Speaking/Speaking Skills</a:t>
            </a:r>
            <a:endParaRPr lang="he-IL" sz="6000" dirty="0">
              <a:solidFill>
                <a:srgbClr val="192A72"/>
              </a:solidFill>
            </a:endParaRPr>
          </a:p>
        </p:txBody>
      </p:sp>
      <p:sp>
        <p:nvSpPr>
          <p:cNvPr id="7" name="כותרת משנה 6"/>
          <p:cNvSpPr>
            <a:spLocks noGrp="1"/>
          </p:cNvSpPr>
          <p:nvPr>
            <p:ph type="subTitle" idx="1"/>
          </p:nvPr>
        </p:nvSpPr>
        <p:spPr>
          <a:xfrm>
            <a:off x="137733" y="3068953"/>
            <a:ext cx="12192001" cy="720094"/>
          </a:xfrm>
        </p:spPr>
        <p:txBody>
          <a:bodyPr/>
          <a:lstStyle/>
          <a:p>
            <a:pPr rtl="0"/>
            <a:r>
              <a:rPr lang="en-US" dirty="0">
                <a:sym typeface="Varela Round"/>
              </a:rPr>
              <a:t>ENGLISH   10</a:t>
            </a:r>
            <a:r>
              <a:rPr lang="en-US" baseline="30000" dirty="0">
                <a:sym typeface="Varela Round"/>
              </a:rPr>
              <a:t>th</a:t>
            </a:r>
            <a:r>
              <a:rPr lang="en-US" dirty="0">
                <a:sym typeface="Varela Round"/>
              </a:rPr>
              <a:t> Grade/</a:t>
            </a:r>
            <a:r>
              <a:rPr lang="en-US" dirty="0" err="1">
                <a:sym typeface="Varela Round"/>
              </a:rPr>
              <a:t>Yud</a:t>
            </a:r>
            <a:endParaRPr lang="he-IL" dirty="0">
              <a:sym typeface="Varela Round"/>
            </a:endParaRPr>
          </a:p>
        </p:txBody>
      </p:sp>
      <p:sp>
        <p:nvSpPr>
          <p:cNvPr id="4" name="מציין מיקום תוכן 3"/>
          <p:cNvSpPr>
            <a:spLocks noGrp="1"/>
          </p:cNvSpPr>
          <p:nvPr>
            <p:ph idx="10"/>
          </p:nvPr>
        </p:nvSpPr>
        <p:spPr>
          <a:xfrm>
            <a:off x="1" y="3671497"/>
            <a:ext cx="12192001" cy="720094"/>
          </a:xfrm>
        </p:spPr>
        <p:txBody>
          <a:bodyPr/>
          <a:lstStyle/>
          <a:p>
            <a:pPr rtl="0"/>
            <a:r>
              <a:rPr lang="en-US" dirty="0">
                <a:sym typeface="Varela Round"/>
              </a:rPr>
              <a:t>Carole </a:t>
            </a:r>
            <a:r>
              <a:rPr lang="en-US" dirty="0" err="1">
                <a:sym typeface="Varela Round"/>
              </a:rPr>
              <a:t>Vinick</a:t>
            </a:r>
            <a:r>
              <a:rPr lang="en-US" dirty="0">
                <a:sym typeface="Varela Round"/>
              </a:rPr>
              <a:t> </a:t>
            </a:r>
            <a:r>
              <a:rPr lang="en-US" dirty="0" err="1">
                <a:sym typeface="Varela Round"/>
              </a:rPr>
              <a:t>Rosbruch</a:t>
            </a:r>
            <a:endParaRPr lang="he-IL" dirty="0">
              <a:sym typeface="Varela Roun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869134" y="830252"/>
            <a:ext cx="10706939" cy="140328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2B4BC"/>
                </a:solidFill>
              </a:rPr>
              <a:t>Physically                          	Mentally:</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ME</a:t>
            </a:r>
            <a:endParaRPr lang="he-IL" dirty="0">
              <a:solidFill>
                <a:srgbClr val="192A72"/>
              </a:solidFill>
            </a:endParaRPr>
          </a:p>
        </p:txBody>
      </p:sp>
      <p:sp>
        <p:nvSpPr>
          <p:cNvPr id="4" name="כותרת 6">
            <a:extLst>
              <a:ext uri="{FF2B5EF4-FFF2-40B4-BE49-F238E27FC236}">
                <a16:creationId xmlns:a16="http://schemas.microsoft.com/office/drawing/2014/main" id="{E16B1A15-391D-40C1-AF0B-8CE770C97F57}"/>
              </a:ext>
            </a:extLst>
          </p:cNvPr>
          <p:cNvSpPr txBox="1">
            <a:spLocks/>
          </p:cNvSpPr>
          <p:nvPr/>
        </p:nvSpPr>
        <p:spPr>
          <a:xfrm>
            <a:off x="2600201" y="2075496"/>
            <a:ext cx="1475715"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Hair</a:t>
            </a:r>
          </a:p>
          <a:p>
            <a:pPr algn="l"/>
            <a:endParaRPr lang="en-US" sz="2400" b="0" dirty="0">
              <a:solidFill>
                <a:srgbClr val="192A72"/>
              </a:solidFill>
            </a:endParaRPr>
          </a:p>
        </p:txBody>
      </p:sp>
      <p:sp>
        <p:nvSpPr>
          <p:cNvPr id="7" name="כותרת 6">
            <a:extLst>
              <a:ext uri="{FF2B5EF4-FFF2-40B4-BE49-F238E27FC236}">
                <a16:creationId xmlns:a16="http://schemas.microsoft.com/office/drawing/2014/main" id="{E9343CF8-6237-41EF-8052-EED6D7AEB78C}"/>
              </a:ext>
            </a:extLst>
          </p:cNvPr>
          <p:cNvSpPr txBox="1">
            <a:spLocks/>
          </p:cNvSpPr>
          <p:nvPr/>
        </p:nvSpPr>
        <p:spPr>
          <a:xfrm>
            <a:off x="8028555" y="3334719"/>
            <a:ext cx="1846907"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Nerves </a:t>
            </a:r>
          </a:p>
          <a:p>
            <a:pPr algn="l"/>
            <a:endParaRPr lang="en-US" sz="2400" b="0" dirty="0">
              <a:solidFill>
                <a:srgbClr val="192A72"/>
              </a:solidFill>
            </a:endParaRPr>
          </a:p>
        </p:txBody>
      </p:sp>
      <p:sp>
        <p:nvSpPr>
          <p:cNvPr id="9" name="כותרת 6">
            <a:extLst>
              <a:ext uri="{FF2B5EF4-FFF2-40B4-BE49-F238E27FC236}">
                <a16:creationId xmlns:a16="http://schemas.microsoft.com/office/drawing/2014/main" id="{DB0CF886-EC88-4D79-BD95-03A1B6C77973}"/>
              </a:ext>
            </a:extLst>
          </p:cNvPr>
          <p:cNvSpPr txBox="1">
            <a:spLocks/>
          </p:cNvSpPr>
          <p:nvPr/>
        </p:nvSpPr>
        <p:spPr>
          <a:xfrm>
            <a:off x="8001395" y="2705108"/>
            <a:ext cx="3748135"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Self Confidence</a:t>
            </a:r>
          </a:p>
          <a:p>
            <a:pPr algn="l"/>
            <a:endParaRPr lang="en-US" sz="2400" b="0" dirty="0">
              <a:solidFill>
                <a:srgbClr val="192A72"/>
              </a:solidFill>
            </a:endParaRPr>
          </a:p>
        </p:txBody>
      </p:sp>
      <p:sp>
        <p:nvSpPr>
          <p:cNvPr id="10" name="כותרת 6">
            <a:extLst>
              <a:ext uri="{FF2B5EF4-FFF2-40B4-BE49-F238E27FC236}">
                <a16:creationId xmlns:a16="http://schemas.microsoft.com/office/drawing/2014/main" id="{E23C78D7-DFC2-40F6-B2F0-C49F3F49D002}"/>
              </a:ext>
            </a:extLst>
          </p:cNvPr>
          <p:cNvSpPr txBox="1">
            <a:spLocks/>
          </p:cNvSpPr>
          <p:nvPr/>
        </p:nvSpPr>
        <p:spPr>
          <a:xfrm>
            <a:off x="8001395" y="2075497"/>
            <a:ext cx="2713021"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My English</a:t>
            </a:r>
          </a:p>
          <a:p>
            <a:pPr algn="l"/>
            <a:endParaRPr lang="en-US" sz="2400" b="0" dirty="0">
              <a:solidFill>
                <a:srgbClr val="192A72"/>
              </a:solidFill>
            </a:endParaRPr>
          </a:p>
        </p:txBody>
      </p:sp>
      <p:sp>
        <p:nvSpPr>
          <p:cNvPr id="11" name="כותרת 6">
            <a:extLst>
              <a:ext uri="{FF2B5EF4-FFF2-40B4-BE49-F238E27FC236}">
                <a16:creationId xmlns:a16="http://schemas.microsoft.com/office/drawing/2014/main" id="{27BABC18-E081-4131-9F7E-6B488BAA0D60}"/>
              </a:ext>
            </a:extLst>
          </p:cNvPr>
          <p:cNvSpPr txBox="1">
            <a:spLocks/>
          </p:cNvSpPr>
          <p:nvPr/>
        </p:nvSpPr>
        <p:spPr>
          <a:xfrm>
            <a:off x="2563377" y="3240967"/>
            <a:ext cx="4079748" cy="618853"/>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Shaking, Smiling </a:t>
            </a:r>
          </a:p>
          <a:p>
            <a:pPr algn="l"/>
            <a:endParaRPr lang="en-US" sz="2400" b="0" dirty="0">
              <a:solidFill>
                <a:srgbClr val="192A72"/>
              </a:solidFill>
            </a:endParaRPr>
          </a:p>
        </p:txBody>
      </p:sp>
      <p:sp>
        <p:nvSpPr>
          <p:cNvPr id="12" name="כותרת 6">
            <a:extLst>
              <a:ext uri="{FF2B5EF4-FFF2-40B4-BE49-F238E27FC236}">
                <a16:creationId xmlns:a16="http://schemas.microsoft.com/office/drawing/2014/main" id="{77748856-448E-45AB-B177-8FA8D087AF23}"/>
              </a:ext>
            </a:extLst>
          </p:cNvPr>
          <p:cNvSpPr txBox="1">
            <a:spLocks/>
          </p:cNvSpPr>
          <p:nvPr/>
        </p:nvSpPr>
        <p:spPr>
          <a:xfrm>
            <a:off x="2600201" y="2705107"/>
            <a:ext cx="3118919"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Positioning </a:t>
            </a:r>
          </a:p>
          <a:p>
            <a:pPr algn="l"/>
            <a:endParaRPr lang="en-US" sz="2400" b="0" dirty="0">
              <a:solidFill>
                <a:srgbClr val="192A72"/>
              </a:solidFill>
            </a:endParaRPr>
          </a:p>
        </p:txBody>
      </p:sp>
      <p:pic>
        <p:nvPicPr>
          <p:cNvPr id="18436" name="Picture 4" descr="Image result for types bad hair caricature">
            <a:extLst>
              <a:ext uri="{FF2B5EF4-FFF2-40B4-BE49-F238E27FC236}">
                <a16:creationId xmlns:a16="http://schemas.microsoft.com/office/drawing/2014/main" id="{7F5847EC-856D-49AC-9A00-9C3CBBCA481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7785" y="4346234"/>
            <a:ext cx="1790708" cy="158756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קבוצה 4"/>
          <p:cNvGrpSpPr/>
          <p:nvPr/>
        </p:nvGrpSpPr>
        <p:grpSpPr>
          <a:xfrm>
            <a:off x="4614783" y="4525812"/>
            <a:ext cx="2484377" cy="1339615"/>
            <a:chOff x="4614783" y="4525812"/>
            <a:chExt cx="2484377" cy="1339615"/>
          </a:xfrm>
        </p:grpSpPr>
        <p:pic>
          <p:nvPicPr>
            <p:cNvPr id="18438" name="Picture 6" descr="Image result for word box">
              <a:extLst>
                <a:ext uri="{FF2B5EF4-FFF2-40B4-BE49-F238E27FC236}">
                  <a16:creationId xmlns:a16="http://schemas.microsoft.com/office/drawing/2014/main" id="{0230349E-F595-4D6A-A013-1FCAA76C99D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969215">
              <a:off x="4614783" y="4525812"/>
              <a:ext cx="2484377" cy="1339615"/>
            </a:xfrm>
            <a:prstGeom prst="rect">
              <a:avLst/>
            </a:prstGeom>
            <a:noFill/>
            <a:extLst>
              <a:ext uri="{909E8E84-426E-40DD-AFC4-6F175D3DCCD1}">
                <a14:hiddenFill xmlns:a14="http://schemas.microsoft.com/office/drawing/2010/main">
                  <a:solidFill>
                    <a:srgbClr val="FFFFFF"/>
                  </a:solidFill>
                </a14:hiddenFill>
              </a:ext>
            </a:extLst>
          </p:spPr>
        </p:pic>
        <p:sp>
          <p:nvSpPr>
            <p:cNvPr id="2" name="תיבת טקסט 1">
              <a:extLst>
                <a:ext uri="{FF2B5EF4-FFF2-40B4-BE49-F238E27FC236}">
                  <a16:creationId xmlns:a16="http://schemas.microsoft.com/office/drawing/2014/main" id="{212257C9-BC2F-46E8-9A80-92EB34D784EE}"/>
                </a:ext>
              </a:extLst>
            </p:cNvPr>
            <p:cNvSpPr txBox="1"/>
            <p:nvPr/>
          </p:nvSpPr>
          <p:spPr>
            <a:xfrm>
              <a:off x="5533990" y="4868029"/>
              <a:ext cx="1109135" cy="553998"/>
            </a:xfrm>
            <a:prstGeom prst="rect">
              <a:avLst/>
            </a:prstGeom>
            <a:noFill/>
          </p:spPr>
          <p:txBody>
            <a:bodyPr wrap="square" rtlCol="0">
              <a:spAutoFit/>
            </a:bodyPr>
            <a:lstStyle/>
            <a:p>
              <a:r>
                <a:rPr lang="en-US" sz="3000" dirty="0">
                  <a:solidFill>
                    <a:srgbClr val="192A72"/>
                  </a:solidFill>
                  <a:latin typeface="Verala round"/>
                </a:rPr>
                <a:t>hmm</a:t>
              </a:r>
              <a:endParaRPr lang="en-US" sz="3000" dirty="0">
                <a:latin typeface="Verala round"/>
              </a:endParaRPr>
            </a:p>
          </p:txBody>
        </p:sp>
      </p:grpSp>
      <p:pic>
        <p:nvPicPr>
          <p:cNvPr id="18440" name="Picture 8" descr="Image result for throwing up caricature">
            <a:extLst>
              <a:ext uri="{FF2B5EF4-FFF2-40B4-BE49-F238E27FC236}">
                <a16:creationId xmlns:a16="http://schemas.microsoft.com/office/drawing/2014/main" id="{CD645835-19E6-49B6-A5FF-DC685BC18B1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78579" y="4493085"/>
            <a:ext cx="1440708" cy="1440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416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680635" y="830252"/>
            <a:ext cx="9715419" cy="1143403"/>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Fit the Occasion:</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DRESS</a:t>
            </a:r>
            <a:endParaRPr lang="he-IL" dirty="0">
              <a:solidFill>
                <a:srgbClr val="192A72"/>
              </a:solidFill>
            </a:endParaRPr>
          </a:p>
        </p:txBody>
      </p:sp>
      <p:sp>
        <p:nvSpPr>
          <p:cNvPr id="4" name="כותרת 6">
            <a:extLst>
              <a:ext uri="{FF2B5EF4-FFF2-40B4-BE49-F238E27FC236}">
                <a16:creationId xmlns:a16="http://schemas.microsoft.com/office/drawing/2014/main" id="{E16B1A15-391D-40C1-AF0B-8CE770C97F57}"/>
              </a:ext>
            </a:extLst>
          </p:cNvPr>
          <p:cNvSpPr txBox="1">
            <a:spLocks/>
          </p:cNvSpPr>
          <p:nvPr/>
        </p:nvSpPr>
        <p:spPr>
          <a:xfrm>
            <a:off x="1577566" y="2233537"/>
            <a:ext cx="2175096"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 </a:t>
            </a:r>
          </a:p>
          <a:p>
            <a:r>
              <a:rPr lang="en-US" sz="2400" b="0" dirty="0">
                <a:solidFill>
                  <a:srgbClr val="192A72"/>
                </a:solidFill>
              </a:rPr>
              <a:t>Formal</a:t>
            </a:r>
          </a:p>
          <a:p>
            <a:endParaRPr lang="en-US" sz="2400" b="0" dirty="0">
              <a:solidFill>
                <a:srgbClr val="192A72"/>
              </a:solidFill>
            </a:endParaRPr>
          </a:p>
        </p:txBody>
      </p:sp>
      <p:sp>
        <p:nvSpPr>
          <p:cNvPr id="6" name="כותרת 6">
            <a:extLst>
              <a:ext uri="{FF2B5EF4-FFF2-40B4-BE49-F238E27FC236}">
                <a16:creationId xmlns:a16="http://schemas.microsoft.com/office/drawing/2014/main" id="{E1315A0B-371C-4AF2-A821-73928B5B3F40}"/>
              </a:ext>
            </a:extLst>
          </p:cNvPr>
          <p:cNvSpPr txBox="1">
            <a:spLocks/>
          </p:cNvSpPr>
          <p:nvPr/>
        </p:nvSpPr>
        <p:spPr>
          <a:xfrm>
            <a:off x="8087011" y="2233538"/>
            <a:ext cx="3309043"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Casual</a:t>
            </a:r>
          </a:p>
        </p:txBody>
      </p:sp>
      <p:sp>
        <p:nvSpPr>
          <p:cNvPr id="7" name="כותרת 6">
            <a:extLst>
              <a:ext uri="{FF2B5EF4-FFF2-40B4-BE49-F238E27FC236}">
                <a16:creationId xmlns:a16="http://schemas.microsoft.com/office/drawing/2014/main" id="{93B56FA2-5D79-4DB2-B068-BBABAE096B63}"/>
              </a:ext>
            </a:extLst>
          </p:cNvPr>
          <p:cNvSpPr txBox="1">
            <a:spLocks/>
          </p:cNvSpPr>
          <p:nvPr/>
        </p:nvSpPr>
        <p:spPr>
          <a:xfrm>
            <a:off x="4472413" y="3918680"/>
            <a:ext cx="3309043"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2B4BC"/>
                </a:solidFill>
              </a:rPr>
              <a:t>Jewelry</a:t>
            </a:r>
          </a:p>
        </p:txBody>
      </p:sp>
      <p:sp>
        <p:nvSpPr>
          <p:cNvPr id="9" name="כותרת 6">
            <a:extLst>
              <a:ext uri="{FF2B5EF4-FFF2-40B4-BE49-F238E27FC236}">
                <a16:creationId xmlns:a16="http://schemas.microsoft.com/office/drawing/2014/main" id="{02BAAB48-1EB8-4BEB-8D91-10243316A23F}"/>
              </a:ext>
            </a:extLst>
          </p:cNvPr>
          <p:cNvSpPr txBox="1">
            <a:spLocks/>
          </p:cNvSpPr>
          <p:nvPr/>
        </p:nvSpPr>
        <p:spPr>
          <a:xfrm>
            <a:off x="4625190" y="3374250"/>
            <a:ext cx="3309043"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2B4BC"/>
                </a:solidFill>
              </a:rPr>
              <a:t>Accessories</a:t>
            </a:r>
          </a:p>
        </p:txBody>
      </p:sp>
      <p:sp>
        <p:nvSpPr>
          <p:cNvPr id="10" name="כותרת 6">
            <a:extLst>
              <a:ext uri="{FF2B5EF4-FFF2-40B4-BE49-F238E27FC236}">
                <a16:creationId xmlns:a16="http://schemas.microsoft.com/office/drawing/2014/main" id="{DF377A58-D0B4-4717-9232-DAF2B4170F3B}"/>
              </a:ext>
            </a:extLst>
          </p:cNvPr>
          <p:cNvSpPr txBox="1">
            <a:spLocks/>
          </p:cNvSpPr>
          <p:nvPr/>
        </p:nvSpPr>
        <p:spPr>
          <a:xfrm>
            <a:off x="4472413" y="2269346"/>
            <a:ext cx="3614598"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 </a:t>
            </a:r>
          </a:p>
          <a:p>
            <a:r>
              <a:rPr lang="en-US" sz="2400" b="0" dirty="0">
                <a:solidFill>
                  <a:srgbClr val="192A72"/>
                </a:solidFill>
              </a:rPr>
              <a:t>Professional</a:t>
            </a:r>
          </a:p>
          <a:p>
            <a:endParaRPr lang="en-US" sz="2400" b="0" dirty="0">
              <a:solidFill>
                <a:srgbClr val="192A72"/>
              </a:solidFill>
            </a:endParaRPr>
          </a:p>
        </p:txBody>
      </p:sp>
    </p:spTree>
    <p:extLst>
      <p:ext uri="{BB962C8B-B14F-4D97-AF65-F5344CB8AC3E}">
        <p14:creationId xmlns:p14="http://schemas.microsoft.com/office/powerpoint/2010/main" val="58820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680635" y="830252"/>
            <a:ext cx="9895438" cy="1125297"/>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What am I really saying?</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BODY LANGUAGE</a:t>
            </a:r>
            <a:endParaRPr lang="he-IL" dirty="0">
              <a:solidFill>
                <a:srgbClr val="192A72"/>
              </a:solidFill>
            </a:endParaRPr>
          </a:p>
        </p:txBody>
      </p:sp>
      <p:sp>
        <p:nvSpPr>
          <p:cNvPr id="6" name="כותרת 6">
            <a:extLst>
              <a:ext uri="{FF2B5EF4-FFF2-40B4-BE49-F238E27FC236}">
                <a16:creationId xmlns:a16="http://schemas.microsoft.com/office/drawing/2014/main" id="{E1315A0B-371C-4AF2-A821-73928B5B3F40}"/>
              </a:ext>
            </a:extLst>
          </p:cNvPr>
          <p:cNvSpPr txBox="1">
            <a:spLocks/>
          </p:cNvSpPr>
          <p:nvPr/>
        </p:nvSpPr>
        <p:spPr>
          <a:xfrm>
            <a:off x="5281651" y="3793585"/>
            <a:ext cx="3897519"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Eye contact</a:t>
            </a:r>
          </a:p>
        </p:txBody>
      </p:sp>
      <p:sp>
        <p:nvSpPr>
          <p:cNvPr id="7" name="כותרת 6">
            <a:extLst>
              <a:ext uri="{FF2B5EF4-FFF2-40B4-BE49-F238E27FC236}">
                <a16:creationId xmlns:a16="http://schemas.microsoft.com/office/drawing/2014/main" id="{BA2EB94D-C9B4-4776-AAAD-48F888FFE8EF}"/>
              </a:ext>
            </a:extLst>
          </p:cNvPr>
          <p:cNvSpPr txBox="1">
            <a:spLocks/>
          </p:cNvSpPr>
          <p:nvPr/>
        </p:nvSpPr>
        <p:spPr>
          <a:xfrm>
            <a:off x="5281651" y="2680308"/>
            <a:ext cx="3219723"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Movement</a:t>
            </a:r>
          </a:p>
          <a:p>
            <a:pPr algn="l"/>
            <a:endParaRPr lang="en-US" sz="2400" b="0" dirty="0">
              <a:solidFill>
                <a:srgbClr val="192A72"/>
              </a:solidFill>
            </a:endParaRPr>
          </a:p>
        </p:txBody>
      </p:sp>
      <p:sp>
        <p:nvSpPr>
          <p:cNvPr id="9" name="כותרת 6">
            <a:extLst>
              <a:ext uri="{FF2B5EF4-FFF2-40B4-BE49-F238E27FC236}">
                <a16:creationId xmlns:a16="http://schemas.microsoft.com/office/drawing/2014/main" id="{1EB40E23-9BE0-4411-A799-273C5E16ACC2}"/>
              </a:ext>
            </a:extLst>
          </p:cNvPr>
          <p:cNvSpPr txBox="1">
            <a:spLocks/>
          </p:cNvSpPr>
          <p:nvPr/>
        </p:nvSpPr>
        <p:spPr>
          <a:xfrm>
            <a:off x="5281650" y="2103575"/>
            <a:ext cx="2693405"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Entrance</a:t>
            </a:r>
          </a:p>
          <a:p>
            <a:pPr algn="l"/>
            <a:endParaRPr lang="en-US" sz="2400" b="0" dirty="0">
              <a:solidFill>
                <a:srgbClr val="192A72"/>
              </a:solidFill>
            </a:endParaRPr>
          </a:p>
        </p:txBody>
      </p:sp>
      <p:sp>
        <p:nvSpPr>
          <p:cNvPr id="11" name="כותרת 6">
            <a:extLst>
              <a:ext uri="{FF2B5EF4-FFF2-40B4-BE49-F238E27FC236}">
                <a16:creationId xmlns:a16="http://schemas.microsoft.com/office/drawing/2014/main" id="{6991DB74-80D8-48C0-8BDD-98C148D5CBCB}"/>
              </a:ext>
            </a:extLst>
          </p:cNvPr>
          <p:cNvSpPr txBox="1">
            <a:spLocks/>
          </p:cNvSpPr>
          <p:nvPr/>
        </p:nvSpPr>
        <p:spPr>
          <a:xfrm>
            <a:off x="5281651" y="3229869"/>
            <a:ext cx="2693405"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algn="l"/>
            <a:r>
              <a:rPr lang="en-US" sz="2400" b="0" dirty="0">
                <a:solidFill>
                  <a:srgbClr val="192A72"/>
                </a:solidFill>
              </a:rPr>
              <a:t> </a:t>
            </a:r>
          </a:p>
          <a:p>
            <a:pPr algn="l"/>
            <a:r>
              <a:rPr lang="en-US" sz="2400" b="0" dirty="0">
                <a:solidFill>
                  <a:srgbClr val="192A72"/>
                </a:solidFill>
              </a:rPr>
              <a:t>Gestures</a:t>
            </a:r>
          </a:p>
          <a:p>
            <a:pPr algn="l"/>
            <a:endParaRPr lang="en-US" sz="2400" b="0" dirty="0">
              <a:solidFill>
                <a:srgbClr val="192A72"/>
              </a:solidFill>
            </a:endParaRPr>
          </a:p>
        </p:txBody>
      </p:sp>
      <p:pic>
        <p:nvPicPr>
          <p:cNvPr id="16386" name="Picture 2">
            <a:extLst>
              <a:ext uri="{FF2B5EF4-FFF2-40B4-BE49-F238E27FC236}">
                <a16:creationId xmlns:a16="http://schemas.microsoft.com/office/drawing/2014/main" id="{AA91F7E6-FE62-4A4C-80C3-A6DCBE6B7B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33357" y="4987444"/>
            <a:ext cx="1791340" cy="1440110"/>
          </a:xfrm>
          <a:prstGeom prst="rect">
            <a:avLst/>
          </a:prstGeom>
          <a:noFill/>
          <a:extLst>
            <a:ext uri="{909E8E84-426E-40DD-AFC4-6F175D3DCCD1}">
              <a14:hiddenFill xmlns:a14="http://schemas.microsoft.com/office/drawing/2010/main">
                <a:solidFill>
                  <a:srgbClr val="FFFFFF"/>
                </a:solidFill>
              </a14:hiddenFill>
            </a:ext>
          </a:extLst>
        </p:spPr>
      </p:pic>
      <p:pic>
        <p:nvPicPr>
          <p:cNvPr id="16390" name="Picture 6" descr="Image result for caricature with too many hand gestures">
            <a:extLst>
              <a:ext uri="{FF2B5EF4-FFF2-40B4-BE49-F238E27FC236}">
                <a16:creationId xmlns:a16="http://schemas.microsoft.com/office/drawing/2014/main" id="{369469E9-42F2-4C5C-BC10-85EBF146D7E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0400" y="4987444"/>
            <a:ext cx="238125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16392" name="Picture 8" descr="Image result for cartoon with big entrance to a theater">
            <a:extLst>
              <a:ext uri="{FF2B5EF4-FFF2-40B4-BE49-F238E27FC236}">
                <a16:creationId xmlns:a16="http://schemas.microsoft.com/office/drawing/2014/main" id="{074115BF-24A8-4CAD-8277-7EBF4B6E95A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71020" y="4758155"/>
            <a:ext cx="3104035" cy="1862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0411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554031" y="632947"/>
            <a:ext cx="9895438" cy="140328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Not always what I say, but how I say it?</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VOICE</a:t>
            </a:r>
            <a:endParaRPr lang="he-IL" sz="4000" dirty="0">
              <a:solidFill>
                <a:srgbClr val="192A72"/>
              </a:solidFill>
            </a:endParaRPr>
          </a:p>
        </p:txBody>
      </p:sp>
      <p:grpSp>
        <p:nvGrpSpPr>
          <p:cNvPr id="2" name="קבוצה 1"/>
          <p:cNvGrpSpPr/>
          <p:nvPr/>
        </p:nvGrpSpPr>
        <p:grpSpPr>
          <a:xfrm>
            <a:off x="4210246" y="2024955"/>
            <a:ext cx="3774684" cy="2410165"/>
            <a:chOff x="4771930" y="2024955"/>
            <a:chExt cx="3774684" cy="2410165"/>
          </a:xfrm>
        </p:grpSpPr>
        <p:sp>
          <p:nvSpPr>
            <p:cNvPr id="4" name="כותרת 6">
              <a:extLst>
                <a:ext uri="{FF2B5EF4-FFF2-40B4-BE49-F238E27FC236}">
                  <a16:creationId xmlns:a16="http://schemas.microsoft.com/office/drawing/2014/main" id="{E16B1A15-391D-40C1-AF0B-8CE770C97F57}"/>
                </a:ext>
              </a:extLst>
            </p:cNvPr>
            <p:cNvSpPr txBox="1">
              <a:spLocks/>
            </p:cNvSpPr>
            <p:nvPr/>
          </p:nvSpPr>
          <p:spPr>
            <a:xfrm>
              <a:off x="5329187" y="2024955"/>
              <a:ext cx="2829208"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 </a:t>
              </a:r>
            </a:p>
            <a:p>
              <a:r>
                <a:rPr lang="en-US" sz="2400" b="0" dirty="0">
                  <a:solidFill>
                    <a:srgbClr val="192A72"/>
                  </a:solidFill>
                </a:rPr>
                <a:t>Intonation</a:t>
              </a:r>
            </a:p>
            <a:p>
              <a:endParaRPr lang="en-US" sz="2400" b="0" dirty="0">
                <a:solidFill>
                  <a:srgbClr val="192A72"/>
                </a:solidFill>
              </a:endParaRPr>
            </a:p>
          </p:txBody>
        </p:sp>
        <p:sp>
          <p:nvSpPr>
            <p:cNvPr id="6" name="כותרת 6">
              <a:extLst>
                <a:ext uri="{FF2B5EF4-FFF2-40B4-BE49-F238E27FC236}">
                  <a16:creationId xmlns:a16="http://schemas.microsoft.com/office/drawing/2014/main" id="{E1315A0B-371C-4AF2-A821-73928B5B3F40}"/>
                </a:ext>
              </a:extLst>
            </p:cNvPr>
            <p:cNvSpPr txBox="1">
              <a:spLocks/>
            </p:cNvSpPr>
            <p:nvPr/>
          </p:nvSpPr>
          <p:spPr>
            <a:xfrm>
              <a:off x="4866379" y="2973126"/>
              <a:ext cx="3680235"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Variation</a:t>
              </a:r>
            </a:p>
          </p:txBody>
        </p:sp>
        <p:sp>
          <p:nvSpPr>
            <p:cNvPr id="7" name="כותרת 6">
              <a:extLst>
                <a:ext uri="{FF2B5EF4-FFF2-40B4-BE49-F238E27FC236}">
                  <a16:creationId xmlns:a16="http://schemas.microsoft.com/office/drawing/2014/main" id="{E2E3643E-0E9E-4D9E-A67E-E6A73545A248}"/>
                </a:ext>
              </a:extLst>
            </p:cNvPr>
            <p:cNvSpPr txBox="1">
              <a:spLocks/>
            </p:cNvSpPr>
            <p:nvPr/>
          </p:nvSpPr>
          <p:spPr>
            <a:xfrm>
              <a:off x="4771930" y="3910019"/>
              <a:ext cx="3680235" cy="525101"/>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Speed</a:t>
              </a:r>
            </a:p>
          </p:txBody>
        </p:sp>
      </p:grpSp>
    </p:spTree>
    <p:extLst>
      <p:ext uri="{BB962C8B-B14F-4D97-AF65-F5344CB8AC3E}">
        <p14:creationId xmlns:p14="http://schemas.microsoft.com/office/powerpoint/2010/main" val="1717717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455243" y="640472"/>
            <a:ext cx="11105437" cy="1403286"/>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2B4BC"/>
                </a:solidFill>
              </a:rPr>
              <a:t>	How do </a:t>
            </a:r>
            <a:r>
              <a:rPr lang="en-US" sz="3200" b="0" u="sng" dirty="0">
                <a:solidFill>
                  <a:srgbClr val="12B4BC"/>
                </a:solidFill>
              </a:rPr>
              <a:t>I</a:t>
            </a:r>
            <a:r>
              <a:rPr lang="en-US" sz="3200" b="0" dirty="0">
                <a:solidFill>
                  <a:srgbClr val="12B4BC"/>
                </a:solidFill>
              </a:rPr>
              <a:t> make my presentation work?</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REVIEW</a:t>
            </a:r>
            <a:endParaRPr lang="he-IL" dirty="0">
              <a:solidFill>
                <a:srgbClr val="192A72"/>
              </a:solidFill>
            </a:endParaRPr>
          </a:p>
        </p:txBody>
      </p:sp>
      <p:sp>
        <p:nvSpPr>
          <p:cNvPr id="9" name="כותרת 6">
            <a:extLst>
              <a:ext uri="{FF2B5EF4-FFF2-40B4-BE49-F238E27FC236}">
                <a16:creationId xmlns:a16="http://schemas.microsoft.com/office/drawing/2014/main" id="{4192AE95-6268-42A1-91A8-8454258CC3FA}"/>
              </a:ext>
            </a:extLst>
          </p:cNvPr>
          <p:cNvSpPr txBox="1">
            <a:spLocks/>
          </p:cNvSpPr>
          <p:nvPr/>
        </p:nvSpPr>
        <p:spPr>
          <a:xfrm>
            <a:off x="5097708" y="3171537"/>
            <a:ext cx="2808083"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hlinkClick r:id="rId3" action="ppaction://hlinkfile"/>
              </a:rPr>
              <a:t>voice</a:t>
            </a:r>
            <a:endParaRPr lang="en-US" sz="2400" b="0" u="sng" dirty="0">
              <a:solidFill>
                <a:srgbClr val="192A72"/>
              </a:solidFill>
            </a:endParaRPr>
          </a:p>
          <a:p>
            <a:endParaRPr lang="en-US" sz="2400" b="0" u="sng" dirty="0">
              <a:solidFill>
                <a:srgbClr val="192A72"/>
              </a:solidFill>
            </a:endParaRPr>
          </a:p>
          <a:p>
            <a:endParaRPr lang="en-US" sz="2400" b="0" u="sng" dirty="0">
              <a:solidFill>
                <a:srgbClr val="192A72"/>
              </a:solidFill>
            </a:endParaRPr>
          </a:p>
        </p:txBody>
      </p:sp>
      <p:sp>
        <p:nvSpPr>
          <p:cNvPr id="10" name="כותרת 6">
            <a:extLst>
              <a:ext uri="{FF2B5EF4-FFF2-40B4-BE49-F238E27FC236}">
                <a16:creationId xmlns:a16="http://schemas.microsoft.com/office/drawing/2014/main" id="{03B71FD9-6BD4-4FF6-A44E-1DF4D87A8D7B}"/>
              </a:ext>
            </a:extLst>
          </p:cNvPr>
          <p:cNvSpPr txBox="1">
            <a:spLocks/>
          </p:cNvSpPr>
          <p:nvPr/>
        </p:nvSpPr>
        <p:spPr>
          <a:xfrm>
            <a:off x="7360974" y="3180750"/>
            <a:ext cx="4508625"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rPr>
              <a:t>body language</a:t>
            </a:r>
          </a:p>
          <a:p>
            <a:endParaRPr lang="en-US" sz="2400" b="0" u="sng" dirty="0">
              <a:solidFill>
                <a:srgbClr val="192A72"/>
              </a:solidFill>
            </a:endParaRPr>
          </a:p>
          <a:p>
            <a:endParaRPr lang="en-US" sz="2400" b="0" u="sng" dirty="0">
              <a:solidFill>
                <a:srgbClr val="192A72"/>
              </a:solidFill>
            </a:endParaRPr>
          </a:p>
        </p:txBody>
      </p:sp>
      <p:sp>
        <p:nvSpPr>
          <p:cNvPr id="11" name="כותרת 6">
            <a:extLst>
              <a:ext uri="{FF2B5EF4-FFF2-40B4-BE49-F238E27FC236}">
                <a16:creationId xmlns:a16="http://schemas.microsoft.com/office/drawing/2014/main" id="{F1890680-6781-4865-9B30-8ABAF8D6C0BA}"/>
              </a:ext>
            </a:extLst>
          </p:cNvPr>
          <p:cNvSpPr txBox="1">
            <a:spLocks/>
          </p:cNvSpPr>
          <p:nvPr/>
        </p:nvSpPr>
        <p:spPr>
          <a:xfrm>
            <a:off x="1079564" y="3128466"/>
            <a:ext cx="2808083"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rPr>
              <a:t>dress</a:t>
            </a:r>
          </a:p>
          <a:p>
            <a:endParaRPr lang="en-US" sz="2400" b="0" u="sng" dirty="0">
              <a:solidFill>
                <a:srgbClr val="192A72"/>
              </a:solidFill>
            </a:endParaRPr>
          </a:p>
          <a:p>
            <a:endParaRPr lang="en-US" sz="2400" b="0" u="sng" dirty="0">
              <a:solidFill>
                <a:srgbClr val="192A72"/>
              </a:solidFill>
            </a:endParaRPr>
          </a:p>
        </p:txBody>
      </p:sp>
      <p:sp>
        <p:nvSpPr>
          <p:cNvPr id="12" name="כותרת 6">
            <a:extLst>
              <a:ext uri="{FF2B5EF4-FFF2-40B4-BE49-F238E27FC236}">
                <a16:creationId xmlns:a16="http://schemas.microsoft.com/office/drawing/2014/main" id="{C1430ECF-8DD8-4500-B541-557E59433AA0}"/>
              </a:ext>
            </a:extLst>
          </p:cNvPr>
          <p:cNvSpPr txBox="1">
            <a:spLocks/>
          </p:cNvSpPr>
          <p:nvPr/>
        </p:nvSpPr>
        <p:spPr>
          <a:xfrm>
            <a:off x="2911035" y="3128466"/>
            <a:ext cx="2808083" cy="95482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b="0" u="sng" dirty="0">
              <a:solidFill>
                <a:srgbClr val="192A72"/>
              </a:solidFill>
            </a:endParaRPr>
          </a:p>
          <a:p>
            <a:r>
              <a:rPr lang="en-US" sz="2400" b="0" u="sng" dirty="0">
                <a:solidFill>
                  <a:srgbClr val="192A72"/>
                </a:solidFill>
              </a:rPr>
              <a:t>me</a:t>
            </a:r>
          </a:p>
          <a:p>
            <a:endParaRPr lang="en-US" sz="2400" b="0" u="sng" dirty="0">
              <a:solidFill>
                <a:srgbClr val="192A72"/>
              </a:solidFill>
            </a:endParaRPr>
          </a:p>
          <a:p>
            <a:endParaRPr lang="en-US" sz="2400" b="0" u="sng" dirty="0">
              <a:solidFill>
                <a:srgbClr val="192A72"/>
              </a:solidFill>
            </a:endParaRPr>
          </a:p>
        </p:txBody>
      </p:sp>
    </p:spTree>
    <p:extLst>
      <p:ext uri="{BB962C8B-B14F-4D97-AF65-F5344CB8AC3E}">
        <p14:creationId xmlns:p14="http://schemas.microsoft.com/office/powerpoint/2010/main" val="284015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561503" y="1601164"/>
            <a:ext cx="9880494" cy="1439508"/>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Practice #1</a:t>
            </a:r>
          </a:p>
          <a:p>
            <a:r>
              <a:rPr lang="en-US" sz="2400" b="0" dirty="0">
                <a:solidFill>
                  <a:srgbClr val="12B4BC"/>
                </a:solidFill>
              </a:rPr>
              <a:t>Your teacher just assigned you a speech to talk about your favorite movie to your classmates.  What would your opening be like?  Write it down and practice it.</a:t>
            </a:r>
          </a:p>
          <a:p>
            <a:endParaRPr lang="en-US" sz="2400" dirty="0">
              <a:solidFill>
                <a:srgbClr val="FF0000"/>
              </a:solidFill>
            </a:endParaRP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LET’S GIVE IT A TRY:</a:t>
            </a:r>
            <a:endParaRPr lang="he-IL" dirty="0">
              <a:solidFill>
                <a:srgbClr val="192A72"/>
              </a:solidFill>
            </a:endParaRPr>
          </a:p>
        </p:txBody>
      </p:sp>
      <p:sp>
        <p:nvSpPr>
          <p:cNvPr id="9" name="כותרת 6">
            <a:extLst>
              <a:ext uri="{FF2B5EF4-FFF2-40B4-BE49-F238E27FC236}">
                <a16:creationId xmlns:a16="http://schemas.microsoft.com/office/drawing/2014/main" id="{FD13EF5A-1726-45C9-9226-0F6FFFF7CD13}"/>
              </a:ext>
            </a:extLst>
          </p:cNvPr>
          <p:cNvSpPr txBox="1">
            <a:spLocks/>
          </p:cNvSpPr>
          <p:nvPr/>
        </p:nvSpPr>
        <p:spPr>
          <a:xfrm>
            <a:off x="2979952" y="3811583"/>
            <a:ext cx="7043595"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Mirror:</a:t>
            </a:r>
          </a:p>
          <a:p>
            <a:r>
              <a:rPr lang="en-US" sz="2400" b="0" dirty="0">
                <a:solidFill>
                  <a:srgbClr val="12B4BC"/>
                </a:solidFill>
              </a:rPr>
              <a:t>Practice your introduction in front of the mirror.  Try it two or three times.  You can even play around with how you would do it?  Watch your eyes, your hands and your posture.</a:t>
            </a:r>
          </a:p>
          <a:p>
            <a:endParaRPr lang="en-US" sz="2400" dirty="0">
              <a:solidFill>
                <a:srgbClr val="FF0000"/>
              </a:solidFill>
            </a:endParaRPr>
          </a:p>
        </p:txBody>
      </p:sp>
    </p:spTree>
    <p:extLst>
      <p:ext uri="{BB962C8B-B14F-4D97-AF65-F5344CB8AC3E}">
        <p14:creationId xmlns:p14="http://schemas.microsoft.com/office/powerpoint/2010/main" val="2394003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  RESULT FROM PRACTICE #1:</a:t>
            </a:r>
            <a:endParaRPr lang="he-IL" dirty="0">
              <a:solidFill>
                <a:srgbClr val="192A72"/>
              </a:solidFill>
            </a:endParaRPr>
          </a:p>
        </p:txBody>
      </p:sp>
      <p:sp>
        <p:nvSpPr>
          <p:cNvPr id="5" name="כותרת 6">
            <a:extLst>
              <a:ext uri="{FF2B5EF4-FFF2-40B4-BE49-F238E27FC236}">
                <a16:creationId xmlns:a16="http://schemas.microsoft.com/office/drawing/2014/main" id="{EE643ED0-612B-4BB6-BEC6-77BE1F09201C}"/>
              </a:ext>
            </a:extLst>
          </p:cNvPr>
          <p:cNvSpPr txBox="1">
            <a:spLocks/>
          </p:cNvSpPr>
          <p:nvPr/>
        </p:nvSpPr>
        <p:spPr>
          <a:xfrm>
            <a:off x="1561503" y="1601164"/>
            <a:ext cx="9880494" cy="1439508"/>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400" dirty="0">
              <a:solidFill>
                <a:srgbClr val="FF0000"/>
              </a:solidFill>
            </a:endParaRPr>
          </a:p>
        </p:txBody>
      </p:sp>
      <p:sp>
        <p:nvSpPr>
          <p:cNvPr id="7" name="כותרת 6">
            <a:extLst>
              <a:ext uri="{FF2B5EF4-FFF2-40B4-BE49-F238E27FC236}">
                <a16:creationId xmlns:a16="http://schemas.microsoft.com/office/drawing/2014/main" id="{AC7AF1EB-AAA9-4ED4-90CB-C77F173362CD}"/>
              </a:ext>
            </a:extLst>
          </p:cNvPr>
          <p:cNvSpPr txBox="1">
            <a:spLocks/>
          </p:cNvSpPr>
          <p:nvPr/>
        </p:nvSpPr>
        <p:spPr>
          <a:xfrm>
            <a:off x="4457175" y="4296200"/>
            <a:ext cx="3760353"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2500" dirty="0">
              <a:solidFill>
                <a:srgbClr val="FF0000"/>
              </a:solidFill>
            </a:endParaRPr>
          </a:p>
        </p:txBody>
      </p:sp>
      <p:sp>
        <p:nvSpPr>
          <p:cNvPr id="9" name="כותרת 6">
            <a:extLst>
              <a:ext uri="{FF2B5EF4-FFF2-40B4-BE49-F238E27FC236}">
                <a16:creationId xmlns:a16="http://schemas.microsoft.com/office/drawing/2014/main" id="{13B1FDBD-A70A-4BB1-A06A-B0FAA6BAC63A}"/>
              </a:ext>
            </a:extLst>
          </p:cNvPr>
          <p:cNvSpPr txBox="1">
            <a:spLocks/>
          </p:cNvSpPr>
          <p:nvPr/>
        </p:nvSpPr>
        <p:spPr>
          <a:xfrm>
            <a:off x="1264940" y="1752469"/>
            <a:ext cx="9880494" cy="1439508"/>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Practice #1</a:t>
            </a:r>
          </a:p>
          <a:p>
            <a:r>
              <a:rPr lang="en-US" sz="2400" b="0" dirty="0">
                <a:solidFill>
                  <a:srgbClr val="12B4BC"/>
                </a:solidFill>
              </a:rPr>
              <a:t>Your teacher just assigned you a speech to talk about your favorite movie to your classmates.  What would your opening be like?  Write it down and practice it.</a:t>
            </a:r>
          </a:p>
          <a:p>
            <a:endParaRPr lang="en-US" sz="2400" b="0" dirty="0">
              <a:solidFill>
                <a:srgbClr val="12B4BC"/>
              </a:solidFill>
            </a:endParaRPr>
          </a:p>
        </p:txBody>
      </p:sp>
      <p:sp>
        <p:nvSpPr>
          <p:cNvPr id="10" name="כותרת 6">
            <a:extLst>
              <a:ext uri="{FF2B5EF4-FFF2-40B4-BE49-F238E27FC236}">
                <a16:creationId xmlns:a16="http://schemas.microsoft.com/office/drawing/2014/main" id="{D81F16E0-69CC-40AB-A327-D8C3299D592B}"/>
              </a:ext>
            </a:extLst>
          </p:cNvPr>
          <p:cNvSpPr txBox="1">
            <a:spLocks/>
          </p:cNvSpPr>
          <p:nvPr/>
        </p:nvSpPr>
        <p:spPr>
          <a:xfrm>
            <a:off x="3353345" y="3811583"/>
            <a:ext cx="5703684"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Result:</a:t>
            </a:r>
          </a:p>
          <a:p>
            <a:r>
              <a:rPr lang="en-US" sz="2400" b="0" dirty="0">
                <a:solidFill>
                  <a:srgbClr val="12B4BC"/>
                </a:solidFill>
              </a:rPr>
              <a:t>You hated it, right? Did you tell a joke?  Did you bring up a relevant meme?</a:t>
            </a:r>
          </a:p>
        </p:txBody>
      </p:sp>
    </p:spTree>
    <p:extLst>
      <p:ext uri="{BB962C8B-B14F-4D97-AF65-F5344CB8AC3E}">
        <p14:creationId xmlns:p14="http://schemas.microsoft.com/office/powerpoint/2010/main" val="3257445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794997" y="1887495"/>
            <a:ext cx="10605181" cy="1439508"/>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Practice #2</a:t>
            </a:r>
          </a:p>
          <a:p>
            <a:r>
              <a:rPr lang="en-US" sz="2400" b="0" dirty="0">
                <a:solidFill>
                  <a:srgbClr val="12B4BC"/>
                </a:solidFill>
              </a:rPr>
              <a:t>Soccer fans are people who love soccer! They usually have a favorite team, Maccabi Tel Aviv and </a:t>
            </a:r>
            <a:r>
              <a:rPr lang="en-US" sz="2400" b="0" dirty="0" err="1">
                <a:solidFill>
                  <a:srgbClr val="12B4BC"/>
                </a:solidFill>
              </a:rPr>
              <a:t>HaPoel</a:t>
            </a:r>
            <a:r>
              <a:rPr lang="en-US" sz="2400" b="0" dirty="0">
                <a:solidFill>
                  <a:srgbClr val="12B4BC"/>
                </a:solidFill>
              </a:rPr>
              <a:t> Haifa. When major soccer games are shown on TV, fans have a party and watch the game together. They eat snacks and cheer for their favorite soccer team. Some fans even bet money on which team will win the game!</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GIVE THIS A TRY:</a:t>
            </a:r>
            <a:endParaRPr lang="he-IL" dirty="0">
              <a:solidFill>
                <a:srgbClr val="192A72"/>
              </a:solidFill>
            </a:endParaRPr>
          </a:p>
        </p:txBody>
      </p:sp>
      <p:sp>
        <p:nvSpPr>
          <p:cNvPr id="9" name="כותרת 6">
            <a:extLst>
              <a:ext uri="{FF2B5EF4-FFF2-40B4-BE49-F238E27FC236}">
                <a16:creationId xmlns:a16="http://schemas.microsoft.com/office/drawing/2014/main" id="{FD13EF5A-1726-45C9-9226-0F6FFFF7CD13}"/>
              </a:ext>
            </a:extLst>
          </p:cNvPr>
          <p:cNvSpPr txBox="1">
            <a:spLocks/>
          </p:cNvSpPr>
          <p:nvPr/>
        </p:nvSpPr>
        <p:spPr>
          <a:xfrm>
            <a:off x="3691056" y="4419387"/>
            <a:ext cx="5032814"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Mirror:</a:t>
            </a:r>
          </a:p>
          <a:p>
            <a:r>
              <a:rPr lang="en-US" sz="2400" b="0" dirty="0">
                <a:solidFill>
                  <a:srgbClr val="12B4BC"/>
                </a:solidFill>
              </a:rPr>
              <a:t>Practice reading the above paragraph in front of the mirror.  Once is enough.</a:t>
            </a:r>
          </a:p>
        </p:txBody>
      </p:sp>
    </p:spTree>
    <p:extLst>
      <p:ext uri="{BB962C8B-B14F-4D97-AF65-F5344CB8AC3E}">
        <p14:creationId xmlns:p14="http://schemas.microsoft.com/office/powerpoint/2010/main" val="4105284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  RESULT FROM PRACTICE #2:</a:t>
            </a:r>
            <a:endParaRPr lang="he-IL" dirty="0">
              <a:solidFill>
                <a:srgbClr val="192A72"/>
              </a:solidFill>
            </a:endParaRPr>
          </a:p>
        </p:txBody>
      </p:sp>
      <p:sp>
        <p:nvSpPr>
          <p:cNvPr id="5" name="כותרת 6">
            <a:extLst>
              <a:ext uri="{FF2B5EF4-FFF2-40B4-BE49-F238E27FC236}">
                <a16:creationId xmlns:a16="http://schemas.microsoft.com/office/drawing/2014/main" id="{EE643ED0-612B-4BB6-BEC6-77BE1F09201C}"/>
              </a:ext>
            </a:extLst>
          </p:cNvPr>
          <p:cNvSpPr txBox="1">
            <a:spLocks/>
          </p:cNvSpPr>
          <p:nvPr/>
        </p:nvSpPr>
        <p:spPr>
          <a:xfrm>
            <a:off x="1397104" y="1749445"/>
            <a:ext cx="9880494" cy="1439508"/>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Practice #2</a:t>
            </a:r>
          </a:p>
          <a:p>
            <a:r>
              <a:rPr lang="en-US" sz="2400" b="0" dirty="0">
                <a:solidFill>
                  <a:srgbClr val="12B4BC"/>
                </a:solidFill>
              </a:rPr>
              <a:t>Soccer fans are people who love soccer! They usually have a favorite team, Maccabi Tel Aviv and </a:t>
            </a:r>
            <a:r>
              <a:rPr lang="en-US" sz="2400" b="0" dirty="0" err="1">
                <a:solidFill>
                  <a:srgbClr val="12B4BC"/>
                </a:solidFill>
              </a:rPr>
              <a:t>HaPoel</a:t>
            </a:r>
            <a:r>
              <a:rPr lang="en-US" sz="2400" b="0" dirty="0">
                <a:solidFill>
                  <a:srgbClr val="12B4BC"/>
                </a:solidFill>
              </a:rPr>
              <a:t> Haifa. When major soccer games are shown on TV, fans have a party and watch the game together. They eat snacks and cheer for their favorite soccer team. Some fans even bet money on which team will win the game!</a:t>
            </a:r>
          </a:p>
        </p:txBody>
      </p:sp>
      <p:sp>
        <p:nvSpPr>
          <p:cNvPr id="7" name="כותרת 6">
            <a:extLst>
              <a:ext uri="{FF2B5EF4-FFF2-40B4-BE49-F238E27FC236}">
                <a16:creationId xmlns:a16="http://schemas.microsoft.com/office/drawing/2014/main" id="{AC7AF1EB-AAA9-4ED4-90CB-C77F173362CD}"/>
              </a:ext>
            </a:extLst>
          </p:cNvPr>
          <p:cNvSpPr txBox="1">
            <a:spLocks/>
          </p:cNvSpPr>
          <p:nvPr/>
        </p:nvSpPr>
        <p:spPr>
          <a:xfrm>
            <a:off x="3950548" y="4292249"/>
            <a:ext cx="4550901"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Result:</a:t>
            </a:r>
          </a:p>
          <a:p>
            <a:r>
              <a:rPr lang="en-US" sz="2400" b="0" dirty="0">
                <a:solidFill>
                  <a:srgbClr val="12B4BC"/>
                </a:solidFill>
              </a:rPr>
              <a:t>How’d it go?  Did you vary your tone, expression </a:t>
            </a:r>
          </a:p>
          <a:p>
            <a:r>
              <a:rPr lang="en-US" sz="2400" b="0" dirty="0">
                <a:solidFill>
                  <a:srgbClr val="12B4BC"/>
                </a:solidFill>
              </a:rPr>
              <a:t>and speed</a:t>
            </a:r>
            <a:r>
              <a:rPr lang="en-US" sz="2400" dirty="0">
                <a:solidFill>
                  <a:srgbClr val="12B4BC"/>
                </a:solidFill>
              </a:rPr>
              <a:t>? </a:t>
            </a:r>
          </a:p>
        </p:txBody>
      </p:sp>
    </p:spTree>
    <p:extLst>
      <p:ext uri="{BB962C8B-B14F-4D97-AF65-F5344CB8AC3E}">
        <p14:creationId xmlns:p14="http://schemas.microsoft.com/office/powerpoint/2010/main" val="1337631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LAST ONE:</a:t>
            </a:r>
            <a:endParaRPr lang="he-IL" dirty="0">
              <a:solidFill>
                <a:srgbClr val="192A72"/>
              </a:solidFill>
            </a:endParaRPr>
          </a:p>
        </p:txBody>
      </p:sp>
      <p:sp>
        <p:nvSpPr>
          <p:cNvPr id="10" name="כותרת 6">
            <a:extLst>
              <a:ext uri="{FF2B5EF4-FFF2-40B4-BE49-F238E27FC236}">
                <a16:creationId xmlns:a16="http://schemas.microsoft.com/office/drawing/2014/main" id="{37F05BB5-C7C4-437C-AD62-709B24CD1167}"/>
              </a:ext>
            </a:extLst>
          </p:cNvPr>
          <p:cNvSpPr txBox="1">
            <a:spLocks/>
          </p:cNvSpPr>
          <p:nvPr/>
        </p:nvSpPr>
        <p:spPr>
          <a:xfrm>
            <a:off x="1377564" y="3786615"/>
            <a:ext cx="10064433"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Mirror:</a:t>
            </a:r>
          </a:p>
          <a:p>
            <a:r>
              <a:rPr lang="en-US" sz="2400" b="0" dirty="0">
                <a:solidFill>
                  <a:srgbClr val="12B4BC"/>
                </a:solidFill>
              </a:rPr>
              <a:t>You can use your phone or an actual mirror.  You can take a minute to write it down and organize your thoughts.</a:t>
            </a:r>
          </a:p>
        </p:txBody>
      </p:sp>
      <p:sp>
        <p:nvSpPr>
          <p:cNvPr id="6" name="כותרת 6">
            <a:extLst>
              <a:ext uri="{FF2B5EF4-FFF2-40B4-BE49-F238E27FC236}">
                <a16:creationId xmlns:a16="http://schemas.microsoft.com/office/drawing/2014/main" id="{515B1953-DF56-4AE6-9927-CF1BA4162A65}"/>
              </a:ext>
            </a:extLst>
          </p:cNvPr>
          <p:cNvSpPr txBox="1">
            <a:spLocks/>
          </p:cNvSpPr>
          <p:nvPr/>
        </p:nvSpPr>
        <p:spPr>
          <a:xfrm>
            <a:off x="1561503" y="1601164"/>
            <a:ext cx="9880494" cy="164903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Practice #3</a:t>
            </a:r>
          </a:p>
          <a:p>
            <a:r>
              <a:rPr lang="en-US" sz="2400" b="0" dirty="0">
                <a:solidFill>
                  <a:srgbClr val="12B4BC"/>
                </a:solidFill>
              </a:rPr>
              <a:t>Introduce yourself. You can speak about your hobbies, interests, family, favorite subjects in school, friends, or really anything that tells the audience about you. Make it last at least 30 seconds. </a:t>
            </a:r>
          </a:p>
          <a:p>
            <a:endParaRPr lang="en-US" sz="2400" dirty="0">
              <a:solidFill>
                <a:srgbClr val="192A72"/>
              </a:solidFill>
            </a:endParaRPr>
          </a:p>
        </p:txBody>
      </p:sp>
    </p:spTree>
    <p:extLst>
      <p:ext uri="{BB962C8B-B14F-4D97-AF65-F5344CB8AC3E}">
        <p14:creationId xmlns:p14="http://schemas.microsoft.com/office/powerpoint/2010/main" val="912964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1849838" y="209374"/>
            <a:ext cx="9642231" cy="720000"/>
          </a:xfrm>
        </p:spPr>
        <p:txBody>
          <a:bodyPr/>
          <a:lstStyle/>
          <a:p>
            <a:r>
              <a:rPr lang="en-US" dirty="0">
                <a:solidFill>
                  <a:srgbClr val="192A72"/>
                </a:solidFill>
              </a:rPr>
              <a:t>Oral Presentations</a:t>
            </a:r>
            <a:endParaRPr lang="he-IL" dirty="0">
              <a:solidFill>
                <a:srgbClr val="192A72"/>
              </a:solidFill>
            </a:endParaRPr>
          </a:p>
        </p:txBody>
      </p:sp>
      <p:pic>
        <p:nvPicPr>
          <p:cNvPr id="1026" name="Picture 2" descr="Image result for funny picture yikes">
            <a:extLst>
              <a:ext uri="{FF2B5EF4-FFF2-40B4-BE49-F238E27FC236}">
                <a16:creationId xmlns:a16="http://schemas.microsoft.com/office/drawing/2014/main" id="{006037A0-2631-4661-8E91-5B50442F9D1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3990" y="3297318"/>
            <a:ext cx="3126124" cy="3003264"/>
          </a:xfrm>
          <a:prstGeom prst="rect">
            <a:avLst/>
          </a:prstGeom>
          <a:noFill/>
          <a:extLst>
            <a:ext uri="{909E8E84-426E-40DD-AFC4-6F175D3DCCD1}">
              <a14:hiddenFill xmlns:a14="http://schemas.microsoft.com/office/drawing/2010/main">
                <a:solidFill>
                  <a:srgbClr val="FFFFFF"/>
                </a:solidFill>
              </a14:hiddenFill>
            </a:ext>
          </a:extLst>
        </p:spPr>
      </p:pic>
      <p:grpSp>
        <p:nvGrpSpPr>
          <p:cNvPr id="2" name="קבוצה 1"/>
          <p:cNvGrpSpPr/>
          <p:nvPr/>
        </p:nvGrpSpPr>
        <p:grpSpPr>
          <a:xfrm>
            <a:off x="4858439" y="929374"/>
            <a:ext cx="3071674" cy="2250481"/>
            <a:chOff x="4858439" y="1135454"/>
            <a:chExt cx="3071674" cy="2250481"/>
          </a:xfrm>
        </p:grpSpPr>
        <p:sp>
          <p:nvSpPr>
            <p:cNvPr id="10" name="מלבן 9">
              <a:extLst>
                <a:ext uri="{FF2B5EF4-FFF2-40B4-BE49-F238E27FC236}">
                  <a16:creationId xmlns:a16="http://schemas.microsoft.com/office/drawing/2014/main" id="{BF827569-A231-4938-B3AB-CD1BDBC865FA}"/>
                </a:ext>
              </a:extLst>
            </p:cNvPr>
            <p:cNvSpPr/>
            <p:nvPr/>
          </p:nvSpPr>
          <p:spPr>
            <a:xfrm>
              <a:off x="5754518" y="1135454"/>
              <a:ext cx="1279516" cy="584775"/>
            </a:xfrm>
            <a:prstGeom prst="rect">
              <a:avLst/>
            </a:prstGeom>
            <a:noFill/>
          </p:spPr>
          <p:txBody>
            <a:bodyPr wrap="none" lIns="91440" tIns="45720" rIns="91440" bIns="45720">
              <a:spAutoFit/>
            </a:bodyPr>
            <a:lstStyle/>
            <a:p>
              <a:pPr algn="ctr"/>
              <a:r>
                <a:rPr lang="en-US" sz="3200" dirty="0">
                  <a:solidFill>
                    <a:srgbClr val="192A72"/>
                  </a:solidFill>
                  <a:latin typeface="Varela Round-Regular.ttf"/>
                  <a:cs typeface="Varela Round" panose="00000500000000000000"/>
                </a:rPr>
                <a:t>FEAR</a:t>
              </a:r>
              <a:endParaRPr lang="he-IL" sz="3200" b="1" cap="none" spc="0" dirty="0">
                <a:ln w="22225">
                  <a:solidFill>
                    <a:schemeClr val="accent2"/>
                  </a:solidFill>
                  <a:prstDash val="solid"/>
                </a:ln>
                <a:solidFill>
                  <a:schemeClr val="accent2">
                    <a:lumMod val="40000"/>
                    <a:lumOff val="60000"/>
                  </a:schemeClr>
                </a:solidFill>
                <a:effectLst/>
                <a:latin typeface="Varela Round-Regular.ttf"/>
                <a:cs typeface="Varela Round" panose="00000500000000000000"/>
              </a:endParaRPr>
            </a:p>
          </p:txBody>
        </p:sp>
        <p:sp>
          <p:nvSpPr>
            <p:cNvPr id="13" name="מלבן 12">
              <a:extLst>
                <a:ext uri="{FF2B5EF4-FFF2-40B4-BE49-F238E27FC236}">
                  <a16:creationId xmlns:a16="http://schemas.microsoft.com/office/drawing/2014/main" id="{FC3BB761-6496-498A-A5C5-999E86384642}"/>
                </a:ext>
              </a:extLst>
            </p:cNvPr>
            <p:cNvSpPr/>
            <p:nvPr/>
          </p:nvSpPr>
          <p:spPr>
            <a:xfrm>
              <a:off x="4858439" y="1720229"/>
              <a:ext cx="3071674" cy="584775"/>
            </a:xfrm>
            <a:prstGeom prst="rect">
              <a:avLst/>
            </a:prstGeom>
            <a:noFill/>
          </p:spPr>
          <p:txBody>
            <a:bodyPr wrap="none" lIns="91440" tIns="45720" rIns="91440" bIns="45720">
              <a:spAutoFit/>
            </a:bodyPr>
            <a:lstStyle/>
            <a:p>
              <a:pPr algn="ctr"/>
              <a:r>
                <a:rPr lang="en-US" sz="3200" dirty="0">
                  <a:solidFill>
                    <a:srgbClr val="192A72"/>
                  </a:solidFill>
                  <a:latin typeface="Varela Round-Regular.ttf"/>
                  <a:cs typeface="Varela Round" panose="00000500000000000000"/>
                </a:rPr>
                <a:t>FRUSTRATION</a:t>
              </a:r>
              <a:endParaRPr lang="he-IL" sz="3200" b="1" cap="none" spc="0" dirty="0">
                <a:ln w="22225">
                  <a:solidFill>
                    <a:schemeClr val="accent2"/>
                  </a:solidFill>
                  <a:prstDash val="solid"/>
                </a:ln>
                <a:solidFill>
                  <a:schemeClr val="accent2">
                    <a:lumMod val="40000"/>
                    <a:lumOff val="60000"/>
                  </a:schemeClr>
                </a:solidFill>
                <a:effectLst/>
                <a:latin typeface="Varela Round-Regular.ttf"/>
                <a:cs typeface="Varela Round" panose="00000500000000000000"/>
              </a:endParaRPr>
            </a:p>
          </p:txBody>
        </p:sp>
        <p:sp>
          <p:nvSpPr>
            <p:cNvPr id="14" name="מלבן 13">
              <a:extLst>
                <a:ext uri="{FF2B5EF4-FFF2-40B4-BE49-F238E27FC236}">
                  <a16:creationId xmlns:a16="http://schemas.microsoft.com/office/drawing/2014/main" id="{E0942419-7072-4A3C-8EF4-0DF83FA1287F}"/>
                </a:ext>
              </a:extLst>
            </p:cNvPr>
            <p:cNvSpPr/>
            <p:nvPr/>
          </p:nvSpPr>
          <p:spPr>
            <a:xfrm>
              <a:off x="5423497" y="2216385"/>
              <a:ext cx="1941557" cy="584775"/>
            </a:xfrm>
            <a:prstGeom prst="rect">
              <a:avLst/>
            </a:prstGeom>
            <a:noFill/>
          </p:spPr>
          <p:txBody>
            <a:bodyPr wrap="none" lIns="91440" tIns="45720" rIns="91440" bIns="45720">
              <a:spAutoFit/>
            </a:bodyPr>
            <a:lstStyle/>
            <a:p>
              <a:pPr algn="ctr"/>
              <a:r>
                <a:rPr lang="en-US" sz="3200" dirty="0">
                  <a:solidFill>
                    <a:srgbClr val="192A72"/>
                  </a:solidFill>
                  <a:latin typeface="Varela Round-Regular.ttf"/>
                  <a:cs typeface="Varela Round" panose="00000500000000000000"/>
                </a:rPr>
                <a:t>ANXIETY</a:t>
              </a:r>
              <a:endParaRPr lang="he-IL" sz="3200" b="1" cap="none" spc="0" dirty="0">
                <a:ln w="22225">
                  <a:solidFill>
                    <a:schemeClr val="accent2"/>
                  </a:solidFill>
                  <a:prstDash val="solid"/>
                </a:ln>
                <a:solidFill>
                  <a:schemeClr val="accent2">
                    <a:lumMod val="40000"/>
                    <a:lumOff val="60000"/>
                  </a:schemeClr>
                </a:solidFill>
                <a:effectLst/>
                <a:latin typeface="Varela Round-Regular.ttf"/>
                <a:cs typeface="Varela Round" panose="00000500000000000000"/>
              </a:endParaRPr>
            </a:p>
          </p:txBody>
        </p:sp>
        <p:sp>
          <p:nvSpPr>
            <p:cNvPr id="15" name="מלבן 14">
              <a:extLst>
                <a:ext uri="{FF2B5EF4-FFF2-40B4-BE49-F238E27FC236}">
                  <a16:creationId xmlns:a16="http://schemas.microsoft.com/office/drawing/2014/main" id="{D6F7F77E-D02C-4EDD-9C6C-08AE2CF319E7}"/>
                </a:ext>
              </a:extLst>
            </p:cNvPr>
            <p:cNvSpPr/>
            <p:nvPr/>
          </p:nvSpPr>
          <p:spPr>
            <a:xfrm>
              <a:off x="5423497" y="2801160"/>
              <a:ext cx="1827744" cy="584775"/>
            </a:xfrm>
            <a:prstGeom prst="rect">
              <a:avLst/>
            </a:prstGeom>
            <a:noFill/>
          </p:spPr>
          <p:txBody>
            <a:bodyPr wrap="none" lIns="91440" tIns="45720" rIns="91440" bIns="45720">
              <a:spAutoFit/>
            </a:bodyPr>
            <a:lstStyle/>
            <a:p>
              <a:pPr algn="ctr"/>
              <a:r>
                <a:rPr lang="en-US" sz="3200" dirty="0">
                  <a:solidFill>
                    <a:srgbClr val="192A72"/>
                  </a:solidFill>
                  <a:latin typeface="Varela Round-Regular.ttf"/>
                  <a:cs typeface="Varela Round" panose="00000500000000000000"/>
                </a:rPr>
                <a:t>STRESS</a:t>
              </a:r>
              <a:endParaRPr lang="he-IL" sz="3200" b="1" cap="none" spc="0" dirty="0">
                <a:ln w="22225">
                  <a:solidFill>
                    <a:schemeClr val="accent2"/>
                  </a:solidFill>
                  <a:prstDash val="solid"/>
                </a:ln>
                <a:solidFill>
                  <a:schemeClr val="accent2">
                    <a:lumMod val="40000"/>
                    <a:lumOff val="60000"/>
                  </a:schemeClr>
                </a:solidFill>
                <a:effectLst/>
                <a:latin typeface="Varela Round-Regular.ttf"/>
                <a:cs typeface="Varela Round" panose="0000050000000000000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anim calcmode="lin" valueType="num">
                                      <p:cBhvr>
                                        <p:cTn id="8" dur="2000" fill="hold"/>
                                        <p:tgtEl>
                                          <p:spTgt spid="1026"/>
                                        </p:tgtEl>
                                        <p:attrNameLst>
                                          <p:attrName>ppt_w</p:attrName>
                                        </p:attrNameLst>
                                      </p:cBhvr>
                                      <p:tavLst>
                                        <p:tav tm="0" fmla="#ppt_w*sin(2.5*pi*$)">
                                          <p:val>
                                            <p:fltVal val="0"/>
                                          </p:val>
                                        </p:tav>
                                        <p:tav tm="100000">
                                          <p:val>
                                            <p:fltVal val="1"/>
                                          </p:val>
                                        </p:tav>
                                      </p:tavLst>
                                    </p:anim>
                                    <p:anim calcmode="lin" valueType="num">
                                      <p:cBhvr>
                                        <p:cTn id="9"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sz="4000" dirty="0">
                <a:solidFill>
                  <a:srgbClr val="192A72"/>
                </a:solidFill>
              </a:rPr>
              <a:t>  RESULT FROM PRACTICE #3:</a:t>
            </a:r>
            <a:endParaRPr lang="he-IL" sz="4000" dirty="0">
              <a:solidFill>
                <a:srgbClr val="192A72"/>
              </a:solidFill>
            </a:endParaRPr>
          </a:p>
        </p:txBody>
      </p:sp>
      <p:sp>
        <p:nvSpPr>
          <p:cNvPr id="7" name="כותרת 6">
            <a:extLst>
              <a:ext uri="{FF2B5EF4-FFF2-40B4-BE49-F238E27FC236}">
                <a16:creationId xmlns:a16="http://schemas.microsoft.com/office/drawing/2014/main" id="{AC7AF1EB-AAA9-4ED4-90CB-C77F173362CD}"/>
              </a:ext>
            </a:extLst>
          </p:cNvPr>
          <p:cNvSpPr txBox="1">
            <a:spLocks/>
          </p:cNvSpPr>
          <p:nvPr/>
        </p:nvSpPr>
        <p:spPr>
          <a:xfrm>
            <a:off x="3105339" y="3915955"/>
            <a:ext cx="6437013"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Result:</a:t>
            </a:r>
          </a:p>
          <a:p>
            <a:r>
              <a:rPr lang="en-US" sz="2400" b="0" dirty="0">
                <a:solidFill>
                  <a:srgbClr val="12B4BC"/>
                </a:solidFill>
              </a:rPr>
              <a:t>Did you make it to 30 seconds?  Did you squirm around?  Did you search for things to say?  If you were one who wrote it down, your results may have been better.</a:t>
            </a:r>
          </a:p>
        </p:txBody>
      </p:sp>
      <p:sp>
        <p:nvSpPr>
          <p:cNvPr id="6" name="כותרת 6">
            <a:extLst>
              <a:ext uri="{FF2B5EF4-FFF2-40B4-BE49-F238E27FC236}">
                <a16:creationId xmlns:a16="http://schemas.microsoft.com/office/drawing/2014/main" id="{772D6824-7727-4DDD-A8E7-9915C777A102}"/>
              </a:ext>
            </a:extLst>
          </p:cNvPr>
          <p:cNvSpPr txBox="1">
            <a:spLocks/>
          </p:cNvSpPr>
          <p:nvPr/>
        </p:nvSpPr>
        <p:spPr>
          <a:xfrm>
            <a:off x="1561503" y="1601164"/>
            <a:ext cx="9880494" cy="164903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dirty="0">
                <a:solidFill>
                  <a:srgbClr val="192A72"/>
                </a:solidFill>
              </a:rPr>
              <a:t>Practice #3</a:t>
            </a:r>
          </a:p>
          <a:p>
            <a:r>
              <a:rPr lang="en-US" sz="2400" b="0" dirty="0">
                <a:solidFill>
                  <a:srgbClr val="12B4BC"/>
                </a:solidFill>
              </a:rPr>
              <a:t>Introduce yourself. You can speak about your hobbies, interests, family, favorite subjects in school, friends, or really anything that tells the audience about you. Make it last at least 30 seconds. </a:t>
            </a:r>
          </a:p>
          <a:p>
            <a:endParaRPr lang="en-US" sz="2400" dirty="0">
              <a:solidFill>
                <a:srgbClr val="192A72"/>
              </a:solidFill>
            </a:endParaRPr>
          </a:p>
        </p:txBody>
      </p:sp>
    </p:spTree>
    <p:extLst>
      <p:ext uri="{BB962C8B-B14F-4D97-AF65-F5344CB8AC3E}">
        <p14:creationId xmlns:p14="http://schemas.microsoft.com/office/powerpoint/2010/main" val="824994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303634" y="476580"/>
            <a:ext cx="9642231" cy="720000"/>
          </a:xfrm>
        </p:spPr>
        <p:txBody>
          <a:bodyPr/>
          <a:lstStyle/>
          <a:p>
            <a:r>
              <a:rPr lang="en-US" dirty="0">
                <a:solidFill>
                  <a:srgbClr val="192A72"/>
                </a:solidFill>
              </a:rPr>
              <a:t>  </a:t>
            </a:r>
            <a:br>
              <a:rPr lang="en-US" dirty="0">
                <a:solidFill>
                  <a:srgbClr val="192A72"/>
                </a:solidFill>
              </a:rPr>
            </a:br>
            <a:r>
              <a:rPr lang="en-US" dirty="0">
                <a:solidFill>
                  <a:srgbClr val="192A72"/>
                </a:solidFill>
              </a:rPr>
              <a:t>WHAT DID WE </a:t>
            </a:r>
            <a:br>
              <a:rPr lang="en-US" dirty="0">
                <a:solidFill>
                  <a:srgbClr val="192A72"/>
                </a:solidFill>
              </a:rPr>
            </a:br>
            <a:r>
              <a:rPr lang="en-US" dirty="0">
                <a:solidFill>
                  <a:srgbClr val="192A72"/>
                </a:solidFill>
              </a:rPr>
              <a:t>LEARN FROM </a:t>
            </a:r>
            <a:br>
              <a:rPr lang="en-US" dirty="0">
                <a:solidFill>
                  <a:srgbClr val="192A72"/>
                </a:solidFill>
              </a:rPr>
            </a:br>
            <a:r>
              <a:rPr lang="en-US" dirty="0">
                <a:solidFill>
                  <a:srgbClr val="192A72"/>
                </a:solidFill>
              </a:rPr>
              <a:t>THE PRACTICE?</a:t>
            </a:r>
            <a:endParaRPr lang="he-IL" dirty="0">
              <a:solidFill>
                <a:srgbClr val="192A72"/>
              </a:solidFill>
            </a:endParaRPr>
          </a:p>
        </p:txBody>
      </p:sp>
      <p:sp>
        <p:nvSpPr>
          <p:cNvPr id="6" name="כותרת 6">
            <a:extLst>
              <a:ext uri="{FF2B5EF4-FFF2-40B4-BE49-F238E27FC236}">
                <a16:creationId xmlns:a16="http://schemas.microsoft.com/office/drawing/2014/main" id="{772D6824-7727-4DDD-A8E7-9915C777A102}"/>
              </a:ext>
            </a:extLst>
          </p:cNvPr>
          <p:cNvSpPr txBox="1">
            <a:spLocks/>
          </p:cNvSpPr>
          <p:nvPr/>
        </p:nvSpPr>
        <p:spPr>
          <a:xfrm>
            <a:off x="1065371" y="2193622"/>
            <a:ext cx="9880494" cy="239141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2B4BC"/>
                </a:solidFill>
              </a:rPr>
              <a:t>That we need a lot more practice!</a:t>
            </a:r>
          </a:p>
          <a:p>
            <a:r>
              <a:rPr lang="en-US" sz="2400" b="0" dirty="0">
                <a:solidFill>
                  <a:srgbClr val="12B4BC"/>
                </a:solidFill>
              </a:rPr>
              <a:t>We need to be organized, </a:t>
            </a:r>
          </a:p>
          <a:p>
            <a:r>
              <a:rPr lang="en-US" sz="2400" b="0" dirty="0">
                <a:solidFill>
                  <a:srgbClr val="12B4BC"/>
                </a:solidFill>
              </a:rPr>
              <a:t>know our material, </a:t>
            </a:r>
          </a:p>
          <a:p>
            <a:r>
              <a:rPr lang="en-US" sz="2400" b="0" dirty="0">
                <a:solidFill>
                  <a:srgbClr val="12B4BC"/>
                </a:solidFill>
              </a:rPr>
              <a:t>know our audience and, </a:t>
            </a:r>
          </a:p>
          <a:p>
            <a:r>
              <a:rPr lang="en-US" sz="2400" b="0" dirty="0">
                <a:solidFill>
                  <a:srgbClr val="12B4BC"/>
                </a:solidFill>
              </a:rPr>
              <a:t>to be a person with movement, eye contact, and reactions.</a:t>
            </a:r>
          </a:p>
        </p:txBody>
      </p:sp>
      <p:sp>
        <p:nvSpPr>
          <p:cNvPr id="5" name="כותרת 6">
            <a:extLst>
              <a:ext uri="{FF2B5EF4-FFF2-40B4-BE49-F238E27FC236}">
                <a16:creationId xmlns:a16="http://schemas.microsoft.com/office/drawing/2014/main" id="{0B786A7C-6F08-403E-B11D-506A961727C1}"/>
              </a:ext>
            </a:extLst>
          </p:cNvPr>
          <p:cNvSpPr txBox="1">
            <a:spLocks/>
          </p:cNvSpPr>
          <p:nvPr/>
        </p:nvSpPr>
        <p:spPr>
          <a:xfrm>
            <a:off x="1065371" y="4598570"/>
            <a:ext cx="10064433" cy="97098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000" dirty="0"/>
              <a:t>If you enjoyed this presentation and would like help, feel free to contact me at:  crosbruch@gmail.com</a:t>
            </a:r>
          </a:p>
        </p:txBody>
      </p:sp>
    </p:spTree>
    <p:extLst>
      <p:ext uri="{BB962C8B-B14F-4D97-AF65-F5344CB8AC3E}">
        <p14:creationId xmlns:p14="http://schemas.microsoft.com/office/powerpoint/2010/main" val="13646874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a:blip r:embed="rId2" cstate="print"/>
          <a:stretch>
            <a:fillRect/>
          </a:stretch>
        </p:blipFill>
        <p:spPr>
          <a:xfrm>
            <a:off x="794" y="295125"/>
            <a:ext cx="12190413" cy="54734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3078" name="Picture 6" descr="Image result for FEAR OF DARKNESS CARICATURE">
            <a:extLst>
              <a:ext uri="{FF2B5EF4-FFF2-40B4-BE49-F238E27FC236}">
                <a16:creationId xmlns:a16="http://schemas.microsoft.com/office/drawing/2014/main" id="{753BAF37-E313-487B-AC5C-2F72DCA070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9766" y="2385970"/>
            <a:ext cx="3217822" cy="208606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Image result for FEAR OF SPIDERS CARICATURE">
            <a:extLst>
              <a:ext uri="{FF2B5EF4-FFF2-40B4-BE49-F238E27FC236}">
                <a16:creationId xmlns:a16="http://schemas.microsoft.com/office/drawing/2014/main" id="{815010B8-9BB3-4B91-A47D-9D0461CE745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6227" y="2015260"/>
            <a:ext cx="2442995" cy="2718262"/>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Image result for FEAR OF GRAVES CARICATURE">
            <a:extLst>
              <a:ext uri="{FF2B5EF4-FFF2-40B4-BE49-F238E27FC236}">
                <a16:creationId xmlns:a16="http://schemas.microsoft.com/office/drawing/2014/main" id="{F969454E-29F3-46D4-B2FE-B9BDD2546C0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28949" y="2335945"/>
            <a:ext cx="2278709" cy="2309364"/>
          </a:xfrm>
          <a:prstGeom prst="rect">
            <a:avLst/>
          </a:prstGeom>
          <a:noFill/>
          <a:extLst>
            <a:ext uri="{909E8E84-426E-40DD-AFC4-6F175D3DCCD1}">
              <a14:hiddenFill xmlns:a14="http://schemas.microsoft.com/office/drawing/2010/main">
                <a:solidFill>
                  <a:srgbClr val="FFFFFF"/>
                </a:solidFill>
              </a14:hiddenFill>
            </a:ext>
          </a:extLst>
        </p:spPr>
      </p:pic>
      <p:grpSp>
        <p:nvGrpSpPr>
          <p:cNvPr id="3" name="קבוצה 2"/>
          <p:cNvGrpSpPr/>
          <p:nvPr/>
        </p:nvGrpSpPr>
        <p:grpSpPr>
          <a:xfrm>
            <a:off x="234780" y="2015260"/>
            <a:ext cx="2199502" cy="3121627"/>
            <a:chOff x="481914" y="1236784"/>
            <a:chExt cx="2767913" cy="3928340"/>
          </a:xfrm>
        </p:grpSpPr>
        <p:pic>
          <p:nvPicPr>
            <p:cNvPr id="3074" name="Picture 2" descr="Image result for FEAR OF HEIGHTS CARICATURE">
              <a:extLst>
                <a:ext uri="{FF2B5EF4-FFF2-40B4-BE49-F238E27FC236}">
                  <a16:creationId xmlns:a16="http://schemas.microsoft.com/office/drawing/2014/main" id="{7151B312-4BEF-4639-8D66-649D2711C1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8538" y="1236784"/>
              <a:ext cx="2121877" cy="3713285"/>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481914" y="4741396"/>
              <a:ext cx="2767913" cy="423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      </a:t>
              </a:r>
              <a:r>
                <a:rPr lang="en-US" dirty="0" err="1"/>
                <a:t>vv</a:t>
              </a:r>
              <a:endParaRPr lang="he-IL" dirty="0"/>
            </a:p>
          </p:txBody>
        </p:sp>
      </p:grpSp>
    </p:spTree>
    <p:extLst>
      <p:ext uri="{BB962C8B-B14F-4D97-AF65-F5344CB8AC3E}">
        <p14:creationId xmlns:p14="http://schemas.microsoft.com/office/powerpoint/2010/main" val="3773718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1874551" y="110253"/>
            <a:ext cx="9642231" cy="720000"/>
          </a:xfrm>
        </p:spPr>
        <p:txBody>
          <a:bodyPr/>
          <a:lstStyle/>
          <a:p>
            <a:r>
              <a:rPr lang="en-US" dirty="0">
                <a:solidFill>
                  <a:srgbClr val="192A72"/>
                </a:solidFill>
              </a:rPr>
              <a:t>Why do we feel this way?</a:t>
            </a:r>
            <a:endParaRPr lang="he-IL" dirty="0">
              <a:solidFill>
                <a:srgbClr val="192A72"/>
              </a:solidFill>
            </a:endParaRPr>
          </a:p>
        </p:txBody>
      </p:sp>
      <p:pic>
        <p:nvPicPr>
          <p:cNvPr id="2052" name="Picture 4">
            <a:extLst>
              <a:ext uri="{FF2B5EF4-FFF2-40B4-BE49-F238E27FC236}">
                <a16:creationId xmlns:a16="http://schemas.microsoft.com/office/drawing/2014/main" id="{B1835013-13DA-4CB3-A6A2-610A5E6ACCD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040596" y="948813"/>
            <a:ext cx="4707988" cy="313841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rejection CARICATURE">
            <a:extLst>
              <a:ext uri="{FF2B5EF4-FFF2-40B4-BE49-F238E27FC236}">
                <a16:creationId xmlns:a16="http://schemas.microsoft.com/office/drawing/2014/main" id="{EEE9F341-61BD-43D0-B572-FDB97C93030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1728" y="4358430"/>
            <a:ext cx="3365724" cy="2331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340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1680635" y="110253"/>
            <a:ext cx="9642231" cy="720000"/>
          </a:xfrm>
        </p:spPr>
        <p:txBody>
          <a:bodyPr/>
          <a:lstStyle/>
          <a:p>
            <a:r>
              <a:rPr lang="en-US" sz="4000" dirty="0">
                <a:solidFill>
                  <a:srgbClr val="192A72"/>
                </a:solidFill>
              </a:rPr>
              <a:t>What </a:t>
            </a:r>
            <a:r>
              <a:rPr lang="en-US" sz="4000" i="1" dirty="0">
                <a:solidFill>
                  <a:srgbClr val="192A72"/>
                </a:solidFill>
              </a:rPr>
              <a:t>IS</a:t>
            </a:r>
            <a:r>
              <a:rPr lang="en-US" sz="4000" dirty="0">
                <a:solidFill>
                  <a:srgbClr val="192A72"/>
                </a:solidFill>
              </a:rPr>
              <a:t> an oral presentation?</a:t>
            </a:r>
            <a:endParaRPr lang="he-IL" sz="4000" dirty="0">
              <a:solidFill>
                <a:srgbClr val="192A72"/>
              </a:solidFill>
            </a:endParaRPr>
          </a:p>
        </p:txBody>
      </p:sp>
      <p:sp>
        <p:nvSpPr>
          <p:cNvPr id="3" name="כותרת 6">
            <a:extLst>
              <a:ext uri="{FF2B5EF4-FFF2-40B4-BE49-F238E27FC236}">
                <a16:creationId xmlns:a16="http://schemas.microsoft.com/office/drawing/2014/main" id="{540EFABE-2496-454B-9597-6302D8439172}"/>
              </a:ext>
            </a:extLst>
          </p:cNvPr>
          <p:cNvSpPr txBox="1">
            <a:spLocks/>
          </p:cNvSpPr>
          <p:nvPr/>
        </p:nvSpPr>
        <p:spPr>
          <a:xfrm>
            <a:off x="1148281" y="2064291"/>
            <a:ext cx="9895438" cy="119495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2400" b="0" dirty="0">
                <a:solidFill>
                  <a:srgbClr val="192A72"/>
                </a:solidFill>
              </a:rPr>
              <a:t>According to an online source: </a:t>
            </a:r>
          </a:p>
          <a:p>
            <a:r>
              <a:rPr lang="en-US" sz="2400" b="0" dirty="0">
                <a:solidFill>
                  <a:srgbClr val="192A72"/>
                </a:solidFill>
              </a:rPr>
              <a:t>effective communication with an audience.</a:t>
            </a:r>
          </a:p>
          <a:p>
            <a:endParaRPr lang="en-US" sz="2400" b="0" dirty="0">
              <a:solidFill>
                <a:srgbClr val="192A72"/>
              </a:solidFill>
            </a:endParaRPr>
          </a:p>
        </p:txBody>
      </p:sp>
      <p:sp>
        <p:nvSpPr>
          <p:cNvPr id="4" name="כותרת 6">
            <a:extLst>
              <a:ext uri="{FF2B5EF4-FFF2-40B4-BE49-F238E27FC236}">
                <a16:creationId xmlns:a16="http://schemas.microsoft.com/office/drawing/2014/main" id="{30105E93-4840-4D35-9DB1-A7ED96E350E7}"/>
              </a:ext>
            </a:extLst>
          </p:cNvPr>
          <p:cNvSpPr txBox="1">
            <a:spLocks/>
          </p:cNvSpPr>
          <p:nvPr/>
        </p:nvSpPr>
        <p:spPr>
          <a:xfrm>
            <a:off x="1680635" y="3229518"/>
            <a:ext cx="8971983" cy="72000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dirty="0">
                <a:solidFill>
                  <a:srgbClr val="12B4BC"/>
                </a:solidFill>
              </a:rPr>
              <a:t>WHAT?</a:t>
            </a:r>
          </a:p>
        </p:txBody>
      </p:sp>
    </p:spTree>
    <p:extLst>
      <p:ext uri="{BB962C8B-B14F-4D97-AF65-F5344CB8AC3E}">
        <p14:creationId xmlns:p14="http://schemas.microsoft.com/office/powerpoint/2010/main" val="1913358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050202" y="1711206"/>
            <a:ext cx="10357163" cy="1717794"/>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dirty="0">
                <a:solidFill>
                  <a:srgbClr val="192A72"/>
                </a:solidFill>
              </a:rPr>
              <a:t>You can show off knowledge with audio and visual aids!</a:t>
            </a:r>
          </a:p>
        </p:txBody>
      </p:sp>
      <p:sp>
        <p:nvSpPr>
          <p:cNvPr id="4" name="כותרת 6">
            <a:extLst>
              <a:ext uri="{FF2B5EF4-FFF2-40B4-BE49-F238E27FC236}">
                <a16:creationId xmlns:a16="http://schemas.microsoft.com/office/drawing/2014/main" id="{30105E93-4840-4D35-9DB1-A7ED96E350E7}"/>
              </a:ext>
            </a:extLst>
          </p:cNvPr>
          <p:cNvSpPr txBox="1">
            <a:spLocks/>
          </p:cNvSpPr>
          <p:nvPr/>
        </p:nvSpPr>
        <p:spPr>
          <a:xfrm>
            <a:off x="1756372" y="3951840"/>
            <a:ext cx="8971983" cy="72000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endParaRPr lang="en-US" sz="4000" dirty="0">
              <a:solidFill>
                <a:srgbClr val="192A72"/>
              </a:solidFill>
            </a:endParaRPr>
          </a:p>
        </p:txBody>
      </p:sp>
    </p:spTree>
    <p:extLst>
      <p:ext uri="{BB962C8B-B14F-4D97-AF65-F5344CB8AC3E}">
        <p14:creationId xmlns:p14="http://schemas.microsoft.com/office/powerpoint/2010/main" val="3136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כותרת 6">
            <a:extLst>
              <a:ext uri="{FF2B5EF4-FFF2-40B4-BE49-F238E27FC236}">
                <a16:creationId xmlns:a16="http://schemas.microsoft.com/office/drawing/2014/main" id="{540EFABE-2496-454B-9597-6302D8439172}"/>
              </a:ext>
            </a:extLst>
          </p:cNvPr>
          <p:cNvSpPr txBox="1">
            <a:spLocks/>
          </p:cNvSpPr>
          <p:nvPr/>
        </p:nvSpPr>
        <p:spPr>
          <a:xfrm>
            <a:off x="1208638" y="1921372"/>
            <a:ext cx="9895438" cy="1194955"/>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92A72"/>
                </a:solidFill>
              </a:rPr>
              <a:t>How to prepare an oral presentation.</a:t>
            </a:r>
          </a:p>
        </p:txBody>
      </p:sp>
      <p:sp>
        <p:nvSpPr>
          <p:cNvPr id="4" name="כותרת 6">
            <a:extLst>
              <a:ext uri="{FF2B5EF4-FFF2-40B4-BE49-F238E27FC236}">
                <a16:creationId xmlns:a16="http://schemas.microsoft.com/office/drawing/2014/main" id="{30105E93-4840-4D35-9DB1-A7ED96E350E7}"/>
              </a:ext>
            </a:extLst>
          </p:cNvPr>
          <p:cNvSpPr txBox="1">
            <a:spLocks/>
          </p:cNvSpPr>
          <p:nvPr/>
        </p:nvSpPr>
        <p:spPr>
          <a:xfrm>
            <a:off x="1367074" y="2951713"/>
            <a:ext cx="9578567" cy="720000"/>
          </a:xfrm>
          <a:prstGeom prst="rect">
            <a:avLst/>
          </a:prstGeom>
          <a:noFill/>
        </p:spPr>
        <p:txBody>
          <a:bodyPr vert="horz" lIns="91440" tIns="45720" rIns="91440" bIns="45720" rtlCol="1" anchor="ctr">
            <a:noAutofit/>
          </a:bodyPr>
          <a:lstStyle>
            <a:lvl1pPr marL="0" marR="0" indent="0" algn="ctr" defTabSz="914491"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en-US" sz="3200" b="0" dirty="0">
                <a:solidFill>
                  <a:srgbClr val="192A72"/>
                </a:solidFill>
              </a:rPr>
              <a:t>How to present an oral presentation.</a:t>
            </a:r>
          </a:p>
        </p:txBody>
      </p:sp>
      <p:sp>
        <p:nvSpPr>
          <p:cNvPr id="8" name="כותרת 6">
            <a:extLst>
              <a:ext uri="{FF2B5EF4-FFF2-40B4-BE49-F238E27FC236}">
                <a16:creationId xmlns:a16="http://schemas.microsoft.com/office/drawing/2014/main" id="{084131BE-668E-4767-8B64-11D46E61DBB2}"/>
              </a:ext>
            </a:extLst>
          </p:cNvPr>
          <p:cNvSpPr>
            <a:spLocks noGrp="1"/>
          </p:cNvSpPr>
          <p:nvPr>
            <p:ph type="title"/>
          </p:nvPr>
        </p:nvSpPr>
        <p:spPr>
          <a:xfrm>
            <a:off x="1680635" y="110253"/>
            <a:ext cx="9642231" cy="720000"/>
          </a:xfrm>
        </p:spPr>
        <p:txBody>
          <a:bodyPr/>
          <a:lstStyle/>
          <a:p>
            <a:r>
              <a:rPr lang="en-US" dirty="0">
                <a:solidFill>
                  <a:srgbClr val="192A72"/>
                </a:solidFill>
              </a:rPr>
              <a:t>What’s in store…..</a:t>
            </a:r>
            <a:endParaRPr lang="he-IL" dirty="0">
              <a:solidFill>
                <a:srgbClr val="192A72"/>
              </a:solidFill>
            </a:endParaRPr>
          </a:p>
        </p:txBody>
      </p:sp>
    </p:spTree>
    <p:extLst>
      <p:ext uri="{BB962C8B-B14F-4D97-AF65-F5344CB8AC3E}">
        <p14:creationId xmlns:p14="http://schemas.microsoft.com/office/powerpoint/2010/main" val="146029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5122" name="Picture 2">
            <a:extLst>
              <a:ext uri="{FF2B5EF4-FFF2-40B4-BE49-F238E27FC236}">
                <a16:creationId xmlns:a16="http://schemas.microsoft.com/office/drawing/2014/main" id="{9772E52A-9810-48E4-8649-9A8154F8FC8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2772" y="1339795"/>
            <a:ext cx="2776380" cy="3886932"/>
          </a:xfrm>
          <a:prstGeom prst="rect">
            <a:avLst/>
          </a:prstGeom>
          <a:noFill/>
          <a:extLst>
            <a:ext uri="{909E8E84-426E-40DD-AFC4-6F175D3DCCD1}">
              <a14:hiddenFill xmlns:a14="http://schemas.microsoft.com/office/drawing/2010/main">
                <a:solidFill>
                  <a:srgbClr val="FFFFFF"/>
                </a:solidFill>
              </a14:hiddenFill>
            </a:ext>
          </a:extLst>
        </p:spPr>
      </p:pic>
      <p:sp>
        <p:nvSpPr>
          <p:cNvPr id="6" name="מלבן 5">
            <a:extLst>
              <a:ext uri="{FF2B5EF4-FFF2-40B4-BE49-F238E27FC236}">
                <a16:creationId xmlns:a16="http://schemas.microsoft.com/office/drawing/2014/main" id="{9353FC42-3A6E-4D04-A34C-455E5B4A92DE}"/>
              </a:ext>
            </a:extLst>
          </p:cNvPr>
          <p:cNvSpPr/>
          <p:nvPr/>
        </p:nvSpPr>
        <p:spPr>
          <a:xfrm>
            <a:off x="3516923" y="1339795"/>
            <a:ext cx="7666892" cy="2793842"/>
          </a:xfrm>
          <a:prstGeom prst="rect">
            <a:avLst/>
          </a:prstGeom>
        </p:spPr>
        <p:txBody>
          <a:bodyPr wrap="square">
            <a:spAutoFit/>
          </a:bodyPr>
          <a:lstStyle/>
          <a:p>
            <a:pPr algn="l">
              <a:lnSpc>
                <a:spcPct val="150000"/>
              </a:lnSpc>
            </a:pPr>
            <a:r>
              <a:rPr lang="en-US" sz="2400" dirty="0">
                <a:solidFill>
                  <a:srgbClr val="192A72"/>
                </a:solidFill>
                <a:latin typeface="Varela Round-Regular.ttf"/>
                <a:cs typeface="Varela Round" panose="00000500000000000000"/>
              </a:rPr>
              <a:t>“If you want me to give you a two-hour presentation, I am ready today. If you want only a five-minute speech, it will take me two weeks to prepare.”</a:t>
            </a:r>
          </a:p>
          <a:p>
            <a:pPr>
              <a:lnSpc>
                <a:spcPct val="150000"/>
              </a:lnSpc>
            </a:pPr>
            <a:br>
              <a:rPr lang="en-US" sz="2400" dirty="0">
                <a:solidFill>
                  <a:srgbClr val="192A72"/>
                </a:solidFill>
                <a:latin typeface="Varela Round-Regular.ttf"/>
                <a:cs typeface="Varela Round" panose="00000500000000000000"/>
              </a:rPr>
            </a:br>
            <a:r>
              <a:rPr lang="en-US" sz="2400" dirty="0">
                <a:solidFill>
                  <a:srgbClr val="192A72"/>
                </a:solidFill>
                <a:latin typeface="Varela Round-Regular.ttf"/>
                <a:cs typeface="Varela Round" panose="00000500000000000000"/>
              </a:rPr>
              <a:t>― </a:t>
            </a:r>
            <a:r>
              <a:rPr lang="en-US" sz="2400" b="1" dirty="0">
                <a:solidFill>
                  <a:srgbClr val="192A72"/>
                </a:solidFill>
                <a:latin typeface="Varela Round-Regular.ttf"/>
                <a:cs typeface="Varela Round" panose="00000500000000000000"/>
              </a:rPr>
              <a:t>Mark Twain</a:t>
            </a:r>
            <a:endParaRPr lang="en-US" sz="2400" dirty="0">
              <a:solidFill>
                <a:srgbClr val="192A72"/>
              </a:solidFill>
              <a:latin typeface="Varela Round-Regular.ttf"/>
              <a:cs typeface="Varela Round" panose="00000500000000000000"/>
            </a:endParaRPr>
          </a:p>
        </p:txBody>
      </p:sp>
    </p:spTree>
    <p:extLst>
      <p:ext uri="{BB962C8B-B14F-4D97-AF65-F5344CB8AC3E}">
        <p14:creationId xmlns:p14="http://schemas.microsoft.com/office/powerpoint/2010/main" val="370578506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4759</TotalTime>
  <Words>905</Words>
  <Application>Microsoft Office PowerPoint</Application>
  <PresentationFormat>מסך רחב</PresentationFormat>
  <Paragraphs>184</Paragraphs>
  <Slides>32</Slides>
  <Notes>30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32</vt:i4>
      </vt:variant>
    </vt:vector>
  </HeadingPairs>
  <TitlesOfParts>
    <vt:vector size="39" baseType="lpstr">
      <vt:lpstr>Arial</vt:lpstr>
      <vt:lpstr>Calibri</vt:lpstr>
      <vt:lpstr>Times New Roman</vt:lpstr>
      <vt:lpstr>Varela Round</vt:lpstr>
      <vt:lpstr>Varela Round-Regular.ttf</vt:lpstr>
      <vt:lpstr>Verala round</vt:lpstr>
      <vt:lpstr>ערכת נושא Office</vt:lpstr>
      <vt:lpstr>מערכת שידורים לאומית</vt:lpstr>
      <vt:lpstr>Public Speaking/Speaking Skills</vt:lpstr>
      <vt:lpstr>Oral Presentations</vt:lpstr>
      <vt:lpstr>מצגת של PowerPoint‏</vt:lpstr>
      <vt:lpstr>Why do we feel this way?</vt:lpstr>
      <vt:lpstr>What IS an oral presentation?</vt:lpstr>
      <vt:lpstr>מצגת של PowerPoint‏</vt:lpstr>
      <vt:lpstr>What’s in store…..</vt:lpstr>
      <vt:lpstr>מצגת של PowerPoint‏</vt:lpstr>
      <vt:lpstr>KEY WORDS PART 1</vt:lpstr>
      <vt:lpstr>Preparation</vt:lpstr>
      <vt:lpstr>SUBJECT</vt:lpstr>
      <vt:lpstr>CONTENT</vt:lpstr>
      <vt:lpstr>AUDIENCE</vt:lpstr>
      <vt:lpstr>TOOLS</vt:lpstr>
      <vt:lpstr>REVIEW</vt:lpstr>
      <vt:lpstr>BREAK</vt:lpstr>
      <vt:lpstr>KEY WORDS PART 2</vt:lpstr>
      <vt:lpstr>Presentation</vt:lpstr>
      <vt:lpstr>ME</vt:lpstr>
      <vt:lpstr>DRESS</vt:lpstr>
      <vt:lpstr>BODY LANGUAGE</vt:lpstr>
      <vt:lpstr>VOICE</vt:lpstr>
      <vt:lpstr>REVIEW</vt:lpstr>
      <vt:lpstr>LET’S GIVE IT A TRY:</vt:lpstr>
      <vt:lpstr>  RESULT FROM PRACTICE #1:</vt:lpstr>
      <vt:lpstr>GIVE THIS A TRY:</vt:lpstr>
      <vt:lpstr>  RESULT FROM PRACTICE #2:</vt:lpstr>
      <vt:lpstr>LAST ONE:</vt:lpstr>
      <vt:lpstr>  RESULT FROM PRACTICE #3:</vt:lpstr>
      <vt:lpstr>   WHAT DID WE  LEARN FROM  THE PRACTICE?</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שני שמלה/Shani Chemla</cp:lastModifiedBy>
  <cp:revision>144</cp:revision>
  <dcterms:created xsi:type="dcterms:W3CDTF">2020-03-15T19:13:03Z</dcterms:created>
  <dcterms:modified xsi:type="dcterms:W3CDTF">2021-10-10T10:59:52Z</dcterms:modified>
</cp:coreProperties>
</file>