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4"/>
  </p:notesMasterIdLst>
  <p:sldIdLst>
    <p:sldId id="257" r:id="rId2"/>
    <p:sldId id="262" r:id="rId3"/>
    <p:sldId id="263" r:id="rId4"/>
    <p:sldId id="302" r:id="rId5"/>
    <p:sldId id="303" r:id="rId6"/>
    <p:sldId id="304" r:id="rId7"/>
    <p:sldId id="305" r:id="rId8"/>
    <p:sldId id="306" r:id="rId9"/>
    <p:sldId id="308" r:id="rId10"/>
    <p:sldId id="322" r:id="rId11"/>
    <p:sldId id="307" r:id="rId12"/>
    <p:sldId id="309" r:id="rId13"/>
    <p:sldId id="312" r:id="rId14"/>
    <p:sldId id="313" r:id="rId15"/>
    <p:sldId id="314" r:id="rId16"/>
    <p:sldId id="310" r:id="rId17"/>
    <p:sldId id="316" r:id="rId18"/>
    <p:sldId id="332" r:id="rId19"/>
    <p:sldId id="315" r:id="rId20"/>
    <p:sldId id="317" r:id="rId21"/>
    <p:sldId id="318" r:id="rId22"/>
    <p:sldId id="319" r:id="rId23"/>
    <p:sldId id="320" r:id="rId24"/>
    <p:sldId id="321" r:id="rId25"/>
    <p:sldId id="326" r:id="rId26"/>
    <p:sldId id="329" r:id="rId27"/>
    <p:sldId id="328" r:id="rId28"/>
    <p:sldId id="327" r:id="rId29"/>
    <p:sldId id="325" r:id="rId30"/>
    <p:sldId id="330" r:id="rId31"/>
    <p:sldId id="331" r:id="rId32"/>
    <p:sldId id="291" r:id="rId33"/>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B4BC"/>
    <a:srgbClr val="192A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647" autoAdjust="0"/>
    <p:restoredTop sz="80142" autoAdjust="0"/>
  </p:normalViewPr>
  <p:slideViewPr>
    <p:cSldViewPr snapToGrid="0" snapToObjects="1">
      <p:cViewPr varScale="1">
        <p:scale>
          <a:sx n="88" d="100"/>
          <a:sy n="88" d="100"/>
        </p:scale>
        <p:origin x="1392" y="96"/>
      </p:cViewPr>
      <p:guideLst>
        <p:guide orient="horz" pos="2160"/>
        <p:guide pos="3841"/>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EC061A6-0796-4DA4-BCCF-C39215C865B3}" type="datetimeFigureOut">
              <a:rPr lang="he-IL" smtClean="0"/>
              <a:pPr/>
              <a:t>ד'/חשון/תשפ"ב</a:t>
            </a:fld>
            <a:endParaRPr lang="he-IL"/>
          </a:p>
        </p:txBody>
      </p:sp>
      <p:sp>
        <p:nvSpPr>
          <p:cNvPr id="4" name="מציין מיקום של תמונת שקופית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6DF83E7-A828-4E18-9E21-DA925548D1ED}" type="slidenum">
              <a:rPr lang="he-IL" smtClean="0"/>
              <a:pPr/>
              <a:t>‹#›</a:t>
            </a:fld>
            <a:endParaRPr lang="he-IL"/>
          </a:p>
        </p:txBody>
      </p:sp>
    </p:spTree>
    <p:extLst>
      <p:ext uri="{BB962C8B-B14F-4D97-AF65-F5344CB8AC3E}">
        <p14:creationId xmlns:p14="http://schemas.microsoft.com/office/powerpoint/2010/main" val="242047285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37bb09f98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37bb09f98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543162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162571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767604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267230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349864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325001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856241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078416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034620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17869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716146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194553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4240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..\Downloads\y2mate.com%20-%20Sample%20Student%20Speech_Y45aAZ5-aBw_360p.mp4</a:t>
            </a:r>
            <a:endParaRPr dirty="0"/>
          </a:p>
        </p:txBody>
      </p:sp>
    </p:spTree>
    <p:extLst>
      <p:ext uri="{BB962C8B-B14F-4D97-AF65-F5344CB8AC3E}">
        <p14:creationId xmlns:p14="http://schemas.microsoft.com/office/powerpoint/2010/main" val="11682353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133791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042651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254450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539311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331280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76774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0770984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61312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80284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107916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596386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560803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559958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88862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שער">
    <p:spTree>
      <p:nvGrpSpPr>
        <p:cNvPr id="1" name=""/>
        <p:cNvGrpSpPr/>
        <p:nvPr/>
      </p:nvGrpSpPr>
      <p:grpSpPr>
        <a:xfrm>
          <a:off x="0" y="0"/>
          <a:ext cx="0" cy="0"/>
          <a:chOff x="0" y="0"/>
          <a:chExt cx="0" cy="0"/>
        </a:xfrm>
      </p:grpSpPr>
      <p:sp>
        <p:nvSpPr>
          <p:cNvPr id="2" name="כותרת 1"/>
          <p:cNvSpPr>
            <a:spLocks noGrp="1"/>
          </p:cNvSpPr>
          <p:nvPr>
            <p:ph type="ctrTitle"/>
          </p:nvPr>
        </p:nvSpPr>
        <p:spPr>
          <a:xfrm>
            <a:off x="1" y="2693989"/>
            <a:ext cx="12192000" cy="1470025"/>
          </a:xfrm>
        </p:spPr>
        <p:txBody>
          <a:bodyPr vert="horz" lIns="91440" tIns="45720" rIns="91440" bIns="45720" rtlCol="1" anchor="ctr">
            <a:normAutofit/>
          </a:bodyPr>
          <a:lstStyle>
            <a:lvl1pPr>
              <a:defRPr kumimoji="0" lang="he-IL" sz="6601" b="1" i="0" u="none" strike="noStrike" kern="1200" cap="none" spc="0" normalizeH="0" baseline="0" noProof="0" dirty="0" smtClean="0">
                <a:ln>
                  <a:noFill/>
                </a:ln>
                <a:solidFill>
                  <a:srgbClr val="192A72"/>
                </a:solidFill>
                <a:effectLst/>
                <a:uLnTx/>
                <a:uFillTx/>
                <a:latin typeface="Varela Round" panose="00000500000000000000" pitchFamily="2" charset="-79"/>
                <a:ea typeface="+mj-ea"/>
                <a:cs typeface="Varela Round" panose="00000500000000000000" pitchFamily="2" charset="-79"/>
              </a:defRPr>
            </a:lvl1pPr>
          </a:lstStyle>
          <a:p>
            <a:pPr marL="0" marR="0" lvl="0" indent="0" algn="ctr" defTabSz="914491" rtl="1" eaLnBrk="1" fontAlgn="auto" latinLnBrk="0" hangingPunct="1">
              <a:lnSpc>
                <a:spcPct val="100000"/>
              </a:lnSpc>
              <a:spcBef>
                <a:spcPct val="0"/>
              </a:spcBef>
              <a:spcAft>
                <a:spcPts val="0"/>
              </a:spcAft>
              <a:buClrTx/>
              <a:buSzTx/>
              <a:buFontTx/>
              <a:buNone/>
              <a:tabLst/>
              <a:defRPr/>
            </a:pPr>
            <a:r>
              <a:rPr lang="he-IL" dirty="0"/>
              <a:t>לחץ כדי לערוך סגנון כותרת</a:t>
            </a:r>
          </a:p>
        </p:txBody>
      </p:sp>
      <p:sp>
        <p:nvSpPr>
          <p:cNvPr id="7" name="מלבן מעוגל 6"/>
          <p:cNvSpPr/>
          <p:nvPr userDrawn="1"/>
        </p:nvSpPr>
        <p:spPr>
          <a:xfrm>
            <a:off x="-670069" y="6569428"/>
            <a:ext cx="2623961" cy="45910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8" name="מלבן מעוגל 7"/>
          <p:cNvSpPr/>
          <p:nvPr userDrawn="1"/>
        </p:nvSpPr>
        <p:spPr>
          <a:xfrm>
            <a:off x="-1488810" y="6304086"/>
            <a:ext cx="3246400" cy="192925"/>
          </a:xfrm>
          <a:prstGeom prst="roundRect">
            <a:avLst>
              <a:gd name="adj" fmla="val 49359"/>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9" name="מלבן מעוגל 8"/>
          <p:cNvSpPr/>
          <p:nvPr userDrawn="1"/>
        </p:nvSpPr>
        <p:spPr>
          <a:xfrm>
            <a:off x="9986482" y="-439221"/>
            <a:ext cx="4205647" cy="63186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0" name="מלבן מעוגל 9"/>
          <p:cNvSpPr/>
          <p:nvPr userDrawn="1"/>
        </p:nvSpPr>
        <p:spPr>
          <a:xfrm>
            <a:off x="8259471" y="6565100"/>
            <a:ext cx="4434214" cy="79653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pic>
        <p:nvPicPr>
          <p:cNvPr id="12" name="תמונה 11"/>
          <p:cNvPicPr>
            <a:picLocks noChangeAspect="1"/>
          </p:cNvPicPr>
          <p:nvPr userDrawn="1"/>
        </p:nvPicPr>
        <p:blipFill rotWithShape="1">
          <a:blip r:embed="rId2" cstate="print">
            <a:extLst>
              <a:ext uri="{28A0092B-C50C-407E-A947-70E740481C1C}">
                <a14:useLocalDpi xmlns:a14="http://schemas.microsoft.com/office/drawing/2010/main" val="0"/>
              </a:ext>
            </a:extLst>
          </a:blip>
          <a:srcRect l="33058" r="33511" b="26248"/>
          <a:stretch/>
        </p:blipFill>
        <p:spPr>
          <a:xfrm>
            <a:off x="5445286" y="369916"/>
            <a:ext cx="1301430" cy="159743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כותרת ושלוש תמונות">
    <p:spTree>
      <p:nvGrpSpPr>
        <p:cNvPr id="1" name=""/>
        <p:cNvGrpSpPr/>
        <p:nvPr/>
      </p:nvGrpSpPr>
      <p:grpSpPr>
        <a:xfrm>
          <a:off x="0" y="0"/>
          <a:ext cx="0" cy="0"/>
          <a:chOff x="0" y="0"/>
          <a:chExt cx="0" cy="0"/>
        </a:xfrm>
      </p:grpSpPr>
      <p:sp>
        <p:nvSpPr>
          <p:cNvPr id="3" name="מציין מיקום של תמונה 2"/>
          <p:cNvSpPr>
            <a:spLocks noGrp="1"/>
          </p:cNvSpPr>
          <p:nvPr>
            <p:ph type="pic" idx="1" hasCustomPrompt="1"/>
          </p:nvPr>
        </p:nvSpPr>
        <p:spPr>
          <a:xfrm>
            <a:off x="5521666" y="1038550"/>
            <a:ext cx="5395321" cy="36389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
        <p:nvSpPr>
          <p:cNvPr id="8" name="כותרת 1"/>
          <p:cNvSpPr>
            <a:spLocks noGrp="1"/>
          </p:cNvSpPr>
          <p:nvPr>
            <p:ph type="ctrTitle"/>
          </p:nvPr>
        </p:nvSpPr>
        <p:spPr>
          <a:xfrm>
            <a:off x="1733909" y="186258"/>
            <a:ext cx="10247689" cy="637353"/>
          </a:xfrm>
          <a:prstGeom prst="rect">
            <a:avLst/>
          </a:prstGeom>
        </p:spPr>
        <p:txBody>
          <a:bodyPr anchor="ctr">
            <a:noAutofit/>
          </a:bodyPr>
          <a:lstStyle>
            <a:lvl1pPr algn="ctr" rtl="0">
              <a:defRPr sz="4000">
                <a:solidFill>
                  <a:srgbClr val="192A72"/>
                </a:solidFill>
                <a:latin typeface="Varela Round" panose="00000500000000000000" pitchFamily="2" charset="-79"/>
                <a:cs typeface="Varela Round" panose="00000500000000000000" pitchFamily="2" charset="-79"/>
              </a:defRPr>
            </a:lvl1pPr>
          </a:lstStyle>
          <a:p>
            <a:r>
              <a:rPr lang="he-IL" dirty="0"/>
              <a:t>לחץ כדי לערוך סגנון כותרת</a:t>
            </a:r>
          </a:p>
        </p:txBody>
      </p:sp>
      <p:sp>
        <p:nvSpPr>
          <p:cNvPr id="9" name="מלבן מעוגל 8"/>
          <p:cNvSpPr/>
          <p:nvPr userDrawn="1"/>
        </p:nvSpPr>
        <p:spPr>
          <a:xfrm>
            <a:off x="11186073" y="5980332"/>
            <a:ext cx="1591052" cy="155686"/>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0" name="מלבן מעוגל 9"/>
          <p:cNvSpPr/>
          <p:nvPr userDrawn="1"/>
        </p:nvSpPr>
        <p:spPr>
          <a:xfrm>
            <a:off x="-413012" y="764744"/>
            <a:ext cx="1159099" cy="426915"/>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800" dirty="0"/>
              <a:t> </a:t>
            </a:r>
          </a:p>
        </p:txBody>
      </p:sp>
      <p:sp>
        <p:nvSpPr>
          <p:cNvPr id="11" name="מלבן מעוגל 10"/>
          <p:cNvSpPr/>
          <p:nvPr userDrawn="1"/>
        </p:nvSpPr>
        <p:spPr>
          <a:xfrm>
            <a:off x="-484994" y="320177"/>
            <a:ext cx="2095644" cy="369516"/>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2" name="מלבן מעוגל 11"/>
          <p:cNvSpPr/>
          <p:nvPr userDrawn="1"/>
        </p:nvSpPr>
        <p:spPr>
          <a:xfrm>
            <a:off x="10586241" y="6268720"/>
            <a:ext cx="2190883" cy="41718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6" name="מציין מיקום של תמונה 2">
            <a:extLst>
              <a:ext uri="{FF2B5EF4-FFF2-40B4-BE49-F238E27FC236}">
                <a16:creationId xmlns:a16="http://schemas.microsoft.com/office/drawing/2014/main" id="{751DC1E2-ACE2-441B-8840-3A69561321B6}"/>
              </a:ext>
            </a:extLst>
          </p:cNvPr>
          <p:cNvSpPr>
            <a:spLocks noGrp="1"/>
          </p:cNvSpPr>
          <p:nvPr>
            <p:ph type="pic" idx="10" hasCustomPrompt="1"/>
          </p:nvPr>
        </p:nvSpPr>
        <p:spPr>
          <a:xfrm>
            <a:off x="1241442" y="1038550"/>
            <a:ext cx="4114650" cy="2743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
        <p:nvSpPr>
          <p:cNvPr id="17" name="מציין מיקום של תמונה 2">
            <a:extLst>
              <a:ext uri="{FF2B5EF4-FFF2-40B4-BE49-F238E27FC236}">
                <a16:creationId xmlns:a16="http://schemas.microsoft.com/office/drawing/2014/main" id="{FAA918BE-80CF-42F4-8DC4-2E8D539F1354}"/>
              </a:ext>
            </a:extLst>
          </p:cNvPr>
          <p:cNvSpPr>
            <a:spLocks noGrp="1"/>
          </p:cNvSpPr>
          <p:nvPr>
            <p:ph type="pic" idx="11" hasCustomPrompt="1"/>
          </p:nvPr>
        </p:nvSpPr>
        <p:spPr>
          <a:xfrm>
            <a:off x="1241442" y="3940950"/>
            <a:ext cx="4114650" cy="2743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Tree>
    <p:extLst>
      <p:ext uri="{BB962C8B-B14F-4D97-AF65-F5344CB8AC3E}">
        <p14:creationId xmlns:p14="http://schemas.microsoft.com/office/powerpoint/2010/main" val="3880596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כותרת וארבע תמונות">
    <p:spTree>
      <p:nvGrpSpPr>
        <p:cNvPr id="1" name=""/>
        <p:cNvGrpSpPr/>
        <p:nvPr/>
      </p:nvGrpSpPr>
      <p:grpSpPr>
        <a:xfrm>
          <a:off x="0" y="0"/>
          <a:ext cx="0" cy="0"/>
          <a:chOff x="0" y="0"/>
          <a:chExt cx="0" cy="0"/>
        </a:xfrm>
      </p:grpSpPr>
      <p:sp>
        <p:nvSpPr>
          <p:cNvPr id="8" name="כותרת 1"/>
          <p:cNvSpPr>
            <a:spLocks noGrp="1"/>
          </p:cNvSpPr>
          <p:nvPr>
            <p:ph type="ctrTitle"/>
          </p:nvPr>
        </p:nvSpPr>
        <p:spPr>
          <a:xfrm>
            <a:off x="1733909" y="186258"/>
            <a:ext cx="10247689" cy="637353"/>
          </a:xfrm>
          <a:prstGeom prst="rect">
            <a:avLst/>
          </a:prstGeom>
        </p:spPr>
        <p:txBody>
          <a:bodyPr anchor="ctr">
            <a:noAutofit/>
          </a:bodyPr>
          <a:lstStyle>
            <a:lvl1pPr algn="ctr" rtl="0">
              <a:defRPr sz="4000">
                <a:solidFill>
                  <a:srgbClr val="192A72"/>
                </a:solidFill>
                <a:latin typeface="Varela Round" panose="00000500000000000000" pitchFamily="2" charset="-79"/>
                <a:cs typeface="Varela Round" panose="00000500000000000000" pitchFamily="2" charset="-79"/>
              </a:defRPr>
            </a:lvl1pPr>
          </a:lstStyle>
          <a:p>
            <a:r>
              <a:rPr lang="he-IL" dirty="0"/>
              <a:t>לחץ כדי לערוך סגנון כותרת</a:t>
            </a:r>
          </a:p>
        </p:txBody>
      </p:sp>
      <p:sp>
        <p:nvSpPr>
          <p:cNvPr id="9" name="מלבן מעוגל 8"/>
          <p:cNvSpPr/>
          <p:nvPr userDrawn="1"/>
        </p:nvSpPr>
        <p:spPr>
          <a:xfrm>
            <a:off x="11186073" y="5980332"/>
            <a:ext cx="1591052" cy="155686"/>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0" name="מלבן מעוגל 9"/>
          <p:cNvSpPr/>
          <p:nvPr userDrawn="1"/>
        </p:nvSpPr>
        <p:spPr>
          <a:xfrm>
            <a:off x="10171544" y="938558"/>
            <a:ext cx="2190882" cy="426915"/>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800" dirty="0"/>
              <a:t> </a:t>
            </a:r>
          </a:p>
        </p:txBody>
      </p:sp>
      <p:sp>
        <p:nvSpPr>
          <p:cNvPr id="11" name="מלבן מעוגל 10"/>
          <p:cNvSpPr/>
          <p:nvPr userDrawn="1"/>
        </p:nvSpPr>
        <p:spPr>
          <a:xfrm>
            <a:off x="-484994" y="320177"/>
            <a:ext cx="2095644" cy="369516"/>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2" name="מלבן מעוגל 11"/>
          <p:cNvSpPr/>
          <p:nvPr userDrawn="1"/>
        </p:nvSpPr>
        <p:spPr>
          <a:xfrm>
            <a:off x="10586241" y="6268720"/>
            <a:ext cx="2190883" cy="41718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5" name="מציין מיקום של תמונה 2">
            <a:extLst>
              <a:ext uri="{FF2B5EF4-FFF2-40B4-BE49-F238E27FC236}">
                <a16:creationId xmlns:a16="http://schemas.microsoft.com/office/drawing/2014/main" id="{17EB8ADE-329E-483A-BB58-A9A4083A786C}"/>
              </a:ext>
            </a:extLst>
          </p:cNvPr>
          <p:cNvSpPr>
            <a:spLocks noGrp="1"/>
          </p:cNvSpPr>
          <p:nvPr>
            <p:ph type="pic" idx="10" hasCustomPrompt="1"/>
          </p:nvPr>
        </p:nvSpPr>
        <p:spPr>
          <a:xfrm>
            <a:off x="154519" y="1073695"/>
            <a:ext cx="4114650" cy="2743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
        <p:nvSpPr>
          <p:cNvPr id="18" name="מציין מיקום של תמונה 2">
            <a:extLst>
              <a:ext uri="{FF2B5EF4-FFF2-40B4-BE49-F238E27FC236}">
                <a16:creationId xmlns:a16="http://schemas.microsoft.com/office/drawing/2014/main" id="{88E21E86-1DBB-4D92-9E21-5D845630C780}"/>
              </a:ext>
            </a:extLst>
          </p:cNvPr>
          <p:cNvSpPr>
            <a:spLocks noGrp="1"/>
          </p:cNvSpPr>
          <p:nvPr>
            <p:ph type="pic" idx="11" hasCustomPrompt="1"/>
          </p:nvPr>
        </p:nvSpPr>
        <p:spPr>
          <a:xfrm>
            <a:off x="154519" y="3976095"/>
            <a:ext cx="4114650" cy="2743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
        <p:nvSpPr>
          <p:cNvPr id="19" name="מציין מיקום של תמונה 2">
            <a:extLst>
              <a:ext uri="{FF2B5EF4-FFF2-40B4-BE49-F238E27FC236}">
                <a16:creationId xmlns:a16="http://schemas.microsoft.com/office/drawing/2014/main" id="{8C2D82C7-48CD-4B0E-A3FE-773F5B7A23C6}"/>
              </a:ext>
            </a:extLst>
          </p:cNvPr>
          <p:cNvSpPr>
            <a:spLocks noGrp="1"/>
          </p:cNvSpPr>
          <p:nvPr>
            <p:ph type="pic" idx="12" hasCustomPrompt="1"/>
          </p:nvPr>
        </p:nvSpPr>
        <p:spPr>
          <a:xfrm>
            <a:off x="4414862" y="1073695"/>
            <a:ext cx="4114650" cy="2743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
        <p:nvSpPr>
          <p:cNvPr id="20" name="מציין מיקום של תמונה 2">
            <a:extLst>
              <a:ext uri="{FF2B5EF4-FFF2-40B4-BE49-F238E27FC236}">
                <a16:creationId xmlns:a16="http://schemas.microsoft.com/office/drawing/2014/main" id="{338C3D56-3CA1-4B7D-8676-1A3FBF555286}"/>
              </a:ext>
            </a:extLst>
          </p:cNvPr>
          <p:cNvSpPr>
            <a:spLocks noGrp="1"/>
          </p:cNvSpPr>
          <p:nvPr>
            <p:ph type="pic" idx="13" hasCustomPrompt="1"/>
          </p:nvPr>
        </p:nvSpPr>
        <p:spPr>
          <a:xfrm>
            <a:off x="4414862" y="3976095"/>
            <a:ext cx="4114650" cy="2743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Tree>
    <p:extLst>
      <p:ext uri="{BB962C8B-B14F-4D97-AF65-F5344CB8AC3E}">
        <p14:creationId xmlns:p14="http://schemas.microsoft.com/office/powerpoint/2010/main" val="2491129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השיעור שכבה ושם המורה">
    <p:spTree>
      <p:nvGrpSpPr>
        <p:cNvPr id="1" name=""/>
        <p:cNvGrpSpPr/>
        <p:nvPr/>
      </p:nvGrpSpPr>
      <p:grpSpPr>
        <a:xfrm>
          <a:off x="0" y="0"/>
          <a:ext cx="0" cy="0"/>
          <a:chOff x="0" y="0"/>
          <a:chExt cx="0" cy="0"/>
        </a:xfrm>
      </p:grpSpPr>
      <p:sp>
        <p:nvSpPr>
          <p:cNvPr id="10" name="מלבן מעוגל 9"/>
          <p:cNvSpPr/>
          <p:nvPr userDrawn="1"/>
        </p:nvSpPr>
        <p:spPr>
          <a:xfrm>
            <a:off x="212943" y="1396870"/>
            <a:ext cx="13177381" cy="2978963"/>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800" dirty="0"/>
              <a:t>  </a:t>
            </a:r>
          </a:p>
        </p:txBody>
      </p:sp>
      <p:sp>
        <p:nvSpPr>
          <p:cNvPr id="2" name="כותרת 1"/>
          <p:cNvSpPr>
            <a:spLocks noGrp="1"/>
          </p:cNvSpPr>
          <p:nvPr>
            <p:ph type="ctrTitle"/>
          </p:nvPr>
        </p:nvSpPr>
        <p:spPr>
          <a:xfrm>
            <a:off x="1" y="1640910"/>
            <a:ext cx="12192000" cy="1260000"/>
          </a:xfrm>
          <a:prstGeom prst="rect">
            <a:avLst/>
          </a:prstGeom>
        </p:spPr>
        <p:txBody>
          <a:bodyPr anchor="ctr" anchorCtr="0">
            <a:noAutofit/>
          </a:bodyPr>
          <a:lstStyle>
            <a:lvl1pPr algn="ctr" rtl="0">
              <a:defRPr sz="6601" b="1">
                <a:solidFill>
                  <a:srgbClr val="192A72"/>
                </a:solidFill>
                <a:latin typeface="Varela Round" panose="00000500000000000000" pitchFamily="2" charset="-79"/>
                <a:cs typeface="Varela Round" panose="00000500000000000000" pitchFamily="2" charset="-79"/>
              </a:defRPr>
            </a:lvl1pPr>
          </a:lstStyle>
          <a:p>
            <a:r>
              <a:rPr lang="he-IL" dirty="0"/>
              <a:t>לחץ כדי לערוך סגנון כותרת</a:t>
            </a:r>
          </a:p>
        </p:txBody>
      </p:sp>
      <p:sp>
        <p:nvSpPr>
          <p:cNvPr id="7" name="מלבן מעוגל 6"/>
          <p:cNvSpPr/>
          <p:nvPr userDrawn="1"/>
        </p:nvSpPr>
        <p:spPr>
          <a:xfrm>
            <a:off x="7329949" y="6155858"/>
            <a:ext cx="5333866" cy="55761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8" name="מלבן מעוגל 7"/>
          <p:cNvSpPr/>
          <p:nvPr userDrawn="1"/>
        </p:nvSpPr>
        <p:spPr>
          <a:xfrm>
            <a:off x="9501144" y="5870968"/>
            <a:ext cx="3049656" cy="205899"/>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1" name="מלבן מעוגל 10"/>
          <p:cNvSpPr/>
          <p:nvPr userDrawn="1"/>
        </p:nvSpPr>
        <p:spPr>
          <a:xfrm>
            <a:off x="-501113" y="163632"/>
            <a:ext cx="1428110" cy="322428"/>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2" name="Google Shape;11;p2"/>
          <p:cNvSpPr txBox="1">
            <a:spLocks noGrp="1"/>
          </p:cNvSpPr>
          <p:nvPr>
            <p:ph type="subTitle" idx="1"/>
          </p:nvPr>
        </p:nvSpPr>
        <p:spPr>
          <a:xfrm>
            <a:off x="1" y="2918492"/>
            <a:ext cx="12192000" cy="720000"/>
          </a:xfrm>
          <a:prstGeom prst="rect">
            <a:avLst/>
          </a:prstGeom>
        </p:spPr>
        <p:txBody>
          <a:bodyPr spcFirstLastPara="1" wrap="square" lIns="36000" tIns="36000" rIns="36000" bIns="36000" anchor="ctr" anchorCtr="0">
            <a:spAutoFit/>
          </a:bodyPr>
          <a:lstStyle>
            <a:lvl1pPr marL="0" lvl="0" indent="0" algn="ctr" rtl="0">
              <a:lnSpc>
                <a:spcPct val="100000"/>
              </a:lnSpc>
              <a:spcBef>
                <a:spcPts val="0"/>
              </a:spcBef>
              <a:spcAft>
                <a:spcPts val="600"/>
              </a:spcAft>
              <a:buSzPts val="2800"/>
              <a:buNone/>
              <a:defRPr sz="3600" b="1">
                <a:solidFill>
                  <a:srgbClr val="002060"/>
                </a:solidFill>
                <a:latin typeface="Varela Round" pitchFamily="2" charset="-79"/>
                <a:cs typeface="Varela Round" pitchFamily="2" charset="-79"/>
              </a:defRPr>
            </a:lvl1pPr>
            <a:lvl2pPr lvl="1" algn="ctr">
              <a:lnSpc>
                <a:spcPct val="100000"/>
              </a:lnSpc>
              <a:spcBef>
                <a:spcPts val="0"/>
              </a:spcBef>
              <a:spcAft>
                <a:spcPts val="0"/>
              </a:spcAft>
              <a:buSzPts val="2800"/>
              <a:buNone/>
              <a:defRPr sz="3700"/>
            </a:lvl2pPr>
            <a:lvl3pPr lvl="2" algn="ctr">
              <a:lnSpc>
                <a:spcPct val="100000"/>
              </a:lnSpc>
              <a:spcBef>
                <a:spcPts val="0"/>
              </a:spcBef>
              <a:spcAft>
                <a:spcPts val="0"/>
              </a:spcAft>
              <a:buSzPts val="2800"/>
              <a:buNone/>
              <a:defRPr sz="3700"/>
            </a:lvl3pPr>
            <a:lvl4pPr lvl="3" algn="ctr">
              <a:lnSpc>
                <a:spcPct val="100000"/>
              </a:lnSpc>
              <a:spcBef>
                <a:spcPts val="0"/>
              </a:spcBef>
              <a:spcAft>
                <a:spcPts val="0"/>
              </a:spcAft>
              <a:buSzPts val="2800"/>
              <a:buNone/>
              <a:defRPr sz="3700"/>
            </a:lvl4pPr>
            <a:lvl5pPr lvl="4" algn="ctr">
              <a:lnSpc>
                <a:spcPct val="100000"/>
              </a:lnSpc>
              <a:spcBef>
                <a:spcPts val="0"/>
              </a:spcBef>
              <a:spcAft>
                <a:spcPts val="0"/>
              </a:spcAft>
              <a:buSzPts val="2800"/>
              <a:buNone/>
              <a:defRPr sz="3700"/>
            </a:lvl5pPr>
            <a:lvl6pPr lvl="5" algn="ctr">
              <a:lnSpc>
                <a:spcPct val="100000"/>
              </a:lnSpc>
              <a:spcBef>
                <a:spcPts val="0"/>
              </a:spcBef>
              <a:spcAft>
                <a:spcPts val="0"/>
              </a:spcAft>
              <a:buSzPts val="2800"/>
              <a:buNone/>
              <a:defRPr sz="3700"/>
            </a:lvl6pPr>
            <a:lvl7pPr lvl="6" algn="ctr">
              <a:lnSpc>
                <a:spcPct val="100000"/>
              </a:lnSpc>
              <a:spcBef>
                <a:spcPts val="0"/>
              </a:spcBef>
              <a:spcAft>
                <a:spcPts val="0"/>
              </a:spcAft>
              <a:buSzPts val="2800"/>
              <a:buNone/>
              <a:defRPr sz="3700"/>
            </a:lvl7pPr>
            <a:lvl8pPr lvl="7" algn="ctr">
              <a:lnSpc>
                <a:spcPct val="100000"/>
              </a:lnSpc>
              <a:spcBef>
                <a:spcPts val="0"/>
              </a:spcBef>
              <a:spcAft>
                <a:spcPts val="0"/>
              </a:spcAft>
              <a:buSzPts val="2800"/>
              <a:buNone/>
              <a:defRPr sz="3700"/>
            </a:lvl8pPr>
            <a:lvl9pPr lvl="8" algn="ctr">
              <a:lnSpc>
                <a:spcPct val="100000"/>
              </a:lnSpc>
              <a:spcBef>
                <a:spcPts val="0"/>
              </a:spcBef>
              <a:spcAft>
                <a:spcPts val="0"/>
              </a:spcAft>
              <a:buSzPts val="2800"/>
              <a:buNone/>
              <a:defRPr sz="3700"/>
            </a:lvl9pPr>
          </a:lstStyle>
          <a:p>
            <a:endParaRPr dirty="0"/>
          </a:p>
        </p:txBody>
      </p:sp>
      <p:sp>
        <p:nvSpPr>
          <p:cNvPr id="13" name="מציין מיקום תוכן 2"/>
          <p:cNvSpPr>
            <a:spLocks noGrp="1"/>
          </p:cNvSpPr>
          <p:nvPr>
            <p:ph idx="10"/>
          </p:nvPr>
        </p:nvSpPr>
        <p:spPr>
          <a:xfrm>
            <a:off x="0" y="3734824"/>
            <a:ext cx="12191999" cy="720000"/>
          </a:xfrm>
        </p:spPr>
        <p:txBody>
          <a:bodyPr anchor="ctr">
            <a:noAutofit/>
          </a:bodyPr>
          <a:lstStyle>
            <a:lvl1pPr marL="0" indent="0" algn="ctr" defTabSz="914491" rtl="0" eaLnBrk="1" latinLnBrk="0" hangingPunct="1">
              <a:lnSpc>
                <a:spcPct val="100000"/>
              </a:lnSpc>
              <a:spcBef>
                <a:spcPts val="0"/>
              </a:spcBef>
              <a:spcAft>
                <a:spcPts val="600"/>
              </a:spcAft>
              <a:buSzPts val="2800"/>
              <a:buFont typeface="Arial" pitchFamily="34" charset="0"/>
              <a:buNone/>
              <a:defRPr lang="he-IL" sz="2800" b="1" kern="1200" dirty="0" smtClean="0">
                <a:solidFill>
                  <a:srgbClr val="002060"/>
                </a:solidFill>
                <a:latin typeface="Varela Round" pitchFamily="2" charset="-79"/>
                <a:ea typeface="+mn-ea"/>
                <a:cs typeface="Varela Round" pitchFamily="2" charset="-79"/>
              </a:defRPr>
            </a:lvl1pPr>
            <a:lvl2pPr marL="342934" indent="-342934" algn="ctr" defTabSz="914491" rtl="1" eaLnBrk="1" latinLnBrk="0" hangingPunct="1">
              <a:lnSpc>
                <a:spcPct val="100000"/>
              </a:lnSpc>
              <a:spcBef>
                <a:spcPts val="0"/>
              </a:spcBef>
              <a:spcAft>
                <a:spcPts val="600"/>
              </a:spcAft>
              <a:buSzPts val="2800"/>
              <a:buFont typeface="Arial" pitchFamily="34" charset="0"/>
              <a:buNone/>
              <a:defRPr lang="he-IL" sz="3200" b="1" kern="1200" dirty="0" smtClean="0">
                <a:solidFill>
                  <a:srgbClr val="002060"/>
                </a:solidFill>
                <a:latin typeface="Varela Round" pitchFamily="2" charset="-79"/>
                <a:ea typeface="+mn-ea"/>
                <a:cs typeface="Varela Round" pitchFamily="2" charset="-79"/>
              </a:defRPr>
            </a:lvl2pPr>
            <a:lvl3pPr>
              <a:lnSpc>
                <a:spcPct val="150000"/>
              </a:lnSpc>
              <a:defRPr>
                <a:solidFill>
                  <a:srgbClr val="002060"/>
                </a:solidFill>
                <a:latin typeface="Varela Round" pitchFamily="2" charset="-79"/>
                <a:cs typeface="Varela Round" pitchFamily="2" charset="-79"/>
              </a:defRPr>
            </a:lvl3pPr>
            <a:lvl4pPr>
              <a:lnSpc>
                <a:spcPct val="150000"/>
              </a:lnSpc>
              <a:defRPr>
                <a:solidFill>
                  <a:srgbClr val="002060"/>
                </a:solidFill>
                <a:latin typeface="Varela Round" pitchFamily="2" charset="-79"/>
                <a:cs typeface="Varela Round" pitchFamily="2" charset="-79"/>
              </a:defRPr>
            </a:lvl4pPr>
            <a:lvl5pPr>
              <a:lnSpc>
                <a:spcPct val="150000"/>
              </a:lnSpc>
              <a:defRPr>
                <a:solidFill>
                  <a:srgbClr val="002060"/>
                </a:solidFill>
                <a:latin typeface="Varela Round" pitchFamily="2" charset="-79"/>
                <a:cs typeface="Varela Round" pitchFamily="2" charset="-79"/>
              </a:defRPr>
            </a:lvl5pPr>
          </a:lstStyle>
          <a:p>
            <a:pPr lvl="0"/>
            <a:r>
              <a:rPr lang="he-IL" dirty="0"/>
              <a:t>לחץ כדי לערוך סגנונות טקסט של תבנית בסיס</a:t>
            </a:r>
          </a:p>
        </p:txBody>
      </p:sp>
      <p:sp>
        <p:nvSpPr>
          <p:cNvPr id="14" name="מלבן מעוגל 8">
            <a:extLst>
              <a:ext uri="{FF2B5EF4-FFF2-40B4-BE49-F238E27FC236}">
                <a16:creationId xmlns:a16="http://schemas.microsoft.com/office/drawing/2014/main" id="{404057E2-9B3D-4075-99B3-75AE757986D1}"/>
              </a:ext>
            </a:extLst>
          </p:cNvPr>
          <p:cNvSpPr/>
          <p:nvPr userDrawn="1"/>
        </p:nvSpPr>
        <p:spPr>
          <a:xfrm>
            <a:off x="10059465" y="87232"/>
            <a:ext cx="2768857" cy="451249"/>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Tree>
    <p:extLst>
      <p:ext uri="{BB962C8B-B14F-4D97-AF65-F5344CB8AC3E}">
        <p14:creationId xmlns:p14="http://schemas.microsoft.com/office/powerpoint/2010/main" val="2196595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1" y="213094"/>
            <a:ext cx="12191999" cy="720000"/>
          </a:xfrm>
        </p:spPr>
        <p:txBody>
          <a:bodyPr lIns="36000" tIns="0" rIns="36000" bIns="0">
            <a:noAutofit/>
          </a:bodyPr>
          <a:lstStyle>
            <a:lvl1pPr marL="536629" indent="0" rtl="0">
              <a:tabLst>
                <a:tab pos="11659766" algn="l"/>
              </a:tabLst>
              <a:defRPr sz="4800" b="1">
                <a:solidFill>
                  <a:srgbClr val="002060"/>
                </a:solidFill>
                <a:latin typeface="Varela Round" pitchFamily="2" charset="-79"/>
                <a:cs typeface="Varela Round" pitchFamily="2" charset="-79"/>
              </a:defRPr>
            </a:lvl1pPr>
          </a:lstStyle>
          <a:p>
            <a:r>
              <a:rPr lang="he-IL" dirty="0"/>
              <a:t>לחץ כדי לערוך סגנון כותרת של תבנית</a:t>
            </a:r>
          </a:p>
        </p:txBody>
      </p:sp>
      <p:sp>
        <p:nvSpPr>
          <p:cNvPr id="3" name="מציין מיקום תוכן 2"/>
          <p:cNvSpPr>
            <a:spLocks noGrp="1"/>
          </p:cNvSpPr>
          <p:nvPr>
            <p:ph idx="1"/>
          </p:nvPr>
        </p:nvSpPr>
        <p:spPr>
          <a:xfrm>
            <a:off x="515274" y="1195757"/>
            <a:ext cx="8031962" cy="4680000"/>
          </a:xfrm>
        </p:spPr>
        <p:txBody>
          <a:bodyPr>
            <a:normAutofit/>
          </a:bodyPr>
          <a:lstStyle>
            <a:lvl1pPr algn="l" rtl="0">
              <a:lnSpc>
                <a:spcPct val="150000"/>
              </a:lnSpc>
              <a:spcBef>
                <a:spcPts val="0"/>
              </a:spcBef>
              <a:spcAft>
                <a:spcPts val="600"/>
              </a:spcAft>
              <a:defRPr sz="2400">
                <a:solidFill>
                  <a:srgbClr val="002060"/>
                </a:solidFill>
                <a:latin typeface="Varela Round" pitchFamily="2" charset="-79"/>
                <a:cs typeface="Varela Round" pitchFamily="2" charset="-79"/>
              </a:defRPr>
            </a:lvl1pPr>
            <a:lvl2pPr algn="l" rtl="0">
              <a:lnSpc>
                <a:spcPct val="150000"/>
              </a:lnSpc>
              <a:spcBef>
                <a:spcPts val="0"/>
              </a:spcBef>
              <a:spcAft>
                <a:spcPts val="600"/>
              </a:spcAft>
              <a:defRPr sz="2400">
                <a:solidFill>
                  <a:srgbClr val="002060"/>
                </a:solidFill>
                <a:latin typeface="Varela Round" pitchFamily="2" charset="-79"/>
                <a:cs typeface="Varela Round" pitchFamily="2" charset="-79"/>
              </a:defRPr>
            </a:lvl2pPr>
            <a:lvl3pPr>
              <a:lnSpc>
                <a:spcPct val="150000"/>
              </a:lnSpc>
              <a:defRPr>
                <a:solidFill>
                  <a:srgbClr val="002060"/>
                </a:solidFill>
                <a:latin typeface="Varela Round" pitchFamily="2" charset="-79"/>
                <a:cs typeface="Varela Round" pitchFamily="2" charset="-79"/>
              </a:defRPr>
            </a:lvl3pPr>
            <a:lvl4pPr>
              <a:lnSpc>
                <a:spcPct val="150000"/>
              </a:lnSpc>
              <a:defRPr>
                <a:solidFill>
                  <a:srgbClr val="002060"/>
                </a:solidFill>
                <a:latin typeface="Varela Round" pitchFamily="2" charset="-79"/>
                <a:cs typeface="Varela Round" pitchFamily="2" charset="-79"/>
              </a:defRPr>
            </a:lvl4pPr>
            <a:lvl5pPr>
              <a:lnSpc>
                <a:spcPct val="150000"/>
              </a:lnSpc>
              <a:defRPr>
                <a:solidFill>
                  <a:srgbClr val="002060"/>
                </a:solidFill>
                <a:latin typeface="Varela Round" pitchFamily="2" charset="-79"/>
                <a:cs typeface="Varela Round" pitchFamily="2" charset="-79"/>
              </a:defRPr>
            </a:lvl5pPr>
          </a:lstStyle>
          <a:p>
            <a:pPr lvl="0"/>
            <a:r>
              <a:rPr lang="he-IL" dirty="0"/>
              <a:t>לחץ כדי לערוך סגנונות טקסט של תבנית בסיס</a:t>
            </a:r>
          </a:p>
          <a:p>
            <a:pPr lvl="1"/>
            <a:r>
              <a:rPr lang="he-IL" dirty="0"/>
              <a:t>רמה שנייה</a:t>
            </a:r>
          </a:p>
        </p:txBody>
      </p:sp>
      <p:sp>
        <p:nvSpPr>
          <p:cNvPr id="7" name="מלבן מעוגל 6"/>
          <p:cNvSpPr/>
          <p:nvPr userDrawn="1"/>
        </p:nvSpPr>
        <p:spPr>
          <a:xfrm>
            <a:off x="1" y="5878199"/>
            <a:ext cx="476619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8" name="מלבן מעוגל 7"/>
          <p:cNvSpPr/>
          <p:nvPr userDrawn="1"/>
        </p:nvSpPr>
        <p:spPr>
          <a:xfrm>
            <a:off x="8667715" y="-110812"/>
            <a:ext cx="5300119" cy="221623"/>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9" name="מלבן מעוגל 8"/>
          <p:cNvSpPr/>
          <p:nvPr userDrawn="1"/>
        </p:nvSpPr>
        <p:spPr>
          <a:xfrm>
            <a:off x="0" y="6306749"/>
            <a:ext cx="7724431"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כותרו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2549769" y="213094"/>
            <a:ext cx="9642231" cy="720000"/>
          </a:xfr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pPr marL="0" marR="0" lvl="0" indent="0" algn="ctr" defTabSz="914491"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5" name="מציין מיקום טקסט 4"/>
          <p:cNvSpPr>
            <a:spLocks noGrp="1"/>
          </p:cNvSpPr>
          <p:nvPr>
            <p:ph type="body" sz="quarter" idx="3"/>
          </p:nvPr>
        </p:nvSpPr>
        <p:spPr>
          <a:xfrm>
            <a:off x="515275" y="1185681"/>
            <a:ext cx="8031962" cy="540000"/>
          </a:xfrm>
        </p:spPr>
        <p:txBody>
          <a:bodyPr anchor="ctr">
            <a:noAutofit/>
          </a:bodyPr>
          <a:lstStyle>
            <a:lvl1pPr marL="185757" indent="0" algn="ctr" rtl="0">
              <a:buNone/>
              <a:defRPr sz="2800" b="1">
                <a:ln>
                  <a:noFill/>
                </a:ln>
                <a:solidFill>
                  <a:srgbClr val="12B4BC"/>
                </a:solidFill>
                <a:latin typeface="Varela Round" pitchFamily="2" charset="-79"/>
                <a:cs typeface="Varela Round" pitchFamily="2" charset="-79"/>
              </a:defRPr>
            </a:lvl1pPr>
            <a:lvl2pPr marL="457246" indent="0">
              <a:buNone/>
              <a:defRPr sz="2000" b="1"/>
            </a:lvl2pPr>
            <a:lvl3pPr marL="914491" indent="0">
              <a:buNone/>
              <a:defRPr sz="1800" b="1"/>
            </a:lvl3pPr>
            <a:lvl4pPr marL="1371737" indent="0">
              <a:buNone/>
              <a:defRPr sz="1600" b="1"/>
            </a:lvl4pPr>
            <a:lvl5pPr marL="1828983" indent="0">
              <a:buNone/>
              <a:defRPr sz="1600" b="1"/>
            </a:lvl5pPr>
            <a:lvl6pPr marL="2286229" indent="0">
              <a:buNone/>
              <a:defRPr sz="1600" b="1"/>
            </a:lvl6pPr>
            <a:lvl7pPr marL="2743474" indent="0">
              <a:buNone/>
              <a:defRPr sz="1600" b="1"/>
            </a:lvl7pPr>
            <a:lvl8pPr marL="3200720" indent="0">
              <a:buNone/>
              <a:defRPr sz="1600" b="1"/>
            </a:lvl8pPr>
            <a:lvl9pPr marL="3657966" indent="0">
              <a:buNone/>
              <a:defRPr sz="1600" b="1"/>
            </a:lvl9pPr>
          </a:lstStyle>
          <a:p>
            <a:pPr lvl="0"/>
            <a:r>
              <a:rPr lang="he-IL" dirty="0"/>
              <a:t>לחץ כדי לערוך סגנונות טקסט של תבנית בסיס</a:t>
            </a:r>
          </a:p>
        </p:txBody>
      </p:sp>
      <p:sp>
        <p:nvSpPr>
          <p:cNvPr id="6" name="מציין מיקום תוכן 5"/>
          <p:cNvSpPr>
            <a:spLocks noGrp="1"/>
          </p:cNvSpPr>
          <p:nvPr>
            <p:ph sz="quarter" idx="4"/>
          </p:nvPr>
        </p:nvSpPr>
        <p:spPr>
          <a:xfrm>
            <a:off x="515273" y="1725682"/>
            <a:ext cx="8031963" cy="4152517"/>
          </a:xfrm>
        </p:spPr>
        <p:txBody>
          <a:bodyPr anchor="ctr">
            <a:normAutofit/>
          </a:bodyPr>
          <a:lstStyle>
            <a:lvl1pPr marL="439782" indent="-342934">
              <a:lnSpc>
                <a:spcPct val="100000"/>
              </a:lnSpc>
              <a:spcBef>
                <a:spcPts val="0"/>
              </a:spcBef>
              <a:spcAft>
                <a:spcPts val="600"/>
              </a:spcAft>
              <a:defRPr lang="he-IL" sz="2400" kern="1200" dirty="0" smtClean="0">
                <a:solidFill>
                  <a:srgbClr val="002060"/>
                </a:solidFill>
                <a:latin typeface="Varela Round" pitchFamily="2" charset="-79"/>
                <a:ea typeface="+mn-ea"/>
                <a:cs typeface="Varela Round" pitchFamily="2" charset="-79"/>
              </a:defRPr>
            </a:lvl1pPr>
            <a:lvl2pPr>
              <a:lnSpc>
                <a:spcPct val="100000"/>
              </a:lnSpc>
              <a:spcBef>
                <a:spcPts val="0"/>
              </a:spcBef>
              <a:spcAft>
                <a:spcPts val="600"/>
              </a:spcAft>
              <a:defRPr lang="he-IL" sz="2400" kern="1200" dirty="0" smtClean="0">
                <a:solidFill>
                  <a:srgbClr val="002060"/>
                </a:solidFill>
                <a:latin typeface="Varela Round" pitchFamily="2" charset="-79"/>
                <a:ea typeface="+mn-ea"/>
                <a:cs typeface="Varela Round" pitchFamily="2" charset="-79"/>
              </a:defRPr>
            </a:lvl2pPr>
            <a:lvl3pPr>
              <a:defRPr sz="1800"/>
            </a:lvl3pPr>
            <a:lvl4pPr>
              <a:defRPr sz="1600"/>
            </a:lvl4pPr>
            <a:lvl5pPr>
              <a:defRPr sz="1600"/>
            </a:lvl5pPr>
            <a:lvl6pPr>
              <a:defRPr sz="1600"/>
            </a:lvl6pPr>
            <a:lvl7pPr>
              <a:defRPr sz="1600"/>
            </a:lvl7pPr>
            <a:lvl8pPr>
              <a:defRPr sz="1600"/>
            </a:lvl8pPr>
            <a:lvl9pPr>
              <a:defRPr sz="1600"/>
            </a:lvl9pPr>
          </a:lstStyle>
          <a:p>
            <a:pPr marL="342934" lvl="0" indent="-342934" algn="r" defTabSz="914491" rtl="1" eaLnBrk="1" latinLnBrk="0" hangingPunct="1">
              <a:lnSpc>
                <a:spcPct val="150000"/>
              </a:lnSpc>
              <a:spcBef>
                <a:spcPct val="20000"/>
              </a:spcBef>
              <a:buFont typeface="Arial" pitchFamily="34" charset="0"/>
              <a:buChar char="•"/>
            </a:pPr>
            <a:r>
              <a:rPr lang="he-IL" dirty="0"/>
              <a:t>לחץ כדי לערוך סגנונות טקסט של תבנית בסיס</a:t>
            </a:r>
          </a:p>
          <a:p>
            <a:pPr marL="743024" lvl="1" indent="-285779" algn="r" defTabSz="914491" rtl="1" eaLnBrk="1" latinLnBrk="0" hangingPunct="1">
              <a:lnSpc>
                <a:spcPct val="150000"/>
              </a:lnSpc>
              <a:spcBef>
                <a:spcPct val="20000"/>
              </a:spcBef>
              <a:buFont typeface="Arial" pitchFamily="34" charset="0"/>
              <a:buChar char="–"/>
            </a:pPr>
            <a:r>
              <a:rPr lang="he-IL" dirty="0"/>
              <a:t>רמה שנייה</a:t>
            </a:r>
          </a:p>
        </p:txBody>
      </p:sp>
      <p:sp>
        <p:nvSpPr>
          <p:cNvPr id="8" name="מלבן מעוגל 6">
            <a:extLst>
              <a:ext uri="{FF2B5EF4-FFF2-40B4-BE49-F238E27FC236}">
                <a16:creationId xmlns:a16="http://schemas.microsoft.com/office/drawing/2014/main" id="{E6F50987-5C32-40D2-A5FB-79D9E0819C00}"/>
              </a:ext>
            </a:extLst>
          </p:cNvPr>
          <p:cNvSpPr/>
          <p:nvPr userDrawn="1"/>
        </p:nvSpPr>
        <p:spPr>
          <a:xfrm>
            <a:off x="9664804" y="5699022"/>
            <a:ext cx="476681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9" name="מלבן מעוגל 7">
            <a:extLst>
              <a:ext uri="{FF2B5EF4-FFF2-40B4-BE49-F238E27FC236}">
                <a16:creationId xmlns:a16="http://schemas.microsoft.com/office/drawing/2014/main" id="{53A31BA8-BED7-4737-8AF6-AA655F116E85}"/>
              </a:ext>
            </a:extLst>
          </p:cNvPr>
          <p:cNvSpPr/>
          <p:nvPr userDrawn="1"/>
        </p:nvSpPr>
        <p:spPr>
          <a:xfrm>
            <a:off x="-260562" y="181684"/>
            <a:ext cx="2598822" cy="216817"/>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3" name="מלבן מעוגל 8">
            <a:extLst>
              <a:ext uri="{FF2B5EF4-FFF2-40B4-BE49-F238E27FC236}">
                <a16:creationId xmlns:a16="http://schemas.microsoft.com/office/drawing/2014/main" id="{2CDE3276-7F45-4436-8F72-4AC18E7F0FC7}"/>
              </a:ext>
            </a:extLst>
          </p:cNvPr>
          <p:cNvSpPr/>
          <p:nvPr userDrawn="1"/>
        </p:nvSpPr>
        <p:spPr>
          <a:xfrm>
            <a:off x="-488825" y="468418"/>
            <a:ext cx="2969302" cy="369516"/>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4" name="מלבן מעוגל 10">
            <a:extLst>
              <a:ext uri="{FF2B5EF4-FFF2-40B4-BE49-F238E27FC236}">
                <a16:creationId xmlns:a16="http://schemas.microsoft.com/office/drawing/2014/main" id="{1C8AF664-98DE-433F-9B61-94366E98BCDF}"/>
              </a:ext>
            </a:extLst>
          </p:cNvPr>
          <p:cNvSpPr/>
          <p:nvPr userDrawn="1"/>
        </p:nvSpPr>
        <p:spPr>
          <a:xfrm>
            <a:off x="9010091" y="6104087"/>
            <a:ext cx="3755593"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5_טקסט גדול-X2">
    <p:spTree>
      <p:nvGrpSpPr>
        <p:cNvPr id="1" name=""/>
        <p:cNvGrpSpPr/>
        <p:nvPr/>
      </p:nvGrpSpPr>
      <p:grpSpPr>
        <a:xfrm>
          <a:off x="0" y="0"/>
          <a:ext cx="0" cy="0"/>
          <a:chOff x="0" y="0"/>
          <a:chExt cx="0" cy="0"/>
        </a:xfrm>
      </p:grpSpPr>
      <p:sp>
        <p:nvSpPr>
          <p:cNvPr id="2" name="כותרת 1"/>
          <p:cNvSpPr>
            <a:spLocks noGrp="1"/>
          </p:cNvSpPr>
          <p:nvPr>
            <p:ph type="ctrTitle" hasCustomPrompt="1"/>
          </p:nvPr>
        </p:nvSpPr>
        <p:spPr>
          <a:xfrm>
            <a:off x="234416" y="1348159"/>
            <a:ext cx="7910518" cy="5224442"/>
          </a:xfrm>
          <a:prstGeom prst="rect">
            <a:avLst/>
          </a:prstGeom>
        </p:spPr>
        <p:txBody>
          <a:bodyPr anchor="ctr">
            <a:noAutofit/>
          </a:bodyPr>
          <a:lstStyle>
            <a:lvl1pPr algn="l" rtl="0">
              <a:defRPr sz="3200">
                <a:solidFill>
                  <a:srgbClr val="192A72"/>
                </a:solidFill>
                <a:latin typeface="Varela Round" panose="00000500000000000000" pitchFamily="2" charset="-79"/>
                <a:cs typeface="Varela Round" panose="00000500000000000000" pitchFamily="2" charset="-79"/>
              </a:defRPr>
            </a:lvl1pPr>
          </a:lstStyle>
          <a:p>
            <a:r>
              <a:rPr lang="he-IL" dirty="0"/>
              <a:t>לחץ כדי לערוך פסקת טקסט קצרה של תבנית בסיס</a:t>
            </a:r>
          </a:p>
        </p:txBody>
      </p:sp>
      <p:sp>
        <p:nvSpPr>
          <p:cNvPr id="7" name="מלבן מעוגל 6"/>
          <p:cNvSpPr/>
          <p:nvPr userDrawn="1"/>
        </p:nvSpPr>
        <p:spPr>
          <a:xfrm>
            <a:off x="-910416" y="6189198"/>
            <a:ext cx="3068595" cy="11891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8" name="מלבן מעוגל 7"/>
          <p:cNvSpPr/>
          <p:nvPr userDrawn="1"/>
        </p:nvSpPr>
        <p:spPr>
          <a:xfrm>
            <a:off x="10082352" y="81722"/>
            <a:ext cx="5300119" cy="221623"/>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1" name="מלבן מעוגל 10"/>
          <p:cNvSpPr/>
          <p:nvPr userDrawn="1"/>
        </p:nvSpPr>
        <p:spPr>
          <a:xfrm>
            <a:off x="-2155687" y="6347804"/>
            <a:ext cx="5559136" cy="47051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p>
        </p:txBody>
      </p:sp>
      <p:sp>
        <p:nvSpPr>
          <p:cNvPr id="9" name="מציין מיקום טקסט 3"/>
          <p:cNvSpPr>
            <a:spLocks noGrp="1"/>
          </p:cNvSpPr>
          <p:nvPr>
            <p:ph type="body" sz="quarter" idx="10" hasCustomPrompt="1"/>
          </p:nvPr>
        </p:nvSpPr>
        <p:spPr>
          <a:xfrm>
            <a:off x="0" y="192531"/>
            <a:ext cx="12192000" cy="1009650"/>
          </a:xfrm>
          <a:prstGeom prst="rect">
            <a:avLst/>
          </a:prstGeom>
        </p:spPr>
        <p:txBody>
          <a:bodyPr anchor="ctr">
            <a:normAutofit/>
          </a:bodyPr>
          <a:lstStyle>
            <a:lvl1pPr marL="0" indent="0" algn="ctr" rtl="0">
              <a:buNone/>
              <a:defRPr sz="4800">
                <a:solidFill>
                  <a:srgbClr val="192A72"/>
                </a:solidFill>
                <a:latin typeface="Varela Round" panose="00000500000000000000" pitchFamily="2" charset="-79"/>
                <a:cs typeface="Varela Round" panose="00000500000000000000" pitchFamily="2" charset="-79"/>
              </a:defRPr>
            </a:lvl1pPr>
          </a:lstStyle>
          <a:p>
            <a:r>
              <a:rPr lang="he-IL" sz="4400" dirty="0"/>
              <a:t>לחץ כדי לערוך סגנון כותרת של תבנית בסיס</a:t>
            </a:r>
          </a:p>
        </p:txBody>
      </p:sp>
    </p:spTree>
    <p:extLst>
      <p:ext uri="{BB962C8B-B14F-4D97-AF65-F5344CB8AC3E}">
        <p14:creationId xmlns:p14="http://schemas.microsoft.com/office/powerpoint/2010/main" val="3975921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להצגת סרט">
    <p:spTree>
      <p:nvGrpSpPr>
        <p:cNvPr id="1" name=""/>
        <p:cNvGrpSpPr/>
        <p:nvPr/>
      </p:nvGrpSpPr>
      <p:grpSpPr>
        <a:xfrm>
          <a:off x="0" y="0"/>
          <a:ext cx="0" cy="0"/>
          <a:chOff x="0" y="0"/>
          <a:chExt cx="0" cy="0"/>
        </a:xfrm>
      </p:grpSpPr>
      <p:sp>
        <p:nvSpPr>
          <p:cNvPr id="7" name="מלבן מעוגל 6"/>
          <p:cNvSpPr/>
          <p:nvPr userDrawn="1"/>
        </p:nvSpPr>
        <p:spPr>
          <a:xfrm>
            <a:off x="1" y="5878199"/>
            <a:ext cx="476619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8" name="מלבן מעוגל 7"/>
          <p:cNvSpPr/>
          <p:nvPr userDrawn="1"/>
        </p:nvSpPr>
        <p:spPr>
          <a:xfrm>
            <a:off x="8667715" y="66849"/>
            <a:ext cx="5300119" cy="221623"/>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9" name="מלבן מעוגל 8"/>
          <p:cNvSpPr/>
          <p:nvPr userDrawn="1"/>
        </p:nvSpPr>
        <p:spPr>
          <a:xfrm>
            <a:off x="0" y="6306749"/>
            <a:ext cx="7724431"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4" name="מציין מיקום של מדיה 3">
            <a:extLst>
              <a:ext uri="{FF2B5EF4-FFF2-40B4-BE49-F238E27FC236}">
                <a16:creationId xmlns:a16="http://schemas.microsoft.com/office/drawing/2014/main" id="{DD834E78-91D0-4CCC-9C3F-C5C504CFBE13}"/>
              </a:ext>
            </a:extLst>
          </p:cNvPr>
          <p:cNvSpPr>
            <a:spLocks noGrp="1"/>
          </p:cNvSpPr>
          <p:nvPr>
            <p:ph type="media" sz="quarter" idx="10" hasCustomPrompt="1"/>
          </p:nvPr>
        </p:nvSpPr>
        <p:spPr>
          <a:xfrm>
            <a:off x="363416" y="639717"/>
            <a:ext cx="11465168" cy="6122933"/>
          </a:xfrm>
        </p:spPr>
        <p:txBody>
          <a:bodyPr/>
          <a:lstStyle>
            <a:lvl1pPr marL="0" indent="0" algn="l" rtl="0">
              <a:buFontTx/>
              <a:buNone/>
              <a:defRPr>
                <a:solidFill>
                  <a:srgbClr val="192A72"/>
                </a:solidFill>
                <a:latin typeface="Varela Round" panose="00000500000000000000" pitchFamily="2" charset="-79"/>
                <a:cs typeface="Varela Round" panose="00000500000000000000" pitchFamily="2" charset="-79"/>
              </a:defRPr>
            </a:lvl1pPr>
          </a:lstStyle>
          <a:p>
            <a:r>
              <a:rPr lang="he-IL" dirty="0"/>
              <a:t>מיועד לסרטים</a:t>
            </a:r>
          </a:p>
        </p:txBody>
      </p:sp>
      <p:sp>
        <p:nvSpPr>
          <p:cNvPr id="11" name="מציין מיקום תוכן 10">
            <a:extLst>
              <a:ext uri="{FF2B5EF4-FFF2-40B4-BE49-F238E27FC236}">
                <a16:creationId xmlns:a16="http://schemas.microsoft.com/office/drawing/2014/main" id="{2A86C914-3EB6-4303-93FB-203A29FA2E36}"/>
              </a:ext>
            </a:extLst>
          </p:cNvPr>
          <p:cNvSpPr>
            <a:spLocks noGrp="1"/>
          </p:cNvSpPr>
          <p:nvPr>
            <p:ph sz="quarter" idx="14"/>
          </p:nvPr>
        </p:nvSpPr>
        <p:spPr>
          <a:xfrm>
            <a:off x="363416" y="95349"/>
            <a:ext cx="8074879" cy="400050"/>
          </a:xfrm>
        </p:spPr>
        <p:txBody>
          <a:bodyPr anchor="ctr">
            <a:noAutofit/>
          </a:bodyPr>
          <a:lstStyle>
            <a:lvl1pPr marL="0" indent="0" algn="l" rtl="0">
              <a:buFontTx/>
              <a:buNone/>
              <a:defRPr sz="2400">
                <a:solidFill>
                  <a:srgbClr val="192A72"/>
                </a:solidFill>
                <a:latin typeface="Varela Round" panose="00000500000000000000" pitchFamily="2" charset="-79"/>
                <a:cs typeface="Varela Round" panose="00000500000000000000" pitchFamily="2" charset="-79"/>
              </a:defRPr>
            </a:lvl1pPr>
          </a:lstStyle>
          <a:p>
            <a:pPr lvl="0"/>
            <a:r>
              <a:rPr lang="he-IL" dirty="0"/>
              <a:t>לחץ כדי לערוך סגנונות טקסט של תבנית בסיס</a:t>
            </a:r>
          </a:p>
        </p:txBody>
      </p:sp>
    </p:spTree>
    <p:extLst>
      <p:ext uri="{BB962C8B-B14F-4D97-AF65-F5344CB8AC3E}">
        <p14:creationId xmlns:p14="http://schemas.microsoft.com/office/powerpoint/2010/main" val="36877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1" y="213094"/>
            <a:ext cx="12191999" cy="720000"/>
          </a:xfrm>
          <a:noFill/>
        </p:spPr>
        <p:txBody>
          <a:bodyPr vert="horz" lIns="91440" tIns="45720" rIns="91440" bIns="45720" rtlCol="1" anchor="ctr">
            <a:noAutofit/>
          </a:bodyPr>
          <a:lstStyle>
            <a:lvl1pPr rtl="0">
              <a:defRPr kumimoji="0" lang="he-IL" sz="4800" b="1" i="0" u="none" strike="noStrike" kern="1200" cap="none" spc="0" normalizeH="0" baseline="0" noProof="0" dirty="0" smtClean="0">
                <a:ln>
                  <a:noFill/>
                </a:ln>
                <a:solidFill>
                  <a:srgbClr val="002060"/>
                </a:solidFill>
                <a:effectLst/>
                <a:uLnTx/>
                <a:uFillTx/>
                <a:latin typeface="Varela Round" pitchFamily="2" charset="-79"/>
                <a:ea typeface="+mj-ea"/>
                <a:cs typeface="Varela Round" pitchFamily="2" charset="-79"/>
              </a:defRPr>
            </a:lvl1pPr>
          </a:lstStyle>
          <a:p>
            <a:pPr marL="0" marR="0" lvl="0" indent="0" algn="ctr" defTabSz="914491"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7" name="מלבן מעוגל 6"/>
          <p:cNvSpPr/>
          <p:nvPr userDrawn="1"/>
        </p:nvSpPr>
        <p:spPr>
          <a:xfrm>
            <a:off x="1" y="5878199"/>
            <a:ext cx="476619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8" name="מלבן מעוגל 7"/>
          <p:cNvSpPr/>
          <p:nvPr userDrawn="1"/>
        </p:nvSpPr>
        <p:spPr>
          <a:xfrm>
            <a:off x="8667715" y="-110812"/>
            <a:ext cx="5300119" cy="221623"/>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9" name="מלבן מעוגל 8"/>
          <p:cNvSpPr/>
          <p:nvPr userDrawn="1"/>
        </p:nvSpPr>
        <p:spPr>
          <a:xfrm>
            <a:off x="0" y="6306749"/>
            <a:ext cx="7724431"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כותרת ותמונה">
    <p:spTree>
      <p:nvGrpSpPr>
        <p:cNvPr id="1" name=""/>
        <p:cNvGrpSpPr/>
        <p:nvPr/>
      </p:nvGrpSpPr>
      <p:grpSpPr>
        <a:xfrm>
          <a:off x="0" y="0"/>
          <a:ext cx="0" cy="0"/>
          <a:chOff x="0" y="0"/>
          <a:chExt cx="0" cy="0"/>
        </a:xfrm>
      </p:grpSpPr>
      <p:sp>
        <p:nvSpPr>
          <p:cNvPr id="8" name="כותרת 1"/>
          <p:cNvSpPr>
            <a:spLocks noGrp="1"/>
          </p:cNvSpPr>
          <p:nvPr>
            <p:ph type="ctrTitle"/>
          </p:nvPr>
        </p:nvSpPr>
        <p:spPr>
          <a:xfrm>
            <a:off x="1733909" y="186258"/>
            <a:ext cx="10247689" cy="637353"/>
          </a:xfrm>
          <a:prstGeom prst="rect">
            <a:avLst/>
          </a:prstGeom>
        </p:spPr>
        <p:txBody>
          <a:bodyPr anchor="ctr">
            <a:noAutofit/>
          </a:bodyPr>
          <a:lstStyle>
            <a:lvl1pPr algn="ctr" rtl="0">
              <a:defRPr sz="4000">
                <a:solidFill>
                  <a:srgbClr val="192A72"/>
                </a:solidFill>
                <a:latin typeface="Varela Round" panose="00000500000000000000" pitchFamily="2" charset="-79"/>
                <a:cs typeface="Varela Round" panose="00000500000000000000" pitchFamily="2" charset="-79"/>
              </a:defRPr>
            </a:lvl1pPr>
          </a:lstStyle>
          <a:p>
            <a:r>
              <a:rPr lang="he-IL" dirty="0"/>
              <a:t>לחץ כדי לערוך סגנון כותרת</a:t>
            </a:r>
          </a:p>
        </p:txBody>
      </p:sp>
      <p:sp>
        <p:nvSpPr>
          <p:cNvPr id="9" name="מלבן מעוגל 8"/>
          <p:cNvSpPr/>
          <p:nvPr userDrawn="1"/>
        </p:nvSpPr>
        <p:spPr>
          <a:xfrm>
            <a:off x="11186073" y="5980332"/>
            <a:ext cx="1591052" cy="155686"/>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0" name="מלבן מעוגל 9"/>
          <p:cNvSpPr/>
          <p:nvPr userDrawn="1"/>
        </p:nvSpPr>
        <p:spPr>
          <a:xfrm>
            <a:off x="11032901" y="950191"/>
            <a:ext cx="1159099" cy="347376"/>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800" dirty="0"/>
              <a:t> </a:t>
            </a:r>
          </a:p>
        </p:txBody>
      </p:sp>
      <p:sp>
        <p:nvSpPr>
          <p:cNvPr id="11" name="מלבן מעוגל 10"/>
          <p:cNvSpPr/>
          <p:nvPr userDrawn="1"/>
        </p:nvSpPr>
        <p:spPr>
          <a:xfrm>
            <a:off x="-484994" y="320177"/>
            <a:ext cx="2095644" cy="369516"/>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2" name="מלבן מעוגל 11"/>
          <p:cNvSpPr/>
          <p:nvPr userDrawn="1"/>
        </p:nvSpPr>
        <p:spPr>
          <a:xfrm>
            <a:off x="10586241" y="6268720"/>
            <a:ext cx="2190883" cy="41718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3" name="מציין מיקום של תמונה 2">
            <a:extLst>
              <a:ext uri="{FF2B5EF4-FFF2-40B4-BE49-F238E27FC236}">
                <a16:creationId xmlns:a16="http://schemas.microsoft.com/office/drawing/2014/main" id="{A3668FCF-077B-44DF-8CC7-9B4448CCB2A0}"/>
              </a:ext>
            </a:extLst>
          </p:cNvPr>
          <p:cNvSpPr>
            <a:spLocks noGrp="1"/>
          </p:cNvSpPr>
          <p:nvPr>
            <p:ph type="pic" idx="1" hasCustomPrompt="1"/>
          </p:nvPr>
        </p:nvSpPr>
        <p:spPr>
          <a:xfrm>
            <a:off x="161147" y="964351"/>
            <a:ext cx="8483175" cy="572155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Tree>
    <p:extLst>
      <p:ext uri="{BB962C8B-B14F-4D97-AF65-F5344CB8AC3E}">
        <p14:creationId xmlns:p14="http://schemas.microsoft.com/office/powerpoint/2010/main" val="3233132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כותרת ושתי תמונות">
    <p:spTree>
      <p:nvGrpSpPr>
        <p:cNvPr id="1" name=""/>
        <p:cNvGrpSpPr/>
        <p:nvPr/>
      </p:nvGrpSpPr>
      <p:grpSpPr>
        <a:xfrm>
          <a:off x="0" y="0"/>
          <a:ext cx="0" cy="0"/>
          <a:chOff x="0" y="0"/>
          <a:chExt cx="0" cy="0"/>
        </a:xfrm>
      </p:grpSpPr>
      <p:sp>
        <p:nvSpPr>
          <p:cNvPr id="8" name="כותרת 1"/>
          <p:cNvSpPr>
            <a:spLocks noGrp="1"/>
          </p:cNvSpPr>
          <p:nvPr>
            <p:ph type="ctrTitle"/>
          </p:nvPr>
        </p:nvSpPr>
        <p:spPr>
          <a:xfrm>
            <a:off x="1733910" y="186258"/>
            <a:ext cx="10221024" cy="637353"/>
          </a:xfrm>
          <a:prstGeom prst="rect">
            <a:avLst/>
          </a:prstGeom>
        </p:spPr>
        <p:txBody>
          <a:bodyPr anchor="ctr">
            <a:noAutofit/>
          </a:bodyPr>
          <a:lstStyle>
            <a:lvl1pPr algn="ctr" rtl="0">
              <a:defRPr sz="4000">
                <a:solidFill>
                  <a:srgbClr val="192A72"/>
                </a:solidFill>
                <a:latin typeface="Varela Round" panose="00000500000000000000" pitchFamily="2" charset="-79"/>
                <a:cs typeface="Varela Round" panose="00000500000000000000" pitchFamily="2" charset="-79"/>
              </a:defRPr>
            </a:lvl1pPr>
          </a:lstStyle>
          <a:p>
            <a:r>
              <a:rPr lang="he-IL" dirty="0"/>
              <a:t>לחץ כדי לערוך סגנון כותרת</a:t>
            </a:r>
          </a:p>
        </p:txBody>
      </p:sp>
      <p:sp>
        <p:nvSpPr>
          <p:cNvPr id="9" name="מלבן מעוגל 8"/>
          <p:cNvSpPr/>
          <p:nvPr userDrawn="1"/>
        </p:nvSpPr>
        <p:spPr>
          <a:xfrm>
            <a:off x="11186073" y="5980332"/>
            <a:ext cx="1591052" cy="155686"/>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0" name="מלבן מעוגל 9"/>
          <p:cNvSpPr/>
          <p:nvPr userDrawn="1"/>
        </p:nvSpPr>
        <p:spPr>
          <a:xfrm>
            <a:off x="-413012" y="764744"/>
            <a:ext cx="1159099" cy="426915"/>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800" dirty="0"/>
              <a:t> </a:t>
            </a:r>
          </a:p>
        </p:txBody>
      </p:sp>
      <p:sp>
        <p:nvSpPr>
          <p:cNvPr id="11" name="מלבן מעוגל 10"/>
          <p:cNvSpPr/>
          <p:nvPr userDrawn="1"/>
        </p:nvSpPr>
        <p:spPr>
          <a:xfrm>
            <a:off x="-484994" y="320177"/>
            <a:ext cx="2095644" cy="369516"/>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2" name="מלבן מעוגל 11"/>
          <p:cNvSpPr/>
          <p:nvPr userDrawn="1"/>
        </p:nvSpPr>
        <p:spPr>
          <a:xfrm>
            <a:off x="10586241" y="6268720"/>
            <a:ext cx="2190883" cy="41718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4" name="מציין מיקום של תמונה 2">
            <a:extLst>
              <a:ext uri="{FF2B5EF4-FFF2-40B4-BE49-F238E27FC236}">
                <a16:creationId xmlns:a16="http://schemas.microsoft.com/office/drawing/2014/main" id="{41A6383F-9D53-488C-91A3-EED98BD172FC}"/>
              </a:ext>
            </a:extLst>
          </p:cNvPr>
          <p:cNvSpPr>
            <a:spLocks noGrp="1"/>
          </p:cNvSpPr>
          <p:nvPr>
            <p:ph type="pic" idx="1" hasCustomPrompt="1"/>
          </p:nvPr>
        </p:nvSpPr>
        <p:spPr>
          <a:xfrm>
            <a:off x="6444696" y="978201"/>
            <a:ext cx="5395321" cy="36389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
        <p:nvSpPr>
          <p:cNvPr id="15" name="מציין מיקום של תמונה 2">
            <a:extLst>
              <a:ext uri="{FF2B5EF4-FFF2-40B4-BE49-F238E27FC236}">
                <a16:creationId xmlns:a16="http://schemas.microsoft.com/office/drawing/2014/main" id="{352CC35E-A0A0-439F-98E5-4AA7E4F8CDB7}"/>
              </a:ext>
            </a:extLst>
          </p:cNvPr>
          <p:cNvSpPr>
            <a:spLocks noGrp="1"/>
          </p:cNvSpPr>
          <p:nvPr>
            <p:ph type="pic" idx="10" hasCustomPrompt="1"/>
          </p:nvPr>
        </p:nvSpPr>
        <p:spPr>
          <a:xfrm>
            <a:off x="843274" y="978201"/>
            <a:ext cx="5395321" cy="36389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Tree>
    <p:extLst>
      <p:ext uri="{BB962C8B-B14F-4D97-AF65-F5344CB8AC3E}">
        <p14:creationId xmlns:p14="http://schemas.microsoft.com/office/powerpoint/2010/main" val="2062799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609601" y="274638"/>
            <a:ext cx="10972800" cy="1143000"/>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609601" y="1600202"/>
            <a:ext cx="10972800" cy="4525963"/>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8737601" y="6356352"/>
            <a:ext cx="28448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B6F552B-607E-4869-A917-C44959BDCB12}" type="datetimeFigureOut">
              <a:rPr lang="he-IL" smtClean="0"/>
              <a:pPr/>
              <a:t>ד'/חשון/תשפ"ב</a:t>
            </a:fld>
            <a:endParaRPr lang="he-IL"/>
          </a:p>
        </p:txBody>
      </p:sp>
      <p:sp>
        <p:nvSpPr>
          <p:cNvPr id="5" name="מציין מיקום של כותרת תחתונה 4"/>
          <p:cNvSpPr>
            <a:spLocks noGrp="1"/>
          </p:cNvSpPr>
          <p:nvPr>
            <p:ph type="ftr" sz="quarter" idx="3"/>
          </p:nvPr>
        </p:nvSpPr>
        <p:spPr>
          <a:xfrm>
            <a:off x="4165601" y="6356352"/>
            <a:ext cx="3860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609601" y="6356352"/>
            <a:ext cx="28448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6478A40-4CDB-4A89-A7AB-ED0E5AEAC786}"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64" r:id="rId2"/>
    <p:sldLayoutId id="2147483650" r:id="rId3"/>
    <p:sldLayoutId id="2147483653" r:id="rId4"/>
    <p:sldLayoutId id="2147483665" r:id="rId5"/>
    <p:sldLayoutId id="2147483666" r:id="rId6"/>
    <p:sldLayoutId id="2147483663" r:id="rId7"/>
    <p:sldLayoutId id="2147483669" r:id="rId8"/>
    <p:sldLayoutId id="2147483671" r:id="rId9"/>
    <p:sldLayoutId id="2147483668" r:id="rId10"/>
    <p:sldLayoutId id="2147483670" r:id="rId11"/>
  </p:sldLayoutIdLst>
  <p:txStyles>
    <p:titleStyle>
      <a:lvl1pPr algn="ctr" defTabSz="914491" rtl="1" eaLnBrk="1" latinLnBrk="0" hangingPunct="1">
        <a:spcBef>
          <a:spcPct val="0"/>
        </a:spcBef>
        <a:buNone/>
        <a:defRPr sz="4400" kern="1200">
          <a:solidFill>
            <a:schemeClr val="tx1"/>
          </a:solidFill>
          <a:latin typeface="+mj-lt"/>
          <a:ea typeface="+mj-ea"/>
          <a:cs typeface="+mj-cs"/>
        </a:defRPr>
      </a:lvl1pPr>
    </p:titleStyle>
    <p:bodyStyle>
      <a:lvl1pPr marL="342934" indent="-342934" algn="r" defTabSz="914491"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3024" indent="-285779" algn="r" defTabSz="914491"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114" indent="-228623" algn="r" defTabSz="914491"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91" rtl="1" eaLnBrk="1" latinLnBrk="0" hangingPunct="1">
        <a:defRPr sz="1800" kern="1200">
          <a:solidFill>
            <a:schemeClr val="tx1"/>
          </a:solidFill>
          <a:latin typeface="+mn-lt"/>
          <a:ea typeface="+mn-ea"/>
          <a:cs typeface="+mn-cs"/>
        </a:defRPr>
      </a:lvl1pPr>
      <a:lvl2pPr marL="457246" algn="r" defTabSz="914491" rtl="1" eaLnBrk="1" latinLnBrk="0" hangingPunct="1">
        <a:defRPr sz="1800" kern="1200">
          <a:solidFill>
            <a:schemeClr val="tx1"/>
          </a:solidFill>
          <a:latin typeface="+mn-lt"/>
          <a:ea typeface="+mn-ea"/>
          <a:cs typeface="+mn-cs"/>
        </a:defRPr>
      </a:lvl2pPr>
      <a:lvl3pPr marL="914491" algn="r" defTabSz="914491" rtl="1" eaLnBrk="1" latinLnBrk="0" hangingPunct="1">
        <a:defRPr sz="1800" kern="1200">
          <a:solidFill>
            <a:schemeClr val="tx1"/>
          </a:solidFill>
          <a:latin typeface="+mn-lt"/>
          <a:ea typeface="+mn-ea"/>
          <a:cs typeface="+mn-cs"/>
        </a:defRPr>
      </a:lvl3pPr>
      <a:lvl4pPr marL="1371737" algn="r" defTabSz="914491" rtl="1" eaLnBrk="1" latinLnBrk="0" hangingPunct="1">
        <a:defRPr sz="1800" kern="1200">
          <a:solidFill>
            <a:schemeClr val="tx1"/>
          </a:solidFill>
          <a:latin typeface="+mn-lt"/>
          <a:ea typeface="+mn-ea"/>
          <a:cs typeface="+mn-cs"/>
        </a:defRPr>
      </a:lvl4pPr>
      <a:lvl5pPr marL="1828983" algn="r" defTabSz="914491" rtl="1" eaLnBrk="1" latinLnBrk="0" hangingPunct="1">
        <a:defRPr sz="1800" kern="1200">
          <a:solidFill>
            <a:schemeClr val="tx1"/>
          </a:solidFill>
          <a:latin typeface="+mn-lt"/>
          <a:ea typeface="+mn-ea"/>
          <a:cs typeface="+mn-cs"/>
        </a:defRPr>
      </a:lvl5pPr>
      <a:lvl6pPr marL="2286229" algn="r" defTabSz="914491" rtl="1" eaLnBrk="1" latinLnBrk="0" hangingPunct="1">
        <a:defRPr sz="1800" kern="1200">
          <a:solidFill>
            <a:schemeClr val="tx1"/>
          </a:solidFill>
          <a:latin typeface="+mn-lt"/>
          <a:ea typeface="+mn-ea"/>
          <a:cs typeface="+mn-cs"/>
        </a:defRPr>
      </a:lvl6pPr>
      <a:lvl7pPr marL="2743474" algn="r" defTabSz="914491" rtl="1" eaLnBrk="1" latinLnBrk="0" hangingPunct="1">
        <a:defRPr sz="1800" kern="1200">
          <a:solidFill>
            <a:schemeClr val="tx1"/>
          </a:solidFill>
          <a:latin typeface="+mn-lt"/>
          <a:ea typeface="+mn-ea"/>
          <a:cs typeface="+mn-cs"/>
        </a:defRPr>
      </a:lvl7pPr>
      <a:lvl8pPr marL="3200720" algn="r" defTabSz="914491" rtl="1" eaLnBrk="1" latinLnBrk="0" hangingPunct="1">
        <a:defRPr sz="1800" kern="1200">
          <a:solidFill>
            <a:schemeClr val="tx1"/>
          </a:solidFill>
          <a:latin typeface="+mn-lt"/>
          <a:ea typeface="+mn-ea"/>
          <a:cs typeface="+mn-cs"/>
        </a:defRPr>
      </a:lvl8pPr>
      <a:lvl9pPr marL="3657966" algn="r" defTabSz="914491"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2.jpeg"/><Relationship Id="rId7" Type="http://schemas.openxmlformats.org/officeDocument/2006/relationships/image" Target="../media/image16.jpeg"/><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image" Target="../media/image15.jpeg"/><Relationship Id="rId5" Type="http://schemas.openxmlformats.org/officeDocument/2006/relationships/image" Target="../media/image14.jpeg"/><Relationship Id="rId10" Type="http://schemas.openxmlformats.org/officeDocument/2006/relationships/image" Target="../media/image19.png"/><Relationship Id="rId4" Type="http://schemas.openxmlformats.org/officeDocument/2006/relationships/image" Target="../media/image13.jpeg"/><Relationship Id="rId9" Type="http://schemas.openxmlformats.org/officeDocument/2006/relationships/image" Target="../media/image18.jpeg"/></Relationships>
</file>

<file path=ppt/slides/_rels/slide16.xml.rels><?xml version="1.0" encoding="UTF-8" standalone="yes"?>
<Relationships xmlns="http://schemas.openxmlformats.org/package/2006/relationships"><Relationship Id="rId3" Type="http://schemas.openxmlformats.org/officeDocument/2006/relationships/hyperlink" Target="../Downloads/y2mate.com%20-%20Bad%20Public%20Speaking%20Example%204_kql-pvnid0s_360p.mp4"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9.xml"/><Relationship Id="rId1" Type="http://schemas.openxmlformats.org/officeDocument/2006/relationships/slideLayout" Target="../slideLayouts/slideLayout4.xml"/><Relationship Id="rId5" Type="http://schemas.openxmlformats.org/officeDocument/2006/relationships/image" Target="../media/image22.jpeg"/><Relationship Id="rId4" Type="http://schemas.openxmlformats.org/officeDocument/2006/relationships/image" Target="../media/image21.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21.xml"/><Relationship Id="rId1" Type="http://schemas.openxmlformats.org/officeDocument/2006/relationships/slideLayout" Target="../slideLayouts/slideLayout4.xml"/><Relationship Id="rId5" Type="http://schemas.openxmlformats.org/officeDocument/2006/relationships/image" Target="../media/image25.jpeg"/><Relationship Id="rId4" Type="http://schemas.openxmlformats.org/officeDocument/2006/relationships/image" Target="../media/image24.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hyperlink" Target="../Downloads/y2mate.com%20-%20Sample%20Student%20Speech_Y45aAZ5-aBw_360p.mp4" TargetMode="External"/><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ctrTitle"/>
          </p:nvPr>
        </p:nvSpPr>
        <p:spPr>
          <a:xfrm>
            <a:off x="1" y="2693893"/>
            <a:ext cx="12192001" cy="1470216"/>
          </a:xfrm>
        </p:spPr>
        <p:txBody>
          <a:bodyPr>
            <a:normAutofit/>
          </a:bodyPr>
          <a:lstStyle/>
          <a:p>
            <a:r>
              <a:rPr lang="he-IL" dirty="0"/>
              <a:t>מערכת שידורים לאומית</a:t>
            </a:r>
          </a:p>
        </p:txBody>
      </p:sp>
    </p:spTree>
    <p:extLst>
      <p:ext uri="{BB962C8B-B14F-4D97-AF65-F5344CB8AC3E}">
        <p14:creationId xmlns:p14="http://schemas.microsoft.com/office/powerpoint/2010/main" val="1709990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3" name="כותרת 6">
            <a:extLst>
              <a:ext uri="{FF2B5EF4-FFF2-40B4-BE49-F238E27FC236}">
                <a16:creationId xmlns:a16="http://schemas.microsoft.com/office/drawing/2014/main" id="{540EFABE-2496-454B-9597-6302D8439172}"/>
              </a:ext>
            </a:extLst>
          </p:cNvPr>
          <p:cNvSpPr txBox="1">
            <a:spLocks/>
          </p:cNvSpPr>
          <p:nvPr/>
        </p:nvSpPr>
        <p:spPr>
          <a:xfrm>
            <a:off x="4747197" y="1382856"/>
            <a:ext cx="2978591" cy="5305329"/>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pPr>
              <a:lnSpc>
                <a:spcPct val="150000"/>
              </a:lnSpc>
            </a:pPr>
            <a:r>
              <a:rPr lang="en-US" sz="3200" b="0" dirty="0"/>
              <a:t>subject</a:t>
            </a:r>
          </a:p>
          <a:p>
            <a:pPr>
              <a:lnSpc>
                <a:spcPct val="150000"/>
              </a:lnSpc>
            </a:pPr>
            <a:r>
              <a:rPr lang="en-US" sz="3200" b="0" dirty="0"/>
              <a:t>content</a:t>
            </a:r>
          </a:p>
          <a:p>
            <a:pPr>
              <a:lnSpc>
                <a:spcPct val="150000"/>
              </a:lnSpc>
            </a:pPr>
            <a:r>
              <a:rPr lang="en-US" sz="3200" b="0" dirty="0"/>
              <a:t>audience</a:t>
            </a:r>
          </a:p>
          <a:p>
            <a:pPr>
              <a:lnSpc>
                <a:spcPct val="150000"/>
              </a:lnSpc>
            </a:pPr>
            <a:r>
              <a:rPr lang="en-US" sz="3200" b="0" dirty="0"/>
              <a:t>tools</a:t>
            </a:r>
          </a:p>
          <a:p>
            <a:pPr>
              <a:lnSpc>
                <a:spcPct val="150000"/>
              </a:lnSpc>
            </a:pPr>
            <a:r>
              <a:rPr lang="en-US" sz="3200" b="0" dirty="0"/>
              <a:t>engage</a:t>
            </a:r>
          </a:p>
          <a:p>
            <a:pPr>
              <a:lnSpc>
                <a:spcPct val="150000"/>
              </a:lnSpc>
            </a:pPr>
            <a:r>
              <a:rPr lang="en-US" sz="3200" b="0" dirty="0"/>
              <a:t>entice</a:t>
            </a:r>
          </a:p>
          <a:p>
            <a:pPr>
              <a:lnSpc>
                <a:spcPct val="150000"/>
              </a:lnSpc>
            </a:pPr>
            <a:r>
              <a:rPr lang="en-US" sz="3200" b="0" dirty="0"/>
              <a:t>facilitator</a:t>
            </a:r>
          </a:p>
          <a:p>
            <a:pPr>
              <a:lnSpc>
                <a:spcPct val="150000"/>
              </a:lnSpc>
            </a:pPr>
            <a:r>
              <a:rPr lang="en-US" sz="3200" b="0" dirty="0">
                <a:solidFill>
                  <a:srgbClr val="192A72"/>
                </a:solidFill>
              </a:rPr>
              <a:t>“buy in”</a:t>
            </a:r>
          </a:p>
          <a:p>
            <a:pPr>
              <a:lnSpc>
                <a:spcPct val="150000"/>
              </a:lnSpc>
            </a:pPr>
            <a:endParaRPr lang="en-US" sz="3200" b="0" dirty="0">
              <a:solidFill>
                <a:srgbClr val="192A72"/>
              </a:solidFill>
            </a:endParaRPr>
          </a:p>
        </p:txBody>
      </p:sp>
      <p:sp>
        <p:nvSpPr>
          <p:cNvPr id="8" name="כותרת 6">
            <a:extLst>
              <a:ext uri="{FF2B5EF4-FFF2-40B4-BE49-F238E27FC236}">
                <a16:creationId xmlns:a16="http://schemas.microsoft.com/office/drawing/2014/main" id="{084131BE-668E-4767-8B64-11D46E61DBB2}"/>
              </a:ext>
            </a:extLst>
          </p:cNvPr>
          <p:cNvSpPr>
            <a:spLocks noGrp="1"/>
          </p:cNvSpPr>
          <p:nvPr>
            <p:ph type="title"/>
          </p:nvPr>
        </p:nvSpPr>
        <p:spPr>
          <a:xfrm>
            <a:off x="1680635" y="110253"/>
            <a:ext cx="9642231" cy="720000"/>
          </a:xfrm>
        </p:spPr>
        <p:txBody>
          <a:bodyPr/>
          <a:lstStyle/>
          <a:p>
            <a:r>
              <a:rPr lang="en-US" dirty="0">
                <a:solidFill>
                  <a:srgbClr val="192A72"/>
                </a:solidFill>
              </a:rPr>
              <a:t>KEY WORDS PART 1</a:t>
            </a:r>
            <a:endParaRPr lang="he-IL" dirty="0">
              <a:solidFill>
                <a:srgbClr val="192A72"/>
              </a:solidFill>
            </a:endParaRPr>
          </a:p>
        </p:txBody>
      </p:sp>
    </p:spTree>
    <p:extLst>
      <p:ext uri="{BB962C8B-B14F-4D97-AF65-F5344CB8AC3E}">
        <p14:creationId xmlns:p14="http://schemas.microsoft.com/office/powerpoint/2010/main" val="1505736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3" name="כותרת 6">
            <a:extLst>
              <a:ext uri="{FF2B5EF4-FFF2-40B4-BE49-F238E27FC236}">
                <a16:creationId xmlns:a16="http://schemas.microsoft.com/office/drawing/2014/main" id="{540EFABE-2496-454B-9597-6302D8439172}"/>
              </a:ext>
            </a:extLst>
          </p:cNvPr>
          <p:cNvSpPr txBox="1">
            <a:spLocks/>
          </p:cNvSpPr>
          <p:nvPr/>
        </p:nvSpPr>
        <p:spPr>
          <a:xfrm>
            <a:off x="1208638" y="1203906"/>
            <a:ext cx="9895438" cy="4227766"/>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3200" b="0" u="sng" dirty="0">
                <a:solidFill>
                  <a:srgbClr val="192A72"/>
                </a:solidFill>
              </a:rPr>
              <a:t>subject</a:t>
            </a:r>
          </a:p>
          <a:p>
            <a:endParaRPr lang="en-US" sz="3200" b="0" u="sng" dirty="0">
              <a:solidFill>
                <a:srgbClr val="192A72"/>
              </a:solidFill>
            </a:endParaRPr>
          </a:p>
          <a:p>
            <a:r>
              <a:rPr lang="en-US" sz="3200" b="0" u="sng" dirty="0">
                <a:solidFill>
                  <a:srgbClr val="192A72"/>
                </a:solidFill>
              </a:rPr>
              <a:t>content</a:t>
            </a:r>
          </a:p>
          <a:p>
            <a:endParaRPr lang="en-US" sz="3200" b="0" u="sng" dirty="0">
              <a:solidFill>
                <a:srgbClr val="192A72"/>
              </a:solidFill>
            </a:endParaRPr>
          </a:p>
          <a:p>
            <a:r>
              <a:rPr lang="en-US" sz="3200" b="0" u="sng" dirty="0">
                <a:solidFill>
                  <a:srgbClr val="192A72"/>
                </a:solidFill>
              </a:rPr>
              <a:t>audience</a:t>
            </a:r>
          </a:p>
          <a:p>
            <a:endParaRPr lang="en-US" sz="3200" b="0" u="sng" dirty="0">
              <a:solidFill>
                <a:srgbClr val="192A72"/>
              </a:solidFill>
            </a:endParaRPr>
          </a:p>
          <a:p>
            <a:r>
              <a:rPr lang="en-US" sz="3200" b="0" u="sng" dirty="0">
                <a:solidFill>
                  <a:srgbClr val="192A72"/>
                </a:solidFill>
              </a:rPr>
              <a:t>tools</a:t>
            </a:r>
          </a:p>
        </p:txBody>
      </p:sp>
      <p:sp>
        <p:nvSpPr>
          <p:cNvPr id="8" name="כותרת 6">
            <a:extLst>
              <a:ext uri="{FF2B5EF4-FFF2-40B4-BE49-F238E27FC236}">
                <a16:creationId xmlns:a16="http://schemas.microsoft.com/office/drawing/2014/main" id="{084131BE-668E-4767-8B64-11D46E61DBB2}"/>
              </a:ext>
            </a:extLst>
          </p:cNvPr>
          <p:cNvSpPr>
            <a:spLocks noGrp="1"/>
          </p:cNvSpPr>
          <p:nvPr>
            <p:ph type="title"/>
          </p:nvPr>
        </p:nvSpPr>
        <p:spPr>
          <a:xfrm>
            <a:off x="1680635" y="110253"/>
            <a:ext cx="9642231" cy="720000"/>
          </a:xfrm>
        </p:spPr>
        <p:txBody>
          <a:bodyPr/>
          <a:lstStyle/>
          <a:p>
            <a:r>
              <a:rPr lang="en-US" dirty="0">
                <a:solidFill>
                  <a:srgbClr val="192A72"/>
                </a:solidFill>
              </a:rPr>
              <a:t>Preparation</a:t>
            </a:r>
            <a:endParaRPr lang="he-IL" dirty="0">
              <a:solidFill>
                <a:srgbClr val="192A72"/>
              </a:solidFill>
            </a:endParaRPr>
          </a:p>
        </p:txBody>
      </p:sp>
    </p:spTree>
    <p:extLst>
      <p:ext uri="{BB962C8B-B14F-4D97-AF65-F5344CB8AC3E}">
        <p14:creationId xmlns:p14="http://schemas.microsoft.com/office/powerpoint/2010/main" val="3385527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3" name="כותרת 6">
            <a:extLst>
              <a:ext uri="{FF2B5EF4-FFF2-40B4-BE49-F238E27FC236}">
                <a16:creationId xmlns:a16="http://schemas.microsoft.com/office/drawing/2014/main" id="{540EFABE-2496-454B-9597-6302D8439172}"/>
              </a:ext>
            </a:extLst>
          </p:cNvPr>
          <p:cNvSpPr txBox="1">
            <a:spLocks/>
          </p:cNvSpPr>
          <p:nvPr/>
        </p:nvSpPr>
        <p:spPr>
          <a:xfrm>
            <a:off x="1680635" y="522029"/>
            <a:ext cx="9895438" cy="1403286"/>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3200" b="0" dirty="0">
                <a:solidFill>
                  <a:srgbClr val="12B4BC"/>
                </a:solidFill>
              </a:rPr>
              <a:t>IDENTIFY MY GOAL:</a:t>
            </a:r>
          </a:p>
        </p:txBody>
      </p:sp>
      <p:sp>
        <p:nvSpPr>
          <p:cNvPr id="8" name="כותרת 6">
            <a:extLst>
              <a:ext uri="{FF2B5EF4-FFF2-40B4-BE49-F238E27FC236}">
                <a16:creationId xmlns:a16="http://schemas.microsoft.com/office/drawing/2014/main" id="{084131BE-668E-4767-8B64-11D46E61DBB2}"/>
              </a:ext>
            </a:extLst>
          </p:cNvPr>
          <p:cNvSpPr>
            <a:spLocks noGrp="1"/>
          </p:cNvSpPr>
          <p:nvPr>
            <p:ph type="title"/>
          </p:nvPr>
        </p:nvSpPr>
        <p:spPr>
          <a:xfrm>
            <a:off x="1680635" y="110253"/>
            <a:ext cx="9642231" cy="720000"/>
          </a:xfrm>
        </p:spPr>
        <p:txBody>
          <a:bodyPr/>
          <a:lstStyle/>
          <a:p>
            <a:r>
              <a:rPr lang="en-US" dirty="0">
                <a:solidFill>
                  <a:srgbClr val="192A72"/>
                </a:solidFill>
              </a:rPr>
              <a:t>SUBJECT</a:t>
            </a:r>
            <a:endParaRPr lang="he-IL" dirty="0">
              <a:solidFill>
                <a:srgbClr val="192A72"/>
              </a:solidFill>
            </a:endParaRPr>
          </a:p>
        </p:txBody>
      </p:sp>
      <p:sp>
        <p:nvSpPr>
          <p:cNvPr id="4" name="כותרת 6">
            <a:extLst>
              <a:ext uri="{FF2B5EF4-FFF2-40B4-BE49-F238E27FC236}">
                <a16:creationId xmlns:a16="http://schemas.microsoft.com/office/drawing/2014/main" id="{E16B1A15-391D-40C1-AF0B-8CE770C97F57}"/>
              </a:ext>
            </a:extLst>
          </p:cNvPr>
          <p:cNvSpPr txBox="1">
            <a:spLocks/>
          </p:cNvSpPr>
          <p:nvPr/>
        </p:nvSpPr>
        <p:spPr>
          <a:xfrm>
            <a:off x="344031" y="1795983"/>
            <a:ext cx="11633703" cy="1403285"/>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2400" b="0" dirty="0">
                <a:solidFill>
                  <a:srgbClr val="192A72"/>
                </a:solidFill>
              </a:rPr>
              <a:t> Inform       Convince       Persuade        Evoke emotion</a:t>
            </a:r>
          </a:p>
        </p:txBody>
      </p:sp>
      <p:sp>
        <p:nvSpPr>
          <p:cNvPr id="6" name="כותרת 6">
            <a:extLst>
              <a:ext uri="{FF2B5EF4-FFF2-40B4-BE49-F238E27FC236}">
                <a16:creationId xmlns:a16="http://schemas.microsoft.com/office/drawing/2014/main" id="{E1315A0B-371C-4AF2-A821-73928B5B3F40}"/>
              </a:ext>
            </a:extLst>
          </p:cNvPr>
          <p:cNvSpPr txBox="1">
            <a:spLocks/>
          </p:cNvSpPr>
          <p:nvPr/>
        </p:nvSpPr>
        <p:spPr>
          <a:xfrm>
            <a:off x="1427428" y="2754425"/>
            <a:ext cx="9895438" cy="2091349"/>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3200" dirty="0">
                <a:solidFill>
                  <a:srgbClr val="192A72"/>
                </a:solidFill>
              </a:rPr>
              <a:t>objectives</a:t>
            </a:r>
            <a:r>
              <a:rPr lang="en-US" sz="3200" dirty="0">
                <a:solidFill>
                  <a:srgbClr val="12B4BC"/>
                </a:solidFill>
              </a:rPr>
              <a:t> </a:t>
            </a:r>
          </a:p>
          <a:p>
            <a:r>
              <a:rPr lang="en-US" sz="3200" dirty="0">
                <a:solidFill>
                  <a:srgbClr val="12B4BC"/>
                </a:solidFill>
              </a:rPr>
              <a:t>need </a:t>
            </a:r>
          </a:p>
          <a:p>
            <a:r>
              <a:rPr lang="en-US" sz="3200" dirty="0">
                <a:solidFill>
                  <a:srgbClr val="12B4BC"/>
                </a:solidFill>
              </a:rPr>
              <a:t>know</a:t>
            </a:r>
          </a:p>
        </p:txBody>
      </p:sp>
    </p:spTree>
    <p:extLst>
      <p:ext uri="{BB962C8B-B14F-4D97-AF65-F5344CB8AC3E}">
        <p14:creationId xmlns:p14="http://schemas.microsoft.com/office/powerpoint/2010/main" val="6616170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3" name="כותרת 6">
            <a:extLst>
              <a:ext uri="{FF2B5EF4-FFF2-40B4-BE49-F238E27FC236}">
                <a16:creationId xmlns:a16="http://schemas.microsoft.com/office/drawing/2014/main" id="{540EFABE-2496-454B-9597-6302D8439172}"/>
              </a:ext>
            </a:extLst>
          </p:cNvPr>
          <p:cNvSpPr txBox="1">
            <a:spLocks/>
          </p:cNvSpPr>
          <p:nvPr/>
        </p:nvSpPr>
        <p:spPr>
          <a:xfrm>
            <a:off x="1554031" y="629300"/>
            <a:ext cx="9895438" cy="1403286"/>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3200" b="0" dirty="0">
                <a:solidFill>
                  <a:srgbClr val="12B4BC"/>
                </a:solidFill>
              </a:rPr>
              <a:t>KNOW THE MATERIAL!</a:t>
            </a:r>
          </a:p>
        </p:txBody>
      </p:sp>
      <p:sp>
        <p:nvSpPr>
          <p:cNvPr id="8" name="כותרת 6">
            <a:extLst>
              <a:ext uri="{FF2B5EF4-FFF2-40B4-BE49-F238E27FC236}">
                <a16:creationId xmlns:a16="http://schemas.microsoft.com/office/drawing/2014/main" id="{084131BE-668E-4767-8B64-11D46E61DBB2}"/>
              </a:ext>
            </a:extLst>
          </p:cNvPr>
          <p:cNvSpPr>
            <a:spLocks noGrp="1"/>
          </p:cNvSpPr>
          <p:nvPr>
            <p:ph type="title"/>
          </p:nvPr>
        </p:nvSpPr>
        <p:spPr>
          <a:xfrm>
            <a:off x="1680635" y="110253"/>
            <a:ext cx="9642231" cy="720000"/>
          </a:xfrm>
        </p:spPr>
        <p:txBody>
          <a:bodyPr/>
          <a:lstStyle/>
          <a:p>
            <a:r>
              <a:rPr lang="en-US" dirty="0">
                <a:solidFill>
                  <a:srgbClr val="192A72"/>
                </a:solidFill>
              </a:rPr>
              <a:t>CONTENT</a:t>
            </a:r>
            <a:endParaRPr lang="he-IL" dirty="0">
              <a:solidFill>
                <a:srgbClr val="192A72"/>
              </a:solidFill>
            </a:endParaRPr>
          </a:p>
        </p:txBody>
      </p:sp>
      <p:sp>
        <p:nvSpPr>
          <p:cNvPr id="4" name="כותרת 6">
            <a:extLst>
              <a:ext uri="{FF2B5EF4-FFF2-40B4-BE49-F238E27FC236}">
                <a16:creationId xmlns:a16="http://schemas.microsoft.com/office/drawing/2014/main" id="{E16B1A15-391D-40C1-AF0B-8CE770C97F57}"/>
              </a:ext>
            </a:extLst>
          </p:cNvPr>
          <p:cNvSpPr txBox="1">
            <a:spLocks/>
          </p:cNvSpPr>
          <p:nvPr/>
        </p:nvSpPr>
        <p:spPr>
          <a:xfrm>
            <a:off x="503829" y="1212392"/>
            <a:ext cx="11995842" cy="1980445"/>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2400" b="0" dirty="0"/>
              <a:t>  Presenter = Expert = Facilitator</a:t>
            </a:r>
          </a:p>
        </p:txBody>
      </p:sp>
      <p:sp>
        <p:nvSpPr>
          <p:cNvPr id="5" name="כותרת 6">
            <a:extLst>
              <a:ext uri="{FF2B5EF4-FFF2-40B4-BE49-F238E27FC236}">
                <a16:creationId xmlns:a16="http://schemas.microsoft.com/office/drawing/2014/main" id="{E0A71A82-24C9-443F-8F93-C377B440D6B1}"/>
              </a:ext>
            </a:extLst>
          </p:cNvPr>
          <p:cNvSpPr txBox="1">
            <a:spLocks/>
          </p:cNvSpPr>
          <p:nvPr/>
        </p:nvSpPr>
        <p:spPr>
          <a:xfrm>
            <a:off x="1427428" y="2743986"/>
            <a:ext cx="9895438" cy="1530276"/>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3200" dirty="0">
                <a:solidFill>
                  <a:srgbClr val="12B4BC"/>
                </a:solidFill>
              </a:rPr>
              <a:t>Enhance </a:t>
            </a:r>
          </a:p>
          <a:p>
            <a:r>
              <a:rPr lang="en-US" sz="3200" dirty="0">
                <a:solidFill>
                  <a:srgbClr val="12B4BC"/>
                </a:solidFill>
              </a:rPr>
              <a:t>Encourage</a:t>
            </a:r>
          </a:p>
          <a:p>
            <a:r>
              <a:rPr lang="en-US" sz="3200" dirty="0">
                <a:solidFill>
                  <a:srgbClr val="12B4BC"/>
                </a:solidFill>
              </a:rPr>
              <a:t>Want More</a:t>
            </a:r>
          </a:p>
        </p:txBody>
      </p:sp>
      <p:pic>
        <p:nvPicPr>
          <p:cNvPr id="11266" name="Picture 2" descr="Image result for caricature of teacher with students">
            <a:extLst>
              <a:ext uri="{FF2B5EF4-FFF2-40B4-BE49-F238E27FC236}">
                <a16:creationId xmlns:a16="http://schemas.microsoft.com/office/drawing/2014/main" id="{0EFBD793-0D89-4808-9447-03712B357F0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7511" y="4274262"/>
            <a:ext cx="2738549" cy="22041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3036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3" name="כותרת 6">
            <a:extLst>
              <a:ext uri="{FF2B5EF4-FFF2-40B4-BE49-F238E27FC236}">
                <a16:creationId xmlns:a16="http://schemas.microsoft.com/office/drawing/2014/main" id="{540EFABE-2496-454B-9597-6302D8439172}"/>
              </a:ext>
            </a:extLst>
          </p:cNvPr>
          <p:cNvSpPr txBox="1">
            <a:spLocks/>
          </p:cNvSpPr>
          <p:nvPr/>
        </p:nvSpPr>
        <p:spPr>
          <a:xfrm>
            <a:off x="1554031" y="544097"/>
            <a:ext cx="9895438" cy="1403286"/>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3200" b="0" dirty="0">
                <a:solidFill>
                  <a:srgbClr val="12B4BC"/>
                </a:solidFill>
              </a:rPr>
              <a:t>KNOW YOUR AUDIENCE!!</a:t>
            </a:r>
          </a:p>
        </p:txBody>
      </p:sp>
      <p:sp>
        <p:nvSpPr>
          <p:cNvPr id="8" name="כותרת 6">
            <a:extLst>
              <a:ext uri="{FF2B5EF4-FFF2-40B4-BE49-F238E27FC236}">
                <a16:creationId xmlns:a16="http://schemas.microsoft.com/office/drawing/2014/main" id="{084131BE-668E-4767-8B64-11D46E61DBB2}"/>
              </a:ext>
            </a:extLst>
          </p:cNvPr>
          <p:cNvSpPr>
            <a:spLocks noGrp="1"/>
          </p:cNvSpPr>
          <p:nvPr>
            <p:ph type="title"/>
          </p:nvPr>
        </p:nvSpPr>
        <p:spPr>
          <a:xfrm>
            <a:off x="1680635" y="110253"/>
            <a:ext cx="9642231" cy="720000"/>
          </a:xfrm>
        </p:spPr>
        <p:txBody>
          <a:bodyPr/>
          <a:lstStyle/>
          <a:p>
            <a:r>
              <a:rPr lang="en-US" dirty="0">
                <a:solidFill>
                  <a:srgbClr val="192A72"/>
                </a:solidFill>
              </a:rPr>
              <a:t>AUDIENCE</a:t>
            </a:r>
            <a:endParaRPr lang="he-IL" dirty="0">
              <a:solidFill>
                <a:srgbClr val="192A72"/>
              </a:solidFill>
            </a:endParaRPr>
          </a:p>
        </p:txBody>
      </p:sp>
      <p:sp>
        <p:nvSpPr>
          <p:cNvPr id="4" name="כותרת 6">
            <a:extLst>
              <a:ext uri="{FF2B5EF4-FFF2-40B4-BE49-F238E27FC236}">
                <a16:creationId xmlns:a16="http://schemas.microsoft.com/office/drawing/2014/main" id="{E16B1A15-391D-40C1-AF0B-8CE770C97F57}"/>
              </a:ext>
            </a:extLst>
          </p:cNvPr>
          <p:cNvSpPr txBox="1">
            <a:spLocks/>
          </p:cNvSpPr>
          <p:nvPr/>
        </p:nvSpPr>
        <p:spPr>
          <a:xfrm>
            <a:off x="2263366" y="2261488"/>
            <a:ext cx="8166226" cy="1403287"/>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2400" dirty="0">
                <a:solidFill>
                  <a:srgbClr val="192A72"/>
                </a:solidFill>
              </a:rPr>
              <a:t> humor             engage             entice</a:t>
            </a:r>
          </a:p>
        </p:txBody>
      </p:sp>
      <p:sp>
        <p:nvSpPr>
          <p:cNvPr id="5" name="כותרת 6">
            <a:extLst>
              <a:ext uri="{FF2B5EF4-FFF2-40B4-BE49-F238E27FC236}">
                <a16:creationId xmlns:a16="http://schemas.microsoft.com/office/drawing/2014/main" id="{E0A71A82-24C9-443F-8F93-C377B440D6B1}"/>
              </a:ext>
            </a:extLst>
          </p:cNvPr>
          <p:cNvSpPr txBox="1">
            <a:spLocks/>
          </p:cNvSpPr>
          <p:nvPr/>
        </p:nvSpPr>
        <p:spPr>
          <a:xfrm>
            <a:off x="1427428" y="3318914"/>
            <a:ext cx="9895438" cy="905347"/>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3200" dirty="0">
                <a:solidFill>
                  <a:srgbClr val="12B4BC"/>
                </a:solidFill>
              </a:rPr>
              <a:t>requires research</a:t>
            </a:r>
          </a:p>
        </p:txBody>
      </p:sp>
      <p:sp>
        <p:nvSpPr>
          <p:cNvPr id="9" name="כותרת 6">
            <a:extLst>
              <a:ext uri="{FF2B5EF4-FFF2-40B4-BE49-F238E27FC236}">
                <a16:creationId xmlns:a16="http://schemas.microsoft.com/office/drawing/2014/main" id="{AF64290B-F520-47D2-A0F6-ABB06EC1EAB8}"/>
              </a:ext>
            </a:extLst>
          </p:cNvPr>
          <p:cNvSpPr txBox="1">
            <a:spLocks/>
          </p:cNvSpPr>
          <p:nvPr/>
        </p:nvSpPr>
        <p:spPr>
          <a:xfrm>
            <a:off x="1427428" y="1621910"/>
            <a:ext cx="9895438" cy="905347"/>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3200" dirty="0">
                <a:solidFill>
                  <a:srgbClr val="192A72"/>
                </a:solidFill>
              </a:rPr>
              <a:t>“buy in”</a:t>
            </a:r>
            <a:endParaRPr lang="en-US" sz="3200" dirty="0">
              <a:solidFill>
                <a:srgbClr val="FF0000"/>
              </a:solidFill>
            </a:endParaRPr>
          </a:p>
        </p:txBody>
      </p:sp>
      <p:pic>
        <p:nvPicPr>
          <p:cNvPr id="10242" name="Picture 2" descr="Image result for caricature of audience">
            <a:extLst>
              <a:ext uri="{FF2B5EF4-FFF2-40B4-BE49-F238E27FC236}">
                <a16:creationId xmlns:a16="http://schemas.microsoft.com/office/drawing/2014/main" id="{DACAF2D6-CCCD-4061-99EA-7380205CD67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1230" y="4224261"/>
            <a:ext cx="3388103" cy="22121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0587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3" name="כותרת 6">
            <a:extLst>
              <a:ext uri="{FF2B5EF4-FFF2-40B4-BE49-F238E27FC236}">
                <a16:creationId xmlns:a16="http://schemas.microsoft.com/office/drawing/2014/main" id="{540EFABE-2496-454B-9597-6302D8439172}"/>
              </a:ext>
            </a:extLst>
          </p:cNvPr>
          <p:cNvSpPr txBox="1">
            <a:spLocks/>
          </p:cNvSpPr>
          <p:nvPr/>
        </p:nvSpPr>
        <p:spPr>
          <a:xfrm>
            <a:off x="826828" y="673393"/>
            <a:ext cx="11291034" cy="915711"/>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endParaRPr lang="en-US" sz="3200" b="0" dirty="0">
              <a:solidFill>
                <a:srgbClr val="12B4BC"/>
              </a:solidFill>
            </a:endParaRPr>
          </a:p>
          <a:p>
            <a:r>
              <a:rPr lang="en-US" sz="3200" b="0" dirty="0">
                <a:solidFill>
                  <a:srgbClr val="12B4BC"/>
                </a:solidFill>
              </a:rPr>
              <a:t>WH ?s</a:t>
            </a:r>
          </a:p>
          <a:p>
            <a:endParaRPr lang="en-US" sz="3200" b="0" dirty="0">
              <a:solidFill>
                <a:srgbClr val="12B4BC"/>
              </a:solidFill>
            </a:endParaRPr>
          </a:p>
        </p:txBody>
      </p:sp>
      <p:sp>
        <p:nvSpPr>
          <p:cNvPr id="8" name="כותרת 6">
            <a:extLst>
              <a:ext uri="{FF2B5EF4-FFF2-40B4-BE49-F238E27FC236}">
                <a16:creationId xmlns:a16="http://schemas.microsoft.com/office/drawing/2014/main" id="{084131BE-668E-4767-8B64-11D46E61DBB2}"/>
              </a:ext>
            </a:extLst>
          </p:cNvPr>
          <p:cNvSpPr>
            <a:spLocks noGrp="1"/>
          </p:cNvSpPr>
          <p:nvPr>
            <p:ph type="title"/>
          </p:nvPr>
        </p:nvSpPr>
        <p:spPr>
          <a:xfrm>
            <a:off x="1680635" y="110253"/>
            <a:ext cx="9642231" cy="720000"/>
          </a:xfrm>
        </p:spPr>
        <p:txBody>
          <a:bodyPr/>
          <a:lstStyle/>
          <a:p>
            <a:r>
              <a:rPr lang="en-US" dirty="0">
                <a:solidFill>
                  <a:srgbClr val="192A72"/>
                </a:solidFill>
              </a:rPr>
              <a:t>TOOLS</a:t>
            </a:r>
            <a:endParaRPr lang="he-IL" dirty="0">
              <a:solidFill>
                <a:srgbClr val="192A72"/>
              </a:solidFill>
            </a:endParaRPr>
          </a:p>
        </p:txBody>
      </p:sp>
      <p:sp>
        <p:nvSpPr>
          <p:cNvPr id="9" name="כותרת 6">
            <a:extLst>
              <a:ext uri="{FF2B5EF4-FFF2-40B4-BE49-F238E27FC236}">
                <a16:creationId xmlns:a16="http://schemas.microsoft.com/office/drawing/2014/main" id="{438BAA36-E535-4840-956D-1A09240EF9E7}"/>
              </a:ext>
            </a:extLst>
          </p:cNvPr>
          <p:cNvSpPr txBox="1">
            <a:spLocks/>
          </p:cNvSpPr>
          <p:nvPr/>
        </p:nvSpPr>
        <p:spPr>
          <a:xfrm>
            <a:off x="396172" y="1308441"/>
            <a:ext cx="5335655" cy="720000"/>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pPr algn="l"/>
            <a:r>
              <a:rPr lang="en-US" sz="2400" b="0" dirty="0"/>
              <a:t>Which aids?</a:t>
            </a:r>
          </a:p>
        </p:txBody>
      </p:sp>
      <p:sp>
        <p:nvSpPr>
          <p:cNvPr id="10" name="כותרת 6">
            <a:extLst>
              <a:ext uri="{FF2B5EF4-FFF2-40B4-BE49-F238E27FC236}">
                <a16:creationId xmlns:a16="http://schemas.microsoft.com/office/drawing/2014/main" id="{B0722C2F-A77E-498C-81C8-9E25F8C2F9F6}"/>
              </a:ext>
            </a:extLst>
          </p:cNvPr>
          <p:cNvSpPr txBox="1">
            <a:spLocks/>
          </p:cNvSpPr>
          <p:nvPr/>
        </p:nvSpPr>
        <p:spPr>
          <a:xfrm>
            <a:off x="464627" y="4039632"/>
            <a:ext cx="5527594" cy="915712"/>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pPr algn="l"/>
            <a:r>
              <a:rPr lang="en-US" sz="2400" b="0" dirty="0"/>
              <a:t>Why(purpose)?</a:t>
            </a:r>
            <a:endParaRPr lang="en-US" sz="2400" b="0" dirty="0">
              <a:solidFill>
                <a:srgbClr val="FF0000"/>
              </a:solidFill>
            </a:endParaRPr>
          </a:p>
        </p:txBody>
      </p:sp>
      <p:pic>
        <p:nvPicPr>
          <p:cNvPr id="9218" name="Picture 2" descr="Image result for caricature of music">
            <a:extLst>
              <a:ext uri="{FF2B5EF4-FFF2-40B4-BE49-F238E27FC236}">
                <a16:creationId xmlns:a16="http://schemas.microsoft.com/office/drawing/2014/main" id="{A1A38E9C-ACEA-4594-A074-E53E3E8F213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86607" y="1682275"/>
            <a:ext cx="1419595" cy="1267707"/>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Image result for caricature power point">
            <a:extLst>
              <a:ext uri="{FF2B5EF4-FFF2-40B4-BE49-F238E27FC236}">
                <a16:creationId xmlns:a16="http://schemas.microsoft.com/office/drawing/2014/main" id="{D2571AEC-E9D3-40BA-8132-19C6214EA2A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98181" y="1682275"/>
            <a:ext cx="1539089" cy="1232498"/>
          </a:xfrm>
          <a:prstGeom prst="rect">
            <a:avLst/>
          </a:prstGeom>
          <a:noFill/>
          <a:extLst>
            <a:ext uri="{909E8E84-426E-40DD-AFC4-6F175D3DCCD1}">
              <a14:hiddenFill xmlns:a14="http://schemas.microsoft.com/office/drawing/2010/main">
                <a:solidFill>
                  <a:srgbClr val="FFFFFF"/>
                </a:solidFill>
              </a14:hiddenFill>
            </a:ext>
          </a:extLst>
        </p:spPr>
      </p:pic>
      <p:sp>
        <p:nvSpPr>
          <p:cNvPr id="12" name="כותרת 6">
            <a:extLst>
              <a:ext uri="{FF2B5EF4-FFF2-40B4-BE49-F238E27FC236}">
                <a16:creationId xmlns:a16="http://schemas.microsoft.com/office/drawing/2014/main" id="{B33ACD3C-4613-418E-BCD5-80B459172391}"/>
              </a:ext>
            </a:extLst>
          </p:cNvPr>
          <p:cNvSpPr txBox="1">
            <a:spLocks/>
          </p:cNvSpPr>
          <p:nvPr/>
        </p:nvSpPr>
        <p:spPr>
          <a:xfrm>
            <a:off x="384274" y="2008364"/>
            <a:ext cx="5335655" cy="720000"/>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pPr algn="l"/>
            <a:r>
              <a:rPr lang="en-US" sz="2400" b="0" dirty="0"/>
              <a:t>How many?</a:t>
            </a:r>
          </a:p>
        </p:txBody>
      </p:sp>
      <p:sp>
        <p:nvSpPr>
          <p:cNvPr id="13" name="כותרת 6">
            <a:extLst>
              <a:ext uri="{FF2B5EF4-FFF2-40B4-BE49-F238E27FC236}">
                <a16:creationId xmlns:a16="http://schemas.microsoft.com/office/drawing/2014/main" id="{0D91F33A-8BFC-4968-A359-F8E1AE4FB75F}"/>
              </a:ext>
            </a:extLst>
          </p:cNvPr>
          <p:cNvSpPr txBox="1">
            <a:spLocks/>
          </p:cNvSpPr>
          <p:nvPr/>
        </p:nvSpPr>
        <p:spPr>
          <a:xfrm>
            <a:off x="384672" y="2691096"/>
            <a:ext cx="5335655" cy="720000"/>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pPr algn="l"/>
            <a:r>
              <a:rPr lang="en-US" sz="2400" b="0" dirty="0"/>
              <a:t>Where?</a:t>
            </a:r>
          </a:p>
        </p:txBody>
      </p:sp>
      <p:sp>
        <p:nvSpPr>
          <p:cNvPr id="14" name="כותרת 6">
            <a:extLst>
              <a:ext uri="{FF2B5EF4-FFF2-40B4-BE49-F238E27FC236}">
                <a16:creationId xmlns:a16="http://schemas.microsoft.com/office/drawing/2014/main" id="{494C0009-AA3D-4B46-A85A-680609CC41BA}"/>
              </a:ext>
            </a:extLst>
          </p:cNvPr>
          <p:cNvSpPr txBox="1">
            <a:spLocks/>
          </p:cNvSpPr>
          <p:nvPr/>
        </p:nvSpPr>
        <p:spPr>
          <a:xfrm>
            <a:off x="396172" y="3393386"/>
            <a:ext cx="5335655" cy="720000"/>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pPr algn="l"/>
            <a:r>
              <a:rPr lang="en-US" sz="2400" b="0" dirty="0"/>
              <a:t>What to include?</a:t>
            </a:r>
          </a:p>
        </p:txBody>
      </p:sp>
      <p:pic>
        <p:nvPicPr>
          <p:cNvPr id="9222" name="Picture 6" descr="Image result for caricature jumbled numbers">
            <a:extLst>
              <a:ext uri="{FF2B5EF4-FFF2-40B4-BE49-F238E27FC236}">
                <a16:creationId xmlns:a16="http://schemas.microsoft.com/office/drawing/2014/main" id="{61FF04B0-B5D1-4C8B-9817-20FB0E65571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43725" y="1640401"/>
            <a:ext cx="1544272" cy="1131681"/>
          </a:xfrm>
          <a:prstGeom prst="rect">
            <a:avLst/>
          </a:prstGeom>
          <a:noFill/>
          <a:extLst>
            <a:ext uri="{909E8E84-426E-40DD-AFC4-6F175D3DCCD1}">
              <a14:hiddenFill xmlns:a14="http://schemas.microsoft.com/office/drawing/2010/main">
                <a:solidFill>
                  <a:srgbClr val="FFFFFF"/>
                </a:solidFill>
              </a14:hiddenFill>
            </a:ext>
          </a:extLst>
        </p:spPr>
      </p:pic>
      <p:pic>
        <p:nvPicPr>
          <p:cNvPr id="9226" name="Picture 10" descr="Image result for caricature hearts">
            <a:extLst>
              <a:ext uri="{FF2B5EF4-FFF2-40B4-BE49-F238E27FC236}">
                <a16:creationId xmlns:a16="http://schemas.microsoft.com/office/drawing/2014/main" id="{9B13A38D-DAAE-4DDE-A974-4BCFF328A04F}"/>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201908" y="638198"/>
            <a:ext cx="1105012" cy="876994"/>
          </a:xfrm>
          <a:prstGeom prst="rect">
            <a:avLst/>
          </a:prstGeom>
          <a:noFill/>
          <a:extLst>
            <a:ext uri="{909E8E84-426E-40DD-AFC4-6F175D3DCCD1}">
              <a14:hiddenFill xmlns:a14="http://schemas.microsoft.com/office/drawing/2010/main">
                <a:solidFill>
                  <a:srgbClr val="FFFFFF"/>
                </a:solidFill>
              </a14:hiddenFill>
            </a:ext>
          </a:extLst>
        </p:spPr>
      </p:pic>
      <p:pic>
        <p:nvPicPr>
          <p:cNvPr id="9232" name="Picture 16" descr="Image result for caricature hearts">
            <a:extLst>
              <a:ext uri="{FF2B5EF4-FFF2-40B4-BE49-F238E27FC236}">
                <a16:creationId xmlns:a16="http://schemas.microsoft.com/office/drawing/2014/main" id="{D35888AA-E324-475D-9B73-872A38A2BE54}"/>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941496" y="716162"/>
            <a:ext cx="1006778" cy="799030"/>
          </a:xfrm>
          <a:prstGeom prst="rect">
            <a:avLst/>
          </a:prstGeom>
          <a:noFill/>
          <a:extLst>
            <a:ext uri="{909E8E84-426E-40DD-AFC4-6F175D3DCCD1}">
              <a14:hiddenFill xmlns:a14="http://schemas.microsoft.com/office/drawing/2010/main">
                <a:solidFill>
                  <a:srgbClr val="FFFFFF"/>
                </a:solidFill>
              </a14:hiddenFill>
            </a:ext>
          </a:extLst>
        </p:spPr>
      </p:pic>
      <p:pic>
        <p:nvPicPr>
          <p:cNvPr id="9234" name="Picture 18" descr="Image result for caricature hearts">
            <a:extLst>
              <a:ext uri="{FF2B5EF4-FFF2-40B4-BE49-F238E27FC236}">
                <a16:creationId xmlns:a16="http://schemas.microsoft.com/office/drawing/2014/main" id="{6F993B33-299D-4F4B-85DA-9D733EFB3797}"/>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72345" y="5757932"/>
            <a:ext cx="1038161" cy="823937"/>
          </a:xfrm>
          <a:prstGeom prst="rect">
            <a:avLst/>
          </a:prstGeom>
          <a:noFill/>
          <a:extLst>
            <a:ext uri="{909E8E84-426E-40DD-AFC4-6F175D3DCCD1}">
              <a14:hiddenFill xmlns:a14="http://schemas.microsoft.com/office/drawing/2010/main">
                <a:solidFill>
                  <a:srgbClr val="FFFFFF"/>
                </a:solidFill>
              </a14:hiddenFill>
            </a:ext>
          </a:extLst>
        </p:spPr>
      </p:pic>
      <p:pic>
        <p:nvPicPr>
          <p:cNvPr id="9240" name="Picture 24" descr="Image result for caricature hearts">
            <a:extLst>
              <a:ext uri="{FF2B5EF4-FFF2-40B4-BE49-F238E27FC236}">
                <a16:creationId xmlns:a16="http://schemas.microsoft.com/office/drawing/2014/main" id="{3CEAFDCD-1560-466A-9E23-226268A65AC5}"/>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706532" y="822894"/>
            <a:ext cx="835675" cy="663234"/>
          </a:xfrm>
          <a:prstGeom prst="rect">
            <a:avLst/>
          </a:prstGeom>
          <a:noFill/>
          <a:extLst>
            <a:ext uri="{909E8E84-426E-40DD-AFC4-6F175D3DCCD1}">
              <a14:hiddenFill xmlns:a14="http://schemas.microsoft.com/office/drawing/2010/main">
                <a:solidFill>
                  <a:srgbClr val="FFFFFF"/>
                </a:solidFill>
              </a14:hiddenFill>
            </a:ext>
          </a:extLst>
        </p:spPr>
      </p:pic>
      <p:pic>
        <p:nvPicPr>
          <p:cNvPr id="9244" name="Picture 28" descr="Image result for caricature what to include in a presentation">
            <a:extLst>
              <a:ext uri="{FF2B5EF4-FFF2-40B4-BE49-F238E27FC236}">
                <a16:creationId xmlns:a16="http://schemas.microsoft.com/office/drawing/2014/main" id="{6BCF0144-BD23-4FD9-B798-87BAECA27952}"/>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554974" y="3147634"/>
            <a:ext cx="2282296" cy="2354586"/>
          </a:xfrm>
          <a:prstGeom prst="rect">
            <a:avLst/>
          </a:prstGeom>
          <a:noFill/>
          <a:extLst>
            <a:ext uri="{909E8E84-426E-40DD-AFC4-6F175D3DCCD1}">
              <a14:hiddenFill xmlns:a14="http://schemas.microsoft.com/office/drawing/2010/main">
                <a:solidFill>
                  <a:srgbClr val="FFFFFF"/>
                </a:solidFill>
              </a14:hiddenFill>
            </a:ext>
          </a:extLst>
        </p:spPr>
      </p:pic>
      <p:pic>
        <p:nvPicPr>
          <p:cNvPr id="9246" name="Picture 30" descr="Image result for caricature audio visual aid help me">
            <a:extLst>
              <a:ext uri="{FF2B5EF4-FFF2-40B4-BE49-F238E27FC236}">
                <a16:creationId xmlns:a16="http://schemas.microsoft.com/office/drawing/2014/main" id="{8CDEBE88-8091-4FB3-AC2B-487561BFD75C}"/>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108135" y="3086350"/>
            <a:ext cx="2325770" cy="1212537"/>
          </a:xfrm>
          <a:prstGeom prst="rect">
            <a:avLst/>
          </a:prstGeom>
          <a:noFill/>
          <a:extLst>
            <a:ext uri="{909E8E84-426E-40DD-AFC4-6F175D3DCCD1}">
              <a14:hiddenFill xmlns:a14="http://schemas.microsoft.com/office/drawing/2010/main">
                <a:solidFill>
                  <a:srgbClr val="FFFFFF"/>
                </a:solidFill>
              </a14:hiddenFill>
            </a:ext>
          </a:extLst>
        </p:spPr>
      </p:pic>
      <p:pic>
        <p:nvPicPr>
          <p:cNvPr id="9248" name="Picture 32" descr="Image result for caricature audio visual aid help me">
            <a:extLst>
              <a:ext uri="{FF2B5EF4-FFF2-40B4-BE49-F238E27FC236}">
                <a16:creationId xmlns:a16="http://schemas.microsoft.com/office/drawing/2014/main" id="{631D1F6E-46CD-42E1-A6D7-A4A9B2BF3055}"/>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819008" y="4324927"/>
            <a:ext cx="2558596" cy="1260834"/>
          </a:xfrm>
          <a:prstGeom prst="rect">
            <a:avLst/>
          </a:prstGeom>
          <a:noFill/>
          <a:extLst>
            <a:ext uri="{909E8E84-426E-40DD-AFC4-6F175D3DCCD1}">
              <a14:hiddenFill xmlns:a14="http://schemas.microsoft.com/office/drawing/2010/main">
                <a:solidFill>
                  <a:srgbClr val="FFFFFF"/>
                </a:solidFill>
              </a14:hiddenFill>
            </a:ext>
          </a:extLst>
        </p:spPr>
      </p:pic>
      <p:pic>
        <p:nvPicPr>
          <p:cNvPr id="9252" name="Picture 36" descr="Image result for font sizes">
            <a:extLst>
              <a:ext uri="{FF2B5EF4-FFF2-40B4-BE49-F238E27FC236}">
                <a16:creationId xmlns:a16="http://schemas.microsoft.com/office/drawing/2014/main" id="{CCC1F9D6-070D-4B11-8A69-292D2BF7893B}"/>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64627" y="4942690"/>
            <a:ext cx="4036143" cy="1676376"/>
          </a:xfrm>
          <a:prstGeom prst="rect">
            <a:avLst/>
          </a:prstGeom>
          <a:noFill/>
          <a:extLst>
            <a:ext uri="{909E8E84-426E-40DD-AFC4-6F175D3DCCD1}">
              <a14:hiddenFill xmlns:a14="http://schemas.microsoft.com/office/drawing/2010/main">
                <a:solidFill>
                  <a:srgbClr val="FFFFFF"/>
                </a:solidFill>
              </a14:hiddenFill>
            </a:ext>
          </a:extLst>
        </p:spPr>
      </p:pic>
      <p:sp>
        <p:nvSpPr>
          <p:cNvPr id="2" name="מלבן 1"/>
          <p:cNvSpPr/>
          <p:nvPr/>
        </p:nvSpPr>
        <p:spPr>
          <a:xfrm>
            <a:off x="8995719" y="5611801"/>
            <a:ext cx="3694670" cy="17281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t>v</a:t>
            </a:r>
            <a:endParaRPr lang="he-IL" dirty="0"/>
          </a:p>
        </p:txBody>
      </p:sp>
      <p:pic>
        <p:nvPicPr>
          <p:cNvPr id="9236" name="Picture 20" descr="Image result for caricature hearts">
            <a:extLst>
              <a:ext uri="{FF2B5EF4-FFF2-40B4-BE49-F238E27FC236}">
                <a16:creationId xmlns:a16="http://schemas.microsoft.com/office/drawing/2014/main" id="{80AE11A5-ACF7-40EC-A4E8-0F2E3ACA81F1}"/>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81061" y="8640073"/>
            <a:ext cx="762000" cy="604762"/>
          </a:xfrm>
          <a:prstGeom prst="rect">
            <a:avLst/>
          </a:prstGeom>
          <a:noFill/>
          <a:extLst>
            <a:ext uri="{909E8E84-426E-40DD-AFC4-6F175D3DCCD1}">
              <a14:hiddenFill xmlns:a14="http://schemas.microsoft.com/office/drawing/2010/main">
                <a:solidFill>
                  <a:srgbClr val="FFFFFF"/>
                </a:solidFill>
              </a14:hiddenFill>
            </a:ext>
          </a:extLst>
        </p:spPr>
      </p:pic>
      <p:pic>
        <p:nvPicPr>
          <p:cNvPr id="9238" name="Picture 22" descr="Image result for caricature hearts">
            <a:extLst>
              <a:ext uri="{FF2B5EF4-FFF2-40B4-BE49-F238E27FC236}">
                <a16:creationId xmlns:a16="http://schemas.microsoft.com/office/drawing/2014/main" id="{80EE1AB0-FA70-4C87-B66C-065704BFCA48}"/>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069685" y="5787567"/>
            <a:ext cx="963483" cy="764669"/>
          </a:xfrm>
          <a:prstGeom prst="rect">
            <a:avLst/>
          </a:prstGeom>
          <a:noFill/>
          <a:extLst>
            <a:ext uri="{909E8E84-426E-40DD-AFC4-6F175D3DCCD1}">
              <a14:hiddenFill xmlns:a14="http://schemas.microsoft.com/office/drawing/2010/main">
                <a:solidFill>
                  <a:srgbClr val="FFFFFF"/>
                </a:solidFill>
              </a14:hiddenFill>
            </a:ext>
          </a:extLst>
        </p:spPr>
      </p:pic>
      <p:pic>
        <p:nvPicPr>
          <p:cNvPr id="9228" name="Picture 12" descr="Image result for caricature hearts">
            <a:extLst>
              <a:ext uri="{FF2B5EF4-FFF2-40B4-BE49-F238E27FC236}">
                <a16:creationId xmlns:a16="http://schemas.microsoft.com/office/drawing/2014/main" id="{D74FC626-BBDC-45F1-8A93-6E159540578C}"/>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976661" y="5775845"/>
            <a:ext cx="1019058" cy="808776"/>
          </a:xfrm>
          <a:prstGeom prst="rect">
            <a:avLst/>
          </a:prstGeom>
          <a:noFill/>
          <a:extLst>
            <a:ext uri="{909E8E84-426E-40DD-AFC4-6F175D3DCCD1}">
              <a14:hiddenFill xmlns:a14="http://schemas.microsoft.com/office/drawing/2010/main">
                <a:solidFill>
                  <a:srgbClr val="FFFFFF"/>
                </a:solidFill>
              </a14:hiddenFill>
            </a:ext>
          </a:extLst>
        </p:spPr>
      </p:pic>
      <p:pic>
        <p:nvPicPr>
          <p:cNvPr id="9230" name="Picture 14" descr="Image result for caricature hearts">
            <a:extLst>
              <a:ext uri="{FF2B5EF4-FFF2-40B4-BE49-F238E27FC236}">
                <a16:creationId xmlns:a16="http://schemas.microsoft.com/office/drawing/2014/main" id="{EDD30A04-3FD1-4DA0-86A8-4A56B5738BD9}"/>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531901" y="5808268"/>
            <a:ext cx="1003608" cy="7965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3977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500" fill="hold"/>
                                        <p:tgtEl>
                                          <p:spTgt spid="9218"/>
                                        </p:tgtEl>
                                        <p:attrNameLst>
                                          <p:attrName>ppt_w</p:attrName>
                                        </p:attrNameLst>
                                      </p:cBhvr>
                                      <p:tavLst>
                                        <p:tav tm="0">
                                          <p:val>
                                            <p:fltVal val="0"/>
                                          </p:val>
                                        </p:tav>
                                        <p:tav tm="100000">
                                          <p:val>
                                            <p:strVal val="#ppt_w"/>
                                          </p:val>
                                        </p:tav>
                                      </p:tavLst>
                                    </p:anim>
                                    <p:anim calcmode="lin" valueType="num">
                                      <p:cBhvr>
                                        <p:cTn id="8" dur="500" fill="hold"/>
                                        <p:tgtEl>
                                          <p:spTgt spid="9218"/>
                                        </p:tgtEl>
                                        <p:attrNameLst>
                                          <p:attrName>ppt_h</p:attrName>
                                        </p:attrNameLst>
                                      </p:cBhvr>
                                      <p:tavLst>
                                        <p:tav tm="0">
                                          <p:val>
                                            <p:fltVal val="0"/>
                                          </p:val>
                                        </p:tav>
                                        <p:tav tm="100000">
                                          <p:val>
                                            <p:strVal val="#ppt_h"/>
                                          </p:val>
                                        </p:tav>
                                      </p:tavLst>
                                    </p:anim>
                                    <p:animEffect transition="in" filter="fade">
                                      <p:cBhvr>
                                        <p:cTn id="9" dur="500"/>
                                        <p:tgtEl>
                                          <p:spTgt spid="921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9220"/>
                                        </p:tgtEl>
                                        <p:attrNameLst>
                                          <p:attrName>style.visibility</p:attrName>
                                        </p:attrNameLst>
                                      </p:cBhvr>
                                      <p:to>
                                        <p:strVal val="visible"/>
                                      </p:to>
                                    </p:set>
                                    <p:anim calcmode="lin" valueType="num">
                                      <p:cBhvr>
                                        <p:cTn id="14" dur="500" fill="hold"/>
                                        <p:tgtEl>
                                          <p:spTgt spid="9220"/>
                                        </p:tgtEl>
                                        <p:attrNameLst>
                                          <p:attrName>ppt_w</p:attrName>
                                        </p:attrNameLst>
                                      </p:cBhvr>
                                      <p:tavLst>
                                        <p:tav tm="0">
                                          <p:val>
                                            <p:fltVal val="0"/>
                                          </p:val>
                                        </p:tav>
                                        <p:tav tm="100000">
                                          <p:val>
                                            <p:strVal val="#ppt_w"/>
                                          </p:val>
                                        </p:tav>
                                      </p:tavLst>
                                    </p:anim>
                                    <p:anim calcmode="lin" valueType="num">
                                      <p:cBhvr>
                                        <p:cTn id="15" dur="500" fill="hold"/>
                                        <p:tgtEl>
                                          <p:spTgt spid="9220"/>
                                        </p:tgtEl>
                                        <p:attrNameLst>
                                          <p:attrName>ppt_h</p:attrName>
                                        </p:attrNameLst>
                                      </p:cBhvr>
                                      <p:tavLst>
                                        <p:tav tm="0">
                                          <p:val>
                                            <p:fltVal val="0"/>
                                          </p:val>
                                        </p:tav>
                                        <p:tav tm="100000">
                                          <p:val>
                                            <p:strVal val="#ppt_h"/>
                                          </p:val>
                                        </p:tav>
                                      </p:tavLst>
                                    </p:anim>
                                    <p:animEffect transition="in" filter="fade">
                                      <p:cBhvr>
                                        <p:cTn id="16" dur="500"/>
                                        <p:tgtEl>
                                          <p:spTgt spid="922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9222"/>
                                        </p:tgtEl>
                                        <p:attrNameLst>
                                          <p:attrName>style.visibility</p:attrName>
                                        </p:attrNameLst>
                                      </p:cBhvr>
                                      <p:to>
                                        <p:strVal val="visible"/>
                                      </p:to>
                                    </p:set>
                                    <p:anim calcmode="lin" valueType="num">
                                      <p:cBhvr>
                                        <p:cTn id="21" dur="500" fill="hold"/>
                                        <p:tgtEl>
                                          <p:spTgt spid="9222"/>
                                        </p:tgtEl>
                                        <p:attrNameLst>
                                          <p:attrName>ppt_w</p:attrName>
                                        </p:attrNameLst>
                                      </p:cBhvr>
                                      <p:tavLst>
                                        <p:tav tm="0">
                                          <p:val>
                                            <p:fltVal val="0"/>
                                          </p:val>
                                        </p:tav>
                                        <p:tav tm="100000">
                                          <p:val>
                                            <p:strVal val="#ppt_w"/>
                                          </p:val>
                                        </p:tav>
                                      </p:tavLst>
                                    </p:anim>
                                    <p:anim calcmode="lin" valueType="num">
                                      <p:cBhvr>
                                        <p:cTn id="22" dur="500" fill="hold"/>
                                        <p:tgtEl>
                                          <p:spTgt spid="9222"/>
                                        </p:tgtEl>
                                        <p:attrNameLst>
                                          <p:attrName>ppt_h</p:attrName>
                                        </p:attrNameLst>
                                      </p:cBhvr>
                                      <p:tavLst>
                                        <p:tav tm="0">
                                          <p:val>
                                            <p:fltVal val="0"/>
                                          </p:val>
                                        </p:tav>
                                        <p:tav tm="100000">
                                          <p:val>
                                            <p:strVal val="#ppt_h"/>
                                          </p:val>
                                        </p:tav>
                                      </p:tavLst>
                                    </p:anim>
                                    <p:animEffect transition="in" filter="fade">
                                      <p:cBhvr>
                                        <p:cTn id="23" dur="500"/>
                                        <p:tgtEl>
                                          <p:spTgt spid="9222"/>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9232"/>
                                        </p:tgtEl>
                                        <p:attrNameLst>
                                          <p:attrName>style.visibility</p:attrName>
                                        </p:attrNameLst>
                                      </p:cBhvr>
                                      <p:to>
                                        <p:strVal val="visible"/>
                                      </p:to>
                                    </p:set>
                                    <p:anim calcmode="lin" valueType="num">
                                      <p:cBhvr>
                                        <p:cTn id="28" dur="500" fill="hold"/>
                                        <p:tgtEl>
                                          <p:spTgt spid="9232"/>
                                        </p:tgtEl>
                                        <p:attrNameLst>
                                          <p:attrName>ppt_w</p:attrName>
                                        </p:attrNameLst>
                                      </p:cBhvr>
                                      <p:tavLst>
                                        <p:tav tm="0">
                                          <p:val>
                                            <p:fltVal val="0"/>
                                          </p:val>
                                        </p:tav>
                                        <p:tav tm="100000">
                                          <p:val>
                                            <p:strVal val="#ppt_w"/>
                                          </p:val>
                                        </p:tav>
                                      </p:tavLst>
                                    </p:anim>
                                    <p:anim calcmode="lin" valueType="num">
                                      <p:cBhvr>
                                        <p:cTn id="29" dur="500" fill="hold"/>
                                        <p:tgtEl>
                                          <p:spTgt spid="9232"/>
                                        </p:tgtEl>
                                        <p:attrNameLst>
                                          <p:attrName>ppt_h</p:attrName>
                                        </p:attrNameLst>
                                      </p:cBhvr>
                                      <p:tavLst>
                                        <p:tav tm="0">
                                          <p:val>
                                            <p:fltVal val="0"/>
                                          </p:val>
                                        </p:tav>
                                        <p:tav tm="100000">
                                          <p:val>
                                            <p:strVal val="#ppt_h"/>
                                          </p:val>
                                        </p:tav>
                                      </p:tavLst>
                                    </p:anim>
                                    <p:animEffect transition="in" filter="fade">
                                      <p:cBhvr>
                                        <p:cTn id="30" dur="500"/>
                                        <p:tgtEl>
                                          <p:spTgt spid="9232"/>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9238"/>
                                        </p:tgtEl>
                                        <p:attrNameLst>
                                          <p:attrName>style.visibility</p:attrName>
                                        </p:attrNameLst>
                                      </p:cBhvr>
                                      <p:to>
                                        <p:strVal val="visible"/>
                                      </p:to>
                                    </p:set>
                                    <p:anim calcmode="lin" valueType="num">
                                      <p:cBhvr>
                                        <p:cTn id="35" dur="500" fill="hold"/>
                                        <p:tgtEl>
                                          <p:spTgt spid="9238"/>
                                        </p:tgtEl>
                                        <p:attrNameLst>
                                          <p:attrName>ppt_w</p:attrName>
                                        </p:attrNameLst>
                                      </p:cBhvr>
                                      <p:tavLst>
                                        <p:tav tm="0">
                                          <p:val>
                                            <p:fltVal val="0"/>
                                          </p:val>
                                        </p:tav>
                                        <p:tav tm="100000">
                                          <p:val>
                                            <p:strVal val="#ppt_w"/>
                                          </p:val>
                                        </p:tav>
                                      </p:tavLst>
                                    </p:anim>
                                    <p:anim calcmode="lin" valueType="num">
                                      <p:cBhvr>
                                        <p:cTn id="36" dur="500" fill="hold"/>
                                        <p:tgtEl>
                                          <p:spTgt spid="9238"/>
                                        </p:tgtEl>
                                        <p:attrNameLst>
                                          <p:attrName>ppt_h</p:attrName>
                                        </p:attrNameLst>
                                      </p:cBhvr>
                                      <p:tavLst>
                                        <p:tav tm="0">
                                          <p:val>
                                            <p:fltVal val="0"/>
                                          </p:val>
                                        </p:tav>
                                        <p:tav tm="100000">
                                          <p:val>
                                            <p:strVal val="#ppt_h"/>
                                          </p:val>
                                        </p:tav>
                                      </p:tavLst>
                                    </p:anim>
                                    <p:animEffect transition="in" filter="fade">
                                      <p:cBhvr>
                                        <p:cTn id="37" dur="500"/>
                                        <p:tgtEl>
                                          <p:spTgt spid="9238"/>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9236"/>
                                        </p:tgtEl>
                                        <p:attrNameLst>
                                          <p:attrName>style.visibility</p:attrName>
                                        </p:attrNameLst>
                                      </p:cBhvr>
                                      <p:to>
                                        <p:strVal val="visible"/>
                                      </p:to>
                                    </p:set>
                                    <p:anim calcmode="lin" valueType="num">
                                      <p:cBhvr>
                                        <p:cTn id="42" dur="500" fill="hold"/>
                                        <p:tgtEl>
                                          <p:spTgt spid="9236"/>
                                        </p:tgtEl>
                                        <p:attrNameLst>
                                          <p:attrName>ppt_w</p:attrName>
                                        </p:attrNameLst>
                                      </p:cBhvr>
                                      <p:tavLst>
                                        <p:tav tm="0">
                                          <p:val>
                                            <p:fltVal val="0"/>
                                          </p:val>
                                        </p:tav>
                                        <p:tav tm="100000">
                                          <p:val>
                                            <p:strVal val="#ppt_w"/>
                                          </p:val>
                                        </p:tav>
                                      </p:tavLst>
                                    </p:anim>
                                    <p:anim calcmode="lin" valueType="num">
                                      <p:cBhvr>
                                        <p:cTn id="43" dur="500" fill="hold"/>
                                        <p:tgtEl>
                                          <p:spTgt spid="9236"/>
                                        </p:tgtEl>
                                        <p:attrNameLst>
                                          <p:attrName>ppt_h</p:attrName>
                                        </p:attrNameLst>
                                      </p:cBhvr>
                                      <p:tavLst>
                                        <p:tav tm="0">
                                          <p:val>
                                            <p:fltVal val="0"/>
                                          </p:val>
                                        </p:tav>
                                        <p:tav tm="100000">
                                          <p:val>
                                            <p:strVal val="#ppt_h"/>
                                          </p:val>
                                        </p:tav>
                                      </p:tavLst>
                                    </p:anim>
                                    <p:animEffect transition="in" filter="fade">
                                      <p:cBhvr>
                                        <p:cTn id="44" dur="500"/>
                                        <p:tgtEl>
                                          <p:spTgt spid="9236"/>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9230"/>
                                        </p:tgtEl>
                                        <p:attrNameLst>
                                          <p:attrName>style.visibility</p:attrName>
                                        </p:attrNameLst>
                                      </p:cBhvr>
                                      <p:to>
                                        <p:strVal val="visible"/>
                                      </p:to>
                                    </p:set>
                                    <p:anim calcmode="lin" valueType="num">
                                      <p:cBhvr>
                                        <p:cTn id="49" dur="500" fill="hold"/>
                                        <p:tgtEl>
                                          <p:spTgt spid="9230"/>
                                        </p:tgtEl>
                                        <p:attrNameLst>
                                          <p:attrName>ppt_w</p:attrName>
                                        </p:attrNameLst>
                                      </p:cBhvr>
                                      <p:tavLst>
                                        <p:tav tm="0">
                                          <p:val>
                                            <p:fltVal val="0"/>
                                          </p:val>
                                        </p:tav>
                                        <p:tav tm="100000">
                                          <p:val>
                                            <p:strVal val="#ppt_w"/>
                                          </p:val>
                                        </p:tav>
                                      </p:tavLst>
                                    </p:anim>
                                    <p:anim calcmode="lin" valueType="num">
                                      <p:cBhvr>
                                        <p:cTn id="50" dur="500" fill="hold"/>
                                        <p:tgtEl>
                                          <p:spTgt spid="9230"/>
                                        </p:tgtEl>
                                        <p:attrNameLst>
                                          <p:attrName>ppt_h</p:attrName>
                                        </p:attrNameLst>
                                      </p:cBhvr>
                                      <p:tavLst>
                                        <p:tav tm="0">
                                          <p:val>
                                            <p:fltVal val="0"/>
                                          </p:val>
                                        </p:tav>
                                        <p:tav tm="100000">
                                          <p:val>
                                            <p:strVal val="#ppt_h"/>
                                          </p:val>
                                        </p:tav>
                                      </p:tavLst>
                                    </p:anim>
                                    <p:animEffect transition="in" filter="fade">
                                      <p:cBhvr>
                                        <p:cTn id="51" dur="500"/>
                                        <p:tgtEl>
                                          <p:spTgt spid="9230"/>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9234"/>
                                        </p:tgtEl>
                                        <p:attrNameLst>
                                          <p:attrName>style.visibility</p:attrName>
                                        </p:attrNameLst>
                                      </p:cBhvr>
                                      <p:to>
                                        <p:strVal val="visible"/>
                                      </p:to>
                                    </p:set>
                                    <p:anim calcmode="lin" valueType="num">
                                      <p:cBhvr>
                                        <p:cTn id="56" dur="500" fill="hold"/>
                                        <p:tgtEl>
                                          <p:spTgt spid="9234"/>
                                        </p:tgtEl>
                                        <p:attrNameLst>
                                          <p:attrName>ppt_w</p:attrName>
                                        </p:attrNameLst>
                                      </p:cBhvr>
                                      <p:tavLst>
                                        <p:tav tm="0">
                                          <p:val>
                                            <p:fltVal val="0"/>
                                          </p:val>
                                        </p:tav>
                                        <p:tav tm="100000">
                                          <p:val>
                                            <p:strVal val="#ppt_w"/>
                                          </p:val>
                                        </p:tav>
                                      </p:tavLst>
                                    </p:anim>
                                    <p:anim calcmode="lin" valueType="num">
                                      <p:cBhvr>
                                        <p:cTn id="57" dur="500" fill="hold"/>
                                        <p:tgtEl>
                                          <p:spTgt spid="9234"/>
                                        </p:tgtEl>
                                        <p:attrNameLst>
                                          <p:attrName>ppt_h</p:attrName>
                                        </p:attrNameLst>
                                      </p:cBhvr>
                                      <p:tavLst>
                                        <p:tav tm="0">
                                          <p:val>
                                            <p:fltVal val="0"/>
                                          </p:val>
                                        </p:tav>
                                        <p:tav tm="100000">
                                          <p:val>
                                            <p:strVal val="#ppt_h"/>
                                          </p:val>
                                        </p:tav>
                                      </p:tavLst>
                                    </p:anim>
                                    <p:animEffect transition="in" filter="fade">
                                      <p:cBhvr>
                                        <p:cTn id="58" dur="500"/>
                                        <p:tgtEl>
                                          <p:spTgt spid="9234"/>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9226"/>
                                        </p:tgtEl>
                                        <p:attrNameLst>
                                          <p:attrName>style.visibility</p:attrName>
                                        </p:attrNameLst>
                                      </p:cBhvr>
                                      <p:to>
                                        <p:strVal val="visible"/>
                                      </p:to>
                                    </p:set>
                                    <p:anim calcmode="lin" valueType="num">
                                      <p:cBhvr>
                                        <p:cTn id="63" dur="500" fill="hold"/>
                                        <p:tgtEl>
                                          <p:spTgt spid="9226"/>
                                        </p:tgtEl>
                                        <p:attrNameLst>
                                          <p:attrName>ppt_w</p:attrName>
                                        </p:attrNameLst>
                                      </p:cBhvr>
                                      <p:tavLst>
                                        <p:tav tm="0">
                                          <p:val>
                                            <p:fltVal val="0"/>
                                          </p:val>
                                        </p:tav>
                                        <p:tav tm="100000">
                                          <p:val>
                                            <p:strVal val="#ppt_w"/>
                                          </p:val>
                                        </p:tav>
                                      </p:tavLst>
                                    </p:anim>
                                    <p:anim calcmode="lin" valueType="num">
                                      <p:cBhvr>
                                        <p:cTn id="64" dur="500" fill="hold"/>
                                        <p:tgtEl>
                                          <p:spTgt spid="9226"/>
                                        </p:tgtEl>
                                        <p:attrNameLst>
                                          <p:attrName>ppt_h</p:attrName>
                                        </p:attrNameLst>
                                      </p:cBhvr>
                                      <p:tavLst>
                                        <p:tav tm="0">
                                          <p:val>
                                            <p:fltVal val="0"/>
                                          </p:val>
                                        </p:tav>
                                        <p:tav tm="100000">
                                          <p:val>
                                            <p:strVal val="#ppt_h"/>
                                          </p:val>
                                        </p:tav>
                                      </p:tavLst>
                                    </p:anim>
                                    <p:animEffect transition="in" filter="fade">
                                      <p:cBhvr>
                                        <p:cTn id="65" dur="500"/>
                                        <p:tgtEl>
                                          <p:spTgt spid="9226"/>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9240"/>
                                        </p:tgtEl>
                                        <p:attrNameLst>
                                          <p:attrName>style.visibility</p:attrName>
                                        </p:attrNameLst>
                                      </p:cBhvr>
                                      <p:to>
                                        <p:strVal val="visible"/>
                                      </p:to>
                                    </p:set>
                                    <p:anim calcmode="lin" valueType="num">
                                      <p:cBhvr>
                                        <p:cTn id="70" dur="500" fill="hold"/>
                                        <p:tgtEl>
                                          <p:spTgt spid="9240"/>
                                        </p:tgtEl>
                                        <p:attrNameLst>
                                          <p:attrName>ppt_w</p:attrName>
                                        </p:attrNameLst>
                                      </p:cBhvr>
                                      <p:tavLst>
                                        <p:tav tm="0">
                                          <p:val>
                                            <p:fltVal val="0"/>
                                          </p:val>
                                        </p:tav>
                                        <p:tav tm="100000">
                                          <p:val>
                                            <p:strVal val="#ppt_w"/>
                                          </p:val>
                                        </p:tav>
                                      </p:tavLst>
                                    </p:anim>
                                    <p:anim calcmode="lin" valueType="num">
                                      <p:cBhvr>
                                        <p:cTn id="71" dur="500" fill="hold"/>
                                        <p:tgtEl>
                                          <p:spTgt spid="9240"/>
                                        </p:tgtEl>
                                        <p:attrNameLst>
                                          <p:attrName>ppt_h</p:attrName>
                                        </p:attrNameLst>
                                      </p:cBhvr>
                                      <p:tavLst>
                                        <p:tav tm="0">
                                          <p:val>
                                            <p:fltVal val="0"/>
                                          </p:val>
                                        </p:tav>
                                        <p:tav tm="100000">
                                          <p:val>
                                            <p:strVal val="#ppt_h"/>
                                          </p:val>
                                        </p:tav>
                                      </p:tavLst>
                                    </p:anim>
                                    <p:animEffect transition="in" filter="fade">
                                      <p:cBhvr>
                                        <p:cTn id="72" dur="500"/>
                                        <p:tgtEl>
                                          <p:spTgt spid="9240"/>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nodeType="clickEffect">
                                  <p:stCondLst>
                                    <p:cond delay="0"/>
                                  </p:stCondLst>
                                  <p:childTnLst>
                                    <p:set>
                                      <p:cBhvr>
                                        <p:cTn id="76" dur="1" fill="hold">
                                          <p:stCondLst>
                                            <p:cond delay="0"/>
                                          </p:stCondLst>
                                        </p:cTn>
                                        <p:tgtEl>
                                          <p:spTgt spid="9228"/>
                                        </p:tgtEl>
                                        <p:attrNameLst>
                                          <p:attrName>style.visibility</p:attrName>
                                        </p:attrNameLst>
                                      </p:cBhvr>
                                      <p:to>
                                        <p:strVal val="visible"/>
                                      </p:to>
                                    </p:set>
                                    <p:anim calcmode="lin" valueType="num">
                                      <p:cBhvr>
                                        <p:cTn id="77" dur="500" fill="hold"/>
                                        <p:tgtEl>
                                          <p:spTgt spid="9228"/>
                                        </p:tgtEl>
                                        <p:attrNameLst>
                                          <p:attrName>ppt_w</p:attrName>
                                        </p:attrNameLst>
                                      </p:cBhvr>
                                      <p:tavLst>
                                        <p:tav tm="0">
                                          <p:val>
                                            <p:fltVal val="0"/>
                                          </p:val>
                                        </p:tav>
                                        <p:tav tm="100000">
                                          <p:val>
                                            <p:strVal val="#ppt_w"/>
                                          </p:val>
                                        </p:tav>
                                      </p:tavLst>
                                    </p:anim>
                                    <p:anim calcmode="lin" valueType="num">
                                      <p:cBhvr>
                                        <p:cTn id="78" dur="500" fill="hold"/>
                                        <p:tgtEl>
                                          <p:spTgt spid="9228"/>
                                        </p:tgtEl>
                                        <p:attrNameLst>
                                          <p:attrName>ppt_h</p:attrName>
                                        </p:attrNameLst>
                                      </p:cBhvr>
                                      <p:tavLst>
                                        <p:tav tm="0">
                                          <p:val>
                                            <p:fltVal val="0"/>
                                          </p:val>
                                        </p:tav>
                                        <p:tav tm="100000">
                                          <p:val>
                                            <p:strVal val="#ppt_h"/>
                                          </p:val>
                                        </p:tav>
                                      </p:tavLst>
                                    </p:anim>
                                    <p:animEffect transition="in" filter="fade">
                                      <p:cBhvr>
                                        <p:cTn id="79" dur="500"/>
                                        <p:tgtEl>
                                          <p:spTgt spid="9228"/>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nodeType="clickEffect">
                                  <p:stCondLst>
                                    <p:cond delay="0"/>
                                  </p:stCondLst>
                                  <p:childTnLst>
                                    <p:set>
                                      <p:cBhvr>
                                        <p:cTn id="83" dur="1" fill="hold">
                                          <p:stCondLst>
                                            <p:cond delay="0"/>
                                          </p:stCondLst>
                                        </p:cTn>
                                        <p:tgtEl>
                                          <p:spTgt spid="9244"/>
                                        </p:tgtEl>
                                        <p:attrNameLst>
                                          <p:attrName>style.visibility</p:attrName>
                                        </p:attrNameLst>
                                      </p:cBhvr>
                                      <p:to>
                                        <p:strVal val="visible"/>
                                      </p:to>
                                    </p:set>
                                    <p:anim calcmode="lin" valueType="num">
                                      <p:cBhvr>
                                        <p:cTn id="84" dur="500" fill="hold"/>
                                        <p:tgtEl>
                                          <p:spTgt spid="9244"/>
                                        </p:tgtEl>
                                        <p:attrNameLst>
                                          <p:attrName>ppt_w</p:attrName>
                                        </p:attrNameLst>
                                      </p:cBhvr>
                                      <p:tavLst>
                                        <p:tav tm="0">
                                          <p:val>
                                            <p:fltVal val="0"/>
                                          </p:val>
                                        </p:tav>
                                        <p:tav tm="100000">
                                          <p:val>
                                            <p:strVal val="#ppt_w"/>
                                          </p:val>
                                        </p:tav>
                                      </p:tavLst>
                                    </p:anim>
                                    <p:anim calcmode="lin" valueType="num">
                                      <p:cBhvr>
                                        <p:cTn id="85" dur="500" fill="hold"/>
                                        <p:tgtEl>
                                          <p:spTgt spid="9244"/>
                                        </p:tgtEl>
                                        <p:attrNameLst>
                                          <p:attrName>ppt_h</p:attrName>
                                        </p:attrNameLst>
                                      </p:cBhvr>
                                      <p:tavLst>
                                        <p:tav tm="0">
                                          <p:val>
                                            <p:fltVal val="0"/>
                                          </p:val>
                                        </p:tav>
                                        <p:tav tm="100000">
                                          <p:val>
                                            <p:strVal val="#ppt_h"/>
                                          </p:val>
                                        </p:tav>
                                      </p:tavLst>
                                    </p:anim>
                                    <p:animEffect transition="in" filter="fade">
                                      <p:cBhvr>
                                        <p:cTn id="86" dur="500"/>
                                        <p:tgtEl>
                                          <p:spTgt spid="9244"/>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nodeType="clickEffect">
                                  <p:stCondLst>
                                    <p:cond delay="0"/>
                                  </p:stCondLst>
                                  <p:childTnLst>
                                    <p:set>
                                      <p:cBhvr>
                                        <p:cTn id="90" dur="1" fill="hold">
                                          <p:stCondLst>
                                            <p:cond delay="0"/>
                                          </p:stCondLst>
                                        </p:cTn>
                                        <p:tgtEl>
                                          <p:spTgt spid="9246"/>
                                        </p:tgtEl>
                                        <p:attrNameLst>
                                          <p:attrName>style.visibility</p:attrName>
                                        </p:attrNameLst>
                                      </p:cBhvr>
                                      <p:to>
                                        <p:strVal val="visible"/>
                                      </p:to>
                                    </p:set>
                                    <p:anim calcmode="lin" valueType="num">
                                      <p:cBhvr>
                                        <p:cTn id="91" dur="500" fill="hold"/>
                                        <p:tgtEl>
                                          <p:spTgt spid="9246"/>
                                        </p:tgtEl>
                                        <p:attrNameLst>
                                          <p:attrName>ppt_w</p:attrName>
                                        </p:attrNameLst>
                                      </p:cBhvr>
                                      <p:tavLst>
                                        <p:tav tm="0">
                                          <p:val>
                                            <p:fltVal val="0"/>
                                          </p:val>
                                        </p:tav>
                                        <p:tav tm="100000">
                                          <p:val>
                                            <p:strVal val="#ppt_w"/>
                                          </p:val>
                                        </p:tav>
                                      </p:tavLst>
                                    </p:anim>
                                    <p:anim calcmode="lin" valueType="num">
                                      <p:cBhvr>
                                        <p:cTn id="92" dur="500" fill="hold"/>
                                        <p:tgtEl>
                                          <p:spTgt spid="9246"/>
                                        </p:tgtEl>
                                        <p:attrNameLst>
                                          <p:attrName>ppt_h</p:attrName>
                                        </p:attrNameLst>
                                      </p:cBhvr>
                                      <p:tavLst>
                                        <p:tav tm="0">
                                          <p:val>
                                            <p:fltVal val="0"/>
                                          </p:val>
                                        </p:tav>
                                        <p:tav tm="100000">
                                          <p:val>
                                            <p:strVal val="#ppt_h"/>
                                          </p:val>
                                        </p:tav>
                                      </p:tavLst>
                                    </p:anim>
                                    <p:animEffect transition="in" filter="fade">
                                      <p:cBhvr>
                                        <p:cTn id="93" dur="500"/>
                                        <p:tgtEl>
                                          <p:spTgt spid="9246"/>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16" fill="hold" nodeType="clickEffect">
                                  <p:stCondLst>
                                    <p:cond delay="0"/>
                                  </p:stCondLst>
                                  <p:childTnLst>
                                    <p:set>
                                      <p:cBhvr>
                                        <p:cTn id="97" dur="1" fill="hold">
                                          <p:stCondLst>
                                            <p:cond delay="0"/>
                                          </p:stCondLst>
                                        </p:cTn>
                                        <p:tgtEl>
                                          <p:spTgt spid="9248"/>
                                        </p:tgtEl>
                                        <p:attrNameLst>
                                          <p:attrName>style.visibility</p:attrName>
                                        </p:attrNameLst>
                                      </p:cBhvr>
                                      <p:to>
                                        <p:strVal val="visible"/>
                                      </p:to>
                                    </p:set>
                                    <p:anim calcmode="lin" valueType="num">
                                      <p:cBhvr>
                                        <p:cTn id="98" dur="500" fill="hold"/>
                                        <p:tgtEl>
                                          <p:spTgt spid="9248"/>
                                        </p:tgtEl>
                                        <p:attrNameLst>
                                          <p:attrName>ppt_w</p:attrName>
                                        </p:attrNameLst>
                                      </p:cBhvr>
                                      <p:tavLst>
                                        <p:tav tm="0">
                                          <p:val>
                                            <p:fltVal val="0"/>
                                          </p:val>
                                        </p:tav>
                                        <p:tav tm="100000">
                                          <p:val>
                                            <p:strVal val="#ppt_w"/>
                                          </p:val>
                                        </p:tav>
                                      </p:tavLst>
                                    </p:anim>
                                    <p:anim calcmode="lin" valueType="num">
                                      <p:cBhvr>
                                        <p:cTn id="99" dur="500" fill="hold"/>
                                        <p:tgtEl>
                                          <p:spTgt spid="9248"/>
                                        </p:tgtEl>
                                        <p:attrNameLst>
                                          <p:attrName>ppt_h</p:attrName>
                                        </p:attrNameLst>
                                      </p:cBhvr>
                                      <p:tavLst>
                                        <p:tav tm="0">
                                          <p:val>
                                            <p:fltVal val="0"/>
                                          </p:val>
                                        </p:tav>
                                        <p:tav tm="100000">
                                          <p:val>
                                            <p:strVal val="#ppt_h"/>
                                          </p:val>
                                        </p:tav>
                                      </p:tavLst>
                                    </p:anim>
                                    <p:animEffect transition="in" filter="fade">
                                      <p:cBhvr>
                                        <p:cTn id="100" dur="500"/>
                                        <p:tgtEl>
                                          <p:spTgt spid="9248"/>
                                        </p:tgtEl>
                                      </p:cBhvr>
                                    </p:animEffect>
                                  </p:childTnLst>
                                </p:cTn>
                              </p:par>
                            </p:childTnLst>
                          </p:cTn>
                        </p:par>
                      </p:childTnLst>
                    </p:cTn>
                  </p:par>
                  <p:par>
                    <p:cTn id="101" fill="hold">
                      <p:stCondLst>
                        <p:cond delay="indefinite"/>
                      </p:stCondLst>
                      <p:childTnLst>
                        <p:par>
                          <p:cTn id="102" fill="hold">
                            <p:stCondLst>
                              <p:cond delay="0"/>
                            </p:stCondLst>
                            <p:childTnLst>
                              <p:par>
                                <p:cTn id="103" presetID="53" presetClass="entr" presetSubtype="16" fill="hold" nodeType="clickEffect">
                                  <p:stCondLst>
                                    <p:cond delay="0"/>
                                  </p:stCondLst>
                                  <p:childTnLst>
                                    <p:set>
                                      <p:cBhvr>
                                        <p:cTn id="104" dur="1" fill="hold">
                                          <p:stCondLst>
                                            <p:cond delay="0"/>
                                          </p:stCondLst>
                                        </p:cTn>
                                        <p:tgtEl>
                                          <p:spTgt spid="9252"/>
                                        </p:tgtEl>
                                        <p:attrNameLst>
                                          <p:attrName>style.visibility</p:attrName>
                                        </p:attrNameLst>
                                      </p:cBhvr>
                                      <p:to>
                                        <p:strVal val="visible"/>
                                      </p:to>
                                    </p:set>
                                    <p:anim calcmode="lin" valueType="num">
                                      <p:cBhvr>
                                        <p:cTn id="105" dur="500" fill="hold"/>
                                        <p:tgtEl>
                                          <p:spTgt spid="9252"/>
                                        </p:tgtEl>
                                        <p:attrNameLst>
                                          <p:attrName>ppt_w</p:attrName>
                                        </p:attrNameLst>
                                      </p:cBhvr>
                                      <p:tavLst>
                                        <p:tav tm="0">
                                          <p:val>
                                            <p:fltVal val="0"/>
                                          </p:val>
                                        </p:tav>
                                        <p:tav tm="100000">
                                          <p:val>
                                            <p:strVal val="#ppt_w"/>
                                          </p:val>
                                        </p:tav>
                                      </p:tavLst>
                                    </p:anim>
                                    <p:anim calcmode="lin" valueType="num">
                                      <p:cBhvr>
                                        <p:cTn id="106" dur="500" fill="hold"/>
                                        <p:tgtEl>
                                          <p:spTgt spid="9252"/>
                                        </p:tgtEl>
                                        <p:attrNameLst>
                                          <p:attrName>ppt_h</p:attrName>
                                        </p:attrNameLst>
                                      </p:cBhvr>
                                      <p:tavLst>
                                        <p:tav tm="0">
                                          <p:val>
                                            <p:fltVal val="0"/>
                                          </p:val>
                                        </p:tav>
                                        <p:tav tm="100000">
                                          <p:val>
                                            <p:strVal val="#ppt_h"/>
                                          </p:val>
                                        </p:tav>
                                      </p:tavLst>
                                    </p:anim>
                                    <p:animEffect transition="in" filter="fade">
                                      <p:cBhvr>
                                        <p:cTn id="107" dur="500"/>
                                        <p:tgtEl>
                                          <p:spTgt spid="92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8" name="כותרת 6">
            <a:extLst>
              <a:ext uri="{FF2B5EF4-FFF2-40B4-BE49-F238E27FC236}">
                <a16:creationId xmlns:a16="http://schemas.microsoft.com/office/drawing/2014/main" id="{084131BE-668E-4767-8B64-11D46E61DBB2}"/>
              </a:ext>
            </a:extLst>
          </p:cNvPr>
          <p:cNvSpPr>
            <a:spLocks noGrp="1"/>
          </p:cNvSpPr>
          <p:nvPr>
            <p:ph type="title"/>
          </p:nvPr>
        </p:nvSpPr>
        <p:spPr>
          <a:xfrm>
            <a:off x="1680635" y="110253"/>
            <a:ext cx="9642231" cy="720000"/>
          </a:xfrm>
        </p:spPr>
        <p:txBody>
          <a:bodyPr/>
          <a:lstStyle/>
          <a:p>
            <a:r>
              <a:rPr lang="en-US" dirty="0">
                <a:solidFill>
                  <a:srgbClr val="192A72"/>
                </a:solidFill>
              </a:rPr>
              <a:t>REVIEW</a:t>
            </a:r>
            <a:endParaRPr lang="he-IL" dirty="0">
              <a:solidFill>
                <a:srgbClr val="192A72"/>
              </a:solidFill>
            </a:endParaRPr>
          </a:p>
        </p:txBody>
      </p:sp>
      <p:sp>
        <p:nvSpPr>
          <p:cNvPr id="6" name="כותרת 6">
            <a:extLst>
              <a:ext uri="{FF2B5EF4-FFF2-40B4-BE49-F238E27FC236}">
                <a16:creationId xmlns:a16="http://schemas.microsoft.com/office/drawing/2014/main" id="{34A0AC84-4F07-48D5-9E38-49B2A8F4BA04}"/>
              </a:ext>
            </a:extLst>
          </p:cNvPr>
          <p:cNvSpPr txBox="1">
            <a:spLocks/>
          </p:cNvSpPr>
          <p:nvPr/>
        </p:nvSpPr>
        <p:spPr>
          <a:xfrm>
            <a:off x="602056" y="869513"/>
            <a:ext cx="10987888" cy="1852914"/>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3200" b="0" dirty="0">
                <a:solidFill>
                  <a:srgbClr val="12B4BC"/>
                </a:solidFill>
              </a:rPr>
              <a:t>Name the four organizational</a:t>
            </a:r>
          </a:p>
          <a:p>
            <a:r>
              <a:rPr lang="en-US" sz="3200" b="0" dirty="0">
                <a:solidFill>
                  <a:srgbClr val="12B4BC"/>
                </a:solidFill>
              </a:rPr>
              <a:t> tools for preparing an oral presentation:</a:t>
            </a:r>
          </a:p>
        </p:txBody>
      </p:sp>
      <p:sp>
        <p:nvSpPr>
          <p:cNvPr id="7" name="כותרת 6">
            <a:extLst>
              <a:ext uri="{FF2B5EF4-FFF2-40B4-BE49-F238E27FC236}">
                <a16:creationId xmlns:a16="http://schemas.microsoft.com/office/drawing/2014/main" id="{6DDD2015-D37D-40EE-A54C-BCFA347AC69B}"/>
              </a:ext>
            </a:extLst>
          </p:cNvPr>
          <p:cNvSpPr txBox="1">
            <a:spLocks/>
          </p:cNvSpPr>
          <p:nvPr/>
        </p:nvSpPr>
        <p:spPr>
          <a:xfrm>
            <a:off x="6096000" y="3838519"/>
            <a:ext cx="2808083" cy="954824"/>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endParaRPr lang="en-US" sz="2400" b="0" u="sng" dirty="0">
              <a:solidFill>
                <a:srgbClr val="192A72"/>
              </a:solidFill>
            </a:endParaRPr>
          </a:p>
          <a:p>
            <a:r>
              <a:rPr lang="en-US" sz="2400" b="0" u="sng" dirty="0">
                <a:solidFill>
                  <a:srgbClr val="192A72"/>
                </a:solidFill>
                <a:hlinkClick r:id="rId3" action="ppaction://hlinkfile"/>
              </a:rPr>
              <a:t>tools</a:t>
            </a:r>
            <a:endParaRPr lang="en-US" sz="2400" b="0" u="sng" dirty="0">
              <a:solidFill>
                <a:srgbClr val="192A72"/>
              </a:solidFill>
            </a:endParaRPr>
          </a:p>
          <a:p>
            <a:endParaRPr lang="en-US" sz="2400" b="0" u="sng" dirty="0">
              <a:solidFill>
                <a:srgbClr val="192A72"/>
              </a:solidFill>
            </a:endParaRPr>
          </a:p>
          <a:p>
            <a:endParaRPr lang="en-US" sz="2400" b="0" u="sng" dirty="0">
              <a:solidFill>
                <a:srgbClr val="192A72"/>
              </a:solidFill>
            </a:endParaRPr>
          </a:p>
        </p:txBody>
      </p:sp>
      <p:sp>
        <p:nvSpPr>
          <p:cNvPr id="9" name="כותרת 6">
            <a:extLst>
              <a:ext uri="{FF2B5EF4-FFF2-40B4-BE49-F238E27FC236}">
                <a16:creationId xmlns:a16="http://schemas.microsoft.com/office/drawing/2014/main" id="{629BA124-CA54-4294-BBAA-D0067AFF23F0}"/>
              </a:ext>
            </a:extLst>
          </p:cNvPr>
          <p:cNvSpPr txBox="1">
            <a:spLocks/>
          </p:cNvSpPr>
          <p:nvPr/>
        </p:nvSpPr>
        <p:spPr>
          <a:xfrm>
            <a:off x="8514783" y="3838519"/>
            <a:ext cx="2808083" cy="954824"/>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endParaRPr lang="en-US" sz="2400" b="0" u="sng" dirty="0">
              <a:solidFill>
                <a:srgbClr val="192A72"/>
              </a:solidFill>
            </a:endParaRPr>
          </a:p>
          <a:p>
            <a:r>
              <a:rPr lang="en-US" sz="2400" b="0" u="sng" dirty="0">
                <a:solidFill>
                  <a:srgbClr val="192A72"/>
                </a:solidFill>
              </a:rPr>
              <a:t>audience</a:t>
            </a:r>
          </a:p>
          <a:p>
            <a:endParaRPr lang="en-US" sz="2400" b="0" u="sng" dirty="0">
              <a:solidFill>
                <a:srgbClr val="192A72"/>
              </a:solidFill>
            </a:endParaRPr>
          </a:p>
          <a:p>
            <a:endParaRPr lang="en-US" sz="2400" b="0" u="sng" dirty="0">
              <a:solidFill>
                <a:srgbClr val="192A72"/>
              </a:solidFill>
            </a:endParaRPr>
          </a:p>
        </p:txBody>
      </p:sp>
      <p:sp>
        <p:nvSpPr>
          <p:cNvPr id="10" name="כותרת 6">
            <a:extLst>
              <a:ext uri="{FF2B5EF4-FFF2-40B4-BE49-F238E27FC236}">
                <a16:creationId xmlns:a16="http://schemas.microsoft.com/office/drawing/2014/main" id="{9B8FE0B0-2097-4ABB-B264-1A83295936DF}"/>
              </a:ext>
            </a:extLst>
          </p:cNvPr>
          <p:cNvSpPr txBox="1">
            <a:spLocks/>
          </p:cNvSpPr>
          <p:nvPr/>
        </p:nvSpPr>
        <p:spPr>
          <a:xfrm>
            <a:off x="3864524" y="3838519"/>
            <a:ext cx="2808083" cy="954824"/>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endParaRPr lang="en-US" sz="2400" b="0" u="sng" dirty="0">
              <a:solidFill>
                <a:srgbClr val="192A72"/>
              </a:solidFill>
            </a:endParaRPr>
          </a:p>
          <a:p>
            <a:r>
              <a:rPr lang="en-US" sz="2400" b="0" u="sng" dirty="0">
                <a:solidFill>
                  <a:srgbClr val="192A72"/>
                </a:solidFill>
              </a:rPr>
              <a:t>content</a:t>
            </a:r>
          </a:p>
          <a:p>
            <a:endParaRPr lang="en-US" sz="2400" b="0" u="sng" dirty="0">
              <a:solidFill>
                <a:srgbClr val="192A72"/>
              </a:solidFill>
            </a:endParaRPr>
          </a:p>
          <a:p>
            <a:endParaRPr lang="en-US" sz="2400" b="0" u="sng" dirty="0">
              <a:solidFill>
                <a:srgbClr val="192A72"/>
              </a:solidFill>
            </a:endParaRPr>
          </a:p>
        </p:txBody>
      </p:sp>
      <p:sp>
        <p:nvSpPr>
          <p:cNvPr id="11" name="כותרת 6">
            <a:extLst>
              <a:ext uri="{FF2B5EF4-FFF2-40B4-BE49-F238E27FC236}">
                <a16:creationId xmlns:a16="http://schemas.microsoft.com/office/drawing/2014/main" id="{6A95EC45-E163-47C4-8B32-1F0986D02E31}"/>
              </a:ext>
            </a:extLst>
          </p:cNvPr>
          <p:cNvSpPr txBox="1">
            <a:spLocks/>
          </p:cNvSpPr>
          <p:nvPr/>
        </p:nvSpPr>
        <p:spPr>
          <a:xfrm>
            <a:off x="1445741" y="3838519"/>
            <a:ext cx="2808083" cy="954824"/>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endParaRPr lang="en-US" sz="2400" b="0" u="sng" dirty="0">
              <a:solidFill>
                <a:srgbClr val="192A72"/>
              </a:solidFill>
            </a:endParaRPr>
          </a:p>
          <a:p>
            <a:r>
              <a:rPr lang="en-US" sz="2400" b="0" u="sng" dirty="0">
                <a:solidFill>
                  <a:srgbClr val="192A72"/>
                </a:solidFill>
              </a:rPr>
              <a:t>subject</a:t>
            </a:r>
          </a:p>
          <a:p>
            <a:endParaRPr lang="en-US" sz="2400" b="0" u="sng" dirty="0">
              <a:solidFill>
                <a:srgbClr val="192A72"/>
              </a:solidFill>
            </a:endParaRPr>
          </a:p>
          <a:p>
            <a:endParaRPr lang="en-US" sz="2400" b="0" u="sng" dirty="0">
              <a:solidFill>
                <a:srgbClr val="192A72"/>
              </a:solidFill>
            </a:endParaRPr>
          </a:p>
        </p:txBody>
      </p:sp>
    </p:spTree>
    <p:extLst>
      <p:ext uri="{BB962C8B-B14F-4D97-AF65-F5344CB8AC3E}">
        <p14:creationId xmlns:p14="http://schemas.microsoft.com/office/powerpoint/2010/main" val="786675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8" name="כותרת 6">
            <a:extLst>
              <a:ext uri="{FF2B5EF4-FFF2-40B4-BE49-F238E27FC236}">
                <a16:creationId xmlns:a16="http://schemas.microsoft.com/office/drawing/2014/main" id="{084131BE-668E-4767-8B64-11D46E61DBB2}"/>
              </a:ext>
            </a:extLst>
          </p:cNvPr>
          <p:cNvSpPr>
            <a:spLocks noGrp="1"/>
          </p:cNvSpPr>
          <p:nvPr>
            <p:ph type="title"/>
          </p:nvPr>
        </p:nvSpPr>
        <p:spPr>
          <a:xfrm>
            <a:off x="1680635" y="110253"/>
            <a:ext cx="9642231" cy="720000"/>
          </a:xfrm>
        </p:spPr>
        <p:txBody>
          <a:bodyPr/>
          <a:lstStyle/>
          <a:p>
            <a:r>
              <a:rPr lang="en-US" dirty="0">
                <a:solidFill>
                  <a:srgbClr val="192A72"/>
                </a:solidFill>
              </a:rPr>
              <a:t>BREAK</a:t>
            </a:r>
            <a:endParaRPr lang="he-IL" dirty="0">
              <a:solidFill>
                <a:srgbClr val="192A72"/>
              </a:solidFill>
            </a:endParaRPr>
          </a:p>
        </p:txBody>
      </p:sp>
      <p:sp>
        <p:nvSpPr>
          <p:cNvPr id="4" name="כותרת 6">
            <a:extLst>
              <a:ext uri="{FF2B5EF4-FFF2-40B4-BE49-F238E27FC236}">
                <a16:creationId xmlns:a16="http://schemas.microsoft.com/office/drawing/2014/main" id="{421EE01F-A36D-4FC0-B10B-A84DAF16E4C9}"/>
              </a:ext>
            </a:extLst>
          </p:cNvPr>
          <p:cNvSpPr txBox="1">
            <a:spLocks/>
          </p:cNvSpPr>
          <p:nvPr/>
        </p:nvSpPr>
        <p:spPr>
          <a:xfrm>
            <a:off x="1554031" y="577544"/>
            <a:ext cx="9895438" cy="4227766"/>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4000" u="sng" dirty="0">
                <a:solidFill>
                  <a:srgbClr val="192A72"/>
                </a:solidFill>
              </a:rPr>
              <a:t>Up next:   </a:t>
            </a:r>
          </a:p>
          <a:p>
            <a:endParaRPr lang="en-US" sz="4000" dirty="0">
              <a:solidFill>
                <a:srgbClr val="192A72"/>
              </a:solidFill>
            </a:endParaRPr>
          </a:p>
          <a:p>
            <a:r>
              <a:rPr lang="en-US" sz="4000" dirty="0">
                <a:solidFill>
                  <a:srgbClr val="192A72"/>
                </a:solidFill>
              </a:rPr>
              <a:t>How to Present Your Oral Presentation</a:t>
            </a:r>
          </a:p>
        </p:txBody>
      </p:sp>
    </p:spTree>
    <p:extLst>
      <p:ext uri="{BB962C8B-B14F-4D97-AF65-F5344CB8AC3E}">
        <p14:creationId xmlns:p14="http://schemas.microsoft.com/office/powerpoint/2010/main" val="17297667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8" name="כותרת 6">
            <a:extLst>
              <a:ext uri="{FF2B5EF4-FFF2-40B4-BE49-F238E27FC236}">
                <a16:creationId xmlns:a16="http://schemas.microsoft.com/office/drawing/2014/main" id="{084131BE-668E-4767-8B64-11D46E61DBB2}"/>
              </a:ext>
            </a:extLst>
          </p:cNvPr>
          <p:cNvSpPr>
            <a:spLocks noGrp="1"/>
          </p:cNvSpPr>
          <p:nvPr>
            <p:ph type="title"/>
          </p:nvPr>
        </p:nvSpPr>
        <p:spPr>
          <a:xfrm>
            <a:off x="1680635" y="110253"/>
            <a:ext cx="9642231" cy="720000"/>
          </a:xfrm>
        </p:spPr>
        <p:txBody>
          <a:bodyPr/>
          <a:lstStyle/>
          <a:p>
            <a:r>
              <a:rPr lang="en-US" dirty="0">
                <a:solidFill>
                  <a:srgbClr val="192A72"/>
                </a:solidFill>
              </a:rPr>
              <a:t>KEY WORDS PART 2</a:t>
            </a:r>
            <a:endParaRPr lang="he-IL" dirty="0">
              <a:solidFill>
                <a:srgbClr val="192A72"/>
              </a:solidFill>
            </a:endParaRPr>
          </a:p>
        </p:txBody>
      </p:sp>
      <p:sp>
        <p:nvSpPr>
          <p:cNvPr id="13" name="כותרת 6">
            <a:extLst>
              <a:ext uri="{FF2B5EF4-FFF2-40B4-BE49-F238E27FC236}">
                <a16:creationId xmlns:a16="http://schemas.microsoft.com/office/drawing/2014/main" id="{F5DADE6E-A7C6-4D11-9FFE-4D9E5D68D0C2}"/>
              </a:ext>
            </a:extLst>
          </p:cNvPr>
          <p:cNvSpPr txBox="1">
            <a:spLocks/>
          </p:cNvSpPr>
          <p:nvPr/>
        </p:nvSpPr>
        <p:spPr>
          <a:xfrm>
            <a:off x="3693138" y="1236192"/>
            <a:ext cx="4808900" cy="4447916"/>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pPr>
              <a:lnSpc>
                <a:spcPct val="150000"/>
              </a:lnSpc>
            </a:pPr>
            <a:endParaRPr lang="en-US" sz="2400" b="0" dirty="0">
              <a:solidFill>
                <a:srgbClr val="192A72"/>
              </a:solidFill>
            </a:endParaRPr>
          </a:p>
          <a:p>
            <a:pPr>
              <a:lnSpc>
                <a:spcPct val="150000"/>
              </a:lnSpc>
            </a:pPr>
            <a:r>
              <a:rPr lang="en-US" sz="2400" b="0" dirty="0">
                <a:solidFill>
                  <a:srgbClr val="192A72"/>
                </a:solidFill>
              </a:rPr>
              <a:t>intonation</a:t>
            </a:r>
          </a:p>
          <a:p>
            <a:pPr>
              <a:lnSpc>
                <a:spcPct val="150000"/>
              </a:lnSpc>
            </a:pPr>
            <a:r>
              <a:rPr lang="en-US" sz="2400" b="0" dirty="0">
                <a:solidFill>
                  <a:srgbClr val="192A72"/>
                </a:solidFill>
              </a:rPr>
              <a:t>variation</a:t>
            </a:r>
          </a:p>
          <a:p>
            <a:pPr>
              <a:lnSpc>
                <a:spcPct val="150000"/>
              </a:lnSpc>
            </a:pPr>
            <a:r>
              <a:rPr lang="en-US" sz="2400" b="0" dirty="0">
                <a:solidFill>
                  <a:srgbClr val="192A72"/>
                </a:solidFill>
              </a:rPr>
              <a:t>gestures</a:t>
            </a:r>
          </a:p>
          <a:p>
            <a:pPr>
              <a:lnSpc>
                <a:spcPct val="150000"/>
              </a:lnSpc>
            </a:pPr>
            <a:r>
              <a:rPr lang="en-US" sz="2400" b="0" dirty="0">
                <a:solidFill>
                  <a:srgbClr val="192A72"/>
                </a:solidFill>
              </a:rPr>
              <a:t>body language</a:t>
            </a:r>
          </a:p>
          <a:p>
            <a:pPr>
              <a:lnSpc>
                <a:spcPct val="150000"/>
              </a:lnSpc>
            </a:pPr>
            <a:r>
              <a:rPr lang="en-US" sz="2400" b="0" dirty="0">
                <a:solidFill>
                  <a:srgbClr val="192A72"/>
                </a:solidFill>
              </a:rPr>
              <a:t>movement</a:t>
            </a:r>
          </a:p>
          <a:p>
            <a:pPr>
              <a:lnSpc>
                <a:spcPct val="150000"/>
              </a:lnSpc>
            </a:pPr>
            <a:r>
              <a:rPr lang="en-US" sz="2400" b="0" dirty="0">
                <a:solidFill>
                  <a:srgbClr val="192A72"/>
                </a:solidFill>
              </a:rPr>
              <a:t>eye contact</a:t>
            </a:r>
          </a:p>
          <a:p>
            <a:pPr>
              <a:lnSpc>
                <a:spcPct val="150000"/>
              </a:lnSpc>
            </a:pPr>
            <a:r>
              <a:rPr lang="en-US" sz="2400" b="0" dirty="0">
                <a:solidFill>
                  <a:srgbClr val="192A72"/>
                </a:solidFill>
              </a:rPr>
              <a:t>entrance</a:t>
            </a:r>
          </a:p>
          <a:p>
            <a:pPr>
              <a:lnSpc>
                <a:spcPct val="150000"/>
              </a:lnSpc>
            </a:pPr>
            <a:endParaRPr lang="en-US" sz="2400" b="0" dirty="0">
              <a:solidFill>
                <a:srgbClr val="192A72"/>
              </a:solidFill>
            </a:endParaRPr>
          </a:p>
        </p:txBody>
      </p:sp>
    </p:spTree>
    <p:extLst>
      <p:ext uri="{BB962C8B-B14F-4D97-AF65-F5344CB8AC3E}">
        <p14:creationId xmlns:p14="http://schemas.microsoft.com/office/powerpoint/2010/main" val="1408781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8" name="כותרת 6">
            <a:extLst>
              <a:ext uri="{FF2B5EF4-FFF2-40B4-BE49-F238E27FC236}">
                <a16:creationId xmlns:a16="http://schemas.microsoft.com/office/drawing/2014/main" id="{084131BE-668E-4767-8B64-11D46E61DBB2}"/>
              </a:ext>
            </a:extLst>
          </p:cNvPr>
          <p:cNvSpPr>
            <a:spLocks noGrp="1"/>
          </p:cNvSpPr>
          <p:nvPr>
            <p:ph type="title"/>
          </p:nvPr>
        </p:nvSpPr>
        <p:spPr>
          <a:xfrm>
            <a:off x="1680635" y="110253"/>
            <a:ext cx="9642231" cy="720000"/>
          </a:xfrm>
        </p:spPr>
        <p:txBody>
          <a:bodyPr/>
          <a:lstStyle/>
          <a:p>
            <a:r>
              <a:rPr lang="en-US" dirty="0">
                <a:solidFill>
                  <a:srgbClr val="192A72"/>
                </a:solidFill>
              </a:rPr>
              <a:t>Presentation</a:t>
            </a:r>
            <a:endParaRPr lang="he-IL" dirty="0">
              <a:solidFill>
                <a:srgbClr val="192A72"/>
              </a:solidFill>
            </a:endParaRPr>
          </a:p>
        </p:txBody>
      </p:sp>
      <p:sp>
        <p:nvSpPr>
          <p:cNvPr id="4" name="כותרת 6">
            <a:extLst>
              <a:ext uri="{FF2B5EF4-FFF2-40B4-BE49-F238E27FC236}">
                <a16:creationId xmlns:a16="http://schemas.microsoft.com/office/drawing/2014/main" id="{421EE01F-A36D-4FC0-B10B-A84DAF16E4C9}"/>
              </a:ext>
            </a:extLst>
          </p:cNvPr>
          <p:cNvSpPr txBox="1">
            <a:spLocks/>
          </p:cNvSpPr>
          <p:nvPr/>
        </p:nvSpPr>
        <p:spPr>
          <a:xfrm>
            <a:off x="1149869" y="884163"/>
            <a:ext cx="9895438" cy="4227766"/>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2400" b="0" u="sng" dirty="0">
                <a:solidFill>
                  <a:srgbClr val="192A72"/>
                </a:solidFill>
              </a:rPr>
              <a:t>me</a:t>
            </a:r>
          </a:p>
          <a:p>
            <a:endParaRPr lang="en-US" sz="2400" b="0" u="sng" dirty="0">
              <a:solidFill>
                <a:srgbClr val="192A72"/>
              </a:solidFill>
            </a:endParaRPr>
          </a:p>
          <a:p>
            <a:r>
              <a:rPr lang="en-US" sz="2400" b="0" u="sng" dirty="0">
                <a:solidFill>
                  <a:srgbClr val="192A72"/>
                </a:solidFill>
              </a:rPr>
              <a:t>dress</a:t>
            </a:r>
          </a:p>
          <a:p>
            <a:endParaRPr lang="en-US" sz="2400" b="0" u="sng" dirty="0">
              <a:solidFill>
                <a:srgbClr val="192A72"/>
              </a:solidFill>
            </a:endParaRPr>
          </a:p>
          <a:p>
            <a:r>
              <a:rPr lang="en-US" sz="2400" b="0" u="sng" dirty="0">
                <a:solidFill>
                  <a:srgbClr val="192A72"/>
                </a:solidFill>
              </a:rPr>
              <a:t>body language</a:t>
            </a:r>
          </a:p>
          <a:p>
            <a:endParaRPr lang="en-US" sz="2400" b="0" u="sng" dirty="0">
              <a:solidFill>
                <a:srgbClr val="192A72"/>
              </a:solidFill>
            </a:endParaRPr>
          </a:p>
          <a:p>
            <a:r>
              <a:rPr lang="en-US" sz="2400" b="0" u="sng" dirty="0">
                <a:solidFill>
                  <a:srgbClr val="192A72"/>
                </a:solidFill>
              </a:rPr>
              <a:t>voice</a:t>
            </a:r>
          </a:p>
        </p:txBody>
      </p:sp>
    </p:spTree>
    <p:extLst>
      <p:ext uri="{BB962C8B-B14F-4D97-AF65-F5344CB8AC3E}">
        <p14:creationId xmlns:p14="http://schemas.microsoft.com/office/powerpoint/2010/main" val="1828845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5" name="Google Shape;55;p13"/>
          <p:cNvSpPr txBox="1"/>
          <p:nvPr/>
        </p:nvSpPr>
        <p:spPr>
          <a:xfrm>
            <a:off x="1629534" y="2695671"/>
            <a:ext cx="9208400" cy="1924651"/>
          </a:xfrm>
          <a:prstGeom prst="rect">
            <a:avLst/>
          </a:prstGeom>
          <a:noFill/>
          <a:ln>
            <a:noFill/>
          </a:ln>
        </p:spPr>
        <p:txBody>
          <a:bodyPr spcFirstLastPara="1" wrap="square" lIns="121904" tIns="121904" rIns="121904" bIns="121904" anchor="t" anchorCtr="0">
            <a:noAutofit/>
          </a:bodyPr>
          <a:lstStyle/>
          <a:p>
            <a:pPr marL="609600">
              <a:lnSpc>
                <a:spcPct val="150000"/>
              </a:lnSpc>
            </a:pPr>
            <a:endParaRPr dirty="0"/>
          </a:p>
        </p:txBody>
      </p:sp>
      <p:sp>
        <p:nvSpPr>
          <p:cNvPr id="5" name="כותרת 4"/>
          <p:cNvSpPr>
            <a:spLocks noGrp="1"/>
          </p:cNvSpPr>
          <p:nvPr>
            <p:ph type="ctrTitle"/>
          </p:nvPr>
        </p:nvSpPr>
        <p:spPr>
          <a:xfrm>
            <a:off x="259081" y="1723241"/>
            <a:ext cx="12192001" cy="1260164"/>
          </a:xfrm>
        </p:spPr>
        <p:txBody>
          <a:bodyPr/>
          <a:lstStyle/>
          <a:p>
            <a:pPr rtl="0"/>
            <a:r>
              <a:rPr lang="en-US" sz="6000" dirty="0"/>
              <a:t>Public Speaking/Speaking Skills</a:t>
            </a:r>
            <a:endParaRPr lang="he-IL" sz="6000" dirty="0">
              <a:solidFill>
                <a:srgbClr val="192A72"/>
              </a:solidFill>
            </a:endParaRPr>
          </a:p>
        </p:txBody>
      </p:sp>
      <p:sp>
        <p:nvSpPr>
          <p:cNvPr id="7" name="כותרת משנה 6"/>
          <p:cNvSpPr>
            <a:spLocks noGrp="1"/>
          </p:cNvSpPr>
          <p:nvPr>
            <p:ph type="subTitle" idx="1"/>
          </p:nvPr>
        </p:nvSpPr>
        <p:spPr>
          <a:xfrm>
            <a:off x="137733" y="3068953"/>
            <a:ext cx="12192001" cy="720094"/>
          </a:xfrm>
        </p:spPr>
        <p:txBody>
          <a:bodyPr/>
          <a:lstStyle/>
          <a:p>
            <a:pPr rtl="0"/>
            <a:r>
              <a:rPr lang="en-US" dirty="0">
                <a:sym typeface="Varela Round"/>
              </a:rPr>
              <a:t>ENGLISH   10</a:t>
            </a:r>
            <a:r>
              <a:rPr lang="en-US" baseline="30000" dirty="0">
                <a:sym typeface="Varela Round"/>
              </a:rPr>
              <a:t>th</a:t>
            </a:r>
            <a:r>
              <a:rPr lang="en-US" dirty="0">
                <a:sym typeface="Varela Round"/>
              </a:rPr>
              <a:t> Grade/</a:t>
            </a:r>
            <a:r>
              <a:rPr lang="en-US" dirty="0" err="1">
                <a:sym typeface="Varela Round"/>
              </a:rPr>
              <a:t>Yud</a:t>
            </a:r>
            <a:endParaRPr lang="he-IL" dirty="0">
              <a:sym typeface="Varela Round"/>
            </a:endParaRPr>
          </a:p>
        </p:txBody>
      </p:sp>
      <p:sp>
        <p:nvSpPr>
          <p:cNvPr id="4" name="מציין מיקום תוכן 3"/>
          <p:cNvSpPr>
            <a:spLocks noGrp="1"/>
          </p:cNvSpPr>
          <p:nvPr>
            <p:ph idx="10"/>
          </p:nvPr>
        </p:nvSpPr>
        <p:spPr>
          <a:xfrm>
            <a:off x="1" y="3671497"/>
            <a:ext cx="12192001" cy="720094"/>
          </a:xfrm>
        </p:spPr>
        <p:txBody>
          <a:bodyPr/>
          <a:lstStyle/>
          <a:p>
            <a:pPr rtl="0"/>
            <a:r>
              <a:rPr lang="en-US" dirty="0">
                <a:sym typeface="Varela Round"/>
              </a:rPr>
              <a:t>Carole </a:t>
            </a:r>
            <a:r>
              <a:rPr lang="en-US" dirty="0" err="1">
                <a:sym typeface="Varela Round"/>
              </a:rPr>
              <a:t>Vinick</a:t>
            </a:r>
            <a:r>
              <a:rPr lang="en-US" dirty="0">
                <a:sym typeface="Varela Round"/>
              </a:rPr>
              <a:t> </a:t>
            </a:r>
            <a:r>
              <a:rPr lang="en-US" dirty="0" err="1">
                <a:sym typeface="Varela Round"/>
              </a:rPr>
              <a:t>Rosbruch</a:t>
            </a:r>
            <a:endParaRPr lang="he-IL" dirty="0">
              <a:sym typeface="Varela Roun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3" name="כותרת 6">
            <a:extLst>
              <a:ext uri="{FF2B5EF4-FFF2-40B4-BE49-F238E27FC236}">
                <a16:creationId xmlns:a16="http://schemas.microsoft.com/office/drawing/2014/main" id="{540EFABE-2496-454B-9597-6302D8439172}"/>
              </a:ext>
            </a:extLst>
          </p:cNvPr>
          <p:cNvSpPr txBox="1">
            <a:spLocks/>
          </p:cNvSpPr>
          <p:nvPr/>
        </p:nvSpPr>
        <p:spPr>
          <a:xfrm>
            <a:off x="869134" y="830252"/>
            <a:ext cx="10706939" cy="1403286"/>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3200" dirty="0">
                <a:solidFill>
                  <a:srgbClr val="12B4BC"/>
                </a:solidFill>
              </a:rPr>
              <a:t>Physically                          	Mentally:</a:t>
            </a:r>
          </a:p>
        </p:txBody>
      </p:sp>
      <p:sp>
        <p:nvSpPr>
          <p:cNvPr id="8" name="כותרת 6">
            <a:extLst>
              <a:ext uri="{FF2B5EF4-FFF2-40B4-BE49-F238E27FC236}">
                <a16:creationId xmlns:a16="http://schemas.microsoft.com/office/drawing/2014/main" id="{084131BE-668E-4767-8B64-11D46E61DBB2}"/>
              </a:ext>
            </a:extLst>
          </p:cNvPr>
          <p:cNvSpPr>
            <a:spLocks noGrp="1"/>
          </p:cNvSpPr>
          <p:nvPr>
            <p:ph type="title"/>
          </p:nvPr>
        </p:nvSpPr>
        <p:spPr>
          <a:xfrm>
            <a:off x="1680635" y="110253"/>
            <a:ext cx="9642231" cy="720000"/>
          </a:xfrm>
        </p:spPr>
        <p:txBody>
          <a:bodyPr/>
          <a:lstStyle/>
          <a:p>
            <a:r>
              <a:rPr lang="en-US" dirty="0">
                <a:solidFill>
                  <a:srgbClr val="192A72"/>
                </a:solidFill>
              </a:rPr>
              <a:t>ME</a:t>
            </a:r>
            <a:endParaRPr lang="he-IL" dirty="0">
              <a:solidFill>
                <a:srgbClr val="192A72"/>
              </a:solidFill>
            </a:endParaRPr>
          </a:p>
        </p:txBody>
      </p:sp>
      <p:sp>
        <p:nvSpPr>
          <p:cNvPr id="4" name="כותרת 6">
            <a:extLst>
              <a:ext uri="{FF2B5EF4-FFF2-40B4-BE49-F238E27FC236}">
                <a16:creationId xmlns:a16="http://schemas.microsoft.com/office/drawing/2014/main" id="{E16B1A15-391D-40C1-AF0B-8CE770C97F57}"/>
              </a:ext>
            </a:extLst>
          </p:cNvPr>
          <p:cNvSpPr txBox="1">
            <a:spLocks/>
          </p:cNvSpPr>
          <p:nvPr/>
        </p:nvSpPr>
        <p:spPr>
          <a:xfrm>
            <a:off x="2600201" y="2075496"/>
            <a:ext cx="1475715" cy="525101"/>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pPr algn="l"/>
            <a:r>
              <a:rPr lang="en-US" sz="2400" b="0" dirty="0">
                <a:solidFill>
                  <a:srgbClr val="192A72"/>
                </a:solidFill>
              </a:rPr>
              <a:t> </a:t>
            </a:r>
          </a:p>
          <a:p>
            <a:pPr algn="l"/>
            <a:r>
              <a:rPr lang="en-US" sz="2400" b="0" dirty="0">
                <a:solidFill>
                  <a:srgbClr val="192A72"/>
                </a:solidFill>
              </a:rPr>
              <a:t>Hair</a:t>
            </a:r>
          </a:p>
          <a:p>
            <a:pPr algn="l"/>
            <a:endParaRPr lang="en-US" sz="2400" b="0" dirty="0">
              <a:solidFill>
                <a:srgbClr val="192A72"/>
              </a:solidFill>
            </a:endParaRPr>
          </a:p>
        </p:txBody>
      </p:sp>
      <p:sp>
        <p:nvSpPr>
          <p:cNvPr id="7" name="כותרת 6">
            <a:extLst>
              <a:ext uri="{FF2B5EF4-FFF2-40B4-BE49-F238E27FC236}">
                <a16:creationId xmlns:a16="http://schemas.microsoft.com/office/drawing/2014/main" id="{E9343CF8-6237-41EF-8052-EED6D7AEB78C}"/>
              </a:ext>
            </a:extLst>
          </p:cNvPr>
          <p:cNvSpPr txBox="1">
            <a:spLocks/>
          </p:cNvSpPr>
          <p:nvPr/>
        </p:nvSpPr>
        <p:spPr>
          <a:xfrm>
            <a:off x="8028555" y="3334719"/>
            <a:ext cx="1846907" cy="525101"/>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pPr algn="l"/>
            <a:r>
              <a:rPr lang="en-US" sz="2400" b="0" dirty="0">
                <a:solidFill>
                  <a:srgbClr val="192A72"/>
                </a:solidFill>
              </a:rPr>
              <a:t> </a:t>
            </a:r>
          </a:p>
          <a:p>
            <a:pPr algn="l"/>
            <a:r>
              <a:rPr lang="en-US" sz="2400" b="0" dirty="0">
                <a:solidFill>
                  <a:srgbClr val="192A72"/>
                </a:solidFill>
              </a:rPr>
              <a:t>Nerves </a:t>
            </a:r>
          </a:p>
          <a:p>
            <a:pPr algn="l"/>
            <a:endParaRPr lang="en-US" sz="2400" b="0" dirty="0">
              <a:solidFill>
                <a:srgbClr val="192A72"/>
              </a:solidFill>
            </a:endParaRPr>
          </a:p>
        </p:txBody>
      </p:sp>
      <p:sp>
        <p:nvSpPr>
          <p:cNvPr id="9" name="כותרת 6">
            <a:extLst>
              <a:ext uri="{FF2B5EF4-FFF2-40B4-BE49-F238E27FC236}">
                <a16:creationId xmlns:a16="http://schemas.microsoft.com/office/drawing/2014/main" id="{DB0CF886-EC88-4D79-BD95-03A1B6C77973}"/>
              </a:ext>
            </a:extLst>
          </p:cNvPr>
          <p:cNvSpPr txBox="1">
            <a:spLocks/>
          </p:cNvSpPr>
          <p:nvPr/>
        </p:nvSpPr>
        <p:spPr>
          <a:xfrm>
            <a:off x="8001395" y="2705108"/>
            <a:ext cx="3748135" cy="525101"/>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pPr algn="l"/>
            <a:r>
              <a:rPr lang="en-US" sz="2400" b="0" dirty="0">
                <a:solidFill>
                  <a:srgbClr val="192A72"/>
                </a:solidFill>
              </a:rPr>
              <a:t> </a:t>
            </a:r>
          </a:p>
          <a:p>
            <a:pPr algn="l"/>
            <a:r>
              <a:rPr lang="en-US" sz="2400" b="0" dirty="0">
                <a:solidFill>
                  <a:srgbClr val="192A72"/>
                </a:solidFill>
              </a:rPr>
              <a:t>Self Confidence</a:t>
            </a:r>
          </a:p>
          <a:p>
            <a:pPr algn="l"/>
            <a:endParaRPr lang="en-US" sz="2400" b="0" dirty="0">
              <a:solidFill>
                <a:srgbClr val="192A72"/>
              </a:solidFill>
            </a:endParaRPr>
          </a:p>
        </p:txBody>
      </p:sp>
      <p:sp>
        <p:nvSpPr>
          <p:cNvPr id="10" name="כותרת 6">
            <a:extLst>
              <a:ext uri="{FF2B5EF4-FFF2-40B4-BE49-F238E27FC236}">
                <a16:creationId xmlns:a16="http://schemas.microsoft.com/office/drawing/2014/main" id="{E23C78D7-DFC2-40F6-B2F0-C49F3F49D002}"/>
              </a:ext>
            </a:extLst>
          </p:cNvPr>
          <p:cNvSpPr txBox="1">
            <a:spLocks/>
          </p:cNvSpPr>
          <p:nvPr/>
        </p:nvSpPr>
        <p:spPr>
          <a:xfrm>
            <a:off x="8001395" y="2075497"/>
            <a:ext cx="2713021" cy="525101"/>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pPr algn="l"/>
            <a:r>
              <a:rPr lang="en-US" sz="2400" b="0" dirty="0">
                <a:solidFill>
                  <a:srgbClr val="192A72"/>
                </a:solidFill>
              </a:rPr>
              <a:t> </a:t>
            </a:r>
          </a:p>
          <a:p>
            <a:pPr algn="l"/>
            <a:r>
              <a:rPr lang="en-US" sz="2400" b="0" dirty="0">
                <a:solidFill>
                  <a:srgbClr val="192A72"/>
                </a:solidFill>
              </a:rPr>
              <a:t>My English</a:t>
            </a:r>
          </a:p>
          <a:p>
            <a:pPr algn="l"/>
            <a:endParaRPr lang="en-US" sz="2400" b="0" dirty="0">
              <a:solidFill>
                <a:srgbClr val="192A72"/>
              </a:solidFill>
            </a:endParaRPr>
          </a:p>
        </p:txBody>
      </p:sp>
      <p:sp>
        <p:nvSpPr>
          <p:cNvPr id="11" name="כותרת 6">
            <a:extLst>
              <a:ext uri="{FF2B5EF4-FFF2-40B4-BE49-F238E27FC236}">
                <a16:creationId xmlns:a16="http://schemas.microsoft.com/office/drawing/2014/main" id="{27BABC18-E081-4131-9F7E-6B488BAA0D60}"/>
              </a:ext>
            </a:extLst>
          </p:cNvPr>
          <p:cNvSpPr txBox="1">
            <a:spLocks/>
          </p:cNvSpPr>
          <p:nvPr/>
        </p:nvSpPr>
        <p:spPr>
          <a:xfrm>
            <a:off x="2563377" y="3240967"/>
            <a:ext cx="4079748" cy="618853"/>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pPr algn="l"/>
            <a:r>
              <a:rPr lang="en-US" sz="2400" b="0" dirty="0">
                <a:solidFill>
                  <a:srgbClr val="192A72"/>
                </a:solidFill>
              </a:rPr>
              <a:t> </a:t>
            </a:r>
          </a:p>
          <a:p>
            <a:pPr algn="l"/>
            <a:r>
              <a:rPr lang="en-US" sz="2400" b="0" dirty="0">
                <a:solidFill>
                  <a:srgbClr val="192A72"/>
                </a:solidFill>
              </a:rPr>
              <a:t>Shaking, Smiling </a:t>
            </a:r>
          </a:p>
          <a:p>
            <a:pPr algn="l"/>
            <a:endParaRPr lang="en-US" sz="2400" b="0" dirty="0">
              <a:solidFill>
                <a:srgbClr val="192A72"/>
              </a:solidFill>
            </a:endParaRPr>
          </a:p>
        </p:txBody>
      </p:sp>
      <p:sp>
        <p:nvSpPr>
          <p:cNvPr id="12" name="כותרת 6">
            <a:extLst>
              <a:ext uri="{FF2B5EF4-FFF2-40B4-BE49-F238E27FC236}">
                <a16:creationId xmlns:a16="http://schemas.microsoft.com/office/drawing/2014/main" id="{77748856-448E-45AB-B177-8FA8D087AF23}"/>
              </a:ext>
            </a:extLst>
          </p:cNvPr>
          <p:cNvSpPr txBox="1">
            <a:spLocks/>
          </p:cNvSpPr>
          <p:nvPr/>
        </p:nvSpPr>
        <p:spPr>
          <a:xfrm>
            <a:off x="2600201" y="2705107"/>
            <a:ext cx="3118919" cy="525101"/>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pPr algn="l"/>
            <a:r>
              <a:rPr lang="en-US" sz="2400" b="0" dirty="0">
                <a:solidFill>
                  <a:srgbClr val="192A72"/>
                </a:solidFill>
              </a:rPr>
              <a:t> </a:t>
            </a:r>
          </a:p>
          <a:p>
            <a:pPr algn="l"/>
            <a:r>
              <a:rPr lang="en-US" sz="2400" b="0" dirty="0">
                <a:solidFill>
                  <a:srgbClr val="192A72"/>
                </a:solidFill>
              </a:rPr>
              <a:t>Positioning </a:t>
            </a:r>
          </a:p>
          <a:p>
            <a:pPr algn="l"/>
            <a:endParaRPr lang="en-US" sz="2400" b="0" dirty="0">
              <a:solidFill>
                <a:srgbClr val="192A72"/>
              </a:solidFill>
            </a:endParaRPr>
          </a:p>
        </p:txBody>
      </p:sp>
      <p:pic>
        <p:nvPicPr>
          <p:cNvPr id="18436" name="Picture 4" descr="Image result for types bad hair caricature">
            <a:extLst>
              <a:ext uri="{FF2B5EF4-FFF2-40B4-BE49-F238E27FC236}">
                <a16:creationId xmlns:a16="http://schemas.microsoft.com/office/drawing/2014/main" id="{7F5847EC-856D-49AC-9A00-9C3CBBCA481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7785" y="4346234"/>
            <a:ext cx="1790708" cy="1587560"/>
          </a:xfrm>
          <a:prstGeom prst="rect">
            <a:avLst/>
          </a:prstGeom>
          <a:noFill/>
          <a:extLst>
            <a:ext uri="{909E8E84-426E-40DD-AFC4-6F175D3DCCD1}">
              <a14:hiddenFill xmlns:a14="http://schemas.microsoft.com/office/drawing/2010/main">
                <a:solidFill>
                  <a:srgbClr val="FFFFFF"/>
                </a:solidFill>
              </a14:hiddenFill>
            </a:ext>
          </a:extLst>
        </p:spPr>
      </p:pic>
      <p:grpSp>
        <p:nvGrpSpPr>
          <p:cNvPr id="5" name="קבוצה 4"/>
          <p:cNvGrpSpPr/>
          <p:nvPr/>
        </p:nvGrpSpPr>
        <p:grpSpPr>
          <a:xfrm>
            <a:off x="4614783" y="4525812"/>
            <a:ext cx="2484377" cy="1339615"/>
            <a:chOff x="4614783" y="4525812"/>
            <a:chExt cx="2484377" cy="1339615"/>
          </a:xfrm>
        </p:grpSpPr>
        <p:pic>
          <p:nvPicPr>
            <p:cNvPr id="18438" name="Picture 6" descr="Image result for word box">
              <a:extLst>
                <a:ext uri="{FF2B5EF4-FFF2-40B4-BE49-F238E27FC236}">
                  <a16:creationId xmlns:a16="http://schemas.microsoft.com/office/drawing/2014/main" id="{0230349E-F595-4D6A-A013-1FCAA76C99D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0969215">
              <a:off x="4614783" y="4525812"/>
              <a:ext cx="2484377" cy="1339615"/>
            </a:xfrm>
            <a:prstGeom prst="rect">
              <a:avLst/>
            </a:prstGeom>
            <a:noFill/>
            <a:extLst>
              <a:ext uri="{909E8E84-426E-40DD-AFC4-6F175D3DCCD1}">
                <a14:hiddenFill xmlns:a14="http://schemas.microsoft.com/office/drawing/2010/main">
                  <a:solidFill>
                    <a:srgbClr val="FFFFFF"/>
                  </a:solidFill>
                </a14:hiddenFill>
              </a:ext>
            </a:extLst>
          </p:spPr>
        </p:pic>
        <p:sp>
          <p:nvSpPr>
            <p:cNvPr id="2" name="תיבת טקסט 1">
              <a:extLst>
                <a:ext uri="{FF2B5EF4-FFF2-40B4-BE49-F238E27FC236}">
                  <a16:creationId xmlns:a16="http://schemas.microsoft.com/office/drawing/2014/main" id="{212257C9-BC2F-46E8-9A80-92EB34D784EE}"/>
                </a:ext>
              </a:extLst>
            </p:cNvPr>
            <p:cNvSpPr txBox="1"/>
            <p:nvPr/>
          </p:nvSpPr>
          <p:spPr>
            <a:xfrm>
              <a:off x="5533990" y="4868029"/>
              <a:ext cx="1109135" cy="553998"/>
            </a:xfrm>
            <a:prstGeom prst="rect">
              <a:avLst/>
            </a:prstGeom>
            <a:noFill/>
          </p:spPr>
          <p:txBody>
            <a:bodyPr wrap="square" rtlCol="0">
              <a:spAutoFit/>
            </a:bodyPr>
            <a:lstStyle/>
            <a:p>
              <a:r>
                <a:rPr lang="en-US" sz="3000" dirty="0">
                  <a:solidFill>
                    <a:srgbClr val="192A72"/>
                  </a:solidFill>
                  <a:latin typeface="Verala round"/>
                </a:rPr>
                <a:t>hmm</a:t>
              </a:r>
              <a:endParaRPr lang="en-US" sz="3000" dirty="0">
                <a:latin typeface="Verala round"/>
              </a:endParaRPr>
            </a:p>
          </p:txBody>
        </p:sp>
      </p:grpSp>
      <p:pic>
        <p:nvPicPr>
          <p:cNvPr id="18440" name="Picture 8" descr="Image result for throwing up caricature">
            <a:extLst>
              <a:ext uri="{FF2B5EF4-FFF2-40B4-BE49-F238E27FC236}">
                <a16:creationId xmlns:a16="http://schemas.microsoft.com/office/drawing/2014/main" id="{CD645835-19E6-49B6-A5FF-DC685BC18B1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78579" y="4493085"/>
            <a:ext cx="1440708" cy="1440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34165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3" name="כותרת 6">
            <a:extLst>
              <a:ext uri="{FF2B5EF4-FFF2-40B4-BE49-F238E27FC236}">
                <a16:creationId xmlns:a16="http://schemas.microsoft.com/office/drawing/2014/main" id="{540EFABE-2496-454B-9597-6302D8439172}"/>
              </a:ext>
            </a:extLst>
          </p:cNvPr>
          <p:cNvSpPr txBox="1">
            <a:spLocks/>
          </p:cNvSpPr>
          <p:nvPr/>
        </p:nvSpPr>
        <p:spPr>
          <a:xfrm>
            <a:off x="1680635" y="830252"/>
            <a:ext cx="9715419" cy="1143403"/>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3200" b="0" dirty="0">
                <a:solidFill>
                  <a:srgbClr val="12B4BC"/>
                </a:solidFill>
              </a:rPr>
              <a:t>Fit the Occasion:</a:t>
            </a:r>
          </a:p>
        </p:txBody>
      </p:sp>
      <p:sp>
        <p:nvSpPr>
          <p:cNvPr id="8" name="כותרת 6">
            <a:extLst>
              <a:ext uri="{FF2B5EF4-FFF2-40B4-BE49-F238E27FC236}">
                <a16:creationId xmlns:a16="http://schemas.microsoft.com/office/drawing/2014/main" id="{084131BE-668E-4767-8B64-11D46E61DBB2}"/>
              </a:ext>
            </a:extLst>
          </p:cNvPr>
          <p:cNvSpPr>
            <a:spLocks noGrp="1"/>
          </p:cNvSpPr>
          <p:nvPr>
            <p:ph type="title"/>
          </p:nvPr>
        </p:nvSpPr>
        <p:spPr>
          <a:xfrm>
            <a:off x="1680635" y="110253"/>
            <a:ext cx="9642231" cy="720000"/>
          </a:xfrm>
        </p:spPr>
        <p:txBody>
          <a:bodyPr/>
          <a:lstStyle/>
          <a:p>
            <a:r>
              <a:rPr lang="en-US" dirty="0">
                <a:solidFill>
                  <a:srgbClr val="192A72"/>
                </a:solidFill>
              </a:rPr>
              <a:t>DRESS</a:t>
            </a:r>
            <a:endParaRPr lang="he-IL" dirty="0">
              <a:solidFill>
                <a:srgbClr val="192A72"/>
              </a:solidFill>
            </a:endParaRPr>
          </a:p>
        </p:txBody>
      </p:sp>
      <p:sp>
        <p:nvSpPr>
          <p:cNvPr id="4" name="כותרת 6">
            <a:extLst>
              <a:ext uri="{FF2B5EF4-FFF2-40B4-BE49-F238E27FC236}">
                <a16:creationId xmlns:a16="http://schemas.microsoft.com/office/drawing/2014/main" id="{E16B1A15-391D-40C1-AF0B-8CE770C97F57}"/>
              </a:ext>
            </a:extLst>
          </p:cNvPr>
          <p:cNvSpPr txBox="1">
            <a:spLocks/>
          </p:cNvSpPr>
          <p:nvPr/>
        </p:nvSpPr>
        <p:spPr>
          <a:xfrm>
            <a:off x="1577566" y="2233537"/>
            <a:ext cx="2175096" cy="525101"/>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2400" b="0" dirty="0">
                <a:solidFill>
                  <a:srgbClr val="192A72"/>
                </a:solidFill>
              </a:rPr>
              <a:t> </a:t>
            </a:r>
          </a:p>
          <a:p>
            <a:r>
              <a:rPr lang="en-US" sz="2400" b="0" dirty="0">
                <a:solidFill>
                  <a:srgbClr val="192A72"/>
                </a:solidFill>
              </a:rPr>
              <a:t>Formal</a:t>
            </a:r>
          </a:p>
          <a:p>
            <a:endParaRPr lang="en-US" sz="2400" b="0" dirty="0">
              <a:solidFill>
                <a:srgbClr val="192A72"/>
              </a:solidFill>
            </a:endParaRPr>
          </a:p>
        </p:txBody>
      </p:sp>
      <p:sp>
        <p:nvSpPr>
          <p:cNvPr id="6" name="כותרת 6">
            <a:extLst>
              <a:ext uri="{FF2B5EF4-FFF2-40B4-BE49-F238E27FC236}">
                <a16:creationId xmlns:a16="http://schemas.microsoft.com/office/drawing/2014/main" id="{E1315A0B-371C-4AF2-A821-73928B5B3F40}"/>
              </a:ext>
            </a:extLst>
          </p:cNvPr>
          <p:cNvSpPr txBox="1">
            <a:spLocks/>
          </p:cNvSpPr>
          <p:nvPr/>
        </p:nvSpPr>
        <p:spPr>
          <a:xfrm>
            <a:off x="8087011" y="2233538"/>
            <a:ext cx="3309043" cy="525101"/>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2400" b="0" dirty="0">
                <a:solidFill>
                  <a:srgbClr val="192A72"/>
                </a:solidFill>
              </a:rPr>
              <a:t>Casual</a:t>
            </a:r>
          </a:p>
        </p:txBody>
      </p:sp>
      <p:sp>
        <p:nvSpPr>
          <p:cNvPr id="7" name="כותרת 6">
            <a:extLst>
              <a:ext uri="{FF2B5EF4-FFF2-40B4-BE49-F238E27FC236}">
                <a16:creationId xmlns:a16="http://schemas.microsoft.com/office/drawing/2014/main" id="{93B56FA2-5D79-4DB2-B068-BBABAE096B63}"/>
              </a:ext>
            </a:extLst>
          </p:cNvPr>
          <p:cNvSpPr txBox="1">
            <a:spLocks/>
          </p:cNvSpPr>
          <p:nvPr/>
        </p:nvSpPr>
        <p:spPr>
          <a:xfrm>
            <a:off x="4472413" y="3918680"/>
            <a:ext cx="3309043" cy="525101"/>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3200" dirty="0">
                <a:solidFill>
                  <a:srgbClr val="12B4BC"/>
                </a:solidFill>
              </a:rPr>
              <a:t>Jewelry</a:t>
            </a:r>
          </a:p>
        </p:txBody>
      </p:sp>
      <p:sp>
        <p:nvSpPr>
          <p:cNvPr id="9" name="כותרת 6">
            <a:extLst>
              <a:ext uri="{FF2B5EF4-FFF2-40B4-BE49-F238E27FC236}">
                <a16:creationId xmlns:a16="http://schemas.microsoft.com/office/drawing/2014/main" id="{02BAAB48-1EB8-4BEB-8D91-10243316A23F}"/>
              </a:ext>
            </a:extLst>
          </p:cNvPr>
          <p:cNvSpPr txBox="1">
            <a:spLocks/>
          </p:cNvSpPr>
          <p:nvPr/>
        </p:nvSpPr>
        <p:spPr>
          <a:xfrm>
            <a:off x="4625190" y="3374250"/>
            <a:ext cx="3309043" cy="525101"/>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3200" dirty="0">
                <a:solidFill>
                  <a:srgbClr val="12B4BC"/>
                </a:solidFill>
              </a:rPr>
              <a:t>Accessories</a:t>
            </a:r>
          </a:p>
        </p:txBody>
      </p:sp>
      <p:sp>
        <p:nvSpPr>
          <p:cNvPr id="10" name="כותרת 6">
            <a:extLst>
              <a:ext uri="{FF2B5EF4-FFF2-40B4-BE49-F238E27FC236}">
                <a16:creationId xmlns:a16="http://schemas.microsoft.com/office/drawing/2014/main" id="{DF377A58-D0B4-4717-9232-DAF2B4170F3B}"/>
              </a:ext>
            </a:extLst>
          </p:cNvPr>
          <p:cNvSpPr txBox="1">
            <a:spLocks/>
          </p:cNvSpPr>
          <p:nvPr/>
        </p:nvSpPr>
        <p:spPr>
          <a:xfrm>
            <a:off x="4472413" y="2269346"/>
            <a:ext cx="3614598" cy="525101"/>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2400" b="0" dirty="0">
                <a:solidFill>
                  <a:srgbClr val="192A72"/>
                </a:solidFill>
              </a:rPr>
              <a:t> </a:t>
            </a:r>
          </a:p>
          <a:p>
            <a:r>
              <a:rPr lang="en-US" sz="2400" b="0" dirty="0">
                <a:solidFill>
                  <a:srgbClr val="192A72"/>
                </a:solidFill>
              </a:rPr>
              <a:t>Professional</a:t>
            </a:r>
          </a:p>
          <a:p>
            <a:endParaRPr lang="en-US" sz="2400" b="0" dirty="0">
              <a:solidFill>
                <a:srgbClr val="192A72"/>
              </a:solidFill>
            </a:endParaRPr>
          </a:p>
        </p:txBody>
      </p:sp>
    </p:spTree>
    <p:extLst>
      <p:ext uri="{BB962C8B-B14F-4D97-AF65-F5344CB8AC3E}">
        <p14:creationId xmlns:p14="http://schemas.microsoft.com/office/powerpoint/2010/main" val="588203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3" name="כותרת 6">
            <a:extLst>
              <a:ext uri="{FF2B5EF4-FFF2-40B4-BE49-F238E27FC236}">
                <a16:creationId xmlns:a16="http://schemas.microsoft.com/office/drawing/2014/main" id="{540EFABE-2496-454B-9597-6302D8439172}"/>
              </a:ext>
            </a:extLst>
          </p:cNvPr>
          <p:cNvSpPr txBox="1">
            <a:spLocks/>
          </p:cNvSpPr>
          <p:nvPr/>
        </p:nvSpPr>
        <p:spPr>
          <a:xfrm>
            <a:off x="1680635" y="830252"/>
            <a:ext cx="9895438" cy="1125297"/>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3200" b="0" dirty="0">
                <a:solidFill>
                  <a:srgbClr val="12B4BC"/>
                </a:solidFill>
              </a:rPr>
              <a:t>What am I really saying?</a:t>
            </a:r>
          </a:p>
        </p:txBody>
      </p:sp>
      <p:sp>
        <p:nvSpPr>
          <p:cNvPr id="8" name="כותרת 6">
            <a:extLst>
              <a:ext uri="{FF2B5EF4-FFF2-40B4-BE49-F238E27FC236}">
                <a16:creationId xmlns:a16="http://schemas.microsoft.com/office/drawing/2014/main" id="{084131BE-668E-4767-8B64-11D46E61DBB2}"/>
              </a:ext>
            </a:extLst>
          </p:cNvPr>
          <p:cNvSpPr>
            <a:spLocks noGrp="1"/>
          </p:cNvSpPr>
          <p:nvPr>
            <p:ph type="title"/>
          </p:nvPr>
        </p:nvSpPr>
        <p:spPr>
          <a:xfrm>
            <a:off x="1680635" y="110253"/>
            <a:ext cx="9642231" cy="720000"/>
          </a:xfrm>
        </p:spPr>
        <p:txBody>
          <a:bodyPr/>
          <a:lstStyle/>
          <a:p>
            <a:r>
              <a:rPr lang="en-US" dirty="0">
                <a:solidFill>
                  <a:srgbClr val="192A72"/>
                </a:solidFill>
              </a:rPr>
              <a:t>BODY LANGUAGE</a:t>
            </a:r>
            <a:endParaRPr lang="he-IL" dirty="0">
              <a:solidFill>
                <a:srgbClr val="192A72"/>
              </a:solidFill>
            </a:endParaRPr>
          </a:p>
        </p:txBody>
      </p:sp>
      <p:sp>
        <p:nvSpPr>
          <p:cNvPr id="6" name="כותרת 6">
            <a:extLst>
              <a:ext uri="{FF2B5EF4-FFF2-40B4-BE49-F238E27FC236}">
                <a16:creationId xmlns:a16="http://schemas.microsoft.com/office/drawing/2014/main" id="{E1315A0B-371C-4AF2-A821-73928B5B3F40}"/>
              </a:ext>
            </a:extLst>
          </p:cNvPr>
          <p:cNvSpPr txBox="1">
            <a:spLocks/>
          </p:cNvSpPr>
          <p:nvPr/>
        </p:nvSpPr>
        <p:spPr>
          <a:xfrm>
            <a:off x="5281651" y="3793585"/>
            <a:ext cx="3897519" cy="525101"/>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pPr algn="l"/>
            <a:r>
              <a:rPr lang="en-US" sz="2400" b="0" dirty="0">
                <a:solidFill>
                  <a:srgbClr val="192A72"/>
                </a:solidFill>
              </a:rPr>
              <a:t>Eye contact</a:t>
            </a:r>
          </a:p>
        </p:txBody>
      </p:sp>
      <p:sp>
        <p:nvSpPr>
          <p:cNvPr id="7" name="כותרת 6">
            <a:extLst>
              <a:ext uri="{FF2B5EF4-FFF2-40B4-BE49-F238E27FC236}">
                <a16:creationId xmlns:a16="http://schemas.microsoft.com/office/drawing/2014/main" id="{BA2EB94D-C9B4-4776-AAAD-48F888FFE8EF}"/>
              </a:ext>
            </a:extLst>
          </p:cNvPr>
          <p:cNvSpPr txBox="1">
            <a:spLocks/>
          </p:cNvSpPr>
          <p:nvPr/>
        </p:nvSpPr>
        <p:spPr>
          <a:xfrm>
            <a:off x="5281651" y="2680308"/>
            <a:ext cx="3219723" cy="525101"/>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pPr algn="l"/>
            <a:r>
              <a:rPr lang="en-US" sz="2400" b="0" dirty="0">
                <a:solidFill>
                  <a:srgbClr val="192A72"/>
                </a:solidFill>
              </a:rPr>
              <a:t> </a:t>
            </a:r>
          </a:p>
          <a:p>
            <a:pPr algn="l"/>
            <a:r>
              <a:rPr lang="en-US" sz="2400" b="0" dirty="0">
                <a:solidFill>
                  <a:srgbClr val="192A72"/>
                </a:solidFill>
              </a:rPr>
              <a:t>Movement</a:t>
            </a:r>
          </a:p>
          <a:p>
            <a:pPr algn="l"/>
            <a:endParaRPr lang="en-US" sz="2400" b="0" dirty="0">
              <a:solidFill>
                <a:srgbClr val="192A72"/>
              </a:solidFill>
            </a:endParaRPr>
          </a:p>
        </p:txBody>
      </p:sp>
      <p:sp>
        <p:nvSpPr>
          <p:cNvPr id="9" name="כותרת 6">
            <a:extLst>
              <a:ext uri="{FF2B5EF4-FFF2-40B4-BE49-F238E27FC236}">
                <a16:creationId xmlns:a16="http://schemas.microsoft.com/office/drawing/2014/main" id="{1EB40E23-9BE0-4411-A799-273C5E16ACC2}"/>
              </a:ext>
            </a:extLst>
          </p:cNvPr>
          <p:cNvSpPr txBox="1">
            <a:spLocks/>
          </p:cNvSpPr>
          <p:nvPr/>
        </p:nvSpPr>
        <p:spPr>
          <a:xfrm>
            <a:off x="5281650" y="2103575"/>
            <a:ext cx="2693405" cy="525101"/>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pPr algn="l"/>
            <a:r>
              <a:rPr lang="en-US" sz="2400" b="0" dirty="0">
                <a:solidFill>
                  <a:srgbClr val="192A72"/>
                </a:solidFill>
              </a:rPr>
              <a:t> </a:t>
            </a:r>
          </a:p>
          <a:p>
            <a:pPr algn="l"/>
            <a:r>
              <a:rPr lang="en-US" sz="2400" b="0" dirty="0">
                <a:solidFill>
                  <a:srgbClr val="192A72"/>
                </a:solidFill>
              </a:rPr>
              <a:t>Entrance</a:t>
            </a:r>
          </a:p>
          <a:p>
            <a:pPr algn="l"/>
            <a:endParaRPr lang="en-US" sz="2400" b="0" dirty="0">
              <a:solidFill>
                <a:srgbClr val="192A72"/>
              </a:solidFill>
            </a:endParaRPr>
          </a:p>
        </p:txBody>
      </p:sp>
      <p:sp>
        <p:nvSpPr>
          <p:cNvPr id="11" name="כותרת 6">
            <a:extLst>
              <a:ext uri="{FF2B5EF4-FFF2-40B4-BE49-F238E27FC236}">
                <a16:creationId xmlns:a16="http://schemas.microsoft.com/office/drawing/2014/main" id="{6991DB74-80D8-48C0-8BDD-98C148D5CBCB}"/>
              </a:ext>
            </a:extLst>
          </p:cNvPr>
          <p:cNvSpPr txBox="1">
            <a:spLocks/>
          </p:cNvSpPr>
          <p:nvPr/>
        </p:nvSpPr>
        <p:spPr>
          <a:xfrm>
            <a:off x="5281651" y="3229869"/>
            <a:ext cx="2693405" cy="525101"/>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pPr algn="l"/>
            <a:r>
              <a:rPr lang="en-US" sz="2400" b="0" dirty="0">
                <a:solidFill>
                  <a:srgbClr val="192A72"/>
                </a:solidFill>
              </a:rPr>
              <a:t> </a:t>
            </a:r>
          </a:p>
          <a:p>
            <a:pPr algn="l"/>
            <a:r>
              <a:rPr lang="en-US" sz="2400" b="0" dirty="0">
                <a:solidFill>
                  <a:srgbClr val="192A72"/>
                </a:solidFill>
              </a:rPr>
              <a:t>Gestures</a:t>
            </a:r>
          </a:p>
          <a:p>
            <a:pPr algn="l"/>
            <a:endParaRPr lang="en-US" sz="2400" b="0" dirty="0">
              <a:solidFill>
                <a:srgbClr val="192A72"/>
              </a:solidFill>
            </a:endParaRPr>
          </a:p>
        </p:txBody>
      </p:sp>
      <p:pic>
        <p:nvPicPr>
          <p:cNvPr id="16386" name="Picture 2">
            <a:extLst>
              <a:ext uri="{FF2B5EF4-FFF2-40B4-BE49-F238E27FC236}">
                <a16:creationId xmlns:a16="http://schemas.microsoft.com/office/drawing/2014/main" id="{AA91F7E6-FE62-4A4C-80C3-A6DCBE6B7BC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433357" y="4987444"/>
            <a:ext cx="1791340" cy="1440110"/>
          </a:xfrm>
          <a:prstGeom prst="rect">
            <a:avLst/>
          </a:prstGeom>
          <a:noFill/>
          <a:extLst>
            <a:ext uri="{909E8E84-426E-40DD-AFC4-6F175D3DCCD1}">
              <a14:hiddenFill xmlns:a14="http://schemas.microsoft.com/office/drawing/2010/main">
                <a:solidFill>
                  <a:srgbClr val="FFFFFF"/>
                </a:solidFill>
              </a14:hiddenFill>
            </a:ext>
          </a:extLst>
        </p:spPr>
      </p:pic>
      <p:pic>
        <p:nvPicPr>
          <p:cNvPr id="16390" name="Picture 6" descr="Image result for caricature with too many hand gestures">
            <a:extLst>
              <a:ext uri="{FF2B5EF4-FFF2-40B4-BE49-F238E27FC236}">
                <a16:creationId xmlns:a16="http://schemas.microsoft.com/office/drawing/2014/main" id="{369469E9-42F2-4C5C-BC10-85EBF146D7E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00400" y="4987444"/>
            <a:ext cx="2381250" cy="1476375"/>
          </a:xfrm>
          <a:prstGeom prst="rect">
            <a:avLst/>
          </a:prstGeom>
          <a:noFill/>
          <a:extLst>
            <a:ext uri="{909E8E84-426E-40DD-AFC4-6F175D3DCCD1}">
              <a14:hiddenFill xmlns:a14="http://schemas.microsoft.com/office/drawing/2010/main">
                <a:solidFill>
                  <a:srgbClr val="FFFFFF"/>
                </a:solidFill>
              </a14:hiddenFill>
            </a:ext>
          </a:extLst>
        </p:spPr>
      </p:pic>
      <p:pic>
        <p:nvPicPr>
          <p:cNvPr id="16392" name="Picture 8" descr="Image result for cartoon with big entrance to a theater">
            <a:extLst>
              <a:ext uri="{FF2B5EF4-FFF2-40B4-BE49-F238E27FC236}">
                <a16:creationId xmlns:a16="http://schemas.microsoft.com/office/drawing/2014/main" id="{074115BF-24A8-4CAD-8277-7EBF4B6E95A8}"/>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71020" y="4758155"/>
            <a:ext cx="3104035" cy="1862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04110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3" name="כותרת 6">
            <a:extLst>
              <a:ext uri="{FF2B5EF4-FFF2-40B4-BE49-F238E27FC236}">
                <a16:creationId xmlns:a16="http://schemas.microsoft.com/office/drawing/2014/main" id="{540EFABE-2496-454B-9597-6302D8439172}"/>
              </a:ext>
            </a:extLst>
          </p:cNvPr>
          <p:cNvSpPr txBox="1">
            <a:spLocks/>
          </p:cNvSpPr>
          <p:nvPr/>
        </p:nvSpPr>
        <p:spPr>
          <a:xfrm>
            <a:off x="1554031" y="632947"/>
            <a:ext cx="9895438" cy="1403286"/>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3200" b="0" dirty="0">
                <a:solidFill>
                  <a:srgbClr val="12B4BC"/>
                </a:solidFill>
              </a:rPr>
              <a:t>Not always what I say, but how I say it?</a:t>
            </a:r>
          </a:p>
        </p:txBody>
      </p:sp>
      <p:sp>
        <p:nvSpPr>
          <p:cNvPr id="8" name="כותרת 6">
            <a:extLst>
              <a:ext uri="{FF2B5EF4-FFF2-40B4-BE49-F238E27FC236}">
                <a16:creationId xmlns:a16="http://schemas.microsoft.com/office/drawing/2014/main" id="{084131BE-668E-4767-8B64-11D46E61DBB2}"/>
              </a:ext>
            </a:extLst>
          </p:cNvPr>
          <p:cNvSpPr>
            <a:spLocks noGrp="1"/>
          </p:cNvSpPr>
          <p:nvPr>
            <p:ph type="title"/>
          </p:nvPr>
        </p:nvSpPr>
        <p:spPr>
          <a:xfrm>
            <a:off x="1680635" y="110253"/>
            <a:ext cx="9642231" cy="720000"/>
          </a:xfrm>
        </p:spPr>
        <p:txBody>
          <a:bodyPr/>
          <a:lstStyle/>
          <a:p>
            <a:r>
              <a:rPr lang="en-US" dirty="0">
                <a:solidFill>
                  <a:srgbClr val="192A72"/>
                </a:solidFill>
              </a:rPr>
              <a:t>VOICE</a:t>
            </a:r>
            <a:endParaRPr lang="he-IL" sz="4000" dirty="0">
              <a:solidFill>
                <a:srgbClr val="192A72"/>
              </a:solidFill>
            </a:endParaRPr>
          </a:p>
        </p:txBody>
      </p:sp>
      <p:grpSp>
        <p:nvGrpSpPr>
          <p:cNvPr id="2" name="קבוצה 1"/>
          <p:cNvGrpSpPr/>
          <p:nvPr/>
        </p:nvGrpSpPr>
        <p:grpSpPr>
          <a:xfrm>
            <a:off x="4210246" y="2024955"/>
            <a:ext cx="3774684" cy="2410165"/>
            <a:chOff x="4771930" y="2024955"/>
            <a:chExt cx="3774684" cy="2410165"/>
          </a:xfrm>
        </p:grpSpPr>
        <p:sp>
          <p:nvSpPr>
            <p:cNvPr id="4" name="כותרת 6">
              <a:extLst>
                <a:ext uri="{FF2B5EF4-FFF2-40B4-BE49-F238E27FC236}">
                  <a16:creationId xmlns:a16="http://schemas.microsoft.com/office/drawing/2014/main" id="{E16B1A15-391D-40C1-AF0B-8CE770C97F57}"/>
                </a:ext>
              </a:extLst>
            </p:cNvPr>
            <p:cNvSpPr txBox="1">
              <a:spLocks/>
            </p:cNvSpPr>
            <p:nvPr/>
          </p:nvSpPr>
          <p:spPr>
            <a:xfrm>
              <a:off x="5329187" y="2024955"/>
              <a:ext cx="2829208" cy="525101"/>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2400" b="0" dirty="0">
                  <a:solidFill>
                    <a:srgbClr val="192A72"/>
                  </a:solidFill>
                </a:rPr>
                <a:t> </a:t>
              </a:r>
            </a:p>
            <a:p>
              <a:r>
                <a:rPr lang="en-US" sz="2400" b="0" dirty="0">
                  <a:solidFill>
                    <a:srgbClr val="192A72"/>
                  </a:solidFill>
                </a:rPr>
                <a:t>Intonation</a:t>
              </a:r>
            </a:p>
            <a:p>
              <a:endParaRPr lang="en-US" sz="2400" b="0" dirty="0">
                <a:solidFill>
                  <a:srgbClr val="192A72"/>
                </a:solidFill>
              </a:endParaRPr>
            </a:p>
          </p:txBody>
        </p:sp>
        <p:sp>
          <p:nvSpPr>
            <p:cNvPr id="6" name="כותרת 6">
              <a:extLst>
                <a:ext uri="{FF2B5EF4-FFF2-40B4-BE49-F238E27FC236}">
                  <a16:creationId xmlns:a16="http://schemas.microsoft.com/office/drawing/2014/main" id="{E1315A0B-371C-4AF2-A821-73928B5B3F40}"/>
                </a:ext>
              </a:extLst>
            </p:cNvPr>
            <p:cNvSpPr txBox="1">
              <a:spLocks/>
            </p:cNvSpPr>
            <p:nvPr/>
          </p:nvSpPr>
          <p:spPr>
            <a:xfrm>
              <a:off x="4866379" y="2973126"/>
              <a:ext cx="3680235" cy="525101"/>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2400" b="0" dirty="0">
                  <a:solidFill>
                    <a:srgbClr val="192A72"/>
                  </a:solidFill>
                </a:rPr>
                <a:t>Variation</a:t>
              </a:r>
            </a:p>
          </p:txBody>
        </p:sp>
        <p:sp>
          <p:nvSpPr>
            <p:cNvPr id="7" name="כותרת 6">
              <a:extLst>
                <a:ext uri="{FF2B5EF4-FFF2-40B4-BE49-F238E27FC236}">
                  <a16:creationId xmlns:a16="http://schemas.microsoft.com/office/drawing/2014/main" id="{E2E3643E-0E9E-4D9E-A67E-E6A73545A248}"/>
                </a:ext>
              </a:extLst>
            </p:cNvPr>
            <p:cNvSpPr txBox="1">
              <a:spLocks/>
            </p:cNvSpPr>
            <p:nvPr/>
          </p:nvSpPr>
          <p:spPr>
            <a:xfrm>
              <a:off x="4771930" y="3910019"/>
              <a:ext cx="3680235" cy="525101"/>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2400" b="0" dirty="0">
                  <a:solidFill>
                    <a:srgbClr val="192A72"/>
                  </a:solidFill>
                </a:rPr>
                <a:t>Speed</a:t>
              </a:r>
            </a:p>
          </p:txBody>
        </p:sp>
      </p:grpSp>
    </p:spTree>
    <p:extLst>
      <p:ext uri="{BB962C8B-B14F-4D97-AF65-F5344CB8AC3E}">
        <p14:creationId xmlns:p14="http://schemas.microsoft.com/office/powerpoint/2010/main" val="17177176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3" name="כותרת 6">
            <a:extLst>
              <a:ext uri="{FF2B5EF4-FFF2-40B4-BE49-F238E27FC236}">
                <a16:creationId xmlns:a16="http://schemas.microsoft.com/office/drawing/2014/main" id="{540EFABE-2496-454B-9597-6302D8439172}"/>
              </a:ext>
            </a:extLst>
          </p:cNvPr>
          <p:cNvSpPr txBox="1">
            <a:spLocks/>
          </p:cNvSpPr>
          <p:nvPr/>
        </p:nvSpPr>
        <p:spPr>
          <a:xfrm>
            <a:off x="455243" y="640472"/>
            <a:ext cx="11105437" cy="1403286"/>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3200" b="0" dirty="0">
                <a:solidFill>
                  <a:srgbClr val="12B4BC"/>
                </a:solidFill>
              </a:rPr>
              <a:t>	How do </a:t>
            </a:r>
            <a:r>
              <a:rPr lang="en-US" sz="3200" b="0" u="sng" dirty="0">
                <a:solidFill>
                  <a:srgbClr val="12B4BC"/>
                </a:solidFill>
              </a:rPr>
              <a:t>I</a:t>
            </a:r>
            <a:r>
              <a:rPr lang="en-US" sz="3200" b="0" dirty="0">
                <a:solidFill>
                  <a:srgbClr val="12B4BC"/>
                </a:solidFill>
              </a:rPr>
              <a:t> make my presentation work?</a:t>
            </a:r>
          </a:p>
        </p:txBody>
      </p:sp>
      <p:sp>
        <p:nvSpPr>
          <p:cNvPr id="8" name="כותרת 6">
            <a:extLst>
              <a:ext uri="{FF2B5EF4-FFF2-40B4-BE49-F238E27FC236}">
                <a16:creationId xmlns:a16="http://schemas.microsoft.com/office/drawing/2014/main" id="{084131BE-668E-4767-8B64-11D46E61DBB2}"/>
              </a:ext>
            </a:extLst>
          </p:cNvPr>
          <p:cNvSpPr>
            <a:spLocks noGrp="1"/>
          </p:cNvSpPr>
          <p:nvPr>
            <p:ph type="title"/>
          </p:nvPr>
        </p:nvSpPr>
        <p:spPr>
          <a:xfrm>
            <a:off x="1680635" y="110253"/>
            <a:ext cx="9642231" cy="720000"/>
          </a:xfrm>
        </p:spPr>
        <p:txBody>
          <a:bodyPr/>
          <a:lstStyle/>
          <a:p>
            <a:r>
              <a:rPr lang="en-US" dirty="0">
                <a:solidFill>
                  <a:srgbClr val="192A72"/>
                </a:solidFill>
              </a:rPr>
              <a:t>REVIEW</a:t>
            </a:r>
            <a:endParaRPr lang="he-IL" dirty="0">
              <a:solidFill>
                <a:srgbClr val="192A72"/>
              </a:solidFill>
            </a:endParaRPr>
          </a:p>
        </p:txBody>
      </p:sp>
      <p:sp>
        <p:nvSpPr>
          <p:cNvPr id="9" name="כותרת 6">
            <a:extLst>
              <a:ext uri="{FF2B5EF4-FFF2-40B4-BE49-F238E27FC236}">
                <a16:creationId xmlns:a16="http://schemas.microsoft.com/office/drawing/2014/main" id="{4192AE95-6268-42A1-91A8-8454258CC3FA}"/>
              </a:ext>
            </a:extLst>
          </p:cNvPr>
          <p:cNvSpPr txBox="1">
            <a:spLocks/>
          </p:cNvSpPr>
          <p:nvPr/>
        </p:nvSpPr>
        <p:spPr>
          <a:xfrm>
            <a:off x="5097708" y="3171537"/>
            <a:ext cx="2808083" cy="954824"/>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endParaRPr lang="en-US" sz="2400" b="0" u="sng" dirty="0">
              <a:solidFill>
                <a:srgbClr val="192A72"/>
              </a:solidFill>
            </a:endParaRPr>
          </a:p>
          <a:p>
            <a:r>
              <a:rPr lang="en-US" sz="2400" b="0" u="sng" dirty="0">
                <a:solidFill>
                  <a:srgbClr val="192A72"/>
                </a:solidFill>
                <a:hlinkClick r:id="rId3" action="ppaction://hlinkfile"/>
              </a:rPr>
              <a:t>voice</a:t>
            </a:r>
            <a:endParaRPr lang="en-US" sz="2400" b="0" u="sng" dirty="0">
              <a:solidFill>
                <a:srgbClr val="192A72"/>
              </a:solidFill>
            </a:endParaRPr>
          </a:p>
          <a:p>
            <a:endParaRPr lang="en-US" sz="2400" b="0" u="sng" dirty="0">
              <a:solidFill>
                <a:srgbClr val="192A72"/>
              </a:solidFill>
            </a:endParaRPr>
          </a:p>
          <a:p>
            <a:endParaRPr lang="en-US" sz="2400" b="0" u="sng" dirty="0">
              <a:solidFill>
                <a:srgbClr val="192A72"/>
              </a:solidFill>
            </a:endParaRPr>
          </a:p>
        </p:txBody>
      </p:sp>
      <p:sp>
        <p:nvSpPr>
          <p:cNvPr id="10" name="כותרת 6">
            <a:extLst>
              <a:ext uri="{FF2B5EF4-FFF2-40B4-BE49-F238E27FC236}">
                <a16:creationId xmlns:a16="http://schemas.microsoft.com/office/drawing/2014/main" id="{03B71FD9-6BD4-4FF6-A44E-1DF4D87A8D7B}"/>
              </a:ext>
            </a:extLst>
          </p:cNvPr>
          <p:cNvSpPr txBox="1">
            <a:spLocks/>
          </p:cNvSpPr>
          <p:nvPr/>
        </p:nvSpPr>
        <p:spPr>
          <a:xfrm>
            <a:off x="7360974" y="3180750"/>
            <a:ext cx="4508625" cy="954824"/>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endParaRPr lang="en-US" sz="2400" b="0" u="sng" dirty="0">
              <a:solidFill>
                <a:srgbClr val="192A72"/>
              </a:solidFill>
            </a:endParaRPr>
          </a:p>
          <a:p>
            <a:r>
              <a:rPr lang="en-US" sz="2400" b="0" u="sng" dirty="0">
                <a:solidFill>
                  <a:srgbClr val="192A72"/>
                </a:solidFill>
              </a:rPr>
              <a:t>body language</a:t>
            </a:r>
          </a:p>
          <a:p>
            <a:endParaRPr lang="en-US" sz="2400" b="0" u="sng" dirty="0">
              <a:solidFill>
                <a:srgbClr val="192A72"/>
              </a:solidFill>
            </a:endParaRPr>
          </a:p>
          <a:p>
            <a:endParaRPr lang="en-US" sz="2400" b="0" u="sng" dirty="0">
              <a:solidFill>
                <a:srgbClr val="192A72"/>
              </a:solidFill>
            </a:endParaRPr>
          </a:p>
        </p:txBody>
      </p:sp>
      <p:sp>
        <p:nvSpPr>
          <p:cNvPr id="11" name="כותרת 6">
            <a:extLst>
              <a:ext uri="{FF2B5EF4-FFF2-40B4-BE49-F238E27FC236}">
                <a16:creationId xmlns:a16="http://schemas.microsoft.com/office/drawing/2014/main" id="{F1890680-6781-4865-9B30-8ABAF8D6C0BA}"/>
              </a:ext>
            </a:extLst>
          </p:cNvPr>
          <p:cNvSpPr txBox="1">
            <a:spLocks/>
          </p:cNvSpPr>
          <p:nvPr/>
        </p:nvSpPr>
        <p:spPr>
          <a:xfrm>
            <a:off x="1079564" y="3128466"/>
            <a:ext cx="2808083" cy="954824"/>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endParaRPr lang="en-US" sz="2400" b="0" u="sng" dirty="0">
              <a:solidFill>
                <a:srgbClr val="192A72"/>
              </a:solidFill>
            </a:endParaRPr>
          </a:p>
          <a:p>
            <a:r>
              <a:rPr lang="en-US" sz="2400" b="0" u="sng" dirty="0">
                <a:solidFill>
                  <a:srgbClr val="192A72"/>
                </a:solidFill>
              </a:rPr>
              <a:t>dress</a:t>
            </a:r>
          </a:p>
          <a:p>
            <a:endParaRPr lang="en-US" sz="2400" b="0" u="sng" dirty="0">
              <a:solidFill>
                <a:srgbClr val="192A72"/>
              </a:solidFill>
            </a:endParaRPr>
          </a:p>
          <a:p>
            <a:endParaRPr lang="en-US" sz="2400" b="0" u="sng" dirty="0">
              <a:solidFill>
                <a:srgbClr val="192A72"/>
              </a:solidFill>
            </a:endParaRPr>
          </a:p>
        </p:txBody>
      </p:sp>
      <p:sp>
        <p:nvSpPr>
          <p:cNvPr id="12" name="כותרת 6">
            <a:extLst>
              <a:ext uri="{FF2B5EF4-FFF2-40B4-BE49-F238E27FC236}">
                <a16:creationId xmlns:a16="http://schemas.microsoft.com/office/drawing/2014/main" id="{C1430ECF-8DD8-4500-B541-557E59433AA0}"/>
              </a:ext>
            </a:extLst>
          </p:cNvPr>
          <p:cNvSpPr txBox="1">
            <a:spLocks/>
          </p:cNvSpPr>
          <p:nvPr/>
        </p:nvSpPr>
        <p:spPr>
          <a:xfrm>
            <a:off x="2911035" y="3128466"/>
            <a:ext cx="2808083" cy="954824"/>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endParaRPr lang="en-US" sz="2400" b="0" u="sng" dirty="0">
              <a:solidFill>
                <a:srgbClr val="192A72"/>
              </a:solidFill>
            </a:endParaRPr>
          </a:p>
          <a:p>
            <a:r>
              <a:rPr lang="en-US" sz="2400" b="0" u="sng" dirty="0">
                <a:solidFill>
                  <a:srgbClr val="192A72"/>
                </a:solidFill>
              </a:rPr>
              <a:t>me</a:t>
            </a:r>
          </a:p>
          <a:p>
            <a:endParaRPr lang="en-US" sz="2400" b="0" u="sng" dirty="0">
              <a:solidFill>
                <a:srgbClr val="192A72"/>
              </a:solidFill>
            </a:endParaRPr>
          </a:p>
          <a:p>
            <a:endParaRPr lang="en-US" sz="2400" b="0" u="sng" dirty="0">
              <a:solidFill>
                <a:srgbClr val="192A72"/>
              </a:solidFill>
            </a:endParaRPr>
          </a:p>
        </p:txBody>
      </p:sp>
    </p:spTree>
    <p:extLst>
      <p:ext uri="{BB962C8B-B14F-4D97-AF65-F5344CB8AC3E}">
        <p14:creationId xmlns:p14="http://schemas.microsoft.com/office/powerpoint/2010/main" val="2840158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500" fill="hold"/>
                                        <p:tgtEl>
                                          <p:spTgt spid="9"/>
                                        </p:tgtEl>
                                        <p:attrNameLst>
                                          <p:attrName>ppt_w</p:attrName>
                                        </p:attrNameLst>
                                      </p:cBhvr>
                                      <p:tavLst>
                                        <p:tav tm="0">
                                          <p:val>
                                            <p:fltVal val="0"/>
                                          </p:val>
                                        </p:tav>
                                        <p:tav tm="100000">
                                          <p:val>
                                            <p:strVal val="#ppt_w"/>
                                          </p:val>
                                        </p:tav>
                                      </p:tavLst>
                                    </p:anim>
                                    <p:anim calcmode="lin" valueType="num">
                                      <p:cBhvr>
                                        <p:cTn id="29" dur="500" fill="hold"/>
                                        <p:tgtEl>
                                          <p:spTgt spid="9"/>
                                        </p:tgtEl>
                                        <p:attrNameLst>
                                          <p:attrName>ppt_h</p:attrName>
                                        </p:attrNameLst>
                                      </p:cBhvr>
                                      <p:tavLst>
                                        <p:tav tm="0">
                                          <p:val>
                                            <p:fltVal val="0"/>
                                          </p:val>
                                        </p:tav>
                                        <p:tav tm="100000">
                                          <p:val>
                                            <p:strVal val="#ppt_h"/>
                                          </p:val>
                                        </p:tav>
                                      </p:tavLst>
                                    </p:anim>
                                    <p:animEffect transition="in" filter="fade">
                                      <p:cBhvr>
                                        <p:cTn id="3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3" name="כותרת 6">
            <a:extLst>
              <a:ext uri="{FF2B5EF4-FFF2-40B4-BE49-F238E27FC236}">
                <a16:creationId xmlns:a16="http://schemas.microsoft.com/office/drawing/2014/main" id="{540EFABE-2496-454B-9597-6302D8439172}"/>
              </a:ext>
            </a:extLst>
          </p:cNvPr>
          <p:cNvSpPr txBox="1">
            <a:spLocks/>
          </p:cNvSpPr>
          <p:nvPr/>
        </p:nvSpPr>
        <p:spPr>
          <a:xfrm>
            <a:off x="1561503" y="1601164"/>
            <a:ext cx="9880494" cy="1439508"/>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2400" dirty="0">
                <a:solidFill>
                  <a:srgbClr val="192A72"/>
                </a:solidFill>
              </a:rPr>
              <a:t>Practice #1</a:t>
            </a:r>
          </a:p>
          <a:p>
            <a:r>
              <a:rPr lang="en-US" sz="2400" b="0" dirty="0">
                <a:solidFill>
                  <a:srgbClr val="12B4BC"/>
                </a:solidFill>
              </a:rPr>
              <a:t>Your teacher just assigned you a speech to talk about your favorite movie to your classmates.  What would your opening be like?  Write it down and practice it.</a:t>
            </a:r>
          </a:p>
          <a:p>
            <a:endParaRPr lang="en-US" sz="2400" dirty="0">
              <a:solidFill>
                <a:srgbClr val="FF0000"/>
              </a:solidFill>
            </a:endParaRPr>
          </a:p>
        </p:txBody>
      </p:sp>
      <p:sp>
        <p:nvSpPr>
          <p:cNvPr id="8" name="כותרת 6">
            <a:extLst>
              <a:ext uri="{FF2B5EF4-FFF2-40B4-BE49-F238E27FC236}">
                <a16:creationId xmlns:a16="http://schemas.microsoft.com/office/drawing/2014/main" id="{084131BE-668E-4767-8B64-11D46E61DBB2}"/>
              </a:ext>
            </a:extLst>
          </p:cNvPr>
          <p:cNvSpPr>
            <a:spLocks noGrp="1"/>
          </p:cNvSpPr>
          <p:nvPr>
            <p:ph type="title"/>
          </p:nvPr>
        </p:nvSpPr>
        <p:spPr>
          <a:xfrm>
            <a:off x="1680635" y="110253"/>
            <a:ext cx="9642231" cy="720000"/>
          </a:xfrm>
        </p:spPr>
        <p:txBody>
          <a:bodyPr/>
          <a:lstStyle/>
          <a:p>
            <a:r>
              <a:rPr lang="en-US" dirty="0">
                <a:solidFill>
                  <a:srgbClr val="192A72"/>
                </a:solidFill>
              </a:rPr>
              <a:t>LET’S GIVE IT A TRY:</a:t>
            </a:r>
            <a:endParaRPr lang="he-IL" dirty="0">
              <a:solidFill>
                <a:srgbClr val="192A72"/>
              </a:solidFill>
            </a:endParaRPr>
          </a:p>
        </p:txBody>
      </p:sp>
      <p:sp>
        <p:nvSpPr>
          <p:cNvPr id="9" name="כותרת 6">
            <a:extLst>
              <a:ext uri="{FF2B5EF4-FFF2-40B4-BE49-F238E27FC236}">
                <a16:creationId xmlns:a16="http://schemas.microsoft.com/office/drawing/2014/main" id="{FD13EF5A-1726-45C9-9226-0F6FFFF7CD13}"/>
              </a:ext>
            </a:extLst>
          </p:cNvPr>
          <p:cNvSpPr txBox="1">
            <a:spLocks/>
          </p:cNvSpPr>
          <p:nvPr/>
        </p:nvSpPr>
        <p:spPr>
          <a:xfrm>
            <a:off x="2979952" y="3811583"/>
            <a:ext cx="7043595" cy="970985"/>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2400" dirty="0">
                <a:solidFill>
                  <a:srgbClr val="192A72"/>
                </a:solidFill>
              </a:rPr>
              <a:t>Mirror:</a:t>
            </a:r>
          </a:p>
          <a:p>
            <a:r>
              <a:rPr lang="en-US" sz="2400" b="0" dirty="0">
                <a:solidFill>
                  <a:srgbClr val="12B4BC"/>
                </a:solidFill>
              </a:rPr>
              <a:t>Practice your introduction in front of the mirror.  Try it two or three times.  You can even play around with how you would do it?  Watch your eyes, your hands and your posture.</a:t>
            </a:r>
          </a:p>
          <a:p>
            <a:endParaRPr lang="en-US" sz="2400" dirty="0">
              <a:solidFill>
                <a:srgbClr val="FF0000"/>
              </a:solidFill>
            </a:endParaRPr>
          </a:p>
        </p:txBody>
      </p:sp>
    </p:spTree>
    <p:extLst>
      <p:ext uri="{BB962C8B-B14F-4D97-AF65-F5344CB8AC3E}">
        <p14:creationId xmlns:p14="http://schemas.microsoft.com/office/powerpoint/2010/main" val="23940038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8" name="כותרת 6">
            <a:extLst>
              <a:ext uri="{FF2B5EF4-FFF2-40B4-BE49-F238E27FC236}">
                <a16:creationId xmlns:a16="http://schemas.microsoft.com/office/drawing/2014/main" id="{084131BE-668E-4767-8B64-11D46E61DBB2}"/>
              </a:ext>
            </a:extLst>
          </p:cNvPr>
          <p:cNvSpPr>
            <a:spLocks noGrp="1"/>
          </p:cNvSpPr>
          <p:nvPr>
            <p:ph type="title"/>
          </p:nvPr>
        </p:nvSpPr>
        <p:spPr>
          <a:xfrm>
            <a:off x="1680635" y="110253"/>
            <a:ext cx="9642231" cy="720000"/>
          </a:xfrm>
        </p:spPr>
        <p:txBody>
          <a:bodyPr/>
          <a:lstStyle/>
          <a:p>
            <a:r>
              <a:rPr lang="en-US" dirty="0">
                <a:solidFill>
                  <a:srgbClr val="192A72"/>
                </a:solidFill>
              </a:rPr>
              <a:t>  RESULT FROM PRACTICE #1:</a:t>
            </a:r>
            <a:endParaRPr lang="he-IL" dirty="0">
              <a:solidFill>
                <a:srgbClr val="192A72"/>
              </a:solidFill>
            </a:endParaRPr>
          </a:p>
        </p:txBody>
      </p:sp>
      <p:sp>
        <p:nvSpPr>
          <p:cNvPr id="5" name="כותרת 6">
            <a:extLst>
              <a:ext uri="{FF2B5EF4-FFF2-40B4-BE49-F238E27FC236}">
                <a16:creationId xmlns:a16="http://schemas.microsoft.com/office/drawing/2014/main" id="{EE643ED0-612B-4BB6-BEC6-77BE1F09201C}"/>
              </a:ext>
            </a:extLst>
          </p:cNvPr>
          <p:cNvSpPr txBox="1">
            <a:spLocks/>
          </p:cNvSpPr>
          <p:nvPr/>
        </p:nvSpPr>
        <p:spPr>
          <a:xfrm>
            <a:off x="1561503" y="1601164"/>
            <a:ext cx="9880494" cy="1439508"/>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endParaRPr lang="en-US" sz="2400" dirty="0">
              <a:solidFill>
                <a:srgbClr val="FF0000"/>
              </a:solidFill>
            </a:endParaRPr>
          </a:p>
        </p:txBody>
      </p:sp>
      <p:sp>
        <p:nvSpPr>
          <p:cNvPr id="7" name="כותרת 6">
            <a:extLst>
              <a:ext uri="{FF2B5EF4-FFF2-40B4-BE49-F238E27FC236}">
                <a16:creationId xmlns:a16="http://schemas.microsoft.com/office/drawing/2014/main" id="{AC7AF1EB-AAA9-4ED4-90CB-C77F173362CD}"/>
              </a:ext>
            </a:extLst>
          </p:cNvPr>
          <p:cNvSpPr txBox="1">
            <a:spLocks/>
          </p:cNvSpPr>
          <p:nvPr/>
        </p:nvSpPr>
        <p:spPr>
          <a:xfrm>
            <a:off x="4457175" y="4296200"/>
            <a:ext cx="3760353" cy="970985"/>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endParaRPr lang="en-US" sz="2500" dirty="0">
              <a:solidFill>
                <a:srgbClr val="FF0000"/>
              </a:solidFill>
            </a:endParaRPr>
          </a:p>
        </p:txBody>
      </p:sp>
      <p:sp>
        <p:nvSpPr>
          <p:cNvPr id="9" name="כותרת 6">
            <a:extLst>
              <a:ext uri="{FF2B5EF4-FFF2-40B4-BE49-F238E27FC236}">
                <a16:creationId xmlns:a16="http://schemas.microsoft.com/office/drawing/2014/main" id="{13B1FDBD-A70A-4BB1-A06A-B0FAA6BAC63A}"/>
              </a:ext>
            </a:extLst>
          </p:cNvPr>
          <p:cNvSpPr txBox="1">
            <a:spLocks/>
          </p:cNvSpPr>
          <p:nvPr/>
        </p:nvSpPr>
        <p:spPr>
          <a:xfrm>
            <a:off x="1264940" y="1752469"/>
            <a:ext cx="9880494" cy="1439508"/>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2400" dirty="0">
                <a:solidFill>
                  <a:srgbClr val="192A72"/>
                </a:solidFill>
              </a:rPr>
              <a:t>Practice #1</a:t>
            </a:r>
          </a:p>
          <a:p>
            <a:r>
              <a:rPr lang="en-US" sz="2400" b="0" dirty="0">
                <a:solidFill>
                  <a:srgbClr val="12B4BC"/>
                </a:solidFill>
              </a:rPr>
              <a:t>Your teacher just assigned you a speech to talk about your favorite movie to your classmates.  What would your opening be like?  Write it down and practice it.</a:t>
            </a:r>
          </a:p>
          <a:p>
            <a:endParaRPr lang="en-US" sz="2400" b="0" dirty="0">
              <a:solidFill>
                <a:srgbClr val="12B4BC"/>
              </a:solidFill>
            </a:endParaRPr>
          </a:p>
        </p:txBody>
      </p:sp>
      <p:sp>
        <p:nvSpPr>
          <p:cNvPr id="10" name="כותרת 6">
            <a:extLst>
              <a:ext uri="{FF2B5EF4-FFF2-40B4-BE49-F238E27FC236}">
                <a16:creationId xmlns:a16="http://schemas.microsoft.com/office/drawing/2014/main" id="{D81F16E0-69CC-40AB-A327-D8C3299D592B}"/>
              </a:ext>
            </a:extLst>
          </p:cNvPr>
          <p:cNvSpPr txBox="1">
            <a:spLocks/>
          </p:cNvSpPr>
          <p:nvPr/>
        </p:nvSpPr>
        <p:spPr>
          <a:xfrm>
            <a:off x="3353345" y="3811583"/>
            <a:ext cx="5703684" cy="970985"/>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2400" dirty="0">
                <a:solidFill>
                  <a:srgbClr val="192A72"/>
                </a:solidFill>
              </a:rPr>
              <a:t>Result:</a:t>
            </a:r>
          </a:p>
          <a:p>
            <a:r>
              <a:rPr lang="en-US" sz="2400" b="0" dirty="0">
                <a:solidFill>
                  <a:srgbClr val="12B4BC"/>
                </a:solidFill>
              </a:rPr>
              <a:t>You hated it, right? Did you tell a joke?  Did you bring up a relevant meme?</a:t>
            </a:r>
          </a:p>
        </p:txBody>
      </p:sp>
    </p:spTree>
    <p:extLst>
      <p:ext uri="{BB962C8B-B14F-4D97-AF65-F5344CB8AC3E}">
        <p14:creationId xmlns:p14="http://schemas.microsoft.com/office/powerpoint/2010/main" val="32574453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3" name="כותרת 6">
            <a:extLst>
              <a:ext uri="{FF2B5EF4-FFF2-40B4-BE49-F238E27FC236}">
                <a16:creationId xmlns:a16="http://schemas.microsoft.com/office/drawing/2014/main" id="{540EFABE-2496-454B-9597-6302D8439172}"/>
              </a:ext>
            </a:extLst>
          </p:cNvPr>
          <p:cNvSpPr txBox="1">
            <a:spLocks/>
          </p:cNvSpPr>
          <p:nvPr/>
        </p:nvSpPr>
        <p:spPr>
          <a:xfrm>
            <a:off x="794997" y="1887495"/>
            <a:ext cx="10605181" cy="1439508"/>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2400" dirty="0">
                <a:solidFill>
                  <a:srgbClr val="192A72"/>
                </a:solidFill>
              </a:rPr>
              <a:t>Practice #2</a:t>
            </a:r>
          </a:p>
          <a:p>
            <a:r>
              <a:rPr lang="en-US" sz="2400" b="0" dirty="0">
                <a:solidFill>
                  <a:srgbClr val="12B4BC"/>
                </a:solidFill>
              </a:rPr>
              <a:t>Soccer fans are people who love soccer! They usually have a favorite team, Maccabi Tel Aviv and </a:t>
            </a:r>
            <a:r>
              <a:rPr lang="en-US" sz="2400" b="0" dirty="0" err="1">
                <a:solidFill>
                  <a:srgbClr val="12B4BC"/>
                </a:solidFill>
              </a:rPr>
              <a:t>HaPoel</a:t>
            </a:r>
            <a:r>
              <a:rPr lang="en-US" sz="2400" b="0" dirty="0">
                <a:solidFill>
                  <a:srgbClr val="12B4BC"/>
                </a:solidFill>
              </a:rPr>
              <a:t> Haifa. When major soccer games are shown on TV, fans have a party and watch the game together. They eat snacks and cheer for their favorite soccer team. Some fans even bet money on which team will win the game!</a:t>
            </a:r>
          </a:p>
        </p:txBody>
      </p:sp>
      <p:sp>
        <p:nvSpPr>
          <p:cNvPr id="8" name="כותרת 6">
            <a:extLst>
              <a:ext uri="{FF2B5EF4-FFF2-40B4-BE49-F238E27FC236}">
                <a16:creationId xmlns:a16="http://schemas.microsoft.com/office/drawing/2014/main" id="{084131BE-668E-4767-8B64-11D46E61DBB2}"/>
              </a:ext>
            </a:extLst>
          </p:cNvPr>
          <p:cNvSpPr>
            <a:spLocks noGrp="1"/>
          </p:cNvSpPr>
          <p:nvPr>
            <p:ph type="title"/>
          </p:nvPr>
        </p:nvSpPr>
        <p:spPr>
          <a:xfrm>
            <a:off x="1680635" y="110253"/>
            <a:ext cx="9642231" cy="720000"/>
          </a:xfrm>
        </p:spPr>
        <p:txBody>
          <a:bodyPr/>
          <a:lstStyle/>
          <a:p>
            <a:r>
              <a:rPr lang="en-US" dirty="0">
                <a:solidFill>
                  <a:srgbClr val="192A72"/>
                </a:solidFill>
              </a:rPr>
              <a:t>GIVE THIS A TRY:</a:t>
            </a:r>
            <a:endParaRPr lang="he-IL" dirty="0">
              <a:solidFill>
                <a:srgbClr val="192A72"/>
              </a:solidFill>
            </a:endParaRPr>
          </a:p>
        </p:txBody>
      </p:sp>
      <p:sp>
        <p:nvSpPr>
          <p:cNvPr id="9" name="כותרת 6">
            <a:extLst>
              <a:ext uri="{FF2B5EF4-FFF2-40B4-BE49-F238E27FC236}">
                <a16:creationId xmlns:a16="http://schemas.microsoft.com/office/drawing/2014/main" id="{FD13EF5A-1726-45C9-9226-0F6FFFF7CD13}"/>
              </a:ext>
            </a:extLst>
          </p:cNvPr>
          <p:cNvSpPr txBox="1">
            <a:spLocks/>
          </p:cNvSpPr>
          <p:nvPr/>
        </p:nvSpPr>
        <p:spPr>
          <a:xfrm>
            <a:off x="3691056" y="4419387"/>
            <a:ext cx="5032814" cy="970985"/>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2400" dirty="0">
                <a:solidFill>
                  <a:srgbClr val="192A72"/>
                </a:solidFill>
              </a:rPr>
              <a:t>Mirror:</a:t>
            </a:r>
          </a:p>
          <a:p>
            <a:r>
              <a:rPr lang="en-US" sz="2400" b="0" dirty="0">
                <a:solidFill>
                  <a:srgbClr val="12B4BC"/>
                </a:solidFill>
              </a:rPr>
              <a:t>Practice reading the above paragraph in front of the mirror.  Once is enough.</a:t>
            </a:r>
          </a:p>
        </p:txBody>
      </p:sp>
    </p:spTree>
    <p:extLst>
      <p:ext uri="{BB962C8B-B14F-4D97-AF65-F5344CB8AC3E}">
        <p14:creationId xmlns:p14="http://schemas.microsoft.com/office/powerpoint/2010/main" val="41052845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8" name="כותרת 6">
            <a:extLst>
              <a:ext uri="{FF2B5EF4-FFF2-40B4-BE49-F238E27FC236}">
                <a16:creationId xmlns:a16="http://schemas.microsoft.com/office/drawing/2014/main" id="{084131BE-668E-4767-8B64-11D46E61DBB2}"/>
              </a:ext>
            </a:extLst>
          </p:cNvPr>
          <p:cNvSpPr>
            <a:spLocks noGrp="1"/>
          </p:cNvSpPr>
          <p:nvPr>
            <p:ph type="title"/>
          </p:nvPr>
        </p:nvSpPr>
        <p:spPr>
          <a:xfrm>
            <a:off x="1680635" y="110253"/>
            <a:ext cx="9642231" cy="720000"/>
          </a:xfrm>
        </p:spPr>
        <p:txBody>
          <a:bodyPr/>
          <a:lstStyle/>
          <a:p>
            <a:r>
              <a:rPr lang="en-US" dirty="0">
                <a:solidFill>
                  <a:srgbClr val="192A72"/>
                </a:solidFill>
              </a:rPr>
              <a:t>  RESULT FROM PRACTICE #2:</a:t>
            </a:r>
            <a:endParaRPr lang="he-IL" dirty="0">
              <a:solidFill>
                <a:srgbClr val="192A72"/>
              </a:solidFill>
            </a:endParaRPr>
          </a:p>
        </p:txBody>
      </p:sp>
      <p:sp>
        <p:nvSpPr>
          <p:cNvPr id="5" name="כותרת 6">
            <a:extLst>
              <a:ext uri="{FF2B5EF4-FFF2-40B4-BE49-F238E27FC236}">
                <a16:creationId xmlns:a16="http://schemas.microsoft.com/office/drawing/2014/main" id="{EE643ED0-612B-4BB6-BEC6-77BE1F09201C}"/>
              </a:ext>
            </a:extLst>
          </p:cNvPr>
          <p:cNvSpPr txBox="1">
            <a:spLocks/>
          </p:cNvSpPr>
          <p:nvPr/>
        </p:nvSpPr>
        <p:spPr>
          <a:xfrm>
            <a:off x="1397104" y="1749445"/>
            <a:ext cx="9880494" cy="1439508"/>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2400" dirty="0">
                <a:solidFill>
                  <a:srgbClr val="192A72"/>
                </a:solidFill>
              </a:rPr>
              <a:t>Practice #2</a:t>
            </a:r>
          </a:p>
          <a:p>
            <a:r>
              <a:rPr lang="en-US" sz="2400" b="0" dirty="0">
                <a:solidFill>
                  <a:srgbClr val="12B4BC"/>
                </a:solidFill>
              </a:rPr>
              <a:t>Soccer fans are people who love soccer! They usually have a favorite team, Maccabi Tel Aviv and </a:t>
            </a:r>
            <a:r>
              <a:rPr lang="en-US" sz="2400" b="0" dirty="0" err="1">
                <a:solidFill>
                  <a:srgbClr val="12B4BC"/>
                </a:solidFill>
              </a:rPr>
              <a:t>HaPoel</a:t>
            </a:r>
            <a:r>
              <a:rPr lang="en-US" sz="2400" b="0" dirty="0">
                <a:solidFill>
                  <a:srgbClr val="12B4BC"/>
                </a:solidFill>
              </a:rPr>
              <a:t> Haifa. When major soccer games are shown on TV, fans have a party and watch the game together. They eat snacks and cheer for their favorite soccer team. Some fans even bet money on which team will win the game!</a:t>
            </a:r>
          </a:p>
        </p:txBody>
      </p:sp>
      <p:sp>
        <p:nvSpPr>
          <p:cNvPr id="7" name="כותרת 6">
            <a:extLst>
              <a:ext uri="{FF2B5EF4-FFF2-40B4-BE49-F238E27FC236}">
                <a16:creationId xmlns:a16="http://schemas.microsoft.com/office/drawing/2014/main" id="{AC7AF1EB-AAA9-4ED4-90CB-C77F173362CD}"/>
              </a:ext>
            </a:extLst>
          </p:cNvPr>
          <p:cNvSpPr txBox="1">
            <a:spLocks/>
          </p:cNvSpPr>
          <p:nvPr/>
        </p:nvSpPr>
        <p:spPr>
          <a:xfrm>
            <a:off x="3950548" y="4292249"/>
            <a:ext cx="4550901" cy="970985"/>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2400" dirty="0">
                <a:solidFill>
                  <a:srgbClr val="192A72"/>
                </a:solidFill>
              </a:rPr>
              <a:t>Result:</a:t>
            </a:r>
          </a:p>
          <a:p>
            <a:r>
              <a:rPr lang="en-US" sz="2400" b="0" dirty="0">
                <a:solidFill>
                  <a:srgbClr val="12B4BC"/>
                </a:solidFill>
              </a:rPr>
              <a:t>How’d it go?  Did you vary your tone, expression </a:t>
            </a:r>
          </a:p>
          <a:p>
            <a:r>
              <a:rPr lang="en-US" sz="2400" b="0" dirty="0">
                <a:solidFill>
                  <a:srgbClr val="12B4BC"/>
                </a:solidFill>
              </a:rPr>
              <a:t>and speed</a:t>
            </a:r>
            <a:r>
              <a:rPr lang="en-US" sz="2400" dirty="0">
                <a:solidFill>
                  <a:srgbClr val="12B4BC"/>
                </a:solidFill>
              </a:rPr>
              <a:t>? </a:t>
            </a:r>
          </a:p>
        </p:txBody>
      </p:sp>
    </p:spTree>
    <p:extLst>
      <p:ext uri="{BB962C8B-B14F-4D97-AF65-F5344CB8AC3E}">
        <p14:creationId xmlns:p14="http://schemas.microsoft.com/office/powerpoint/2010/main" val="13376316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8" name="כותרת 6">
            <a:extLst>
              <a:ext uri="{FF2B5EF4-FFF2-40B4-BE49-F238E27FC236}">
                <a16:creationId xmlns:a16="http://schemas.microsoft.com/office/drawing/2014/main" id="{084131BE-668E-4767-8B64-11D46E61DBB2}"/>
              </a:ext>
            </a:extLst>
          </p:cNvPr>
          <p:cNvSpPr>
            <a:spLocks noGrp="1"/>
          </p:cNvSpPr>
          <p:nvPr>
            <p:ph type="title"/>
          </p:nvPr>
        </p:nvSpPr>
        <p:spPr>
          <a:xfrm>
            <a:off x="1680635" y="110253"/>
            <a:ext cx="9642231" cy="720000"/>
          </a:xfrm>
        </p:spPr>
        <p:txBody>
          <a:bodyPr/>
          <a:lstStyle/>
          <a:p>
            <a:r>
              <a:rPr lang="en-US" dirty="0">
                <a:solidFill>
                  <a:srgbClr val="192A72"/>
                </a:solidFill>
              </a:rPr>
              <a:t>LAST ONE:</a:t>
            </a:r>
            <a:endParaRPr lang="he-IL" dirty="0">
              <a:solidFill>
                <a:srgbClr val="192A72"/>
              </a:solidFill>
            </a:endParaRPr>
          </a:p>
        </p:txBody>
      </p:sp>
      <p:sp>
        <p:nvSpPr>
          <p:cNvPr id="10" name="כותרת 6">
            <a:extLst>
              <a:ext uri="{FF2B5EF4-FFF2-40B4-BE49-F238E27FC236}">
                <a16:creationId xmlns:a16="http://schemas.microsoft.com/office/drawing/2014/main" id="{37F05BB5-C7C4-437C-AD62-709B24CD1167}"/>
              </a:ext>
            </a:extLst>
          </p:cNvPr>
          <p:cNvSpPr txBox="1">
            <a:spLocks/>
          </p:cNvSpPr>
          <p:nvPr/>
        </p:nvSpPr>
        <p:spPr>
          <a:xfrm>
            <a:off x="1377564" y="3786615"/>
            <a:ext cx="10064433" cy="970985"/>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2400" dirty="0">
                <a:solidFill>
                  <a:srgbClr val="192A72"/>
                </a:solidFill>
              </a:rPr>
              <a:t>Mirror:</a:t>
            </a:r>
          </a:p>
          <a:p>
            <a:r>
              <a:rPr lang="en-US" sz="2400" b="0" dirty="0">
                <a:solidFill>
                  <a:srgbClr val="12B4BC"/>
                </a:solidFill>
              </a:rPr>
              <a:t>You can use your phone or an actual mirror.  You can take a minute to write it down and organize your thoughts.</a:t>
            </a:r>
          </a:p>
        </p:txBody>
      </p:sp>
      <p:sp>
        <p:nvSpPr>
          <p:cNvPr id="6" name="כותרת 6">
            <a:extLst>
              <a:ext uri="{FF2B5EF4-FFF2-40B4-BE49-F238E27FC236}">
                <a16:creationId xmlns:a16="http://schemas.microsoft.com/office/drawing/2014/main" id="{515B1953-DF56-4AE6-9927-CF1BA4162A65}"/>
              </a:ext>
            </a:extLst>
          </p:cNvPr>
          <p:cNvSpPr txBox="1">
            <a:spLocks/>
          </p:cNvSpPr>
          <p:nvPr/>
        </p:nvSpPr>
        <p:spPr>
          <a:xfrm>
            <a:off x="1561503" y="1601164"/>
            <a:ext cx="9880494" cy="1649030"/>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2400" dirty="0">
                <a:solidFill>
                  <a:srgbClr val="192A72"/>
                </a:solidFill>
              </a:rPr>
              <a:t>Practice #3</a:t>
            </a:r>
          </a:p>
          <a:p>
            <a:r>
              <a:rPr lang="en-US" sz="2400" b="0" dirty="0">
                <a:solidFill>
                  <a:srgbClr val="12B4BC"/>
                </a:solidFill>
              </a:rPr>
              <a:t>Introduce yourself. You can speak about your hobbies, interests, family, favorite subjects in school, friends, or really anything that tells the audience about you. Make it last at least 30 seconds. </a:t>
            </a:r>
          </a:p>
          <a:p>
            <a:endParaRPr lang="en-US" sz="2400" dirty="0">
              <a:solidFill>
                <a:srgbClr val="192A72"/>
              </a:solidFill>
            </a:endParaRPr>
          </a:p>
        </p:txBody>
      </p:sp>
    </p:spTree>
    <p:extLst>
      <p:ext uri="{BB962C8B-B14F-4D97-AF65-F5344CB8AC3E}">
        <p14:creationId xmlns:p14="http://schemas.microsoft.com/office/powerpoint/2010/main" val="912964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7" name="כותרת 6"/>
          <p:cNvSpPr>
            <a:spLocks noGrp="1"/>
          </p:cNvSpPr>
          <p:nvPr>
            <p:ph type="title"/>
          </p:nvPr>
        </p:nvSpPr>
        <p:spPr>
          <a:xfrm>
            <a:off x="1849838" y="209374"/>
            <a:ext cx="9642231" cy="720000"/>
          </a:xfrm>
        </p:spPr>
        <p:txBody>
          <a:bodyPr/>
          <a:lstStyle/>
          <a:p>
            <a:r>
              <a:rPr lang="en-US" dirty="0">
                <a:solidFill>
                  <a:srgbClr val="192A72"/>
                </a:solidFill>
              </a:rPr>
              <a:t>Oral Presentations</a:t>
            </a:r>
            <a:endParaRPr lang="he-IL" dirty="0">
              <a:solidFill>
                <a:srgbClr val="192A72"/>
              </a:solidFill>
            </a:endParaRPr>
          </a:p>
        </p:txBody>
      </p:sp>
      <p:pic>
        <p:nvPicPr>
          <p:cNvPr id="1026" name="Picture 2" descr="Image result for funny picture yikes">
            <a:extLst>
              <a:ext uri="{FF2B5EF4-FFF2-40B4-BE49-F238E27FC236}">
                <a16:creationId xmlns:a16="http://schemas.microsoft.com/office/drawing/2014/main" id="{006037A0-2631-4661-8E91-5B50442F9D1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3990" y="3297318"/>
            <a:ext cx="3126124" cy="3003264"/>
          </a:xfrm>
          <a:prstGeom prst="rect">
            <a:avLst/>
          </a:prstGeom>
          <a:noFill/>
          <a:extLst>
            <a:ext uri="{909E8E84-426E-40DD-AFC4-6F175D3DCCD1}">
              <a14:hiddenFill xmlns:a14="http://schemas.microsoft.com/office/drawing/2010/main">
                <a:solidFill>
                  <a:srgbClr val="FFFFFF"/>
                </a:solidFill>
              </a14:hiddenFill>
            </a:ext>
          </a:extLst>
        </p:spPr>
      </p:pic>
      <p:grpSp>
        <p:nvGrpSpPr>
          <p:cNvPr id="2" name="קבוצה 1"/>
          <p:cNvGrpSpPr/>
          <p:nvPr/>
        </p:nvGrpSpPr>
        <p:grpSpPr>
          <a:xfrm>
            <a:off x="4858439" y="929374"/>
            <a:ext cx="3071674" cy="2250481"/>
            <a:chOff x="4858439" y="1135454"/>
            <a:chExt cx="3071674" cy="2250481"/>
          </a:xfrm>
        </p:grpSpPr>
        <p:sp>
          <p:nvSpPr>
            <p:cNvPr id="10" name="מלבן 9">
              <a:extLst>
                <a:ext uri="{FF2B5EF4-FFF2-40B4-BE49-F238E27FC236}">
                  <a16:creationId xmlns:a16="http://schemas.microsoft.com/office/drawing/2014/main" id="{BF827569-A231-4938-B3AB-CD1BDBC865FA}"/>
                </a:ext>
              </a:extLst>
            </p:cNvPr>
            <p:cNvSpPr/>
            <p:nvPr/>
          </p:nvSpPr>
          <p:spPr>
            <a:xfrm>
              <a:off x="5754518" y="1135454"/>
              <a:ext cx="1279516" cy="584775"/>
            </a:xfrm>
            <a:prstGeom prst="rect">
              <a:avLst/>
            </a:prstGeom>
            <a:noFill/>
          </p:spPr>
          <p:txBody>
            <a:bodyPr wrap="none" lIns="91440" tIns="45720" rIns="91440" bIns="45720">
              <a:spAutoFit/>
            </a:bodyPr>
            <a:lstStyle/>
            <a:p>
              <a:pPr algn="ctr"/>
              <a:r>
                <a:rPr lang="en-US" sz="3200" dirty="0">
                  <a:solidFill>
                    <a:srgbClr val="192A72"/>
                  </a:solidFill>
                  <a:latin typeface="Varela Round-Regular.ttf"/>
                  <a:cs typeface="Varela Round" panose="00000500000000000000"/>
                </a:rPr>
                <a:t>FEAR</a:t>
              </a:r>
              <a:endParaRPr lang="he-IL" sz="3200" b="1" cap="none" spc="0" dirty="0">
                <a:ln w="22225">
                  <a:solidFill>
                    <a:schemeClr val="accent2"/>
                  </a:solidFill>
                  <a:prstDash val="solid"/>
                </a:ln>
                <a:solidFill>
                  <a:schemeClr val="accent2">
                    <a:lumMod val="40000"/>
                    <a:lumOff val="60000"/>
                  </a:schemeClr>
                </a:solidFill>
                <a:effectLst/>
                <a:latin typeface="Varela Round-Regular.ttf"/>
                <a:cs typeface="Varela Round" panose="00000500000000000000"/>
              </a:endParaRPr>
            </a:p>
          </p:txBody>
        </p:sp>
        <p:sp>
          <p:nvSpPr>
            <p:cNvPr id="13" name="מלבן 12">
              <a:extLst>
                <a:ext uri="{FF2B5EF4-FFF2-40B4-BE49-F238E27FC236}">
                  <a16:creationId xmlns:a16="http://schemas.microsoft.com/office/drawing/2014/main" id="{FC3BB761-6496-498A-A5C5-999E86384642}"/>
                </a:ext>
              </a:extLst>
            </p:cNvPr>
            <p:cNvSpPr/>
            <p:nvPr/>
          </p:nvSpPr>
          <p:spPr>
            <a:xfrm>
              <a:off x="4858439" y="1720229"/>
              <a:ext cx="3071674" cy="584775"/>
            </a:xfrm>
            <a:prstGeom prst="rect">
              <a:avLst/>
            </a:prstGeom>
            <a:noFill/>
          </p:spPr>
          <p:txBody>
            <a:bodyPr wrap="none" lIns="91440" tIns="45720" rIns="91440" bIns="45720">
              <a:spAutoFit/>
            </a:bodyPr>
            <a:lstStyle/>
            <a:p>
              <a:pPr algn="ctr"/>
              <a:r>
                <a:rPr lang="en-US" sz="3200" dirty="0">
                  <a:solidFill>
                    <a:srgbClr val="192A72"/>
                  </a:solidFill>
                  <a:latin typeface="Varela Round-Regular.ttf"/>
                  <a:cs typeface="Varela Round" panose="00000500000000000000"/>
                </a:rPr>
                <a:t>FRUSTRATION</a:t>
              </a:r>
              <a:endParaRPr lang="he-IL" sz="3200" b="1" cap="none" spc="0" dirty="0">
                <a:ln w="22225">
                  <a:solidFill>
                    <a:schemeClr val="accent2"/>
                  </a:solidFill>
                  <a:prstDash val="solid"/>
                </a:ln>
                <a:solidFill>
                  <a:schemeClr val="accent2">
                    <a:lumMod val="40000"/>
                    <a:lumOff val="60000"/>
                  </a:schemeClr>
                </a:solidFill>
                <a:effectLst/>
                <a:latin typeface="Varela Round-Regular.ttf"/>
                <a:cs typeface="Varela Round" panose="00000500000000000000"/>
              </a:endParaRPr>
            </a:p>
          </p:txBody>
        </p:sp>
        <p:sp>
          <p:nvSpPr>
            <p:cNvPr id="14" name="מלבן 13">
              <a:extLst>
                <a:ext uri="{FF2B5EF4-FFF2-40B4-BE49-F238E27FC236}">
                  <a16:creationId xmlns:a16="http://schemas.microsoft.com/office/drawing/2014/main" id="{E0942419-7072-4A3C-8EF4-0DF83FA1287F}"/>
                </a:ext>
              </a:extLst>
            </p:cNvPr>
            <p:cNvSpPr/>
            <p:nvPr/>
          </p:nvSpPr>
          <p:spPr>
            <a:xfrm>
              <a:off x="5423497" y="2216385"/>
              <a:ext cx="1941557" cy="584775"/>
            </a:xfrm>
            <a:prstGeom prst="rect">
              <a:avLst/>
            </a:prstGeom>
            <a:noFill/>
          </p:spPr>
          <p:txBody>
            <a:bodyPr wrap="none" lIns="91440" tIns="45720" rIns="91440" bIns="45720">
              <a:spAutoFit/>
            </a:bodyPr>
            <a:lstStyle/>
            <a:p>
              <a:pPr algn="ctr"/>
              <a:r>
                <a:rPr lang="en-US" sz="3200" dirty="0">
                  <a:solidFill>
                    <a:srgbClr val="192A72"/>
                  </a:solidFill>
                  <a:latin typeface="Varela Round-Regular.ttf"/>
                  <a:cs typeface="Varela Round" panose="00000500000000000000"/>
                </a:rPr>
                <a:t>ANXIETY</a:t>
              </a:r>
              <a:endParaRPr lang="he-IL" sz="3200" b="1" cap="none" spc="0" dirty="0">
                <a:ln w="22225">
                  <a:solidFill>
                    <a:schemeClr val="accent2"/>
                  </a:solidFill>
                  <a:prstDash val="solid"/>
                </a:ln>
                <a:solidFill>
                  <a:schemeClr val="accent2">
                    <a:lumMod val="40000"/>
                    <a:lumOff val="60000"/>
                  </a:schemeClr>
                </a:solidFill>
                <a:effectLst/>
                <a:latin typeface="Varela Round-Regular.ttf"/>
                <a:cs typeface="Varela Round" panose="00000500000000000000"/>
              </a:endParaRPr>
            </a:p>
          </p:txBody>
        </p:sp>
        <p:sp>
          <p:nvSpPr>
            <p:cNvPr id="15" name="מלבן 14">
              <a:extLst>
                <a:ext uri="{FF2B5EF4-FFF2-40B4-BE49-F238E27FC236}">
                  <a16:creationId xmlns:a16="http://schemas.microsoft.com/office/drawing/2014/main" id="{D6F7F77E-D02C-4EDD-9C6C-08AE2CF319E7}"/>
                </a:ext>
              </a:extLst>
            </p:cNvPr>
            <p:cNvSpPr/>
            <p:nvPr/>
          </p:nvSpPr>
          <p:spPr>
            <a:xfrm>
              <a:off x="5423497" y="2801160"/>
              <a:ext cx="1827744" cy="584775"/>
            </a:xfrm>
            <a:prstGeom prst="rect">
              <a:avLst/>
            </a:prstGeom>
            <a:noFill/>
          </p:spPr>
          <p:txBody>
            <a:bodyPr wrap="none" lIns="91440" tIns="45720" rIns="91440" bIns="45720">
              <a:spAutoFit/>
            </a:bodyPr>
            <a:lstStyle/>
            <a:p>
              <a:pPr algn="ctr"/>
              <a:r>
                <a:rPr lang="en-US" sz="3200" dirty="0">
                  <a:solidFill>
                    <a:srgbClr val="192A72"/>
                  </a:solidFill>
                  <a:latin typeface="Varela Round-Regular.ttf"/>
                  <a:cs typeface="Varela Round" panose="00000500000000000000"/>
                </a:rPr>
                <a:t>STRESS</a:t>
              </a:r>
              <a:endParaRPr lang="he-IL" sz="3200" b="1" cap="none" spc="0" dirty="0">
                <a:ln w="22225">
                  <a:solidFill>
                    <a:schemeClr val="accent2"/>
                  </a:solidFill>
                  <a:prstDash val="solid"/>
                </a:ln>
                <a:solidFill>
                  <a:schemeClr val="accent2">
                    <a:lumMod val="40000"/>
                    <a:lumOff val="60000"/>
                  </a:schemeClr>
                </a:solidFill>
                <a:effectLst/>
                <a:latin typeface="Varela Round-Regular.ttf"/>
                <a:cs typeface="Varela Round" panose="0000050000000000000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anim calcmode="lin" valueType="num">
                                      <p:cBhvr>
                                        <p:cTn id="8" dur="2000" fill="hold"/>
                                        <p:tgtEl>
                                          <p:spTgt spid="1026"/>
                                        </p:tgtEl>
                                        <p:attrNameLst>
                                          <p:attrName>ppt_w</p:attrName>
                                        </p:attrNameLst>
                                      </p:cBhvr>
                                      <p:tavLst>
                                        <p:tav tm="0" fmla="#ppt_w*sin(2.5*pi*$)">
                                          <p:val>
                                            <p:fltVal val="0"/>
                                          </p:val>
                                        </p:tav>
                                        <p:tav tm="100000">
                                          <p:val>
                                            <p:fltVal val="1"/>
                                          </p:val>
                                        </p:tav>
                                      </p:tavLst>
                                    </p:anim>
                                    <p:anim calcmode="lin" valueType="num">
                                      <p:cBhvr>
                                        <p:cTn id="9" dur="2000" fill="hold"/>
                                        <p:tgtEl>
                                          <p:spTgt spid="102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8" name="כותרת 6">
            <a:extLst>
              <a:ext uri="{FF2B5EF4-FFF2-40B4-BE49-F238E27FC236}">
                <a16:creationId xmlns:a16="http://schemas.microsoft.com/office/drawing/2014/main" id="{084131BE-668E-4767-8B64-11D46E61DBB2}"/>
              </a:ext>
            </a:extLst>
          </p:cNvPr>
          <p:cNvSpPr>
            <a:spLocks noGrp="1"/>
          </p:cNvSpPr>
          <p:nvPr>
            <p:ph type="title"/>
          </p:nvPr>
        </p:nvSpPr>
        <p:spPr>
          <a:xfrm>
            <a:off x="1680635" y="110253"/>
            <a:ext cx="9642231" cy="720000"/>
          </a:xfrm>
        </p:spPr>
        <p:txBody>
          <a:bodyPr/>
          <a:lstStyle/>
          <a:p>
            <a:r>
              <a:rPr lang="en-US" sz="4000" dirty="0">
                <a:solidFill>
                  <a:srgbClr val="192A72"/>
                </a:solidFill>
              </a:rPr>
              <a:t>  RESULT FROM PRACTICE #3:</a:t>
            </a:r>
            <a:endParaRPr lang="he-IL" sz="4000" dirty="0">
              <a:solidFill>
                <a:srgbClr val="192A72"/>
              </a:solidFill>
            </a:endParaRPr>
          </a:p>
        </p:txBody>
      </p:sp>
      <p:sp>
        <p:nvSpPr>
          <p:cNvPr id="7" name="כותרת 6">
            <a:extLst>
              <a:ext uri="{FF2B5EF4-FFF2-40B4-BE49-F238E27FC236}">
                <a16:creationId xmlns:a16="http://schemas.microsoft.com/office/drawing/2014/main" id="{AC7AF1EB-AAA9-4ED4-90CB-C77F173362CD}"/>
              </a:ext>
            </a:extLst>
          </p:cNvPr>
          <p:cNvSpPr txBox="1">
            <a:spLocks/>
          </p:cNvSpPr>
          <p:nvPr/>
        </p:nvSpPr>
        <p:spPr>
          <a:xfrm>
            <a:off x="3105339" y="3915955"/>
            <a:ext cx="6437013" cy="970985"/>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2400" dirty="0">
                <a:solidFill>
                  <a:srgbClr val="192A72"/>
                </a:solidFill>
              </a:rPr>
              <a:t>Result:</a:t>
            </a:r>
          </a:p>
          <a:p>
            <a:r>
              <a:rPr lang="en-US" sz="2400" b="0" dirty="0">
                <a:solidFill>
                  <a:srgbClr val="12B4BC"/>
                </a:solidFill>
              </a:rPr>
              <a:t>Did you make it to 30 seconds?  Did you squirm around?  Did you search for things to say?  If you were one who wrote it down, your results may have been better.</a:t>
            </a:r>
          </a:p>
        </p:txBody>
      </p:sp>
      <p:sp>
        <p:nvSpPr>
          <p:cNvPr id="6" name="כותרת 6">
            <a:extLst>
              <a:ext uri="{FF2B5EF4-FFF2-40B4-BE49-F238E27FC236}">
                <a16:creationId xmlns:a16="http://schemas.microsoft.com/office/drawing/2014/main" id="{772D6824-7727-4DDD-A8E7-9915C777A102}"/>
              </a:ext>
            </a:extLst>
          </p:cNvPr>
          <p:cNvSpPr txBox="1">
            <a:spLocks/>
          </p:cNvSpPr>
          <p:nvPr/>
        </p:nvSpPr>
        <p:spPr>
          <a:xfrm>
            <a:off x="1561503" y="1601164"/>
            <a:ext cx="9880494" cy="1649030"/>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2400" dirty="0">
                <a:solidFill>
                  <a:srgbClr val="192A72"/>
                </a:solidFill>
              </a:rPr>
              <a:t>Practice #3</a:t>
            </a:r>
          </a:p>
          <a:p>
            <a:r>
              <a:rPr lang="en-US" sz="2400" b="0" dirty="0">
                <a:solidFill>
                  <a:srgbClr val="12B4BC"/>
                </a:solidFill>
              </a:rPr>
              <a:t>Introduce yourself. You can speak about your hobbies, interests, family, favorite subjects in school, friends, or really anything that tells the audience about you. Make it last at least 30 seconds. </a:t>
            </a:r>
          </a:p>
          <a:p>
            <a:endParaRPr lang="en-US" sz="2400" dirty="0">
              <a:solidFill>
                <a:srgbClr val="192A72"/>
              </a:solidFill>
            </a:endParaRPr>
          </a:p>
        </p:txBody>
      </p:sp>
    </p:spTree>
    <p:extLst>
      <p:ext uri="{BB962C8B-B14F-4D97-AF65-F5344CB8AC3E}">
        <p14:creationId xmlns:p14="http://schemas.microsoft.com/office/powerpoint/2010/main" val="8249947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8" name="כותרת 6">
            <a:extLst>
              <a:ext uri="{FF2B5EF4-FFF2-40B4-BE49-F238E27FC236}">
                <a16:creationId xmlns:a16="http://schemas.microsoft.com/office/drawing/2014/main" id="{084131BE-668E-4767-8B64-11D46E61DBB2}"/>
              </a:ext>
            </a:extLst>
          </p:cNvPr>
          <p:cNvSpPr>
            <a:spLocks noGrp="1"/>
          </p:cNvSpPr>
          <p:nvPr>
            <p:ph type="title"/>
          </p:nvPr>
        </p:nvSpPr>
        <p:spPr>
          <a:xfrm>
            <a:off x="1303634" y="476580"/>
            <a:ext cx="9642231" cy="720000"/>
          </a:xfrm>
        </p:spPr>
        <p:txBody>
          <a:bodyPr/>
          <a:lstStyle/>
          <a:p>
            <a:r>
              <a:rPr lang="en-US" dirty="0">
                <a:solidFill>
                  <a:srgbClr val="192A72"/>
                </a:solidFill>
              </a:rPr>
              <a:t>  </a:t>
            </a:r>
            <a:br>
              <a:rPr lang="en-US" dirty="0">
                <a:solidFill>
                  <a:srgbClr val="192A72"/>
                </a:solidFill>
              </a:rPr>
            </a:br>
            <a:r>
              <a:rPr lang="en-US" dirty="0">
                <a:solidFill>
                  <a:srgbClr val="192A72"/>
                </a:solidFill>
              </a:rPr>
              <a:t>WHAT DID WE </a:t>
            </a:r>
            <a:br>
              <a:rPr lang="en-US" dirty="0">
                <a:solidFill>
                  <a:srgbClr val="192A72"/>
                </a:solidFill>
              </a:rPr>
            </a:br>
            <a:r>
              <a:rPr lang="en-US" dirty="0">
                <a:solidFill>
                  <a:srgbClr val="192A72"/>
                </a:solidFill>
              </a:rPr>
              <a:t>LEARN FROM </a:t>
            </a:r>
            <a:br>
              <a:rPr lang="en-US" dirty="0">
                <a:solidFill>
                  <a:srgbClr val="192A72"/>
                </a:solidFill>
              </a:rPr>
            </a:br>
            <a:r>
              <a:rPr lang="en-US" dirty="0">
                <a:solidFill>
                  <a:srgbClr val="192A72"/>
                </a:solidFill>
              </a:rPr>
              <a:t>THE PRACTICE?</a:t>
            </a:r>
            <a:endParaRPr lang="he-IL" dirty="0">
              <a:solidFill>
                <a:srgbClr val="192A72"/>
              </a:solidFill>
            </a:endParaRPr>
          </a:p>
        </p:txBody>
      </p:sp>
      <p:sp>
        <p:nvSpPr>
          <p:cNvPr id="6" name="כותרת 6">
            <a:extLst>
              <a:ext uri="{FF2B5EF4-FFF2-40B4-BE49-F238E27FC236}">
                <a16:creationId xmlns:a16="http://schemas.microsoft.com/office/drawing/2014/main" id="{772D6824-7727-4DDD-A8E7-9915C777A102}"/>
              </a:ext>
            </a:extLst>
          </p:cNvPr>
          <p:cNvSpPr txBox="1">
            <a:spLocks/>
          </p:cNvSpPr>
          <p:nvPr/>
        </p:nvSpPr>
        <p:spPr>
          <a:xfrm>
            <a:off x="1065371" y="2193622"/>
            <a:ext cx="9880494" cy="2391414"/>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2400" b="0" dirty="0">
                <a:solidFill>
                  <a:srgbClr val="12B4BC"/>
                </a:solidFill>
              </a:rPr>
              <a:t>That we need a lot more practice!</a:t>
            </a:r>
          </a:p>
          <a:p>
            <a:r>
              <a:rPr lang="en-US" sz="2400" b="0" dirty="0">
                <a:solidFill>
                  <a:srgbClr val="12B4BC"/>
                </a:solidFill>
              </a:rPr>
              <a:t>We need to be organized, </a:t>
            </a:r>
          </a:p>
          <a:p>
            <a:r>
              <a:rPr lang="en-US" sz="2400" b="0" dirty="0">
                <a:solidFill>
                  <a:srgbClr val="12B4BC"/>
                </a:solidFill>
              </a:rPr>
              <a:t>know our material, </a:t>
            </a:r>
          </a:p>
          <a:p>
            <a:r>
              <a:rPr lang="en-US" sz="2400" b="0" dirty="0">
                <a:solidFill>
                  <a:srgbClr val="12B4BC"/>
                </a:solidFill>
              </a:rPr>
              <a:t>know our audience and, </a:t>
            </a:r>
          </a:p>
          <a:p>
            <a:r>
              <a:rPr lang="en-US" sz="2400" b="0" dirty="0">
                <a:solidFill>
                  <a:srgbClr val="12B4BC"/>
                </a:solidFill>
              </a:rPr>
              <a:t>to be a person with movement, eye contact, and reactions.</a:t>
            </a:r>
          </a:p>
        </p:txBody>
      </p:sp>
      <p:sp>
        <p:nvSpPr>
          <p:cNvPr id="5" name="כותרת 6">
            <a:extLst>
              <a:ext uri="{FF2B5EF4-FFF2-40B4-BE49-F238E27FC236}">
                <a16:creationId xmlns:a16="http://schemas.microsoft.com/office/drawing/2014/main" id="{0B786A7C-6F08-403E-B11D-506A961727C1}"/>
              </a:ext>
            </a:extLst>
          </p:cNvPr>
          <p:cNvSpPr txBox="1">
            <a:spLocks/>
          </p:cNvSpPr>
          <p:nvPr/>
        </p:nvSpPr>
        <p:spPr>
          <a:xfrm>
            <a:off x="1065371" y="4598570"/>
            <a:ext cx="10064433" cy="970985"/>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2000" dirty="0"/>
              <a:t>If you enjoyed this presentation and would like help, feel free to contact me at:  crosbruch@gmail.com</a:t>
            </a:r>
          </a:p>
        </p:txBody>
      </p:sp>
    </p:spTree>
    <p:extLst>
      <p:ext uri="{BB962C8B-B14F-4D97-AF65-F5344CB8AC3E}">
        <p14:creationId xmlns:p14="http://schemas.microsoft.com/office/powerpoint/2010/main" val="13646874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a:extLst>
              <a:ext uri="{FF2B5EF4-FFF2-40B4-BE49-F238E27FC236}">
                <a16:creationId xmlns:a16="http://schemas.microsoft.com/office/drawing/2014/main" id="{423F6F61-4567-462B-A618-70CBC508D8B8}"/>
              </a:ext>
            </a:extLst>
          </p:cNvPr>
          <p:cNvPicPr>
            <a:picLocks noChangeAspect="1"/>
          </p:cNvPicPr>
          <p:nvPr/>
        </p:nvPicPr>
        <p:blipFill>
          <a:blip r:embed="rId2" cstate="print"/>
          <a:stretch>
            <a:fillRect/>
          </a:stretch>
        </p:blipFill>
        <p:spPr>
          <a:xfrm>
            <a:off x="794" y="295125"/>
            <a:ext cx="12190413" cy="547342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pic>
        <p:nvPicPr>
          <p:cNvPr id="3078" name="Picture 6" descr="Image result for FEAR OF DARKNESS CARICATURE">
            <a:extLst>
              <a:ext uri="{FF2B5EF4-FFF2-40B4-BE49-F238E27FC236}">
                <a16:creationId xmlns:a16="http://schemas.microsoft.com/office/drawing/2014/main" id="{753BAF37-E313-487B-AC5C-2F72DCA0706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79766" y="2385970"/>
            <a:ext cx="3217822" cy="2086060"/>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Image result for FEAR OF SPIDERS CARICATURE">
            <a:extLst>
              <a:ext uri="{FF2B5EF4-FFF2-40B4-BE49-F238E27FC236}">
                <a16:creationId xmlns:a16="http://schemas.microsoft.com/office/drawing/2014/main" id="{815010B8-9BB3-4B91-A47D-9D0461CE745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66227" y="2015260"/>
            <a:ext cx="2442995" cy="2718262"/>
          </a:xfrm>
          <a:prstGeom prst="rect">
            <a:avLst/>
          </a:prstGeom>
          <a:noFill/>
          <a:extLst>
            <a:ext uri="{909E8E84-426E-40DD-AFC4-6F175D3DCCD1}">
              <a14:hiddenFill xmlns:a14="http://schemas.microsoft.com/office/drawing/2010/main">
                <a:solidFill>
                  <a:srgbClr val="FFFFFF"/>
                </a:solidFill>
              </a14:hiddenFill>
            </a:ext>
          </a:extLst>
        </p:spPr>
      </p:pic>
      <p:pic>
        <p:nvPicPr>
          <p:cNvPr id="3084" name="Picture 12" descr="Image result for FEAR OF GRAVES CARICATURE">
            <a:extLst>
              <a:ext uri="{FF2B5EF4-FFF2-40B4-BE49-F238E27FC236}">
                <a16:creationId xmlns:a16="http://schemas.microsoft.com/office/drawing/2014/main" id="{F969454E-29F3-46D4-B2FE-B9BDD2546C0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528949" y="2335945"/>
            <a:ext cx="2278709" cy="2309364"/>
          </a:xfrm>
          <a:prstGeom prst="rect">
            <a:avLst/>
          </a:prstGeom>
          <a:noFill/>
          <a:extLst>
            <a:ext uri="{909E8E84-426E-40DD-AFC4-6F175D3DCCD1}">
              <a14:hiddenFill xmlns:a14="http://schemas.microsoft.com/office/drawing/2010/main">
                <a:solidFill>
                  <a:srgbClr val="FFFFFF"/>
                </a:solidFill>
              </a14:hiddenFill>
            </a:ext>
          </a:extLst>
        </p:spPr>
      </p:pic>
      <p:grpSp>
        <p:nvGrpSpPr>
          <p:cNvPr id="3" name="קבוצה 2"/>
          <p:cNvGrpSpPr/>
          <p:nvPr/>
        </p:nvGrpSpPr>
        <p:grpSpPr>
          <a:xfrm>
            <a:off x="234780" y="2015260"/>
            <a:ext cx="2199502" cy="3121627"/>
            <a:chOff x="481914" y="1236784"/>
            <a:chExt cx="2767913" cy="3928340"/>
          </a:xfrm>
        </p:grpSpPr>
        <p:pic>
          <p:nvPicPr>
            <p:cNvPr id="3074" name="Picture 2" descr="Image result for FEAR OF HEIGHTS CARICATURE">
              <a:extLst>
                <a:ext uri="{FF2B5EF4-FFF2-40B4-BE49-F238E27FC236}">
                  <a16:creationId xmlns:a16="http://schemas.microsoft.com/office/drawing/2014/main" id="{7151B312-4BEF-4639-8D66-649D2711C11A}"/>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08538" y="1236784"/>
              <a:ext cx="2121877" cy="3713285"/>
            </a:xfrm>
            <a:prstGeom prst="rect">
              <a:avLst/>
            </a:prstGeom>
            <a:noFill/>
            <a:extLst>
              <a:ext uri="{909E8E84-426E-40DD-AFC4-6F175D3DCCD1}">
                <a14:hiddenFill xmlns:a14="http://schemas.microsoft.com/office/drawing/2010/main">
                  <a:solidFill>
                    <a:srgbClr val="FFFFFF"/>
                  </a:solidFill>
                </a14:hiddenFill>
              </a:ext>
            </a:extLst>
          </p:spPr>
        </p:pic>
        <p:sp>
          <p:nvSpPr>
            <p:cNvPr id="2" name="מלבן 1"/>
            <p:cNvSpPr/>
            <p:nvPr/>
          </p:nvSpPr>
          <p:spPr>
            <a:xfrm>
              <a:off x="481914" y="4741396"/>
              <a:ext cx="2767913" cy="4237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t>      </a:t>
              </a:r>
              <a:r>
                <a:rPr lang="en-US" dirty="0" err="1"/>
                <a:t>vv</a:t>
              </a:r>
              <a:endParaRPr lang="he-IL" dirty="0"/>
            </a:p>
          </p:txBody>
        </p:sp>
      </p:grpSp>
    </p:spTree>
    <p:extLst>
      <p:ext uri="{BB962C8B-B14F-4D97-AF65-F5344CB8AC3E}">
        <p14:creationId xmlns:p14="http://schemas.microsoft.com/office/powerpoint/2010/main" val="3773718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7" name="כותרת 6"/>
          <p:cNvSpPr>
            <a:spLocks noGrp="1"/>
          </p:cNvSpPr>
          <p:nvPr>
            <p:ph type="title"/>
          </p:nvPr>
        </p:nvSpPr>
        <p:spPr>
          <a:xfrm>
            <a:off x="1874551" y="110253"/>
            <a:ext cx="9642231" cy="720000"/>
          </a:xfrm>
        </p:spPr>
        <p:txBody>
          <a:bodyPr/>
          <a:lstStyle/>
          <a:p>
            <a:r>
              <a:rPr lang="en-US" dirty="0">
                <a:solidFill>
                  <a:srgbClr val="192A72"/>
                </a:solidFill>
              </a:rPr>
              <a:t>Why do we feel this way?</a:t>
            </a:r>
            <a:endParaRPr lang="he-IL" dirty="0">
              <a:solidFill>
                <a:srgbClr val="192A72"/>
              </a:solidFill>
            </a:endParaRPr>
          </a:p>
        </p:txBody>
      </p:sp>
      <p:pic>
        <p:nvPicPr>
          <p:cNvPr id="2052" name="Picture 4">
            <a:extLst>
              <a:ext uri="{FF2B5EF4-FFF2-40B4-BE49-F238E27FC236}">
                <a16:creationId xmlns:a16="http://schemas.microsoft.com/office/drawing/2014/main" id="{B1835013-13DA-4CB3-A6A2-610A5E6ACCD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4040596" y="948813"/>
            <a:ext cx="4707988" cy="3138417"/>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Image result for rejection CARICATURE">
            <a:extLst>
              <a:ext uri="{FF2B5EF4-FFF2-40B4-BE49-F238E27FC236}">
                <a16:creationId xmlns:a16="http://schemas.microsoft.com/office/drawing/2014/main" id="{EEE9F341-61BD-43D0-B572-FDB97C93030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1728" y="4358430"/>
            <a:ext cx="3365724" cy="2331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6340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7" name="כותרת 6"/>
          <p:cNvSpPr>
            <a:spLocks noGrp="1"/>
          </p:cNvSpPr>
          <p:nvPr>
            <p:ph type="title"/>
          </p:nvPr>
        </p:nvSpPr>
        <p:spPr>
          <a:xfrm>
            <a:off x="1680635" y="110253"/>
            <a:ext cx="9642231" cy="720000"/>
          </a:xfrm>
        </p:spPr>
        <p:txBody>
          <a:bodyPr/>
          <a:lstStyle/>
          <a:p>
            <a:r>
              <a:rPr lang="en-US" sz="4000" dirty="0">
                <a:solidFill>
                  <a:srgbClr val="192A72"/>
                </a:solidFill>
              </a:rPr>
              <a:t>What </a:t>
            </a:r>
            <a:r>
              <a:rPr lang="en-US" sz="4000" i="1" dirty="0">
                <a:solidFill>
                  <a:srgbClr val="192A72"/>
                </a:solidFill>
              </a:rPr>
              <a:t>IS</a:t>
            </a:r>
            <a:r>
              <a:rPr lang="en-US" sz="4000" dirty="0">
                <a:solidFill>
                  <a:srgbClr val="192A72"/>
                </a:solidFill>
              </a:rPr>
              <a:t> an oral presentation?</a:t>
            </a:r>
            <a:endParaRPr lang="he-IL" sz="4000" dirty="0">
              <a:solidFill>
                <a:srgbClr val="192A72"/>
              </a:solidFill>
            </a:endParaRPr>
          </a:p>
        </p:txBody>
      </p:sp>
      <p:sp>
        <p:nvSpPr>
          <p:cNvPr id="3" name="כותרת 6">
            <a:extLst>
              <a:ext uri="{FF2B5EF4-FFF2-40B4-BE49-F238E27FC236}">
                <a16:creationId xmlns:a16="http://schemas.microsoft.com/office/drawing/2014/main" id="{540EFABE-2496-454B-9597-6302D8439172}"/>
              </a:ext>
            </a:extLst>
          </p:cNvPr>
          <p:cNvSpPr txBox="1">
            <a:spLocks/>
          </p:cNvSpPr>
          <p:nvPr/>
        </p:nvSpPr>
        <p:spPr>
          <a:xfrm>
            <a:off x="1148281" y="2064291"/>
            <a:ext cx="9895438" cy="1194955"/>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2400" b="0" dirty="0">
                <a:solidFill>
                  <a:srgbClr val="192A72"/>
                </a:solidFill>
              </a:rPr>
              <a:t>According to an online source: </a:t>
            </a:r>
          </a:p>
          <a:p>
            <a:r>
              <a:rPr lang="en-US" sz="2400" b="0" dirty="0">
                <a:solidFill>
                  <a:srgbClr val="192A72"/>
                </a:solidFill>
              </a:rPr>
              <a:t>effective communication with an audience.</a:t>
            </a:r>
          </a:p>
          <a:p>
            <a:endParaRPr lang="en-US" sz="2400" b="0" dirty="0">
              <a:solidFill>
                <a:srgbClr val="192A72"/>
              </a:solidFill>
            </a:endParaRPr>
          </a:p>
        </p:txBody>
      </p:sp>
      <p:sp>
        <p:nvSpPr>
          <p:cNvPr id="4" name="כותרת 6">
            <a:extLst>
              <a:ext uri="{FF2B5EF4-FFF2-40B4-BE49-F238E27FC236}">
                <a16:creationId xmlns:a16="http://schemas.microsoft.com/office/drawing/2014/main" id="{30105E93-4840-4D35-9DB1-A7ED96E350E7}"/>
              </a:ext>
            </a:extLst>
          </p:cNvPr>
          <p:cNvSpPr txBox="1">
            <a:spLocks/>
          </p:cNvSpPr>
          <p:nvPr/>
        </p:nvSpPr>
        <p:spPr>
          <a:xfrm>
            <a:off x="1680635" y="3229518"/>
            <a:ext cx="8971983" cy="720000"/>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3200" dirty="0">
                <a:solidFill>
                  <a:srgbClr val="12B4BC"/>
                </a:solidFill>
              </a:rPr>
              <a:t>WHAT?</a:t>
            </a:r>
          </a:p>
        </p:txBody>
      </p:sp>
    </p:spTree>
    <p:extLst>
      <p:ext uri="{BB962C8B-B14F-4D97-AF65-F5344CB8AC3E}">
        <p14:creationId xmlns:p14="http://schemas.microsoft.com/office/powerpoint/2010/main" val="1913358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3" name="כותרת 6">
            <a:extLst>
              <a:ext uri="{FF2B5EF4-FFF2-40B4-BE49-F238E27FC236}">
                <a16:creationId xmlns:a16="http://schemas.microsoft.com/office/drawing/2014/main" id="{540EFABE-2496-454B-9597-6302D8439172}"/>
              </a:ext>
            </a:extLst>
          </p:cNvPr>
          <p:cNvSpPr txBox="1">
            <a:spLocks/>
          </p:cNvSpPr>
          <p:nvPr/>
        </p:nvSpPr>
        <p:spPr>
          <a:xfrm>
            <a:off x="1050202" y="1711206"/>
            <a:ext cx="10357163" cy="1717794"/>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dirty="0">
                <a:solidFill>
                  <a:srgbClr val="192A72"/>
                </a:solidFill>
              </a:rPr>
              <a:t>You can show off knowledge with audio and visual aids!</a:t>
            </a:r>
          </a:p>
        </p:txBody>
      </p:sp>
      <p:sp>
        <p:nvSpPr>
          <p:cNvPr id="4" name="כותרת 6">
            <a:extLst>
              <a:ext uri="{FF2B5EF4-FFF2-40B4-BE49-F238E27FC236}">
                <a16:creationId xmlns:a16="http://schemas.microsoft.com/office/drawing/2014/main" id="{30105E93-4840-4D35-9DB1-A7ED96E350E7}"/>
              </a:ext>
            </a:extLst>
          </p:cNvPr>
          <p:cNvSpPr txBox="1">
            <a:spLocks/>
          </p:cNvSpPr>
          <p:nvPr/>
        </p:nvSpPr>
        <p:spPr>
          <a:xfrm>
            <a:off x="1756372" y="3951840"/>
            <a:ext cx="8971983" cy="720000"/>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endParaRPr lang="en-US" sz="4000" dirty="0">
              <a:solidFill>
                <a:srgbClr val="192A72"/>
              </a:solidFill>
            </a:endParaRPr>
          </a:p>
        </p:txBody>
      </p:sp>
    </p:spTree>
    <p:extLst>
      <p:ext uri="{BB962C8B-B14F-4D97-AF65-F5344CB8AC3E}">
        <p14:creationId xmlns:p14="http://schemas.microsoft.com/office/powerpoint/2010/main" val="3136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3" name="כותרת 6">
            <a:extLst>
              <a:ext uri="{FF2B5EF4-FFF2-40B4-BE49-F238E27FC236}">
                <a16:creationId xmlns:a16="http://schemas.microsoft.com/office/drawing/2014/main" id="{540EFABE-2496-454B-9597-6302D8439172}"/>
              </a:ext>
            </a:extLst>
          </p:cNvPr>
          <p:cNvSpPr txBox="1">
            <a:spLocks/>
          </p:cNvSpPr>
          <p:nvPr/>
        </p:nvSpPr>
        <p:spPr>
          <a:xfrm>
            <a:off x="1208638" y="1921372"/>
            <a:ext cx="9895438" cy="1194955"/>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3200" b="0" dirty="0">
                <a:solidFill>
                  <a:srgbClr val="192A72"/>
                </a:solidFill>
              </a:rPr>
              <a:t>How to prepare an oral presentation.</a:t>
            </a:r>
          </a:p>
        </p:txBody>
      </p:sp>
      <p:sp>
        <p:nvSpPr>
          <p:cNvPr id="4" name="כותרת 6">
            <a:extLst>
              <a:ext uri="{FF2B5EF4-FFF2-40B4-BE49-F238E27FC236}">
                <a16:creationId xmlns:a16="http://schemas.microsoft.com/office/drawing/2014/main" id="{30105E93-4840-4D35-9DB1-A7ED96E350E7}"/>
              </a:ext>
            </a:extLst>
          </p:cNvPr>
          <p:cNvSpPr txBox="1">
            <a:spLocks/>
          </p:cNvSpPr>
          <p:nvPr/>
        </p:nvSpPr>
        <p:spPr>
          <a:xfrm>
            <a:off x="1367074" y="2951713"/>
            <a:ext cx="9578567" cy="720000"/>
          </a:xfrm>
          <a:prstGeom prst="rect">
            <a:avLst/>
          </a:prstGeo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en-US" sz="3200" b="0" dirty="0">
                <a:solidFill>
                  <a:srgbClr val="192A72"/>
                </a:solidFill>
              </a:rPr>
              <a:t>How to present an oral presentation.</a:t>
            </a:r>
          </a:p>
        </p:txBody>
      </p:sp>
      <p:sp>
        <p:nvSpPr>
          <p:cNvPr id="8" name="כותרת 6">
            <a:extLst>
              <a:ext uri="{FF2B5EF4-FFF2-40B4-BE49-F238E27FC236}">
                <a16:creationId xmlns:a16="http://schemas.microsoft.com/office/drawing/2014/main" id="{084131BE-668E-4767-8B64-11D46E61DBB2}"/>
              </a:ext>
            </a:extLst>
          </p:cNvPr>
          <p:cNvSpPr>
            <a:spLocks noGrp="1"/>
          </p:cNvSpPr>
          <p:nvPr>
            <p:ph type="title"/>
          </p:nvPr>
        </p:nvSpPr>
        <p:spPr>
          <a:xfrm>
            <a:off x="1680635" y="110253"/>
            <a:ext cx="9642231" cy="720000"/>
          </a:xfrm>
        </p:spPr>
        <p:txBody>
          <a:bodyPr/>
          <a:lstStyle/>
          <a:p>
            <a:r>
              <a:rPr lang="en-US" dirty="0">
                <a:solidFill>
                  <a:srgbClr val="192A72"/>
                </a:solidFill>
              </a:rPr>
              <a:t>What’s in store…..</a:t>
            </a:r>
            <a:endParaRPr lang="he-IL" dirty="0">
              <a:solidFill>
                <a:srgbClr val="192A72"/>
              </a:solidFill>
            </a:endParaRPr>
          </a:p>
        </p:txBody>
      </p:sp>
    </p:spTree>
    <p:extLst>
      <p:ext uri="{BB962C8B-B14F-4D97-AF65-F5344CB8AC3E}">
        <p14:creationId xmlns:p14="http://schemas.microsoft.com/office/powerpoint/2010/main" val="1460293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pic>
        <p:nvPicPr>
          <p:cNvPr id="5122" name="Picture 2">
            <a:extLst>
              <a:ext uri="{FF2B5EF4-FFF2-40B4-BE49-F238E27FC236}">
                <a16:creationId xmlns:a16="http://schemas.microsoft.com/office/drawing/2014/main" id="{9772E52A-9810-48E4-8649-9A8154F8FC8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2772" y="1339795"/>
            <a:ext cx="2776380" cy="3886932"/>
          </a:xfrm>
          <a:prstGeom prst="rect">
            <a:avLst/>
          </a:prstGeom>
          <a:noFill/>
          <a:extLst>
            <a:ext uri="{909E8E84-426E-40DD-AFC4-6F175D3DCCD1}">
              <a14:hiddenFill xmlns:a14="http://schemas.microsoft.com/office/drawing/2010/main">
                <a:solidFill>
                  <a:srgbClr val="FFFFFF"/>
                </a:solidFill>
              </a14:hiddenFill>
            </a:ext>
          </a:extLst>
        </p:spPr>
      </p:pic>
      <p:sp>
        <p:nvSpPr>
          <p:cNvPr id="6" name="מלבן 5">
            <a:extLst>
              <a:ext uri="{FF2B5EF4-FFF2-40B4-BE49-F238E27FC236}">
                <a16:creationId xmlns:a16="http://schemas.microsoft.com/office/drawing/2014/main" id="{9353FC42-3A6E-4D04-A34C-455E5B4A92DE}"/>
              </a:ext>
            </a:extLst>
          </p:cNvPr>
          <p:cNvSpPr/>
          <p:nvPr/>
        </p:nvSpPr>
        <p:spPr>
          <a:xfrm>
            <a:off x="3516923" y="1339795"/>
            <a:ext cx="7666892" cy="2793842"/>
          </a:xfrm>
          <a:prstGeom prst="rect">
            <a:avLst/>
          </a:prstGeom>
        </p:spPr>
        <p:txBody>
          <a:bodyPr wrap="square">
            <a:spAutoFit/>
          </a:bodyPr>
          <a:lstStyle/>
          <a:p>
            <a:pPr algn="l">
              <a:lnSpc>
                <a:spcPct val="150000"/>
              </a:lnSpc>
            </a:pPr>
            <a:r>
              <a:rPr lang="en-US" sz="2400" dirty="0">
                <a:solidFill>
                  <a:srgbClr val="192A72"/>
                </a:solidFill>
                <a:latin typeface="Varela Round-Regular.ttf"/>
                <a:cs typeface="Varela Round" panose="00000500000000000000"/>
              </a:rPr>
              <a:t>“If you want me to give you a two-hour presentation, I am ready today. If you want only a five-minute speech, it will take me two weeks to prepare.”</a:t>
            </a:r>
          </a:p>
          <a:p>
            <a:pPr>
              <a:lnSpc>
                <a:spcPct val="150000"/>
              </a:lnSpc>
            </a:pPr>
            <a:br>
              <a:rPr lang="en-US" sz="2400" dirty="0">
                <a:solidFill>
                  <a:srgbClr val="192A72"/>
                </a:solidFill>
                <a:latin typeface="Varela Round-Regular.ttf"/>
                <a:cs typeface="Varela Round" panose="00000500000000000000"/>
              </a:rPr>
            </a:br>
            <a:r>
              <a:rPr lang="en-US" sz="2400" dirty="0">
                <a:solidFill>
                  <a:srgbClr val="192A72"/>
                </a:solidFill>
                <a:latin typeface="Varela Round-Regular.ttf"/>
                <a:cs typeface="Varela Round" panose="00000500000000000000"/>
              </a:rPr>
              <a:t>― </a:t>
            </a:r>
            <a:r>
              <a:rPr lang="en-US" sz="2400" b="1" dirty="0">
                <a:solidFill>
                  <a:srgbClr val="192A72"/>
                </a:solidFill>
                <a:latin typeface="Varela Round-Regular.ttf"/>
                <a:cs typeface="Varela Round" panose="00000500000000000000"/>
              </a:rPr>
              <a:t>Mark Twain</a:t>
            </a:r>
            <a:endParaRPr lang="en-US" sz="2400" dirty="0">
              <a:solidFill>
                <a:srgbClr val="192A72"/>
              </a:solidFill>
              <a:latin typeface="Varela Round-Regular.ttf"/>
              <a:cs typeface="Varela Round" panose="00000500000000000000"/>
            </a:endParaRPr>
          </a:p>
        </p:txBody>
      </p:sp>
    </p:spTree>
    <p:extLst>
      <p:ext uri="{BB962C8B-B14F-4D97-AF65-F5344CB8AC3E}">
        <p14:creationId xmlns:p14="http://schemas.microsoft.com/office/powerpoint/2010/main" val="3705785062"/>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4759</TotalTime>
  <Words>905</Words>
  <Application>Microsoft Office PowerPoint</Application>
  <PresentationFormat>מסך רחב</PresentationFormat>
  <Paragraphs>184</Paragraphs>
  <Slides>32</Slides>
  <Notes>30</Notes>
  <HiddenSlides>0</HiddenSlides>
  <MMClips>0</MMClips>
  <ScaleCrop>false</ScaleCrop>
  <HeadingPairs>
    <vt:vector size="6" baseType="variant">
      <vt:variant>
        <vt:lpstr>גופנים בשימוש</vt:lpstr>
      </vt:variant>
      <vt:variant>
        <vt:i4>6</vt:i4>
      </vt:variant>
      <vt:variant>
        <vt:lpstr>ערכת נושא</vt:lpstr>
      </vt:variant>
      <vt:variant>
        <vt:i4>1</vt:i4>
      </vt:variant>
      <vt:variant>
        <vt:lpstr>כותרות שקופיות</vt:lpstr>
      </vt:variant>
      <vt:variant>
        <vt:i4>32</vt:i4>
      </vt:variant>
    </vt:vector>
  </HeadingPairs>
  <TitlesOfParts>
    <vt:vector size="39" baseType="lpstr">
      <vt:lpstr>Arial</vt:lpstr>
      <vt:lpstr>Calibri</vt:lpstr>
      <vt:lpstr>Times New Roman</vt:lpstr>
      <vt:lpstr>Varela Round</vt:lpstr>
      <vt:lpstr>Varela Round-Regular.ttf</vt:lpstr>
      <vt:lpstr>Verala round</vt:lpstr>
      <vt:lpstr>ערכת נושא Office</vt:lpstr>
      <vt:lpstr>מערכת שידורים לאומית</vt:lpstr>
      <vt:lpstr>Public Speaking/Speaking Skills</vt:lpstr>
      <vt:lpstr>Oral Presentations</vt:lpstr>
      <vt:lpstr>מצגת של PowerPoint‏</vt:lpstr>
      <vt:lpstr>Why do we feel this way?</vt:lpstr>
      <vt:lpstr>What IS an oral presentation?</vt:lpstr>
      <vt:lpstr>מצגת של PowerPoint‏</vt:lpstr>
      <vt:lpstr>What’s in store…..</vt:lpstr>
      <vt:lpstr>מצגת של PowerPoint‏</vt:lpstr>
      <vt:lpstr>KEY WORDS PART 1</vt:lpstr>
      <vt:lpstr>Preparation</vt:lpstr>
      <vt:lpstr>SUBJECT</vt:lpstr>
      <vt:lpstr>CONTENT</vt:lpstr>
      <vt:lpstr>AUDIENCE</vt:lpstr>
      <vt:lpstr>TOOLS</vt:lpstr>
      <vt:lpstr>REVIEW</vt:lpstr>
      <vt:lpstr>BREAK</vt:lpstr>
      <vt:lpstr>KEY WORDS PART 2</vt:lpstr>
      <vt:lpstr>Presentation</vt:lpstr>
      <vt:lpstr>ME</vt:lpstr>
      <vt:lpstr>DRESS</vt:lpstr>
      <vt:lpstr>BODY LANGUAGE</vt:lpstr>
      <vt:lpstr>VOICE</vt:lpstr>
      <vt:lpstr>REVIEW</vt:lpstr>
      <vt:lpstr>LET’S GIVE IT A TRY:</vt:lpstr>
      <vt:lpstr>  RESULT FROM PRACTICE #1:</vt:lpstr>
      <vt:lpstr>GIVE THIS A TRY:</vt:lpstr>
      <vt:lpstr>  RESULT FROM PRACTICE #2:</vt:lpstr>
      <vt:lpstr>LAST ONE:</vt:lpstr>
      <vt:lpstr>  RESULT FROM PRACTICE #3:</vt:lpstr>
      <vt:lpstr>   WHAT DID WE  LEARN FROM  THE PRACTICE?</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user</dc:creator>
  <cp:lastModifiedBy>שני שמלה/Shani Chemla</cp:lastModifiedBy>
  <cp:revision>144</cp:revision>
  <dcterms:created xsi:type="dcterms:W3CDTF">2020-03-15T19:13:03Z</dcterms:created>
  <dcterms:modified xsi:type="dcterms:W3CDTF">2021-10-10T10:59:52Z</dcterms:modified>
</cp:coreProperties>
</file>