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5" r:id="rId47"/>
    <p:sldId id="306" r:id="rId48"/>
    <p:sldId id="304" r:id="rId49"/>
    <p:sldId id="302" r:id="rId50"/>
    <p:sldId id="307" r:id="rId51"/>
  </p:sldIdLst>
  <p:sldSz cx="12192000" cy="6858000"/>
  <p:notesSz cx="6858000" cy="91440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Roboto" panose="02000000000000000000" pitchFamily="2" charset="0"/>
      <p:regular r:id="rId57"/>
      <p:bold r:id="rId58"/>
      <p:italic r:id="rId59"/>
      <p:boldItalic r:id="rId60"/>
    </p:embeddedFont>
    <p:embeddedFont>
      <p:font typeface="Varela Round" panose="00000500000000000000" charset="-79"/>
      <p:regular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EC8F5-3570-4D1B-8771-9C5C4F0E92D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AA5551B7-4433-4E95-9CF3-3C7B445D164C}">
      <dgm:prSet phldrT="[Text]"/>
      <dgm:spPr/>
      <dgm:t>
        <a:bodyPr/>
        <a:lstStyle/>
        <a:p>
          <a:r>
            <a:rPr lang="en-ZA" dirty="0">
              <a:latin typeface="Varela Round" panose="00000500000000000000" pitchFamily="2" charset="-79"/>
              <a:cs typeface="Varela Round" panose="00000500000000000000" pitchFamily="2" charset="-79"/>
            </a:rPr>
            <a:t>this song and its history</a:t>
          </a:r>
        </a:p>
      </dgm:t>
    </dgm:pt>
    <dgm:pt modelId="{3CC5B032-BA5B-4B8D-ACA9-C4E95FAAFA96}" type="parTrans" cxnId="{D3873494-A204-4A1D-BCD3-6ED28FB89D17}">
      <dgm:prSet/>
      <dgm:spPr/>
      <dgm:t>
        <a:bodyPr/>
        <a:lstStyle/>
        <a:p>
          <a:endParaRPr lang="en-ZA"/>
        </a:p>
      </dgm:t>
    </dgm:pt>
    <dgm:pt modelId="{E42675F9-96B9-428D-92D5-759F55C5D253}" type="sibTrans" cxnId="{D3873494-A204-4A1D-BCD3-6ED28FB89D17}">
      <dgm:prSet/>
      <dgm:spPr/>
      <dgm:t>
        <a:bodyPr/>
        <a:lstStyle/>
        <a:p>
          <a:endParaRPr lang="en-ZA"/>
        </a:p>
      </dgm:t>
    </dgm:pt>
    <dgm:pt modelId="{384C2185-8F00-41DE-84FD-9037CC38A955}">
      <dgm:prSet/>
      <dgm:spPr/>
      <dgm:t>
        <a:bodyPr/>
        <a:lstStyle/>
        <a:p>
          <a:r>
            <a:rPr lang="en-ZA" dirty="0">
              <a:latin typeface="Varela Round" panose="00000500000000000000" pitchFamily="2" charset="-79"/>
              <a:cs typeface="Varela Round" panose="00000500000000000000" pitchFamily="2" charset="-79"/>
            </a:rPr>
            <a:t>some useful phrasal verbs and collocations </a:t>
          </a:r>
        </a:p>
      </dgm:t>
    </dgm:pt>
    <dgm:pt modelId="{75704580-854C-49EB-A066-E9526930213C}" type="parTrans" cxnId="{4A7919AD-14F4-47A9-9228-1E606980B2A6}">
      <dgm:prSet/>
      <dgm:spPr/>
      <dgm:t>
        <a:bodyPr/>
        <a:lstStyle/>
        <a:p>
          <a:endParaRPr lang="en-ZA"/>
        </a:p>
      </dgm:t>
    </dgm:pt>
    <dgm:pt modelId="{BE0F5A66-82A5-4092-B52C-7CF5DE9B6A52}" type="sibTrans" cxnId="{4A7919AD-14F4-47A9-9228-1E606980B2A6}">
      <dgm:prSet/>
      <dgm:spPr/>
      <dgm:t>
        <a:bodyPr/>
        <a:lstStyle/>
        <a:p>
          <a:endParaRPr lang="en-ZA"/>
        </a:p>
      </dgm:t>
    </dgm:pt>
    <dgm:pt modelId="{47921D03-45C2-4769-8BC7-4FDF54AB1BC4}">
      <dgm:prSet/>
      <dgm:spPr/>
      <dgm:t>
        <a:bodyPr/>
        <a:lstStyle/>
        <a:p>
          <a:r>
            <a:rPr lang="en-ZA" dirty="0">
              <a:latin typeface="Varela Round" panose="00000500000000000000" pitchFamily="2" charset="-79"/>
              <a:cs typeface="Varela Round" panose="00000500000000000000" pitchFamily="2" charset="-79"/>
            </a:rPr>
            <a:t>how to add our own verse to the song </a:t>
          </a:r>
        </a:p>
      </dgm:t>
    </dgm:pt>
    <dgm:pt modelId="{C9312EB7-1BF7-4704-A384-3CBE367EC0A3}" type="parTrans" cxnId="{BE1C47E0-A67F-48EC-B730-FC7A6CDDDE9C}">
      <dgm:prSet/>
      <dgm:spPr/>
      <dgm:t>
        <a:bodyPr/>
        <a:lstStyle/>
        <a:p>
          <a:endParaRPr lang="en-ZA"/>
        </a:p>
      </dgm:t>
    </dgm:pt>
    <dgm:pt modelId="{28A694F6-EEAA-43C0-B775-F7CC9ED76C3A}" type="sibTrans" cxnId="{BE1C47E0-A67F-48EC-B730-FC7A6CDDDE9C}">
      <dgm:prSet/>
      <dgm:spPr/>
      <dgm:t>
        <a:bodyPr/>
        <a:lstStyle/>
        <a:p>
          <a:endParaRPr lang="en-ZA"/>
        </a:p>
      </dgm:t>
    </dgm:pt>
    <dgm:pt modelId="{A49818B1-1E6A-441F-B13B-1037084AB738}">
      <dgm:prSet/>
      <dgm:spPr/>
      <dgm:t>
        <a:bodyPr/>
        <a:lstStyle/>
        <a:p>
          <a:r>
            <a:rPr lang="en-ZA" dirty="0">
              <a:latin typeface="Varela Round" panose="00000500000000000000" pitchFamily="2" charset="-79"/>
              <a:cs typeface="Varela Round" panose="00000500000000000000" pitchFamily="2" charset="-79"/>
            </a:rPr>
            <a:t>perhaps present it to the class </a:t>
          </a:r>
        </a:p>
      </dgm:t>
    </dgm:pt>
    <dgm:pt modelId="{D527BA0D-50A8-460F-9AEB-8BC5C4621068}" type="parTrans" cxnId="{24429EA4-7D78-4895-849B-F9797568D66F}">
      <dgm:prSet/>
      <dgm:spPr/>
      <dgm:t>
        <a:bodyPr/>
        <a:lstStyle/>
        <a:p>
          <a:endParaRPr lang="en-ZA"/>
        </a:p>
      </dgm:t>
    </dgm:pt>
    <dgm:pt modelId="{CF8AA6EF-A522-41CE-8756-84B585B535EC}" type="sibTrans" cxnId="{24429EA4-7D78-4895-849B-F9797568D66F}">
      <dgm:prSet/>
      <dgm:spPr/>
      <dgm:t>
        <a:bodyPr/>
        <a:lstStyle/>
        <a:p>
          <a:endParaRPr lang="en-ZA"/>
        </a:p>
      </dgm:t>
    </dgm:pt>
    <dgm:pt modelId="{AA688688-63E2-4D85-AA54-025F6D5E911E}" type="pres">
      <dgm:prSet presAssocID="{CE4EC8F5-3570-4D1B-8771-9C5C4F0E92D1}" presName="linear" presStyleCnt="0">
        <dgm:presLayoutVars>
          <dgm:animLvl val="lvl"/>
          <dgm:resizeHandles val="exact"/>
        </dgm:presLayoutVars>
      </dgm:prSet>
      <dgm:spPr/>
    </dgm:pt>
    <dgm:pt modelId="{2F4516A3-455C-4595-B160-620D8C90D31F}" type="pres">
      <dgm:prSet presAssocID="{AA5551B7-4433-4E95-9CF3-3C7B445D164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055B8ED-172C-47FB-8EDF-A6C16106C45C}" type="pres">
      <dgm:prSet presAssocID="{E42675F9-96B9-428D-92D5-759F55C5D253}" presName="spacer" presStyleCnt="0"/>
      <dgm:spPr/>
    </dgm:pt>
    <dgm:pt modelId="{0C98D107-299F-4888-8924-0F6B6630C603}" type="pres">
      <dgm:prSet presAssocID="{384C2185-8F00-41DE-84FD-9037CC38A95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A15CC3F-ABF9-49F8-BB70-FC26E2326DF1}" type="pres">
      <dgm:prSet presAssocID="{BE0F5A66-82A5-4092-B52C-7CF5DE9B6A52}" presName="spacer" presStyleCnt="0"/>
      <dgm:spPr/>
    </dgm:pt>
    <dgm:pt modelId="{B8F050A1-7170-48D9-B833-40631B9DF750}" type="pres">
      <dgm:prSet presAssocID="{47921D03-45C2-4769-8BC7-4FDF54AB1BC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7597507-13AA-46F2-935E-26622BBF72FC}" type="pres">
      <dgm:prSet presAssocID="{28A694F6-EEAA-43C0-B775-F7CC9ED76C3A}" presName="spacer" presStyleCnt="0"/>
      <dgm:spPr/>
    </dgm:pt>
    <dgm:pt modelId="{1BC9F975-93E1-42D6-80A3-BD78C36CF596}" type="pres">
      <dgm:prSet presAssocID="{A49818B1-1E6A-441F-B13B-1037084AB73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791A61D-3B71-47D1-88E9-C3ADB2DAD609}" type="presOf" srcId="{A49818B1-1E6A-441F-B13B-1037084AB738}" destId="{1BC9F975-93E1-42D6-80A3-BD78C36CF596}" srcOrd="0" destOrd="0" presId="urn:microsoft.com/office/officeart/2005/8/layout/vList2"/>
    <dgm:cxn modelId="{966A6236-2BC6-4EA0-B0BC-8C334CF5FFFE}" type="presOf" srcId="{384C2185-8F00-41DE-84FD-9037CC38A955}" destId="{0C98D107-299F-4888-8924-0F6B6630C603}" srcOrd="0" destOrd="0" presId="urn:microsoft.com/office/officeart/2005/8/layout/vList2"/>
    <dgm:cxn modelId="{4E795C39-1550-4BF8-B87C-598872778EB1}" type="presOf" srcId="{AA5551B7-4433-4E95-9CF3-3C7B445D164C}" destId="{2F4516A3-455C-4595-B160-620D8C90D31F}" srcOrd="0" destOrd="0" presId="urn:microsoft.com/office/officeart/2005/8/layout/vList2"/>
    <dgm:cxn modelId="{9F872359-41B8-4B7C-A366-FE71702F624E}" type="presOf" srcId="{CE4EC8F5-3570-4D1B-8771-9C5C4F0E92D1}" destId="{AA688688-63E2-4D85-AA54-025F6D5E911E}" srcOrd="0" destOrd="0" presId="urn:microsoft.com/office/officeart/2005/8/layout/vList2"/>
    <dgm:cxn modelId="{D3873494-A204-4A1D-BCD3-6ED28FB89D17}" srcId="{CE4EC8F5-3570-4D1B-8771-9C5C4F0E92D1}" destId="{AA5551B7-4433-4E95-9CF3-3C7B445D164C}" srcOrd="0" destOrd="0" parTransId="{3CC5B032-BA5B-4B8D-ACA9-C4E95FAAFA96}" sibTransId="{E42675F9-96B9-428D-92D5-759F55C5D253}"/>
    <dgm:cxn modelId="{24429EA4-7D78-4895-849B-F9797568D66F}" srcId="{CE4EC8F5-3570-4D1B-8771-9C5C4F0E92D1}" destId="{A49818B1-1E6A-441F-B13B-1037084AB738}" srcOrd="3" destOrd="0" parTransId="{D527BA0D-50A8-460F-9AEB-8BC5C4621068}" sibTransId="{CF8AA6EF-A522-41CE-8756-84B585B535EC}"/>
    <dgm:cxn modelId="{4A7919AD-14F4-47A9-9228-1E606980B2A6}" srcId="{CE4EC8F5-3570-4D1B-8771-9C5C4F0E92D1}" destId="{384C2185-8F00-41DE-84FD-9037CC38A955}" srcOrd="1" destOrd="0" parTransId="{75704580-854C-49EB-A066-E9526930213C}" sibTransId="{BE0F5A66-82A5-4092-B52C-7CF5DE9B6A52}"/>
    <dgm:cxn modelId="{BE1C47E0-A67F-48EC-B730-FC7A6CDDDE9C}" srcId="{CE4EC8F5-3570-4D1B-8771-9C5C4F0E92D1}" destId="{47921D03-45C2-4769-8BC7-4FDF54AB1BC4}" srcOrd="2" destOrd="0" parTransId="{C9312EB7-1BF7-4704-A384-3CBE367EC0A3}" sibTransId="{28A694F6-EEAA-43C0-B775-F7CC9ED76C3A}"/>
    <dgm:cxn modelId="{0DB684F1-B917-4FB2-9024-A05DC0C4CFFE}" type="presOf" srcId="{47921D03-45C2-4769-8BC7-4FDF54AB1BC4}" destId="{B8F050A1-7170-48D9-B833-40631B9DF750}" srcOrd="0" destOrd="0" presId="urn:microsoft.com/office/officeart/2005/8/layout/vList2"/>
    <dgm:cxn modelId="{AFCB4088-5D2B-4FA1-8080-DC7A11CFEEF6}" type="presParOf" srcId="{AA688688-63E2-4D85-AA54-025F6D5E911E}" destId="{2F4516A3-455C-4595-B160-620D8C90D31F}" srcOrd="0" destOrd="0" presId="urn:microsoft.com/office/officeart/2005/8/layout/vList2"/>
    <dgm:cxn modelId="{12162EE3-878E-4411-B4AA-B2FB82EBCB2E}" type="presParOf" srcId="{AA688688-63E2-4D85-AA54-025F6D5E911E}" destId="{B055B8ED-172C-47FB-8EDF-A6C16106C45C}" srcOrd="1" destOrd="0" presId="urn:microsoft.com/office/officeart/2005/8/layout/vList2"/>
    <dgm:cxn modelId="{2A795418-7E21-45FD-B99B-59E2B6296B11}" type="presParOf" srcId="{AA688688-63E2-4D85-AA54-025F6D5E911E}" destId="{0C98D107-299F-4888-8924-0F6B6630C603}" srcOrd="2" destOrd="0" presId="urn:microsoft.com/office/officeart/2005/8/layout/vList2"/>
    <dgm:cxn modelId="{427CB41E-AFC8-4ADF-AAB5-84EF04D7EE29}" type="presParOf" srcId="{AA688688-63E2-4D85-AA54-025F6D5E911E}" destId="{AA15CC3F-ABF9-49F8-BB70-FC26E2326DF1}" srcOrd="3" destOrd="0" presId="urn:microsoft.com/office/officeart/2005/8/layout/vList2"/>
    <dgm:cxn modelId="{E28569F0-0874-47D2-8996-FFAA9E1F05D3}" type="presParOf" srcId="{AA688688-63E2-4D85-AA54-025F6D5E911E}" destId="{B8F050A1-7170-48D9-B833-40631B9DF750}" srcOrd="4" destOrd="0" presId="urn:microsoft.com/office/officeart/2005/8/layout/vList2"/>
    <dgm:cxn modelId="{349D782D-61E0-43F0-9600-0D3E39666AB8}" type="presParOf" srcId="{AA688688-63E2-4D85-AA54-025F6D5E911E}" destId="{D7597507-13AA-46F2-935E-26622BBF72FC}" srcOrd="5" destOrd="0" presId="urn:microsoft.com/office/officeart/2005/8/layout/vList2"/>
    <dgm:cxn modelId="{596383D3-EEEB-4678-A5D4-D3AAB4279CB8}" type="presParOf" srcId="{AA688688-63E2-4D85-AA54-025F6D5E911E}" destId="{1BC9F975-93E1-42D6-80A3-BD78C36CF59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9AABA-8715-4597-9CFC-A8AAF3AFCBF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F670A8FE-A481-4D70-B68E-2141F35F1713}">
      <dgm:prSet phldrT="[Text]"/>
      <dgm:spPr/>
      <dgm:t>
        <a:bodyPr/>
        <a:lstStyle/>
        <a:p>
          <a:r>
            <a:rPr lang="en-US" dirty="0">
              <a:latin typeface="Varela Round" panose="00000500000000000000" pitchFamily="2" charset="-79"/>
              <a:cs typeface="Varela Round" panose="00000500000000000000" pitchFamily="2" charset="-79"/>
            </a:rPr>
            <a:t>1970s</a:t>
          </a:r>
          <a:endParaRPr lang="en-ZA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F127B4D2-A259-4A8A-98E5-961E0FBDC362}" type="parTrans" cxnId="{A2031EDA-2A74-44ED-8B79-EFDC47408B11}">
      <dgm:prSet/>
      <dgm:spPr/>
      <dgm:t>
        <a:bodyPr/>
        <a:lstStyle/>
        <a:p>
          <a:endParaRPr lang="en-ZA"/>
        </a:p>
      </dgm:t>
    </dgm:pt>
    <dgm:pt modelId="{AD934808-0185-43E3-AF25-5148D89E3DB1}" type="sibTrans" cxnId="{A2031EDA-2A74-44ED-8B79-EFDC47408B11}">
      <dgm:prSet/>
      <dgm:spPr/>
      <dgm:t>
        <a:bodyPr/>
        <a:lstStyle/>
        <a:p>
          <a:endParaRPr lang="en-ZA"/>
        </a:p>
      </dgm:t>
    </dgm:pt>
    <dgm:pt modelId="{594AFDCE-8FD4-4A64-AB5E-CBBA7F018770}">
      <dgm:prSet/>
      <dgm:spPr/>
      <dgm:t>
        <a:bodyPr/>
        <a:lstStyle/>
        <a:p>
          <a:r>
            <a:rPr lang="en-US" dirty="0">
              <a:latin typeface="Varela Round" panose="00000500000000000000" pitchFamily="2" charset="-79"/>
              <a:cs typeface="Varela Round" panose="00000500000000000000" pitchFamily="2" charset="-79"/>
            </a:rPr>
            <a:t>Gender Stereotypes</a:t>
          </a:r>
        </a:p>
      </dgm:t>
    </dgm:pt>
    <dgm:pt modelId="{1911C0A8-D339-4841-857D-71539CF0508D}" type="parTrans" cxnId="{AECFDB86-C782-4F32-BF6F-0D78A9A86967}">
      <dgm:prSet/>
      <dgm:spPr/>
      <dgm:t>
        <a:bodyPr/>
        <a:lstStyle/>
        <a:p>
          <a:endParaRPr lang="en-ZA"/>
        </a:p>
      </dgm:t>
    </dgm:pt>
    <dgm:pt modelId="{80B6B6F6-8FC3-4D37-A9D5-9829CB027D3C}" type="sibTrans" cxnId="{AECFDB86-C782-4F32-BF6F-0D78A9A86967}">
      <dgm:prSet/>
      <dgm:spPr/>
      <dgm:t>
        <a:bodyPr/>
        <a:lstStyle/>
        <a:p>
          <a:endParaRPr lang="en-ZA"/>
        </a:p>
      </dgm:t>
    </dgm:pt>
    <dgm:pt modelId="{54AB7E6D-2925-4155-85D1-51502962B824}">
      <dgm:prSet/>
      <dgm:spPr/>
      <dgm:t>
        <a:bodyPr/>
        <a:lstStyle/>
        <a:p>
          <a:r>
            <a:rPr lang="en-ZA" dirty="0">
              <a:latin typeface="Varela Round" panose="00000500000000000000" pitchFamily="2" charset="-79"/>
              <a:cs typeface="Varela Round" panose="00000500000000000000" pitchFamily="2" charset="-79"/>
            </a:rPr>
            <a:t>Inspire and Awaken the imagination</a:t>
          </a:r>
        </a:p>
      </dgm:t>
    </dgm:pt>
    <dgm:pt modelId="{6C9517E2-5896-4FAC-9D54-C0BC8322686C}" type="parTrans" cxnId="{610247F6-6685-46A7-810F-59B57604974E}">
      <dgm:prSet/>
      <dgm:spPr/>
      <dgm:t>
        <a:bodyPr/>
        <a:lstStyle/>
        <a:p>
          <a:endParaRPr lang="en-ZA"/>
        </a:p>
      </dgm:t>
    </dgm:pt>
    <dgm:pt modelId="{182AD706-A8E6-4F6E-94F7-44EDCE487FCE}" type="sibTrans" cxnId="{610247F6-6685-46A7-810F-59B57604974E}">
      <dgm:prSet/>
      <dgm:spPr/>
      <dgm:t>
        <a:bodyPr/>
        <a:lstStyle/>
        <a:p>
          <a:endParaRPr lang="en-ZA"/>
        </a:p>
      </dgm:t>
    </dgm:pt>
    <dgm:pt modelId="{F0C02143-CEDB-4B9B-9FFA-C36ED2B678BD}">
      <dgm:prSet/>
      <dgm:spPr/>
      <dgm:t>
        <a:bodyPr/>
        <a:lstStyle/>
        <a:p>
          <a:r>
            <a:rPr lang="en-US" dirty="0">
              <a:latin typeface="Varela Round" panose="00000500000000000000" pitchFamily="2" charset="-79"/>
              <a:cs typeface="Varela Round" panose="00000500000000000000" pitchFamily="2" charset="-79"/>
            </a:rPr>
            <a:t>Laughter</a:t>
          </a:r>
        </a:p>
      </dgm:t>
    </dgm:pt>
    <dgm:pt modelId="{EF16B1D8-94C5-4690-B57B-0D2B0DA7871E}" type="parTrans" cxnId="{CBC7B11E-58FF-41D0-85C2-83CED4EEE37F}">
      <dgm:prSet/>
      <dgm:spPr/>
      <dgm:t>
        <a:bodyPr/>
        <a:lstStyle/>
        <a:p>
          <a:endParaRPr lang="en-ZA"/>
        </a:p>
      </dgm:t>
    </dgm:pt>
    <dgm:pt modelId="{26B25AE0-6807-4087-8099-8B5AD58034E6}" type="sibTrans" cxnId="{CBC7B11E-58FF-41D0-85C2-83CED4EEE37F}">
      <dgm:prSet/>
      <dgm:spPr/>
      <dgm:t>
        <a:bodyPr/>
        <a:lstStyle/>
        <a:p>
          <a:endParaRPr lang="en-ZA"/>
        </a:p>
      </dgm:t>
    </dgm:pt>
    <dgm:pt modelId="{BFB4120A-EE40-4D0A-B9DF-5611220C05BF}">
      <dgm:prSet/>
      <dgm:spPr/>
      <dgm:t>
        <a:bodyPr/>
        <a:lstStyle/>
        <a:p>
          <a:r>
            <a:rPr lang="en-US" dirty="0">
              <a:latin typeface="Varela Round" panose="00000500000000000000" pitchFamily="2" charset="-79"/>
              <a:cs typeface="Varela Round" panose="00000500000000000000" pitchFamily="2" charset="-79"/>
            </a:rPr>
            <a:t>Music</a:t>
          </a:r>
          <a:endParaRPr lang="en-ZA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2BC9A283-06F5-4D0B-ABB9-F0C611C89743}" type="parTrans" cxnId="{F9A4FC40-C9EF-4B88-B57E-49561CCDD3F7}">
      <dgm:prSet/>
      <dgm:spPr/>
      <dgm:t>
        <a:bodyPr/>
        <a:lstStyle/>
        <a:p>
          <a:endParaRPr lang="en-ZA"/>
        </a:p>
      </dgm:t>
    </dgm:pt>
    <dgm:pt modelId="{31567B76-BA63-448C-B068-CFCFEB394210}" type="sibTrans" cxnId="{F9A4FC40-C9EF-4B88-B57E-49561CCDD3F7}">
      <dgm:prSet/>
      <dgm:spPr/>
      <dgm:t>
        <a:bodyPr/>
        <a:lstStyle/>
        <a:p>
          <a:endParaRPr lang="en-ZA"/>
        </a:p>
      </dgm:t>
    </dgm:pt>
    <dgm:pt modelId="{E8033CCD-6582-40F3-9D09-60EDC8668819}" type="pres">
      <dgm:prSet presAssocID="{1E49AABA-8715-4597-9CFC-A8AAF3AFCBF6}" presName="Name0" presStyleCnt="0">
        <dgm:presLayoutVars>
          <dgm:dir/>
          <dgm:animLvl val="lvl"/>
          <dgm:resizeHandles val="exact"/>
        </dgm:presLayoutVars>
      </dgm:prSet>
      <dgm:spPr/>
    </dgm:pt>
    <dgm:pt modelId="{5B46969E-007F-40DE-B0CF-E11D61310C3C}" type="pres">
      <dgm:prSet presAssocID="{F670A8FE-A481-4D70-B68E-2141F35F1713}" presName="linNode" presStyleCnt="0"/>
      <dgm:spPr/>
    </dgm:pt>
    <dgm:pt modelId="{C8587582-5FF3-465D-BE3D-960CC41C8B09}" type="pres">
      <dgm:prSet presAssocID="{F670A8FE-A481-4D70-B68E-2141F35F1713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57C5D23B-D365-4BB3-9C4F-C006CF2204D1}" type="pres">
      <dgm:prSet presAssocID="{AD934808-0185-43E3-AF25-5148D89E3DB1}" presName="sp" presStyleCnt="0"/>
      <dgm:spPr/>
    </dgm:pt>
    <dgm:pt modelId="{7FB9E99B-CE29-49D2-9BFE-36B56942EE4C}" type="pres">
      <dgm:prSet presAssocID="{594AFDCE-8FD4-4A64-AB5E-CBBA7F018770}" presName="linNode" presStyleCnt="0"/>
      <dgm:spPr/>
    </dgm:pt>
    <dgm:pt modelId="{4AD26DCE-5AB5-4C74-AC96-FF9A007BA94B}" type="pres">
      <dgm:prSet presAssocID="{594AFDCE-8FD4-4A64-AB5E-CBBA7F018770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C1CF157-81CB-4324-8C33-72928B94402B}" type="pres">
      <dgm:prSet presAssocID="{80B6B6F6-8FC3-4D37-A9D5-9829CB027D3C}" presName="sp" presStyleCnt="0"/>
      <dgm:spPr/>
    </dgm:pt>
    <dgm:pt modelId="{A0F9AF44-2630-4C16-8675-BE6056AF184C}" type="pres">
      <dgm:prSet presAssocID="{54AB7E6D-2925-4155-85D1-51502962B824}" presName="linNode" presStyleCnt="0"/>
      <dgm:spPr/>
    </dgm:pt>
    <dgm:pt modelId="{6137B3F7-F6E1-4407-A9A5-B27A5EEBEAB9}" type="pres">
      <dgm:prSet presAssocID="{54AB7E6D-2925-4155-85D1-51502962B82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E1323D9B-582B-42B1-9796-8DE24B51B06B}" type="pres">
      <dgm:prSet presAssocID="{182AD706-A8E6-4F6E-94F7-44EDCE487FCE}" presName="sp" presStyleCnt="0"/>
      <dgm:spPr/>
    </dgm:pt>
    <dgm:pt modelId="{3753914E-913F-4A11-A8F7-A1287F6E6CD5}" type="pres">
      <dgm:prSet presAssocID="{F0C02143-CEDB-4B9B-9FFA-C36ED2B678BD}" presName="linNode" presStyleCnt="0"/>
      <dgm:spPr/>
    </dgm:pt>
    <dgm:pt modelId="{1593523C-3E6D-488C-8CA8-5F052006F7AF}" type="pres">
      <dgm:prSet presAssocID="{F0C02143-CEDB-4B9B-9FFA-C36ED2B678BD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BAFD9BF-32AA-4063-A0D1-38C29CA7D7E1}" type="pres">
      <dgm:prSet presAssocID="{26B25AE0-6807-4087-8099-8B5AD58034E6}" presName="sp" presStyleCnt="0"/>
      <dgm:spPr/>
    </dgm:pt>
    <dgm:pt modelId="{09354ECD-A360-4453-8BFD-029005E24996}" type="pres">
      <dgm:prSet presAssocID="{BFB4120A-EE40-4D0A-B9DF-5611220C05BF}" presName="linNode" presStyleCnt="0"/>
      <dgm:spPr/>
    </dgm:pt>
    <dgm:pt modelId="{5ED5E139-2EEB-458E-A1FC-7DB81ECF28EC}" type="pres">
      <dgm:prSet presAssocID="{BFB4120A-EE40-4D0A-B9DF-5611220C05BF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AAF00803-1E5B-476C-9CBF-4E9E6F86CEE2}" type="presOf" srcId="{BFB4120A-EE40-4D0A-B9DF-5611220C05BF}" destId="{5ED5E139-2EEB-458E-A1FC-7DB81ECF28EC}" srcOrd="0" destOrd="0" presId="urn:microsoft.com/office/officeart/2005/8/layout/vList5"/>
    <dgm:cxn modelId="{F7C0C407-277A-4E9C-8479-8EE4406A30E7}" type="presOf" srcId="{594AFDCE-8FD4-4A64-AB5E-CBBA7F018770}" destId="{4AD26DCE-5AB5-4C74-AC96-FF9A007BA94B}" srcOrd="0" destOrd="0" presId="urn:microsoft.com/office/officeart/2005/8/layout/vList5"/>
    <dgm:cxn modelId="{C108D611-D0B3-4033-B804-37E90D2BF41A}" type="presOf" srcId="{1E49AABA-8715-4597-9CFC-A8AAF3AFCBF6}" destId="{E8033CCD-6582-40F3-9D09-60EDC8668819}" srcOrd="0" destOrd="0" presId="urn:microsoft.com/office/officeart/2005/8/layout/vList5"/>
    <dgm:cxn modelId="{CBC7B11E-58FF-41D0-85C2-83CED4EEE37F}" srcId="{1E49AABA-8715-4597-9CFC-A8AAF3AFCBF6}" destId="{F0C02143-CEDB-4B9B-9FFA-C36ED2B678BD}" srcOrd="3" destOrd="0" parTransId="{EF16B1D8-94C5-4690-B57B-0D2B0DA7871E}" sibTransId="{26B25AE0-6807-4087-8099-8B5AD58034E6}"/>
    <dgm:cxn modelId="{F9A4FC40-C9EF-4B88-B57E-49561CCDD3F7}" srcId="{1E49AABA-8715-4597-9CFC-A8AAF3AFCBF6}" destId="{BFB4120A-EE40-4D0A-B9DF-5611220C05BF}" srcOrd="4" destOrd="0" parTransId="{2BC9A283-06F5-4D0B-ABB9-F0C611C89743}" sibTransId="{31567B76-BA63-448C-B068-CFCFEB394210}"/>
    <dgm:cxn modelId="{74015651-8A74-4AC1-8626-FBB730F5765C}" type="presOf" srcId="{F670A8FE-A481-4D70-B68E-2141F35F1713}" destId="{C8587582-5FF3-465D-BE3D-960CC41C8B09}" srcOrd="0" destOrd="0" presId="urn:microsoft.com/office/officeart/2005/8/layout/vList5"/>
    <dgm:cxn modelId="{CE977855-ADCE-4DC1-8960-88490EE59316}" type="presOf" srcId="{F0C02143-CEDB-4B9B-9FFA-C36ED2B678BD}" destId="{1593523C-3E6D-488C-8CA8-5F052006F7AF}" srcOrd="0" destOrd="0" presId="urn:microsoft.com/office/officeart/2005/8/layout/vList5"/>
    <dgm:cxn modelId="{AECFDB86-C782-4F32-BF6F-0D78A9A86967}" srcId="{1E49AABA-8715-4597-9CFC-A8AAF3AFCBF6}" destId="{594AFDCE-8FD4-4A64-AB5E-CBBA7F018770}" srcOrd="1" destOrd="0" parTransId="{1911C0A8-D339-4841-857D-71539CF0508D}" sibTransId="{80B6B6F6-8FC3-4D37-A9D5-9829CB027D3C}"/>
    <dgm:cxn modelId="{3D45DF89-E29D-41F2-A4AF-5607DE582ED3}" type="presOf" srcId="{54AB7E6D-2925-4155-85D1-51502962B824}" destId="{6137B3F7-F6E1-4407-A9A5-B27A5EEBEAB9}" srcOrd="0" destOrd="0" presId="urn:microsoft.com/office/officeart/2005/8/layout/vList5"/>
    <dgm:cxn modelId="{A2031EDA-2A74-44ED-8B79-EFDC47408B11}" srcId="{1E49AABA-8715-4597-9CFC-A8AAF3AFCBF6}" destId="{F670A8FE-A481-4D70-B68E-2141F35F1713}" srcOrd="0" destOrd="0" parTransId="{F127B4D2-A259-4A8A-98E5-961E0FBDC362}" sibTransId="{AD934808-0185-43E3-AF25-5148D89E3DB1}"/>
    <dgm:cxn modelId="{610247F6-6685-46A7-810F-59B57604974E}" srcId="{1E49AABA-8715-4597-9CFC-A8AAF3AFCBF6}" destId="{54AB7E6D-2925-4155-85D1-51502962B824}" srcOrd="2" destOrd="0" parTransId="{6C9517E2-5896-4FAC-9D54-C0BC8322686C}" sibTransId="{182AD706-A8E6-4F6E-94F7-44EDCE487FCE}"/>
    <dgm:cxn modelId="{9DF1B716-D9CB-42CE-9E11-01250619C606}" type="presParOf" srcId="{E8033CCD-6582-40F3-9D09-60EDC8668819}" destId="{5B46969E-007F-40DE-B0CF-E11D61310C3C}" srcOrd="0" destOrd="0" presId="urn:microsoft.com/office/officeart/2005/8/layout/vList5"/>
    <dgm:cxn modelId="{057103DB-0E48-4619-8082-3EF592B90A78}" type="presParOf" srcId="{5B46969E-007F-40DE-B0CF-E11D61310C3C}" destId="{C8587582-5FF3-465D-BE3D-960CC41C8B09}" srcOrd="0" destOrd="0" presId="urn:microsoft.com/office/officeart/2005/8/layout/vList5"/>
    <dgm:cxn modelId="{D8981B03-5277-47B7-8AA2-2D531CBA7636}" type="presParOf" srcId="{E8033CCD-6582-40F3-9D09-60EDC8668819}" destId="{57C5D23B-D365-4BB3-9C4F-C006CF2204D1}" srcOrd="1" destOrd="0" presId="urn:microsoft.com/office/officeart/2005/8/layout/vList5"/>
    <dgm:cxn modelId="{40D415B7-36D3-47DD-8421-48788E317551}" type="presParOf" srcId="{E8033CCD-6582-40F3-9D09-60EDC8668819}" destId="{7FB9E99B-CE29-49D2-9BFE-36B56942EE4C}" srcOrd="2" destOrd="0" presId="urn:microsoft.com/office/officeart/2005/8/layout/vList5"/>
    <dgm:cxn modelId="{F6FF84B8-8ED3-4795-B3D0-3B851743DBC6}" type="presParOf" srcId="{7FB9E99B-CE29-49D2-9BFE-36B56942EE4C}" destId="{4AD26DCE-5AB5-4C74-AC96-FF9A007BA94B}" srcOrd="0" destOrd="0" presId="urn:microsoft.com/office/officeart/2005/8/layout/vList5"/>
    <dgm:cxn modelId="{56891D73-0D1A-422E-A1B1-BC051EC3098B}" type="presParOf" srcId="{E8033CCD-6582-40F3-9D09-60EDC8668819}" destId="{1C1CF157-81CB-4324-8C33-72928B94402B}" srcOrd="3" destOrd="0" presId="urn:microsoft.com/office/officeart/2005/8/layout/vList5"/>
    <dgm:cxn modelId="{E2384204-F4C1-4251-86E4-0E8EAAAEBA60}" type="presParOf" srcId="{E8033CCD-6582-40F3-9D09-60EDC8668819}" destId="{A0F9AF44-2630-4C16-8675-BE6056AF184C}" srcOrd="4" destOrd="0" presId="urn:microsoft.com/office/officeart/2005/8/layout/vList5"/>
    <dgm:cxn modelId="{AC0B43F2-7E0E-40EC-BE6A-80941C00ECBA}" type="presParOf" srcId="{A0F9AF44-2630-4C16-8675-BE6056AF184C}" destId="{6137B3F7-F6E1-4407-A9A5-B27A5EEBEAB9}" srcOrd="0" destOrd="0" presId="urn:microsoft.com/office/officeart/2005/8/layout/vList5"/>
    <dgm:cxn modelId="{3450F8B8-9F37-47C2-AC7C-3C27F9808532}" type="presParOf" srcId="{E8033CCD-6582-40F3-9D09-60EDC8668819}" destId="{E1323D9B-582B-42B1-9796-8DE24B51B06B}" srcOrd="5" destOrd="0" presId="urn:microsoft.com/office/officeart/2005/8/layout/vList5"/>
    <dgm:cxn modelId="{DDA9EA65-DF9A-41B5-85D7-2128A648030B}" type="presParOf" srcId="{E8033CCD-6582-40F3-9D09-60EDC8668819}" destId="{3753914E-913F-4A11-A8F7-A1287F6E6CD5}" srcOrd="6" destOrd="0" presId="urn:microsoft.com/office/officeart/2005/8/layout/vList5"/>
    <dgm:cxn modelId="{AEB4607C-470C-4F1E-8418-E8C784979A8D}" type="presParOf" srcId="{3753914E-913F-4A11-A8F7-A1287F6E6CD5}" destId="{1593523C-3E6D-488C-8CA8-5F052006F7AF}" srcOrd="0" destOrd="0" presId="urn:microsoft.com/office/officeart/2005/8/layout/vList5"/>
    <dgm:cxn modelId="{19D74002-D65E-4AB1-812D-A3E46FBC79BC}" type="presParOf" srcId="{E8033CCD-6582-40F3-9D09-60EDC8668819}" destId="{4BAFD9BF-32AA-4063-A0D1-38C29CA7D7E1}" srcOrd="7" destOrd="0" presId="urn:microsoft.com/office/officeart/2005/8/layout/vList5"/>
    <dgm:cxn modelId="{8C664B8A-67AC-42E1-A000-86DA47D63130}" type="presParOf" srcId="{E8033CCD-6582-40F3-9D09-60EDC8668819}" destId="{09354ECD-A360-4453-8BFD-029005E24996}" srcOrd="8" destOrd="0" presId="urn:microsoft.com/office/officeart/2005/8/layout/vList5"/>
    <dgm:cxn modelId="{7629CF65-4E76-4879-B657-3C81B4E18913}" type="presParOf" srcId="{09354ECD-A360-4453-8BFD-029005E24996}" destId="{5ED5E139-2EEB-458E-A1FC-7DB81ECF28E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A012D6-747F-4FCF-B55A-F288127D46AE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7C37730C-D2EF-44CC-B1EC-1A8CAC647551}">
      <dgm:prSet phldrT="[Text]"/>
      <dgm:spPr/>
      <dgm:t>
        <a:bodyPr/>
        <a:lstStyle/>
        <a:p>
          <a:r>
            <a:rPr lang="en-US" dirty="0"/>
            <a:t>Where</a:t>
          </a:r>
          <a:endParaRPr lang="en-ZA" dirty="0"/>
        </a:p>
      </dgm:t>
    </dgm:pt>
    <dgm:pt modelId="{701CFEE2-817D-4810-BEF6-323FD656647A}" type="parTrans" cxnId="{4A55D2FE-98E0-40C7-B506-1B7225E2DDDF}">
      <dgm:prSet/>
      <dgm:spPr/>
      <dgm:t>
        <a:bodyPr/>
        <a:lstStyle/>
        <a:p>
          <a:endParaRPr lang="en-ZA"/>
        </a:p>
      </dgm:t>
    </dgm:pt>
    <dgm:pt modelId="{C72DD4DC-FEB8-4F82-98D8-580FF0210542}" type="sibTrans" cxnId="{4A55D2FE-98E0-40C7-B506-1B7225E2DDDF}">
      <dgm:prSet/>
      <dgm:spPr/>
      <dgm:t>
        <a:bodyPr/>
        <a:lstStyle/>
        <a:p>
          <a:endParaRPr lang="en-ZA"/>
        </a:p>
      </dgm:t>
    </dgm:pt>
    <dgm:pt modelId="{6DD8EFF0-CF09-4817-9205-90F432165043}">
      <dgm:prSet/>
      <dgm:spPr/>
      <dgm:t>
        <a:bodyPr/>
        <a:lstStyle/>
        <a:p>
          <a:r>
            <a:rPr lang="en-US" dirty="0"/>
            <a:t>When</a:t>
          </a:r>
        </a:p>
      </dgm:t>
    </dgm:pt>
    <dgm:pt modelId="{B5A596DC-CE50-463B-9308-11A006D1E822}" type="parTrans" cxnId="{E539C45D-97B7-45E4-BA8A-58A9E51A1D61}">
      <dgm:prSet/>
      <dgm:spPr/>
      <dgm:t>
        <a:bodyPr/>
        <a:lstStyle/>
        <a:p>
          <a:endParaRPr lang="en-ZA"/>
        </a:p>
      </dgm:t>
    </dgm:pt>
    <dgm:pt modelId="{EC1727DF-4AE8-4B0C-AE03-8EA671D4DDAB}" type="sibTrans" cxnId="{E539C45D-97B7-45E4-BA8A-58A9E51A1D61}">
      <dgm:prSet/>
      <dgm:spPr/>
      <dgm:t>
        <a:bodyPr/>
        <a:lstStyle/>
        <a:p>
          <a:endParaRPr lang="en-ZA"/>
        </a:p>
      </dgm:t>
    </dgm:pt>
    <dgm:pt modelId="{827487F0-47F1-47F8-9190-5483DD7FBF79}">
      <dgm:prSet/>
      <dgm:spPr/>
      <dgm:t>
        <a:bodyPr/>
        <a:lstStyle/>
        <a:p>
          <a:r>
            <a:rPr lang="en-US" dirty="0"/>
            <a:t>Which</a:t>
          </a:r>
        </a:p>
      </dgm:t>
    </dgm:pt>
    <dgm:pt modelId="{5F7DD11F-59E3-4A65-B7FC-51C4CF877E09}" type="parTrans" cxnId="{5EC40AE8-E630-4C4F-AFA8-0B02AA0815C5}">
      <dgm:prSet/>
      <dgm:spPr/>
      <dgm:t>
        <a:bodyPr/>
        <a:lstStyle/>
        <a:p>
          <a:endParaRPr lang="en-ZA"/>
        </a:p>
      </dgm:t>
    </dgm:pt>
    <dgm:pt modelId="{4DAF35B5-77D8-486A-83C2-7F1AD70D797E}" type="sibTrans" cxnId="{5EC40AE8-E630-4C4F-AFA8-0B02AA0815C5}">
      <dgm:prSet/>
      <dgm:spPr/>
      <dgm:t>
        <a:bodyPr/>
        <a:lstStyle/>
        <a:p>
          <a:endParaRPr lang="en-ZA"/>
        </a:p>
      </dgm:t>
    </dgm:pt>
    <dgm:pt modelId="{DCA90E23-6B12-481E-922B-DDD606CAD2C4}">
      <dgm:prSet/>
      <dgm:spPr/>
      <dgm:t>
        <a:bodyPr/>
        <a:lstStyle/>
        <a:p>
          <a:r>
            <a:rPr lang="en-US" dirty="0"/>
            <a:t>That</a:t>
          </a:r>
        </a:p>
      </dgm:t>
    </dgm:pt>
    <dgm:pt modelId="{9B836159-D7CC-4B39-86C9-5452D96814EF}" type="parTrans" cxnId="{1B0FAA1E-EA53-4689-AEEE-DEAA42BEC70E}">
      <dgm:prSet/>
      <dgm:spPr/>
      <dgm:t>
        <a:bodyPr/>
        <a:lstStyle/>
        <a:p>
          <a:endParaRPr lang="en-ZA"/>
        </a:p>
      </dgm:t>
    </dgm:pt>
    <dgm:pt modelId="{73D08721-61D0-464F-B6F0-68341F139376}" type="sibTrans" cxnId="{1B0FAA1E-EA53-4689-AEEE-DEAA42BEC70E}">
      <dgm:prSet/>
      <dgm:spPr/>
      <dgm:t>
        <a:bodyPr/>
        <a:lstStyle/>
        <a:p>
          <a:endParaRPr lang="en-ZA"/>
        </a:p>
      </dgm:t>
    </dgm:pt>
    <dgm:pt modelId="{FFBB78E8-6EEE-4DAA-8969-0C7CC9E9FE6D}">
      <dgm:prSet/>
      <dgm:spPr/>
      <dgm:t>
        <a:bodyPr/>
        <a:lstStyle/>
        <a:p>
          <a:r>
            <a:rPr lang="en-US" dirty="0"/>
            <a:t>Who </a:t>
          </a:r>
        </a:p>
      </dgm:t>
    </dgm:pt>
    <dgm:pt modelId="{3E25060C-B662-4019-A5E4-AD6B8F02F75E}" type="parTrans" cxnId="{7ED7C193-7E82-49D9-85F9-1088466E9F28}">
      <dgm:prSet/>
      <dgm:spPr/>
      <dgm:t>
        <a:bodyPr/>
        <a:lstStyle/>
        <a:p>
          <a:endParaRPr lang="en-ZA"/>
        </a:p>
      </dgm:t>
    </dgm:pt>
    <dgm:pt modelId="{0E37A096-6259-4884-91C2-0157A00E177A}" type="sibTrans" cxnId="{7ED7C193-7E82-49D9-85F9-1088466E9F28}">
      <dgm:prSet/>
      <dgm:spPr/>
      <dgm:t>
        <a:bodyPr/>
        <a:lstStyle/>
        <a:p>
          <a:endParaRPr lang="en-ZA"/>
        </a:p>
      </dgm:t>
    </dgm:pt>
    <dgm:pt modelId="{73CB1AF0-2CC2-4569-B715-CB2E81320A9D}">
      <dgm:prSet/>
      <dgm:spPr/>
      <dgm:t>
        <a:bodyPr/>
        <a:lstStyle/>
        <a:p>
          <a:r>
            <a:rPr lang="en-US" dirty="0"/>
            <a:t>Whose</a:t>
          </a:r>
        </a:p>
      </dgm:t>
    </dgm:pt>
    <dgm:pt modelId="{873C4B13-D553-4E93-870A-8F0EE5A703B6}" type="parTrans" cxnId="{D09E232E-DC61-4909-A85E-1F24CF045EDD}">
      <dgm:prSet/>
      <dgm:spPr/>
      <dgm:t>
        <a:bodyPr/>
        <a:lstStyle/>
        <a:p>
          <a:endParaRPr lang="en-ZA"/>
        </a:p>
      </dgm:t>
    </dgm:pt>
    <dgm:pt modelId="{73EDC315-72B1-4328-BBB8-0FD759688335}" type="sibTrans" cxnId="{D09E232E-DC61-4909-A85E-1F24CF045EDD}">
      <dgm:prSet/>
      <dgm:spPr/>
      <dgm:t>
        <a:bodyPr/>
        <a:lstStyle/>
        <a:p>
          <a:endParaRPr lang="en-ZA"/>
        </a:p>
      </dgm:t>
    </dgm:pt>
    <dgm:pt modelId="{D5497F72-96CD-40F5-8773-46F1D05AE65E}">
      <dgm:prSet/>
      <dgm:spPr/>
      <dgm:t>
        <a:bodyPr/>
        <a:lstStyle/>
        <a:p>
          <a:r>
            <a:rPr lang="en-US" dirty="0"/>
            <a:t>Whom</a:t>
          </a:r>
          <a:endParaRPr lang="en-ZA" dirty="0"/>
        </a:p>
      </dgm:t>
    </dgm:pt>
    <dgm:pt modelId="{DCE37A7F-6954-44B3-8028-EE0EC8D43D8B}" type="parTrans" cxnId="{5EEE6243-4370-4CFB-AF07-E9BAFC13760B}">
      <dgm:prSet/>
      <dgm:spPr/>
      <dgm:t>
        <a:bodyPr/>
        <a:lstStyle/>
        <a:p>
          <a:endParaRPr lang="en-ZA"/>
        </a:p>
      </dgm:t>
    </dgm:pt>
    <dgm:pt modelId="{7088F501-B28A-4A56-90EB-C45F88F4D704}" type="sibTrans" cxnId="{5EEE6243-4370-4CFB-AF07-E9BAFC13760B}">
      <dgm:prSet/>
      <dgm:spPr/>
      <dgm:t>
        <a:bodyPr/>
        <a:lstStyle/>
        <a:p>
          <a:endParaRPr lang="en-ZA"/>
        </a:p>
      </dgm:t>
    </dgm:pt>
    <dgm:pt modelId="{6BB72499-5962-4737-B36E-B03F392290EC}" type="pres">
      <dgm:prSet presAssocID="{E7A012D6-747F-4FCF-B55A-F288127D46AE}" presName="Name0" presStyleCnt="0">
        <dgm:presLayoutVars>
          <dgm:resizeHandles/>
        </dgm:presLayoutVars>
      </dgm:prSet>
      <dgm:spPr/>
    </dgm:pt>
    <dgm:pt modelId="{54BF3BEA-A4EC-4272-924B-769AD6DCD4BD}" type="pres">
      <dgm:prSet presAssocID="{7C37730C-D2EF-44CC-B1EC-1A8CAC647551}" presName="text" presStyleLbl="node1" presStyleIdx="0" presStyleCnt="7">
        <dgm:presLayoutVars>
          <dgm:bulletEnabled val="1"/>
        </dgm:presLayoutVars>
      </dgm:prSet>
      <dgm:spPr/>
    </dgm:pt>
    <dgm:pt modelId="{B6BFE680-FD68-4E6A-B42F-C2E0D2241182}" type="pres">
      <dgm:prSet presAssocID="{C72DD4DC-FEB8-4F82-98D8-580FF0210542}" presName="space" presStyleCnt="0"/>
      <dgm:spPr/>
    </dgm:pt>
    <dgm:pt modelId="{73042EEB-91A3-48CD-9874-1FD6139F8009}" type="pres">
      <dgm:prSet presAssocID="{6DD8EFF0-CF09-4817-9205-90F432165043}" presName="text" presStyleLbl="node1" presStyleIdx="1" presStyleCnt="7">
        <dgm:presLayoutVars>
          <dgm:bulletEnabled val="1"/>
        </dgm:presLayoutVars>
      </dgm:prSet>
      <dgm:spPr/>
    </dgm:pt>
    <dgm:pt modelId="{E18692DF-53E9-4B6E-A9A2-4514B3B5ECAC}" type="pres">
      <dgm:prSet presAssocID="{EC1727DF-4AE8-4B0C-AE03-8EA671D4DDAB}" presName="space" presStyleCnt="0"/>
      <dgm:spPr/>
    </dgm:pt>
    <dgm:pt modelId="{29EBFB3E-5773-4A01-A017-071B985900EB}" type="pres">
      <dgm:prSet presAssocID="{827487F0-47F1-47F8-9190-5483DD7FBF79}" presName="text" presStyleLbl="node1" presStyleIdx="2" presStyleCnt="7">
        <dgm:presLayoutVars>
          <dgm:bulletEnabled val="1"/>
        </dgm:presLayoutVars>
      </dgm:prSet>
      <dgm:spPr/>
    </dgm:pt>
    <dgm:pt modelId="{5D066BF1-82EC-4FDE-9641-40F4D98BA608}" type="pres">
      <dgm:prSet presAssocID="{4DAF35B5-77D8-486A-83C2-7F1AD70D797E}" presName="space" presStyleCnt="0"/>
      <dgm:spPr/>
    </dgm:pt>
    <dgm:pt modelId="{175D6B10-F345-4E20-A5F7-9A5ED5DFF0CC}" type="pres">
      <dgm:prSet presAssocID="{DCA90E23-6B12-481E-922B-DDD606CAD2C4}" presName="text" presStyleLbl="node1" presStyleIdx="3" presStyleCnt="7">
        <dgm:presLayoutVars>
          <dgm:bulletEnabled val="1"/>
        </dgm:presLayoutVars>
      </dgm:prSet>
      <dgm:spPr/>
    </dgm:pt>
    <dgm:pt modelId="{36F69D88-0F22-4214-978B-EB591B6735E0}" type="pres">
      <dgm:prSet presAssocID="{73D08721-61D0-464F-B6F0-68341F139376}" presName="space" presStyleCnt="0"/>
      <dgm:spPr/>
    </dgm:pt>
    <dgm:pt modelId="{8C641223-4BC8-4688-9A93-A955E9BD9A85}" type="pres">
      <dgm:prSet presAssocID="{FFBB78E8-6EEE-4DAA-8969-0C7CC9E9FE6D}" presName="text" presStyleLbl="node1" presStyleIdx="4" presStyleCnt="7">
        <dgm:presLayoutVars>
          <dgm:bulletEnabled val="1"/>
        </dgm:presLayoutVars>
      </dgm:prSet>
      <dgm:spPr/>
    </dgm:pt>
    <dgm:pt modelId="{D562DE82-A54A-48B5-9535-B093D592ACE5}" type="pres">
      <dgm:prSet presAssocID="{0E37A096-6259-4884-91C2-0157A00E177A}" presName="space" presStyleCnt="0"/>
      <dgm:spPr/>
    </dgm:pt>
    <dgm:pt modelId="{8FD05352-9D29-45B3-BA26-F7D5367A9896}" type="pres">
      <dgm:prSet presAssocID="{73CB1AF0-2CC2-4569-B715-CB2E81320A9D}" presName="text" presStyleLbl="node1" presStyleIdx="5" presStyleCnt="7">
        <dgm:presLayoutVars>
          <dgm:bulletEnabled val="1"/>
        </dgm:presLayoutVars>
      </dgm:prSet>
      <dgm:spPr/>
    </dgm:pt>
    <dgm:pt modelId="{1C36959D-34A8-4FB3-BB03-0F924046F176}" type="pres">
      <dgm:prSet presAssocID="{73EDC315-72B1-4328-BBB8-0FD759688335}" presName="space" presStyleCnt="0"/>
      <dgm:spPr/>
    </dgm:pt>
    <dgm:pt modelId="{153591D8-2EAF-41E7-84FC-9DE57774E536}" type="pres">
      <dgm:prSet presAssocID="{D5497F72-96CD-40F5-8773-46F1D05AE65E}" presName="text" presStyleLbl="node1" presStyleIdx="6" presStyleCnt="7">
        <dgm:presLayoutVars>
          <dgm:bulletEnabled val="1"/>
        </dgm:presLayoutVars>
      </dgm:prSet>
      <dgm:spPr/>
    </dgm:pt>
  </dgm:ptLst>
  <dgm:cxnLst>
    <dgm:cxn modelId="{1B0FAA1E-EA53-4689-AEEE-DEAA42BEC70E}" srcId="{E7A012D6-747F-4FCF-B55A-F288127D46AE}" destId="{DCA90E23-6B12-481E-922B-DDD606CAD2C4}" srcOrd="3" destOrd="0" parTransId="{9B836159-D7CC-4B39-86C9-5452D96814EF}" sibTransId="{73D08721-61D0-464F-B6F0-68341F139376}"/>
    <dgm:cxn modelId="{D09E232E-DC61-4909-A85E-1F24CF045EDD}" srcId="{E7A012D6-747F-4FCF-B55A-F288127D46AE}" destId="{73CB1AF0-2CC2-4569-B715-CB2E81320A9D}" srcOrd="5" destOrd="0" parTransId="{873C4B13-D553-4E93-870A-8F0EE5A703B6}" sibTransId="{73EDC315-72B1-4328-BBB8-0FD759688335}"/>
    <dgm:cxn modelId="{E539C45D-97B7-45E4-BA8A-58A9E51A1D61}" srcId="{E7A012D6-747F-4FCF-B55A-F288127D46AE}" destId="{6DD8EFF0-CF09-4817-9205-90F432165043}" srcOrd="1" destOrd="0" parTransId="{B5A596DC-CE50-463B-9308-11A006D1E822}" sibTransId="{EC1727DF-4AE8-4B0C-AE03-8EA671D4DDAB}"/>
    <dgm:cxn modelId="{5EEE6243-4370-4CFB-AF07-E9BAFC13760B}" srcId="{E7A012D6-747F-4FCF-B55A-F288127D46AE}" destId="{D5497F72-96CD-40F5-8773-46F1D05AE65E}" srcOrd="6" destOrd="0" parTransId="{DCE37A7F-6954-44B3-8028-EE0EC8D43D8B}" sibTransId="{7088F501-B28A-4A56-90EB-C45F88F4D704}"/>
    <dgm:cxn modelId="{9C76584D-08B9-4063-BA9E-7EEB3AC3AE73}" type="presOf" srcId="{FFBB78E8-6EEE-4DAA-8969-0C7CC9E9FE6D}" destId="{8C641223-4BC8-4688-9A93-A955E9BD9A85}" srcOrd="0" destOrd="0" presId="urn:diagrams.loki3.com/VaryingWidthList"/>
    <dgm:cxn modelId="{88D4E559-F68D-47B0-B3A6-32463B246664}" type="presOf" srcId="{D5497F72-96CD-40F5-8773-46F1D05AE65E}" destId="{153591D8-2EAF-41E7-84FC-9DE57774E536}" srcOrd="0" destOrd="0" presId="urn:diagrams.loki3.com/VaryingWidthList"/>
    <dgm:cxn modelId="{7ED7C193-7E82-49D9-85F9-1088466E9F28}" srcId="{E7A012D6-747F-4FCF-B55A-F288127D46AE}" destId="{FFBB78E8-6EEE-4DAA-8969-0C7CC9E9FE6D}" srcOrd="4" destOrd="0" parTransId="{3E25060C-B662-4019-A5E4-AD6B8F02F75E}" sibTransId="{0E37A096-6259-4884-91C2-0157A00E177A}"/>
    <dgm:cxn modelId="{247F55A1-C65B-4DE4-BA42-65E0BF28900F}" type="presOf" srcId="{E7A012D6-747F-4FCF-B55A-F288127D46AE}" destId="{6BB72499-5962-4737-B36E-B03F392290EC}" srcOrd="0" destOrd="0" presId="urn:diagrams.loki3.com/VaryingWidthList"/>
    <dgm:cxn modelId="{0B211AAE-8DE5-4466-B499-66A741DE3774}" type="presOf" srcId="{DCA90E23-6B12-481E-922B-DDD606CAD2C4}" destId="{175D6B10-F345-4E20-A5F7-9A5ED5DFF0CC}" srcOrd="0" destOrd="0" presId="urn:diagrams.loki3.com/VaryingWidthList"/>
    <dgm:cxn modelId="{64E627BA-4C47-49B3-9698-A0AD23B2B04E}" type="presOf" srcId="{827487F0-47F1-47F8-9190-5483DD7FBF79}" destId="{29EBFB3E-5773-4A01-A017-071B985900EB}" srcOrd="0" destOrd="0" presId="urn:diagrams.loki3.com/VaryingWidthList"/>
    <dgm:cxn modelId="{9FEE0CD6-2333-40EC-BF1E-CD1C9439D47D}" type="presOf" srcId="{6DD8EFF0-CF09-4817-9205-90F432165043}" destId="{73042EEB-91A3-48CD-9874-1FD6139F8009}" srcOrd="0" destOrd="0" presId="urn:diagrams.loki3.com/VaryingWidthList"/>
    <dgm:cxn modelId="{B6AB99DC-2D09-45CE-B7CA-D059A9F17C48}" type="presOf" srcId="{7C37730C-D2EF-44CC-B1EC-1A8CAC647551}" destId="{54BF3BEA-A4EC-4272-924B-769AD6DCD4BD}" srcOrd="0" destOrd="0" presId="urn:diagrams.loki3.com/VaryingWidthList"/>
    <dgm:cxn modelId="{5FA177E2-C466-450D-AC5A-CBCEC2CB46B0}" type="presOf" srcId="{73CB1AF0-2CC2-4569-B715-CB2E81320A9D}" destId="{8FD05352-9D29-45B3-BA26-F7D5367A9896}" srcOrd="0" destOrd="0" presId="urn:diagrams.loki3.com/VaryingWidthList"/>
    <dgm:cxn modelId="{5EC40AE8-E630-4C4F-AFA8-0B02AA0815C5}" srcId="{E7A012D6-747F-4FCF-B55A-F288127D46AE}" destId="{827487F0-47F1-47F8-9190-5483DD7FBF79}" srcOrd="2" destOrd="0" parTransId="{5F7DD11F-59E3-4A65-B7FC-51C4CF877E09}" sibTransId="{4DAF35B5-77D8-486A-83C2-7F1AD70D797E}"/>
    <dgm:cxn modelId="{4A55D2FE-98E0-40C7-B506-1B7225E2DDDF}" srcId="{E7A012D6-747F-4FCF-B55A-F288127D46AE}" destId="{7C37730C-D2EF-44CC-B1EC-1A8CAC647551}" srcOrd="0" destOrd="0" parTransId="{701CFEE2-817D-4810-BEF6-323FD656647A}" sibTransId="{C72DD4DC-FEB8-4F82-98D8-580FF0210542}"/>
    <dgm:cxn modelId="{3F7389AD-F3DB-4BED-A011-001BABF92959}" type="presParOf" srcId="{6BB72499-5962-4737-B36E-B03F392290EC}" destId="{54BF3BEA-A4EC-4272-924B-769AD6DCD4BD}" srcOrd="0" destOrd="0" presId="urn:diagrams.loki3.com/VaryingWidthList"/>
    <dgm:cxn modelId="{CC33D498-9FFB-4B30-85A6-D6737699CE5C}" type="presParOf" srcId="{6BB72499-5962-4737-B36E-B03F392290EC}" destId="{B6BFE680-FD68-4E6A-B42F-C2E0D2241182}" srcOrd="1" destOrd="0" presId="urn:diagrams.loki3.com/VaryingWidthList"/>
    <dgm:cxn modelId="{27BA557E-A1B9-4A00-981A-C828BF287ED3}" type="presParOf" srcId="{6BB72499-5962-4737-B36E-B03F392290EC}" destId="{73042EEB-91A3-48CD-9874-1FD6139F8009}" srcOrd="2" destOrd="0" presId="urn:diagrams.loki3.com/VaryingWidthList"/>
    <dgm:cxn modelId="{A52C58F9-DE65-4D34-BAA8-142ABD5591A3}" type="presParOf" srcId="{6BB72499-5962-4737-B36E-B03F392290EC}" destId="{E18692DF-53E9-4B6E-A9A2-4514B3B5ECAC}" srcOrd="3" destOrd="0" presId="urn:diagrams.loki3.com/VaryingWidthList"/>
    <dgm:cxn modelId="{33C239DE-1681-4C67-9858-0A4482FDF964}" type="presParOf" srcId="{6BB72499-5962-4737-B36E-B03F392290EC}" destId="{29EBFB3E-5773-4A01-A017-071B985900EB}" srcOrd="4" destOrd="0" presId="urn:diagrams.loki3.com/VaryingWidthList"/>
    <dgm:cxn modelId="{A0EAE75D-A309-469E-BB6E-8F94038E8279}" type="presParOf" srcId="{6BB72499-5962-4737-B36E-B03F392290EC}" destId="{5D066BF1-82EC-4FDE-9641-40F4D98BA608}" srcOrd="5" destOrd="0" presId="urn:diagrams.loki3.com/VaryingWidthList"/>
    <dgm:cxn modelId="{8DF94056-EEDA-4F76-AC6A-DC488415A672}" type="presParOf" srcId="{6BB72499-5962-4737-B36E-B03F392290EC}" destId="{175D6B10-F345-4E20-A5F7-9A5ED5DFF0CC}" srcOrd="6" destOrd="0" presId="urn:diagrams.loki3.com/VaryingWidthList"/>
    <dgm:cxn modelId="{D074CF87-97D9-47CD-89C9-BD8264E5FA7C}" type="presParOf" srcId="{6BB72499-5962-4737-B36E-B03F392290EC}" destId="{36F69D88-0F22-4214-978B-EB591B6735E0}" srcOrd="7" destOrd="0" presId="urn:diagrams.loki3.com/VaryingWidthList"/>
    <dgm:cxn modelId="{DFF60ADA-9C4F-44D8-ABE6-49DD07740ADB}" type="presParOf" srcId="{6BB72499-5962-4737-B36E-B03F392290EC}" destId="{8C641223-4BC8-4688-9A93-A955E9BD9A85}" srcOrd="8" destOrd="0" presId="urn:diagrams.loki3.com/VaryingWidthList"/>
    <dgm:cxn modelId="{4269DA72-B6BB-4137-B77A-E8651B33E2EB}" type="presParOf" srcId="{6BB72499-5962-4737-B36E-B03F392290EC}" destId="{D562DE82-A54A-48B5-9535-B093D592ACE5}" srcOrd="9" destOrd="0" presId="urn:diagrams.loki3.com/VaryingWidthList"/>
    <dgm:cxn modelId="{9BCB0EFC-F44E-4EA7-B029-44FAEFDB4924}" type="presParOf" srcId="{6BB72499-5962-4737-B36E-B03F392290EC}" destId="{8FD05352-9D29-45B3-BA26-F7D5367A9896}" srcOrd="10" destOrd="0" presId="urn:diagrams.loki3.com/VaryingWidthList"/>
    <dgm:cxn modelId="{40944F35-92BF-4769-AB89-3AE5296A9DC4}" type="presParOf" srcId="{6BB72499-5962-4737-B36E-B03F392290EC}" destId="{1C36959D-34A8-4FB3-BB03-0F924046F176}" srcOrd="11" destOrd="0" presId="urn:diagrams.loki3.com/VaryingWidthList"/>
    <dgm:cxn modelId="{0BCF7EC3-7F44-4F0A-B4BC-C318993A1E5B}" type="presParOf" srcId="{6BB72499-5962-4737-B36E-B03F392290EC}" destId="{153591D8-2EAF-41E7-84FC-9DE57774E536}" srcOrd="1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119F23-30C3-47B8-BC16-6D1146467802}" type="doc">
      <dgm:prSet loTypeId="urn:diagrams.loki3.com/VaryingWidth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21DF18AD-400A-401D-BACF-C57056D755B2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Stanza</a:t>
          </a:r>
          <a:endParaRPr lang="en-ZA" dirty="0">
            <a:solidFill>
              <a:schemeClr val="bg2"/>
            </a:solidFill>
          </a:endParaRPr>
        </a:p>
      </dgm:t>
    </dgm:pt>
    <dgm:pt modelId="{7D103BA2-2CF9-4D2F-8DCA-FFB7C1DBF0E1}" type="parTrans" cxnId="{31ADC685-CECB-42EA-BA64-A1CFAF04C930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5092FF39-A4DF-4BA5-86F8-BF2F65E422FF}" type="sibTrans" cxnId="{31ADC685-CECB-42EA-BA64-A1CFAF04C930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55AA3F39-D488-4511-867B-2CDF5322D6DA}">
      <dgm:prSet/>
      <dgm:spPr/>
      <dgm:t>
        <a:bodyPr/>
        <a:lstStyle/>
        <a:p>
          <a:r>
            <a:rPr lang="en-US">
              <a:solidFill>
                <a:schemeClr val="bg2"/>
              </a:solidFill>
              <a:highlight>
                <a:schemeClr val="lt1"/>
              </a:highlight>
              <a:latin typeface="Droid Sans"/>
              <a:ea typeface="Droid Sans"/>
              <a:cs typeface="Droid Sans"/>
              <a:sym typeface="Droid Sans"/>
            </a:rPr>
            <a:t>Chorus</a:t>
          </a:r>
          <a:endParaRPr lang="en-US" dirty="0">
            <a:solidFill>
              <a:schemeClr val="bg2"/>
            </a:solidFill>
            <a:highlight>
              <a:schemeClr val="lt1"/>
            </a:highlight>
            <a:latin typeface="Droid Sans"/>
            <a:ea typeface="Droid Sans"/>
            <a:cs typeface="Droid Sans"/>
            <a:sym typeface="Droid Sans"/>
          </a:endParaRPr>
        </a:p>
      </dgm:t>
    </dgm:pt>
    <dgm:pt modelId="{84B13397-C5FE-45FA-A9F1-75F292644757}" type="parTrans" cxnId="{2F4526D2-34FE-4C1C-BD0B-4DD683CBEB76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C9135599-7D60-47BF-9197-FE9320B733C0}" type="sibTrans" cxnId="{2F4526D2-34FE-4C1C-BD0B-4DD683CBEB76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D8B9ACD8-0DDF-4A65-8294-CB86F6E0D161}">
      <dgm:prSet/>
      <dgm:spPr/>
      <dgm:t>
        <a:bodyPr/>
        <a:lstStyle/>
        <a:p>
          <a:r>
            <a:rPr lang="en-US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Verse</a:t>
          </a:r>
          <a:endParaRPr lang="en-US" dirty="0">
            <a:solidFill>
              <a:schemeClr val="bg2"/>
            </a:solidFill>
            <a:highlight>
              <a:srgbClr val="FFFFFF"/>
            </a:highlight>
            <a:latin typeface="Droid Sans"/>
            <a:ea typeface="Droid Sans"/>
            <a:cs typeface="Droid Sans"/>
            <a:sym typeface="Droid Sans"/>
          </a:endParaRPr>
        </a:p>
      </dgm:t>
    </dgm:pt>
    <dgm:pt modelId="{5DA29362-38F4-49D3-B101-564067DE88F9}" type="parTrans" cxnId="{6D2B996F-137D-4B27-9A2F-7B5A704EBC79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98424E67-00CD-4DEF-ADBD-FD1707C61659}" type="sibTrans" cxnId="{6D2B996F-137D-4B27-9A2F-7B5A704EBC79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D75D03F0-7094-4B70-A571-5213DC0A6C12}">
      <dgm:prSet/>
      <dgm:spPr/>
      <dgm:t>
        <a:bodyPr/>
        <a:lstStyle/>
        <a:p>
          <a:r>
            <a:rPr lang="en-US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Tune</a:t>
          </a:r>
          <a:endParaRPr lang="en-US" dirty="0">
            <a:solidFill>
              <a:schemeClr val="bg2"/>
            </a:solidFill>
            <a:highlight>
              <a:srgbClr val="FFFFFF"/>
            </a:highlight>
            <a:latin typeface="Droid Sans"/>
            <a:ea typeface="Droid Sans"/>
            <a:cs typeface="Droid Sans"/>
            <a:sym typeface="Droid Sans"/>
          </a:endParaRPr>
        </a:p>
      </dgm:t>
    </dgm:pt>
    <dgm:pt modelId="{803058D9-1971-4B0A-B697-995682DA32CA}" type="parTrans" cxnId="{800AE9FD-46F7-4098-A40F-80500171AB1F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01D9E077-DB78-4090-ABD2-489248667F20}" type="sibTrans" cxnId="{800AE9FD-46F7-4098-A40F-80500171AB1F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D798FC7C-504D-42D1-B14F-0D23D7CC46B2}">
      <dgm:prSet/>
      <dgm:spPr/>
      <dgm:t>
        <a:bodyPr/>
        <a:lstStyle/>
        <a:p>
          <a:r>
            <a:rPr lang="en-US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Melody </a:t>
          </a:r>
          <a:endParaRPr lang="en-US" dirty="0">
            <a:solidFill>
              <a:schemeClr val="bg2"/>
            </a:solidFill>
            <a:highlight>
              <a:srgbClr val="FFFFFF"/>
            </a:highlight>
            <a:latin typeface="Droid Sans"/>
            <a:ea typeface="Droid Sans"/>
            <a:cs typeface="Droid Sans"/>
            <a:sym typeface="Droid Sans"/>
          </a:endParaRPr>
        </a:p>
      </dgm:t>
    </dgm:pt>
    <dgm:pt modelId="{81673BD1-FAE1-4FB7-BEFB-04F37EFCCB7B}" type="parTrans" cxnId="{E28F2E18-33EA-4915-AB7D-1D8B5B24CD1E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C04929C0-78E2-4E44-AE70-A1EF1324601D}" type="sibTrans" cxnId="{E28F2E18-33EA-4915-AB7D-1D8B5B24CD1E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55603898-97F5-4B53-BE56-0F02941897E1}">
      <dgm:prSet/>
      <dgm:spPr/>
      <dgm:t>
        <a:bodyPr/>
        <a:lstStyle/>
        <a:p>
          <a:r>
            <a:rPr lang="en-US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Harmony</a:t>
          </a:r>
          <a:endParaRPr lang="en-US" dirty="0">
            <a:solidFill>
              <a:schemeClr val="bg2"/>
            </a:solidFill>
            <a:highlight>
              <a:srgbClr val="FFFFFF"/>
            </a:highlight>
            <a:latin typeface="Droid Sans"/>
            <a:ea typeface="Droid Sans"/>
            <a:cs typeface="Droid Sans"/>
            <a:sym typeface="Droid Sans"/>
          </a:endParaRPr>
        </a:p>
      </dgm:t>
    </dgm:pt>
    <dgm:pt modelId="{8CBA3BE7-A578-46DC-AB41-D443908CDCEC}" type="parTrans" cxnId="{F5D9387B-A485-40D1-B967-89027F3AD098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BDBB02E8-3901-4880-AEB9-2BFB6D218FDF}" type="sibTrans" cxnId="{F5D9387B-A485-40D1-B967-89027F3AD098}">
      <dgm:prSet/>
      <dgm:spPr/>
      <dgm:t>
        <a:bodyPr/>
        <a:lstStyle/>
        <a:p>
          <a:endParaRPr lang="en-ZA">
            <a:solidFill>
              <a:schemeClr val="bg2"/>
            </a:solidFill>
          </a:endParaRPr>
        </a:p>
      </dgm:t>
    </dgm:pt>
    <dgm:pt modelId="{59D9C097-85F6-47D4-BC24-B5604655638E}" type="pres">
      <dgm:prSet presAssocID="{6B119F23-30C3-47B8-BC16-6D1146467802}" presName="Name0" presStyleCnt="0">
        <dgm:presLayoutVars>
          <dgm:resizeHandles/>
        </dgm:presLayoutVars>
      </dgm:prSet>
      <dgm:spPr/>
    </dgm:pt>
    <dgm:pt modelId="{93757DBD-A7C7-4B16-BCBE-831B7B672181}" type="pres">
      <dgm:prSet presAssocID="{21DF18AD-400A-401D-BACF-C57056D755B2}" presName="text" presStyleLbl="node1" presStyleIdx="0" presStyleCnt="6">
        <dgm:presLayoutVars>
          <dgm:bulletEnabled val="1"/>
        </dgm:presLayoutVars>
      </dgm:prSet>
      <dgm:spPr/>
    </dgm:pt>
    <dgm:pt modelId="{63F3E31B-54B2-41E0-A611-EC26857780BA}" type="pres">
      <dgm:prSet presAssocID="{5092FF39-A4DF-4BA5-86F8-BF2F65E422FF}" presName="space" presStyleCnt="0"/>
      <dgm:spPr/>
    </dgm:pt>
    <dgm:pt modelId="{0F3E7E6F-BAEE-4C9E-B4C3-9FBD929D458F}" type="pres">
      <dgm:prSet presAssocID="{55AA3F39-D488-4511-867B-2CDF5322D6DA}" presName="text" presStyleLbl="node1" presStyleIdx="1" presStyleCnt="6">
        <dgm:presLayoutVars>
          <dgm:bulletEnabled val="1"/>
        </dgm:presLayoutVars>
      </dgm:prSet>
      <dgm:spPr/>
    </dgm:pt>
    <dgm:pt modelId="{A2553628-438D-441C-A114-3A229C97C3B3}" type="pres">
      <dgm:prSet presAssocID="{C9135599-7D60-47BF-9197-FE9320B733C0}" presName="space" presStyleCnt="0"/>
      <dgm:spPr/>
    </dgm:pt>
    <dgm:pt modelId="{A5DB8E4F-F3D2-4F56-A2B9-8D8579C51E03}" type="pres">
      <dgm:prSet presAssocID="{D8B9ACD8-0DDF-4A65-8294-CB86F6E0D161}" presName="text" presStyleLbl="node1" presStyleIdx="2" presStyleCnt="6">
        <dgm:presLayoutVars>
          <dgm:bulletEnabled val="1"/>
        </dgm:presLayoutVars>
      </dgm:prSet>
      <dgm:spPr/>
    </dgm:pt>
    <dgm:pt modelId="{EA4E64C9-19B2-46A7-BF72-7341F09C83EB}" type="pres">
      <dgm:prSet presAssocID="{98424E67-00CD-4DEF-ADBD-FD1707C61659}" presName="space" presStyleCnt="0"/>
      <dgm:spPr/>
    </dgm:pt>
    <dgm:pt modelId="{3A0607F5-6695-45B0-9411-55D109A46477}" type="pres">
      <dgm:prSet presAssocID="{D75D03F0-7094-4B70-A571-5213DC0A6C12}" presName="text" presStyleLbl="node1" presStyleIdx="3" presStyleCnt="6">
        <dgm:presLayoutVars>
          <dgm:bulletEnabled val="1"/>
        </dgm:presLayoutVars>
      </dgm:prSet>
      <dgm:spPr/>
    </dgm:pt>
    <dgm:pt modelId="{E7545C0B-B4C4-4B6A-ADCF-A30D5A001589}" type="pres">
      <dgm:prSet presAssocID="{01D9E077-DB78-4090-ABD2-489248667F20}" presName="space" presStyleCnt="0"/>
      <dgm:spPr/>
    </dgm:pt>
    <dgm:pt modelId="{3DB87F61-7BEF-46D2-87E4-EFD11ADB3221}" type="pres">
      <dgm:prSet presAssocID="{D798FC7C-504D-42D1-B14F-0D23D7CC46B2}" presName="text" presStyleLbl="node1" presStyleIdx="4" presStyleCnt="6">
        <dgm:presLayoutVars>
          <dgm:bulletEnabled val="1"/>
        </dgm:presLayoutVars>
      </dgm:prSet>
      <dgm:spPr/>
    </dgm:pt>
    <dgm:pt modelId="{4A467D72-25FA-4F8D-BDBB-94BCE54D2D5E}" type="pres">
      <dgm:prSet presAssocID="{C04929C0-78E2-4E44-AE70-A1EF1324601D}" presName="space" presStyleCnt="0"/>
      <dgm:spPr/>
    </dgm:pt>
    <dgm:pt modelId="{B6166307-1315-4359-A838-A8C1CB3FC9AA}" type="pres">
      <dgm:prSet presAssocID="{55603898-97F5-4B53-BE56-0F02941897E1}" presName="text" presStyleLbl="node1" presStyleIdx="5" presStyleCnt="6">
        <dgm:presLayoutVars>
          <dgm:bulletEnabled val="1"/>
        </dgm:presLayoutVars>
      </dgm:prSet>
      <dgm:spPr/>
    </dgm:pt>
  </dgm:ptLst>
  <dgm:cxnLst>
    <dgm:cxn modelId="{E28F2E18-33EA-4915-AB7D-1D8B5B24CD1E}" srcId="{6B119F23-30C3-47B8-BC16-6D1146467802}" destId="{D798FC7C-504D-42D1-B14F-0D23D7CC46B2}" srcOrd="4" destOrd="0" parTransId="{81673BD1-FAE1-4FB7-BEFB-04F37EFCCB7B}" sibTransId="{C04929C0-78E2-4E44-AE70-A1EF1324601D}"/>
    <dgm:cxn modelId="{85F4D33B-5C01-4523-A65C-ADBFE4FA4A9B}" type="presOf" srcId="{D75D03F0-7094-4B70-A571-5213DC0A6C12}" destId="{3A0607F5-6695-45B0-9411-55D109A46477}" srcOrd="0" destOrd="0" presId="urn:diagrams.loki3.com/VaryingWidthList"/>
    <dgm:cxn modelId="{141A4746-9AA2-4B49-89E3-948A5B057883}" type="presOf" srcId="{21DF18AD-400A-401D-BACF-C57056D755B2}" destId="{93757DBD-A7C7-4B16-BCBE-831B7B672181}" srcOrd="0" destOrd="0" presId="urn:diagrams.loki3.com/VaryingWidthList"/>
    <dgm:cxn modelId="{FDEC4A46-A8B5-42FF-A867-3D1C40F1B22B}" type="presOf" srcId="{D798FC7C-504D-42D1-B14F-0D23D7CC46B2}" destId="{3DB87F61-7BEF-46D2-87E4-EFD11ADB3221}" srcOrd="0" destOrd="0" presId="urn:diagrams.loki3.com/VaryingWidthList"/>
    <dgm:cxn modelId="{0F38DB6D-0EED-4252-8D09-D2513F043A8E}" type="presOf" srcId="{6B119F23-30C3-47B8-BC16-6D1146467802}" destId="{59D9C097-85F6-47D4-BC24-B5604655638E}" srcOrd="0" destOrd="0" presId="urn:diagrams.loki3.com/VaryingWidthList"/>
    <dgm:cxn modelId="{6D2B996F-137D-4B27-9A2F-7B5A704EBC79}" srcId="{6B119F23-30C3-47B8-BC16-6D1146467802}" destId="{D8B9ACD8-0DDF-4A65-8294-CB86F6E0D161}" srcOrd="2" destOrd="0" parTransId="{5DA29362-38F4-49D3-B101-564067DE88F9}" sibTransId="{98424E67-00CD-4DEF-ADBD-FD1707C61659}"/>
    <dgm:cxn modelId="{5C627572-AD4F-424A-BE0B-E6873BA56334}" type="presOf" srcId="{55AA3F39-D488-4511-867B-2CDF5322D6DA}" destId="{0F3E7E6F-BAEE-4C9E-B4C3-9FBD929D458F}" srcOrd="0" destOrd="0" presId="urn:diagrams.loki3.com/VaryingWidthList"/>
    <dgm:cxn modelId="{F5D9387B-A485-40D1-B967-89027F3AD098}" srcId="{6B119F23-30C3-47B8-BC16-6D1146467802}" destId="{55603898-97F5-4B53-BE56-0F02941897E1}" srcOrd="5" destOrd="0" parTransId="{8CBA3BE7-A578-46DC-AB41-D443908CDCEC}" sibTransId="{BDBB02E8-3901-4880-AEB9-2BFB6D218FDF}"/>
    <dgm:cxn modelId="{31ADC685-CECB-42EA-BA64-A1CFAF04C930}" srcId="{6B119F23-30C3-47B8-BC16-6D1146467802}" destId="{21DF18AD-400A-401D-BACF-C57056D755B2}" srcOrd="0" destOrd="0" parTransId="{7D103BA2-2CF9-4D2F-8DCA-FFB7C1DBF0E1}" sibTransId="{5092FF39-A4DF-4BA5-86F8-BF2F65E422FF}"/>
    <dgm:cxn modelId="{134074A7-2B08-4859-A703-C2139B9773A9}" type="presOf" srcId="{55603898-97F5-4B53-BE56-0F02941897E1}" destId="{B6166307-1315-4359-A838-A8C1CB3FC9AA}" srcOrd="0" destOrd="0" presId="urn:diagrams.loki3.com/VaryingWidthList"/>
    <dgm:cxn modelId="{2F4526D2-34FE-4C1C-BD0B-4DD683CBEB76}" srcId="{6B119F23-30C3-47B8-BC16-6D1146467802}" destId="{55AA3F39-D488-4511-867B-2CDF5322D6DA}" srcOrd="1" destOrd="0" parTransId="{84B13397-C5FE-45FA-A9F1-75F292644757}" sibTransId="{C9135599-7D60-47BF-9197-FE9320B733C0}"/>
    <dgm:cxn modelId="{27F044F6-ED01-486C-A4EB-312F55843EAF}" type="presOf" srcId="{D8B9ACD8-0DDF-4A65-8294-CB86F6E0D161}" destId="{A5DB8E4F-F3D2-4F56-A2B9-8D8579C51E03}" srcOrd="0" destOrd="0" presId="urn:diagrams.loki3.com/VaryingWidthList"/>
    <dgm:cxn modelId="{800AE9FD-46F7-4098-A40F-80500171AB1F}" srcId="{6B119F23-30C3-47B8-BC16-6D1146467802}" destId="{D75D03F0-7094-4B70-A571-5213DC0A6C12}" srcOrd="3" destOrd="0" parTransId="{803058D9-1971-4B0A-B697-995682DA32CA}" sibTransId="{01D9E077-DB78-4090-ABD2-489248667F20}"/>
    <dgm:cxn modelId="{1B7FE7CD-ED96-4F38-AD80-1F3BFEA43339}" type="presParOf" srcId="{59D9C097-85F6-47D4-BC24-B5604655638E}" destId="{93757DBD-A7C7-4B16-BCBE-831B7B672181}" srcOrd="0" destOrd="0" presId="urn:diagrams.loki3.com/VaryingWidthList"/>
    <dgm:cxn modelId="{AE9F3344-7B53-4EB1-8CAE-8839691AC569}" type="presParOf" srcId="{59D9C097-85F6-47D4-BC24-B5604655638E}" destId="{63F3E31B-54B2-41E0-A611-EC26857780BA}" srcOrd="1" destOrd="0" presId="urn:diagrams.loki3.com/VaryingWidthList"/>
    <dgm:cxn modelId="{5798B7E7-52D5-46F9-9B18-9C7971879C3F}" type="presParOf" srcId="{59D9C097-85F6-47D4-BC24-B5604655638E}" destId="{0F3E7E6F-BAEE-4C9E-B4C3-9FBD929D458F}" srcOrd="2" destOrd="0" presId="urn:diagrams.loki3.com/VaryingWidthList"/>
    <dgm:cxn modelId="{A206F8F3-4C9C-43C6-82E2-7163265571C8}" type="presParOf" srcId="{59D9C097-85F6-47D4-BC24-B5604655638E}" destId="{A2553628-438D-441C-A114-3A229C97C3B3}" srcOrd="3" destOrd="0" presId="urn:diagrams.loki3.com/VaryingWidthList"/>
    <dgm:cxn modelId="{EDFCEB7F-B1F8-4355-91F0-630802874E9A}" type="presParOf" srcId="{59D9C097-85F6-47D4-BC24-B5604655638E}" destId="{A5DB8E4F-F3D2-4F56-A2B9-8D8579C51E03}" srcOrd="4" destOrd="0" presId="urn:diagrams.loki3.com/VaryingWidthList"/>
    <dgm:cxn modelId="{F24947E2-F639-4ED1-9CC0-0A34CC21324D}" type="presParOf" srcId="{59D9C097-85F6-47D4-BC24-B5604655638E}" destId="{EA4E64C9-19B2-46A7-BF72-7341F09C83EB}" srcOrd="5" destOrd="0" presId="urn:diagrams.loki3.com/VaryingWidthList"/>
    <dgm:cxn modelId="{F85327BD-FE83-47AF-B3E0-58A0771C95DB}" type="presParOf" srcId="{59D9C097-85F6-47D4-BC24-B5604655638E}" destId="{3A0607F5-6695-45B0-9411-55D109A46477}" srcOrd="6" destOrd="0" presId="urn:diagrams.loki3.com/VaryingWidthList"/>
    <dgm:cxn modelId="{32D635DD-2062-45DC-A9A9-64C0A5C6164E}" type="presParOf" srcId="{59D9C097-85F6-47D4-BC24-B5604655638E}" destId="{E7545C0B-B4C4-4B6A-ADCF-A30D5A001589}" srcOrd="7" destOrd="0" presId="urn:diagrams.loki3.com/VaryingWidthList"/>
    <dgm:cxn modelId="{C21C5CD7-FC10-457B-AD80-4BE2C462659A}" type="presParOf" srcId="{59D9C097-85F6-47D4-BC24-B5604655638E}" destId="{3DB87F61-7BEF-46D2-87E4-EFD11ADB3221}" srcOrd="8" destOrd="0" presId="urn:diagrams.loki3.com/VaryingWidthList"/>
    <dgm:cxn modelId="{0927ED5D-6EBF-4B84-9282-B57914DFEF72}" type="presParOf" srcId="{59D9C097-85F6-47D4-BC24-B5604655638E}" destId="{4A467D72-25FA-4F8D-BDBB-94BCE54D2D5E}" srcOrd="9" destOrd="0" presId="urn:diagrams.loki3.com/VaryingWidthList"/>
    <dgm:cxn modelId="{5882462E-5E4F-4548-920D-3E2BCC4F3403}" type="presParOf" srcId="{59D9C097-85F6-47D4-BC24-B5604655638E}" destId="{B6166307-1315-4359-A838-A8C1CB3FC9AA}" srcOrd="1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24E135-D1C2-4B1E-A8B6-AD67CBA2DFB5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D734F1A9-0724-41D1-9354-01F1091F623D}">
      <dgm:prSet phldrT="[Text]"/>
      <dgm:spPr/>
      <dgm:t>
        <a:bodyPr/>
        <a:lstStyle/>
        <a:p>
          <a:pPr>
            <a:buNone/>
          </a:pPr>
          <a:r>
            <a:rPr lang="en-US" dirty="0"/>
            <a:t>Dream </a:t>
          </a:r>
          <a:endParaRPr lang="en-ZA" dirty="0"/>
        </a:p>
      </dgm:t>
    </dgm:pt>
    <dgm:pt modelId="{9A4E75DA-3ABD-48C8-BDB9-5756FBF29E34}" type="parTrans" cxnId="{097353CE-5837-42F7-867F-8E851CE3D4EA}">
      <dgm:prSet/>
      <dgm:spPr/>
      <dgm:t>
        <a:bodyPr/>
        <a:lstStyle/>
        <a:p>
          <a:endParaRPr lang="en-ZA"/>
        </a:p>
      </dgm:t>
    </dgm:pt>
    <dgm:pt modelId="{A1B493BC-3727-413F-983C-67719B3D455D}" type="sibTrans" cxnId="{097353CE-5837-42F7-867F-8E851CE3D4EA}">
      <dgm:prSet/>
      <dgm:spPr/>
      <dgm:t>
        <a:bodyPr/>
        <a:lstStyle/>
        <a:p>
          <a:endParaRPr lang="en-ZA"/>
        </a:p>
      </dgm:t>
    </dgm:pt>
    <dgm:pt modelId="{AFD77E6E-2E1B-4A42-AA35-CC25707582F1}">
      <dgm:prSet/>
      <dgm:spPr/>
      <dgm:t>
        <a:bodyPr/>
        <a:lstStyle/>
        <a:p>
          <a:r>
            <a:rPr lang="en-US"/>
            <a:t>ideal world</a:t>
          </a:r>
          <a:endParaRPr lang="en-US" dirty="0"/>
        </a:p>
      </dgm:t>
    </dgm:pt>
    <dgm:pt modelId="{9A2192B6-D941-4B31-93DD-CF75856290CA}" type="parTrans" cxnId="{E97796DE-32F4-4828-A9FE-1EF4BAB1F597}">
      <dgm:prSet/>
      <dgm:spPr/>
      <dgm:t>
        <a:bodyPr/>
        <a:lstStyle/>
        <a:p>
          <a:endParaRPr lang="en-ZA"/>
        </a:p>
      </dgm:t>
    </dgm:pt>
    <dgm:pt modelId="{76BFB9CC-90B2-46D9-ABB5-C9F08F7298A7}" type="sibTrans" cxnId="{E97796DE-32F4-4828-A9FE-1EF4BAB1F597}">
      <dgm:prSet/>
      <dgm:spPr/>
      <dgm:t>
        <a:bodyPr/>
        <a:lstStyle/>
        <a:p>
          <a:endParaRPr lang="en-ZA"/>
        </a:p>
      </dgm:t>
    </dgm:pt>
    <dgm:pt modelId="{7071CD62-CE85-40C7-BBD9-0A54A93DFAC0}">
      <dgm:prSet/>
      <dgm:spPr/>
      <dgm:t>
        <a:bodyPr/>
        <a:lstStyle/>
        <a:p>
          <a:r>
            <a:rPr lang="en-US"/>
            <a:t>future possibility</a:t>
          </a:r>
          <a:endParaRPr lang="en-US" dirty="0"/>
        </a:p>
      </dgm:t>
    </dgm:pt>
    <dgm:pt modelId="{2F0FF7D8-9087-4DF7-A82E-0769C387A90D}" type="parTrans" cxnId="{AB769CCE-198D-407E-86F1-601ADA729AE5}">
      <dgm:prSet/>
      <dgm:spPr/>
      <dgm:t>
        <a:bodyPr/>
        <a:lstStyle/>
        <a:p>
          <a:endParaRPr lang="en-ZA"/>
        </a:p>
      </dgm:t>
    </dgm:pt>
    <dgm:pt modelId="{C01985D4-7362-4CA7-A11B-D9627F491423}" type="sibTrans" cxnId="{AB769CCE-198D-407E-86F1-601ADA729AE5}">
      <dgm:prSet/>
      <dgm:spPr/>
      <dgm:t>
        <a:bodyPr/>
        <a:lstStyle/>
        <a:p>
          <a:endParaRPr lang="en-ZA"/>
        </a:p>
      </dgm:t>
    </dgm:pt>
    <dgm:pt modelId="{2A2F1B49-43F5-4644-BE23-3B01B0E8221C}">
      <dgm:prSet/>
      <dgm:spPr/>
      <dgm:t>
        <a:bodyPr/>
        <a:lstStyle/>
        <a:p>
          <a:r>
            <a:rPr lang="en-US"/>
            <a:t>what </a:t>
          </a:r>
          <a:r>
            <a:rPr lang="en-US" b="1"/>
            <a:t>you</a:t>
          </a:r>
          <a:r>
            <a:rPr lang="en-US"/>
            <a:t> want</a:t>
          </a:r>
          <a:endParaRPr lang="en-US" dirty="0"/>
        </a:p>
      </dgm:t>
    </dgm:pt>
    <dgm:pt modelId="{37293CF0-B0C1-4EF4-9105-973A517D5796}" type="parTrans" cxnId="{40E032CE-EC36-43BF-95A9-792A116C3449}">
      <dgm:prSet/>
      <dgm:spPr/>
      <dgm:t>
        <a:bodyPr/>
        <a:lstStyle/>
        <a:p>
          <a:endParaRPr lang="en-ZA"/>
        </a:p>
      </dgm:t>
    </dgm:pt>
    <dgm:pt modelId="{5AAAC9B9-512A-4E73-950B-28613C05D0DE}" type="sibTrans" cxnId="{40E032CE-EC36-43BF-95A9-792A116C3449}">
      <dgm:prSet/>
      <dgm:spPr/>
      <dgm:t>
        <a:bodyPr/>
        <a:lstStyle/>
        <a:p>
          <a:endParaRPr lang="en-ZA"/>
        </a:p>
      </dgm:t>
    </dgm:pt>
    <dgm:pt modelId="{663BAB01-7D46-432F-A5BB-AF568BD79B04}" type="pres">
      <dgm:prSet presAssocID="{F924E135-D1C2-4B1E-A8B6-AD67CBA2DFB5}" presName="Name0" presStyleCnt="0">
        <dgm:presLayoutVars>
          <dgm:dir/>
          <dgm:animLvl val="lvl"/>
          <dgm:resizeHandles/>
        </dgm:presLayoutVars>
      </dgm:prSet>
      <dgm:spPr/>
    </dgm:pt>
    <dgm:pt modelId="{925D1368-AB00-4F0C-B02D-0E6E7678AABE}" type="pres">
      <dgm:prSet presAssocID="{D734F1A9-0724-41D1-9354-01F1091F623D}" presName="linNode" presStyleCnt="0"/>
      <dgm:spPr/>
    </dgm:pt>
    <dgm:pt modelId="{A3682EA0-A5B7-4932-946E-2A64D1982166}" type="pres">
      <dgm:prSet presAssocID="{D734F1A9-0724-41D1-9354-01F1091F623D}" presName="parentShp" presStyleLbl="node1" presStyleIdx="0" presStyleCnt="1">
        <dgm:presLayoutVars>
          <dgm:bulletEnabled val="1"/>
        </dgm:presLayoutVars>
      </dgm:prSet>
      <dgm:spPr/>
    </dgm:pt>
    <dgm:pt modelId="{AC3EA67E-77B3-444F-8B3D-766883DA170E}" type="pres">
      <dgm:prSet presAssocID="{D734F1A9-0724-41D1-9354-01F1091F623D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46C0E00A-AC3D-404E-B657-6DFF39E51FB7}" type="presOf" srcId="{AFD77E6E-2E1B-4A42-AA35-CC25707582F1}" destId="{AC3EA67E-77B3-444F-8B3D-766883DA170E}" srcOrd="0" destOrd="0" presId="urn:microsoft.com/office/officeart/2005/8/layout/vList6"/>
    <dgm:cxn modelId="{2B72873D-0C12-4DD3-99E6-B174D2F4402F}" type="presOf" srcId="{7071CD62-CE85-40C7-BBD9-0A54A93DFAC0}" destId="{AC3EA67E-77B3-444F-8B3D-766883DA170E}" srcOrd="0" destOrd="1" presId="urn:microsoft.com/office/officeart/2005/8/layout/vList6"/>
    <dgm:cxn modelId="{2040385B-D2EC-451D-9701-05AF9CC4D565}" type="presOf" srcId="{F924E135-D1C2-4B1E-A8B6-AD67CBA2DFB5}" destId="{663BAB01-7D46-432F-A5BB-AF568BD79B04}" srcOrd="0" destOrd="0" presId="urn:microsoft.com/office/officeart/2005/8/layout/vList6"/>
    <dgm:cxn modelId="{16DE33BF-92D7-4F87-9A17-1A9EDCA3DCF2}" type="presOf" srcId="{2A2F1B49-43F5-4644-BE23-3B01B0E8221C}" destId="{AC3EA67E-77B3-444F-8B3D-766883DA170E}" srcOrd="0" destOrd="2" presId="urn:microsoft.com/office/officeart/2005/8/layout/vList6"/>
    <dgm:cxn modelId="{78931CCE-621D-4A82-9312-9EB7B2B457FB}" type="presOf" srcId="{D734F1A9-0724-41D1-9354-01F1091F623D}" destId="{A3682EA0-A5B7-4932-946E-2A64D1982166}" srcOrd="0" destOrd="0" presId="urn:microsoft.com/office/officeart/2005/8/layout/vList6"/>
    <dgm:cxn modelId="{40E032CE-EC36-43BF-95A9-792A116C3449}" srcId="{D734F1A9-0724-41D1-9354-01F1091F623D}" destId="{2A2F1B49-43F5-4644-BE23-3B01B0E8221C}" srcOrd="2" destOrd="0" parTransId="{37293CF0-B0C1-4EF4-9105-973A517D5796}" sibTransId="{5AAAC9B9-512A-4E73-950B-28613C05D0DE}"/>
    <dgm:cxn modelId="{097353CE-5837-42F7-867F-8E851CE3D4EA}" srcId="{F924E135-D1C2-4B1E-A8B6-AD67CBA2DFB5}" destId="{D734F1A9-0724-41D1-9354-01F1091F623D}" srcOrd="0" destOrd="0" parTransId="{9A4E75DA-3ABD-48C8-BDB9-5756FBF29E34}" sibTransId="{A1B493BC-3727-413F-983C-67719B3D455D}"/>
    <dgm:cxn modelId="{AB769CCE-198D-407E-86F1-601ADA729AE5}" srcId="{D734F1A9-0724-41D1-9354-01F1091F623D}" destId="{7071CD62-CE85-40C7-BBD9-0A54A93DFAC0}" srcOrd="1" destOrd="0" parTransId="{2F0FF7D8-9087-4DF7-A82E-0769C387A90D}" sibTransId="{C01985D4-7362-4CA7-A11B-D9627F491423}"/>
    <dgm:cxn modelId="{E97796DE-32F4-4828-A9FE-1EF4BAB1F597}" srcId="{D734F1A9-0724-41D1-9354-01F1091F623D}" destId="{AFD77E6E-2E1B-4A42-AA35-CC25707582F1}" srcOrd="0" destOrd="0" parTransId="{9A2192B6-D941-4B31-93DD-CF75856290CA}" sibTransId="{76BFB9CC-90B2-46D9-ABB5-C9F08F7298A7}"/>
    <dgm:cxn modelId="{8363B2B9-81CC-4C65-92C1-D0DBA5324CF2}" type="presParOf" srcId="{663BAB01-7D46-432F-A5BB-AF568BD79B04}" destId="{925D1368-AB00-4F0C-B02D-0E6E7678AABE}" srcOrd="0" destOrd="0" presId="urn:microsoft.com/office/officeart/2005/8/layout/vList6"/>
    <dgm:cxn modelId="{A6407B1F-417F-4F94-ACA6-90FE0AF2FCC6}" type="presParOf" srcId="{925D1368-AB00-4F0C-B02D-0E6E7678AABE}" destId="{A3682EA0-A5B7-4932-946E-2A64D1982166}" srcOrd="0" destOrd="0" presId="urn:microsoft.com/office/officeart/2005/8/layout/vList6"/>
    <dgm:cxn modelId="{E3EFBB55-BDC5-4216-8E49-ABABA2070426}" type="presParOf" srcId="{925D1368-AB00-4F0C-B02D-0E6E7678AABE}" destId="{AC3EA67E-77B3-444F-8B3D-766883DA170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24E135-D1C2-4B1E-A8B6-AD67CBA2DFB5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D734F1A9-0724-41D1-9354-01F1091F623D}">
      <dgm:prSet phldrT="[Text]"/>
      <dgm:spPr/>
      <dgm:t>
        <a:bodyPr/>
        <a:lstStyle/>
        <a:p>
          <a:pPr>
            <a:buNone/>
          </a:pPr>
          <a:r>
            <a:rPr lang="en-US" dirty="0"/>
            <a:t>Dream </a:t>
          </a:r>
          <a:endParaRPr lang="en-ZA" dirty="0"/>
        </a:p>
      </dgm:t>
    </dgm:pt>
    <dgm:pt modelId="{9A4E75DA-3ABD-48C8-BDB9-5756FBF29E34}" type="parTrans" cxnId="{097353CE-5837-42F7-867F-8E851CE3D4EA}">
      <dgm:prSet/>
      <dgm:spPr/>
      <dgm:t>
        <a:bodyPr/>
        <a:lstStyle/>
        <a:p>
          <a:endParaRPr lang="en-ZA"/>
        </a:p>
      </dgm:t>
    </dgm:pt>
    <dgm:pt modelId="{A1B493BC-3727-413F-983C-67719B3D455D}" type="sibTrans" cxnId="{097353CE-5837-42F7-867F-8E851CE3D4EA}">
      <dgm:prSet/>
      <dgm:spPr/>
      <dgm:t>
        <a:bodyPr/>
        <a:lstStyle/>
        <a:p>
          <a:endParaRPr lang="en-ZA"/>
        </a:p>
      </dgm:t>
    </dgm:pt>
    <dgm:pt modelId="{D2AC7C4B-B43B-4AF2-8A8E-8A144D9A2B90}">
      <dgm:prSet phldrT="[Text]"/>
      <dgm:spPr/>
      <dgm:t>
        <a:bodyPr/>
        <a:lstStyle/>
        <a:p>
          <a:pPr>
            <a:buNone/>
          </a:pPr>
          <a:r>
            <a:rPr lang="en-US" dirty="0"/>
            <a:t>Write</a:t>
          </a:r>
          <a:endParaRPr lang="en-ZA" dirty="0"/>
        </a:p>
      </dgm:t>
    </dgm:pt>
    <dgm:pt modelId="{7D9D8344-1E87-405C-8E53-9E3C57F71653}" type="parTrans" cxnId="{04B57D5A-FE91-4FD2-943B-7929E793F20D}">
      <dgm:prSet/>
      <dgm:spPr/>
      <dgm:t>
        <a:bodyPr/>
        <a:lstStyle/>
        <a:p>
          <a:endParaRPr lang="en-ZA"/>
        </a:p>
      </dgm:t>
    </dgm:pt>
    <dgm:pt modelId="{1D026BDD-DFF2-40C7-BA6B-ADEF86E6EDE5}" type="sibTrans" cxnId="{04B57D5A-FE91-4FD2-943B-7929E793F20D}">
      <dgm:prSet/>
      <dgm:spPr/>
      <dgm:t>
        <a:bodyPr/>
        <a:lstStyle/>
        <a:p>
          <a:endParaRPr lang="en-ZA"/>
        </a:p>
      </dgm:t>
    </dgm:pt>
    <dgm:pt modelId="{AFD77E6E-2E1B-4A42-AA35-CC25707582F1}">
      <dgm:prSet/>
      <dgm:spPr/>
      <dgm:t>
        <a:bodyPr/>
        <a:lstStyle/>
        <a:p>
          <a:r>
            <a:rPr lang="en-US"/>
            <a:t>ideal world</a:t>
          </a:r>
          <a:endParaRPr lang="en-US" dirty="0"/>
        </a:p>
      </dgm:t>
    </dgm:pt>
    <dgm:pt modelId="{9A2192B6-D941-4B31-93DD-CF75856290CA}" type="parTrans" cxnId="{E97796DE-32F4-4828-A9FE-1EF4BAB1F597}">
      <dgm:prSet/>
      <dgm:spPr/>
      <dgm:t>
        <a:bodyPr/>
        <a:lstStyle/>
        <a:p>
          <a:endParaRPr lang="en-ZA"/>
        </a:p>
      </dgm:t>
    </dgm:pt>
    <dgm:pt modelId="{76BFB9CC-90B2-46D9-ABB5-C9F08F7298A7}" type="sibTrans" cxnId="{E97796DE-32F4-4828-A9FE-1EF4BAB1F597}">
      <dgm:prSet/>
      <dgm:spPr/>
      <dgm:t>
        <a:bodyPr/>
        <a:lstStyle/>
        <a:p>
          <a:endParaRPr lang="en-ZA"/>
        </a:p>
      </dgm:t>
    </dgm:pt>
    <dgm:pt modelId="{7071CD62-CE85-40C7-BBD9-0A54A93DFAC0}">
      <dgm:prSet/>
      <dgm:spPr/>
      <dgm:t>
        <a:bodyPr/>
        <a:lstStyle/>
        <a:p>
          <a:r>
            <a:rPr lang="en-US"/>
            <a:t>future possibility</a:t>
          </a:r>
          <a:endParaRPr lang="en-US" dirty="0"/>
        </a:p>
      </dgm:t>
    </dgm:pt>
    <dgm:pt modelId="{2F0FF7D8-9087-4DF7-A82E-0769C387A90D}" type="parTrans" cxnId="{AB769CCE-198D-407E-86F1-601ADA729AE5}">
      <dgm:prSet/>
      <dgm:spPr/>
      <dgm:t>
        <a:bodyPr/>
        <a:lstStyle/>
        <a:p>
          <a:endParaRPr lang="en-ZA"/>
        </a:p>
      </dgm:t>
    </dgm:pt>
    <dgm:pt modelId="{C01985D4-7362-4CA7-A11B-D9627F491423}" type="sibTrans" cxnId="{AB769CCE-198D-407E-86F1-601ADA729AE5}">
      <dgm:prSet/>
      <dgm:spPr/>
      <dgm:t>
        <a:bodyPr/>
        <a:lstStyle/>
        <a:p>
          <a:endParaRPr lang="en-ZA"/>
        </a:p>
      </dgm:t>
    </dgm:pt>
    <dgm:pt modelId="{2A2F1B49-43F5-4644-BE23-3B01B0E8221C}">
      <dgm:prSet/>
      <dgm:spPr/>
      <dgm:t>
        <a:bodyPr/>
        <a:lstStyle/>
        <a:p>
          <a:r>
            <a:rPr lang="en-US"/>
            <a:t>what </a:t>
          </a:r>
          <a:r>
            <a:rPr lang="en-US" b="1"/>
            <a:t>you</a:t>
          </a:r>
          <a:r>
            <a:rPr lang="en-US"/>
            <a:t> want</a:t>
          </a:r>
          <a:endParaRPr lang="en-US" dirty="0"/>
        </a:p>
      </dgm:t>
    </dgm:pt>
    <dgm:pt modelId="{37293CF0-B0C1-4EF4-9105-973A517D5796}" type="parTrans" cxnId="{40E032CE-EC36-43BF-95A9-792A116C3449}">
      <dgm:prSet/>
      <dgm:spPr/>
      <dgm:t>
        <a:bodyPr/>
        <a:lstStyle/>
        <a:p>
          <a:endParaRPr lang="en-ZA"/>
        </a:p>
      </dgm:t>
    </dgm:pt>
    <dgm:pt modelId="{5AAAC9B9-512A-4E73-950B-28613C05D0DE}" type="sibTrans" cxnId="{40E032CE-EC36-43BF-95A9-792A116C3449}">
      <dgm:prSet/>
      <dgm:spPr/>
      <dgm:t>
        <a:bodyPr/>
        <a:lstStyle/>
        <a:p>
          <a:endParaRPr lang="en-ZA"/>
        </a:p>
      </dgm:t>
    </dgm:pt>
    <dgm:pt modelId="{1A1063DE-5CB1-4005-A969-07875060EB6C}">
      <dgm:prSet/>
      <dgm:spPr/>
      <dgm:t>
        <a:bodyPr/>
        <a:lstStyle/>
        <a:p>
          <a:r>
            <a:rPr lang="en-US"/>
            <a:t>chorus - emphasis / main idea </a:t>
          </a:r>
          <a:endParaRPr lang="en-US" dirty="0"/>
        </a:p>
      </dgm:t>
    </dgm:pt>
    <dgm:pt modelId="{3D2E5CE6-74A5-43B7-B37A-3174AECE922D}" type="parTrans" cxnId="{21F6822A-F5B6-439D-A82F-8D41068330B8}">
      <dgm:prSet/>
      <dgm:spPr/>
      <dgm:t>
        <a:bodyPr/>
        <a:lstStyle/>
        <a:p>
          <a:endParaRPr lang="en-ZA"/>
        </a:p>
      </dgm:t>
    </dgm:pt>
    <dgm:pt modelId="{744A5000-3164-4383-B928-80A8C18C187B}" type="sibTrans" cxnId="{21F6822A-F5B6-439D-A82F-8D41068330B8}">
      <dgm:prSet/>
      <dgm:spPr/>
      <dgm:t>
        <a:bodyPr/>
        <a:lstStyle/>
        <a:p>
          <a:endParaRPr lang="en-ZA"/>
        </a:p>
      </dgm:t>
    </dgm:pt>
    <dgm:pt modelId="{B69B168F-27DA-41CE-8F18-FFA8DF432A4E}">
      <dgm:prSet/>
      <dgm:spPr/>
      <dgm:t>
        <a:bodyPr/>
        <a:lstStyle/>
        <a:p>
          <a:r>
            <a:rPr lang="en-US"/>
            <a:t>verses - explain the details</a:t>
          </a:r>
          <a:endParaRPr lang="en-US" dirty="0"/>
        </a:p>
      </dgm:t>
    </dgm:pt>
    <dgm:pt modelId="{B809D46A-3E4C-4BAC-A552-08C2A0F15A58}" type="parTrans" cxnId="{50C9DD6A-0FA0-497F-8350-1BDDFE4C79A7}">
      <dgm:prSet/>
      <dgm:spPr/>
      <dgm:t>
        <a:bodyPr/>
        <a:lstStyle/>
        <a:p>
          <a:endParaRPr lang="en-ZA"/>
        </a:p>
      </dgm:t>
    </dgm:pt>
    <dgm:pt modelId="{FC3FF7E7-1EA6-4739-A12C-7856D05460E6}" type="sibTrans" cxnId="{50C9DD6A-0FA0-497F-8350-1BDDFE4C79A7}">
      <dgm:prSet/>
      <dgm:spPr/>
      <dgm:t>
        <a:bodyPr/>
        <a:lstStyle/>
        <a:p>
          <a:endParaRPr lang="en-ZA"/>
        </a:p>
      </dgm:t>
    </dgm:pt>
    <dgm:pt modelId="{663BAB01-7D46-432F-A5BB-AF568BD79B04}" type="pres">
      <dgm:prSet presAssocID="{F924E135-D1C2-4B1E-A8B6-AD67CBA2DFB5}" presName="Name0" presStyleCnt="0">
        <dgm:presLayoutVars>
          <dgm:dir/>
          <dgm:animLvl val="lvl"/>
          <dgm:resizeHandles/>
        </dgm:presLayoutVars>
      </dgm:prSet>
      <dgm:spPr/>
    </dgm:pt>
    <dgm:pt modelId="{925D1368-AB00-4F0C-B02D-0E6E7678AABE}" type="pres">
      <dgm:prSet presAssocID="{D734F1A9-0724-41D1-9354-01F1091F623D}" presName="linNode" presStyleCnt="0"/>
      <dgm:spPr/>
    </dgm:pt>
    <dgm:pt modelId="{A3682EA0-A5B7-4932-946E-2A64D1982166}" type="pres">
      <dgm:prSet presAssocID="{D734F1A9-0724-41D1-9354-01F1091F623D}" presName="parentShp" presStyleLbl="node1" presStyleIdx="0" presStyleCnt="2">
        <dgm:presLayoutVars>
          <dgm:bulletEnabled val="1"/>
        </dgm:presLayoutVars>
      </dgm:prSet>
      <dgm:spPr/>
    </dgm:pt>
    <dgm:pt modelId="{AC3EA67E-77B3-444F-8B3D-766883DA170E}" type="pres">
      <dgm:prSet presAssocID="{D734F1A9-0724-41D1-9354-01F1091F623D}" presName="childShp" presStyleLbl="bgAccFollowNode1" presStyleIdx="0" presStyleCnt="2">
        <dgm:presLayoutVars>
          <dgm:bulletEnabled val="1"/>
        </dgm:presLayoutVars>
      </dgm:prSet>
      <dgm:spPr/>
    </dgm:pt>
    <dgm:pt modelId="{D9CF5050-18CF-47FE-A98D-30F69F752139}" type="pres">
      <dgm:prSet presAssocID="{A1B493BC-3727-413F-983C-67719B3D455D}" presName="spacing" presStyleCnt="0"/>
      <dgm:spPr/>
    </dgm:pt>
    <dgm:pt modelId="{86A6C1CE-5B4E-4672-9263-2BE3DE06F6B6}" type="pres">
      <dgm:prSet presAssocID="{D2AC7C4B-B43B-4AF2-8A8E-8A144D9A2B90}" presName="linNode" presStyleCnt="0"/>
      <dgm:spPr/>
    </dgm:pt>
    <dgm:pt modelId="{2F4AD796-F805-464D-A5A4-1EFFA9A5D72B}" type="pres">
      <dgm:prSet presAssocID="{D2AC7C4B-B43B-4AF2-8A8E-8A144D9A2B90}" presName="parentShp" presStyleLbl="node1" presStyleIdx="1" presStyleCnt="2">
        <dgm:presLayoutVars>
          <dgm:bulletEnabled val="1"/>
        </dgm:presLayoutVars>
      </dgm:prSet>
      <dgm:spPr/>
    </dgm:pt>
    <dgm:pt modelId="{B44CE61B-4BCC-44E9-A57F-9FF11498BF7F}" type="pres">
      <dgm:prSet presAssocID="{D2AC7C4B-B43B-4AF2-8A8E-8A144D9A2B90}" presName="childShp" presStyleLbl="bgAccFollowNode1" presStyleIdx="1" presStyleCnt="2" custScaleY="112031">
        <dgm:presLayoutVars>
          <dgm:bulletEnabled val="1"/>
        </dgm:presLayoutVars>
      </dgm:prSet>
      <dgm:spPr/>
    </dgm:pt>
  </dgm:ptLst>
  <dgm:cxnLst>
    <dgm:cxn modelId="{46C0E00A-AC3D-404E-B657-6DFF39E51FB7}" type="presOf" srcId="{AFD77E6E-2E1B-4A42-AA35-CC25707582F1}" destId="{AC3EA67E-77B3-444F-8B3D-766883DA170E}" srcOrd="0" destOrd="0" presId="urn:microsoft.com/office/officeart/2005/8/layout/vList6"/>
    <dgm:cxn modelId="{21F6822A-F5B6-439D-A82F-8D41068330B8}" srcId="{D2AC7C4B-B43B-4AF2-8A8E-8A144D9A2B90}" destId="{1A1063DE-5CB1-4005-A969-07875060EB6C}" srcOrd="0" destOrd="0" parTransId="{3D2E5CE6-74A5-43B7-B37A-3174AECE922D}" sibTransId="{744A5000-3164-4383-B928-80A8C18C187B}"/>
    <dgm:cxn modelId="{2B72873D-0C12-4DD3-99E6-B174D2F4402F}" type="presOf" srcId="{7071CD62-CE85-40C7-BBD9-0A54A93DFAC0}" destId="{AC3EA67E-77B3-444F-8B3D-766883DA170E}" srcOrd="0" destOrd="1" presId="urn:microsoft.com/office/officeart/2005/8/layout/vList6"/>
    <dgm:cxn modelId="{2040385B-D2EC-451D-9701-05AF9CC4D565}" type="presOf" srcId="{F924E135-D1C2-4B1E-A8B6-AD67CBA2DFB5}" destId="{663BAB01-7D46-432F-A5BB-AF568BD79B04}" srcOrd="0" destOrd="0" presId="urn:microsoft.com/office/officeart/2005/8/layout/vList6"/>
    <dgm:cxn modelId="{50C9DD6A-0FA0-497F-8350-1BDDFE4C79A7}" srcId="{D2AC7C4B-B43B-4AF2-8A8E-8A144D9A2B90}" destId="{B69B168F-27DA-41CE-8F18-FFA8DF432A4E}" srcOrd="1" destOrd="0" parTransId="{B809D46A-3E4C-4BAC-A552-08C2A0F15A58}" sibTransId="{FC3FF7E7-1EA6-4739-A12C-7856D05460E6}"/>
    <dgm:cxn modelId="{5A99AE4D-1C7C-45C3-A88C-5457DF23DA34}" type="presOf" srcId="{B69B168F-27DA-41CE-8F18-FFA8DF432A4E}" destId="{B44CE61B-4BCC-44E9-A57F-9FF11498BF7F}" srcOrd="0" destOrd="1" presId="urn:microsoft.com/office/officeart/2005/8/layout/vList6"/>
    <dgm:cxn modelId="{04B57D5A-FE91-4FD2-943B-7929E793F20D}" srcId="{F924E135-D1C2-4B1E-A8B6-AD67CBA2DFB5}" destId="{D2AC7C4B-B43B-4AF2-8A8E-8A144D9A2B90}" srcOrd="1" destOrd="0" parTransId="{7D9D8344-1E87-405C-8E53-9E3C57F71653}" sibTransId="{1D026BDD-DFF2-40C7-BA6B-ADEF86E6EDE5}"/>
    <dgm:cxn modelId="{DF77E483-82C9-4C34-B6F6-1A7DBA957823}" type="presOf" srcId="{D2AC7C4B-B43B-4AF2-8A8E-8A144D9A2B90}" destId="{2F4AD796-F805-464D-A5A4-1EFFA9A5D72B}" srcOrd="0" destOrd="0" presId="urn:microsoft.com/office/officeart/2005/8/layout/vList6"/>
    <dgm:cxn modelId="{A478DC89-72B7-4B54-8F11-B7BA90EBDE12}" type="presOf" srcId="{1A1063DE-5CB1-4005-A969-07875060EB6C}" destId="{B44CE61B-4BCC-44E9-A57F-9FF11498BF7F}" srcOrd="0" destOrd="0" presId="urn:microsoft.com/office/officeart/2005/8/layout/vList6"/>
    <dgm:cxn modelId="{16DE33BF-92D7-4F87-9A17-1A9EDCA3DCF2}" type="presOf" srcId="{2A2F1B49-43F5-4644-BE23-3B01B0E8221C}" destId="{AC3EA67E-77B3-444F-8B3D-766883DA170E}" srcOrd="0" destOrd="2" presId="urn:microsoft.com/office/officeart/2005/8/layout/vList6"/>
    <dgm:cxn modelId="{78931CCE-621D-4A82-9312-9EB7B2B457FB}" type="presOf" srcId="{D734F1A9-0724-41D1-9354-01F1091F623D}" destId="{A3682EA0-A5B7-4932-946E-2A64D1982166}" srcOrd="0" destOrd="0" presId="urn:microsoft.com/office/officeart/2005/8/layout/vList6"/>
    <dgm:cxn modelId="{40E032CE-EC36-43BF-95A9-792A116C3449}" srcId="{D734F1A9-0724-41D1-9354-01F1091F623D}" destId="{2A2F1B49-43F5-4644-BE23-3B01B0E8221C}" srcOrd="2" destOrd="0" parTransId="{37293CF0-B0C1-4EF4-9105-973A517D5796}" sibTransId="{5AAAC9B9-512A-4E73-950B-28613C05D0DE}"/>
    <dgm:cxn modelId="{097353CE-5837-42F7-867F-8E851CE3D4EA}" srcId="{F924E135-D1C2-4B1E-A8B6-AD67CBA2DFB5}" destId="{D734F1A9-0724-41D1-9354-01F1091F623D}" srcOrd="0" destOrd="0" parTransId="{9A4E75DA-3ABD-48C8-BDB9-5756FBF29E34}" sibTransId="{A1B493BC-3727-413F-983C-67719B3D455D}"/>
    <dgm:cxn modelId="{AB769CCE-198D-407E-86F1-601ADA729AE5}" srcId="{D734F1A9-0724-41D1-9354-01F1091F623D}" destId="{7071CD62-CE85-40C7-BBD9-0A54A93DFAC0}" srcOrd="1" destOrd="0" parTransId="{2F0FF7D8-9087-4DF7-A82E-0769C387A90D}" sibTransId="{C01985D4-7362-4CA7-A11B-D9627F491423}"/>
    <dgm:cxn modelId="{E97796DE-32F4-4828-A9FE-1EF4BAB1F597}" srcId="{D734F1A9-0724-41D1-9354-01F1091F623D}" destId="{AFD77E6E-2E1B-4A42-AA35-CC25707582F1}" srcOrd="0" destOrd="0" parTransId="{9A2192B6-D941-4B31-93DD-CF75856290CA}" sibTransId="{76BFB9CC-90B2-46D9-ABB5-C9F08F7298A7}"/>
    <dgm:cxn modelId="{8363B2B9-81CC-4C65-92C1-D0DBA5324CF2}" type="presParOf" srcId="{663BAB01-7D46-432F-A5BB-AF568BD79B04}" destId="{925D1368-AB00-4F0C-B02D-0E6E7678AABE}" srcOrd="0" destOrd="0" presId="urn:microsoft.com/office/officeart/2005/8/layout/vList6"/>
    <dgm:cxn modelId="{A6407B1F-417F-4F94-ACA6-90FE0AF2FCC6}" type="presParOf" srcId="{925D1368-AB00-4F0C-B02D-0E6E7678AABE}" destId="{A3682EA0-A5B7-4932-946E-2A64D1982166}" srcOrd="0" destOrd="0" presId="urn:microsoft.com/office/officeart/2005/8/layout/vList6"/>
    <dgm:cxn modelId="{E3EFBB55-BDC5-4216-8E49-ABABA2070426}" type="presParOf" srcId="{925D1368-AB00-4F0C-B02D-0E6E7678AABE}" destId="{AC3EA67E-77B3-444F-8B3D-766883DA170E}" srcOrd="1" destOrd="0" presId="urn:microsoft.com/office/officeart/2005/8/layout/vList6"/>
    <dgm:cxn modelId="{01C23DF6-B3B3-4426-8B4E-2514916761CF}" type="presParOf" srcId="{663BAB01-7D46-432F-A5BB-AF568BD79B04}" destId="{D9CF5050-18CF-47FE-A98D-30F69F752139}" srcOrd="1" destOrd="0" presId="urn:microsoft.com/office/officeart/2005/8/layout/vList6"/>
    <dgm:cxn modelId="{D7E03B73-A1B4-4043-94C5-C854ADC3166F}" type="presParOf" srcId="{663BAB01-7D46-432F-A5BB-AF568BD79B04}" destId="{86A6C1CE-5B4E-4672-9263-2BE3DE06F6B6}" srcOrd="2" destOrd="0" presId="urn:microsoft.com/office/officeart/2005/8/layout/vList6"/>
    <dgm:cxn modelId="{8A6A5659-969A-4236-BA4E-49F7B3F322F5}" type="presParOf" srcId="{86A6C1CE-5B4E-4672-9263-2BE3DE06F6B6}" destId="{2F4AD796-F805-464D-A5A4-1EFFA9A5D72B}" srcOrd="0" destOrd="0" presId="urn:microsoft.com/office/officeart/2005/8/layout/vList6"/>
    <dgm:cxn modelId="{C5179EA2-63A3-45E6-8B80-09ECB308DB19}" type="presParOf" srcId="{86A6C1CE-5B4E-4672-9263-2BE3DE06F6B6}" destId="{B44CE61B-4BCC-44E9-A57F-9FF11498BF7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24E135-D1C2-4B1E-A8B6-AD67CBA2DFB5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D734F1A9-0724-41D1-9354-01F1091F623D}">
      <dgm:prSet phldrT="[Text]"/>
      <dgm:spPr/>
      <dgm:t>
        <a:bodyPr/>
        <a:lstStyle/>
        <a:p>
          <a:pPr>
            <a:buNone/>
          </a:pPr>
          <a:r>
            <a:rPr lang="en-US" dirty="0"/>
            <a:t>Dream </a:t>
          </a:r>
          <a:endParaRPr lang="en-ZA" dirty="0"/>
        </a:p>
      </dgm:t>
    </dgm:pt>
    <dgm:pt modelId="{9A4E75DA-3ABD-48C8-BDB9-5756FBF29E34}" type="parTrans" cxnId="{097353CE-5837-42F7-867F-8E851CE3D4EA}">
      <dgm:prSet/>
      <dgm:spPr/>
      <dgm:t>
        <a:bodyPr/>
        <a:lstStyle/>
        <a:p>
          <a:endParaRPr lang="en-ZA"/>
        </a:p>
      </dgm:t>
    </dgm:pt>
    <dgm:pt modelId="{A1B493BC-3727-413F-983C-67719B3D455D}" type="sibTrans" cxnId="{097353CE-5837-42F7-867F-8E851CE3D4EA}">
      <dgm:prSet/>
      <dgm:spPr/>
      <dgm:t>
        <a:bodyPr/>
        <a:lstStyle/>
        <a:p>
          <a:endParaRPr lang="en-ZA"/>
        </a:p>
      </dgm:t>
    </dgm:pt>
    <dgm:pt modelId="{D2AC7C4B-B43B-4AF2-8A8E-8A144D9A2B90}">
      <dgm:prSet phldrT="[Text]"/>
      <dgm:spPr/>
      <dgm:t>
        <a:bodyPr/>
        <a:lstStyle/>
        <a:p>
          <a:pPr>
            <a:buNone/>
          </a:pPr>
          <a:r>
            <a:rPr lang="en-US"/>
            <a:t>Write</a:t>
          </a:r>
          <a:endParaRPr lang="en-ZA" dirty="0"/>
        </a:p>
      </dgm:t>
    </dgm:pt>
    <dgm:pt modelId="{7D9D8344-1E87-405C-8E53-9E3C57F71653}" type="parTrans" cxnId="{04B57D5A-FE91-4FD2-943B-7929E793F20D}">
      <dgm:prSet/>
      <dgm:spPr/>
      <dgm:t>
        <a:bodyPr/>
        <a:lstStyle/>
        <a:p>
          <a:endParaRPr lang="en-ZA"/>
        </a:p>
      </dgm:t>
    </dgm:pt>
    <dgm:pt modelId="{1D026BDD-DFF2-40C7-BA6B-ADEF86E6EDE5}" type="sibTrans" cxnId="{04B57D5A-FE91-4FD2-943B-7929E793F20D}">
      <dgm:prSet/>
      <dgm:spPr/>
      <dgm:t>
        <a:bodyPr/>
        <a:lstStyle/>
        <a:p>
          <a:endParaRPr lang="en-ZA"/>
        </a:p>
      </dgm:t>
    </dgm:pt>
    <dgm:pt modelId="{C2AB7452-34AB-4D91-ABDE-623890A47EC2}">
      <dgm:prSet phldrT="[Text]"/>
      <dgm:spPr/>
      <dgm:t>
        <a:bodyPr/>
        <a:lstStyle/>
        <a:p>
          <a:pPr>
            <a:buNone/>
          </a:pPr>
          <a:r>
            <a:rPr lang="en-US" dirty="0"/>
            <a:t>Use </a:t>
          </a:r>
          <a:endParaRPr lang="en-ZA" dirty="0"/>
        </a:p>
      </dgm:t>
    </dgm:pt>
    <dgm:pt modelId="{BA33A29B-45EE-453A-B80E-D67A243A8CE0}" type="parTrans" cxnId="{DA5D9CB4-3786-4C15-8809-36EB35A84DFE}">
      <dgm:prSet/>
      <dgm:spPr/>
      <dgm:t>
        <a:bodyPr/>
        <a:lstStyle/>
        <a:p>
          <a:endParaRPr lang="en-ZA"/>
        </a:p>
      </dgm:t>
    </dgm:pt>
    <dgm:pt modelId="{19004EC5-98F9-4CD6-A7E4-F6E52585222A}" type="sibTrans" cxnId="{DA5D9CB4-3786-4C15-8809-36EB35A84DFE}">
      <dgm:prSet/>
      <dgm:spPr/>
      <dgm:t>
        <a:bodyPr/>
        <a:lstStyle/>
        <a:p>
          <a:endParaRPr lang="en-ZA"/>
        </a:p>
      </dgm:t>
    </dgm:pt>
    <dgm:pt modelId="{AFD77E6E-2E1B-4A42-AA35-CC25707582F1}">
      <dgm:prSet/>
      <dgm:spPr/>
      <dgm:t>
        <a:bodyPr/>
        <a:lstStyle/>
        <a:p>
          <a:r>
            <a:rPr lang="en-US"/>
            <a:t>ideal world</a:t>
          </a:r>
          <a:endParaRPr lang="en-US" dirty="0"/>
        </a:p>
      </dgm:t>
    </dgm:pt>
    <dgm:pt modelId="{9A2192B6-D941-4B31-93DD-CF75856290CA}" type="parTrans" cxnId="{E97796DE-32F4-4828-A9FE-1EF4BAB1F597}">
      <dgm:prSet/>
      <dgm:spPr/>
      <dgm:t>
        <a:bodyPr/>
        <a:lstStyle/>
        <a:p>
          <a:endParaRPr lang="en-ZA"/>
        </a:p>
      </dgm:t>
    </dgm:pt>
    <dgm:pt modelId="{76BFB9CC-90B2-46D9-ABB5-C9F08F7298A7}" type="sibTrans" cxnId="{E97796DE-32F4-4828-A9FE-1EF4BAB1F597}">
      <dgm:prSet/>
      <dgm:spPr/>
      <dgm:t>
        <a:bodyPr/>
        <a:lstStyle/>
        <a:p>
          <a:endParaRPr lang="en-ZA"/>
        </a:p>
      </dgm:t>
    </dgm:pt>
    <dgm:pt modelId="{7071CD62-CE85-40C7-BBD9-0A54A93DFAC0}">
      <dgm:prSet/>
      <dgm:spPr/>
      <dgm:t>
        <a:bodyPr/>
        <a:lstStyle/>
        <a:p>
          <a:r>
            <a:rPr lang="en-US"/>
            <a:t>future possibility</a:t>
          </a:r>
          <a:endParaRPr lang="en-US" dirty="0"/>
        </a:p>
      </dgm:t>
    </dgm:pt>
    <dgm:pt modelId="{2F0FF7D8-9087-4DF7-A82E-0769C387A90D}" type="parTrans" cxnId="{AB769CCE-198D-407E-86F1-601ADA729AE5}">
      <dgm:prSet/>
      <dgm:spPr/>
      <dgm:t>
        <a:bodyPr/>
        <a:lstStyle/>
        <a:p>
          <a:endParaRPr lang="en-ZA"/>
        </a:p>
      </dgm:t>
    </dgm:pt>
    <dgm:pt modelId="{C01985D4-7362-4CA7-A11B-D9627F491423}" type="sibTrans" cxnId="{AB769CCE-198D-407E-86F1-601ADA729AE5}">
      <dgm:prSet/>
      <dgm:spPr/>
      <dgm:t>
        <a:bodyPr/>
        <a:lstStyle/>
        <a:p>
          <a:endParaRPr lang="en-ZA"/>
        </a:p>
      </dgm:t>
    </dgm:pt>
    <dgm:pt modelId="{2A2F1B49-43F5-4644-BE23-3B01B0E8221C}">
      <dgm:prSet/>
      <dgm:spPr/>
      <dgm:t>
        <a:bodyPr/>
        <a:lstStyle/>
        <a:p>
          <a:r>
            <a:rPr lang="en-US"/>
            <a:t>what </a:t>
          </a:r>
          <a:r>
            <a:rPr lang="en-US" b="1"/>
            <a:t>you</a:t>
          </a:r>
          <a:r>
            <a:rPr lang="en-US"/>
            <a:t> want</a:t>
          </a:r>
          <a:endParaRPr lang="en-US" dirty="0"/>
        </a:p>
      </dgm:t>
    </dgm:pt>
    <dgm:pt modelId="{37293CF0-B0C1-4EF4-9105-973A517D5796}" type="parTrans" cxnId="{40E032CE-EC36-43BF-95A9-792A116C3449}">
      <dgm:prSet/>
      <dgm:spPr/>
      <dgm:t>
        <a:bodyPr/>
        <a:lstStyle/>
        <a:p>
          <a:endParaRPr lang="en-ZA"/>
        </a:p>
      </dgm:t>
    </dgm:pt>
    <dgm:pt modelId="{5AAAC9B9-512A-4E73-950B-28613C05D0DE}" type="sibTrans" cxnId="{40E032CE-EC36-43BF-95A9-792A116C3449}">
      <dgm:prSet/>
      <dgm:spPr/>
      <dgm:t>
        <a:bodyPr/>
        <a:lstStyle/>
        <a:p>
          <a:endParaRPr lang="en-ZA"/>
        </a:p>
      </dgm:t>
    </dgm:pt>
    <dgm:pt modelId="{1A1063DE-5CB1-4005-A969-07875060EB6C}">
      <dgm:prSet/>
      <dgm:spPr/>
      <dgm:t>
        <a:bodyPr/>
        <a:lstStyle/>
        <a:p>
          <a:r>
            <a:rPr lang="en-US"/>
            <a:t>chorus - emphasis / main idea </a:t>
          </a:r>
          <a:endParaRPr lang="en-US" dirty="0"/>
        </a:p>
      </dgm:t>
    </dgm:pt>
    <dgm:pt modelId="{3D2E5CE6-74A5-43B7-B37A-3174AECE922D}" type="parTrans" cxnId="{21F6822A-F5B6-439D-A82F-8D41068330B8}">
      <dgm:prSet/>
      <dgm:spPr/>
      <dgm:t>
        <a:bodyPr/>
        <a:lstStyle/>
        <a:p>
          <a:endParaRPr lang="en-ZA"/>
        </a:p>
      </dgm:t>
    </dgm:pt>
    <dgm:pt modelId="{744A5000-3164-4383-B928-80A8C18C187B}" type="sibTrans" cxnId="{21F6822A-F5B6-439D-A82F-8D41068330B8}">
      <dgm:prSet/>
      <dgm:spPr/>
      <dgm:t>
        <a:bodyPr/>
        <a:lstStyle/>
        <a:p>
          <a:endParaRPr lang="en-ZA"/>
        </a:p>
      </dgm:t>
    </dgm:pt>
    <dgm:pt modelId="{B69B168F-27DA-41CE-8F18-FFA8DF432A4E}">
      <dgm:prSet/>
      <dgm:spPr/>
      <dgm:t>
        <a:bodyPr/>
        <a:lstStyle/>
        <a:p>
          <a:r>
            <a:rPr lang="en-US"/>
            <a:t>verses - explain the details</a:t>
          </a:r>
          <a:endParaRPr lang="en-US" dirty="0"/>
        </a:p>
      </dgm:t>
    </dgm:pt>
    <dgm:pt modelId="{B809D46A-3E4C-4BAC-A552-08C2A0F15A58}" type="parTrans" cxnId="{50C9DD6A-0FA0-497F-8350-1BDDFE4C79A7}">
      <dgm:prSet/>
      <dgm:spPr/>
      <dgm:t>
        <a:bodyPr/>
        <a:lstStyle/>
        <a:p>
          <a:endParaRPr lang="en-ZA"/>
        </a:p>
      </dgm:t>
    </dgm:pt>
    <dgm:pt modelId="{FC3FF7E7-1EA6-4739-A12C-7856D05460E6}" type="sibTrans" cxnId="{50C9DD6A-0FA0-497F-8350-1BDDFE4C79A7}">
      <dgm:prSet/>
      <dgm:spPr/>
      <dgm:t>
        <a:bodyPr/>
        <a:lstStyle/>
        <a:p>
          <a:endParaRPr lang="en-ZA"/>
        </a:p>
      </dgm:t>
    </dgm:pt>
    <dgm:pt modelId="{077532D6-2F6B-4A51-80F8-B79DC496FA67}">
      <dgm:prSet/>
      <dgm:spPr/>
      <dgm:t>
        <a:bodyPr/>
        <a:lstStyle/>
        <a:p>
          <a:r>
            <a:rPr lang="en-US"/>
            <a:t>new phrases </a:t>
          </a:r>
          <a:endParaRPr lang="en-US" dirty="0"/>
        </a:p>
      </dgm:t>
    </dgm:pt>
    <dgm:pt modelId="{36F85E01-66EE-4FB3-8E79-1CCD16A298E2}" type="parTrans" cxnId="{39D09E62-26CC-41CF-8B6C-7B4C8A405CD6}">
      <dgm:prSet/>
      <dgm:spPr/>
      <dgm:t>
        <a:bodyPr/>
        <a:lstStyle/>
        <a:p>
          <a:endParaRPr lang="en-ZA"/>
        </a:p>
      </dgm:t>
    </dgm:pt>
    <dgm:pt modelId="{35568912-67A3-4FF7-BBAD-ABC70FE63FAA}" type="sibTrans" cxnId="{39D09E62-26CC-41CF-8B6C-7B4C8A405CD6}">
      <dgm:prSet/>
      <dgm:spPr/>
      <dgm:t>
        <a:bodyPr/>
        <a:lstStyle/>
        <a:p>
          <a:endParaRPr lang="en-ZA"/>
        </a:p>
      </dgm:t>
    </dgm:pt>
    <dgm:pt modelId="{3BDB036D-A4F3-4343-961E-AAD89A0FE090}">
      <dgm:prSet/>
      <dgm:spPr/>
      <dgm:t>
        <a:bodyPr/>
        <a:lstStyle/>
        <a:p>
          <a:r>
            <a:rPr lang="en-US"/>
            <a:t>relative pronouns</a:t>
          </a:r>
          <a:endParaRPr lang="en-US" dirty="0"/>
        </a:p>
      </dgm:t>
    </dgm:pt>
    <dgm:pt modelId="{7DD187AB-A08A-4B5A-8050-A7C6C345B19E}" type="parTrans" cxnId="{FE1D0D94-3DA3-4B3F-B47A-5484D0AE0B02}">
      <dgm:prSet/>
      <dgm:spPr/>
      <dgm:t>
        <a:bodyPr/>
        <a:lstStyle/>
        <a:p>
          <a:endParaRPr lang="en-ZA"/>
        </a:p>
      </dgm:t>
    </dgm:pt>
    <dgm:pt modelId="{43EF0BBB-7BCD-400A-BBE5-3B0591B942CB}" type="sibTrans" cxnId="{FE1D0D94-3DA3-4B3F-B47A-5484D0AE0B02}">
      <dgm:prSet/>
      <dgm:spPr/>
      <dgm:t>
        <a:bodyPr/>
        <a:lstStyle/>
        <a:p>
          <a:endParaRPr lang="en-ZA"/>
        </a:p>
      </dgm:t>
    </dgm:pt>
    <dgm:pt modelId="{663BAB01-7D46-432F-A5BB-AF568BD79B04}" type="pres">
      <dgm:prSet presAssocID="{F924E135-D1C2-4B1E-A8B6-AD67CBA2DFB5}" presName="Name0" presStyleCnt="0">
        <dgm:presLayoutVars>
          <dgm:dir/>
          <dgm:animLvl val="lvl"/>
          <dgm:resizeHandles/>
        </dgm:presLayoutVars>
      </dgm:prSet>
      <dgm:spPr/>
    </dgm:pt>
    <dgm:pt modelId="{925D1368-AB00-4F0C-B02D-0E6E7678AABE}" type="pres">
      <dgm:prSet presAssocID="{D734F1A9-0724-41D1-9354-01F1091F623D}" presName="linNode" presStyleCnt="0"/>
      <dgm:spPr/>
    </dgm:pt>
    <dgm:pt modelId="{A3682EA0-A5B7-4932-946E-2A64D1982166}" type="pres">
      <dgm:prSet presAssocID="{D734F1A9-0724-41D1-9354-01F1091F623D}" presName="parentShp" presStyleLbl="node1" presStyleIdx="0" presStyleCnt="3">
        <dgm:presLayoutVars>
          <dgm:bulletEnabled val="1"/>
        </dgm:presLayoutVars>
      </dgm:prSet>
      <dgm:spPr/>
    </dgm:pt>
    <dgm:pt modelId="{AC3EA67E-77B3-444F-8B3D-766883DA170E}" type="pres">
      <dgm:prSet presAssocID="{D734F1A9-0724-41D1-9354-01F1091F623D}" presName="childShp" presStyleLbl="bgAccFollowNode1" presStyleIdx="0" presStyleCnt="3">
        <dgm:presLayoutVars>
          <dgm:bulletEnabled val="1"/>
        </dgm:presLayoutVars>
      </dgm:prSet>
      <dgm:spPr/>
    </dgm:pt>
    <dgm:pt modelId="{D9CF5050-18CF-47FE-A98D-30F69F752139}" type="pres">
      <dgm:prSet presAssocID="{A1B493BC-3727-413F-983C-67719B3D455D}" presName="spacing" presStyleCnt="0"/>
      <dgm:spPr/>
    </dgm:pt>
    <dgm:pt modelId="{86A6C1CE-5B4E-4672-9263-2BE3DE06F6B6}" type="pres">
      <dgm:prSet presAssocID="{D2AC7C4B-B43B-4AF2-8A8E-8A144D9A2B90}" presName="linNode" presStyleCnt="0"/>
      <dgm:spPr/>
    </dgm:pt>
    <dgm:pt modelId="{2F4AD796-F805-464D-A5A4-1EFFA9A5D72B}" type="pres">
      <dgm:prSet presAssocID="{D2AC7C4B-B43B-4AF2-8A8E-8A144D9A2B90}" presName="parentShp" presStyleLbl="node1" presStyleIdx="1" presStyleCnt="3">
        <dgm:presLayoutVars>
          <dgm:bulletEnabled val="1"/>
        </dgm:presLayoutVars>
      </dgm:prSet>
      <dgm:spPr/>
    </dgm:pt>
    <dgm:pt modelId="{B44CE61B-4BCC-44E9-A57F-9FF11498BF7F}" type="pres">
      <dgm:prSet presAssocID="{D2AC7C4B-B43B-4AF2-8A8E-8A144D9A2B90}" presName="childShp" presStyleLbl="bgAccFollowNode1" presStyleIdx="1" presStyleCnt="3">
        <dgm:presLayoutVars>
          <dgm:bulletEnabled val="1"/>
        </dgm:presLayoutVars>
      </dgm:prSet>
      <dgm:spPr/>
    </dgm:pt>
    <dgm:pt modelId="{20B4174B-D056-441D-92B8-2C33A77BEA65}" type="pres">
      <dgm:prSet presAssocID="{1D026BDD-DFF2-40C7-BA6B-ADEF86E6EDE5}" presName="spacing" presStyleCnt="0"/>
      <dgm:spPr/>
    </dgm:pt>
    <dgm:pt modelId="{41FC745D-6EED-4417-953B-F0AC9F179743}" type="pres">
      <dgm:prSet presAssocID="{C2AB7452-34AB-4D91-ABDE-623890A47EC2}" presName="linNode" presStyleCnt="0"/>
      <dgm:spPr/>
    </dgm:pt>
    <dgm:pt modelId="{B66BCBFB-6D2E-4091-89E0-0590381FA38E}" type="pres">
      <dgm:prSet presAssocID="{C2AB7452-34AB-4D91-ABDE-623890A47EC2}" presName="parentShp" presStyleLbl="node1" presStyleIdx="2" presStyleCnt="3">
        <dgm:presLayoutVars>
          <dgm:bulletEnabled val="1"/>
        </dgm:presLayoutVars>
      </dgm:prSet>
      <dgm:spPr/>
    </dgm:pt>
    <dgm:pt modelId="{C38CBAAD-8EDD-4FC2-BE56-A90A752DBC07}" type="pres">
      <dgm:prSet presAssocID="{C2AB7452-34AB-4D91-ABDE-623890A47EC2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46C0E00A-AC3D-404E-B657-6DFF39E51FB7}" type="presOf" srcId="{AFD77E6E-2E1B-4A42-AA35-CC25707582F1}" destId="{AC3EA67E-77B3-444F-8B3D-766883DA170E}" srcOrd="0" destOrd="0" presId="urn:microsoft.com/office/officeart/2005/8/layout/vList6"/>
    <dgm:cxn modelId="{21F6822A-F5B6-439D-A82F-8D41068330B8}" srcId="{D2AC7C4B-B43B-4AF2-8A8E-8A144D9A2B90}" destId="{1A1063DE-5CB1-4005-A969-07875060EB6C}" srcOrd="0" destOrd="0" parTransId="{3D2E5CE6-74A5-43B7-B37A-3174AECE922D}" sibTransId="{744A5000-3164-4383-B928-80A8C18C187B}"/>
    <dgm:cxn modelId="{2B72873D-0C12-4DD3-99E6-B174D2F4402F}" type="presOf" srcId="{7071CD62-CE85-40C7-BBD9-0A54A93DFAC0}" destId="{AC3EA67E-77B3-444F-8B3D-766883DA170E}" srcOrd="0" destOrd="1" presId="urn:microsoft.com/office/officeart/2005/8/layout/vList6"/>
    <dgm:cxn modelId="{2040385B-D2EC-451D-9701-05AF9CC4D565}" type="presOf" srcId="{F924E135-D1C2-4B1E-A8B6-AD67CBA2DFB5}" destId="{663BAB01-7D46-432F-A5BB-AF568BD79B04}" srcOrd="0" destOrd="0" presId="urn:microsoft.com/office/officeart/2005/8/layout/vList6"/>
    <dgm:cxn modelId="{39D09E62-26CC-41CF-8B6C-7B4C8A405CD6}" srcId="{C2AB7452-34AB-4D91-ABDE-623890A47EC2}" destId="{077532D6-2F6B-4A51-80F8-B79DC496FA67}" srcOrd="0" destOrd="0" parTransId="{36F85E01-66EE-4FB3-8E79-1CCD16A298E2}" sibTransId="{35568912-67A3-4FF7-BBAD-ABC70FE63FAA}"/>
    <dgm:cxn modelId="{50C9DD6A-0FA0-497F-8350-1BDDFE4C79A7}" srcId="{D2AC7C4B-B43B-4AF2-8A8E-8A144D9A2B90}" destId="{B69B168F-27DA-41CE-8F18-FFA8DF432A4E}" srcOrd="1" destOrd="0" parTransId="{B809D46A-3E4C-4BAC-A552-08C2A0F15A58}" sibTransId="{FC3FF7E7-1EA6-4739-A12C-7856D05460E6}"/>
    <dgm:cxn modelId="{5A99AE4D-1C7C-45C3-A88C-5457DF23DA34}" type="presOf" srcId="{B69B168F-27DA-41CE-8F18-FFA8DF432A4E}" destId="{B44CE61B-4BCC-44E9-A57F-9FF11498BF7F}" srcOrd="0" destOrd="1" presId="urn:microsoft.com/office/officeart/2005/8/layout/vList6"/>
    <dgm:cxn modelId="{E1D72B76-776F-4273-928F-AB0B7CCABDE2}" type="presOf" srcId="{3BDB036D-A4F3-4343-961E-AAD89A0FE090}" destId="{C38CBAAD-8EDD-4FC2-BE56-A90A752DBC07}" srcOrd="0" destOrd="1" presId="urn:microsoft.com/office/officeart/2005/8/layout/vList6"/>
    <dgm:cxn modelId="{04B57D5A-FE91-4FD2-943B-7929E793F20D}" srcId="{F924E135-D1C2-4B1E-A8B6-AD67CBA2DFB5}" destId="{D2AC7C4B-B43B-4AF2-8A8E-8A144D9A2B90}" srcOrd="1" destOrd="0" parTransId="{7D9D8344-1E87-405C-8E53-9E3C57F71653}" sibTransId="{1D026BDD-DFF2-40C7-BA6B-ADEF86E6EDE5}"/>
    <dgm:cxn modelId="{6DB0C880-F994-4FCA-982E-C352A4B9BC0D}" type="presOf" srcId="{077532D6-2F6B-4A51-80F8-B79DC496FA67}" destId="{C38CBAAD-8EDD-4FC2-BE56-A90A752DBC07}" srcOrd="0" destOrd="0" presId="urn:microsoft.com/office/officeart/2005/8/layout/vList6"/>
    <dgm:cxn modelId="{DF77E483-82C9-4C34-B6F6-1A7DBA957823}" type="presOf" srcId="{D2AC7C4B-B43B-4AF2-8A8E-8A144D9A2B90}" destId="{2F4AD796-F805-464D-A5A4-1EFFA9A5D72B}" srcOrd="0" destOrd="0" presId="urn:microsoft.com/office/officeart/2005/8/layout/vList6"/>
    <dgm:cxn modelId="{A478DC89-72B7-4B54-8F11-B7BA90EBDE12}" type="presOf" srcId="{1A1063DE-5CB1-4005-A969-07875060EB6C}" destId="{B44CE61B-4BCC-44E9-A57F-9FF11498BF7F}" srcOrd="0" destOrd="0" presId="urn:microsoft.com/office/officeart/2005/8/layout/vList6"/>
    <dgm:cxn modelId="{FE1D0D94-3DA3-4B3F-B47A-5484D0AE0B02}" srcId="{C2AB7452-34AB-4D91-ABDE-623890A47EC2}" destId="{3BDB036D-A4F3-4343-961E-AAD89A0FE090}" srcOrd="1" destOrd="0" parTransId="{7DD187AB-A08A-4B5A-8050-A7C6C345B19E}" sibTransId="{43EF0BBB-7BCD-400A-BBE5-3B0591B942CB}"/>
    <dgm:cxn modelId="{DA5D9CB4-3786-4C15-8809-36EB35A84DFE}" srcId="{F924E135-D1C2-4B1E-A8B6-AD67CBA2DFB5}" destId="{C2AB7452-34AB-4D91-ABDE-623890A47EC2}" srcOrd="2" destOrd="0" parTransId="{BA33A29B-45EE-453A-B80E-D67A243A8CE0}" sibTransId="{19004EC5-98F9-4CD6-A7E4-F6E52585222A}"/>
    <dgm:cxn modelId="{DE4D6EB6-6475-479A-89F1-B504E2F59188}" type="presOf" srcId="{C2AB7452-34AB-4D91-ABDE-623890A47EC2}" destId="{B66BCBFB-6D2E-4091-89E0-0590381FA38E}" srcOrd="0" destOrd="0" presId="urn:microsoft.com/office/officeart/2005/8/layout/vList6"/>
    <dgm:cxn modelId="{16DE33BF-92D7-4F87-9A17-1A9EDCA3DCF2}" type="presOf" srcId="{2A2F1B49-43F5-4644-BE23-3B01B0E8221C}" destId="{AC3EA67E-77B3-444F-8B3D-766883DA170E}" srcOrd="0" destOrd="2" presId="urn:microsoft.com/office/officeart/2005/8/layout/vList6"/>
    <dgm:cxn modelId="{78931CCE-621D-4A82-9312-9EB7B2B457FB}" type="presOf" srcId="{D734F1A9-0724-41D1-9354-01F1091F623D}" destId="{A3682EA0-A5B7-4932-946E-2A64D1982166}" srcOrd="0" destOrd="0" presId="urn:microsoft.com/office/officeart/2005/8/layout/vList6"/>
    <dgm:cxn modelId="{40E032CE-EC36-43BF-95A9-792A116C3449}" srcId="{D734F1A9-0724-41D1-9354-01F1091F623D}" destId="{2A2F1B49-43F5-4644-BE23-3B01B0E8221C}" srcOrd="2" destOrd="0" parTransId="{37293CF0-B0C1-4EF4-9105-973A517D5796}" sibTransId="{5AAAC9B9-512A-4E73-950B-28613C05D0DE}"/>
    <dgm:cxn modelId="{097353CE-5837-42F7-867F-8E851CE3D4EA}" srcId="{F924E135-D1C2-4B1E-A8B6-AD67CBA2DFB5}" destId="{D734F1A9-0724-41D1-9354-01F1091F623D}" srcOrd="0" destOrd="0" parTransId="{9A4E75DA-3ABD-48C8-BDB9-5756FBF29E34}" sibTransId="{A1B493BC-3727-413F-983C-67719B3D455D}"/>
    <dgm:cxn modelId="{AB769CCE-198D-407E-86F1-601ADA729AE5}" srcId="{D734F1A9-0724-41D1-9354-01F1091F623D}" destId="{7071CD62-CE85-40C7-BBD9-0A54A93DFAC0}" srcOrd="1" destOrd="0" parTransId="{2F0FF7D8-9087-4DF7-A82E-0769C387A90D}" sibTransId="{C01985D4-7362-4CA7-A11B-D9627F491423}"/>
    <dgm:cxn modelId="{E97796DE-32F4-4828-A9FE-1EF4BAB1F597}" srcId="{D734F1A9-0724-41D1-9354-01F1091F623D}" destId="{AFD77E6E-2E1B-4A42-AA35-CC25707582F1}" srcOrd="0" destOrd="0" parTransId="{9A2192B6-D941-4B31-93DD-CF75856290CA}" sibTransId="{76BFB9CC-90B2-46D9-ABB5-C9F08F7298A7}"/>
    <dgm:cxn modelId="{8363B2B9-81CC-4C65-92C1-D0DBA5324CF2}" type="presParOf" srcId="{663BAB01-7D46-432F-A5BB-AF568BD79B04}" destId="{925D1368-AB00-4F0C-B02D-0E6E7678AABE}" srcOrd="0" destOrd="0" presId="urn:microsoft.com/office/officeart/2005/8/layout/vList6"/>
    <dgm:cxn modelId="{A6407B1F-417F-4F94-ACA6-90FE0AF2FCC6}" type="presParOf" srcId="{925D1368-AB00-4F0C-B02D-0E6E7678AABE}" destId="{A3682EA0-A5B7-4932-946E-2A64D1982166}" srcOrd="0" destOrd="0" presId="urn:microsoft.com/office/officeart/2005/8/layout/vList6"/>
    <dgm:cxn modelId="{E3EFBB55-BDC5-4216-8E49-ABABA2070426}" type="presParOf" srcId="{925D1368-AB00-4F0C-B02D-0E6E7678AABE}" destId="{AC3EA67E-77B3-444F-8B3D-766883DA170E}" srcOrd="1" destOrd="0" presId="urn:microsoft.com/office/officeart/2005/8/layout/vList6"/>
    <dgm:cxn modelId="{01C23DF6-B3B3-4426-8B4E-2514916761CF}" type="presParOf" srcId="{663BAB01-7D46-432F-A5BB-AF568BD79B04}" destId="{D9CF5050-18CF-47FE-A98D-30F69F752139}" srcOrd="1" destOrd="0" presId="urn:microsoft.com/office/officeart/2005/8/layout/vList6"/>
    <dgm:cxn modelId="{D7E03B73-A1B4-4043-94C5-C854ADC3166F}" type="presParOf" srcId="{663BAB01-7D46-432F-A5BB-AF568BD79B04}" destId="{86A6C1CE-5B4E-4672-9263-2BE3DE06F6B6}" srcOrd="2" destOrd="0" presId="urn:microsoft.com/office/officeart/2005/8/layout/vList6"/>
    <dgm:cxn modelId="{8A6A5659-969A-4236-BA4E-49F7B3F322F5}" type="presParOf" srcId="{86A6C1CE-5B4E-4672-9263-2BE3DE06F6B6}" destId="{2F4AD796-F805-464D-A5A4-1EFFA9A5D72B}" srcOrd="0" destOrd="0" presId="urn:microsoft.com/office/officeart/2005/8/layout/vList6"/>
    <dgm:cxn modelId="{C5179EA2-63A3-45E6-8B80-09ECB308DB19}" type="presParOf" srcId="{86A6C1CE-5B4E-4672-9263-2BE3DE06F6B6}" destId="{B44CE61B-4BCC-44E9-A57F-9FF11498BF7F}" srcOrd="1" destOrd="0" presId="urn:microsoft.com/office/officeart/2005/8/layout/vList6"/>
    <dgm:cxn modelId="{7AF74010-5A10-4684-855B-18232365CD9A}" type="presParOf" srcId="{663BAB01-7D46-432F-A5BB-AF568BD79B04}" destId="{20B4174B-D056-441D-92B8-2C33A77BEA65}" srcOrd="3" destOrd="0" presId="urn:microsoft.com/office/officeart/2005/8/layout/vList6"/>
    <dgm:cxn modelId="{A108E6F0-6D40-4A56-8620-2A418F87EA85}" type="presParOf" srcId="{663BAB01-7D46-432F-A5BB-AF568BD79B04}" destId="{41FC745D-6EED-4417-953B-F0AC9F179743}" srcOrd="4" destOrd="0" presId="urn:microsoft.com/office/officeart/2005/8/layout/vList6"/>
    <dgm:cxn modelId="{54CF1770-7DC9-46D4-BF00-099C7B673E75}" type="presParOf" srcId="{41FC745D-6EED-4417-953B-F0AC9F179743}" destId="{B66BCBFB-6D2E-4091-89E0-0590381FA38E}" srcOrd="0" destOrd="0" presId="urn:microsoft.com/office/officeart/2005/8/layout/vList6"/>
    <dgm:cxn modelId="{CA18E69C-ED4F-4DAC-8174-04414AB63920}" type="presParOf" srcId="{41FC745D-6EED-4417-953B-F0AC9F179743}" destId="{C38CBAAD-8EDD-4FC2-BE56-A90A752DBC0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24E135-D1C2-4B1E-A8B6-AD67CBA2DFB5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D734F1A9-0724-41D1-9354-01F1091F623D}">
      <dgm:prSet phldrT="[Text]"/>
      <dgm:spPr/>
      <dgm:t>
        <a:bodyPr/>
        <a:lstStyle/>
        <a:p>
          <a:pPr>
            <a:buNone/>
          </a:pPr>
          <a:r>
            <a:rPr lang="en-US" dirty="0"/>
            <a:t>Dream </a:t>
          </a:r>
          <a:endParaRPr lang="en-ZA" dirty="0"/>
        </a:p>
      </dgm:t>
    </dgm:pt>
    <dgm:pt modelId="{9A4E75DA-3ABD-48C8-BDB9-5756FBF29E34}" type="parTrans" cxnId="{097353CE-5837-42F7-867F-8E851CE3D4EA}">
      <dgm:prSet/>
      <dgm:spPr/>
      <dgm:t>
        <a:bodyPr/>
        <a:lstStyle/>
        <a:p>
          <a:endParaRPr lang="en-ZA"/>
        </a:p>
      </dgm:t>
    </dgm:pt>
    <dgm:pt modelId="{A1B493BC-3727-413F-983C-67719B3D455D}" type="sibTrans" cxnId="{097353CE-5837-42F7-867F-8E851CE3D4EA}">
      <dgm:prSet/>
      <dgm:spPr/>
      <dgm:t>
        <a:bodyPr/>
        <a:lstStyle/>
        <a:p>
          <a:endParaRPr lang="en-ZA"/>
        </a:p>
      </dgm:t>
    </dgm:pt>
    <dgm:pt modelId="{D2AC7C4B-B43B-4AF2-8A8E-8A144D9A2B90}">
      <dgm:prSet phldrT="[Text]"/>
      <dgm:spPr/>
      <dgm:t>
        <a:bodyPr/>
        <a:lstStyle/>
        <a:p>
          <a:pPr>
            <a:buNone/>
          </a:pPr>
          <a:r>
            <a:rPr lang="en-US"/>
            <a:t>Write</a:t>
          </a:r>
          <a:endParaRPr lang="en-ZA" dirty="0"/>
        </a:p>
      </dgm:t>
    </dgm:pt>
    <dgm:pt modelId="{7D9D8344-1E87-405C-8E53-9E3C57F71653}" type="parTrans" cxnId="{04B57D5A-FE91-4FD2-943B-7929E793F20D}">
      <dgm:prSet/>
      <dgm:spPr/>
      <dgm:t>
        <a:bodyPr/>
        <a:lstStyle/>
        <a:p>
          <a:endParaRPr lang="en-ZA"/>
        </a:p>
      </dgm:t>
    </dgm:pt>
    <dgm:pt modelId="{1D026BDD-DFF2-40C7-BA6B-ADEF86E6EDE5}" type="sibTrans" cxnId="{04B57D5A-FE91-4FD2-943B-7929E793F20D}">
      <dgm:prSet/>
      <dgm:spPr/>
      <dgm:t>
        <a:bodyPr/>
        <a:lstStyle/>
        <a:p>
          <a:endParaRPr lang="en-ZA"/>
        </a:p>
      </dgm:t>
    </dgm:pt>
    <dgm:pt modelId="{C2AB7452-34AB-4D91-ABDE-623890A47EC2}">
      <dgm:prSet phldrT="[Text]"/>
      <dgm:spPr/>
      <dgm:t>
        <a:bodyPr/>
        <a:lstStyle/>
        <a:p>
          <a:pPr>
            <a:buNone/>
          </a:pPr>
          <a:r>
            <a:rPr lang="en-US" dirty="0"/>
            <a:t>Use </a:t>
          </a:r>
          <a:endParaRPr lang="en-ZA" dirty="0"/>
        </a:p>
      </dgm:t>
    </dgm:pt>
    <dgm:pt modelId="{BA33A29B-45EE-453A-B80E-D67A243A8CE0}" type="parTrans" cxnId="{DA5D9CB4-3786-4C15-8809-36EB35A84DFE}">
      <dgm:prSet/>
      <dgm:spPr/>
      <dgm:t>
        <a:bodyPr/>
        <a:lstStyle/>
        <a:p>
          <a:endParaRPr lang="en-ZA"/>
        </a:p>
      </dgm:t>
    </dgm:pt>
    <dgm:pt modelId="{19004EC5-98F9-4CD6-A7E4-F6E52585222A}" type="sibTrans" cxnId="{DA5D9CB4-3786-4C15-8809-36EB35A84DFE}">
      <dgm:prSet/>
      <dgm:spPr/>
      <dgm:t>
        <a:bodyPr/>
        <a:lstStyle/>
        <a:p>
          <a:endParaRPr lang="en-ZA"/>
        </a:p>
      </dgm:t>
    </dgm:pt>
    <dgm:pt modelId="{AFD77E6E-2E1B-4A42-AA35-CC25707582F1}">
      <dgm:prSet/>
      <dgm:spPr/>
      <dgm:t>
        <a:bodyPr/>
        <a:lstStyle/>
        <a:p>
          <a:r>
            <a:rPr lang="en-US"/>
            <a:t>ideal world</a:t>
          </a:r>
          <a:endParaRPr lang="en-US" dirty="0"/>
        </a:p>
      </dgm:t>
    </dgm:pt>
    <dgm:pt modelId="{9A2192B6-D941-4B31-93DD-CF75856290CA}" type="parTrans" cxnId="{E97796DE-32F4-4828-A9FE-1EF4BAB1F597}">
      <dgm:prSet/>
      <dgm:spPr/>
      <dgm:t>
        <a:bodyPr/>
        <a:lstStyle/>
        <a:p>
          <a:endParaRPr lang="en-ZA"/>
        </a:p>
      </dgm:t>
    </dgm:pt>
    <dgm:pt modelId="{76BFB9CC-90B2-46D9-ABB5-C9F08F7298A7}" type="sibTrans" cxnId="{E97796DE-32F4-4828-A9FE-1EF4BAB1F597}">
      <dgm:prSet/>
      <dgm:spPr/>
      <dgm:t>
        <a:bodyPr/>
        <a:lstStyle/>
        <a:p>
          <a:endParaRPr lang="en-ZA"/>
        </a:p>
      </dgm:t>
    </dgm:pt>
    <dgm:pt modelId="{7071CD62-CE85-40C7-BBD9-0A54A93DFAC0}">
      <dgm:prSet/>
      <dgm:spPr/>
      <dgm:t>
        <a:bodyPr/>
        <a:lstStyle/>
        <a:p>
          <a:r>
            <a:rPr lang="en-US"/>
            <a:t>future possibility</a:t>
          </a:r>
          <a:endParaRPr lang="en-US" dirty="0"/>
        </a:p>
      </dgm:t>
    </dgm:pt>
    <dgm:pt modelId="{2F0FF7D8-9087-4DF7-A82E-0769C387A90D}" type="parTrans" cxnId="{AB769CCE-198D-407E-86F1-601ADA729AE5}">
      <dgm:prSet/>
      <dgm:spPr/>
      <dgm:t>
        <a:bodyPr/>
        <a:lstStyle/>
        <a:p>
          <a:endParaRPr lang="en-ZA"/>
        </a:p>
      </dgm:t>
    </dgm:pt>
    <dgm:pt modelId="{C01985D4-7362-4CA7-A11B-D9627F491423}" type="sibTrans" cxnId="{AB769CCE-198D-407E-86F1-601ADA729AE5}">
      <dgm:prSet/>
      <dgm:spPr/>
      <dgm:t>
        <a:bodyPr/>
        <a:lstStyle/>
        <a:p>
          <a:endParaRPr lang="en-ZA"/>
        </a:p>
      </dgm:t>
    </dgm:pt>
    <dgm:pt modelId="{2A2F1B49-43F5-4644-BE23-3B01B0E8221C}">
      <dgm:prSet/>
      <dgm:spPr/>
      <dgm:t>
        <a:bodyPr/>
        <a:lstStyle/>
        <a:p>
          <a:r>
            <a:rPr lang="en-US"/>
            <a:t>what </a:t>
          </a:r>
          <a:r>
            <a:rPr lang="en-US" b="1"/>
            <a:t>you</a:t>
          </a:r>
          <a:r>
            <a:rPr lang="en-US"/>
            <a:t> want</a:t>
          </a:r>
          <a:endParaRPr lang="en-US" dirty="0"/>
        </a:p>
      </dgm:t>
    </dgm:pt>
    <dgm:pt modelId="{37293CF0-B0C1-4EF4-9105-973A517D5796}" type="parTrans" cxnId="{40E032CE-EC36-43BF-95A9-792A116C3449}">
      <dgm:prSet/>
      <dgm:spPr/>
      <dgm:t>
        <a:bodyPr/>
        <a:lstStyle/>
        <a:p>
          <a:endParaRPr lang="en-ZA"/>
        </a:p>
      </dgm:t>
    </dgm:pt>
    <dgm:pt modelId="{5AAAC9B9-512A-4E73-950B-28613C05D0DE}" type="sibTrans" cxnId="{40E032CE-EC36-43BF-95A9-792A116C3449}">
      <dgm:prSet/>
      <dgm:spPr/>
      <dgm:t>
        <a:bodyPr/>
        <a:lstStyle/>
        <a:p>
          <a:endParaRPr lang="en-ZA"/>
        </a:p>
      </dgm:t>
    </dgm:pt>
    <dgm:pt modelId="{1A1063DE-5CB1-4005-A969-07875060EB6C}">
      <dgm:prSet/>
      <dgm:spPr/>
      <dgm:t>
        <a:bodyPr/>
        <a:lstStyle/>
        <a:p>
          <a:r>
            <a:rPr lang="en-US"/>
            <a:t>chorus - emphasis / main idea </a:t>
          </a:r>
          <a:endParaRPr lang="en-US" dirty="0"/>
        </a:p>
      </dgm:t>
    </dgm:pt>
    <dgm:pt modelId="{3D2E5CE6-74A5-43B7-B37A-3174AECE922D}" type="parTrans" cxnId="{21F6822A-F5B6-439D-A82F-8D41068330B8}">
      <dgm:prSet/>
      <dgm:spPr/>
      <dgm:t>
        <a:bodyPr/>
        <a:lstStyle/>
        <a:p>
          <a:endParaRPr lang="en-ZA"/>
        </a:p>
      </dgm:t>
    </dgm:pt>
    <dgm:pt modelId="{744A5000-3164-4383-B928-80A8C18C187B}" type="sibTrans" cxnId="{21F6822A-F5B6-439D-A82F-8D41068330B8}">
      <dgm:prSet/>
      <dgm:spPr/>
      <dgm:t>
        <a:bodyPr/>
        <a:lstStyle/>
        <a:p>
          <a:endParaRPr lang="en-ZA"/>
        </a:p>
      </dgm:t>
    </dgm:pt>
    <dgm:pt modelId="{B69B168F-27DA-41CE-8F18-FFA8DF432A4E}">
      <dgm:prSet/>
      <dgm:spPr/>
      <dgm:t>
        <a:bodyPr/>
        <a:lstStyle/>
        <a:p>
          <a:r>
            <a:rPr lang="en-US"/>
            <a:t>verses - explain the details</a:t>
          </a:r>
          <a:endParaRPr lang="en-US" dirty="0"/>
        </a:p>
      </dgm:t>
    </dgm:pt>
    <dgm:pt modelId="{B809D46A-3E4C-4BAC-A552-08C2A0F15A58}" type="parTrans" cxnId="{50C9DD6A-0FA0-497F-8350-1BDDFE4C79A7}">
      <dgm:prSet/>
      <dgm:spPr/>
      <dgm:t>
        <a:bodyPr/>
        <a:lstStyle/>
        <a:p>
          <a:endParaRPr lang="en-ZA"/>
        </a:p>
      </dgm:t>
    </dgm:pt>
    <dgm:pt modelId="{FC3FF7E7-1EA6-4739-A12C-7856D05460E6}" type="sibTrans" cxnId="{50C9DD6A-0FA0-497F-8350-1BDDFE4C79A7}">
      <dgm:prSet/>
      <dgm:spPr/>
      <dgm:t>
        <a:bodyPr/>
        <a:lstStyle/>
        <a:p>
          <a:endParaRPr lang="en-ZA"/>
        </a:p>
      </dgm:t>
    </dgm:pt>
    <dgm:pt modelId="{077532D6-2F6B-4A51-80F8-B79DC496FA67}">
      <dgm:prSet/>
      <dgm:spPr/>
      <dgm:t>
        <a:bodyPr/>
        <a:lstStyle/>
        <a:p>
          <a:r>
            <a:rPr lang="en-US"/>
            <a:t>new phrases </a:t>
          </a:r>
          <a:endParaRPr lang="en-US" dirty="0"/>
        </a:p>
      </dgm:t>
    </dgm:pt>
    <dgm:pt modelId="{36F85E01-66EE-4FB3-8E79-1CCD16A298E2}" type="parTrans" cxnId="{39D09E62-26CC-41CF-8B6C-7B4C8A405CD6}">
      <dgm:prSet/>
      <dgm:spPr/>
      <dgm:t>
        <a:bodyPr/>
        <a:lstStyle/>
        <a:p>
          <a:endParaRPr lang="en-ZA"/>
        </a:p>
      </dgm:t>
    </dgm:pt>
    <dgm:pt modelId="{35568912-67A3-4FF7-BBAD-ABC70FE63FAA}" type="sibTrans" cxnId="{39D09E62-26CC-41CF-8B6C-7B4C8A405CD6}">
      <dgm:prSet/>
      <dgm:spPr/>
      <dgm:t>
        <a:bodyPr/>
        <a:lstStyle/>
        <a:p>
          <a:endParaRPr lang="en-ZA"/>
        </a:p>
      </dgm:t>
    </dgm:pt>
    <dgm:pt modelId="{3BDB036D-A4F3-4343-961E-AAD89A0FE090}">
      <dgm:prSet/>
      <dgm:spPr/>
      <dgm:t>
        <a:bodyPr/>
        <a:lstStyle/>
        <a:p>
          <a:r>
            <a:rPr lang="en-US"/>
            <a:t>relative pronouns</a:t>
          </a:r>
          <a:endParaRPr lang="en-US" dirty="0"/>
        </a:p>
      </dgm:t>
    </dgm:pt>
    <dgm:pt modelId="{7DD187AB-A08A-4B5A-8050-A7C6C345B19E}" type="parTrans" cxnId="{FE1D0D94-3DA3-4B3F-B47A-5484D0AE0B02}">
      <dgm:prSet/>
      <dgm:spPr/>
      <dgm:t>
        <a:bodyPr/>
        <a:lstStyle/>
        <a:p>
          <a:endParaRPr lang="en-ZA"/>
        </a:p>
      </dgm:t>
    </dgm:pt>
    <dgm:pt modelId="{43EF0BBB-7BCD-400A-BBE5-3B0591B942CB}" type="sibTrans" cxnId="{FE1D0D94-3DA3-4B3F-B47A-5484D0AE0B02}">
      <dgm:prSet/>
      <dgm:spPr/>
      <dgm:t>
        <a:bodyPr/>
        <a:lstStyle/>
        <a:p>
          <a:endParaRPr lang="en-ZA"/>
        </a:p>
      </dgm:t>
    </dgm:pt>
    <dgm:pt modelId="{0C72C269-A0F6-4621-8003-B0E5F5A4CCD3}">
      <dgm:prSet/>
      <dgm:spPr/>
      <dgm:t>
        <a:bodyPr/>
        <a:lstStyle/>
        <a:p>
          <a:pPr>
            <a:buNone/>
          </a:pPr>
          <a:r>
            <a:rPr lang="en-US"/>
            <a:t>Publish</a:t>
          </a:r>
          <a:endParaRPr lang="en-US" dirty="0"/>
        </a:p>
      </dgm:t>
    </dgm:pt>
    <dgm:pt modelId="{F66A273F-8C3A-4F44-8D57-8F421B1977BE}" type="parTrans" cxnId="{2E58F67F-8C69-467A-BFB4-8955E3FA9EBC}">
      <dgm:prSet/>
      <dgm:spPr/>
      <dgm:t>
        <a:bodyPr/>
        <a:lstStyle/>
        <a:p>
          <a:endParaRPr lang="en-ZA"/>
        </a:p>
      </dgm:t>
    </dgm:pt>
    <dgm:pt modelId="{6801FC86-F03E-4122-B7AE-E75E4762927E}" type="sibTrans" cxnId="{2E58F67F-8C69-467A-BFB4-8955E3FA9EBC}">
      <dgm:prSet/>
      <dgm:spPr/>
      <dgm:t>
        <a:bodyPr/>
        <a:lstStyle/>
        <a:p>
          <a:endParaRPr lang="en-ZA"/>
        </a:p>
      </dgm:t>
    </dgm:pt>
    <dgm:pt modelId="{645FBF46-73EE-4313-BC80-B9B818C1F5A7}">
      <dgm:prSet/>
      <dgm:spPr/>
      <dgm:t>
        <a:bodyPr/>
        <a:lstStyle/>
        <a:p>
          <a:r>
            <a:rPr lang="en-US"/>
            <a:t>share at home</a:t>
          </a:r>
          <a:endParaRPr lang="en-US" dirty="0"/>
        </a:p>
      </dgm:t>
    </dgm:pt>
    <dgm:pt modelId="{9B58F490-66E2-4A28-9121-D302D47300A5}" type="parTrans" cxnId="{806A24AC-F1B8-4E79-A4FE-620A35052C2B}">
      <dgm:prSet/>
      <dgm:spPr/>
      <dgm:t>
        <a:bodyPr/>
        <a:lstStyle/>
        <a:p>
          <a:endParaRPr lang="en-ZA"/>
        </a:p>
      </dgm:t>
    </dgm:pt>
    <dgm:pt modelId="{6320EB31-852F-4970-B419-F4BF7B88A8ED}" type="sibTrans" cxnId="{806A24AC-F1B8-4E79-A4FE-620A35052C2B}">
      <dgm:prSet/>
      <dgm:spPr/>
      <dgm:t>
        <a:bodyPr/>
        <a:lstStyle/>
        <a:p>
          <a:endParaRPr lang="en-ZA"/>
        </a:p>
      </dgm:t>
    </dgm:pt>
    <dgm:pt modelId="{604148B2-5064-4B27-BE04-D69D9E575D56}">
      <dgm:prSet/>
      <dgm:spPr/>
      <dgm:t>
        <a:bodyPr/>
        <a:lstStyle/>
        <a:p>
          <a:r>
            <a:rPr lang="en-US"/>
            <a:t>send to your teacher</a:t>
          </a:r>
          <a:endParaRPr lang="en-US" dirty="0"/>
        </a:p>
      </dgm:t>
    </dgm:pt>
    <dgm:pt modelId="{EB152623-9E4E-4B7A-AE0B-9D0A6398BF34}" type="parTrans" cxnId="{4087364A-8978-46D0-AE51-503302B236E0}">
      <dgm:prSet/>
      <dgm:spPr/>
      <dgm:t>
        <a:bodyPr/>
        <a:lstStyle/>
        <a:p>
          <a:endParaRPr lang="en-ZA"/>
        </a:p>
      </dgm:t>
    </dgm:pt>
    <dgm:pt modelId="{CEC779C1-3D01-4773-81F3-E47311B76376}" type="sibTrans" cxnId="{4087364A-8978-46D0-AE51-503302B236E0}">
      <dgm:prSet/>
      <dgm:spPr/>
      <dgm:t>
        <a:bodyPr/>
        <a:lstStyle/>
        <a:p>
          <a:endParaRPr lang="en-ZA"/>
        </a:p>
      </dgm:t>
    </dgm:pt>
    <dgm:pt modelId="{EA587503-A65E-4A92-A7CB-CCE30D0B2736}">
      <dgm:prSet/>
      <dgm:spPr/>
      <dgm:t>
        <a:bodyPr/>
        <a:lstStyle/>
        <a:p>
          <a:r>
            <a:rPr lang="en-US"/>
            <a:t>post on social media</a:t>
          </a:r>
          <a:endParaRPr lang="en-US" dirty="0"/>
        </a:p>
      </dgm:t>
    </dgm:pt>
    <dgm:pt modelId="{DD6FCD06-5DAD-4040-BCB2-F747B357033C}" type="parTrans" cxnId="{AAA3FECE-BB7E-4C24-AD63-4ADB56F2F6C9}">
      <dgm:prSet/>
      <dgm:spPr/>
      <dgm:t>
        <a:bodyPr/>
        <a:lstStyle/>
        <a:p>
          <a:endParaRPr lang="en-ZA"/>
        </a:p>
      </dgm:t>
    </dgm:pt>
    <dgm:pt modelId="{69C57FC5-73EE-4E8F-B22A-763FFC62F3B0}" type="sibTrans" cxnId="{AAA3FECE-BB7E-4C24-AD63-4ADB56F2F6C9}">
      <dgm:prSet/>
      <dgm:spPr/>
      <dgm:t>
        <a:bodyPr/>
        <a:lstStyle/>
        <a:p>
          <a:endParaRPr lang="en-ZA"/>
        </a:p>
      </dgm:t>
    </dgm:pt>
    <dgm:pt modelId="{663BAB01-7D46-432F-A5BB-AF568BD79B04}" type="pres">
      <dgm:prSet presAssocID="{F924E135-D1C2-4B1E-A8B6-AD67CBA2DFB5}" presName="Name0" presStyleCnt="0">
        <dgm:presLayoutVars>
          <dgm:dir/>
          <dgm:animLvl val="lvl"/>
          <dgm:resizeHandles/>
        </dgm:presLayoutVars>
      </dgm:prSet>
      <dgm:spPr/>
    </dgm:pt>
    <dgm:pt modelId="{925D1368-AB00-4F0C-B02D-0E6E7678AABE}" type="pres">
      <dgm:prSet presAssocID="{D734F1A9-0724-41D1-9354-01F1091F623D}" presName="linNode" presStyleCnt="0"/>
      <dgm:spPr/>
    </dgm:pt>
    <dgm:pt modelId="{A3682EA0-A5B7-4932-946E-2A64D1982166}" type="pres">
      <dgm:prSet presAssocID="{D734F1A9-0724-41D1-9354-01F1091F623D}" presName="parentShp" presStyleLbl="node1" presStyleIdx="0" presStyleCnt="4">
        <dgm:presLayoutVars>
          <dgm:bulletEnabled val="1"/>
        </dgm:presLayoutVars>
      </dgm:prSet>
      <dgm:spPr/>
    </dgm:pt>
    <dgm:pt modelId="{AC3EA67E-77B3-444F-8B3D-766883DA170E}" type="pres">
      <dgm:prSet presAssocID="{D734F1A9-0724-41D1-9354-01F1091F623D}" presName="childShp" presStyleLbl="bgAccFollowNode1" presStyleIdx="0" presStyleCnt="4">
        <dgm:presLayoutVars>
          <dgm:bulletEnabled val="1"/>
        </dgm:presLayoutVars>
      </dgm:prSet>
      <dgm:spPr/>
    </dgm:pt>
    <dgm:pt modelId="{D9CF5050-18CF-47FE-A98D-30F69F752139}" type="pres">
      <dgm:prSet presAssocID="{A1B493BC-3727-413F-983C-67719B3D455D}" presName="spacing" presStyleCnt="0"/>
      <dgm:spPr/>
    </dgm:pt>
    <dgm:pt modelId="{86A6C1CE-5B4E-4672-9263-2BE3DE06F6B6}" type="pres">
      <dgm:prSet presAssocID="{D2AC7C4B-B43B-4AF2-8A8E-8A144D9A2B90}" presName="linNode" presStyleCnt="0"/>
      <dgm:spPr/>
    </dgm:pt>
    <dgm:pt modelId="{2F4AD796-F805-464D-A5A4-1EFFA9A5D72B}" type="pres">
      <dgm:prSet presAssocID="{D2AC7C4B-B43B-4AF2-8A8E-8A144D9A2B90}" presName="parentShp" presStyleLbl="node1" presStyleIdx="1" presStyleCnt="4">
        <dgm:presLayoutVars>
          <dgm:bulletEnabled val="1"/>
        </dgm:presLayoutVars>
      </dgm:prSet>
      <dgm:spPr/>
    </dgm:pt>
    <dgm:pt modelId="{B44CE61B-4BCC-44E9-A57F-9FF11498BF7F}" type="pres">
      <dgm:prSet presAssocID="{D2AC7C4B-B43B-4AF2-8A8E-8A144D9A2B90}" presName="childShp" presStyleLbl="bgAccFollowNode1" presStyleIdx="1" presStyleCnt="4">
        <dgm:presLayoutVars>
          <dgm:bulletEnabled val="1"/>
        </dgm:presLayoutVars>
      </dgm:prSet>
      <dgm:spPr/>
    </dgm:pt>
    <dgm:pt modelId="{20B4174B-D056-441D-92B8-2C33A77BEA65}" type="pres">
      <dgm:prSet presAssocID="{1D026BDD-DFF2-40C7-BA6B-ADEF86E6EDE5}" presName="spacing" presStyleCnt="0"/>
      <dgm:spPr/>
    </dgm:pt>
    <dgm:pt modelId="{41FC745D-6EED-4417-953B-F0AC9F179743}" type="pres">
      <dgm:prSet presAssocID="{C2AB7452-34AB-4D91-ABDE-623890A47EC2}" presName="linNode" presStyleCnt="0"/>
      <dgm:spPr/>
    </dgm:pt>
    <dgm:pt modelId="{B66BCBFB-6D2E-4091-89E0-0590381FA38E}" type="pres">
      <dgm:prSet presAssocID="{C2AB7452-34AB-4D91-ABDE-623890A47EC2}" presName="parentShp" presStyleLbl="node1" presStyleIdx="2" presStyleCnt="4">
        <dgm:presLayoutVars>
          <dgm:bulletEnabled val="1"/>
        </dgm:presLayoutVars>
      </dgm:prSet>
      <dgm:spPr/>
    </dgm:pt>
    <dgm:pt modelId="{C38CBAAD-8EDD-4FC2-BE56-A90A752DBC07}" type="pres">
      <dgm:prSet presAssocID="{C2AB7452-34AB-4D91-ABDE-623890A47EC2}" presName="childShp" presStyleLbl="bgAccFollowNode1" presStyleIdx="2" presStyleCnt="4">
        <dgm:presLayoutVars>
          <dgm:bulletEnabled val="1"/>
        </dgm:presLayoutVars>
      </dgm:prSet>
      <dgm:spPr/>
    </dgm:pt>
    <dgm:pt modelId="{E6A73826-3614-4C26-A6C0-680CC0E4B64B}" type="pres">
      <dgm:prSet presAssocID="{19004EC5-98F9-4CD6-A7E4-F6E52585222A}" presName="spacing" presStyleCnt="0"/>
      <dgm:spPr/>
    </dgm:pt>
    <dgm:pt modelId="{F95426AC-4E58-4768-9E2F-0C22EAF3C575}" type="pres">
      <dgm:prSet presAssocID="{0C72C269-A0F6-4621-8003-B0E5F5A4CCD3}" presName="linNode" presStyleCnt="0"/>
      <dgm:spPr/>
    </dgm:pt>
    <dgm:pt modelId="{CBE7305B-FCE3-4B31-B8AC-14C2B40DB6F4}" type="pres">
      <dgm:prSet presAssocID="{0C72C269-A0F6-4621-8003-B0E5F5A4CCD3}" presName="parentShp" presStyleLbl="node1" presStyleIdx="3" presStyleCnt="4">
        <dgm:presLayoutVars>
          <dgm:bulletEnabled val="1"/>
        </dgm:presLayoutVars>
      </dgm:prSet>
      <dgm:spPr/>
    </dgm:pt>
    <dgm:pt modelId="{35C15BDD-BAC1-4DD2-84DF-AC00F91D97F7}" type="pres">
      <dgm:prSet presAssocID="{0C72C269-A0F6-4621-8003-B0E5F5A4CCD3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46C0E00A-AC3D-404E-B657-6DFF39E51FB7}" type="presOf" srcId="{AFD77E6E-2E1B-4A42-AA35-CC25707582F1}" destId="{AC3EA67E-77B3-444F-8B3D-766883DA170E}" srcOrd="0" destOrd="0" presId="urn:microsoft.com/office/officeart/2005/8/layout/vList6"/>
    <dgm:cxn modelId="{21F6822A-F5B6-439D-A82F-8D41068330B8}" srcId="{D2AC7C4B-B43B-4AF2-8A8E-8A144D9A2B90}" destId="{1A1063DE-5CB1-4005-A969-07875060EB6C}" srcOrd="0" destOrd="0" parTransId="{3D2E5CE6-74A5-43B7-B37A-3174AECE922D}" sibTransId="{744A5000-3164-4383-B928-80A8C18C187B}"/>
    <dgm:cxn modelId="{2B72873D-0C12-4DD3-99E6-B174D2F4402F}" type="presOf" srcId="{7071CD62-CE85-40C7-BBD9-0A54A93DFAC0}" destId="{AC3EA67E-77B3-444F-8B3D-766883DA170E}" srcOrd="0" destOrd="1" presId="urn:microsoft.com/office/officeart/2005/8/layout/vList6"/>
    <dgm:cxn modelId="{2040385B-D2EC-451D-9701-05AF9CC4D565}" type="presOf" srcId="{F924E135-D1C2-4B1E-A8B6-AD67CBA2DFB5}" destId="{663BAB01-7D46-432F-A5BB-AF568BD79B04}" srcOrd="0" destOrd="0" presId="urn:microsoft.com/office/officeart/2005/8/layout/vList6"/>
    <dgm:cxn modelId="{39D09E62-26CC-41CF-8B6C-7B4C8A405CD6}" srcId="{C2AB7452-34AB-4D91-ABDE-623890A47EC2}" destId="{077532D6-2F6B-4A51-80F8-B79DC496FA67}" srcOrd="0" destOrd="0" parTransId="{36F85E01-66EE-4FB3-8E79-1CCD16A298E2}" sibTransId="{35568912-67A3-4FF7-BBAD-ABC70FE63FAA}"/>
    <dgm:cxn modelId="{4087364A-8978-46D0-AE51-503302B236E0}" srcId="{0C72C269-A0F6-4621-8003-B0E5F5A4CCD3}" destId="{604148B2-5064-4B27-BE04-D69D9E575D56}" srcOrd="1" destOrd="0" parTransId="{EB152623-9E4E-4B7A-AE0B-9D0A6398BF34}" sibTransId="{CEC779C1-3D01-4773-81F3-E47311B76376}"/>
    <dgm:cxn modelId="{50C9DD6A-0FA0-497F-8350-1BDDFE4C79A7}" srcId="{D2AC7C4B-B43B-4AF2-8A8E-8A144D9A2B90}" destId="{B69B168F-27DA-41CE-8F18-FFA8DF432A4E}" srcOrd="1" destOrd="0" parTransId="{B809D46A-3E4C-4BAC-A552-08C2A0F15A58}" sibTransId="{FC3FF7E7-1EA6-4739-A12C-7856D05460E6}"/>
    <dgm:cxn modelId="{5A99AE4D-1C7C-45C3-A88C-5457DF23DA34}" type="presOf" srcId="{B69B168F-27DA-41CE-8F18-FFA8DF432A4E}" destId="{B44CE61B-4BCC-44E9-A57F-9FF11498BF7F}" srcOrd="0" destOrd="1" presId="urn:microsoft.com/office/officeart/2005/8/layout/vList6"/>
    <dgm:cxn modelId="{E1D72B76-776F-4273-928F-AB0B7CCABDE2}" type="presOf" srcId="{3BDB036D-A4F3-4343-961E-AAD89A0FE090}" destId="{C38CBAAD-8EDD-4FC2-BE56-A90A752DBC07}" srcOrd="0" destOrd="1" presId="urn:microsoft.com/office/officeart/2005/8/layout/vList6"/>
    <dgm:cxn modelId="{04B57D5A-FE91-4FD2-943B-7929E793F20D}" srcId="{F924E135-D1C2-4B1E-A8B6-AD67CBA2DFB5}" destId="{D2AC7C4B-B43B-4AF2-8A8E-8A144D9A2B90}" srcOrd="1" destOrd="0" parTransId="{7D9D8344-1E87-405C-8E53-9E3C57F71653}" sibTransId="{1D026BDD-DFF2-40C7-BA6B-ADEF86E6EDE5}"/>
    <dgm:cxn modelId="{2E58F67F-8C69-467A-BFB4-8955E3FA9EBC}" srcId="{F924E135-D1C2-4B1E-A8B6-AD67CBA2DFB5}" destId="{0C72C269-A0F6-4621-8003-B0E5F5A4CCD3}" srcOrd="3" destOrd="0" parTransId="{F66A273F-8C3A-4F44-8D57-8F421B1977BE}" sibTransId="{6801FC86-F03E-4122-B7AE-E75E4762927E}"/>
    <dgm:cxn modelId="{6DB0C880-F994-4FCA-982E-C352A4B9BC0D}" type="presOf" srcId="{077532D6-2F6B-4A51-80F8-B79DC496FA67}" destId="{C38CBAAD-8EDD-4FC2-BE56-A90A752DBC07}" srcOrd="0" destOrd="0" presId="urn:microsoft.com/office/officeart/2005/8/layout/vList6"/>
    <dgm:cxn modelId="{DF77E483-82C9-4C34-B6F6-1A7DBA957823}" type="presOf" srcId="{D2AC7C4B-B43B-4AF2-8A8E-8A144D9A2B90}" destId="{2F4AD796-F805-464D-A5A4-1EFFA9A5D72B}" srcOrd="0" destOrd="0" presId="urn:microsoft.com/office/officeart/2005/8/layout/vList6"/>
    <dgm:cxn modelId="{A478DC89-72B7-4B54-8F11-B7BA90EBDE12}" type="presOf" srcId="{1A1063DE-5CB1-4005-A969-07875060EB6C}" destId="{B44CE61B-4BCC-44E9-A57F-9FF11498BF7F}" srcOrd="0" destOrd="0" presId="urn:microsoft.com/office/officeart/2005/8/layout/vList6"/>
    <dgm:cxn modelId="{FE1D0D94-3DA3-4B3F-B47A-5484D0AE0B02}" srcId="{C2AB7452-34AB-4D91-ABDE-623890A47EC2}" destId="{3BDB036D-A4F3-4343-961E-AAD89A0FE090}" srcOrd="1" destOrd="0" parTransId="{7DD187AB-A08A-4B5A-8050-A7C6C345B19E}" sibTransId="{43EF0BBB-7BCD-400A-BBE5-3B0591B942CB}"/>
    <dgm:cxn modelId="{5468279D-1F3E-40D6-AC04-09B85319633D}" type="presOf" srcId="{EA587503-A65E-4A92-A7CB-CCE30D0B2736}" destId="{35C15BDD-BAC1-4DD2-84DF-AC00F91D97F7}" srcOrd="0" destOrd="2" presId="urn:microsoft.com/office/officeart/2005/8/layout/vList6"/>
    <dgm:cxn modelId="{69AAE1AA-4D81-42B9-8DA7-B6EF7549AE25}" type="presOf" srcId="{0C72C269-A0F6-4621-8003-B0E5F5A4CCD3}" destId="{CBE7305B-FCE3-4B31-B8AC-14C2B40DB6F4}" srcOrd="0" destOrd="0" presId="urn:microsoft.com/office/officeart/2005/8/layout/vList6"/>
    <dgm:cxn modelId="{806A24AC-F1B8-4E79-A4FE-620A35052C2B}" srcId="{0C72C269-A0F6-4621-8003-B0E5F5A4CCD3}" destId="{645FBF46-73EE-4313-BC80-B9B818C1F5A7}" srcOrd="0" destOrd="0" parTransId="{9B58F490-66E2-4A28-9121-D302D47300A5}" sibTransId="{6320EB31-852F-4970-B419-F4BF7B88A8ED}"/>
    <dgm:cxn modelId="{DA5D9CB4-3786-4C15-8809-36EB35A84DFE}" srcId="{F924E135-D1C2-4B1E-A8B6-AD67CBA2DFB5}" destId="{C2AB7452-34AB-4D91-ABDE-623890A47EC2}" srcOrd="2" destOrd="0" parTransId="{BA33A29B-45EE-453A-B80E-D67A243A8CE0}" sibTransId="{19004EC5-98F9-4CD6-A7E4-F6E52585222A}"/>
    <dgm:cxn modelId="{DE4D6EB6-6475-479A-89F1-B504E2F59188}" type="presOf" srcId="{C2AB7452-34AB-4D91-ABDE-623890A47EC2}" destId="{B66BCBFB-6D2E-4091-89E0-0590381FA38E}" srcOrd="0" destOrd="0" presId="urn:microsoft.com/office/officeart/2005/8/layout/vList6"/>
    <dgm:cxn modelId="{508DB4BC-3120-4F90-9E27-B0A4541AA736}" type="presOf" srcId="{645FBF46-73EE-4313-BC80-B9B818C1F5A7}" destId="{35C15BDD-BAC1-4DD2-84DF-AC00F91D97F7}" srcOrd="0" destOrd="0" presId="urn:microsoft.com/office/officeart/2005/8/layout/vList6"/>
    <dgm:cxn modelId="{16DE33BF-92D7-4F87-9A17-1A9EDCA3DCF2}" type="presOf" srcId="{2A2F1B49-43F5-4644-BE23-3B01B0E8221C}" destId="{AC3EA67E-77B3-444F-8B3D-766883DA170E}" srcOrd="0" destOrd="2" presId="urn:microsoft.com/office/officeart/2005/8/layout/vList6"/>
    <dgm:cxn modelId="{78931CCE-621D-4A82-9312-9EB7B2B457FB}" type="presOf" srcId="{D734F1A9-0724-41D1-9354-01F1091F623D}" destId="{A3682EA0-A5B7-4932-946E-2A64D1982166}" srcOrd="0" destOrd="0" presId="urn:microsoft.com/office/officeart/2005/8/layout/vList6"/>
    <dgm:cxn modelId="{40E032CE-EC36-43BF-95A9-792A116C3449}" srcId="{D734F1A9-0724-41D1-9354-01F1091F623D}" destId="{2A2F1B49-43F5-4644-BE23-3B01B0E8221C}" srcOrd="2" destOrd="0" parTransId="{37293CF0-B0C1-4EF4-9105-973A517D5796}" sibTransId="{5AAAC9B9-512A-4E73-950B-28613C05D0DE}"/>
    <dgm:cxn modelId="{097353CE-5837-42F7-867F-8E851CE3D4EA}" srcId="{F924E135-D1C2-4B1E-A8B6-AD67CBA2DFB5}" destId="{D734F1A9-0724-41D1-9354-01F1091F623D}" srcOrd="0" destOrd="0" parTransId="{9A4E75DA-3ABD-48C8-BDB9-5756FBF29E34}" sibTransId="{A1B493BC-3727-413F-983C-67719B3D455D}"/>
    <dgm:cxn modelId="{AB769CCE-198D-407E-86F1-601ADA729AE5}" srcId="{D734F1A9-0724-41D1-9354-01F1091F623D}" destId="{7071CD62-CE85-40C7-BBD9-0A54A93DFAC0}" srcOrd="1" destOrd="0" parTransId="{2F0FF7D8-9087-4DF7-A82E-0769C387A90D}" sibTransId="{C01985D4-7362-4CA7-A11B-D9627F491423}"/>
    <dgm:cxn modelId="{AAA3FECE-BB7E-4C24-AD63-4ADB56F2F6C9}" srcId="{0C72C269-A0F6-4621-8003-B0E5F5A4CCD3}" destId="{EA587503-A65E-4A92-A7CB-CCE30D0B2736}" srcOrd="2" destOrd="0" parTransId="{DD6FCD06-5DAD-4040-BCB2-F747B357033C}" sibTransId="{69C57FC5-73EE-4E8F-B22A-763FFC62F3B0}"/>
    <dgm:cxn modelId="{E68414DD-90F3-41B4-8D65-92F422C1D063}" type="presOf" srcId="{604148B2-5064-4B27-BE04-D69D9E575D56}" destId="{35C15BDD-BAC1-4DD2-84DF-AC00F91D97F7}" srcOrd="0" destOrd="1" presId="urn:microsoft.com/office/officeart/2005/8/layout/vList6"/>
    <dgm:cxn modelId="{E97796DE-32F4-4828-A9FE-1EF4BAB1F597}" srcId="{D734F1A9-0724-41D1-9354-01F1091F623D}" destId="{AFD77E6E-2E1B-4A42-AA35-CC25707582F1}" srcOrd="0" destOrd="0" parTransId="{9A2192B6-D941-4B31-93DD-CF75856290CA}" sibTransId="{76BFB9CC-90B2-46D9-ABB5-C9F08F7298A7}"/>
    <dgm:cxn modelId="{8363B2B9-81CC-4C65-92C1-D0DBA5324CF2}" type="presParOf" srcId="{663BAB01-7D46-432F-A5BB-AF568BD79B04}" destId="{925D1368-AB00-4F0C-B02D-0E6E7678AABE}" srcOrd="0" destOrd="0" presId="urn:microsoft.com/office/officeart/2005/8/layout/vList6"/>
    <dgm:cxn modelId="{A6407B1F-417F-4F94-ACA6-90FE0AF2FCC6}" type="presParOf" srcId="{925D1368-AB00-4F0C-B02D-0E6E7678AABE}" destId="{A3682EA0-A5B7-4932-946E-2A64D1982166}" srcOrd="0" destOrd="0" presId="urn:microsoft.com/office/officeart/2005/8/layout/vList6"/>
    <dgm:cxn modelId="{E3EFBB55-BDC5-4216-8E49-ABABA2070426}" type="presParOf" srcId="{925D1368-AB00-4F0C-B02D-0E6E7678AABE}" destId="{AC3EA67E-77B3-444F-8B3D-766883DA170E}" srcOrd="1" destOrd="0" presId="urn:microsoft.com/office/officeart/2005/8/layout/vList6"/>
    <dgm:cxn modelId="{01C23DF6-B3B3-4426-8B4E-2514916761CF}" type="presParOf" srcId="{663BAB01-7D46-432F-A5BB-AF568BD79B04}" destId="{D9CF5050-18CF-47FE-A98D-30F69F752139}" srcOrd="1" destOrd="0" presId="urn:microsoft.com/office/officeart/2005/8/layout/vList6"/>
    <dgm:cxn modelId="{D7E03B73-A1B4-4043-94C5-C854ADC3166F}" type="presParOf" srcId="{663BAB01-7D46-432F-A5BB-AF568BD79B04}" destId="{86A6C1CE-5B4E-4672-9263-2BE3DE06F6B6}" srcOrd="2" destOrd="0" presId="urn:microsoft.com/office/officeart/2005/8/layout/vList6"/>
    <dgm:cxn modelId="{8A6A5659-969A-4236-BA4E-49F7B3F322F5}" type="presParOf" srcId="{86A6C1CE-5B4E-4672-9263-2BE3DE06F6B6}" destId="{2F4AD796-F805-464D-A5A4-1EFFA9A5D72B}" srcOrd="0" destOrd="0" presId="urn:microsoft.com/office/officeart/2005/8/layout/vList6"/>
    <dgm:cxn modelId="{C5179EA2-63A3-45E6-8B80-09ECB308DB19}" type="presParOf" srcId="{86A6C1CE-5B4E-4672-9263-2BE3DE06F6B6}" destId="{B44CE61B-4BCC-44E9-A57F-9FF11498BF7F}" srcOrd="1" destOrd="0" presId="urn:microsoft.com/office/officeart/2005/8/layout/vList6"/>
    <dgm:cxn modelId="{7AF74010-5A10-4684-855B-18232365CD9A}" type="presParOf" srcId="{663BAB01-7D46-432F-A5BB-AF568BD79B04}" destId="{20B4174B-D056-441D-92B8-2C33A77BEA65}" srcOrd="3" destOrd="0" presId="urn:microsoft.com/office/officeart/2005/8/layout/vList6"/>
    <dgm:cxn modelId="{A108E6F0-6D40-4A56-8620-2A418F87EA85}" type="presParOf" srcId="{663BAB01-7D46-432F-A5BB-AF568BD79B04}" destId="{41FC745D-6EED-4417-953B-F0AC9F179743}" srcOrd="4" destOrd="0" presId="urn:microsoft.com/office/officeart/2005/8/layout/vList6"/>
    <dgm:cxn modelId="{54CF1770-7DC9-46D4-BF00-099C7B673E75}" type="presParOf" srcId="{41FC745D-6EED-4417-953B-F0AC9F179743}" destId="{B66BCBFB-6D2E-4091-89E0-0590381FA38E}" srcOrd="0" destOrd="0" presId="urn:microsoft.com/office/officeart/2005/8/layout/vList6"/>
    <dgm:cxn modelId="{CA18E69C-ED4F-4DAC-8174-04414AB63920}" type="presParOf" srcId="{41FC745D-6EED-4417-953B-F0AC9F179743}" destId="{C38CBAAD-8EDD-4FC2-BE56-A90A752DBC07}" srcOrd="1" destOrd="0" presId="urn:microsoft.com/office/officeart/2005/8/layout/vList6"/>
    <dgm:cxn modelId="{9E9E33AB-5D3F-44B3-9ACA-5B62D71A3C1D}" type="presParOf" srcId="{663BAB01-7D46-432F-A5BB-AF568BD79B04}" destId="{E6A73826-3614-4C26-A6C0-680CC0E4B64B}" srcOrd="5" destOrd="0" presId="urn:microsoft.com/office/officeart/2005/8/layout/vList6"/>
    <dgm:cxn modelId="{9692F2C0-5E9B-4793-84B1-0F30414C9965}" type="presParOf" srcId="{663BAB01-7D46-432F-A5BB-AF568BD79B04}" destId="{F95426AC-4E58-4768-9E2F-0C22EAF3C575}" srcOrd="6" destOrd="0" presId="urn:microsoft.com/office/officeart/2005/8/layout/vList6"/>
    <dgm:cxn modelId="{6CD4C4AE-379B-4FF7-ABFB-9F659F348ECC}" type="presParOf" srcId="{F95426AC-4E58-4768-9E2F-0C22EAF3C575}" destId="{CBE7305B-FCE3-4B31-B8AC-14C2B40DB6F4}" srcOrd="0" destOrd="0" presId="urn:microsoft.com/office/officeart/2005/8/layout/vList6"/>
    <dgm:cxn modelId="{7F27E7E2-7C6C-4A2B-824E-AEF90BAE83EE}" type="presParOf" srcId="{F95426AC-4E58-4768-9E2F-0C22EAF3C575}" destId="{35C15BDD-BAC1-4DD2-84DF-AC00F91D97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516A3-455C-4595-B160-620D8C90D31F}">
      <dsp:nvSpPr>
        <dsp:cNvPr id="0" name=""/>
        <dsp:cNvSpPr/>
      </dsp:nvSpPr>
      <dsp:spPr>
        <a:xfrm>
          <a:off x="0" y="460465"/>
          <a:ext cx="8804166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this song and its history</a:t>
          </a:r>
        </a:p>
      </dsp:txBody>
      <dsp:txXfrm>
        <a:off x="37467" y="497932"/>
        <a:ext cx="8729232" cy="692586"/>
      </dsp:txXfrm>
    </dsp:sp>
    <dsp:sp modelId="{0C98D107-299F-4888-8924-0F6B6630C603}">
      <dsp:nvSpPr>
        <dsp:cNvPr id="0" name=""/>
        <dsp:cNvSpPr/>
      </dsp:nvSpPr>
      <dsp:spPr>
        <a:xfrm>
          <a:off x="0" y="1320145"/>
          <a:ext cx="8804166" cy="76752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some useful phrasal verbs and collocations </a:t>
          </a:r>
        </a:p>
      </dsp:txBody>
      <dsp:txXfrm>
        <a:off x="37467" y="1357612"/>
        <a:ext cx="8729232" cy="692586"/>
      </dsp:txXfrm>
    </dsp:sp>
    <dsp:sp modelId="{B8F050A1-7170-48D9-B833-40631B9DF750}">
      <dsp:nvSpPr>
        <dsp:cNvPr id="0" name=""/>
        <dsp:cNvSpPr/>
      </dsp:nvSpPr>
      <dsp:spPr>
        <a:xfrm>
          <a:off x="0" y="2179826"/>
          <a:ext cx="8804166" cy="76752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how to add our own verse to the song </a:t>
          </a:r>
        </a:p>
      </dsp:txBody>
      <dsp:txXfrm>
        <a:off x="37467" y="2217293"/>
        <a:ext cx="8729232" cy="692586"/>
      </dsp:txXfrm>
    </dsp:sp>
    <dsp:sp modelId="{1BC9F975-93E1-42D6-80A3-BD78C36CF596}">
      <dsp:nvSpPr>
        <dsp:cNvPr id="0" name=""/>
        <dsp:cNvSpPr/>
      </dsp:nvSpPr>
      <dsp:spPr>
        <a:xfrm>
          <a:off x="0" y="3039506"/>
          <a:ext cx="8804166" cy="76752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perhaps present it to the class </a:t>
          </a:r>
        </a:p>
      </dsp:txBody>
      <dsp:txXfrm>
        <a:off x="37467" y="3076973"/>
        <a:ext cx="8729232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87582-5FF3-465D-BE3D-960CC41C8B09}">
      <dsp:nvSpPr>
        <dsp:cNvPr id="0" name=""/>
        <dsp:cNvSpPr/>
      </dsp:nvSpPr>
      <dsp:spPr>
        <a:xfrm>
          <a:off x="3736637" y="1967"/>
          <a:ext cx="4203717" cy="8603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1970s</a:t>
          </a:r>
          <a:endParaRPr lang="en-ZA" sz="2400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3778635" y="43965"/>
        <a:ext cx="4119721" cy="776343"/>
      </dsp:txXfrm>
    </dsp:sp>
    <dsp:sp modelId="{4AD26DCE-5AB5-4C74-AC96-FF9A007BA94B}">
      <dsp:nvSpPr>
        <dsp:cNvPr id="0" name=""/>
        <dsp:cNvSpPr/>
      </dsp:nvSpPr>
      <dsp:spPr>
        <a:xfrm>
          <a:off x="3736637" y="905323"/>
          <a:ext cx="4203717" cy="860339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Gender Stereotypes</a:t>
          </a:r>
        </a:p>
      </dsp:txBody>
      <dsp:txXfrm>
        <a:off x="3778635" y="947321"/>
        <a:ext cx="4119721" cy="776343"/>
      </dsp:txXfrm>
    </dsp:sp>
    <dsp:sp modelId="{6137B3F7-F6E1-4407-A9A5-B27A5EEBEAB9}">
      <dsp:nvSpPr>
        <dsp:cNvPr id="0" name=""/>
        <dsp:cNvSpPr/>
      </dsp:nvSpPr>
      <dsp:spPr>
        <a:xfrm>
          <a:off x="3736637" y="1808679"/>
          <a:ext cx="4203717" cy="860339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Inspire and Awaken the imagination</a:t>
          </a:r>
        </a:p>
      </dsp:txBody>
      <dsp:txXfrm>
        <a:off x="3778635" y="1850677"/>
        <a:ext cx="4119721" cy="776343"/>
      </dsp:txXfrm>
    </dsp:sp>
    <dsp:sp modelId="{1593523C-3E6D-488C-8CA8-5F052006F7AF}">
      <dsp:nvSpPr>
        <dsp:cNvPr id="0" name=""/>
        <dsp:cNvSpPr/>
      </dsp:nvSpPr>
      <dsp:spPr>
        <a:xfrm>
          <a:off x="3736637" y="2712036"/>
          <a:ext cx="4203717" cy="860339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Laughter</a:t>
          </a:r>
        </a:p>
      </dsp:txBody>
      <dsp:txXfrm>
        <a:off x="3778635" y="2754034"/>
        <a:ext cx="4119721" cy="776343"/>
      </dsp:txXfrm>
    </dsp:sp>
    <dsp:sp modelId="{5ED5E139-2EEB-458E-A1FC-7DB81ECF28EC}">
      <dsp:nvSpPr>
        <dsp:cNvPr id="0" name=""/>
        <dsp:cNvSpPr/>
      </dsp:nvSpPr>
      <dsp:spPr>
        <a:xfrm>
          <a:off x="3736637" y="3615392"/>
          <a:ext cx="4203717" cy="86033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Music</a:t>
          </a:r>
          <a:endParaRPr lang="en-ZA" sz="2400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3778635" y="3657390"/>
        <a:ext cx="4119721" cy="776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F3BEA-A4EC-4272-924B-769AD6DCD4BD}">
      <dsp:nvSpPr>
        <dsp:cNvPr id="0" name=""/>
        <dsp:cNvSpPr/>
      </dsp:nvSpPr>
      <dsp:spPr>
        <a:xfrm>
          <a:off x="3748449" y="397"/>
          <a:ext cx="1485000" cy="6366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Where</a:t>
          </a:r>
          <a:endParaRPr lang="en-ZA" sz="3400" kern="1200" dirty="0"/>
        </a:p>
      </dsp:txBody>
      <dsp:txXfrm>
        <a:off x="3748449" y="397"/>
        <a:ext cx="1485000" cy="636682"/>
      </dsp:txXfrm>
    </dsp:sp>
    <dsp:sp modelId="{73042EEB-91A3-48CD-9874-1FD6139F8009}">
      <dsp:nvSpPr>
        <dsp:cNvPr id="0" name=""/>
        <dsp:cNvSpPr/>
      </dsp:nvSpPr>
      <dsp:spPr>
        <a:xfrm>
          <a:off x="3838449" y="668914"/>
          <a:ext cx="1305000" cy="6366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When</a:t>
          </a:r>
        </a:p>
      </dsp:txBody>
      <dsp:txXfrm>
        <a:off x="3838449" y="668914"/>
        <a:ext cx="1305000" cy="636682"/>
      </dsp:txXfrm>
    </dsp:sp>
    <dsp:sp modelId="{29EBFB3E-5773-4A01-A017-071B985900EB}">
      <dsp:nvSpPr>
        <dsp:cNvPr id="0" name=""/>
        <dsp:cNvSpPr/>
      </dsp:nvSpPr>
      <dsp:spPr>
        <a:xfrm>
          <a:off x="3804699" y="1337431"/>
          <a:ext cx="1372500" cy="6366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Which</a:t>
          </a:r>
        </a:p>
      </dsp:txBody>
      <dsp:txXfrm>
        <a:off x="3804699" y="1337431"/>
        <a:ext cx="1372500" cy="636682"/>
      </dsp:txXfrm>
    </dsp:sp>
    <dsp:sp modelId="{175D6B10-F345-4E20-A5F7-9A5ED5DFF0CC}">
      <dsp:nvSpPr>
        <dsp:cNvPr id="0" name=""/>
        <dsp:cNvSpPr/>
      </dsp:nvSpPr>
      <dsp:spPr>
        <a:xfrm>
          <a:off x="3962199" y="2005948"/>
          <a:ext cx="1057500" cy="6366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That</a:t>
          </a:r>
        </a:p>
      </dsp:txBody>
      <dsp:txXfrm>
        <a:off x="3962199" y="2005948"/>
        <a:ext cx="1057500" cy="636682"/>
      </dsp:txXfrm>
    </dsp:sp>
    <dsp:sp modelId="{8C641223-4BC8-4688-9A93-A955E9BD9A85}">
      <dsp:nvSpPr>
        <dsp:cNvPr id="0" name=""/>
        <dsp:cNvSpPr/>
      </dsp:nvSpPr>
      <dsp:spPr>
        <a:xfrm>
          <a:off x="3950949" y="2674465"/>
          <a:ext cx="1080000" cy="6366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Who </a:t>
          </a:r>
        </a:p>
      </dsp:txBody>
      <dsp:txXfrm>
        <a:off x="3950949" y="2674465"/>
        <a:ext cx="1080000" cy="636682"/>
      </dsp:txXfrm>
    </dsp:sp>
    <dsp:sp modelId="{8FD05352-9D29-45B3-BA26-F7D5367A9896}">
      <dsp:nvSpPr>
        <dsp:cNvPr id="0" name=""/>
        <dsp:cNvSpPr/>
      </dsp:nvSpPr>
      <dsp:spPr>
        <a:xfrm>
          <a:off x="3725949" y="3342982"/>
          <a:ext cx="1530000" cy="6366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Whose</a:t>
          </a:r>
        </a:p>
      </dsp:txBody>
      <dsp:txXfrm>
        <a:off x="3725949" y="3342982"/>
        <a:ext cx="1530000" cy="636682"/>
      </dsp:txXfrm>
    </dsp:sp>
    <dsp:sp modelId="{153591D8-2EAF-41E7-84FC-9DE57774E536}">
      <dsp:nvSpPr>
        <dsp:cNvPr id="0" name=""/>
        <dsp:cNvSpPr/>
      </dsp:nvSpPr>
      <dsp:spPr>
        <a:xfrm>
          <a:off x="3770949" y="4011499"/>
          <a:ext cx="1440000" cy="6366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Whom</a:t>
          </a:r>
          <a:endParaRPr lang="en-ZA" sz="3400" kern="1200" dirty="0"/>
        </a:p>
      </dsp:txBody>
      <dsp:txXfrm>
        <a:off x="3770949" y="4011499"/>
        <a:ext cx="1440000" cy="636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57DBD-A7C7-4B16-BCBE-831B7B672181}">
      <dsp:nvSpPr>
        <dsp:cNvPr id="0" name=""/>
        <dsp:cNvSpPr/>
      </dsp:nvSpPr>
      <dsp:spPr>
        <a:xfrm>
          <a:off x="198487" y="1333"/>
          <a:ext cx="1102500" cy="7762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Stanza</a:t>
          </a:r>
          <a:endParaRPr lang="en-ZA" sz="2600" kern="1200" dirty="0">
            <a:solidFill>
              <a:schemeClr val="bg2"/>
            </a:solidFill>
          </a:endParaRPr>
        </a:p>
      </dsp:txBody>
      <dsp:txXfrm>
        <a:off x="198487" y="1333"/>
        <a:ext cx="1102500" cy="776206"/>
      </dsp:txXfrm>
    </dsp:sp>
    <dsp:sp modelId="{0F3E7E6F-BAEE-4C9E-B4C3-9FBD929D458F}">
      <dsp:nvSpPr>
        <dsp:cNvPr id="0" name=""/>
        <dsp:cNvSpPr/>
      </dsp:nvSpPr>
      <dsp:spPr>
        <a:xfrm>
          <a:off x="164737" y="816350"/>
          <a:ext cx="1170000" cy="776206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2"/>
              </a:solidFill>
              <a:highlight>
                <a:schemeClr val="lt1"/>
              </a:highlight>
              <a:latin typeface="Droid Sans"/>
              <a:ea typeface="Droid Sans"/>
              <a:cs typeface="Droid Sans"/>
              <a:sym typeface="Droid Sans"/>
            </a:rPr>
            <a:t>Chorus</a:t>
          </a:r>
          <a:endParaRPr lang="en-US" sz="2600" kern="1200" dirty="0">
            <a:solidFill>
              <a:schemeClr val="bg2"/>
            </a:solidFill>
            <a:highlight>
              <a:schemeClr val="lt1"/>
            </a:highlight>
            <a:latin typeface="Droid Sans"/>
            <a:ea typeface="Droid Sans"/>
            <a:cs typeface="Droid Sans"/>
            <a:sym typeface="Droid Sans"/>
          </a:endParaRPr>
        </a:p>
      </dsp:txBody>
      <dsp:txXfrm>
        <a:off x="164737" y="816350"/>
        <a:ext cx="1170000" cy="776206"/>
      </dsp:txXfrm>
    </dsp:sp>
    <dsp:sp modelId="{A5DB8E4F-F3D2-4F56-A2B9-8D8579C51E03}">
      <dsp:nvSpPr>
        <dsp:cNvPr id="0" name=""/>
        <dsp:cNvSpPr/>
      </dsp:nvSpPr>
      <dsp:spPr>
        <a:xfrm>
          <a:off x="288487" y="1631367"/>
          <a:ext cx="922500" cy="776206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Verse</a:t>
          </a:r>
          <a:endParaRPr lang="en-US" sz="2600" kern="1200" dirty="0">
            <a:solidFill>
              <a:schemeClr val="bg2"/>
            </a:solidFill>
            <a:highlight>
              <a:srgbClr val="FFFFFF"/>
            </a:highlight>
            <a:latin typeface="Droid Sans"/>
            <a:ea typeface="Droid Sans"/>
            <a:cs typeface="Droid Sans"/>
            <a:sym typeface="Droid Sans"/>
          </a:endParaRPr>
        </a:p>
      </dsp:txBody>
      <dsp:txXfrm>
        <a:off x="288487" y="1631367"/>
        <a:ext cx="922500" cy="776206"/>
      </dsp:txXfrm>
    </dsp:sp>
    <dsp:sp modelId="{3A0607F5-6695-45B0-9411-55D109A46477}">
      <dsp:nvSpPr>
        <dsp:cNvPr id="0" name=""/>
        <dsp:cNvSpPr/>
      </dsp:nvSpPr>
      <dsp:spPr>
        <a:xfrm>
          <a:off x="333487" y="2446384"/>
          <a:ext cx="832500" cy="776206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Tune</a:t>
          </a:r>
          <a:endParaRPr lang="en-US" sz="2600" kern="1200" dirty="0">
            <a:solidFill>
              <a:schemeClr val="bg2"/>
            </a:solidFill>
            <a:highlight>
              <a:srgbClr val="FFFFFF"/>
            </a:highlight>
            <a:latin typeface="Droid Sans"/>
            <a:ea typeface="Droid Sans"/>
            <a:cs typeface="Droid Sans"/>
            <a:sym typeface="Droid Sans"/>
          </a:endParaRPr>
        </a:p>
      </dsp:txBody>
      <dsp:txXfrm>
        <a:off x="333487" y="2446384"/>
        <a:ext cx="832500" cy="776206"/>
      </dsp:txXfrm>
    </dsp:sp>
    <dsp:sp modelId="{3DB87F61-7BEF-46D2-87E4-EFD11ADB3221}">
      <dsp:nvSpPr>
        <dsp:cNvPr id="0" name=""/>
        <dsp:cNvSpPr/>
      </dsp:nvSpPr>
      <dsp:spPr>
        <a:xfrm>
          <a:off x="130987" y="3261401"/>
          <a:ext cx="1237500" cy="776206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Melody </a:t>
          </a:r>
          <a:endParaRPr lang="en-US" sz="2600" kern="1200" dirty="0">
            <a:solidFill>
              <a:schemeClr val="bg2"/>
            </a:solidFill>
            <a:highlight>
              <a:srgbClr val="FFFFFF"/>
            </a:highlight>
            <a:latin typeface="Droid Sans"/>
            <a:ea typeface="Droid Sans"/>
            <a:cs typeface="Droid Sans"/>
            <a:sym typeface="Droid Sans"/>
          </a:endParaRPr>
        </a:p>
      </dsp:txBody>
      <dsp:txXfrm>
        <a:off x="130987" y="3261401"/>
        <a:ext cx="1237500" cy="776206"/>
      </dsp:txXfrm>
    </dsp:sp>
    <dsp:sp modelId="{B6166307-1315-4359-A838-A8C1CB3FC9AA}">
      <dsp:nvSpPr>
        <dsp:cNvPr id="0" name=""/>
        <dsp:cNvSpPr/>
      </dsp:nvSpPr>
      <dsp:spPr>
        <a:xfrm>
          <a:off x="7237" y="4076418"/>
          <a:ext cx="1485000" cy="776206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2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rPr>
            <a:t>Harmony</a:t>
          </a:r>
          <a:endParaRPr lang="en-US" sz="2600" kern="1200" dirty="0">
            <a:solidFill>
              <a:schemeClr val="bg2"/>
            </a:solidFill>
            <a:highlight>
              <a:srgbClr val="FFFFFF"/>
            </a:highlight>
            <a:latin typeface="Droid Sans"/>
            <a:ea typeface="Droid Sans"/>
            <a:cs typeface="Droid Sans"/>
            <a:sym typeface="Droid Sans"/>
          </a:endParaRPr>
        </a:p>
      </dsp:txBody>
      <dsp:txXfrm>
        <a:off x="7237" y="4076418"/>
        <a:ext cx="1485000" cy="77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EA67E-77B3-444F-8B3D-766883DA170E}">
      <dsp:nvSpPr>
        <dsp:cNvPr id="0" name=""/>
        <dsp:cNvSpPr/>
      </dsp:nvSpPr>
      <dsp:spPr>
        <a:xfrm>
          <a:off x="3251199" y="0"/>
          <a:ext cx="4876800" cy="1679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ideal world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future possibility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what </a:t>
          </a:r>
          <a:r>
            <a:rPr lang="en-US" sz="2700" b="1" kern="1200"/>
            <a:t>you</a:t>
          </a:r>
          <a:r>
            <a:rPr lang="en-US" sz="2700" kern="1200"/>
            <a:t> want</a:t>
          </a:r>
          <a:endParaRPr lang="en-US" sz="2700" kern="1200" dirty="0"/>
        </a:p>
      </dsp:txBody>
      <dsp:txXfrm>
        <a:off x="3251199" y="209910"/>
        <a:ext cx="4247070" cy="1259461"/>
      </dsp:txXfrm>
    </dsp:sp>
    <dsp:sp modelId="{A3682EA0-A5B7-4932-946E-2A64D1982166}">
      <dsp:nvSpPr>
        <dsp:cNvPr id="0" name=""/>
        <dsp:cNvSpPr/>
      </dsp:nvSpPr>
      <dsp:spPr>
        <a:xfrm>
          <a:off x="0" y="0"/>
          <a:ext cx="3251200" cy="16792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Dream </a:t>
          </a:r>
          <a:endParaRPr lang="en-ZA" sz="6500" kern="1200" dirty="0"/>
        </a:p>
      </dsp:txBody>
      <dsp:txXfrm>
        <a:off x="81976" y="81976"/>
        <a:ext cx="3087248" cy="15153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EA67E-77B3-444F-8B3D-766883DA170E}">
      <dsp:nvSpPr>
        <dsp:cNvPr id="0" name=""/>
        <dsp:cNvSpPr/>
      </dsp:nvSpPr>
      <dsp:spPr>
        <a:xfrm>
          <a:off x="3251199" y="700"/>
          <a:ext cx="4876800" cy="14775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ideal world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future possibility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what </a:t>
          </a:r>
          <a:r>
            <a:rPr lang="en-US" sz="2400" b="1" kern="1200"/>
            <a:t>you</a:t>
          </a:r>
          <a:r>
            <a:rPr lang="en-US" sz="2400" kern="1200"/>
            <a:t> want</a:t>
          </a:r>
          <a:endParaRPr lang="en-US" sz="2400" kern="1200" dirty="0"/>
        </a:p>
      </dsp:txBody>
      <dsp:txXfrm>
        <a:off x="3251199" y="185395"/>
        <a:ext cx="4322714" cy="1108173"/>
      </dsp:txXfrm>
    </dsp:sp>
    <dsp:sp modelId="{A3682EA0-A5B7-4932-946E-2A64D1982166}">
      <dsp:nvSpPr>
        <dsp:cNvPr id="0" name=""/>
        <dsp:cNvSpPr/>
      </dsp:nvSpPr>
      <dsp:spPr>
        <a:xfrm>
          <a:off x="0" y="700"/>
          <a:ext cx="3251200" cy="147756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Dream </a:t>
          </a:r>
          <a:endParaRPr lang="en-ZA" sz="6400" kern="1200" dirty="0"/>
        </a:p>
      </dsp:txBody>
      <dsp:txXfrm>
        <a:off x="72129" y="72829"/>
        <a:ext cx="3106942" cy="1333305"/>
      </dsp:txXfrm>
    </dsp:sp>
    <dsp:sp modelId="{B44CE61B-4BCC-44E9-A57F-9FF11498BF7F}">
      <dsp:nvSpPr>
        <dsp:cNvPr id="0" name=""/>
        <dsp:cNvSpPr/>
      </dsp:nvSpPr>
      <dsp:spPr>
        <a:xfrm>
          <a:off x="3251993" y="1626020"/>
          <a:ext cx="4872037" cy="16553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chorus - emphasis / main idea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verses - explain the details</a:t>
          </a:r>
          <a:endParaRPr lang="en-US" sz="2400" kern="1200" dirty="0"/>
        </a:p>
      </dsp:txBody>
      <dsp:txXfrm>
        <a:off x="3251993" y="1832936"/>
        <a:ext cx="4251289" cy="1241497"/>
      </dsp:txXfrm>
    </dsp:sp>
    <dsp:sp modelId="{2F4AD796-F805-464D-A5A4-1EFFA9A5D72B}">
      <dsp:nvSpPr>
        <dsp:cNvPr id="0" name=""/>
        <dsp:cNvSpPr/>
      </dsp:nvSpPr>
      <dsp:spPr>
        <a:xfrm>
          <a:off x="3968" y="1714903"/>
          <a:ext cx="3248024" cy="147756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Write</a:t>
          </a:r>
          <a:endParaRPr lang="en-ZA" sz="6400" kern="1200" dirty="0"/>
        </a:p>
      </dsp:txBody>
      <dsp:txXfrm>
        <a:off x="76097" y="1787032"/>
        <a:ext cx="3103766" cy="13333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EA67E-77B3-444F-8B3D-766883DA170E}">
      <dsp:nvSpPr>
        <dsp:cNvPr id="0" name=""/>
        <dsp:cNvSpPr/>
      </dsp:nvSpPr>
      <dsp:spPr>
        <a:xfrm>
          <a:off x="3251199" y="0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ideal world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future possibility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what </a:t>
          </a:r>
          <a:r>
            <a:rPr lang="en-US" sz="2600" b="1" kern="1200"/>
            <a:t>you</a:t>
          </a:r>
          <a:r>
            <a:rPr lang="en-US" sz="2600" kern="1200"/>
            <a:t> want</a:t>
          </a:r>
          <a:endParaRPr lang="en-US" sz="2600" kern="1200" dirty="0"/>
        </a:p>
      </dsp:txBody>
      <dsp:txXfrm>
        <a:off x="3251199" y="211667"/>
        <a:ext cx="4241800" cy="1269999"/>
      </dsp:txXfrm>
    </dsp:sp>
    <dsp:sp modelId="{A3682EA0-A5B7-4932-946E-2A64D1982166}">
      <dsp:nvSpPr>
        <dsp:cNvPr id="0" name=""/>
        <dsp:cNvSpPr/>
      </dsp:nvSpPr>
      <dsp:spPr>
        <a:xfrm>
          <a:off x="0" y="0"/>
          <a:ext cx="3251200" cy="16933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Dream </a:t>
          </a:r>
          <a:endParaRPr lang="en-ZA" sz="6400" kern="1200" dirty="0"/>
        </a:p>
      </dsp:txBody>
      <dsp:txXfrm>
        <a:off x="82662" y="82662"/>
        <a:ext cx="3085876" cy="1528009"/>
      </dsp:txXfrm>
    </dsp:sp>
    <dsp:sp modelId="{B44CE61B-4BCC-44E9-A57F-9FF11498BF7F}">
      <dsp:nvSpPr>
        <dsp:cNvPr id="0" name=""/>
        <dsp:cNvSpPr/>
      </dsp:nvSpPr>
      <dsp:spPr>
        <a:xfrm>
          <a:off x="3251199" y="1862666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chorus - emphasis / main idea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verses - explain the details</a:t>
          </a:r>
          <a:endParaRPr lang="en-US" sz="2600" kern="1200" dirty="0"/>
        </a:p>
      </dsp:txBody>
      <dsp:txXfrm>
        <a:off x="3251199" y="2074333"/>
        <a:ext cx="4241800" cy="1269999"/>
      </dsp:txXfrm>
    </dsp:sp>
    <dsp:sp modelId="{2F4AD796-F805-464D-A5A4-1EFFA9A5D72B}">
      <dsp:nvSpPr>
        <dsp:cNvPr id="0" name=""/>
        <dsp:cNvSpPr/>
      </dsp:nvSpPr>
      <dsp:spPr>
        <a:xfrm>
          <a:off x="0" y="1862666"/>
          <a:ext cx="3251200" cy="1693333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Write</a:t>
          </a:r>
          <a:endParaRPr lang="en-ZA" sz="6400" kern="1200" dirty="0"/>
        </a:p>
      </dsp:txBody>
      <dsp:txXfrm>
        <a:off x="82662" y="1945328"/>
        <a:ext cx="3085876" cy="1528009"/>
      </dsp:txXfrm>
    </dsp:sp>
    <dsp:sp modelId="{C38CBAAD-8EDD-4FC2-BE56-A90A752DBC07}">
      <dsp:nvSpPr>
        <dsp:cNvPr id="0" name=""/>
        <dsp:cNvSpPr/>
      </dsp:nvSpPr>
      <dsp:spPr>
        <a:xfrm>
          <a:off x="3251199" y="3725333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new phrases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relative pronouns</a:t>
          </a:r>
          <a:endParaRPr lang="en-US" sz="2600" kern="1200" dirty="0"/>
        </a:p>
      </dsp:txBody>
      <dsp:txXfrm>
        <a:off x="3251199" y="3937000"/>
        <a:ext cx="4241800" cy="1269999"/>
      </dsp:txXfrm>
    </dsp:sp>
    <dsp:sp modelId="{B66BCBFB-6D2E-4091-89E0-0590381FA38E}">
      <dsp:nvSpPr>
        <dsp:cNvPr id="0" name=""/>
        <dsp:cNvSpPr/>
      </dsp:nvSpPr>
      <dsp:spPr>
        <a:xfrm>
          <a:off x="0" y="3725333"/>
          <a:ext cx="3251200" cy="169333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Use </a:t>
          </a:r>
          <a:endParaRPr lang="en-ZA" sz="6400" kern="1200" dirty="0"/>
        </a:p>
      </dsp:txBody>
      <dsp:txXfrm>
        <a:off x="82662" y="3807995"/>
        <a:ext cx="3085876" cy="15280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EA67E-77B3-444F-8B3D-766883DA170E}">
      <dsp:nvSpPr>
        <dsp:cNvPr id="0" name=""/>
        <dsp:cNvSpPr/>
      </dsp:nvSpPr>
      <dsp:spPr>
        <a:xfrm>
          <a:off x="3251199" y="1587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ideal world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future possibility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what </a:t>
          </a:r>
          <a:r>
            <a:rPr lang="en-US" sz="2000" b="1" kern="1200"/>
            <a:t>you</a:t>
          </a:r>
          <a:r>
            <a:rPr lang="en-US" sz="2000" kern="1200"/>
            <a:t> want</a:t>
          </a:r>
          <a:endParaRPr lang="en-US" sz="2000" kern="1200" dirty="0"/>
        </a:p>
      </dsp:txBody>
      <dsp:txXfrm>
        <a:off x="3251199" y="159014"/>
        <a:ext cx="4404519" cy="944562"/>
      </dsp:txXfrm>
    </dsp:sp>
    <dsp:sp modelId="{A3682EA0-A5B7-4932-946E-2A64D1982166}">
      <dsp:nvSpPr>
        <dsp:cNvPr id="0" name=""/>
        <dsp:cNvSpPr/>
      </dsp:nvSpPr>
      <dsp:spPr>
        <a:xfrm>
          <a:off x="0" y="1587"/>
          <a:ext cx="3251200" cy="12594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Dream </a:t>
          </a:r>
          <a:endParaRPr lang="en-ZA" sz="5900" kern="1200" dirty="0"/>
        </a:p>
      </dsp:txBody>
      <dsp:txXfrm>
        <a:off x="61480" y="63067"/>
        <a:ext cx="3128240" cy="1136456"/>
      </dsp:txXfrm>
    </dsp:sp>
    <dsp:sp modelId="{B44CE61B-4BCC-44E9-A57F-9FF11498BF7F}">
      <dsp:nvSpPr>
        <dsp:cNvPr id="0" name=""/>
        <dsp:cNvSpPr/>
      </dsp:nvSpPr>
      <dsp:spPr>
        <a:xfrm>
          <a:off x="3251199" y="1386945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chorus - emphasis / main idea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verses - explain the details</a:t>
          </a:r>
          <a:endParaRPr lang="en-US" sz="2000" kern="1200" dirty="0"/>
        </a:p>
      </dsp:txBody>
      <dsp:txXfrm>
        <a:off x="3251199" y="1544372"/>
        <a:ext cx="4404519" cy="944562"/>
      </dsp:txXfrm>
    </dsp:sp>
    <dsp:sp modelId="{2F4AD796-F805-464D-A5A4-1EFFA9A5D72B}">
      <dsp:nvSpPr>
        <dsp:cNvPr id="0" name=""/>
        <dsp:cNvSpPr/>
      </dsp:nvSpPr>
      <dsp:spPr>
        <a:xfrm>
          <a:off x="0" y="1386945"/>
          <a:ext cx="3251200" cy="1259416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Write</a:t>
          </a:r>
          <a:endParaRPr lang="en-ZA" sz="5900" kern="1200" dirty="0"/>
        </a:p>
      </dsp:txBody>
      <dsp:txXfrm>
        <a:off x="61480" y="1448425"/>
        <a:ext cx="3128240" cy="1136456"/>
      </dsp:txXfrm>
    </dsp:sp>
    <dsp:sp modelId="{C38CBAAD-8EDD-4FC2-BE56-A90A752DBC07}">
      <dsp:nvSpPr>
        <dsp:cNvPr id="0" name=""/>
        <dsp:cNvSpPr/>
      </dsp:nvSpPr>
      <dsp:spPr>
        <a:xfrm>
          <a:off x="3251199" y="2772304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new phrases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relative pronouns</a:t>
          </a:r>
          <a:endParaRPr lang="en-US" sz="2000" kern="1200" dirty="0"/>
        </a:p>
      </dsp:txBody>
      <dsp:txXfrm>
        <a:off x="3251199" y="2929731"/>
        <a:ext cx="4404519" cy="944562"/>
      </dsp:txXfrm>
    </dsp:sp>
    <dsp:sp modelId="{B66BCBFB-6D2E-4091-89E0-0590381FA38E}">
      <dsp:nvSpPr>
        <dsp:cNvPr id="0" name=""/>
        <dsp:cNvSpPr/>
      </dsp:nvSpPr>
      <dsp:spPr>
        <a:xfrm>
          <a:off x="0" y="2772304"/>
          <a:ext cx="3251200" cy="1259416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Use </a:t>
          </a:r>
          <a:endParaRPr lang="en-ZA" sz="5900" kern="1200" dirty="0"/>
        </a:p>
      </dsp:txBody>
      <dsp:txXfrm>
        <a:off x="61480" y="2833784"/>
        <a:ext cx="3128240" cy="1136456"/>
      </dsp:txXfrm>
    </dsp:sp>
    <dsp:sp modelId="{35C15BDD-BAC1-4DD2-84DF-AC00F91D97F7}">
      <dsp:nvSpPr>
        <dsp:cNvPr id="0" name=""/>
        <dsp:cNvSpPr/>
      </dsp:nvSpPr>
      <dsp:spPr>
        <a:xfrm>
          <a:off x="3251199" y="4157662"/>
          <a:ext cx="487680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share at home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send to your teacher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post on social media</a:t>
          </a:r>
          <a:endParaRPr lang="en-US" sz="2000" kern="1200" dirty="0"/>
        </a:p>
      </dsp:txBody>
      <dsp:txXfrm>
        <a:off x="3251199" y="4315089"/>
        <a:ext cx="4404519" cy="944562"/>
      </dsp:txXfrm>
    </dsp:sp>
    <dsp:sp modelId="{CBE7305B-FCE3-4B31-B8AC-14C2B40DB6F4}">
      <dsp:nvSpPr>
        <dsp:cNvPr id="0" name=""/>
        <dsp:cNvSpPr/>
      </dsp:nvSpPr>
      <dsp:spPr>
        <a:xfrm>
          <a:off x="0" y="4157662"/>
          <a:ext cx="3251200" cy="125941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Publish</a:t>
          </a:r>
          <a:endParaRPr lang="en-US" sz="5900" kern="1200" dirty="0"/>
        </a:p>
      </dsp:txBody>
      <dsp:txXfrm>
        <a:off x="61480" y="4219142"/>
        <a:ext cx="3128240" cy="1136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26FOHoaC78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26FOHoaC78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26FOHoaC78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g.promipool.com/www-promipool-de/image/upload/c_fill,h_1200,w_1200/q_auto:eco/f_jpg/Marlo_Thomas_191025_4_g8akqecqe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biography.com/.image/t_share/MTE1ODA0OTcxODE3NzMxNTk3/dionne-warwick-9524457-1-402.jpg" TargetMode="External"/><Relationship Id="rId5" Type="http://schemas.openxmlformats.org/officeDocument/2006/relationships/hyperlink" Target="https://static.billboard.com/files/stylus/100232-michael_jackson2_617_409-compressed.jpg" TargetMode="External"/><Relationship Id="rId4" Type="http://schemas.openxmlformats.org/officeDocument/2006/relationships/hyperlink" Target="https://i.axs.com/2018/09/59549-optimized_5b980c7bae1c7.jpg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26FOHoaC7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205ca72d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205ca72d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g7205ca72d4_0_3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205ca72d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205ca72d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g7205ca72d4_0_2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205ca72d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205ca72d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g7205ca72d4_0_4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205ca72d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205ca72d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g7205ca72d4_0_5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205ca72d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205ca72d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g7205ca72d4_0_1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05ca72d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05ca72d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g7205ca72d4_0_5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218aac3e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218aac3e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g7218aac3e3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205ca72d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205ca72d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7205ca72d4_0_7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205ca72d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205ca72d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7205ca72d4_0_8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205ca72d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205ca72d4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7205ca72d4_0_8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205ca72d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205ca72d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7205ca72d4_0_9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205ca72d4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7205ca72d4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7205ca72d4_0_10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218aac3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218aac3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7218aac3e3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218aac3e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218aac3e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I have time?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Should I add more here? or pull this into next lesson and expand.</a:t>
            </a:r>
            <a:endParaRPr/>
          </a:p>
        </p:txBody>
      </p:sp>
      <p:sp>
        <p:nvSpPr>
          <p:cNvPr id="273" name="Google Shape;273;g7218aac3e3_0_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218aac3e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7218aac3e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7218aac3e3_0_3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205ca72d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205ca72d4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https://youtu.be/_26FOHoaC78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7205ca72d4_0_10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218aac4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7218aac4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218aac4e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218aac4e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OK, time to share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No, don’t all sing at once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Yes, I like that one … we don’t have the time or method to share them all right now … sing them to your family, friends, record yourself and send it to your teacher</a:t>
            </a:r>
            <a:endParaRPr/>
          </a:p>
        </p:txBody>
      </p:sp>
      <p:sp>
        <p:nvSpPr>
          <p:cNvPr id="118" name="Google Shape;118;g7218aac4e5_0_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218aac4e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218aac4e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Droid Sans"/>
                <a:ea typeface="Droid Sans"/>
                <a:cs typeface="Droid Sans"/>
                <a:sym typeface="Droid Sans"/>
              </a:rPr>
              <a:t>Stanza - like a paragraph - set of lines grouped with meaning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Droid Sans"/>
                <a:ea typeface="Droid Sans"/>
                <a:cs typeface="Droid Sans"/>
                <a:sym typeface="Droid Sans"/>
              </a:rPr>
              <a:t>Verse - the story of the song 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Droid Sans"/>
                <a:ea typeface="Droid Sans"/>
                <a:cs typeface="Droid Sans"/>
                <a:sym typeface="Droid Sans"/>
              </a:rPr>
              <a:t>Chorus - the repeated emphasis (makes singing along easier) 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Droid Sans"/>
                <a:ea typeface="Droid Sans"/>
                <a:cs typeface="Droid Sans"/>
                <a:sym typeface="Droid Sans"/>
              </a:rPr>
              <a:t>Tune - the music which goes with the words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Droid Sans"/>
                <a:ea typeface="Droid Sans"/>
                <a:cs typeface="Droid Sans"/>
                <a:sym typeface="Droid Sans"/>
              </a:rPr>
              <a:t>Melody - the basic “sentence” of the song (what gets stuck in your head)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Droid Sans"/>
                <a:ea typeface="Droid Sans"/>
                <a:cs typeface="Droid Sans"/>
                <a:sym typeface="Droid Sans"/>
              </a:rPr>
              <a:t>Harmony - added variation to enrich the song</a:t>
            </a:r>
            <a:endParaRPr/>
          </a:p>
        </p:txBody>
      </p:sp>
      <p:sp>
        <p:nvSpPr>
          <p:cNvPr id="125" name="Google Shape;125;g7218aac4e5_0_1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218aac4e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218aac4e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first half we worked on the chorus - the part which repeats between the verses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verses often tell the story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Prediction - and a plan to fullfil it </a:t>
            </a:r>
            <a:endParaRPr/>
          </a:p>
        </p:txBody>
      </p:sp>
      <p:sp>
        <p:nvSpPr>
          <p:cNvPr id="133" name="Google Shape;133;g7218aac4e5_0_1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18aac4e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218aac4e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first half we worked on the chorus - the part which repeats between the verses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verses often tell the story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Prediction - and a plan to fullfil it </a:t>
            </a:r>
            <a:endParaRPr/>
          </a:p>
        </p:txBody>
      </p:sp>
      <p:sp>
        <p:nvSpPr>
          <p:cNvPr id="143" name="Google Shape;143;g7218aac4e5_0_2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218aac4e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218aac4e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first half we worked on the chorus - the part which repeats between the verses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verses often tell the story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Prediction - and a plan to fullfil it </a:t>
            </a:r>
            <a:endParaRPr/>
          </a:p>
        </p:txBody>
      </p:sp>
      <p:sp>
        <p:nvSpPr>
          <p:cNvPr id="153" name="Google Shape;153;g7218aac4e5_0_3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https://youtu.be/_26FOHoaC78</a:t>
            </a:r>
            <a:r>
              <a:rPr lang="en-US"/>
              <a:t>   - without lyrics</a:t>
            </a: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218aac4e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218aac4e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7218aac4e5_0_13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205ca72d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205ca72d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majana litakun li walakum</a:t>
            </a: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hofshi lihiot ata v’ani</a:t>
            </a: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g7205ca72d4_0_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205ca72d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205ca72d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g7205ca72d4_0_3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205ca72d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205ca72d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g7205ca72d4_0_2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205ca72d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205ca72d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g7205ca72d4_0_4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205ca72d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205ca72d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g7205ca72d4_0_5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205ca72d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205ca72d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g7205ca72d4_0_1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205ca72d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205ca72d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g7205ca72d4_0_5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218aac3e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218aac3e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g7218aac3e3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218aac4e5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218aac4e5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7218aac4e5_0_22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205ca72d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205ca72d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7205ca72d4_0_7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218aac4e5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218aac4e5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g7218aac4e5_0_23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218aac4e5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218aac4e5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g7218aac4e5_0_23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35953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218aac4e5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218aac4e5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g7218aac4e5_0_23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07159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218aac4e5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218aac4e5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g7218aac4e5_0_23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25160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205ca72d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205ca72d4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https://youtu.be/_26FOHoaC78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7205ca72d4_0_10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Photo Credits: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Marlo Thomas: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https://img.promipool.com/www-promipool-de/image/upload/c_fill,h_1200,w_1200/q_auto:eco/f_jpg/Marlo_Thomas_191025_4_g8akqecqe2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Mel Brooks: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https://i.axs.com/2018/09/59549-optimized_5b980c7bae1c7.jpg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Michael Jackson: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https://static.billboard.com/files/stylus/100232-michael_jackson2_617_409-compressed.jpg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Dionne Warwick: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https://www.biography.com/.image/t_share/MTE1ODA0OTcxODE3NzMxNTk3/dionne-warwick-9524457-1-402.jpg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Marlo Thomas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Alan Alda	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Harry Belafonte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Mel Brooks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Rita Coolidge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Billy De Wolfe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Roberta Flack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Roosevelt Grier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Michael Jackson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Kris Kristofferson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Bobby Morse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The New Seekers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Tom Smothers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Cicely Tyson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The Voices of East Harlem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Dionne Warwick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Peter DuPre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Dustin Hoffman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Stuart Pankin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June Angela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Carol Channing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Rafer Johnson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Ron Marshall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Diana Sands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Carole Hart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Norman Steinberg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https://youtu.be/_26FOHoaC78</a:t>
            </a:r>
            <a:r>
              <a:rPr lang="en-US"/>
              <a:t>   - without lyrics</a:t>
            </a: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205ca72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205ca72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7205ca72d4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205ca72d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205ca72d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majana litakun li walakum</a:t>
            </a: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hofshi lihiot ata v’ani</a:t>
            </a:r>
            <a:endParaRPr sz="1050">
              <a:highlight>
                <a:srgbClr val="F5F5F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g7205ca72d4_0_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ctrTitle"/>
          </p:nvPr>
        </p:nvSpPr>
        <p:spPr>
          <a:xfrm>
            <a:off x="234416" y="1348159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להצגת סרט">
  <p:cSld name="להצגת סרט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4" name="Google Shape;94;p12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8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03196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>
            <a:spLocks noGrp="1"/>
          </p:cNvSpPr>
          <p:nvPr>
            <p:ph type="pic" idx="2"/>
          </p:nvPr>
        </p:nvSpPr>
        <p:spPr>
          <a:xfrm>
            <a:off x="5521666" y="1038550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8"/>
          <p:cNvSpPr>
            <a:spLocks noGrp="1"/>
          </p:cNvSpPr>
          <p:nvPr>
            <p:ph type="pic" idx="3"/>
          </p:nvPr>
        </p:nvSpPr>
        <p:spPr>
          <a:xfrm>
            <a:off x="1241442" y="1038550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4"/>
          </p:nvPr>
        </p:nvSpPr>
        <p:spPr>
          <a:xfrm>
            <a:off x="1241442" y="3940950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9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finitions.net/definition/shining" TargetMode="External"/><Relationship Id="rId13" Type="http://schemas.openxmlformats.org/officeDocument/2006/relationships/hyperlink" Target="https://www.definitions.net/definition/every" TargetMode="External"/><Relationship Id="rId18" Type="http://schemas.microsoft.com/office/2007/relationships/diagramDrawing" Target="../diagrams/drawing4.xml"/><Relationship Id="rId3" Type="http://schemas.openxmlformats.org/officeDocument/2006/relationships/hyperlink" Target="https://www.definitions.net/definition/where" TargetMode="External"/><Relationship Id="rId7" Type="http://schemas.openxmlformats.org/officeDocument/2006/relationships/hyperlink" Target="https://www.definitions.net/definition/green" TargetMode="External"/><Relationship Id="rId12" Type="http://schemas.openxmlformats.org/officeDocument/2006/relationships/hyperlink" Target="https://www.definitions.net/definition/grows" TargetMode="Externa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29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efinitions.net/definition/through" TargetMode="External"/><Relationship Id="rId11" Type="http://schemas.openxmlformats.org/officeDocument/2006/relationships/hyperlink" Target="https://www.definitions.net/definition/horses" TargetMode="External"/><Relationship Id="rId5" Type="http://schemas.openxmlformats.org/officeDocument/2006/relationships/hyperlink" Target="https://www.definitions.net/definition/river" TargetMode="External"/><Relationship Id="rId15" Type="http://schemas.openxmlformats.org/officeDocument/2006/relationships/diagramLayout" Target="../diagrams/layout4.xml"/><Relationship Id="rId10" Type="http://schemas.openxmlformats.org/officeDocument/2006/relationships/hyperlink" Target="https://www.definitions.net/definition/voice" TargetMode="External"/><Relationship Id="rId4" Type="http://schemas.openxmlformats.org/officeDocument/2006/relationships/hyperlink" Target="https://www.definitions.net/definition/children" TargetMode="External"/><Relationship Id="rId9" Type="http://schemas.openxmlformats.org/officeDocument/2006/relationships/hyperlink" Target="https://www.definitions.net/definition/bright" TargetMode="External"/><Relationship Id="rId1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en-US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ctrTitle"/>
          </p:nvPr>
        </p:nvSpPr>
        <p:spPr>
          <a:xfrm>
            <a:off x="843275" y="340700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from where we are</a:t>
            </a:r>
            <a:endParaRPr dirty="0"/>
          </a:p>
        </p:txBody>
      </p:sp>
      <p:sp>
        <p:nvSpPr>
          <p:cNvPr id="176" name="Google Shape;176;p22"/>
          <p:cNvSpPr>
            <a:spLocks noGrp="1"/>
          </p:cNvSpPr>
          <p:nvPr>
            <p:ph type="pic" idx="2"/>
          </p:nvPr>
        </p:nvSpPr>
        <p:spPr>
          <a:xfrm>
            <a:off x="6681900" y="1384599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from our point of view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starting here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77" name="Google Shape;177;p22"/>
          <p:cNvSpPr>
            <a:spLocks noGrp="1"/>
          </p:cNvSpPr>
          <p:nvPr>
            <p:ph type="pic" idx="3"/>
          </p:nvPr>
        </p:nvSpPr>
        <p:spPr>
          <a:xfrm>
            <a:off x="843275" y="1384599"/>
            <a:ext cx="539520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أين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نحن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מאיפה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שאנחנו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נמצאים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7253072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take my hand</a:t>
            </a:r>
            <a:endParaRPr dirty="0"/>
          </a:p>
        </p:txBody>
      </p:sp>
      <p:sp>
        <p:nvSpPr>
          <p:cNvPr id="184" name="Google Shape;184;p23"/>
          <p:cNvSpPr>
            <a:spLocks noGrp="1"/>
          </p:cNvSpPr>
          <p:nvPr>
            <p:ph type="pic" idx="2"/>
          </p:nvPr>
        </p:nvSpPr>
        <p:spPr>
          <a:xfrm>
            <a:off x="6609087" y="1384906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be with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trust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we are together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85" name="Google Shape;185;p23"/>
          <p:cNvSpPr>
            <a:spLocks noGrp="1"/>
          </p:cNvSpPr>
          <p:nvPr>
            <p:ph type="pic" idx="3"/>
          </p:nvPr>
        </p:nvSpPr>
        <p:spPr>
          <a:xfrm>
            <a:off x="352101" y="1384906"/>
            <a:ext cx="539520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خذ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بيدي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קח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את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ידי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 own man / her own woman</a:t>
            </a:r>
            <a:endParaRPr/>
          </a:p>
        </p:txBody>
      </p:sp>
      <p:sp>
        <p:nvSpPr>
          <p:cNvPr id="192" name="Google Shape;192;p24"/>
          <p:cNvSpPr>
            <a:spLocks noGrp="1"/>
          </p:cNvSpPr>
          <p:nvPr>
            <p:ph type="pic" idx="2"/>
          </p:nvPr>
        </p:nvSpPr>
        <p:spPr>
          <a:xfrm>
            <a:off x="6444700" y="1384599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be yourself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be an individual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don’t let anyone tell you who you are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93" name="Google Shape;193;p24"/>
          <p:cNvSpPr>
            <a:spLocks noGrp="1"/>
          </p:cNvSpPr>
          <p:nvPr>
            <p:ph type="pic" idx="3"/>
          </p:nvPr>
        </p:nvSpPr>
        <p:spPr>
          <a:xfrm>
            <a:off x="493954" y="1384599"/>
            <a:ext cx="539520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رجله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امرأتها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האיש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שלו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/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אישה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שלה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lend your voice</a:t>
            </a:r>
            <a:endParaRPr dirty="0"/>
          </a:p>
        </p:txBody>
      </p:sp>
      <p:sp>
        <p:nvSpPr>
          <p:cNvPr id="200" name="Google Shape;200;p25"/>
          <p:cNvSpPr>
            <a:spLocks noGrp="1"/>
          </p:cNvSpPr>
          <p:nvPr>
            <p:ph type="pic" idx="2"/>
          </p:nvPr>
        </p:nvSpPr>
        <p:spPr>
          <a:xfrm>
            <a:off x="6282300" y="1388851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tell others that you agree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speak out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join the crowd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01" name="Google Shape;201;p25"/>
          <p:cNvSpPr>
            <a:spLocks noGrp="1"/>
          </p:cNvSpPr>
          <p:nvPr>
            <p:ph type="pic" idx="3"/>
          </p:nvPr>
        </p:nvSpPr>
        <p:spPr>
          <a:xfrm>
            <a:off x="514502" y="1388851"/>
            <a:ext cx="539520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تضفي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صوتك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להשאיל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את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קולך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along</a:t>
            </a:r>
            <a:endParaRPr/>
          </a:p>
        </p:txBody>
      </p:sp>
      <p:sp>
        <p:nvSpPr>
          <p:cNvPr id="208" name="Google Shape;208;p26"/>
          <p:cNvSpPr>
            <a:spLocks noGrp="1"/>
          </p:cNvSpPr>
          <p:nvPr>
            <p:ph type="pic" idx="2"/>
          </p:nvPr>
        </p:nvSpPr>
        <p:spPr>
          <a:xfrm>
            <a:off x="6444700" y="1135217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join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come with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do what I am doing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09" name="Google Shape;209;p26"/>
          <p:cNvSpPr>
            <a:spLocks noGrp="1"/>
          </p:cNvSpPr>
          <p:nvPr>
            <p:ph type="pic" idx="3"/>
          </p:nvPr>
        </p:nvSpPr>
        <p:spPr>
          <a:xfrm>
            <a:off x="555599" y="1000903"/>
            <a:ext cx="539520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تعال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בוא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איתי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with me</a:t>
            </a:r>
            <a:endParaRPr/>
          </a:p>
        </p:txBody>
      </p:sp>
      <p:sp>
        <p:nvSpPr>
          <p:cNvPr id="216" name="Google Shape;216;p27"/>
          <p:cNvSpPr>
            <a:spLocks noGrp="1"/>
          </p:cNvSpPr>
          <p:nvPr>
            <p:ph type="pic" idx="2"/>
          </p:nvPr>
        </p:nvSpPr>
        <p:spPr>
          <a:xfrm>
            <a:off x="6444700" y="1384595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trust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we are together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follow me and my ideas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7" name="Google Shape;217;p27"/>
          <p:cNvSpPr>
            <a:spLocks noGrp="1"/>
          </p:cNvSpPr>
          <p:nvPr>
            <p:ph type="pic" idx="3"/>
          </p:nvPr>
        </p:nvSpPr>
        <p:spPr>
          <a:xfrm>
            <a:off x="606969" y="1384595"/>
            <a:ext cx="539520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تعال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معي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בוא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איתי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 land</a:t>
            </a:r>
            <a:endParaRPr/>
          </a:p>
        </p:txBody>
      </p:sp>
      <p:sp>
        <p:nvSpPr>
          <p:cNvPr id="224" name="Google Shape;224;p28"/>
          <p:cNvSpPr>
            <a:spLocks noGrp="1"/>
          </p:cNvSpPr>
          <p:nvPr>
            <p:ph type="pic" idx="2"/>
          </p:nvPr>
        </p:nvSpPr>
        <p:spPr>
          <a:xfrm>
            <a:off x="6444700" y="978200"/>
            <a:ext cx="5510100" cy="436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to a place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to a different country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to an open space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destination unknown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25" name="Google Shape;225;p28"/>
          <p:cNvSpPr>
            <a:spLocks noGrp="1"/>
          </p:cNvSpPr>
          <p:nvPr>
            <p:ph type="pic" idx="3"/>
          </p:nvPr>
        </p:nvSpPr>
        <p:spPr>
          <a:xfrm>
            <a:off x="843275" y="978200"/>
            <a:ext cx="539520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إلى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أرض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לארץ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Listen Again</a:t>
            </a:r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subTitle" idx="4294967295"/>
          </p:nvPr>
        </p:nvSpPr>
        <p:spPr>
          <a:xfrm>
            <a:off x="0" y="792163"/>
            <a:ext cx="12192000" cy="720725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Now that we know the words</a:t>
            </a:r>
            <a:endParaRPr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2" name="free to be (1)">
            <a:hlinkClick r:id="" action="ppaction://media"/>
            <a:extLst>
              <a:ext uri="{FF2B5EF4-FFF2-40B4-BE49-F238E27FC236}">
                <a16:creationId xmlns:a16="http://schemas.microsoft.com/office/drawing/2014/main" id="{D7387ED5-1759-44CE-8274-CED52FA167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08" y="1512551"/>
            <a:ext cx="10438104" cy="534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2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Analysis</a:t>
            </a:r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00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What is the story here? </a:t>
            </a:r>
            <a:endParaRPr sz="3600"/>
          </a:p>
          <a:p>
            <a:pPr marL="0" lvl="0" indent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/>
              <a:t>What is the message? </a:t>
            </a:r>
            <a:endParaRPr sz="3600"/>
          </a:p>
          <a:p>
            <a:pPr marL="0" lvl="0" indent="0" algn="l" rtl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/>
              <a:t>How does this apply to “me”?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>
            <a:spLocks noGrp="1"/>
          </p:cNvSpPr>
          <p:nvPr>
            <p:ph type="body" idx="1"/>
          </p:nvPr>
        </p:nvSpPr>
        <p:spPr>
          <a:xfrm>
            <a:off x="152500" y="192525"/>
            <a:ext cx="9187200" cy="100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Write your own ideas</a:t>
            </a:r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2023"/>
            <a:ext cx="9187100" cy="45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en-US"/>
              <a:t>Free to Be You and Me</a:t>
            </a:r>
            <a:endParaRPr>
              <a:solidFill>
                <a:srgbClr val="192A72"/>
              </a:solidFill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en-US"/>
              <a:t>High School - 5 points</a:t>
            </a:r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US"/>
              <a:t>Leah Doryoseph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Leah’s sample</a:t>
            </a:r>
            <a:endParaRPr/>
          </a:p>
        </p:txBody>
      </p:sp>
      <p:pic>
        <p:nvPicPr>
          <p:cNvPr id="253" name="Google Shape;2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2023"/>
            <a:ext cx="9187100" cy="45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2"/>
          <p:cNvSpPr txBox="1">
            <a:spLocks noGrp="1"/>
          </p:cNvSpPr>
          <p:nvPr>
            <p:ph type="body" idx="1"/>
          </p:nvPr>
        </p:nvSpPr>
        <p:spPr>
          <a:xfrm>
            <a:off x="1909774" y="870120"/>
            <a:ext cx="8031900" cy="468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there is no virus</a:t>
            </a:r>
            <a:endParaRPr sz="3000">
              <a:solidFill>
                <a:schemeClr val="accent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where schools are open </a:t>
            </a:r>
            <a:endParaRPr sz="3000">
              <a:solidFill>
                <a:schemeClr val="accent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where we can meet our friends</a:t>
            </a:r>
            <a:endParaRPr sz="3000">
              <a:solidFill>
                <a:schemeClr val="accent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virus is gone</a:t>
            </a:r>
            <a:endParaRPr sz="3000">
              <a:solidFill>
                <a:schemeClr val="accent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people are free</a:t>
            </a:r>
            <a:endParaRPr sz="300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Your turn copy this</a:t>
            </a:r>
            <a:endParaRPr/>
          </a:p>
        </p:txBody>
      </p:sp>
      <p:pic>
        <p:nvPicPr>
          <p:cNvPr id="261" name="Google Shape;2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2023"/>
            <a:ext cx="9187100" cy="45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Grammar Note</a:t>
            </a:r>
            <a:endParaRPr/>
          </a:p>
        </p:txBody>
      </p:sp>
      <p:sp>
        <p:nvSpPr>
          <p:cNvPr id="268" name="Google Shape;268;p34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relative pronoun</a:t>
            </a:r>
            <a:endParaRPr/>
          </a:p>
        </p:txBody>
      </p:sp>
      <p:sp>
        <p:nvSpPr>
          <p:cNvPr id="269" name="Google Shape;269;p34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20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where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Relative Pronouns</a:t>
            </a:r>
            <a:endParaRPr/>
          </a:p>
        </p:txBody>
      </p:sp>
      <p:sp>
        <p:nvSpPr>
          <p:cNvPr id="276" name="Google Shape;276;p35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0319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Give more information about the subject</a:t>
            </a:r>
            <a:endParaRPr/>
          </a:p>
        </p:txBody>
      </p:sp>
      <p:sp>
        <p:nvSpPr>
          <p:cNvPr id="277" name="Google Shape;277;p35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where</a:t>
            </a:r>
            <a:r>
              <a:rPr lang="en-US"/>
              <a:t> - not a question; it tells us the location of …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Let’s go to the park. </a:t>
            </a:r>
            <a:r>
              <a:rPr lang="en-US" i="1"/>
              <a:t>(which park?)</a:t>
            </a:r>
            <a:endParaRPr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Let’s go to the park where the swings are.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Let’s go to a park where we can walk the dog.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Do you remember the trip, </a:t>
            </a:r>
            <a:r>
              <a:rPr lang="en-US" i="1"/>
              <a:t>(please be more specific)</a:t>
            </a:r>
            <a:endParaRPr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where we saw the big statue?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/>
              <a:t>Find a place where you can wash your hands!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2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Relative Pronouns</a:t>
            </a:r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7198EC8-7EB2-46B1-AA5B-26F2DD973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530670"/>
              </p:ext>
            </p:extLst>
          </p:nvPr>
        </p:nvGraphicFramePr>
        <p:xfrm>
          <a:off x="2073097" y="1104710"/>
          <a:ext cx="8981898" cy="4648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Listen and Write </a:t>
            </a:r>
            <a:endParaRPr/>
          </a:p>
        </p:txBody>
      </p:sp>
      <p:pic>
        <p:nvPicPr>
          <p:cNvPr id="2" name="free to be ">
            <a:hlinkClick r:id="" action="ppaction://media"/>
            <a:extLst>
              <a:ext uri="{FF2B5EF4-FFF2-40B4-BE49-F238E27FC236}">
                <a16:creationId xmlns:a16="http://schemas.microsoft.com/office/drawing/2014/main" id="{D021518A-A71A-4513-856C-32C2EC22CA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6813" y="290091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en-US" sz="5400" dirty="0"/>
              <a:t>Welcome Back!</a:t>
            </a:r>
            <a:br>
              <a:rPr lang="en-US" sz="5400" dirty="0"/>
            </a:br>
            <a:r>
              <a:rPr lang="en-US" sz="5400" dirty="0"/>
              <a:t>Free to Be You and Me</a:t>
            </a:r>
            <a:endParaRPr sz="5400" dirty="0">
              <a:solidFill>
                <a:srgbClr val="192A72"/>
              </a:solidFill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0" y="3068953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en-US" dirty="0"/>
              <a:t>High School - 5 points</a:t>
            </a:r>
            <a:endParaRPr dirty="0"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US"/>
              <a:t>Leah Doryoseph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784799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en-US" sz="4000" dirty="0">
                <a:solidFill>
                  <a:srgbClr val="192A72"/>
                </a:solidFill>
              </a:rPr>
              <a:t>Today we are going to learn</a:t>
            </a:r>
            <a:endParaRPr sz="4000" dirty="0">
              <a:solidFill>
                <a:srgbClr val="192A72"/>
              </a:solidFill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515274" y="1725460"/>
            <a:ext cx="8307000" cy="4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92147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dk1"/>
                </a:solidFill>
              </a:rPr>
              <a:t>Review - your song</a:t>
            </a:r>
            <a:endParaRPr dirty="0">
              <a:solidFill>
                <a:schemeClr val="dk1"/>
              </a:solidFill>
            </a:endParaRPr>
          </a:p>
          <a:p>
            <a:pPr marL="592147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dk1"/>
                </a:solidFill>
              </a:rPr>
              <a:t>structure of a song </a:t>
            </a:r>
            <a:endParaRPr dirty="0">
              <a:solidFill>
                <a:schemeClr val="dk1"/>
              </a:solidFill>
            </a:endParaRPr>
          </a:p>
          <a:p>
            <a:pPr marL="592147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dk1"/>
                </a:solidFill>
              </a:rPr>
              <a:t>review vocabulary</a:t>
            </a:r>
            <a:endParaRPr dirty="0">
              <a:solidFill>
                <a:schemeClr val="dk1"/>
              </a:solidFill>
            </a:endParaRPr>
          </a:p>
          <a:p>
            <a:pPr marL="592147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dk1"/>
                </a:solidFill>
              </a:rPr>
              <a:t>imaginative writing</a:t>
            </a:r>
            <a:endParaRPr dirty="0">
              <a:solidFill>
                <a:schemeClr val="dk1"/>
              </a:solidFill>
            </a:endParaRPr>
          </a:p>
          <a:p>
            <a:pPr marL="439781" lvl="0" indent="-190534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Your turn </a:t>
            </a:r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2023"/>
            <a:ext cx="9611710" cy="48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2066293" y="90400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Structure of a Song</a:t>
            </a:r>
            <a:endParaRPr dirty="0"/>
          </a:p>
        </p:txBody>
      </p:sp>
      <p:sp>
        <p:nvSpPr>
          <p:cNvPr id="129" name="Google Shape;129;p17"/>
          <p:cNvSpPr txBox="1"/>
          <p:nvPr/>
        </p:nvSpPr>
        <p:spPr>
          <a:xfrm>
            <a:off x="3936123" y="800993"/>
            <a:ext cx="4319753" cy="6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There's a land that I see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4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4"/>
              </a:rPr>
              <a:t>children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are free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And I say it </a:t>
            </a:r>
            <a:r>
              <a:rPr lang="en-US" sz="1100" dirty="0" err="1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ain't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far to this land from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we are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Take my hand, come with me,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4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4"/>
              </a:rPr>
              <a:t>children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are free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Come with me, take my hand, and we'll live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In a land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5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5"/>
              </a:rPr>
              <a:t>river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runs free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In a land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6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6"/>
              </a:rPr>
              <a:t>through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7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7"/>
              </a:rPr>
              <a:t>green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country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In a land to a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8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8"/>
              </a:rPr>
              <a:t>shining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sea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And you and me are free to be you and me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I see a land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9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9"/>
              </a:rPr>
              <a:t>bright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and clear, and the time's </a:t>
            </a:r>
            <a:r>
              <a:rPr lang="en-US" sz="1100" dirty="0" err="1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comin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' near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When we'll live in this land, you and me, hand in hand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Take my hand, come along, lend your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0"/>
              </a:rPr>
              <a:t>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0"/>
              </a:rPr>
              <a:t>voice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to my song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Come along, take my hand, sing a song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For a land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5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5"/>
              </a:rPr>
              <a:t>river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runs free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For a land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6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6"/>
              </a:rPr>
              <a:t>through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7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7"/>
              </a:rPr>
              <a:t>green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country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For a land to a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8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8"/>
              </a:rPr>
              <a:t>shining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sea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For a land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1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1"/>
              </a:rPr>
              <a:t>horses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run free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And you and me are free to be you and me</a:t>
            </a:r>
          </a:p>
          <a:p>
            <a:pPr lvl="0"/>
            <a:endParaRPr lang="en-ZA"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Every boy in this land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2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2"/>
              </a:rPr>
              <a:t>grows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to be his own man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In this land,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3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3"/>
              </a:rPr>
              <a:t>every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girl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2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2"/>
              </a:rPr>
              <a:t>grows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to be her own woman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Take my hand, come with me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4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4"/>
              </a:rPr>
              <a:t>children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are free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Come with me, take my hand, and we'll run</a:t>
            </a:r>
          </a:p>
          <a:p>
            <a:pPr lvl="0"/>
            <a:endParaRPr lang="en-ZA"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To a land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5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5"/>
              </a:rPr>
              <a:t>river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runs free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To a land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6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6"/>
              </a:rPr>
              <a:t>through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7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7"/>
              </a:rPr>
              <a:t>green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country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To a land to a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8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8"/>
              </a:rPr>
              <a:t>shining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sea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To a land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1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11"/>
              </a:rPr>
              <a:t>horses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run free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To a land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3"/>
              </a:rPr>
              <a:t>where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the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4"/>
              </a:rPr>
              <a:t> </a:t>
            </a:r>
            <a:r>
              <a:rPr lang="en-ZA" sz="1100" dirty="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  <a:hlinkClick r:id="rId4"/>
              </a:rPr>
              <a:t>children</a:t>
            </a: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 are free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And you and me are free to be</a:t>
            </a:r>
          </a:p>
          <a:p>
            <a:pPr lvl="0"/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And you and me are free to be</a:t>
            </a:r>
          </a:p>
          <a:p>
            <a:pPr marL="88900" marR="88900" lvl="0">
              <a:lnSpc>
                <a:spcPct val="144444"/>
              </a:lnSpc>
              <a:spcAft>
                <a:spcPts val="800"/>
              </a:spcAft>
            </a:pPr>
            <a:r>
              <a:rPr lang="en-ZA" sz="1100" dirty="0">
                <a:solidFill>
                  <a:srgbClr val="333333"/>
                </a:solidFill>
                <a:highlight>
                  <a:srgbClr val="FFFFFF"/>
                </a:highlight>
                <a:latin typeface="Varela Round" panose="00000500000000000000" pitchFamily="2" charset="-79"/>
                <a:ea typeface="Droid Sans"/>
                <a:cs typeface="Varela Round" panose="00000500000000000000" pitchFamily="2" charset="-79"/>
                <a:sym typeface="Droid Sans"/>
              </a:rPr>
              <a:t>And you and me are free to be you and me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Varela Round" panose="00000500000000000000" pitchFamily="2" charset="-79"/>
              <a:ea typeface="Droid Sans"/>
              <a:cs typeface="Varela Round" panose="00000500000000000000" pitchFamily="2" charset="-79"/>
              <a:sym typeface="Droid San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AAB835E-B541-4B0D-BD64-E23945A04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486389"/>
              </p:ext>
            </p:extLst>
          </p:nvPr>
        </p:nvGraphicFramePr>
        <p:xfrm>
          <a:off x="234731" y="1114097"/>
          <a:ext cx="1499475" cy="485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2549770" y="213094"/>
            <a:ext cx="7224852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en-US" sz="4000" dirty="0">
                <a:solidFill>
                  <a:srgbClr val="192A72"/>
                </a:solidFill>
              </a:rPr>
              <a:t>Today we are going to learn</a:t>
            </a:r>
            <a:endParaRPr sz="4000" dirty="0">
              <a:solidFill>
                <a:srgbClr val="192A72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F6CACD-5B5E-48E1-B491-7E368C793B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623106"/>
              </p:ext>
            </p:extLst>
          </p:nvPr>
        </p:nvGraphicFramePr>
        <p:xfrm>
          <a:off x="970455" y="1219199"/>
          <a:ext cx="8804166" cy="4267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Structure of a Song</a:t>
            </a:r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0319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Verse</a:t>
            </a:r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2"/>
          </p:nvPr>
        </p:nvSpPr>
        <p:spPr>
          <a:xfrm>
            <a:off x="515275" y="1725675"/>
            <a:ext cx="9284700" cy="415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1st verse</a:t>
            </a:r>
            <a:r>
              <a:rPr lang="en-US"/>
              <a:t>: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There's a land that I see where the children are free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And I say it ain't far to this land from where we are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Take my hand, come with me, where the children are free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Come with me, take my hand, and we'll live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350">
              <a:solidFill>
                <a:srgbClr val="333333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7903979" y="1731895"/>
            <a:ext cx="2632338" cy="1246914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prediction</a:t>
            </a:r>
            <a:endParaRPr sz="30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7167629" y="4498049"/>
            <a:ext cx="2632338" cy="1246914"/>
          </a:xfrm>
          <a:prstGeom prst="flowChartTerminator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plan</a:t>
            </a:r>
            <a:endParaRPr sz="3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Structure of a Song</a:t>
            </a:r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0319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continue the story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2"/>
          </p:nvPr>
        </p:nvSpPr>
        <p:spPr>
          <a:xfrm>
            <a:off x="515275" y="1725675"/>
            <a:ext cx="9284700" cy="415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2nd verse</a:t>
            </a:r>
            <a:r>
              <a:rPr lang="en-US"/>
              <a:t>: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I see a land bright and clear, and the time's comin' near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When we'll live in this land, you and me, hand in hand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Take my hand, come along, lend your voice to my song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Come along, take my hand, sing a song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350">
              <a:solidFill>
                <a:srgbClr val="333333"/>
              </a:solidFill>
              <a:highlight>
                <a:srgbClr val="FFFFFF"/>
              </a:highlight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7903979" y="1731895"/>
            <a:ext cx="2632338" cy="1246914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prediction</a:t>
            </a:r>
            <a:endParaRPr sz="30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7167629" y="4498049"/>
            <a:ext cx="2632338" cy="1246914"/>
          </a:xfrm>
          <a:prstGeom prst="flowChartTerminator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plan</a:t>
            </a:r>
            <a:endParaRPr sz="3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Structure of a Song</a:t>
            </a: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0319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lead into the ending</a:t>
            </a:r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2"/>
          </p:nvPr>
        </p:nvSpPr>
        <p:spPr>
          <a:xfrm>
            <a:off x="515275" y="1725675"/>
            <a:ext cx="9284700" cy="415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3rd verse</a:t>
            </a:r>
            <a:r>
              <a:rPr lang="en-US"/>
              <a:t>: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Every boy in this land grows to be his own man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In this land, every girl grows to be her own woman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Take my hand, come with me where the children are free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Come with me, take my hand, and we'll run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7903979" y="1731895"/>
            <a:ext cx="2632338" cy="1246914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prediction</a:t>
            </a:r>
            <a:endParaRPr sz="30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7167629" y="4498049"/>
            <a:ext cx="2632338" cy="1246914"/>
          </a:xfrm>
          <a:prstGeom prst="flowChartTerminator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plan</a:t>
            </a:r>
            <a:endParaRPr sz="3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en-US"/>
              <a:t>Let’s watch and listen again:</a:t>
            </a:r>
            <a:endParaRPr/>
          </a:p>
        </p:txBody>
      </p:sp>
      <p:pic>
        <p:nvPicPr>
          <p:cNvPr id="4" name="free to be (1)">
            <a:hlinkClick r:id="" action="ppaction://media"/>
            <a:extLst>
              <a:ext uri="{FF2B5EF4-FFF2-40B4-BE49-F238E27FC236}">
                <a16:creationId xmlns:a16="http://schemas.microsoft.com/office/drawing/2014/main" id="{E20C9732-8721-4947-9FF8-C659079D78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578" y="1062040"/>
            <a:ext cx="10736494" cy="5498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 vocabulary</a:t>
            </a:r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from the song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 To Be You And Me</a:t>
            </a:r>
            <a:endParaRPr/>
          </a:p>
        </p:txBody>
      </p:sp>
      <p:sp>
        <p:nvSpPr>
          <p:cNvPr id="179" name="Google Shape;179;p23"/>
          <p:cNvSpPr>
            <a:spLocks noGrp="1"/>
          </p:cNvSpPr>
          <p:nvPr>
            <p:ph type="pic" idx="2"/>
          </p:nvPr>
        </p:nvSpPr>
        <p:spPr>
          <a:xfrm>
            <a:off x="6779490" y="978200"/>
            <a:ext cx="5175309" cy="425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We can be ourselves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there are no limits on us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no one can tell us who to be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80" name="Google Shape;180;p23"/>
          <p:cNvSpPr>
            <a:spLocks noGrp="1"/>
          </p:cNvSpPr>
          <p:nvPr>
            <p:ph type="pic" idx="3"/>
          </p:nvPr>
        </p:nvSpPr>
        <p:spPr>
          <a:xfrm>
            <a:off x="843275" y="978200"/>
            <a:ext cx="539520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مجانا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لتكون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لي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ولكم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חופשי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להיות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אתה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ואני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where we are</a:t>
            </a:r>
            <a:endParaRPr/>
          </a:p>
        </p:txBody>
      </p:sp>
      <p:sp>
        <p:nvSpPr>
          <p:cNvPr id="187" name="Google Shape;187;p24"/>
          <p:cNvSpPr>
            <a:spLocks noGrp="1"/>
          </p:cNvSpPr>
          <p:nvPr>
            <p:ph type="pic" idx="2"/>
          </p:nvPr>
        </p:nvSpPr>
        <p:spPr>
          <a:xfrm>
            <a:off x="6444700" y="978200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from our point of view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starting here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88" name="Google Shape;188;p24"/>
          <p:cNvSpPr>
            <a:spLocks noGrp="1"/>
          </p:cNvSpPr>
          <p:nvPr>
            <p:ph type="pic" idx="3"/>
          </p:nvPr>
        </p:nvSpPr>
        <p:spPr>
          <a:xfrm>
            <a:off x="843275" y="978200"/>
            <a:ext cx="5252725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أين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نحن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מאיפה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שאנחנו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נמצאים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 my hand</a:t>
            </a:r>
            <a:endParaRPr/>
          </a:p>
        </p:txBody>
      </p:sp>
      <p:sp>
        <p:nvSpPr>
          <p:cNvPr id="195" name="Google Shape;195;p25"/>
          <p:cNvSpPr>
            <a:spLocks noGrp="1"/>
          </p:cNvSpPr>
          <p:nvPr>
            <p:ph type="pic" idx="2"/>
          </p:nvPr>
        </p:nvSpPr>
        <p:spPr>
          <a:xfrm>
            <a:off x="6444700" y="978200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be with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trust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we are together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96" name="Google Shape;196;p25"/>
          <p:cNvSpPr>
            <a:spLocks noGrp="1"/>
          </p:cNvSpPr>
          <p:nvPr>
            <p:ph type="pic" idx="3"/>
          </p:nvPr>
        </p:nvSpPr>
        <p:spPr>
          <a:xfrm>
            <a:off x="843275" y="978200"/>
            <a:ext cx="539520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خذ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بيدي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קח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את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ידי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 own man / her own woman</a:t>
            </a:r>
            <a:endParaRPr/>
          </a:p>
        </p:txBody>
      </p:sp>
      <p:sp>
        <p:nvSpPr>
          <p:cNvPr id="203" name="Google Shape;203;p26"/>
          <p:cNvSpPr>
            <a:spLocks noGrp="1"/>
          </p:cNvSpPr>
          <p:nvPr>
            <p:ph type="pic" idx="2"/>
          </p:nvPr>
        </p:nvSpPr>
        <p:spPr>
          <a:xfrm>
            <a:off x="6766730" y="978200"/>
            <a:ext cx="518807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be yourself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be an individual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don’t let anyone tell you who you are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04" name="Google Shape;204;p26"/>
          <p:cNvSpPr>
            <a:spLocks noGrp="1"/>
          </p:cNvSpPr>
          <p:nvPr>
            <p:ph type="pic" idx="3"/>
          </p:nvPr>
        </p:nvSpPr>
        <p:spPr>
          <a:xfrm>
            <a:off x="843275" y="978200"/>
            <a:ext cx="518807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رجله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امرأتها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האיש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שלו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/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אישה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שלה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lend your voice</a:t>
            </a:r>
            <a:endParaRPr/>
          </a:p>
        </p:txBody>
      </p:sp>
      <p:sp>
        <p:nvSpPr>
          <p:cNvPr id="211" name="Google Shape;211;p27"/>
          <p:cNvSpPr>
            <a:spLocks noGrp="1"/>
          </p:cNvSpPr>
          <p:nvPr>
            <p:ph type="pic" idx="2"/>
          </p:nvPr>
        </p:nvSpPr>
        <p:spPr>
          <a:xfrm>
            <a:off x="6444700" y="1154546"/>
            <a:ext cx="5510100" cy="34626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tell others that you agree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speak out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join the crowd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2" name="Google Shape;212;p27"/>
          <p:cNvSpPr>
            <a:spLocks noGrp="1"/>
          </p:cNvSpPr>
          <p:nvPr>
            <p:ph type="pic" idx="3"/>
          </p:nvPr>
        </p:nvSpPr>
        <p:spPr>
          <a:xfrm>
            <a:off x="843275" y="978200"/>
            <a:ext cx="4652361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تضفي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صوتك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להשאיל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את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קולך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en-US"/>
              <a:t>History </a:t>
            </a: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ctr" rtl="0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en-US" dirty="0"/>
              <a:t>the project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EB9FD70-104D-4673-A21C-DEDC91749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185101"/>
              </p:ext>
            </p:extLst>
          </p:nvPr>
        </p:nvGraphicFramePr>
        <p:xfrm>
          <a:off x="-704193" y="1902372"/>
          <a:ext cx="11676993" cy="447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along</a:t>
            </a:r>
            <a:endParaRPr/>
          </a:p>
        </p:txBody>
      </p:sp>
      <p:sp>
        <p:nvSpPr>
          <p:cNvPr id="219" name="Google Shape;219;p28"/>
          <p:cNvSpPr>
            <a:spLocks noGrp="1"/>
          </p:cNvSpPr>
          <p:nvPr>
            <p:ph type="pic" idx="2"/>
          </p:nvPr>
        </p:nvSpPr>
        <p:spPr>
          <a:xfrm>
            <a:off x="6444700" y="978200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join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come with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do what I am doing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20" name="Google Shape;220;p28"/>
          <p:cNvSpPr>
            <a:spLocks noGrp="1"/>
          </p:cNvSpPr>
          <p:nvPr>
            <p:ph type="pic" idx="3"/>
          </p:nvPr>
        </p:nvSpPr>
        <p:spPr>
          <a:xfrm>
            <a:off x="843275" y="978200"/>
            <a:ext cx="4042761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تعال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בוא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איתי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with me</a:t>
            </a:r>
            <a:endParaRPr/>
          </a:p>
        </p:txBody>
      </p:sp>
      <p:sp>
        <p:nvSpPr>
          <p:cNvPr id="227" name="Google Shape;227;p29"/>
          <p:cNvSpPr>
            <a:spLocks noGrp="1"/>
          </p:cNvSpPr>
          <p:nvPr>
            <p:ph type="pic" idx="2"/>
          </p:nvPr>
        </p:nvSpPr>
        <p:spPr>
          <a:xfrm>
            <a:off x="6444700" y="1070560"/>
            <a:ext cx="5510100" cy="36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trust me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we are together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follow me and my ideas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28" name="Google Shape;228;p29"/>
          <p:cNvSpPr>
            <a:spLocks noGrp="1"/>
          </p:cNvSpPr>
          <p:nvPr>
            <p:ph type="pic" idx="3"/>
          </p:nvPr>
        </p:nvSpPr>
        <p:spPr>
          <a:xfrm>
            <a:off x="843275" y="978200"/>
            <a:ext cx="3968870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تعال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معي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בוא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איתי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 land</a:t>
            </a:r>
            <a:endParaRPr/>
          </a:p>
        </p:txBody>
      </p:sp>
      <p:sp>
        <p:nvSpPr>
          <p:cNvPr id="235" name="Google Shape;235;p30"/>
          <p:cNvSpPr>
            <a:spLocks noGrp="1"/>
          </p:cNvSpPr>
          <p:nvPr>
            <p:ph type="pic" idx="2"/>
          </p:nvPr>
        </p:nvSpPr>
        <p:spPr>
          <a:xfrm>
            <a:off x="6444700" y="978200"/>
            <a:ext cx="5510100" cy="436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to a place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to a different country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to an open space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destination unknown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36" name="Google Shape;236;p30"/>
          <p:cNvSpPr>
            <a:spLocks noGrp="1"/>
          </p:cNvSpPr>
          <p:nvPr>
            <p:ph type="pic" idx="3"/>
          </p:nvPr>
        </p:nvSpPr>
        <p:spPr>
          <a:xfrm>
            <a:off x="843275" y="978200"/>
            <a:ext cx="4458398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إلى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أرض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לארץ</a:t>
            </a:r>
            <a:endParaRPr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7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Structure of a song</a:t>
            </a:r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E78CCE-0FCB-4910-91A0-3298558FE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412460"/>
              </p:ext>
            </p:extLst>
          </p:nvPr>
        </p:nvGraphicFramePr>
        <p:xfrm>
          <a:off x="1877888" y="1274471"/>
          <a:ext cx="8127999" cy="4710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977335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326360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36748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Word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Arabic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Hebrew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743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Stanza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AE" sz="2800" dirty="0">
                          <a:latin typeface="Varela Round" panose="00000500000000000000" pitchFamily="2" charset="-79"/>
                          <a:cs typeface="+mn-cs"/>
                        </a:rPr>
                        <a:t>مقطع شعر</a:t>
                      </a:r>
                      <a:endParaRPr lang="en-ZA" sz="2800" dirty="0">
                        <a:latin typeface="Varela Round" panose="00000500000000000000" pitchFamily="2" charset="-79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חרוזה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66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Verse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AE" sz="2800" dirty="0">
                          <a:latin typeface="Varela Round" panose="00000500000000000000" pitchFamily="2" charset="-79"/>
                          <a:cs typeface="+mn-cs"/>
                        </a:rPr>
                        <a:t>بيت شعر</a:t>
                      </a:r>
                      <a:endParaRPr lang="en-ZA" sz="2800" dirty="0">
                        <a:latin typeface="Varela Round" panose="00000500000000000000" pitchFamily="2" charset="-79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בית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850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Chorus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AE" sz="2800" dirty="0">
                          <a:latin typeface="Varela Round" panose="00000500000000000000" pitchFamily="2" charset="-79"/>
                          <a:cs typeface="+mn-cs"/>
                        </a:rPr>
                        <a:t>لازمه</a:t>
                      </a:r>
                      <a:endParaRPr lang="en-ZA" sz="2800" dirty="0">
                        <a:latin typeface="Varela Round" panose="00000500000000000000" pitchFamily="2" charset="-79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פזמון חוזר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317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Tune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AE" sz="2800" dirty="0">
                          <a:latin typeface="Varela Round" panose="00000500000000000000" pitchFamily="2" charset="-79"/>
                          <a:cs typeface="+mn-cs"/>
                        </a:rPr>
                        <a:t>نغم</a:t>
                      </a:r>
                      <a:endParaRPr lang="en-ZA" sz="2800" dirty="0">
                        <a:latin typeface="Varela Round" panose="00000500000000000000" pitchFamily="2" charset="-79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מנגינה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90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Melody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AE" sz="2800" dirty="0">
                          <a:latin typeface="Varela Round" panose="00000500000000000000" pitchFamily="2" charset="-79"/>
                          <a:cs typeface="+mn-cs"/>
                        </a:rPr>
                        <a:t>لحن</a:t>
                      </a:r>
                      <a:endParaRPr lang="en-ZA" sz="2800" dirty="0">
                        <a:latin typeface="Varela Round" panose="00000500000000000000" pitchFamily="2" charset="-79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מלודיה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06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Harmony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AE" sz="2800" dirty="0">
                          <a:latin typeface="Varela Round" panose="00000500000000000000" pitchFamily="2" charset="-79"/>
                          <a:cs typeface="+mn-cs"/>
                        </a:rPr>
                        <a:t>انسجام</a:t>
                      </a:r>
                      <a:endParaRPr lang="en-ZA" sz="2800" dirty="0">
                        <a:latin typeface="Varela Round" panose="00000500000000000000" pitchFamily="2" charset="-79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הרמוניה</a:t>
                      </a:r>
                      <a:endParaRPr lang="en-ZA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8373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 </a:t>
            </a:r>
            <a:endParaRPr/>
          </a:p>
        </p:txBody>
      </p:sp>
      <p:sp>
        <p:nvSpPr>
          <p:cNvPr id="251" name="Google Shape;251;p3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Let’s roll it all together and write our own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ctrTitle"/>
          </p:nvPr>
        </p:nvSpPr>
        <p:spPr>
          <a:xfrm>
            <a:off x="1261298" y="241850"/>
            <a:ext cx="102477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Creative Writing </a:t>
            </a:r>
            <a:endParaRPr sz="72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9E44BE-EC2A-4F5C-ACBD-5C3D12CF8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326505"/>
              </p:ext>
            </p:extLst>
          </p:nvPr>
        </p:nvGraphicFramePr>
        <p:xfrm>
          <a:off x="1598477" y="1197483"/>
          <a:ext cx="8128000" cy="1679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ctrTitle"/>
          </p:nvPr>
        </p:nvSpPr>
        <p:spPr>
          <a:xfrm>
            <a:off x="1261298" y="241850"/>
            <a:ext cx="102477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Creative Writing </a:t>
            </a:r>
            <a:endParaRPr sz="72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9E44BE-EC2A-4F5C-ACBD-5C3D12CF8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426231"/>
              </p:ext>
            </p:extLst>
          </p:nvPr>
        </p:nvGraphicFramePr>
        <p:xfrm>
          <a:off x="1598477" y="1197484"/>
          <a:ext cx="8128000" cy="328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0693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ctrTitle"/>
          </p:nvPr>
        </p:nvSpPr>
        <p:spPr>
          <a:xfrm>
            <a:off x="1261298" y="241850"/>
            <a:ext cx="102477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Creative Writing </a:t>
            </a:r>
            <a:endParaRPr sz="72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9E44BE-EC2A-4F5C-ACBD-5C3D12CF8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1535373"/>
              </p:ext>
            </p:extLst>
          </p:nvPr>
        </p:nvGraphicFramePr>
        <p:xfrm>
          <a:off x="1598477" y="11974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6747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ctrTitle"/>
          </p:nvPr>
        </p:nvSpPr>
        <p:spPr>
          <a:xfrm>
            <a:off x="1261298" y="241850"/>
            <a:ext cx="102477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Creative Writing </a:t>
            </a:r>
            <a:endParaRPr sz="72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9E44BE-EC2A-4F5C-ACBD-5C3D12CF8252}"/>
              </a:ext>
            </a:extLst>
          </p:cNvPr>
          <p:cNvGraphicFramePr/>
          <p:nvPr/>
        </p:nvGraphicFramePr>
        <p:xfrm>
          <a:off x="1598477" y="11974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3507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Listen and Write </a:t>
            </a:r>
            <a:endParaRPr/>
          </a:p>
        </p:txBody>
      </p:sp>
      <p:pic>
        <p:nvPicPr>
          <p:cNvPr id="2" name="free to be ">
            <a:hlinkClick r:id="" action="ppaction://media"/>
            <a:extLst>
              <a:ext uri="{FF2B5EF4-FFF2-40B4-BE49-F238E27FC236}">
                <a16:creationId xmlns:a16="http://schemas.microsoft.com/office/drawing/2014/main" id="{228C2447-41CF-4860-B280-516BDCCC60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8185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7225961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Famous Musicians Involved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8" name="Google Shape;128;p17"/>
          <p:cNvSpPr>
            <a:spLocks noGrp="1"/>
          </p:cNvSpPr>
          <p:nvPr>
            <p:ph type="pic" idx="2"/>
          </p:nvPr>
        </p:nvSpPr>
        <p:spPr>
          <a:xfrm>
            <a:off x="214902" y="1004684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Marlo Thomas</a:t>
            </a:r>
            <a:endParaRPr sz="2400" dirty="0"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129" name="Google Shape;129;p17"/>
          <p:cNvSpPr>
            <a:spLocks noGrp="1"/>
          </p:cNvSpPr>
          <p:nvPr>
            <p:ph type="pic" idx="3"/>
          </p:nvPr>
        </p:nvSpPr>
        <p:spPr>
          <a:xfrm>
            <a:off x="214902" y="3907084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Michael Jackson</a:t>
            </a:r>
            <a:endParaRPr sz="2400" dirty="0"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130" name="Google Shape;130;p17"/>
          <p:cNvSpPr>
            <a:spLocks noGrp="1"/>
          </p:cNvSpPr>
          <p:nvPr>
            <p:ph type="pic" idx="4"/>
          </p:nvPr>
        </p:nvSpPr>
        <p:spPr>
          <a:xfrm>
            <a:off x="4587386" y="1004684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Mel Brooks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1" name="Google Shape;131;p17"/>
          <p:cNvSpPr>
            <a:spLocks noGrp="1"/>
          </p:cNvSpPr>
          <p:nvPr>
            <p:ph type="pic" idx="5"/>
          </p:nvPr>
        </p:nvSpPr>
        <p:spPr>
          <a:xfrm>
            <a:off x="4587386" y="3907084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Dionne Warwick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673" y="1180286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4">
            <a:alphaModFix/>
          </a:blip>
          <a:srcRect l="15266" r="15820"/>
          <a:stretch/>
        </p:blipFill>
        <p:spPr>
          <a:xfrm>
            <a:off x="5573136" y="1180286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5">
            <a:alphaModFix/>
          </a:blip>
          <a:srcRect l="9238" r="6292"/>
          <a:stretch/>
        </p:blipFill>
        <p:spPr>
          <a:xfrm>
            <a:off x="1123177" y="4258397"/>
            <a:ext cx="2220621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3136" y="4058373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>
            <a:spLocks noGrp="1"/>
          </p:cNvSpPr>
          <p:nvPr>
            <p:ph type="pic" idx="6"/>
          </p:nvPr>
        </p:nvSpPr>
        <p:spPr>
          <a:xfrm>
            <a:off x="8884098" y="4258397"/>
            <a:ext cx="30930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and many, many more!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</a:t>
            </a:r>
            <a:br>
              <a:rPr lang="he-IL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he-IL" sz="2000" dirty="0"/>
            </a:br>
            <a:r>
              <a:rPr lang="he-IL" sz="2000" dirty="0"/>
              <a:t>זאת באמצעות פנייה לדוא"ל 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8841727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Brainstorm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2" name="Google Shape;142;p18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Varela Round" panose="00000500000000000000" pitchFamily="2" charset="-79"/>
                <a:cs typeface="Varela Round" panose="00000500000000000000" pitchFamily="2" charset="-79"/>
              </a:rPr>
              <a:t>What do you think the title means?</a:t>
            </a:r>
            <a:endParaRPr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Varela Round" panose="00000500000000000000" pitchFamily="2" charset="-79"/>
                <a:cs typeface="Varela Round" panose="00000500000000000000" pitchFamily="2" charset="-79"/>
              </a:rPr>
              <a:t> “Free to be you and me”</a:t>
            </a:r>
            <a:endParaRPr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טקסט לדוגמה</a:t>
            </a:r>
            <a:endParaRPr sz="140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1131104" y="2445399"/>
            <a:ext cx="2632338" cy="1246914"/>
          </a:xfrm>
          <a:prstGeom prst="flowChartTerminator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Freedom</a:t>
            </a:r>
            <a:endParaRPr sz="3000"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5274279" y="2020420"/>
            <a:ext cx="2632338" cy="1246914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92A72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be yourself</a:t>
            </a:r>
            <a:endParaRPr sz="3000" b="0" i="0" u="none" strike="noStrike" cap="none">
              <a:solidFill>
                <a:srgbClr val="192A72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8992854" y="2685324"/>
            <a:ext cx="2632338" cy="1246914"/>
          </a:xfrm>
          <a:prstGeom prst="flowChartTerminator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individuality</a:t>
            </a:r>
            <a:endParaRPr sz="3000"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409604" y="4216045"/>
            <a:ext cx="2632338" cy="1246914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192A72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we are the same</a:t>
            </a:r>
            <a:endParaRPr sz="3000" b="0" i="0" u="none" strike="noStrike" cap="none">
              <a:solidFill>
                <a:srgbClr val="192A72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4164975" y="3932250"/>
            <a:ext cx="2806542" cy="1246914"/>
          </a:xfrm>
          <a:prstGeom prst="flowChartTerminator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don't tell me who to be</a:t>
            </a:r>
            <a:endParaRPr sz="3000"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7488804" y="4464145"/>
            <a:ext cx="2632338" cy="1246914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92A72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or ...</a:t>
            </a:r>
            <a:endParaRPr sz="3000" b="0" i="0" u="none" strike="noStrike" cap="none">
              <a:solidFill>
                <a:srgbClr val="192A72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en-US"/>
              <a:t>Let’s watch:</a:t>
            </a:r>
            <a:endParaRPr/>
          </a:p>
        </p:txBody>
      </p:sp>
      <p:pic>
        <p:nvPicPr>
          <p:cNvPr id="5" name="free to be (1)">
            <a:hlinkClick r:id="" action="ppaction://media"/>
            <a:extLst>
              <a:ext uri="{FF2B5EF4-FFF2-40B4-BE49-F238E27FC236}">
                <a16:creationId xmlns:a16="http://schemas.microsoft.com/office/drawing/2014/main" id="{D4F98154-BA32-411A-82FF-50143DA45F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12192000" cy="6243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Phrasal Verbs</a:t>
            </a: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from the song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ctrTitle"/>
          </p:nvPr>
        </p:nvSpPr>
        <p:spPr>
          <a:xfrm>
            <a:off x="985500" y="555250"/>
            <a:ext cx="10221000" cy="63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Free To Be You And Me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8" name="Google Shape;168;p21"/>
          <p:cNvSpPr>
            <a:spLocks noGrp="1"/>
          </p:cNvSpPr>
          <p:nvPr>
            <p:ph type="pic" idx="2"/>
          </p:nvPr>
        </p:nvSpPr>
        <p:spPr>
          <a:xfrm>
            <a:off x="6927273" y="1384597"/>
            <a:ext cx="4976156" cy="425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Figurative Meanings: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We can be ourselves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there are no limits on us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no one can tell us who to be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9" name="Google Shape;169;p21"/>
          <p:cNvSpPr>
            <a:spLocks noGrp="1"/>
          </p:cNvSpPr>
          <p:nvPr>
            <p:ph type="pic" idx="3"/>
          </p:nvPr>
        </p:nvSpPr>
        <p:spPr>
          <a:xfrm>
            <a:off x="843275" y="1384597"/>
            <a:ext cx="4976156" cy="500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Literal Translations: </a:t>
            </a:r>
            <a:endParaRPr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ctr" rtl="0">
              <a:lnSpc>
                <a:spcPct val="200000"/>
              </a:lnSpc>
              <a:spcBef>
                <a:spcPts val="1000"/>
              </a:spcBef>
              <a:buSzPts val="1100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مجانا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لتكون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لي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ولكم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חופשי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36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להיות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36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אתה</a:t>
            </a:r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36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ואני</a:t>
            </a:r>
            <a:endParaRPr sz="3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1906</Words>
  <Application>Microsoft Office PowerPoint</Application>
  <PresentationFormat>מסך רחב</PresentationFormat>
  <Paragraphs>445</Paragraphs>
  <Slides>50</Slides>
  <Notes>49</Notes>
  <HiddenSlides>0</HiddenSlides>
  <MMClips>5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50</vt:i4>
      </vt:variant>
    </vt:vector>
  </HeadingPairs>
  <TitlesOfParts>
    <vt:vector size="57" baseType="lpstr">
      <vt:lpstr>Wingdings</vt:lpstr>
      <vt:lpstr>Varela Round</vt:lpstr>
      <vt:lpstr>Roboto</vt:lpstr>
      <vt:lpstr>Calibri</vt:lpstr>
      <vt:lpstr>Droid Sans</vt:lpstr>
      <vt:lpstr>Arial</vt:lpstr>
      <vt:lpstr>ערכת נושא Office</vt:lpstr>
      <vt:lpstr>מערכת שידורים לאומית</vt:lpstr>
      <vt:lpstr>Free to Be You and Me</vt:lpstr>
      <vt:lpstr>Today we are going to learn</vt:lpstr>
      <vt:lpstr>History </vt:lpstr>
      <vt:lpstr>Famous Musicians Involved</vt:lpstr>
      <vt:lpstr>Brainstorm</vt:lpstr>
      <vt:lpstr>Let’s watch:</vt:lpstr>
      <vt:lpstr>Phrasal Verbs</vt:lpstr>
      <vt:lpstr>Free To Be You And Me</vt:lpstr>
      <vt:lpstr>from where we are</vt:lpstr>
      <vt:lpstr>take my hand</vt:lpstr>
      <vt:lpstr>his own man / her own woman</vt:lpstr>
      <vt:lpstr>lend your voice</vt:lpstr>
      <vt:lpstr>come along</vt:lpstr>
      <vt:lpstr>come with me</vt:lpstr>
      <vt:lpstr>to a land</vt:lpstr>
      <vt:lpstr>Listen Again</vt:lpstr>
      <vt:lpstr>Analysis</vt:lpstr>
      <vt:lpstr>מצגת של PowerPoint‏</vt:lpstr>
      <vt:lpstr>מצגת של PowerPoint‏</vt:lpstr>
      <vt:lpstr>מצגת של PowerPoint‏</vt:lpstr>
      <vt:lpstr>Grammar Note</vt:lpstr>
      <vt:lpstr>Relative Pronouns</vt:lpstr>
      <vt:lpstr>Relative Pronouns</vt:lpstr>
      <vt:lpstr>Listen and Write </vt:lpstr>
      <vt:lpstr>Welcome Back! Free to Be You and Me</vt:lpstr>
      <vt:lpstr>Today we are going to learn</vt:lpstr>
      <vt:lpstr>מצגת של PowerPoint‏</vt:lpstr>
      <vt:lpstr>Structure of a Song</vt:lpstr>
      <vt:lpstr>Structure of a Song</vt:lpstr>
      <vt:lpstr>Structure of a Song</vt:lpstr>
      <vt:lpstr>Structure of a Song</vt:lpstr>
      <vt:lpstr>Let’s watch and listen again:</vt:lpstr>
      <vt:lpstr>review vocabulary</vt:lpstr>
      <vt:lpstr>Free To Be You And Me</vt:lpstr>
      <vt:lpstr>From where we are</vt:lpstr>
      <vt:lpstr>take my hand</vt:lpstr>
      <vt:lpstr>his own man / her own woman</vt:lpstr>
      <vt:lpstr>lend your voice</vt:lpstr>
      <vt:lpstr>come along</vt:lpstr>
      <vt:lpstr>come with me</vt:lpstr>
      <vt:lpstr>to a land</vt:lpstr>
      <vt:lpstr>Structure of a song</vt:lpstr>
      <vt:lpstr>Task </vt:lpstr>
      <vt:lpstr>Creative Writing </vt:lpstr>
      <vt:lpstr>Creative Writing </vt:lpstr>
      <vt:lpstr>Creative Writing </vt:lpstr>
      <vt:lpstr>Creative Writing </vt:lpstr>
      <vt:lpstr>Listen and Write </vt:lpstr>
      <vt:lpstr>השימוש ביצירות במהלך שידור זה נעשה לפי סעיף 27א לחוק זכות יוצרים, תשס"ח-2007. אם הינך בעל הזכויות באחת היצירות, באפשרותך לבקש מאיתנו לחדול מהשימוש ביצירה,  זאת באמצעות פנייה לדוא"ל 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Gail Singer</dc:creator>
  <cp:lastModifiedBy>bahaa.misrad@gmail.com</cp:lastModifiedBy>
  <cp:revision>17</cp:revision>
  <dcterms:modified xsi:type="dcterms:W3CDTF">2021-11-08T11:27:24Z</dcterms:modified>
</cp:coreProperties>
</file>