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57" r:id="rId2"/>
    <p:sldId id="262" r:id="rId3"/>
    <p:sldId id="263" r:id="rId4"/>
    <p:sldId id="298" r:id="rId5"/>
    <p:sldId id="299" r:id="rId6"/>
    <p:sldId id="300" r:id="rId7"/>
    <p:sldId id="313" r:id="rId8"/>
    <p:sldId id="301" r:id="rId9"/>
    <p:sldId id="311" r:id="rId10"/>
    <p:sldId id="309" r:id="rId11"/>
    <p:sldId id="312" r:id="rId12"/>
    <p:sldId id="302" r:id="rId13"/>
    <p:sldId id="304" r:id="rId14"/>
    <p:sldId id="305" r:id="rId15"/>
    <p:sldId id="279" r:id="rId16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075368-D13B-4FE9-A6C7-E34028FFC813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48179E5-21F3-4741-9BD0-C8D7115E3B03}">
      <dgm:prSet phldrT="[טקסט]" custT="1"/>
      <dgm:spPr/>
      <dgm:t>
        <a:bodyPr/>
        <a:lstStyle/>
        <a:p>
          <a:pPr rtl="1"/>
          <a:r>
            <a:rPr lang="ar-SA" sz="2000" dirty="0"/>
            <a:t>الفاعل/</a:t>
          </a:r>
        </a:p>
        <a:p>
          <a:pPr rtl="1"/>
          <a:r>
            <a:rPr lang="ar-SA" sz="2000" dirty="0"/>
            <a:t>نائب الفاعل</a:t>
          </a:r>
          <a:endParaRPr lang="he-IL" sz="2000" dirty="0"/>
        </a:p>
      </dgm:t>
    </dgm:pt>
    <dgm:pt modelId="{89683D6B-C3F5-4870-ADD7-46FAE5F10728}" type="parTrans" cxnId="{E2DBBED2-FA77-4717-A7E2-F340556EA5C8}">
      <dgm:prSet/>
      <dgm:spPr/>
      <dgm:t>
        <a:bodyPr/>
        <a:lstStyle/>
        <a:p>
          <a:pPr rtl="1"/>
          <a:endParaRPr lang="he-IL"/>
        </a:p>
      </dgm:t>
    </dgm:pt>
    <dgm:pt modelId="{F46F9D50-C677-4D19-8D89-2229BAB73392}" type="sibTrans" cxnId="{E2DBBED2-FA77-4717-A7E2-F340556EA5C8}">
      <dgm:prSet/>
      <dgm:spPr/>
      <dgm:t>
        <a:bodyPr/>
        <a:lstStyle/>
        <a:p>
          <a:pPr rtl="1"/>
          <a:endParaRPr lang="he-IL"/>
        </a:p>
      </dgm:t>
    </dgm:pt>
    <dgm:pt modelId="{CC387350-E060-40C4-9160-7E12ED44558C}">
      <dgm:prSet phldrT="[טקסט]" custT="1"/>
      <dgm:spPr/>
      <dgm:t>
        <a:bodyPr/>
        <a:lstStyle/>
        <a:p>
          <a:pPr rtl="1"/>
          <a:r>
            <a:rPr lang="ar-SA" sz="1800" dirty="0"/>
            <a:t>اسم مفرد</a:t>
          </a:r>
          <a:endParaRPr lang="he-IL" sz="1800" dirty="0"/>
        </a:p>
      </dgm:t>
    </dgm:pt>
    <dgm:pt modelId="{4ACD3446-CC54-48CA-86F5-69249A41F2B3}" type="parTrans" cxnId="{898F7890-364D-49BE-B13A-E0406A80AE54}">
      <dgm:prSet custT="1"/>
      <dgm:spPr/>
      <dgm:t>
        <a:bodyPr/>
        <a:lstStyle/>
        <a:p>
          <a:pPr rtl="1"/>
          <a:endParaRPr lang="he-IL" sz="700"/>
        </a:p>
      </dgm:t>
    </dgm:pt>
    <dgm:pt modelId="{F8C57F39-9D8F-4166-97E0-1A9C02192092}" type="sibTrans" cxnId="{898F7890-364D-49BE-B13A-E0406A80AE54}">
      <dgm:prSet/>
      <dgm:spPr/>
      <dgm:t>
        <a:bodyPr/>
        <a:lstStyle/>
        <a:p>
          <a:pPr rtl="1"/>
          <a:endParaRPr lang="he-IL"/>
        </a:p>
      </dgm:t>
    </dgm:pt>
    <dgm:pt modelId="{2369DADE-A3ED-430A-819F-C795CEB070BC}">
      <dgm:prSet phldrT="[טקסט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800" dirty="0"/>
            <a:t>مصدر مؤوّل</a:t>
          </a:r>
          <a:endParaRPr lang="he-IL" sz="1800" dirty="0"/>
        </a:p>
        <a:p>
          <a:pPr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dirty="0"/>
        </a:p>
      </dgm:t>
    </dgm:pt>
    <dgm:pt modelId="{66CA0433-A02F-4496-AA5F-3079C5E67992}" type="parTrans" cxnId="{62E39B9F-C345-4240-9FD5-D1270E945ACB}">
      <dgm:prSet custT="1"/>
      <dgm:spPr/>
      <dgm:t>
        <a:bodyPr/>
        <a:lstStyle/>
        <a:p>
          <a:pPr rtl="1"/>
          <a:endParaRPr lang="he-IL" sz="700"/>
        </a:p>
      </dgm:t>
    </dgm:pt>
    <dgm:pt modelId="{3CAA68B5-C9BF-4B6B-9890-BCAC3E1CBF03}" type="sibTrans" cxnId="{62E39B9F-C345-4240-9FD5-D1270E945ACB}">
      <dgm:prSet/>
      <dgm:spPr/>
      <dgm:t>
        <a:bodyPr/>
        <a:lstStyle/>
        <a:p>
          <a:pPr rtl="1"/>
          <a:endParaRPr lang="he-IL"/>
        </a:p>
      </dgm:t>
    </dgm:pt>
    <dgm:pt modelId="{8C227D22-80B2-42DF-9FED-B4F9342C23B0}">
      <dgm:prSet phldrT="[טקסט]" custT="1"/>
      <dgm:spPr/>
      <dgm:t>
        <a:bodyPr/>
        <a:lstStyle/>
        <a:p>
          <a:pPr rtl="1"/>
          <a:r>
            <a:rPr lang="ar-SA" sz="1800" dirty="0"/>
            <a:t>ضمير متّصل: ضمائر الرّفع</a:t>
          </a:r>
          <a:endParaRPr lang="he-IL" sz="1800" dirty="0"/>
        </a:p>
      </dgm:t>
    </dgm:pt>
    <dgm:pt modelId="{4D3F570F-D5E6-4619-BFD4-72ADB3961254}" type="parTrans" cxnId="{6E4552A2-4DF6-41B9-AC3F-67446573889E}">
      <dgm:prSet custT="1"/>
      <dgm:spPr/>
      <dgm:t>
        <a:bodyPr/>
        <a:lstStyle/>
        <a:p>
          <a:pPr rtl="1"/>
          <a:endParaRPr lang="he-IL" sz="700"/>
        </a:p>
      </dgm:t>
    </dgm:pt>
    <dgm:pt modelId="{D08F71B3-4EC7-4C69-84B9-EEF880695E8F}" type="sibTrans" cxnId="{6E4552A2-4DF6-41B9-AC3F-67446573889E}">
      <dgm:prSet/>
      <dgm:spPr/>
      <dgm:t>
        <a:bodyPr/>
        <a:lstStyle/>
        <a:p>
          <a:pPr rtl="1"/>
          <a:endParaRPr lang="he-IL"/>
        </a:p>
      </dgm:t>
    </dgm:pt>
    <dgm:pt modelId="{A6649120-9BB0-49EF-A7AC-D4AA3EAF2664}">
      <dgm:prSet phldrT="[טקסט]" custT="1"/>
      <dgm:spPr/>
      <dgm:t>
        <a:bodyPr/>
        <a:lstStyle/>
        <a:p>
          <a:pPr rtl="1"/>
          <a:r>
            <a:rPr lang="ar-SA" sz="1800" dirty="0"/>
            <a:t>ضمير مستتر</a:t>
          </a:r>
          <a:endParaRPr lang="he-IL" sz="1800" dirty="0"/>
        </a:p>
      </dgm:t>
    </dgm:pt>
    <dgm:pt modelId="{489620BB-E3D4-4BA1-A345-61AE5A186C02}" type="parTrans" cxnId="{4315B1D3-A50C-41CE-8152-DF7B16FDCB2B}">
      <dgm:prSet custT="1"/>
      <dgm:spPr/>
      <dgm:t>
        <a:bodyPr/>
        <a:lstStyle/>
        <a:p>
          <a:pPr rtl="1"/>
          <a:endParaRPr lang="he-IL" sz="700"/>
        </a:p>
      </dgm:t>
    </dgm:pt>
    <dgm:pt modelId="{078681D6-B1E5-4390-A4EB-9AFCB42A9F93}" type="sibTrans" cxnId="{4315B1D3-A50C-41CE-8152-DF7B16FDCB2B}">
      <dgm:prSet/>
      <dgm:spPr/>
      <dgm:t>
        <a:bodyPr/>
        <a:lstStyle/>
        <a:p>
          <a:pPr rtl="1"/>
          <a:endParaRPr lang="he-IL"/>
        </a:p>
      </dgm:t>
    </dgm:pt>
    <dgm:pt modelId="{DA02BF1C-1F4E-4B88-8C41-FB1549E476F8}" type="pres">
      <dgm:prSet presAssocID="{57075368-D13B-4FE9-A6C7-E34028FFC81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E1CB6CE-9230-4199-A95C-277947CF31E8}" type="pres">
      <dgm:prSet presAssocID="{748179E5-21F3-4741-9BD0-C8D7115E3B03}" presName="centerShape" presStyleLbl="node0" presStyleIdx="0" presStyleCnt="1" custScaleX="127339" custScaleY="123814"/>
      <dgm:spPr/>
    </dgm:pt>
    <dgm:pt modelId="{DA979236-1C20-4019-ACCC-412D7416632F}" type="pres">
      <dgm:prSet presAssocID="{4ACD3446-CC54-48CA-86F5-69249A41F2B3}" presName="Name9" presStyleLbl="parChTrans1D2" presStyleIdx="0" presStyleCnt="4" custScaleX="2000000" custScaleY="123813"/>
      <dgm:spPr/>
    </dgm:pt>
    <dgm:pt modelId="{D748F01F-850C-417E-BD95-B658D253A64F}" type="pres">
      <dgm:prSet presAssocID="{4ACD3446-CC54-48CA-86F5-69249A41F2B3}" presName="connTx" presStyleLbl="parChTrans1D2" presStyleIdx="0" presStyleCnt="4"/>
      <dgm:spPr/>
    </dgm:pt>
    <dgm:pt modelId="{BDBAE2F1-4DD9-4A92-BBCF-C736985CD499}" type="pres">
      <dgm:prSet presAssocID="{CC387350-E060-40C4-9160-7E12ED44558C}" presName="node" presStyleLbl="node1" presStyleIdx="0" presStyleCnt="4" custScaleX="127339" custScaleY="123814" custRadScaleRad="100183">
        <dgm:presLayoutVars>
          <dgm:bulletEnabled val="1"/>
        </dgm:presLayoutVars>
      </dgm:prSet>
      <dgm:spPr/>
    </dgm:pt>
    <dgm:pt modelId="{3DA06862-CB56-4EB4-88FD-CE0C3C068825}" type="pres">
      <dgm:prSet presAssocID="{66CA0433-A02F-4496-AA5F-3079C5E67992}" presName="Name9" presStyleLbl="parChTrans1D2" presStyleIdx="1" presStyleCnt="4" custScaleX="2000000" custScaleY="123813"/>
      <dgm:spPr/>
    </dgm:pt>
    <dgm:pt modelId="{4F57D123-B650-4824-83CE-FBDEA8EBA46B}" type="pres">
      <dgm:prSet presAssocID="{66CA0433-A02F-4496-AA5F-3079C5E67992}" presName="connTx" presStyleLbl="parChTrans1D2" presStyleIdx="1" presStyleCnt="4"/>
      <dgm:spPr/>
    </dgm:pt>
    <dgm:pt modelId="{D39DEBDF-6EEF-4DE5-8049-A9D8B26F9C16}" type="pres">
      <dgm:prSet presAssocID="{2369DADE-A3ED-430A-819F-C795CEB070BC}" presName="node" presStyleLbl="node1" presStyleIdx="1" presStyleCnt="4" custScaleX="127339" custScaleY="123814">
        <dgm:presLayoutVars>
          <dgm:bulletEnabled val="1"/>
        </dgm:presLayoutVars>
      </dgm:prSet>
      <dgm:spPr/>
    </dgm:pt>
    <dgm:pt modelId="{495230F7-5D1E-4151-9373-78B0C69B20B9}" type="pres">
      <dgm:prSet presAssocID="{4D3F570F-D5E6-4619-BFD4-72ADB3961254}" presName="Name9" presStyleLbl="parChTrans1D2" presStyleIdx="2" presStyleCnt="4" custScaleX="2000000" custScaleY="123813"/>
      <dgm:spPr/>
    </dgm:pt>
    <dgm:pt modelId="{786C6F25-5DFC-469F-AECD-0F22212F4996}" type="pres">
      <dgm:prSet presAssocID="{4D3F570F-D5E6-4619-BFD4-72ADB3961254}" presName="connTx" presStyleLbl="parChTrans1D2" presStyleIdx="2" presStyleCnt="4"/>
      <dgm:spPr/>
    </dgm:pt>
    <dgm:pt modelId="{69F60CD7-DCDA-4DB4-8A61-6E2AA845A7AE}" type="pres">
      <dgm:prSet presAssocID="{8C227D22-80B2-42DF-9FED-B4F9342C23B0}" presName="node" presStyleLbl="node1" presStyleIdx="2" presStyleCnt="4" custScaleX="127339" custScaleY="123814">
        <dgm:presLayoutVars>
          <dgm:bulletEnabled val="1"/>
        </dgm:presLayoutVars>
      </dgm:prSet>
      <dgm:spPr/>
    </dgm:pt>
    <dgm:pt modelId="{2220EDD3-CAD9-4EA1-A2FF-0091958200DE}" type="pres">
      <dgm:prSet presAssocID="{489620BB-E3D4-4BA1-A345-61AE5A186C02}" presName="Name9" presStyleLbl="parChTrans1D2" presStyleIdx="3" presStyleCnt="4" custScaleX="2000000" custScaleY="123813"/>
      <dgm:spPr/>
    </dgm:pt>
    <dgm:pt modelId="{23584F25-13CB-4DB9-82B4-FF99F0D58BC7}" type="pres">
      <dgm:prSet presAssocID="{489620BB-E3D4-4BA1-A345-61AE5A186C02}" presName="connTx" presStyleLbl="parChTrans1D2" presStyleIdx="3" presStyleCnt="4"/>
      <dgm:spPr/>
    </dgm:pt>
    <dgm:pt modelId="{363864D8-7A0A-4369-A0D8-3CB25AE44F38}" type="pres">
      <dgm:prSet presAssocID="{A6649120-9BB0-49EF-A7AC-D4AA3EAF2664}" presName="node" presStyleLbl="node1" presStyleIdx="3" presStyleCnt="4" custScaleX="127339" custScaleY="123814">
        <dgm:presLayoutVars>
          <dgm:bulletEnabled val="1"/>
        </dgm:presLayoutVars>
      </dgm:prSet>
      <dgm:spPr/>
    </dgm:pt>
  </dgm:ptLst>
  <dgm:cxnLst>
    <dgm:cxn modelId="{7451DA10-54B3-4E0D-A7A4-2F0288E83019}" type="presOf" srcId="{A6649120-9BB0-49EF-A7AC-D4AA3EAF2664}" destId="{363864D8-7A0A-4369-A0D8-3CB25AE44F38}" srcOrd="0" destOrd="0" presId="urn:microsoft.com/office/officeart/2005/8/layout/radial1"/>
    <dgm:cxn modelId="{34104C15-650A-42D5-98D7-A1195EAEAD9F}" type="presOf" srcId="{CC387350-E060-40C4-9160-7E12ED44558C}" destId="{BDBAE2F1-4DD9-4A92-BBCF-C736985CD499}" srcOrd="0" destOrd="0" presId="urn:microsoft.com/office/officeart/2005/8/layout/radial1"/>
    <dgm:cxn modelId="{A2B75823-3F41-48FD-A934-CE9586BE7F7B}" type="presOf" srcId="{2369DADE-A3ED-430A-819F-C795CEB070BC}" destId="{D39DEBDF-6EEF-4DE5-8049-A9D8B26F9C16}" srcOrd="0" destOrd="0" presId="urn:microsoft.com/office/officeart/2005/8/layout/radial1"/>
    <dgm:cxn modelId="{6065882F-5DC3-494F-8182-A3BE2E4D9AC4}" type="presOf" srcId="{4D3F570F-D5E6-4619-BFD4-72ADB3961254}" destId="{495230F7-5D1E-4151-9373-78B0C69B20B9}" srcOrd="0" destOrd="0" presId="urn:microsoft.com/office/officeart/2005/8/layout/radial1"/>
    <dgm:cxn modelId="{C7467D65-CD24-4310-AD1A-D64E3375D67F}" type="presOf" srcId="{66CA0433-A02F-4496-AA5F-3079C5E67992}" destId="{4F57D123-B650-4824-83CE-FBDEA8EBA46B}" srcOrd="1" destOrd="0" presId="urn:microsoft.com/office/officeart/2005/8/layout/radial1"/>
    <dgm:cxn modelId="{898F7890-364D-49BE-B13A-E0406A80AE54}" srcId="{748179E5-21F3-4741-9BD0-C8D7115E3B03}" destId="{CC387350-E060-40C4-9160-7E12ED44558C}" srcOrd="0" destOrd="0" parTransId="{4ACD3446-CC54-48CA-86F5-69249A41F2B3}" sibTransId="{F8C57F39-9D8F-4166-97E0-1A9C02192092}"/>
    <dgm:cxn modelId="{E9ABBA9A-4C65-41AF-BDE6-4D65AF1B5A29}" type="presOf" srcId="{57075368-D13B-4FE9-A6C7-E34028FFC813}" destId="{DA02BF1C-1F4E-4B88-8C41-FB1549E476F8}" srcOrd="0" destOrd="0" presId="urn:microsoft.com/office/officeart/2005/8/layout/radial1"/>
    <dgm:cxn modelId="{62E39B9F-C345-4240-9FD5-D1270E945ACB}" srcId="{748179E5-21F3-4741-9BD0-C8D7115E3B03}" destId="{2369DADE-A3ED-430A-819F-C795CEB070BC}" srcOrd="1" destOrd="0" parTransId="{66CA0433-A02F-4496-AA5F-3079C5E67992}" sibTransId="{3CAA68B5-C9BF-4B6B-9890-BCAC3E1CBF03}"/>
    <dgm:cxn modelId="{6E4552A2-4DF6-41B9-AC3F-67446573889E}" srcId="{748179E5-21F3-4741-9BD0-C8D7115E3B03}" destId="{8C227D22-80B2-42DF-9FED-B4F9342C23B0}" srcOrd="2" destOrd="0" parTransId="{4D3F570F-D5E6-4619-BFD4-72ADB3961254}" sibTransId="{D08F71B3-4EC7-4C69-84B9-EEF880695E8F}"/>
    <dgm:cxn modelId="{B0A29FA9-B309-4368-B93A-E3C7E12468F4}" type="presOf" srcId="{4D3F570F-D5E6-4619-BFD4-72ADB3961254}" destId="{786C6F25-5DFC-469F-AECD-0F22212F4996}" srcOrd="1" destOrd="0" presId="urn:microsoft.com/office/officeart/2005/8/layout/radial1"/>
    <dgm:cxn modelId="{EC21C3AA-0FC9-40FE-BE47-C10E1C62DDF9}" type="presOf" srcId="{489620BB-E3D4-4BA1-A345-61AE5A186C02}" destId="{2220EDD3-CAD9-4EA1-A2FF-0091958200DE}" srcOrd="0" destOrd="0" presId="urn:microsoft.com/office/officeart/2005/8/layout/radial1"/>
    <dgm:cxn modelId="{360C8DAB-0138-4D26-8656-09C9732D9596}" type="presOf" srcId="{748179E5-21F3-4741-9BD0-C8D7115E3B03}" destId="{9E1CB6CE-9230-4199-A95C-277947CF31E8}" srcOrd="0" destOrd="0" presId="urn:microsoft.com/office/officeart/2005/8/layout/radial1"/>
    <dgm:cxn modelId="{106292B7-E94C-4DFE-A0F8-D69F18787535}" type="presOf" srcId="{4ACD3446-CC54-48CA-86F5-69249A41F2B3}" destId="{D748F01F-850C-417E-BD95-B658D253A64F}" srcOrd="1" destOrd="0" presId="urn:microsoft.com/office/officeart/2005/8/layout/radial1"/>
    <dgm:cxn modelId="{7D7280C1-A77C-4226-B571-9CEDAECC1C04}" type="presOf" srcId="{4ACD3446-CC54-48CA-86F5-69249A41F2B3}" destId="{DA979236-1C20-4019-ACCC-412D7416632F}" srcOrd="0" destOrd="0" presId="urn:microsoft.com/office/officeart/2005/8/layout/radial1"/>
    <dgm:cxn modelId="{E2DBBED2-FA77-4717-A7E2-F340556EA5C8}" srcId="{57075368-D13B-4FE9-A6C7-E34028FFC813}" destId="{748179E5-21F3-4741-9BD0-C8D7115E3B03}" srcOrd="0" destOrd="0" parTransId="{89683D6B-C3F5-4870-ADD7-46FAE5F10728}" sibTransId="{F46F9D50-C677-4D19-8D89-2229BAB73392}"/>
    <dgm:cxn modelId="{4315B1D3-A50C-41CE-8152-DF7B16FDCB2B}" srcId="{748179E5-21F3-4741-9BD0-C8D7115E3B03}" destId="{A6649120-9BB0-49EF-A7AC-D4AA3EAF2664}" srcOrd="3" destOrd="0" parTransId="{489620BB-E3D4-4BA1-A345-61AE5A186C02}" sibTransId="{078681D6-B1E5-4390-A4EB-9AFCB42A9F93}"/>
    <dgm:cxn modelId="{9A7512D5-41EA-48D4-B660-220055167C8D}" type="presOf" srcId="{66CA0433-A02F-4496-AA5F-3079C5E67992}" destId="{3DA06862-CB56-4EB4-88FD-CE0C3C068825}" srcOrd="0" destOrd="0" presId="urn:microsoft.com/office/officeart/2005/8/layout/radial1"/>
    <dgm:cxn modelId="{47B76DDE-5125-463E-A06C-8896DB269D7C}" type="presOf" srcId="{8C227D22-80B2-42DF-9FED-B4F9342C23B0}" destId="{69F60CD7-DCDA-4DB4-8A61-6E2AA845A7AE}" srcOrd="0" destOrd="0" presId="urn:microsoft.com/office/officeart/2005/8/layout/radial1"/>
    <dgm:cxn modelId="{CCBA23E8-053C-4E51-8AEE-DA7DFCDEC109}" type="presOf" srcId="{489620BB-E3D4-4BA1-A345-61AE5A186C02}" destId="{23584F25-13CB-4DB9-82B4-FF99F0D58BC7}" srcOrd="1" destOrd="0" presId="urn:microsoft.com/office/officeart/2005/8/layout/radial1"/>
    <dgm:cxn modelId="{85E9DAFB-FBA8-4019-9B7A-EB730698170B}" type="presParOf" srcId="{DA02BF1C-1F4E-4B88-8C41-FB1549E476F8}" destId="{9E1CB6CE-9230-4199-A95C-277947CF31E8}" srcOrd="0" destOrd="0" presId="urn:microsoft.com/office/officeart/2005/8/layout/radial1"/>
    <dgm:cxn modelId="{A323945C-97C0-4BB4-A5F6-53CD66E30647}" type="presParOf" srcId="{DA02BF1C-1F4E-4B88-8C41-FB1549E476F8}" destId="{DA979236-1C20-4019-ACCC-412D7416632F}" srcOrd="1" destOrd="0" presId="urn:microsoft.com/office/officeart/2005/8/layout/radial1"/>
    <dgm:cxn modelId="{DCFD9CFC-983E-426D-B6ED-50A1DAA7803B}" type="presParOf" srcId="{DA979236-1C20-4019-ACCC-412D7416632F}" destId="{D748F01F-850C-417E-BD95-B658D253A64F}" srcOrd="0" destOrd="0" presId="urn:microsoft.com/office/officeart/2005/8/layout/radial1"/>
    <dgm:cxn modelId="{993A16C4-6D10-48CE-8C83-7710D6A60270}" type="presParOf" srcId="{DA02BF1C-1F4E-4B88-8C41-FB1549E476F8}" destId="{BDBAE2F1-4DD9-4A92-BBCF-C736985CD499}" srcOrd="2" destOrd="0" presId="urn:microsoft.com/office/officeart/2005/8/layout/radial1"/>
    <dgm:cxn modelId="{18EB2B3F-5AEF-40C3-9E42-7D5AC7466568}" type="presParOf" srcId="{DA02BF1C-1F4E-4B88-8C41-FB1549E476F8}" destId="{3DA06862-CB56-4EB4-88FD-CE0C3C068825}" srcOrd="3" destOrd="0" presId="urn:microsoft.com/office/officeart/2005/8/layout/radial1"/>
    <dgm:cxn modelId="{340611ED-92DE-454B-BF7A-49111AF6D709}" type="presParOf" srcId="{3DA06862-CB56-4EB4-88FD-CE0C3C068825}" destId="{4F57D123-B650-4824-83CE-FBDEA8EBA46B}" srcOrd="0" destOrd="0" presId="urn:microsoft.com/office/officeart/2005/8/layout/radial1"/>
    <dgm:cxn modelId="{4C8BD161-3F10-4CC2-8C0E-7F5FA12B5029}" type="presParOf" srcId="{DA02BF1C-1F4E-4B88-8C41-FB1549E476F8}" destId="{D39DEBDF-6EEF-4DE5-8049-A9D8B26F9C16}" srcOrd="4" destOrd="0" presId="urn:microsoft.com/office/officeart/2005/8/layout/radial1"/>
    <dgm:cxn modelId="{ACD37968-654B-464E-9531-5D8B821B405A}" type="presParOf" srcId="{DA02BF1C-1F4E-4B88-8C41-FB1549E476F8}" destId="{495230F7-5D1E-4151-9373-78B0C69B20B9}" srcOrd="5" destOrd="0" presId="urn:microsoft.com/office/officeart/2005/8/layout/radial1"/>
    <dgm:cxn modelId="{DFC60F3E-F2B0-49FC-B5FB-39FA08B53CCF}" type="presParOf" srcId="{495230F7-5D1E-4151-9373-78B0C69B20B9}" destId="{786C6F25-5DFC-469F-AECD-0F22212F4996}" srcOrd="0" destOrd="0" presId="urn:microsoft.com/office/officeart/2005/8/layout/radial1"/>
    <dgm:cxn modelId="{CC99567B-EE49-4E7E-ACE7-266E8B81DE8D}" type="presParOf" srcId="{DA02BF1C-1F4E-4B88-8C41-FB1549E476F8}" destId="{69F60CD7-DCDA-4DB4-8A61-6E2AA845A7AE}" srcOrd="6" destOrd="0" presId="urn:microsoft.com/office/officeart/2005/8/layout/radial1"/>
    <dgm:cxn modelId="{98560F16-E8DB-4728-8F11-5C425EFDF13C}" type="presParOf" srcId="{DA02BF1C-1F4E-4B88-8C41-FB1549E476F8}" destId="{2220EDD3-CAD9-4EA1-A2FF-0091958200DE}" srcOrd="7" destOrd="0" presId="urn:microsoft.com/office/officeart/2005/8/layout/radial1"/>
    <dgm:cxn modelId="{809E2E13-0443-4485-A9F1-7C7441933AB7}" type="presParOf" srcId="{2220EDD3-CAD9-4EA1-A2FF-0091958200DE}" destId="{23584F25-13CB-4DB9-82B4-FF99F0D58BC7}" srcOrd="0" destOrd="0" presId="urn:microsoft.com/office/officeart/2005/8/layout/radial1"/>
    <dgm:cxn modelId="{7335A295-F456-480C-BCA1-F5664644B228}" type="presParOf" srcId="{DA02BF1C-1F4E-4B88-8C41-FB1549E476F8}" destId="{363864D8-7A0A-4369-A0D8-3CB25AE44F38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F8C840-0867-43EC-9FA4-6171D8AF331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4601230-CA00-44FA-9F3C-58D9F0C987D3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ضمائر الرّفع </a:t>
          </a:r>
          <a:r>
            <a:rPr lang="ar-SA" dirty="0" err="1">
              <a:latin typeface="Arial" panose="020B0604020202020204" pitchFamily="34" charset="0"/>
              <a:cs typeface="Arial" panose="020B0604020202020204" pitchFamily="34" charset="0"/>
            </a:rPr>
            <a:t>المتّصةَ</a:t>
          </a:r>
          <a:endParaRPr lang="he-IL" dirty="0">
            <a:latin typeface="Arial" panose="020B0604020202020204" pitchFamily="34" charset="0"/>
          </a:endParaRPr>
        </a:p>
      </dgm:t>
    </dgm:pt>
    <dgm:pt modelId="{A43F5332-80B7-4256-8F65-8A87CAFB5B11}" type="parTrans" cxnId="{68502B06-1840-45A9-BD50-FCDFBE48A4E9}">
      <dgm:prSet/>
      <dgm:spPr/>
      <dgm:t>
        <a:bodyPr/>
        <a:lstStyle/>
        <a:p>
          <a:pPr rtl="1"/>
          <a:endParaRPr lang="he-IL"/>
        </a:p>
      </dgm:t>
    </dgm:pt>
    <dgm:pt modelId="{83137957-82B5-46AB-8456-DBF6744A08A3}" type="sibTrans" cxnId="{68502B06-1840-45A9-BD50-FCDFBE48A4E9}">
      <dgm:prSet/>
      <dgm:spPr/>
      <dgm:t>
        <a:bodyPr/>
        <a:lstStyle/>
        <a:p>
          <a:pPr rtl="1"/>
          <a:endParaRPr lang="he-IL"/>
        </a:p>
      </dgm:t>
    </dgm:pt>
    <dgm:pt modelId="{9E1CF615-93C7-4ED1-9739-600E8A90D6E9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التّاء المتحرّكة</a:t>
          </a:r>
          <a:endParaRPr lang="he-IL" dirty="0">
            <a:latin typeface="Arial" panose="020B0604020202020204" pitchFamily="34" charset="0"/>
          </a:endParaRPr>
        </a:p>
      </dgm:t>
    </dgm:pt>
    <dgm:pt modelId="{398F4EA6-0AF5-4F6D-BEBE-C2AF3E00EA71}" type="parTrans" cxnId="{D025EC86-92E8-4DF5-B16C-821D5C361A39}">
      <dgm:prSet/>
      <dgm:spPr/>
      <dgm:t>
        <a:bodyPr/>
        <a:lstStyle/>
        <a:p>
          <a:pPr rtl="1"/>
          <a:endParaRPr lang="he-IL"/>
        </a:p>
      </dgm:t>
    </dgm:pt>
    <dgm:pt modelId="{9CD28D9F-409C-4F88-BF08-41C5B1B5EB9A}" type="sibTrans" cxnId="{D025EC86-92E8-4DF5-B16C-821D5C361A39}">
      <dgm:prSet/>
      <dgm:spPr/>
      <dgm:t>
        <a:bodyPr/>
        <a:lstStyle/>
        <a:p>
          <a:pPr rtl="1"/>
          <a:endParaRPr lang="he-IL"/>
        </a:p>
      </dgm:t>
    </dgm:pt>
    <dgm:pt modelId="{1ED1644D-D610-4AEB-9BDF-8194887132AC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نون النّسوة</a:t>
          </a:r>
          <a:endParaRPr lang="he-IL" dirty="0">
            <a:latin typeface="Arial" panose="020B0604020202020204" pitchFamily="34" charset="0"/>
          </a:endParaRPr>
        </a:p>
      </dgm:t>
    </dgm:pt>
    <dgm:pt modelId="{7F030F7E-3788-4728-9700-052550C20EB0}" type="parTrans" cxnId="{F6F7BF6B-2EFE-4ADE-88CB-09047DB4077A}">
      <dgm:prSet/>
      <dgm:spPr/>
      <dgm:t>
        <a:bodyPr/>
        <a:lstStyle/>
        <a:p>
          <a:pPr rtl="1"/>
          <a:endParaRPr lang="he-IL"/>
        </a:p>
      </dgm:t>
    </dgm:pt>
    <dgm:pt modelId="{D440755C-425F-4A76-99AA-A9652C6EEB89}" type="sibTrans" cxnId="{F6F7BF6B-2EFE-4ADE-88CB-09047DB4077A}">
      <dgm:prSet/>
      <dgm:spPr/>
      <dgm:t>
        <a:bodyPr/>
        <a:lstStyle/>
        <a:p>
          <a:pPr rtl="1"/>
          <a:endParaRPr lang="he-IL"/>
        </a:p>
      </dgm:t>
    </dgm:pt>
    <dgm:pt modelId="{218A5500-2962-42DD-A3B4-626C323C0C26}">
      <dgm:prSet phldrT="[טקסט]" custT="1"/>
      <dgm:spPr/>
      <dgm:t>
        <a:bodyPr/>
        <a:lstStyle/>
        <a:p>
          <a:pPr rtl="1"/>
          <a:r>
            <a:rPr lang="ar-SA" sz="2400" dirty="0" err="1">
              <a:latin typeface="Arial" panose="020B0604020202020204" pitchFamily="34" charset="0"/>
              <a:cs typeface="Arial" panose="020B0604020202020204" pitchFamily="34" charset="0"/>
            </a:rPr>
            <a:t>نا</a:t>
          </a:r>
          <a:r>
            <a:rPr lang="ar-SA" sz="2400" dirty="0">
              <a:latin typeface="Arial" panose="020B0604020202020204" pitchFamily="34" charset="0"/>
              <a:cs typeface="Arial" panose="020B0604020202020204" pitchFamily="34" charset="0"/>
            </a:rPr>
            <a:t> الدّالة على الفاعل</a:t>
          </a:r>
          <a:endParaRPr lang="he-IL" sz="2400" dirty="0">
            <a:latin typeface="Arial" panose="020B0604020202020204" pitchFamily="34" charset="0"/>
          </a:endParaRPr>
        </a:p>
      </dgm:t>
    </dgm:pt>
    <dgm:pt modelId="{E4A227CA-3B56-46C0-9A5E-ED6D22700546}" type="parTrans" cxnId="{F4B63E52-B6DA-4F71-A03A-7012733A462E}">
      <dgm:prSet/>
      <dgm:spPr/>
      <dgm:t>
        <a:bodyPr/>
        <a:lstStyle/>
        <a:p>
          <a:pPr rtl="1"/>
          <a:endParaRPr lang="he-IL"/>
        </a:p>
      </dgm:t>
    </dgm:pt>
    <dgm:pt modelId="{598921FF-9E90-43CF-A1EC-2F6A32F248CE}" type="sibTrans" cxnId="{F4B63E52-B6DA-4F71-A03A-7012733A462E}">
      <dgm:prSet/>
      <dgm:spPr/>
      <dgm:t>
        <a:bodyPr/>
        <a:lstStyle/>
        <a:p>
          <a:pPr rtl="1"/>
          <a:endParaRPr lang="he-IL"/>
        </a:p>
      </dgm:t>
    </dgm:pt>
    <dgm:pt modelId="{1C630E91-DD21-44B2-92CC-FEB5BEFAD8A2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ياء المخاطبة</a:t>
          </a:r>
          <a:endParaRPr lang="he-IL" dirty="0">
            <a:latin typeface="Arial" panose="020B0604020202020204" pitchFamily="34" charset="0"/>
          </a:endParaRPr>
        </a:p>
      </dgm:t>
    </dgm:pt>
    <dgm:pt modelId="{A959C8C7-9359-4B5D-92C4-BE9D98F18720}" type="parTrans" cxnId="{6C61A119-4467-47B1-B156-0259F0B1D880}">
      <dgm:prSet/>
      <dgm:spPr/>
      <dgm:t>
        <a:bodyPr/>
        <a:lstStyle/>
        <a:p>
          <a:pPr rtl="1"/>
          <a:endParaRPr lang="he-IL"/>
        </a:p>
      </dgm:t>
    </dgm:pt>
    <dgm:pt modelId="{6E809D02-F056-4B9A-A7CC-9E5CDCE3F4DE}" type="sibTrans" cxnId="{6C61A119-4467-47B1-B156-0259F0B1D880}">
      <dgm:prSet/>
      <dgm:spPr/>
      <dgm:t>
        <a:bodyPr/>
        <a:lstStyle/>
        <a:p>
          <a:pPr rtl="1"/>
          <a:endParaRPr lang="he-IL"/>
        </a:p>
      </dgm:t>
    </dgm:pt>
    <dgm:pt modelId="{DDF375E6-8B24-4559-B0FE-263411747FD9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واو الجماعة</a:t>
          </a:r>
          <a:endParaRPr lang="he-IL" dirty="0">
            <a:latin typeface="Arial" panose="020B0604020202020204" pitchFamily="34" charset="0"/>
          </a:endParaRPr>
        </a:p>
      </dgm:t>
    </dgm:pt>
    <dgm:pt modelId="{FA9F2F72-CEC2-40AE-BF62-F61EAAF73652}" type="parTrans" cxnId="{ED06B71B-CD9D-43F2-861D-1DAFF843F771}">
      <dgm:prSet/>
      <dgm:spPr/>
      <dgm:t>
        <a:bodyPr/>
        <a:lstStyle/>
        <a:p>
          <a:pPr rtl="1"/>
          <a:endParaRPr lang="he-IL"/>
        </a:p>
      </dgm:t>
    </dgm:pt>
    <dgm:pt modelId="{0C870562-1A4F-4B09-A517-31D866FA74FD}" type="sibTrans" cxnId="{ED06B71B-CD9D-43F2-861D-1DAFF843F771}">
      <dgm:prSet/>
      <dgm:spPr/>
      <dgm:t>
        <a:bodyPr/>
        <a:lstStyle/>
        <a:p>
          <a:pPr rtl="1"/>
          <a:endParaRPr lang="he-IL"/>
        </a:p>
      </dgm:t>
    </dgm:pt>
    <dgm:pt modelId="{5B1F45C7-4984-4D71-A417-40FD408EBCC6}">
      <dgm:prSet phldrT="[טקסט]"/>
      <dgm:spPr/>
      <dgm:t>
        <a:bodyPr/>
        <a:lstStyle/>
        <a:p>
          <a:pPr rtl="1"/>
          <a:r>
            <a:rPr lang="ar-SA" dirty="0">
              <a:latin typeface="Arial" panose="020B0604020202020204" pitchFamily="34" charset="0"/>
              <a:cs typeface="Arial" panose="020B0604020202020204" pitchFamily="34" charset="0"/>
            </a:rPr>
            <a:t>ألف الاثنين</a:t>
          </a:r>
          <a:endParaRPr lang="he-IL" dirty="0">
            <a:latin typeface="Arial" panose="020B0604020202020204" pitchFamily="34" charset="0"/>
          </a:endParaRPr>
        </a:p>
      </dgm:t>
    </dgm:pt>
    <dgm:pt modelId="{87FE9115-544F-44A4-9EF2-ECA7245AFC94}" type="parTrans" cxnId="{C42DB285-1074-4FAC-A674-AA795C87A88C}">
      <dgm:prSet/>
      <dgm:spPr/>
      <dgm:t>
        <a:bodyPr/>
        <a:lstStyle/>
        <a:p>
          <a:pPr rtl="1"/>
          <a:endParaRPr lang="he-IL"/>
        </a:p>
      </dgm:t>
    </dgm:pt>
    <dgm:pt modelId="{A346FF6C-94E7-4B30-8EC7-9A0B55BCCE2C}" type="sibTrans" cxnId="{C42DB285-1074-4FAC-A674-AA795C87A88C}">
      <dgm:prSet/>
      <dgm:spPr/>
      <dgm:t>
        <a:bodyPr/>
        <a:lstStyle/>
        <a:p>
          <a:pPr rtl="1"/>
          <a:endParaRPr lang="he-IL"/>
        </a:p>
      </dgm:t>
    </dgm:pt>
    <dgm:pt modelId="{4E18FF39-8110-4FFC-9A76-623BF538A18F}" type="pres">
      <dgm:prSet presAssocID="{3FF8C840-0867-43EC-9FA4-6171D8AF331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26D80B9-226B-4979-BB96-959EF63582A2}" type="pres">
      <dgm:prSet presAssocID="{74601230-CA00-44FA-9F3C-58D9F0C987D3}" presName="root1" presStyleCnt="0"/>
      <dgm:spPr/>
    </dgm:pt>
    <dgm:pt modelId="{79A78948-D46D-4E28-9FBE-982DAAF49332}" type="pres">
      <dgm:prSet presAssocID="{74601230-CA00-44FA-9F3C-58D9F0C987D3}" presName="LevelOneTextNode" presStyleLbl="node0" presStyleIdx="0" presStyleCnt="1">
        <dgm:presLayoutVars>
          <dgm:chPref val="3"/>
        </dgm:presLayoutVars>
      </dgm:prSet>
      <dgm:spPr/>
    </dgm:pt>
    <dgm:pt modelId="{FB2BFFCB-1291-4839-83B7-B9975F8600D2}" type="pres">
      <dgm:prSet presAssocID="{74601230-CA00-44FA-9F3C-58D9F0C987D3}" presName="level2hierChild" presStyleCnt="0"/>
      <dgm:spPr/>
    </dgm:pt>
    <dgm:pt modelId="{29EFC159-3261-4B31-B3D4-326F49BB2B2D}" type="pres">
      <dgm:prSet presAssocID="{398F4EA6-0AF5-4F6D-BEBE-C2AF3E00EA71}" presName="conn2-1" presStyleLbl="parChTrans1D2" presStyleIdx="0" presStyleCnt="6"/>
      <dgm:spPr/>
    </dgm:pt>
    <dgm:pt modelId="{AB35FE59-ECCE-4E9C-B094-DD3B100491FF}" type="pres">
      <dgm:prSet presAssocID="{398F4EA6-0AF5-4F6D-BEBE-C2AF3E00EA71}" presName="connTx" presStyleLbl="parChTrans1D2" presStyleIdx="0" presStyleCnt="6"/>
      <dgm:spPr/>
    </dgm:pt>
    <dgm:pt modelId="{9813530A-1B9E-47CE-A75B-6B96843C7874}" type="pres">
      <dgm:prSet presAssocID="{9E1CF615-93C7-4ED1-9739-600E8A90D6E9}" presName="root2" presStyleCnt="0"/>
      <dgm:spPr/>
    </dgm:pt>
    <dgm:pt modelId="{091563BB-780D-4371-843C-A4908AE414FD}" type="pres">
      <dgm:prSet presAssocID="{9E1CF615-93C7-4ED1-9739-600E8A90D6E9}" presName="LevelTwoTextNode" presStyleLbl="node2" presStyleIdx="0" presStyleCnt="6" custScaleX="101047" custLinFactNeighborX="-1571" custLinFactNeighborY="-183">
        <dgm:presLayoutVars>
          <dgm:chPref val="3"/>
        </dgm:presLayoutVars>
      </dgm:prSet>
      <dgm:spPr/>
    </dgm:pt>
    <dgm:pt modelId="{1BE9A5BD-618E-4294-AC3B-D80CC35A8F34}" type="pres">
      <dgm:prSet presAssocID="{9E1CF615-93C7-4ED1-9739-600E8A90D6E9}" presName="level3hierChild" presStyleCnt="0"/>
      <dgm:spPr/>
    </dgm:pt>
    <dgm:pt modelId="{3A8601DA-26B9-4663-9F6C-BBA5654645DC}" type="pres">
      <dgm:prSet presAssocID="{87FE9115-544F-44A4-9EF2-ECA7245AFC94}" presName="conn2-1" presStyleLbl="parChTrans1D2" presStyleIdx="1" presStyleCnt="6"/>
      <dgm:spPr/>
    </dgm:pt>
    <dgm:pt modelId="{612243DE-A7C8-4613-9568-E7A3662C1DC8}" type="pres">
      <dgm:prSet presAssocID="{87FE9115-544F-44A4-9EF2-ECA7245AFC94}" presName="connTx" presStyleLbl="parChTrans1D2" presStyleIdx="1" presStyleCnt="6"/>
      <dgm:spPr/>
    </dgm:pt>
    <dgm:pt modelId="{15306D81-A378-4402-A587-75CF430AF3FB}" type="pres">
      <dgm:prSet presAssocID="{5B1F45C7-4984-4D71-A417-40FD408EBCC6}" presName="root2" presStyleCnt="0"/>
      <dgm:spPr/>
    </dgm:pt>
    <dgm:pt modelId="{11FA40EE-8A22-4F73-81DA-5BAAC20A35BC}" type="pres">
      <dgm:prSet presAssocID="{5B1F45C7-4984-4D71-A417-40FD408EBCC6}" presName="LevelTwoTextNode" presStyleLbl="node2" presStyleIdx="1" presStyleCnt="6">
        <dgm:presLayoutVars>
          <dgm:chPref val="3"/>
        </dgm:presLayoutVars>
      </dgm:prSet>
      <dgm:spPr/>
    </dgm:pt>
    <dgm:pt modelId="{446D94E6-FBEE-4A58-A26F-4731ABCC71EE}" type="pres">
      <dgm:prSet presAssocID="{5B1F45C7-4984-4D71-A417-40FD408EBCC6}" presName="level3hierChild" presStyleCnt="0"/>
      <dgm:spPr/>
    </dgm:pt>
    <dgm:pt modelId="{A988BE61-5947-45D9-BB1B-507BFAE323FD}" type="pres">
      <dgm:prSet presAssocID="{FA9F2F72-CEC2-40AE-BF62-F61EAAF73652}" presName="conn2-1" presStyleLbl="parChTrans1D2" presStyleIdx="2" presStyleCnt="6"/>
      <dgm:spPr/>
    </dgm:pt>
    <dgm:pt modelId="{F79D6A9E-0998-411E-990E-228E3349F376}" type="pres">
      <dgm:prSet presAssocID="{FA9F2F72-CEC2-40AE-BF62-F61EAAF73652}" presName="connTx" presStyleLbl="parChTrans1D2" presStyleIdx="2" presStyleCnt="6"/>
      <dgm:spPr/>
    </dgm:pt>
    <dgm:pt modelId="{68F2EC03-E20A-4F78-9B8F-C122AA9FEC79}" type="pres">
      <dgm:prSet presAssocID="{DDF375E6-8B24-4559-B0FE-263411747FD9}" presName="root2" presStyleCnt="0"/>
      <dgm:spPr/>
    </dgm:pt>
    <dgm:pt modelId="{242478A8-E45A-44D7-9478-DD9CDA2E9DD2}" type="pres">
      <dgm:prSet presAssocID="{DDF375E6-8B24-4559-B0FE-263411747FD9}" presName="LevelTwoTextNode" presStyleLbl="node2" presStyleIdx="2" presStyleCnt="6">
        <dgm:presLayoutVars>
          <dgm:chPref val="3"/>
        </dgm:presLayoutVars>
      </dgm:prSet>
      <dgm:spPr/>
    </dgm:pt>
    <dgm:pt modelId="{6A18E5B3-6121-4344-817F-C52558165A04}" type="pres">
      <dgm:prSet presAssocID="{DDF375E6-8B24-4559-B0FE-263411747FD9}" presName="level3hierChild" presStyleCnt="0"/>
      <dgm:spPr/>
    </dgm:pt>
    <dgm:pt modelId="{1BC6A311-C4E8-4BFE-ABA2-F6C04E313465}" type="pres">
      <dgm:prSet presAssocID="{A959C8C7-9359-4B5D-92C4-BE9D98F18720}" presName="conn2-1" presStyleLbl="parChTrans1D2" presStyleIdx="3" presStyleCnt="6"/>
      <dgm:spPr/>
    </dgm:pt>
    <dgm:pt modelId="{AEFD6A87-D1FC-4F4C-8DAA-19F9C1CFCB02}" type="pres">
      <dgm:prSet presAssocID="{A959C8C7-9359-4B5D-92C4-BE9D98F18720}" presName="connTx" presStyleLbl="parChTrans1D2" presStyleIdx="3" presStyleCnt="6"/>
      <dgm:spPr/>
    </dgm:pt>
    <dgm:pt modelId="{E9802B06-31FB-4874-A711-B6EC13D51F77}" type="pres">
      <dgm:prSet presAssocID="{1C630E91-DD21-44B2-92CC-FEB5BEFAD8A2}" presName="root2" presStyleCnt="0"/>
      <dgm:spPr/>
    </dgm:pt>
    <dgm:pt modelId="{45AB521C-4439-425D-931D-27DC7D24F4CC}" type="pres">
      <dgm:prSet presAssocID="{1C630E91-DD21-44B2-92CC-FEB5BEFAD8A2}" presName="LevelTwoTextNode" presStyleLbl="node2" presStyleIdx="3" presStyleCnt="6">
        <dgm:presLayoutVars>
          <dgm:chPref val="3"/>
        </dgm:presLayoutVars>
      </dgm:prSet>
      <dgm:spPr/>
    </dgm:pt>
    <dgm:pt modelId="{4CC1867F-A415-4AED-BFF2-836407E8670E}" type="pres">
      <dgm:prSet presAssocID="{1C630E91-DD21-44B2-92CC-FEB5BEFAD8A2}" presName="level3hierChild" presStyleCnt="0"/>
      <dgm:spPr/>
    </dgm:pt>
    <dgm:pt modelId="{DE3CB2B1-F93D-435D-9E86-AA4E4E08E713}" type="pres">
      <dgm:prSet presAssocID="{7F030F7E-3788-4728-9700-052550C20EB0}" presName="conn2-1" presStyleLbl="parChTrans1D2" presStyleIdx="4" presStyleCnt="6"/>
      <dgm:spPr/>
    </dgm:pt>
    <dgm:pt modelId="{710FF89F-E661-4C40-9E9A-3384D109C81D}" type="pres">
      <dgm:prSet presAssocID="{7F030F7E-3788-4728-9700-052550C20EB0}" presName="connTx" presStyleLbl="parChTrans1D2" presStyleIdx="4" presStyleCnt="6"/>
      <dgm:spPr/>
    </dgm:pt>
    <dgm:pt modelId="{157DE759-DEEB-48FE-BEEF-BB04435ECF11}" type="pres">
      <dgm:prSet presAssocID="{1ED1644D-D610-4AEB-9BDF-8194887132AC}" presName="root2" presStyleCnt="0"/>
      <dgm:spPr/>
    </dgm:pt>
    <dgm:pt modelId="{035BFD13-42E3-4D0E-93F7-012A88D3B13E}" type="pres">
      <dgm:prSet presAssocID="{1ED1644D-D610-4AEB-9BDF-8194887132AC}" presName="LevelTwoTextNode" presStyleLbl="node2" presStyleIdx="4" presStyleCnt="6">
        <dgm:presLayoutVars>
          <dgm:chPref val="3"/>
        </dgm:presLayoutVars>
      </dgm:prSet>
      <dgm:spPr/>
    </dgm:pt>
    <dgm:pt modelId="{CA2F7CEA-7B2F-4EDE-AD68-142D0DCFE461}" type="pres">
      <dgm:prSet presAssocID="{1ED1644D-D610-4AEB-9BDF-8194887132AC}" presName="level3hierChild" presStyleCnt="0"/>
      <dgm:spPr/>
    </dgm:pt>
    <dgm:pt modelId="{6136E57F-4496-499A-A8D1-81A7764939F8}" type="pres">
      <dgm:prSet presAssocID="{E4A227CA-3B56-46C0-9A5E-ED6D22700546}" presName="conn2-1" presStyleLbl="parChTrans1D2" presStyleIdx="5" presStyleCnt="6"/>
      <dgm:spPr/>
    </dgm:pt>
    <dgm:pt modelId="{28362F8C-7E69-449E-B8CD-E9FDBDB0D180}" type="pres">
      <dgm:prSet presAssocID="{E4A227CA-3B56-46C0-9A5E-ED6D22700546}" presName="connTx" presStyleLbl="parChTrans1D2" presStyleIdx="5" presStyleCnt="6"/>
      <dgm:spPr/>
    </dgm:pt>
    <dgm:pt modelId="{E6083931-81AA-437A-AB24-ED79A424C706}" type="pres">
      <dgm:prSet presAssocID="{218A5500-2962-42DD-A3B4-626C323C0C26}" presName="root2" presStyleCnt="0"/>
      <dgm:spPr/>
    </dgm:pt>
    <dgm:pt modelId="{87666A0B-2818-4989-8B06-33797C518647}" type="pres">
      <dgm:prSet presAssocID="{218A5500-2962-42DD-A3B4-626C323C0C26}" presName="LevelTwoTextNode" presStyleLbl="node2" presStyleIdx="5" presStyleCnt="6">
        <dgm:presLayoutVars>
          <dgm:chPref val="3"/>
        </dgm:presLayoutVars>
      </dgm:prSet>
      <dgm:spPr/>
    </dgm:pt>
    <dgm:pt modelId="{9BA33510-3969-422D-95D9-3A6CED156DE9}" type="pres">
      <dgm:prSet presAssocID="{218A5500-2962-42DD-A3B4-626C323C0C26}" presName="level3hierChild" presStyleCnt="0"/>
      <dgm:spPr/>
    </dgm:pt>
  </dgm:ptLst>
  <dgm:cxnLst>
    <dgm:cxn modelId="{68502B06-1840-45A9-BD50-FCDFBE48A4E9}" srcId="{3FF8C840-0867-43EC-9FA4-6171D8AF3316}" destId="{74601230-CA00-44FA-9F3C-58D9F0C987D3}" srcOrd="0" destOrd="0" parTransId="{A43F5332-80B7-4256-8F65-8A87CAFB5B11}" sibTransId="{83137957-82B5-46AB-8456-DBF6744A08A3}"/>
    <dgm:cxn modelId="{3B2C0A16-BB4D-4D85-86D2-D28DB611BA8F}" type="presOf" srcId="{FA9F2F72-CEC2-40AE-BF62-F61EAAF73652}" destId="{A988BE61-5947-45D9-BB1B-507BFAE323FD}" srcOrd="0" destOrd="0" presId="urn:microsoft.com/office/officeart/2008/layout/HorizontalMultiLevelHierarchy"/>
    <dgm:cxn modelId="{6C61A119-4467-47B1-B156-0259F0B1D880}" srcId="{74601230-CA00-44FA-9F3C-58D9F0C987D3}" destId="{1C630E91-DD21-44B2-92CC-FEB5BEFAD8A2}" srcOrd="3" destOrd="0" parTransId="{A959C8C7-9359-4B5D-92C4-BE9D98F18720}" sibTransId="{6E809D02-F056-4B9A-A7CC-9E5CDCE3F4DE}"/>
    <dgm:cxn modelId="{ED06B71B-CD9D-43F2-861D-1DAFF843F771}" srcId="{74601230-CA00-44FA-9F3C-58D9F0C987D3}" destId="{DDF375E6-8B24-4559-B0FE-263411747FD9}" srcOrd="2" destOrd="0" parTransId="{FA9F2F72-CEC2-40AE-BF62-F61EAAF73652}" sibTransId="{0C870562-1A4F-4B09-A517-31D866FA74FD}"/>
    <dgm:cxn modelId="{F9BDC927-8B5F-48FB-8523-F30C6F330DF2}" type="presOf" srcId="{398F4EA6-0AF5-4F6D-BEBE-C2AF3E00EA71}" destId="{AB35FE59-ECCE-4E9C-B094-DD3B100491FF}" srcOrd="1" destOrd="0" presId="urn:microsoft.com/office/officeart/2008/layout/HorizontalMultiLevelHierarchy"/>
    <dgm:cxn modelId="{4D5E5328-3BE5-4466-8C33-632E034AFE48}" type="presOf" srcId="{A959C8C7-9359-4B5D-92C4-BE9D98F18720}" destId="{1BC6A311-C4E8-4BFE-ABA2-F6C04E313465}" srcOrd="0" destOrd="0" presId="urn:microsoft.com/office/officeart/2008/layout/HorizontalMultiLevelHierarchy"/>
    <dgm:cxn modelId="{54D61533-07E0-4486-BBC5-0640BA850285}" type="presOf" srcId="{DDF375E6-8B24-4559-B0FE-263411747FD9}" destId="{242478A8-E45A-44D7-9478-DD9CDA2E9DD2}" srcOrd="0" destOrd="0" presId="urn:microsoft.com/office/officeart/2008/layout/HorizontalMultiLevelHierarchy"/>
    <dgm:cxn modelId="{3B8E293C-42C8-4026-8CBF-7901C5C6042E}" type="presOf" srcId="{7F030F7E-3788-4728-9700-052550C20EB0}" destId="{DE3CB2B1-F93D-435D-9E86-AA4E4E08E713}" srcOrd="0" destOrd="0" presId="urn:microsoft.com/office/officeart/2008/layout/HorizontalMultiLevelHierarchy"/>
    <dgm:cxn modelId="{A32C6242-0DF2-41E8-B27F-1D2784923BD3}" type="presOf" srcId="{398F4EA6-0AF5-4F6D-BEBE-C2AF3E00EA71}" destId="{29EFC159-3261-4B31-B3D4-326F49BB2B2D}" srcOrd="0" destOrd="0" presId="urn:microsoft.com/office/officeart/2008/layout/HorizontalMultiLevelHierarchy"/>
    <dgm:cxn modelId="{8E814D46-4A63-43E7-8EEA-BF7CD4FA0549}" type="presOf" srcId="{FA9F2F72-CEC2-40AE-BF62-F61EAAF73652}" destId="{F79D6A9E-0998-411E-990E-228E3349F376}" srcOrd="1" destOrd="0" presId="urn:microsoft.com/office/officeart/2008/layout/HorizontalMultiLevelHierarchy"/>
    <dgm:cxn modelId="{F6F7BF6B-2EFE-4ADE-88CB-09047DB4077A}" srcId="{74601230-CA00-44FA-9F3C-58D9F0C987D3}" destId="{1ED1644D-D610-4AEB-9BDF-8194887132AC}" srcOrd="4" destOrd="0" parTransId="{7F030F7E-3788-4728-9700-052550C20EB0}" sibTransId="{D440755C-425F-4A76-99AA-A9652C6EEB89}"/>
    <dgm:cxn modelId="{2658774C-F066-4DE0-9D46-7CB8AFF59D18}" type="presOf" srcId="{218A5500-2962-42DD-A3B4-626C323C0C26}" destId="{87666A0B-2818-4989-8B06-33797C518647}" srcOrd="0" destOrd="0" presId="urn:microsoft.com/office/officeart/2008/layout/HorizontalMultiLevelHierarchy"/>
    <dgm:cxn modelId="{92163B6D-E62C-418C-893D-2956B08FF3C3}" type="presOf" srcId="{74601230-CA00-44FA-9F3C-58D9F0C987D3}" destId="{79A78948-D46D-4E28-9FBE-982DAAF49332}" srcOrd="0" destOrd="0" presId="urn:microsoft.com/office/officeart/2008/layout/HorizontalMultiLevelHierarchy"/>
    <dgm:cxn modelId="{F4B63E52-B6DA-4F71-A03A-7012733A462E}" srcId="{74601230-CA00-44FA-9F3C-58D9F0C987D3}" destId="{218A5500-2962-42DD-A3B4-626C323C0C26}" srcOrd="5" destOrd="0" parTransId="{E4A227CA-3B56-46C0-9A5E-ED6D22700546}" sibTransId="{598921FF-9E90-43CF-A1EC-2F6A32F248CE}"/>
    <dgm:cxn modelId="{9D3F6275-7D7F-413D-B559-197EC773CD9D}" type="presOf" srcId="{87FE9115-544F-44A4-9EF2-ECA7245AFC94}" destId="{612243DE-A7C8-4613-9568-E7A3662C1DC8}" srcOrd="1" destOrd="0" presId="urn:microsoft.com/office/officeart/2008/layout/HorizontalMultiLevelHierarchy"/>
    <dgm:cxn modelId="{2ABC0857-6049-4803-A570-A78189AF3E36}" type="presOf" srcId="{E4A227CA-3B56-46C0-9A5E-ED6D22700546}" destId="{28362F8C-7E69-449E-B8CD-E9FDBDB0D180}" srcOrd="1" destOrd="0" presId="urn:microsoft.com/office/officeart/2008/layout/HorizontalMultiLevelHierarchy"/>
    <dgm:cxn modelId="{6B06CC58-82D2-4553-ADD1-46963CE9EA33}" type="presOf" srcId="{5B1F45C7-4984-4D71-A417-40FD408EBCC6}" destId="{11FA40EE-8A22-4F73-81DA-5BAAC20A35BC}" srcOrd="0" destOrd="0" presId="urn:microsoft.com/office/officeart/2008/layout/HorizontalMultiLevelHierarchy"/>
    <dgm:cxn modelId="{4C9B4482-567A-4E82-8866-1404B922BE03}" type="presOf" srcId="{1ED1644D-D610-4AEB-9BDF-8194887132AC}" destId="{035BFD13-42E3-4D0E-93F7-012A88D3B13E}" srcOrd="0" destOrd="0" presId="urn:microsoft.com/office/officeart/2008/layout/HorizontalMultiLevelHierarchy"/>
    <dgm:cxn modelId="{C42DB285-1074-4FAC-A674-AA795C87A88C}" srcId="{74601230-CA00-44FA-9F3C-58D9F0C987D3}" destId="{5B1F45C7-4984-4D71-A417-40FD408EBCC6}" srcOrd="1" destOrd="0" parTransId="{87FE9115-544F-44A4-9EF2-ECA7245AFC94}" sibTransId="{A346FF6C-94E7-4B30-8EC7-9A0B55BCCE2C}"/>
    <dgm:cxn modelId="{D025EC86-92E8-4DF5-B16C-821D5C361A39}" srcId="{74601230-CA00-44FA-9F3C-58D9F0C987D3}" destId="{9E1CF615-93C7-4ED1-9739-600E8A90D6E9}" srcOrd="0" destOrd="0" parTransId="{398F4EA6-0AF5-4F6D-BEBE-C2AF3E00EA71}" sibTransId="{9CD28D9F-409C-4F88-BF08-41C5B1B5EB9A}"/>
    <dgm:cxn modelId="{32D34697-6A72-4BE7-A620-FC45087EB6FB}" type="presOf" srcId="{7F030F7E-3788-4728-9700-052550C20EB0}" destId="{710FF89F-E661-4C40-9E9A-3384D109C81D}" srcOrd="1" destOrd="0" presId="urn:microsoft.com/office/officeart/2008/layout/HorizontalMultiLevelHierarchy"/>
    <dgm:cxn modelId="{8F47A2B2-834A-4311-A9BC-C606BC5E52E8}" type="presOf" srcId="{87FE9115-544F-44A4-9EF2-ECA7245AFC94}" destId="{3A8601DA-26B9-4663-9F6C-BBA5654645DC}" srcOrd="0" destOrd="0" presId="urn:microsoft.com/office/officeart/2008/layout/HorizontalMultiLevelHierarchy"/>
    <dgm:cxn modelId="{E29B5ABF-9B75-4DA8-8971-9228823903E5}" type="presOf" srcId="{A959C8C7-9359-4B5D-92C4-BE9D98F18720}" destId="{AEFD6A87-D1FC-4F4C-8DAA-19F9C1CFCB02}" srcOrd="1" destOrd="0" presId="urn:microsoft.com/office/officeart/2008/layout/HorizontalMultiLevelHierarchy"/>
    <dgm:cxn modelId="{B68B53C4-3DD8-41EC-B321-8109F98E0B11}" type="presOf" srcId="{E4A227CA-3B56-46C0-9A5E-ED6D22700546}" destId="{6136E57F-4496-499A-A8D1-81A7764939F8}" srcOrd="0" destOrd="0" presId="urn:microsoft.com/office/officeart/2008/layout/HorizontalMultiLevelHierarchy"/>
    <dgm:cxn modelId="{8E610ADB-D295-4462-B68C-C8A2C6FC6FD6}" type="presOf" srcId="{9E1CF615-93C7-4ED1-9739-600E8A90D6E9}" destId="{091563BB-780D-4371-843C-A4908AE414FD}" srcOrd="0" destOrd="0" presId="urn:microsoft.com/office/officeart/2008/layout/HorizontalMultiLevelHierarchy"/>
    <dgm:cxn modelId="{C7484FEB-031F-4736-9027-D79489F03D60}" type="presOf" srcId="{1C630E91-DD21-44B2-92CC-FEB5BEFAD8A2}" destId="{45AB521C-4439-425D-931D-27DC7D24F4CC}" srcOrd="0" destOrd="0" presId="urn:microsoft.com/office/officeart/2008/layout/HorizontalMultiLevelHierarchy"/>
    <dgm:cxn modelId="{C94C22EE-C224-46BA-A165-9BD60626C142}" type="presOf" srcId="{3FF8C840-0867-43EC-9FA4-6171D8AF3316}" destId="{4E18FF39-8110-4FFC-9A76-623BF538A18F}" srcOrd="0" destOrd="0" presId="urn:microsoft.com/office/officeart/2008/layout/HorizontalMultiLevelHierarchy"/>
    <dgm:cxn modelId="{1EFE3097-A588-4106-8582-FDEBD63D8D62}" type="presParOf" srcId="{4E18FF39-8110-4FFC-9A76-623BF538A18F}" destId="{C26D80B9-226B-4979-BB96-959EF63582A2}" srcOrd="0" destOrd="0" presId="urn:microsoft.com/office/officeart/2008/layout/HorizontalMultiLevelHierarchy"/>
    <dgm:cxn modelId="{E7458780-CAE3-494F-8D15-ED897E2FA646}" type="presParOf" srcId="{C26D80B9-226B-4979-BB96-959EF63582A2}" destId="{79A78948-D46D-4E28-9FBE-982DAAF49332}" srcOrd="0" destOrd="0" presId="urn:microsoft.com/office/officeart/2008/layout/HorizontalMultiLevelHierarchy"/>
    <dgm:cxn modelId="{CF92EE1B-5399-4E7F-848A-AD17727C8EBB}" type="presParOf" srcId="{C26D80B9-226B-4979-BB96-959EF63582A2}" destId="{FB2BFFCB-1291-4839-83B7-B9975F8600D2}" srcOrd="1" destOrd="0" presId="urn:microsoft.com/office/officeart/2008/layout/HorizontalMultiLevelHierarchy"/>
    <dgm:cxn modelId="{D8EFAA20-2733-41C8-8FC3-A779992C5BF6}" type="presParOf" srcId="{FB2BFFCB-1291-4839-83B7-B9975F8600D2}" destId="{29EFC159-3261-4B31-B3D4-326F49BB2B2D}" srcOrd="0" destOrd="0" presId="urn:microsoft.com/office/officeart/2008/layout/HorizontalMultiLevelHierarchy"/>
    <dgm:cxn modelId="{5E0FC3B7-8F36-472E-BC62-BFE30824CB80}" type="presParOf" srcId="{29EFC159-3261-4B31-B3D4-326F49BB2B2D}" destId="{AB35FE59-ECCE-4E9C-B094-DD3B100491FF}" srcOrd="0" destOrd="0" presId="urn:microsoft.com/office/officeart/2008/layout/HorizontalMultiLevelHierarchy"/>
    <dgm:cxn modelId="{9B67DAA2-53F6-4586-B635-895A853CC39C}" type="presParOf" srcId="{FB2BFFCB-1291-4839-83B7-B9975F8600D2}" destId="{9813530A-1B9E-47CE-A75B-6B96843C7874}" srcOrd="1" destOrd="0" presId="urn:microsoft.com/office/officeart/2008/layout/HorizontalMultiLevelHierarchy"/>
    <dgm:cxn modelId="{1CE2F059-B042-4CBB-851D-174709B9FA89}" type="presParOf" srcId="{9813530A-1B9E-47CE-A75B-6B96843C7874}" destId="{091563BB-780D-4371-843C-A4908AE414FD}" srcOrd="0" destOrd="0" presId="urn:microsoft.com/office/officeart/2008/layout/HorizontalMultiLevelHierarchy"/>
    <dgm:cxn modelId="{2DB5D93F-FBB8-4637-B865-7E9BBF6D3058}" type="presParOf" srcId="{9813530A-1B9E-47CE-A75B-6B96843C7874}" destId="{1BE9A5BD-618E-4294-AC3B-D80CC35A8F34}" srcOrd="1" destOrd="0" presId="urn:microsoft.com/office/officeart/2008/layout/HorizontalMultiLevelHierarchy"/>
    <dgm:cxn modelId="{67B5A047-C11F-4C5B-8008-08A3CB2AF389}" type="presParOf" srcId="{FB2BFFCB-1291-4839-83B7-B9975F8600D2}" destId="{3A8601DA-26B9-4663-9F6C-BBA5654645DC}" srcOrd="2" destOrd="0" presId="urn:microsoft.com/office/officeart/2008/layout/HorizontalMultiLevelHierarchy"/>
    <dgm:cxn modelId="{D3D13071-363B-4B78-B241-C9247F0A3180}" type="presParOf" srcId="{3A8601DA-26B9-4663-9F6C-BBA5654645DC}" destId="{612243DE-A7C8-4613-9568-E7A3662C1DC8}" srcOrd="0" destOrd="0" presId="urn:microsoft.com/office/officeart/2008/layout/HorizontalMultiLevelHierarchy"/>
    <dgm:cxn modelId="{E1EB5829-D3CA-4026-B699-FE936391B7E5}" type="presParOf" srcId="{FB2BFFCB-1291-4839-83B7-B9975F8600D2}" destId="{15306D81-A378-4402-A587-75CF430AF3FB}" srcOrd="3" destOrd="0" presId="urn:microsoft.com/office/officeart/2008/layout/HorizontalMultiLevelHierarchy"/>
    <dgm:cxn modelId="{3DEF19B6-3EA6-41E3-8086-6F1B6C2432D7}" type="presParOf" srcId="{15306D81-A378-4402-A587-75CF430AF3FB}" destId="{11FA40EE-8A22-4F73-81DA-5BAAC20A35BC}" srcOrd="0" destOrd="0" presId="urn:microsoft.com/office/officeart/2008/layout/HorizontalMultiLevelHierarchy"/>
    <dgm:cxn modelId="{676870C5-03B9-4F03-B17D-9C94244BF6DE}" type="presParOf" srcId="{15306D81-A378-4402-A587-75CF430AF3FB}" destId="{446D94E6-FBEE-4A58-A26F-4731ABCC71EE}" srcOrd="1" destOrd="0" presId="urn:microsoft.com/office/officeart/2008/layout/HorizontalMultiLevelHierarchy"/>
    <dgm:cxn modelId="{2786C3C4-1F8C-4B47-9425-0CE9889D5C59}" type="presParOf" srcId="{FB2BFFCB-1291-4839-83B7-B9975F8600D2}" destId="{A988BE61-5947-45D9-BB1B-507BFAE323FD}" srcOrd="4" destOrd="0" presId="urn:microsoft.com/office/officeart/2008/layout/HorizontalMultiLevelHierarchy"/>
    <dgm:cxn modelId="{0CEB9BB0-016F-46AE-AF6B-9D8EA0072BF0}" type="presParOf" srcId="{A988BE61-5947-45D9-BB1B-507BFAE323FD}" destId="{F79D6A9E-0998-411E-990E-228E3349F376}" srcOrd="0" destOrd="0" presId="urn:microsoft.com/office/officeart/2008/layout/HorizontalMultiLevelHierarchy"/>
    <dgm:cxn modelId="{FEA31DAD-05FD-4C6D-8C69-65F739EAF390}" type="presParOf" srcId="{FB2BFFCB-1291-4839-83B7-B9975F8600D2}" destId="{68F2EC03-E20A-4F78-9B8F-C122AA9FEC79}" srcOrd="5" destOrd="0" presId="urn:microsoft.com/office/officeart/2008/layout/HorizontalMultiLevelHierarchy"/>
    <dgm:cxn modelId="{F1C4D0E5-097E-44F9-BBA3-D115337758F7}" type="presParOf" srcId="{68F2EC03-E20A-4F78-9B8F-C122AA9FEC79}" destId="{242478A8-E45A-44D7-9478-DD9CDA2E9DD2}" srcOrd="0" destOrd="0" presId="urn:microsoft.com/office/officeart/2008/layout/HorizontalMultiLevelHierarchy"/>
    <dgm:cxn modelId="{CA844E82-333D-4DCE-A900-3CE8E7F20BAA}" type="presParOf" srcId="{68F2EC03-E20A-4F78-9B8F-C122AA9FEC79}" destId="{6A18E5B3-6121-4344-817F-C52558165A04}" srcOrd="1" destOrd="0" presId="urn:microsoft.com/office/officeart/2008/layout/HorizontalMultiLevelHierarchy"/>
    <dgm:cxn modelId="{0FDD57AF-F3DC-4ED1-92A8-1D5023DD4E84}" type="presParOf" srcId="{FB2BFFCB-1291-4839-83B7-B9975F8600D2}" destId="{1BC6A311-C4E8-4BFE-ABA2-F6C04E313465}" srcOrd="6" destOrd="0" presId="urn:microsoft.com/office/officeart/2008/layout/HorizontalMultiLevelHierarchy"/>
    <dgm:cxn modelId="{B3DC31BC-B866-431C-B57A-8ED45FC5379A}" type="presParOf" srcId="{1BC6A311-C4E8-4BFE-ABA2-F6C04E313465}" destId="{AEFD6A87-D1FC-4F4C-8DAA-19F9C1CFCB02}" srcOrd="0" destOrd="0" presId="urn:microsoft.com/office/officeart/2008/layout/HorizontalMultiLevelHierarchy"/>
    <dgm:cxn modelId="{8ADD1560-7AD7-4CC9-958D-D7DC30A126D7}" type="presParOf" srcId="{FB2BFFCB-1291-4839-83B7-B9975F8600D2}" destId="{E9802B06-31FB-4874-A711-B6EC13D51F77}" srcOrd="7" destOrd="0" presId="urn:microsoft.com/office/officeart/2008/layout/HorizontalMultiLevelHierarchy"/>
    <dgm:cxn modelId="{11DC5BAF-8A8F-4038-8F82-E5ED1DF9D1C9}" type="presParOf" srcId="{E9802B06-31FB-4874-A711-B6EC13D51F77}" destId="{45AB521C-4439-425D-931D-27DC7D24F4CC}" srcOrd="0" destOrd="0" presId="urn:microsoft.com/office/officeart/2008/layout/HorizontalMultiLevelHierarchy"/>
    <dgm:cxn modelId="{BB0AF0D8-F724-49A7-BD48-1AA8EFD48DEE}" type="presParOf" srcId="{E9802B06-31FB-4874-A711-B6EC13D51F77}" destId="{4CC1867F-A415-4AED-BFF2-836407E8670E}" srcOrd="1" destOrd="0" presId="urn:microsoft.com/office/officeart/2008/layout/HorizontalMultiLevelHierarchy"/>
    <dgm:cxn modelId="{1B296F4A-49D6-4F20-B8BE-671C7FDDA1A2}" type="presParOf" srcId="{FB2BFFCB-1291-4839-83B7-B9975F8600D2}" destId="{DE3CB2B1-F93D-435D-9E86-AA4E4E08E713}" srcOrd="8" destOrd="0" presId="urn:microsoft.com/office/officeart/2008/layout/HorizontalMultiLevelHierarchy"/>
    <dgm:cxn modelId="{29FB03FC-1ADD-4629-815F-9383C0C50106}" type="presParOf" srcId="{DE3CB2B1-F93D-435D-9E86-AA4E4E08E713}" destId="{710FF89F-E661-4C40-9E9A-3384D109C81D}" srcOrd="0" destOrd="0" presId="urn:microsoft.com/office/officeart/2008/layout/HorizontalMultiLevelHierarchy"/>
    <dgm:cxn modelId="{A692AB80-5BDD-496D-B258-E1B40BE59AF3}" type="presParOf" srcId="{FB2BFFCB-1291-4839-83B7-B9975F8600D2}" destId="{157DE759-DEEB-48FE-BEEF-BB04435ECF11}" srcOrd="9" destOrd="0" presId="urn:microsoft.com/office/officeart/2008/layout/HorizontalMultiLevelHierarchy"/>
    <dgm:cxn modelId="{FE0B4A0D-6D33-4834-B502-93D737A4E225}" type="presParOf" srcId="{157DE759-DEEB-48FE-BEEF-BB04435ECF11}" destId="{035BFD13-42E3-4D0E-93F7-012A88D3B13E}" srcOrd="0" destOrd="0" presId="urn:microsoft.com/office/officeart/2008/layout/HorizontalMultiLevelHierarchy"/>
    <dgm:cxn modelId="{8B991EDD-93D6-451B-9138-6885DEDD29FC}" type="presParOf" srcId="{157DE759-DEEB-48FE-BEEF-BB04435ECF11}" destId="{CA2F7CEA-7B2F-4EDE-AD68-142D0DCFE461}" srcOrd="1" destOrd="0" presId="urn:microsoft.com/office/officeart/2008/layout/HorizontalMultiLevelHierarchy"/>
    <dgm:cxn modelId="{E5049F69-3D31-4C8A-92D2-E79D52E93CBE}" type="presParOf" srcId="{FB2BFFCB-1291-4839-83B7-B9975F8600D2}" destId="{6136E57F-4496-499A-A8D1-81A7764939F8}" srcOrd="10" destOrd="0" presId="urn:microsoft.com/office/officeart/2008/layout/HorizontalMultiLevelHierarchy"/>
    <dgm:cxn modelId="{E679E92D-2D0B-47C1-AC54-D65E6FDA4CA6}" type="presParOf" srcId="{6136E57F-4496-499A-A8D1-81A7764939F8}" destId="{28362F8C-7E69-449E-B8CD-E9FDBDB0D180}" srcOrd="0" destOrd="0" presId="urn:microsoft.com/office/officeart/2008/layout/HorizontalMultiLevelHierarchy"/>
    <dgm:cxn modelId="{E63C159E-97BA-4FFB-849B-BBCEBBA1EFE5}" type="presParOf" srcId="{FB2BFFCB-1291-4839-83B7-B9975F8600D2}" destId="{E6083931-81AA-437A-AB24-ED79A424C706}" srcOrd="11" destOrd="0" presId="urn:microsoft.com/office/officeart/2008/layout/HorizontalMultiLevelHierarchy"/>
    <dgm:cxn modelId="{D0A875E8-5318-4657-9582-8BF4199CBA4A}" type="presParOf" srcId="{E6083931-81AA-437A-AB24-ED79A424C706}" destId="{87666A0B-2818-4989-8B06-33797C518647}" srcOrd="0" destOrd="0" presId="urn:microsoft.com/office/officeart/2008/layout/HorizontalMultiLevelHierarchy"/>
    <dgm:cxn modelId="{77CCEAAC-7F28-4FE4-9632-0EEBDB0BB073}" type="presParOf" srcId="{E6083931-81AA-437A-AB24-ED79A424C706}" destId="{9BA33510-3969-422D-95D9-3A6CED156DE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A6CC75-FB83-439D-9010-47FEB13F43F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86DFB55C-ED64-4978-8C25-056395D0DB1A}" type="pres">
      <dgm:prSet presAssocID="{4BA6CC75-FB83-439D-9010-47FEB13F43F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</dgm:ptLst>
  <dgm:cxnLst>
    <dgm:cxn modelId="{EABB01A3-726B-4E77-A564-B9DEB74C8C82}" type="presOf" srcId="{4BA6CC75-FB83-439D-9010-47FEB13F43F2}" destId="{86DFB55C-ED64-4978-8C25-056395D0DB1A}" srcOrd="0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7277F0-A7D9-493E-A4B4-C9B476B51DD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3F421B89-A585-486B-9B0F-B6556BEB2EEB}">
      <dgm:prSet phldrT="[טקסט]"/>
      <dgm:spPr/>
      <dgm:t>
        <a:bodyPr/>
        <a:lstStyle/>
        <a:p>
          <a:pPr rtl="1"/>
          <a:r>
            <a:rPr lang="ar-SA" dirty="0"/>
            <a:t>أكلَ</a:t>
          </a:r>
          <a:endParaRPr lang="he-IL" dirty="0"/>
        </a:p>
      </dgm:t>
    </dgm:pt>
    <dgm:pt modelId="{7EBA3299-733D-4148-A670-F6124927B64C}" type="parTrans" cxnId="{8AB6F1F4-5A4F-4275-B3F3-08E981F0E4E1}">
      <dgm:prSet/>
      <dgm:spPr/>
      <dgm:t>
        <a:bodyPr/>
        <a:lstStyle/>
        <a:p>
          <a:pPr rtl="1"/>
          <a:endParaRPr lang="he-IL"/>
        </a:p>
      </dgm:t>
    </dgm:pt>
    <dgm:pt modelId="{E3691A9D-959B-4BFF-AF4F-61D6FD7D4ABD}" type="sibTrans" cxnId="{8AB6F1F4-5A4F-4275-B3F3-08E981F0E4E1}">
      <dgm:prSet/>
      <dgm:spPr/>
      <dgm:t>
        <a:bodyPr/>
        <a:lstStyle/>
        <a:p>
          <a:pPr rtl="1"/>
          <a:endParaRPr lang="he-IL"/>
        </a:p>
      </dgm:t>
    </dgm:pt>
    <dgm:pt modelId="{288F149F-3E78-43F4-ADE3-16F0489D7FE9}">
      <dgm:prSet phldrT="[טקסט]"/>
      <dgm:spPr/>
      <dgm:t>
        <a:bodyPr/>
        <a:lstStyle/>
        <a:p>
          <a:pPr rtl="1"/>
          <a:r>
            <a:rPr lang="ar-SA" dirty="0"/>
            <a:t>أكلْ</a:t>
          </a:r>
          <a:r>
            <a:rPr lang="ar-SA" dirty="0">
              <a:solidFill>
                <a:srgbClr val="C00000"/>
              </a:solidFill>
            </a:rPr>
            <a:t>نا</a:t>
          </a:r>
          <a:endParaRPr lang="he-IL" dirty="0">
            <a:solidFill>
              <a:srgbClr val="C00000"/>
            </a:solidFill>
          </a:endParaRPr>
        </a:p>
      </dgm:t>
    </dgm:pt>
    <dgm:pt modelId="{6202C8F9-D8E7-4A8D-910E-2D44593D0582}" type="parTrans" cxnId="{2CAFAB34-CF6B-473D-89EA-DED11D3E83A6}">
      <dgm:prSet/>
      <dgm:spPr/>
      <dgm:t>
        <a:bodyPr/>
        <a:lstStyle/>
        <a:p>
          <a:pPr rtl="1"/>
          <a:endParaRPr lang="he-IL"/>
        </a:p>
      </dgm:t>
    </dgm:pt>
    <dgm:pt modelId="{E9316DE9-95A8-43FF-BC36-E132EC288DB9}" type="sibTrans" cxnId="{2CAFAB34-CF6B-473D-89EA-DED11D3E83A6}">
      <dgm:prSet/>
      <dgm:spPr/>
      <dgm:t>
        <a:bodyPr/>
        <a:lstStyle/>
        <a:p>
          <a:pPr rtl="1"/>
          <a:endParaRPr lang="he-IL"/>
        </a:p>
      </dgm:t>
    </dgm:pt>
    <dgm:pt modelId="{7263C88F-A5CB-46DA-AE0F-48EC94DEA4E1}">
      <dgm:prSet phldrT="[טקסט]"/>
      <dgm:spPr/>
      <dgm:t>
        <a:bodyPr/>
        <a:lstStyle/>
        <a:p>
          <a:pPr rtl="1"/>
          <a:r>
            <a:rPr lang="ar-SA" dirty="0"/>
            <a:t>أك</a:t>
          </a:r>
          <a:r>
            <a:rPr lang="ar-SA" dirty="0">
              <a:solidFill>
                <a:srgbClr val="C00000"/>
              </a:solidFill>
            </a:rPr>
            <a:t>لا</a:t>
          </a:r>
          <a:endParaRPr lang="he-IL" dirty="0">
            <a:solidFill>
              <a:srgbClr val="C00000"/>
            </a:solidFill>
          </a:endParaRPr>
        </a:p>
      </dgm:t>
    </dgm:pt>
    <dgm:pt modelId="{9DCF6C4F-787D-42B4-915E-F62CD98BF3BE}" type="parTrans" cxnId="{18A07137-622C-40D4-A918-EFA372052C4F}">
      <dgm:prSet/>
      <dgm:spPr/>
      <dgm:t>
        <a:bodyPr/>
        <a:lstStyle/>
        <a:p>
          <a:pPr rtl="1"/>
          <a:endParaRPr lang="he-IL"/>
        </a:p>
      </dgm:t>
    </dgm:pt>
    <dgm:pt modelId="{6B7C5A0D-CCB4-4D44-A6A8-5500B509823A}" type="sibTrans" cxnId="{18A07137-622C-40D4-A918-EFA372052C4F}">
      <dgm:prSet/>
      <dgm:spPr/>
      <dgm:t>
        <a:bodyPr/>
        <a:lstStyle/>
        <a:p>
          <a:pPr rtl="1"/>
          <a:endParaRPr lang="he-IL"/>
        </a:p>
      </dgm:t>
    </dgm:pt>
    <dgm:pt modelId="{B6CCF730-C965-4C37-B91C-C47719C742E4}">
      <dgm:prSet phldrT="[טקסט]"/>
      <dgm:spPr/>
      <dgm:t>
        <a:bodyPr/>
        <a:lstStyle/>
        <a:p>
          <a:pPr rtl="1"/>
          <a:r>
            <a:rPr lang="ar-SA" dirty="0"/>
            <a:t>أكلُ</a:t>
          </a:r>
          <a:r>
            <a:rPr lang="ar-SA" dirty="0">
              <a:solidFill>
                <a:srgbClr val="C00000"/>
              </a:solidFill>
            </a:rPr>
            <a:t>وا</a:t>
          </a:r>
          <a:endParaRPr lang="he-IL" dirty="0">
            <a:solidFill>
              <a:srgbClr val="C00000"/>
            </a:solidFill>
          </a:endParaRPr>
        </a:p>
      </dgm:t>
    </dgm:pt>
    <dgm:pt modelId="{FC86D555-0209-4FC0-9948-009BB1EBFEB3}" type="parTrans" cxnId="{87B865DD-B046-4E6D-8ABC-358837FA1E5A}">
      <dgm:prSet/>
      <dgm:spPr/>
      <dgm:t>
        <a:bodyPr/>
        <a:lstStyle/>
        <a:p>
          <a:pPr rtl="1"/>
          <a:endParaRPr lang="he-IL"/>
        </a:p>
      </dgm:t>
    </dgm:pt>
    <dgm:pt modelId="{FFF98F32-F664-46D5-81B6-EEE81FC5FF16}" type="sibTrans" cxnId="{87B865DD-B046-4E6D-8ABC-358837FA1E5A}">
      <dgm:prSet/>
      <dgm:spPr/>
      <dgm:t>
        <a:bodyPr/>
        <a:lstStyle/>
        <a:p>
          <a:pPr rtl="1"/>
          <a:endParaRPr lang="he-IL"/>
        </a:p>
      </dgm:t>
    </dgm:pt>
    <dgm:pt modelId="{4079DA34-4785-471F-82CA-A9A45A0735D6}">
      <dgm:prSet phldrT="[טקסט]"/>
      <dgm:spPr/>
      <dgm:t>
        <a:bodyPr/>
        <a:lstStyle/>
        <a:p>
          <a:pPr rtl="1"/>
          <a:r>
            <a:rPr lang="ar-SA" dirty="0"/>
            <a:t>أكلْ</a:t>
          </a:r>
          <a:r>
            <a:rPr lang="ar-SA" dirty="0">
              <a:solidFill>
                <a:srgbClr val="C00000"/>
              </a:solidFill>
            </a:rPr>
            <a:t>تُ َ ِ</a:t>
          </a:r>
          <a:endParaRPr lang="he-IL" dirty="0"/>
        </a:p>
      </dgm:t>
    </dgm:pt>
    <dgm:pt modelId="{9E9E6BE1-B940-4E02-8CDA-8F84BF87819D}" type="parTrans" cxnId="{9AFEC6E9-E512-49A1-A8F5-0FD0432FD927}">
      <dgm:prSet/>
      <dgm:spPr/>
      <dgm:t>
        <a:bodyPr/>
        <a:lstStyle/>
        <a:p>
          <a:pPr rtl="1"/>
          <a:endParaRPr lang="he-IL"/>
        </a:p>
      </dgm:t>
    </dgm:pt>
    <dgm:pt modelId="{879E1F80-9191-4922-9434-8CEFBB7866F2}" type="sibTrans" cxnId="{9AFEC6E9-E512-49A1-A8F5-0FD0432FD927}">
      <dgm:prSet/>
      <dgm:spPr/>
      <dgm:t>
        <a:bodyPr/>
        <a:lstStyle/>
        <a:p>
          <a:pPr rtl="1"/>
          <a:endParaRPr lang="he-IL"/>
        </a:p>
      </dgm:t>
    </dgm:pt>
    <dgm:pt modelId="{37AFFDF0-2FAB-40EE-9E9F-F470A2CC3FFA}">
      <dgm:prSet phldrT="[טקסט]"/>
      <dgm:spPr/>
      <dgm:t>
        <a:bodyPr/>
        <a:lstStyle/>
        <a:p>
          <a:pPr rtl="1"/>
          <a:r>
            <a:rPr lang="ar-SA" dirty="0"/>
            <a:t>أكلْ</a:t>
          </a:r>
          <a:r>
            <a:rPr lang="ar-SA" dirty="0">
              <a:solidFill>
                <a:srgbClr val="C00000"/>
              </a:solidFill>
            </a:rPr>
            <a:t>ن</a:t>
          </a:r>
          <a:r>
            <a:rPr lang="ar-SA" dirty="0"/>
            <a:t>َ</a:t>
          </a:r>
          <a:endParaRPr lang="he-IL" dirty="0"/>
        </a:p>
      </dgm:t>
    </dgm:pt>
    <dgm:pt modelId="{0EFEA0BE-61DD-47AD-B616-D3F87AC43F1D}" type="parTrans" cxnId="{D5E4732A-A01A-460D-BCD3-D6F9996E26E7}">
      <dgm:prSet/>
      <dgm:spPr/>
      <dgm:t>
        <a:bodyPr/>
        <a:lstStyle/>
        <a:p>
          <a:pPr rtl="1"/>
          <a:endParaRPr lang="he-IL"/>
        </a:p>
      </dgm:t>
    </dgm:pt>
    <dgm:pt modelId="{DEBE703B-FA97-4569-8892-037C3AA4993F}" type="sibTrans" cxnId="{D5E4732A-A01A-460D-BCD3-D6F9996E26E7}">
      <dgm:prSet/>
      <dgm:spPr/>
      <dgm:t>
        <a:bodyPr/>
        <a:lstStyle/>
        <a:p>
          <a:pPr rtl="1"/>
          <a:endParaRPr lang="he-IL"/>
        </a:p>
      </dgm:t>
    </dgm:pt>
    <dgm:pt modelId="{F08ADEF8-C86C-479D-AD8B-FC2CB3EF5C8D}">
      <dgm:prSet phldrT="[טקסט]"/>
      <dgm:spPr/>
      <dgm:t>
        <a:bodyPr/>
        <a:lstStyle/>
        <a:p>
          <a:pPr rtl="1"/>
          <a:r>
            <a:rPr lang="ar-SA" dirty="0">
              <a:solidFill>
                <a:schemeClr val="tx1"/>
              </a:solidFill>
            </a:rPr>
            <a:t>تأكل</a:t>
          </a:r>
          <a:r>
            <a:rPr lang="ar-SA" dirty="0">
              <a:solidFill>
                <a:srgbClr val="C00000"/>
              </a:solidFill>
            </a:rPr>
            <a:t>ي</a:t>
          </a:r>
          <a:r>
            <a:rPr lang="ar-SA" dirty="0">
              <a:solidFill>
                <a:schemeClr val="tx1"/>
              </a:solidFill>
            </a:rPr>
            <a:t>ن</a:t>
          </a:r>
          <a:endParaRPr lang="he-IL" dirty="0">
            <a:solidFill>
              <a:schemeClr val="tx1"/>
            </a:solidFill>
          </a:endParaRPr>
        </a:p>
      </dgm:t>
    </dgm:pt>
    <dgm:pt modelId="{E514A63A-F4C2-41C6-B439-0FA8A21E957E}" type="parTrans" cxnId="{6679EF1B-E911-4F60-BCFE-A97D94D70BBB}">
      <dgm:prSet/>
      <dgm:spPr/>
      <dgm:t>
        <a:bodyPr/>
        <a:lstStyle/>
        <a:p>
          <a:pPr rtl="1"/>
          <a:endParaRPr lang="he-IL"/>
        </a:p>
      </dgm:t>
    </dgm:pt>
    <dgm:pt modelId="{6FACA643-AA27-4045-A9C2-96DAAB2D741E}" type="sibTrans" cxnId="{6679EF1B-E911-4F60-BCFE-A97D94D70BBB}">
      <dgm:prSet/>
      <dgm:spPr/>
      <dgm:t>
        <a:bodyPr/>
        <a:lstStyle/>
        <a:p>
          <a:pPr rtl="1"/>
          <a:endParaRPr lang="he-IL"/>
        </a:p>
      </dgm:t>
    </dgm:pt>
    <dgm:pt modelId="{E1C476A1-71AA-4085-9737-10948BD12AA4}" type="pres">
      <dgm:prSet presAssocID="{A27277F0-A7D9-493E-A4B4-C9B476B51DD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586B1C-33A4-4E7E-8ABF-6FD665E32205}" type="pres">
      <dgm:prSet presAssocID="{3F421B89-A585-486B-9B0F-B6556BEB2EEB}" presName="hierRoot1" presStyleCnt="0"/>
      <dgm:spPr/>
    </dgm:pt>
    <dgm:pt modelId="{EAD94D3F-F41F-45AF-8E86-B54B20120C4A}" type="pres">
      <dgm:prSet presAssocID="{3F421B89-A585-486B-9B0F-B6556BEB2EEB}" presName="composite" presStyleCnt="0"/>
      <dgm:spPr/>
    </dgm:pt>
    <dgm:pt modelId="{9D4D5CAE-BA3B-4CAC-B762-DF0735C1998B}" type="pres">
      <dgm:prSet presAssocID="{3F421B89-A585-486B-9B0F-B6556BEB2EEB}" presName="background" presStyleLbl="node0" presStyleIdx="0" presStyleCnt="2"/>
      <dgm:spPr/>
    </dgm:pt>
    <dgm:pt modelId="{33111468-CC64-47B2-8295-E2B135FDC809}" type="pres">
      <dgm:prSet presAssocID="{3F421B89-A585-486B-9B0F-B6556BEB2EEB}" presName="text" presStyleLbl="fgAcc0" presStyleIdx="0" presStyleCnt="2">
        <dgm:presLayoutVars>
          <dgm:chPref val="3"/>
        </dgm:presLayoutVars>
      </dgm:prSet>
      <dgm:spPr/>
    </dgm:pt>
    <dgm:pt modelId="{29B725BF-9778-4FED-9339-F8DEB9A952D6}" type="pres">
      <dgm:prSet presAssocID="{3F421B89-A585-486B-9B0F-B6556BEB2EEB}" presName="hierChild2" presStyleCnt="0"/>
      <dgm:spPr/>
    </dgm:pt>
    <dgm:pt modelId="{80595F0D-BCE3-42B3-9D4C-CC585B365006}" type="pres">
      <dgm:prSet presAssocID="{6202C8F9-D8E7-4A8D-910E-2D44593D0582}" presName="Name10" presStyleLbl="parChTrans1D2" presStyleIdx="0" presStyleCnt="2"/>
      <dgm:spPr/>
    </dgm:pt>
    <dgm:pt modelId="{8059A51F-4AEF-4557-A1AF-95BF6D788E85}" type="pres">
      <dgm:prSet presAssocID="{288F149F-3E78-43F4-ADE3-16F0489D7FE9}" presName="hierRoot2" presStyleCnt="0"/>
      <dgm:spPr/>
    </dgm:pt>
    <dgm:pt modelId="{B84B21B8-99CA-47CD-A306-942AB63CDDFD}" type="pres">
      <dgm:prSet presAssocID="{288F149F-3E78-43F4-ADE3-16F0489D7FE9}" presName="composite2" presStyleCnt="0"/>
      <dgm:spPr/>
    </dgm:pt>
    <dgm:pt modelId="{DB9F9D83-914E-4221-8226-1CA035A268CE}" type="pres">
      <dgm:prSet presAssocID="{288F149F-3E78-43F4-ADE3-16F0489D7FE9}" presName="background2" presStyleLbl="node2" presStyleIdx="0" presStyleCnt="2"/>
      <dgm:spPr/>
    </dgm:pt>
    <dgm:pt modelId="{7B97FDD4-D17A-40B7-AD58-6F3BD2CC88F1}" type="pres">
      <dgm:prSet presAssocID="{288F149F-3E78-43F4-ADE3-16F0489D7FE9}" presName="text2" presStyleLbl="fgAcc2" presStyleIdx="0" presStyleCnt="2">
        <dgm:presLayoutVars>
          <dgm:chPref val="3"/>
        </dgm:presLayoutVars>
      </dgm:prSet>
      <dgm:spPr/>
    </dgm:pt>
    <dgm:pt modelId="{8F7EC2F2-6B87-41C7-96F7-E8A6F176351B}" type="pres">
      <dgm:prSet presAssocID="{288F149F-3E78-43F4-ADE3-16F0489D7FE9}" presName="hierChild3" presStyleCnt="0"/>
      <dgm:spPr/>
    </dgm:pt>
    <dgm:pt modelId="{ACA55CC7-7627-43D4-B458-3437A7FB3492}" type="pres">
      <dgm:prSet presAssocID="{9DCF6C4F-787D-42B4-915E-F62CD98BF3BE}" presName="Name17" presStyleLbl="parChTrans1D3" presStyleIdx="0" presStyleCnt="3"/>
      <dgm:spPr/>
    </dgm:pt>
    <dgm:pt modelId="{6B677EB2-3BC5-4E7D-9686-E22DF8B123EE}" type="pres">
      <dgm:prSet presAssocID="{7263C88F-A5CB-46DA-AE0F-48EC94DEA4E1}" presName="hierRoot3" presStyleCnt="0"/>
      <dgm:spPr/>
    </dgm:pt>
    <dgm:pt modelId="{D9C8D658-B89D-47DF-99A4-0ADE6DA9ACB1}" type="pres">
      <dgm:prSet presAssocID="{7263C88F-A5CB-46DA-AE0F-48EC94DEA4E1}" presName="composite3" presStyleCnt="0"/>
      <dgm:spPr/>
    </dgm:pt>
    <dgm:pt modelId="{5A905C42-C00B-4696-BE8E-5342647C9EF9}" type="pres">
      <dgm:prSet presAssocID="{7263C88F-A5CB-46DA-AE0F-48EC94DEA4E1}" presName="background3" presStyleLbl="node3" presStyleIdx="0" presStyleCnt="3"/>
      <dgm:spPr/>
    </dgm:pt>
    <dgm:pt modelId="{EE0188B5-A0AE-4375-9E83-3426761EE98E}" type="pres">
      <dgm:prSet presAssocID="{7263C88F-A5CB-46DA-AE0F-48EC94DEA4E1}" presName="text3" presStyleLbl="fgAcc3" presStyleIdx="0" presStyleCnt="3">
        <dgm:presLayoutVars>
          <dgm:chPref val="3"/>
        </dgm:presLayoutVars>
      </dgm:prSet>
      <dgm:spPr/>
    </dgm:pt>
    <dgm:pt modelId="{F52C88B5-C78E-45FD-A835-688B1EDF9BCC}" type="pres">
      <dgm:prSet presAssocID="{7263C88F-A5CB-46DA-AE0F-48EC94DEA4E1}" presName="hierChild4" presStyleCnt="0"/>
      <dgm:spPr/>
    </dgm:pt>
    <dgm:pt modelId="{6D325DD0-CBF1-43A7-9B53-9C1807A7C7A9}" type="pres">
      <dgm:prSet presAssocID="{FC86D555-0209-4FC0-9948-009BB1EBFEB3}" presName="Name17" presStyleLbl="parChTrans1D3" presStyleIdx="1" presStyleCnt="3"/>
      <dgm:spPr/>
    </dgm:pt>
    <dgm:pt modelId="{4A4FEE44-47BB-48E5-A766-DCC785879561}" type="pres">
      <dgm:prSet presAssocID="{B6CCF730-C965-4C37-B91C-C47719C742E4}" presName="hierRoot3" presStyleCnt="0"/>
      <dgm:spPr/>
    </dgm:pt>
    <dgm:pt modelId="{97F1C97B-5469-4025-BB65-1D4C56478269}" type="pres">
      <dgm:prSet presAssocID="{B6CCF730-C965-4C37-B91C-C47719C742E4}" presName="composite3" presStyleCnt="0"/>
      <dgm:spPr/>
    </dgm:pt>
    <dgm:pt modelId="{90248FF3-E1C6-43DD-9785-202A72877C15}" type="pres">
      <dgm:prSet presAssocID="{B6CCF730-C965-4C37-B91C-C47719C742E4}" presName="background3" presStyleLbl="node3" presStyleIdx="1" presStyleCnt="3"/>
      <dgm:spPr/>
    </dgm:pt>
    <dgm:pt modelId="{95881BFA-F1E0-4364-94DE-5712536A055E}" type="pres">
      <dgm:prSet presAssocID="{B6CCF730-C965-4C37-B91C-C47719C742E4}" presName="text3" presStyleLbl="fgAcc3" presStyleIdx="1" presStyleCnt="3">
        <dgm:presLayoutVars>
          <dgm:chPref val="3"/>
        </dgm:presLayoutVars>
      </dgm:prSet>
      <dgm:spPr/>
    </dgm:pt>
    <dgm:pt modelId="{F63CC44E-0F16-46B9-B59A-4C92D5ECC6DD}" type="pres">
      <dgm:prSet presAssocID="{B6CCF730-C965-4C37-B91C-C47719C742E4}" presName="hierChild4" presStyleCnt="0"/>
      <dgm:spPr/>
    </dgm:pt>
    <dgm:pt modelId="{8E5A7FAF-42B8-4FC9-8FD4-D995CC24EAC9}" type="pres">
      <dgm:prSet presAssocID="{9E9E6BE1-B940-4E02-8CDA-8F84BF87819D}" presName="Name10" presStyleLbl="parChTrans1D2" presStyleIdx="1" presStyleCnt="2"/>
      <dgm:spPr/>
    </dgm:pt>
    <dgm:pt modelId="{853D093D-CE98-48B1-802C-8E0CEBAAE71C}" type="pres">
      <dgm:prSet presAssocID="{4079DA34-4785-471F-82CA-A9A45A0735D6}" presName="hierRoot2" presStyleCnt="0"/>
      <dgm:spPr/>
    </dgm:pt>
    <dgm:pt modelId="{801B5E25-7744-47D7-8712-F82EFB9B094B}" type="pres">
      <dgm:prSet presAssocID="{4079DA34-4785-471F-82CA-A9A45A0735D6}" presName="composite2" presStyleCnt="0"/>
      <dgm:spPr/>
    </dgm:pt>
    <dgm:pt modelId="{04E1C8EA-137B-4A90-BEA4-15A556B932B9}" type="pres">
      <dgm:prSet presAssocID="{4079DA34-4785-471F-82CA-A9A45A0735D6}" presName="background2" presStyleLbl="node2" presStyleIdx="1" presStyleCnt="2"/>
      <dgm:spPr/>
    </dgm:pt>
    <dgm:pt modelId="{DCBC437D-79F1-4B68-A985-003CDF592338}" type="pres">
      <dgm:prSet presAssocID="{4079DA34-4785-471F-82CA-A9A45A0735D6}" presName="text2" presStyleLbl="fgAcc2" presStyleIdx="1" presStyleCnt="2">
        <dgm:presLayoutVars>
          <dgm:chPref val="3"/>
        </dgm:presLayoutVars>
      </dgm:prSet>
      <dgm:spPr/>
    </dgm:pt>
    <dgm:pt modelId="{C57DC9F7-216E-4F3F-8E3A-8A5A8C26A31C}" type="pres">
      <dgm:prSet presAssocID="{4079DA34-4785-471F-82CA-A9A45A0735D6}" presName="hierChild3" presStyleCnt="0"/>
      <dgm:spPr/>
    </dgm:pt>
    <dgm:pt modelId="{508A26A6-264E-4D3F-A1A6-E6FCE1E33FAB}" type="pres">
      <dgm:prSet presAssocID="{0EFEA0BE-61DD-47AD-B616-D3F87AC43F1D}" presName="Name17" presStyleLbl="parChTrans1D3" presStyleIdx="2" presStyleCnt="3"/>
      <dgm:spPr/>
    </dgm:pt>
    <dgm:pt modelId="{CFCAF552-B21D-4193-ACC5-D81D76DE0683}" type="pres">
      <dgm:prSet presAssocID="{37AFFDF0-2FAB-40EE-9E9F-F470A2CC3FFA}" presName="hierRoot3" presStyleCnt="0"/>
      <dgm:spPr/>
    </dgm:pt>
    <dgm:pt modelId="{F761A945-4F6D-4C63-AA2A-C9409478C61F}" type="pres">
      <dgm:prSet presAssocID="{37AFFDF0-2FAB-40EE-9E9F-F470A2CC3FFA}" presName="composite3" presStyleCnt="0"/>
      <dgm:spPr/>
    </dgm:pt>
    <dgm:pt modelId="{5A42FE60-9D55-428A-933F-C6FB9B4CE4C5}" type="pres">
      <dgm:prSet presAssocID="{37AFFDF0-2FAB-40EE-9E9F-F470A2CC3FFA}" presName="background3" presStyleLbl="node3" presStyleIdx="2" presStyleCnt="3"/>
      <dgm:spPr/>
    </dgm:pt>
    <dgm:pt modelId="{86EC1EAB-CED5-4860-90E7-72D282744BD2}" type="pres">
      <dgm:prSet presAssocID="{37AFFDF0-2FAB-40EE-9E9F-F470A2CC3FFA}" presName="text3" presStyleLbl="fgAcc3" presStyleIdx="2" presStyleCnt="3">
        <dgm:presLayoutVars>
          <dgm:chPref val="3"/>
        </dgm:presLayoutVars>
      </dgm:prSet>
      <dgm:spPr/>
    </dgm:pt>
    <dgm:pt modelId="{05DD7A83-053D-4144-8C01-182B72DEA4D3}" type="pres">
      <dgm:prSet presAssocID="{37AFFDF0-2FAB-40EE-9E9F-F470A2CC3FFA}" presName="hierChild4" presStyleCnt="0"/>
      <dgm:spPr/>
    </dgm:pt>
    <dgm:pt modelId="{8DE8EAAC-622B-4BCB-8C08-2A136C072B1E}" type="pres">
      <dgm:prSet presAssocID="{F08ADEF8-C86C-479D-AD8B-FC2CB3EF5C8D}" presName="hierRoot1" presStyleCnt="0"/>
      <dgm:spPr/>
    </dgm:pt>
    <dgm:pt modelId="{76602CD6-5880-4AD5-A977-59827AD09C44}" type="pres">
      <dgm:prSet presAssocID="{F08ADEF8-C86C-479D-AD8B-FC2CB3EF5C8D}" presName="composite" presStyleCnt="0"/>
      <dgm:spPr/>
    </dgm:pt>
    <dgm:pt modelId="{20056F7E-1BE4-48C2-8181-C738500AEA6C}" type="pres">
      <dgm:prSet presAssocID="{F08ADEF8-C86C-479D-AD8B-FC2CB3EF5C8D}" presName="background" presStyleLbl="node0" presStyleIdx="1" presStyleCnt="2"/>
      <dgm:spPr/>
    </dgm:pt>
    <dgm:pt modelId="{9089A23F-7F65-4731-875C-67C7FC616975}" type="pres">
      <dgm:prSet presAssocID="{F08ADEF8-C86C-479D-AD8B-FC2CB3EF5C8D}" presName="text" presStyleLbl="fgAcc0" presStyleIdx="1" presStyleCnt="2" custLinFactY="100000" custLinFactNeighborX="85348" custLinFactNeighborY="182962">
        <dgm:presLayoutVars>
          <dgm:chPref val="3"/>
        </dgm:presLayoutVars>
      </dgm:prSet>
      <dgm:spPr/>
    </dgm:pt>
    <dgm:pt modelId="{EAE93D1A-0A1C-4957-9E04-5D50C7001D61}" type="pres">
      <dgm:prSet presAssocID="{F08ADEF8-C86C-479D-AD8B-FC2CB3EF5C8D}" presName="hierChild2" presStyleCnt="0"/>
      <dgm:spPr/>
    </dgm:pt>
  </dgm:ptLst>
  <dgm:cxnLst>
    <dgm:cxn modelId="{DD72A304-0CDB-4E7B-BAE4-5B7C4C3CA0ED}" type="presOf" srcId="{7263C88F-A5CB-46DA-AE0F-48EC94DEA4E1}" destId="{EE0188B5-A0AE-4375-9E83-3426761EE98E}" srcOrd="0" destOrd="0" presId="urn:microsoft.com/office/officeart/2005/8/layout/hierarchy1"/>
    <dgm:cxn modelId="{6679EF1B-E911-4F60-BCFE-A97D94D70BBB}" srcId="{A27277F0-A7D9-493E-A4B4-C9B476B51DDD}" destId="{F08ADEF8-C86C-479D-AD8B-FC2CB3EF5C8D}" srcOrd="1" destOrd="0" parTransId="{E514A63A-F4C2-41C6-B439-0FA8A21E957E}" sibTransId="{6FACA643-AA27-4045-A9C2-96DAAB2D741E}"/>
    <dgm:cxn modelId="{D5E4732A-A01A-460D-BCD3-D6F9996E26E7}" srcId="{4079DA34-4785-471F-82CA-A9A45A0735D6}" destId="{37AFFDF0-2FAB-40EE-9E9F-F470A2CC3FFA}" srcOrd="0" destOrd="0" parTransId="{0EFEA0BE-61DD-47AD-B616-D3F87AC43F1D}" sibTransId="{DEBE703B-FA97-4569-8892-037C3AA4993F}"/>
    <dgm:cxn modelId="{2CAFAB34-CF6B-473D-89EA-DED11D3E83A6}" srcId="{3F421B89-A585-486B-9B0F-B6556BEB2EEB}" destId="{288F149F-3E78-43F4-ADE3-16F0489D7FE9}" srcOrd="0" destOrd="0" parTransId="{6202C8F9-D8E7-4A8D-910E-2D44593D0582}" sibTransId="{E9316DE9-95A8-43FF-BC36-E132EC288DB9}"/>
    <dgm:cxn modelId="{18A07137-622C-40D4-A918-EFA372052C4F}" srcId="{288F149F-3E78-43F4-ADE3-16F0489D7FE9}" destId="{7263C88F-A5CB-46DA-AE0F-48EC94DEA4E1}" srcOrd="0" destOrd="0" parTransId="{9DCF6C4F-787D-42B4-915E-F62CD98BF3BE}" sibTransId="{6B7C5A0D-CCB4-4D44-A6A8-5500B509823A}"/>
    <dgm:cxn modelId="{2031D441-8F4C-4C9F-84C7-AE6A03FDB53B}" type="presOf" srcId="{3F421B89-A585-486B-9B0F-B6556BEB2EEB}" destId="{33111468-CC64-47B2-8295-E2B135FDC809}" srcOrd="0" destOrd="0" presId="urn:microsoft.com/office/officeart/2005/8/layout/hierarchy1"/>
    <dgm:cxn modelId="{42E79445-3EA9-47C1-A405-C03BD6A21F94}" type="presOf" srcId="{F08ADEF8-C86C-479D-AD8B-FC2CB3EF5C8D}" destId="{9089A23F-7F65-4731-875C-67C7FC616975}" srcOrd="0" destOrd="0" presId="urn:microsoft.com/office/officeart/2005/8/layout/hierarchy1"/>
    <dgm:cxn modelId="{F7289070-EFD9-4777-B314-F67549BF1283}" type="presOf" srcId="{288F149F-3E78-43F4-ADE3-16F0489D7FE9}" destId="{7B97FDD4-D17A-40B7-AD58-6F3BD2CC88F1}" srcOrd="0" destOrd="0" presId="urn:microsoft.com/office/officeart/2005/8/layout/hierarchy1"/>
    <dgm:cxn modelId="{CEACBE50-E453-4727-8C14-00A2FBE8B337}" type="presOf" srcId="{FC86D555-0209-4FC0-9948-009BB1EBFEB3}" destId="{6D325DD0-CBF1-43A7-9B53-9C1807A7C7A9}" srcOrd="0" destOrd="0" presId="urn:microsoft.com/office/officeart/2005/8/layout/hierarchy1"/>
    <dgm:cxn modelId="{09467F77-521B-4AA3-AF6E-4436C8A46AB4}" type="presOf" srcId="{B6CCF730-C965-4C37-B91C-C47719C742E4}" destId="{95881BFA-F1E0-4364-94DE-5712536A055E}" srcOrd="0" destOrd="0" presId="urn:microsoft.com/office/officeart/2005/8/layout/hierarchy1"/>
    <dgm:cxn modelId="{C34DB278-F0C1-48AE-82D4-DDBF62665D85}" type="presOf" srcId="{6202C8F9-D8E7-4A8D-910E-2D44593D0582}" destId="{80595F0D-BCE3-42B3-9D4C-CC585B365006}" srcOrd="0" destOrd="0" presId="urn:microsoft.com/office/officeart/2005/8/layout/hierarchy1"/>
    <dgm:cxn modelId="{C80E618C-BB17-4D78-8F42-975F6AA07324}" type="presOf" srcId="{37AFFDF0-2FAB-40EE-9E9F-F470A2CC3FFA}" destId="{86EC1EAB-CED5-4860-90E7-72D282744BD2}" srcOrd="0" destOrd="0" presId="urn:microsoft.com/office/officeart/2005/8/layout/hierarchy1"/>
    <dgm:cxn modelId="{FF2C4299-E65B-415B-B97D-5F0B6F30C4A7}" type="presOf" srcId="{9DCF6C4F-787D-42B4-915E-F62CD98BF3BE}" destId="{ACA55CC7-7627-43D4-B458-3437A7FB3492}" srcOrd="0" destOrd="0" presId="urn:microsoft.com/office/officeart/2005/8/layout/hierarchy1"/>
    <dgm:cxn modelId="{F485EE9E-49D2-47AC-92F9-8469898FE90E}" type="presOf" srcId="{0EFEA0BE-61DD-47AD-B616-D3F87AC43F1D}" destId="{508A26A6-264E-4D3F-A1A6-E6FCE1E33FAB}" srcOrd="0" destOrd="0" presId="urn:microsoft.com/office/officeart/2005/8/layout/hierarchy1"/>
    <dgm:cxn modelId="{4538E3AF-1946-4D91-88A3-B156C466654E}" type="presOf" srcId="{A27277F0-A7D9-493E-A4B4-C9B476B51DDD}" destId="{E1C476A1-71AA-4085-9737-10948BD12AA4}" srcOrd="0" destOrd="0" presId="urn:microsoft.com/office/officeart/2005/8/layout/hierarchy1"/>
    <dgm:cxn modelId="{23DEB0B8-43FE-4014-B8DD-AADB13C0B350}" type="presOf" srcId="{9E9E6BE1-B940-4E02-8CDA-8F84BF87819D}" destId="{8E5A7FAF-42B8-4FC9-8FD4-D995CC24EAC9}" srcOrd="0" destOrd="0" presId="urn:microsoft.com/office/officeart/2005/8/layout/hierarchy1"/>
    <dgm:cxn modelId="{2E76F7DC-9F4D-459F-BEC5-6F8A9C0B9B56}" type="presOf" srcId="{4079DA34-4785-471F-82CA-A9A45A0735D6}" destId="{DCBC437D-79F1-4B68-A985-003CDF592338}" srcOrd="0" destOrd="0" presId="urn:microsoft.com/office/officeart/2005/8/layout/hierarchy1"/>
    <dgm:cxn modelId="{87B865DD-B046-4E6D-8ABC-358837FA1E5A}" srcId="{288F149F-3E78-43F4-ADE3-16F0489D7FE9}" destId="{B6CCF730-C965-4C37-B91C-C47719C742E4}" srcOrd="1" destOrd="0" parTransId="{FC86D555-0209-4FC0-9948-009BB1EBFEB3}" sibTransId="{FFF98F32-F664-46D5-81B6-EEE81FC5FF16}"/>
    <dgm:cxn modelId="{9AFEC6E9-E512-49A1-A8F5-0FD0432FD927}" srcId="{3F421B89-A585-486B-9B0F-B6556BEB2EEB}" destId="{4079DA34-4785-471F-82CA-A9A45A0735D6}" srcOrd="1" destOrd="0" parTransId="{9E9E6BE1-B940-4E02-8CDA-8F84BF87819D}" sibTransId="{879E1F80-9191-4922-9434-8CEFBB7866F2}"/>
    <dgm:cxn modelId="{8AB6F1F4-5A4F-4275-B3F3-08E981F0E4E1}" srcId="{A27277F0-A7D9-493E-A4B4-C9B476B51DDD}" destId="{3F421B89-A585-486B-9B0F-B6556BEB2EEB}" srcOrd="0" destOrd="0" parTransId="{7EBA3299-733D-4148-A670-F6124927B64C}" sibTransId="{E3691A9D-959B-4BFF-AF4F-61D6FD7D4ABD}"/>
    <dgm:cxn modelId="{755BC82C-CA58-4E88-87CF-BC0ECDDF3E5F}" type="presParOf" srcId="{E1C476A1-71AA-4085-9737-10948BD12AA4}" destId="{39586B1C-33A4-4E7E-8ABF-6FD665E32205}" srcOrd="0" destOrd="0" presId="urn:microsoft.com/office/officeart/2005/8/layout/hierarchy1"/>
    <dgm:cxn modelId="{C1EF6C53-2E5B-4A0A-9508-42D2625E4B29}" type="presParOf" srcId="{39586B1C-33A4-4E7E-8ABF-6FD665E32205}" destId="{EAD94D3F-F41F-45AF-8E86-B54B20120C4A}" srcOrd="0" destOrd="0" presId="urn:microsoft.com/office/officeart/2005/8/layout/hierarchy1"/>
    <dgm:cxn modelId="{BCAD37D4-AA0E-4DA3-8EC0-C171729FA954}" type="presParOf" srcId="{EAD94D3F-F41F-45AF-8E86-B54B20120C4A}" destId="{9D4D5CAE-BA3B-4CAC-B762-DF0735C1998B}" srcOrd="0" destOrd="0" presId="urn:microsoft.com/office/officeart/2005/8/layout/hierarchy1"/>
    <dgm:cxn modelId="{3E72D984-8581-4178-8EB3-565D28003DE4}" type="presParOf" srcId="{EAD94D3F-F41F-45AF-8E86-B54B20120C4A}" destId="{33111468-CC64-47B2-8295-E2B135FDC809}" srcOrd="1" destOrd="0" presId="urn:microsoft.com/office/officeart/2005/8/layout/hierarchy1"/>
    <dgm:cxn modelId="{E7256428-8E5B-46C5-ACF2-CC34CF74AA1E}" type="presParOf" srcId="{39586B1C-33A4-4E7E-8ABF-6FD665E32205}" destId="{29B725BF-9778-4FED-9339-F8DEB9A952D6}" srcOrd="1" destOrd="0" presId="urn:microsoft.com/office/officeart/2005/8/layout/hierarchy1"/>
    <dgm:cxn modelId="{F8FF9EDA-04BF-4071-BAA6-75E47D03D6CA}" type="presParOf" srcId="{29B725BF-9778-4FED-9339-F8DEB9A952D6}" destId="{80595F0D-BCE3-42B3-9D4C-CC585B365006}" srcOrd="0" destOrd="0" presId="urn:microsoft.com/office/officeart/2005/8/layout/hierarchy1"/>
    <dgm:cxn modelId="{9FC41B97-70C7-40FD-9900-278C79FACD5E}" type="presParOf" srcId="{29B725BF-9778-4FED-9339-F8DEB9A952D6}" destId="{8059A51F-4AEF-4557-A1AF-95BF6D788E85}" srcOrd="1" destOrd="0" presId="urn:microsoft.com/office/officeart/2005/8/layout/hierarchy1"/>
    <dgm:cxn modelId="{8E16D01F-872F-4534-AD5E-39CAE66A8E3A}" type="presParOf" srcId="{8059A51F-4AEF-4557-A1AF-95BF6D788E85}" destId="{B84B21B8-99CA-47CD-A306-942AB63CDDFD}" srcOrd="0" destOrd="0" presId="urn:microsoft.com/office/officeart/2005/8/layout/hierarchy1"/>
    <dgm:cxn modelId="{E89ACCC1-EFC1-4326-91F1-0C6B64FAD69E}" type="presParOf" srcId="{B84B21B8-99CA-47CD-A306-942AB63CDDFD}" destId="{DB9F9D83-914E-4221-8226-1CA035A268CE}" srcOrd="0" destOrd="0" presId="urn:microsoft.com/office/officeart/2005/8/layout/hierarchy1"/>
    <dgm:cxn modelId="{F7D357CE-9B4B-4DEA-ADE4-9C84BC3B1244}" type="presParOf" srcId="{B84B21B8-99CA-47CD-A306-942AB63CDDFD}" destId="{7B97FDD4-D17A-40B7-AD58-6F3BD2CC88F1}" srcOrd="1" destOrd="0" presId="urn:microsoft.com/office/officeart/2005/8/layout/hierarchy1"/>
    <dgm:cxn modelId="{6CBD46F7-5645-402D-951F-C8E941F1D0B6}" type="presParOf" srcId="{8059A51F-4AEF-4557-A1AF-95BF6D788E85}" destId="{8F7EC2F2-6B87-41C7-96F7-E8A6F176351B}" srcOrd="1" destOrd="0" presId="urn:microsoft.com/office/officeart/2005/8/layout/hierarchy1"/>
    <dgm:cxn modelId="{E6F28FFB-4C64-4FE4-8C82-F74BBFB40ACF}" type="presParOf" srcId="{8F7EC2F2-6B87-41C7-96F7-E8A6F176351B}" destId="{ACA55CC7-7627-43D4-B458-3437A7FB3492}" srcOrd="0" destOrd="0" presId="urn:microsoft.com/office/officeart/2005/8/layout/hierarchy1"/>
    <dgm:cxn modelId="{E2AA5C9A-9CE1-42EE-8D81-5F454A8AAC07}" type="presParOf" srcId="{8F7EC2F2-6B87-41C7-96F7-E8A6F176351B}" destId="{6B677EB2-3BC5-4E7D-9686-E22DF8B123EE}" srcOrd="1" destOrd="0" presId="urn:microsoft.com/office/officeart/2005/8/layout/hierarchy1"/>
    <dgm:cxn modelId="{4CB30AE5-EBE7-471C-A9C7-2500C7E09DBB}" type="presParOf" srcId="{6B677EB2-3BC5-4E7D-9686-E22DF8B123EE}" destId="{D9C8D658-B89D-47DF-99A4-0ADE6DA9ACB1}" srcOrd="0" destOrd="0" presId="urn:microsoft.com/office/officeart/2005/8/layout/hierarchy1"/>
    <dgm:cxn modelId="{68DA55A7-C34C-434E-8BC5-154035709BE4}" type="presParOf" srcId="{D9C8D658-B89D-47DF-99A4-0ADE6DA9ACB1}" destId="{5A905C42-C00B-4696-BE8E-5342647C9EF9}" srcOrd="0" destOrd="0" presId="urn:microsoft.com/office/officeart/2005/8/layout/hierarchy1"/>
    <dgm:cxn modelId="{5BD31445-5246-478F-999B-8F0F1BC99460}" type="presParOf" srcId="{D9C8D658-B89D-47DF-99A4-0ADE6DA9ACB1}" destId="{EE0188B5-A0AE-4375-9E83-3426761EE98E}" srcOrd="1" destOrd="0" presId="urn:microsoft.com/office/officeart/2005/8/layout/hierarchy1"/>
    <dgm:cxn modelId="{133A3EC9-8BB6-469B-8A06-569536D7AFFF}" type="presParOf" srcId="{6B677EB2-3BC5-4E7D-9686-E22DF8B123EE}" destId="{F52C88B5-C78E-45FD-A835-688B1EDF9BCC}" srcOrd="1" destOrd="0" presId="urn:microsoft.com/office/officeart/2005/8/layout/hierarchy1"/>
    <dgm:cxn modelId="{9FE9B8CE-1B4E-41C8-BC93-6736DD825C49}" type="presParOf" srcId="{8F7EC2F2-6B87-41C7-96F7-E8A6F176351B}" destId="{6D325DD0-CBF1-43A7-9B53-9C1807A7C7A9}" srcOrd="2" destOrd="0" presId="urn:microsoft.com/office/officeart/2005/8/layout/hierarchy1"/>
    <dgm:cxn modelId="{83E2E251-D113-4F4A-8CDC-D6EA9EC134D2}" type="presParOf" srcId="{8F7EC2F2-6B87-41C7-96F7-E8A6F176351B}" destId="{4A4FEE44-47BB-48E5-A766-DCC785879561}" srcOrd="3" destOrd="0" presId="urn:microsoft.com/office/officeart/2005/8/layout/hierarchy1"/>
    <dgm:cxn modelId="{8CF50BFC-0908-47BB-AAB0-9F41FA046370}" type="presParOf" srcId="{4A4FEE44-47BB-48E5-A766-DCC785879561}" destId="{97F1C97B-5469-4025-BB65-1D4C56478269}" srcOrd="0" destOrd="0" presId="urn:microsoft.com/office/officeart/2005/8/layout/hierarchy1"/>
    <dgm:cxn modelId="{47EC1280-4B37-47E4-B1D6-C96F5568C992}" type="presParOf" srcId="{97F1C97B-5469-4025-BB65-1D4C56478269}" destId="{90248FF3-E1C6-43DD-9785-202A72877C15}" srcOrd="0" destOrd="0" presId="urn:microsoft.com/office/officeart/2005/8/layout/hierarchy1"/>
    <dgm:cxn modelId="{67D2C61A-4F77-4AB4-964B-2EFE7FD3892A}" type="presParOf" srcId="{97F1C97B-5469-4025-BB65-1D4C56478269}" destId="{95881BFA-F1E0-4364-94DE-5712536A055E}" srcOrd="1" destOrd="0" presId="urn:microsoft.com/office/officeart/2005/8/layout/hierarchy1"/>
    <dgm:cxn modelId="{874AC644-ADD0-4989-831F-6D971DD4C48A}" type="presParOf" srcId="{4A4FEE44-47BB-48E5-A766-DCC785879561}" destId="{F63CC44E-0F16-46B9-B59A-4C92D5ECC6DD}" srcOrd="1" destOrd="0" presId="urn:microsoft.com/office/officeart/2005/8/layout/hierarchy1"/>
    <dgm:cxn modelId="{5B44EDED-0F6F-407C-BB6D-9686EA2E6C40}" type="presParOf" srcId="{29B725BF-9778-4FED-9339-F8DEB9A952D6}" destId="{8E5A7FAF-42B8-4FC9-8FD4-D995CC24EAC9}" srcOrd="2" destOrd="0" presId="urn:microsoft.com/office/officeart/2005/8/layout/hierarchy1"/>
    <dgm:cxn modelId="{5D29FDA2-752E-4102-BE06-C0E617DBA976}" type="presParOf" srcId="{29B725BF-9778-4FED-9339-F8DEB9A952D6}" destId="{853D093D-CE98-48B1-802C-8E0CEBAAE71C}" srcOrd="3" destOrd="0" presId="urn:microsoft.com/office/officeart/2005/8/layout/hierarchy1"/>
    <dgm:cxn modelId="{AE93C69E-0DC8-46EC-9697-E57A804AE58E}" type="presParOf" srcId="{853D093D-CE98-48B1-802C-8E0CEBAAE71C}" destId="{801B5E25-7744-47D7-8712-F82EFB9B094B}" srcOrd="0" destOrd="0" presId="urn:microsoft.com/office/officeart/2005/8/layout/hierarchy1"/>
    <dgm:cxn modelId="{B1A7D4F6-A355-408E-B65A-73BA543DDB9D}" type="presParOf" srcId="{801B5E25-7744-47D7-8712-F82EFB9B094B}" destId="{04E1C8EA-137B-4A90-BEA4-15A556B932B9}" srcOrd="0" destOrd="0" presId="urn:microsoft.com/office/officeart/2005/8/layout/hierarchy1"/>
    <dgm:cxn modelId="{0C977588-5948-4E2B-A854-75F333547AA9}" type="presParOf" srcId="{801B5E25-7744-47D7-8712-F82EFB9B094B}" destId="{DCBC437D-79F1-4B68-A985-003CDF592338}" srcOrd="1" destOrd="0" presId="urn:microsoft.com/office/officeart/2005/8/layout/hierarchy1"/>
    <dgm:cxn modelId="{72AAE3DD-A0D8-44FE-B636-D83EC8842C64}" type="presParOf" srcId="{853D093D-CE98-48B1-802C-8E0CEBAAE71C}" destId="{C57DC9F7-216E-4F3F-8E3A-8A5A8C26A31C}" srcOrd="1" destOrd="0" presId="urn:microsoft.com/office/officeart/2005/8/layout/hierarchy1"/>
    <dgm:cxn modelId="{82AE489C-E0E4-4DE1-9B9A-070C1A51B61E}" type="presParOf" srcId="{C57DC9F7-216E-4F3F-8E3A-8A5A8C26A31C}" destId="{508A26A6-264E-4D3F-A1A6-E6FCE1E33FAB}" srcOrd="0" destOrd="0" presId="urn:microsoft.com/office/officeart/2005/8/layout/hierarchy1"/>
    <dgm:cxn modelId="{9EEA9DD5-5CDD-4FDF-AE0E-3830E28431BD}" type="presParOf" srcId="{C57DC9F7-216E-4F3F-8E3A-8A5A8C26A31C}" destId="{CFCAF552-B21D-4193-ACC5-D81D76DE0683}" srcOrd="1" destOrd="0" presId="urn:microsoft.com/office/officeart/2005/8/layout/hierarchy1"/>
    <dgm:cxn modelId="{D4F37301-4A78-4583-AE18-05F62A8EB90A}" type="presParOf" srcId="{CFCAF552-B21D-4193-ACC5-D81D76DE0683}" destId="{F761A945-4F6D-4C63-AA2A-C9409478C61F}" srcOrd="0" destOrd="0" presId="urn:microsoft.com/office/officeart/2005/8/layout/hierarchy1"/>
    <dgm:cxn modelId="{3D99F696-1FDA-4540-985E-7BE16FB03DF8}" type="presParOf" srcId="{F761A945-4F6D-4C63-AA2A-C9409478C61F}" destId="{5A42FE60-9D55-428A-933F-C6FB9B4CE4C5}" srcOrd="0" destOrd="0" presId="urn:microsoft.com/office/officeart/2005/8/layout/hierarchy1"/>
    <dgm:cxn modelId="{E16B0E9D-4C8E-407B-97D9-31CE1C7589EE}" type="presParOf" srcId="{F761A945-4F6D-4C63-AA2A-C9409478C61F}" destId="{86EC1EAB-CED5-4860-90E7-72D282744BD2}" srcOrd="1" destOrd="0" presId="urn:microsoft.com/office/officeart/2005/8/layout/hierarchy1"/>
    <dgm:cxn modelId="{C12A4A70-0480-47EE-B2F3-3CAFBD624BC0}" type="presParOf" srcId="{CFCAF552-B21D-4193-ACC5-D81D76DE0683}" destId="{05DD7A83-053D-4144-8C01-182B72DEA4D3}" srcOrd="1" destOrd="0" presId="urn:microsoft.com/office/officeart/2005/8/layout/hierarchy1"/>
    <dgm:cxn modelId="{24BAA5B1-1082-4117-9170-F26B9A85593A}" type="presParOf" srcId="{E1C476A1-71AA-4085-9737-10948BD12AA4}" destId="{8DE8EAAC-622B-4BCB-8C08-2A136C072B1E}" srcOrd="1" destOrd="0" presId="urn:microsoft.com/office/officeart/2005/8/layout/hierarchy1"/>
    <dgm:cxn modelId="{B2934658-F6DC-4EBD-A8FC-D40B987A396C}" type="presParOf" srcId="{8DE8EAAC-622B-4BCB-8C08-2A136C072B1E}" destId="{76602CD6-5880-4AD5-A977-59827AD09C44}" srcOrd="0" destOrd="0" presId="urn:microsoft.com/office/officeart/2005/8/layout/hierarchy1"/>
    <dgm:cxn modelId="{7C801575-5B23-47F7-94A3-974F9EA2876A}" type="presParOf" srcId="{76602CD6-5880-4AD5-A977-59827AD09C44}" destId="{20056F7E-1BE4-48C2-8181-C738500AEA6C}" srcOrd="0" destOrd="0" presId="urn:microsoft.com/office/officeart/2005/8/layout/hierarchy1"/>
    <dgm:cxn modelId="{94CA54E8-71FF-453A-AA34-FACE9FB06C22}" type="presParOf" srcId="{76602CD6-5880-4AD5-A977-59827AD09C44}" destId="{9089A23F-7F65-4731-875C-67C7FC616975}" srcOrd="1" destOrd="0" presId="urn:microsoft.com/office/officeart/2005/8/layout/hierarchy1"/>
    <dgm:cxn modelId="{A5FC4E0B-0F34-4C9D-BE7C-F990D7289416}" type="presParOf" srcId="{8DE8EAAC-622B-4BCB-8C08-2A136C072B1E}" destId="{EAE93D1A-0A1C-4957-9E04-5D50C7001D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0C7822-81EC-4465-9905-C2A7B8451564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775062B6-3FDD-4C0C-B534-C0A329EECD55}">
      <dgm:prSet phldrT="[טקסט]"/>
      <dgm:spPr/>
      <dgm:t>
        <a:bodyPr/>
        <a:lstStyle/>
        <a:p>
          <a:pPr rtl="1"/>
          <a:r>
            <a:rPr lang="ar-SA" dirty="0"/>
            <a:t>الواو في الأسماء الخمسة</a:t>
          </a:r>
          <a:endParaRPr lang="he-IL" dirty="0"/>
        </a:p>
      </dgm:t>
    </dgm:pt>
    <dgm:pt modelId="{4C9151AB-0418-4A44-B448-A9EDE34EBD60}" type="parTrans" cxnId="{546A789F-5C8E-48BD-95BC-E9371C3F7277}">
      <dgm:prSet/>
      <dgm:spPr/>
      <dgm:t>
        <a:bodyPr/>
        <a:lstStyle/>
        <a:p>
          <a:pPr rtl="1"/>
          <a:endParaRPr lang="he-IL"/>
        </a:p>
      </dgm:t>
    </dgm:pt>
    <dgm:pt modelId="{A09F2396-3B16-4434-950B-09EBF5E187AF}" type="sibTrans" cxnId="{546A789F-5C8E-48BD-95BC-E9371C3F7277}">
      <dgm:prSet/>
      <dgm:spPr/>
      <dgm:t>
        <a:bodyPr/>
        <a:lstStyle/>
        <a:p>
          <a:pPr rtl="1"/>
          <a:endParaRPr lang="he-IL"/>
        </a:p>
      </dgm:t>
    </dgm:pt>
    <dgm:pt modelId="{13E0B95D-34AB-485B-A620-06DA0DF1739E}">
      <dgm:prSet phldrT="[טקסט]"/>
      <dgm:spPr/>
      <dgm:t>
        <a:bodyPr/>
        <a:lstStyle/>
        <a:p>
          <a:pPr rtl="1"/>
          <a:r>
            <a:rPr lang="ar-SA" dirty="0"/>
            <a:t>الواو في جمع المذكّر السّالم</a:t>
          </a:r>
          <a:endParaRPr lang="he-IL" dirty="0"/>
        </a:p>
      </dgm:t>
    </dgm:pt>
    <dgm:pt modelId="{A788A523-9505-44E8-B601-560D584791D8}" type="parTrans" cxnId="{8491D501-C487-4B58-AA1E-284BE211DD48}">
      <dgm:prSet/>
      <dgm:spPr/>
      <dgm:t>
        <a:bodyPr/>
        <a:lstStyle/>
        <a:p>
          <a:pPr rtl="1"/>
          <a:endParaRPr lang="he-IL"/>
        </a:p>
      </dgm:t>
    </dgm:pt>
    <dgm:pt modelId="{A59017CE-084E-4516-8744-44C7AC6CAB4A}" type="sibTrans" cxnId="{8491D501-C487-4B58-AA1E-284BE211DD48}">
      <dgm:prSet/>
      <dgm:spPr/>
      <dgm:t>
        <a:bodyPr/>
        <a:lstStyle/>
        <a:p>
          <a:pPr rtl="1"/>
          <a:endParaRPr lang="he-IL"/>
        </a:p>
      </dgm:t>
    </dgm:pt>
    <dgm:pt modelId="{C2469BE1-C81C-4487-934B-6313DA34E0B5}">
      <dgm:prSet phldrT="[טקסט]"/>
      <dgm:spPr/>
      <dgm:t>
        <a:bodyPr/>
        <a:lstStyle/>
        <a:p>
          <a:pPr rtl="1"/>
          <a:r>
            <a:rPr lang="ar-SA" dirty="0"/>
            <a:t>الألف في المثنّى</a:t>
          </a:r>
          <a:endParaRPr lang="he-IL" dirty="0"/>
        </a:p>
      </dgm:t>
    </dgm:pt>
    <dgm:pt modelId="{1930753A-419F-4C4F-8030-B6DB056E1A30}" type="parTrans" cxnId="{2E36B204-FF96-4F96-B247-F767953DD14A}">
      <dgm:prSet/>
      <dgm:spPr/>
      <dgm:t>
        <a:bodyPr/>
        <a:lstStyle/>
        <a:p>
          <a:pPr rtl="1"/>
          <a:endParaRPr lang="he-IL"/>
        </a:p>
      </dgm:t>
    </dgm:pt>
    <dgm:pt modelId="{95EE3D9B-15DA-4B8A-874E-AEFA716D18E2}" type="sibTrans" cxnId="{2E36B204-FF96-4F96-B247-F767953DD14A}">
      <dgm:prSet/>
      <dgm:spPr/>
      <dgm:t>
        <a:bodyPr/>
        <a:lstStyle/>
        <a:p>
          <a:pPr rtl="1"/>
          <a:endParaRPr lang="he-IL"/>
        </a:p>
      </dgm:t>
    </dgm:pt>
    <dgm:pt modelId="{BFDF36A2-C488-4B50-A21D-68D09B9BD7BE}">
      <dgm:prSet phldrT="[טקסט]"/>
      <dgm:spPr/>
      <dgm:t>
        <a:bodyPr/>
        <a:lstStyle/>
        <a:p>
          <a:pPr rtl="1"/>
          <a:r>
            <a:rPr lang="ar-SA" dirty="0"/>
            <a:t>الضّمّة الظّاهرة أو المقدّرة</a:t>
          </a:r>
        </a:p>
      </dgm:t>
    </dgm:pt>
    <dgm:pt modelId="{509AC7AD-E179-496E-B2AC-633F598EA708}" type="parTrans" cxnId="{328A1F42-4036-43BF-8F5C-11D1116E82F2}">
      <dgm:prSet/>
      <dgm:spPr/>
      <dgm:t>
        <a:bodyPr/>
        <a:lstStyle/>
        <a:p>
          <a:pPr rtl="1"/>
          <a:endParaRPr lang="he-IL"/>
        </a:p>
      </dgm:t>
    </dgm:pt>
    <dgm:pt modelId="{614F88EB-1FD9-48D3-A304-3123939BD9BC}" type="sibTrans" cxnId="{328A1F42-4036-43BF-8F5C-11D1116E82F2}">
      <dgm:prSet/>
      <dgm:spPr/>
      <dgm:t>
        <a:bodyPr/>
        <a:lstStyle/>
        <a:p>
          <a:pPr rtl="1"/>
          <a:endParaRPr lang="he-IL"/>
        </a:p>
      </dgm:t>
    </dgm:pt>
    <dgm:pt modelId="{2E8E2667-691C-4037-8D6C-D7485759CEB7}" type="pres">
      <dgm:prSet presAssocID="{2A0C7822-81EC-4465-9905-C2A7B8451564}" presName="Name0" presStyleCnt="0">
        <dgm:presLayoutVars>
          <dgm:chMax val="7"/>
          <dgm:resizeHandles val="exact"/>
        </dgm:presLayoutVars>
      </dgm:prSet>
      <dgm:spPr/>
    </dgm:pt>
    <dgm:pt modelId="{1F494337-8A60-4382-AEEC-15007DFB941A}" type="pres">
      <dgm:prSet presAssocID="{2A0C7822-81EC-4465-9905-C2A7B8451564}" presName="comp1" presStyleCnt="0"/>
      <dgm:spPr/>
    </dgm:pt>
    <dgm:pt modelId="{BCEE7BFD-F8BF-49A1-A406-1DEE26E16A21}" type="pres">
      <dgm:prSet presAssocID="{2A0C7822-81EC-4465-9905-C2A7B8451564}" presName="circle1" presStyleLbl="node1" presStyleIdx="0" presStyleCnt="4" custLinFactNeighborX="63451"/>
      <dgm:spPr/>
    </dgm:pt>
    <dgm:pt modelId="{D982200E-4597-4B4C-ABB9-E65200B007A5}" type="pres">
      <dgm:prSet presAssocID="{2A0C7822-81EC-4465-9905-C2A7B8451564}" presName="c1text" presStyleLbl="node1" presStyleIdx="0" presStyleCnt="4">
        <dgm:presLayoutVars>
          <dgm:bulletEnabled val="1"/>
        </dgm:presLayoutVars>
      </dgm:prSet>
      <dgm:spPr/>
    </dgm:pt>
    <dgm:pt modelId="{77B27246-E938-4AE5-9DA3-5201CEC3F79C}" type="pres">
      <dgm:prSet presAssocID="{2A0C7822-81EC-4465-9905-C2A7B8451564}" presName="comp2" presStyleCnt="0"/>
      <dgm:spPr/>
    </dgm:pt>
    <dgm:pt modelId="{7EA37A4C-3485-4C9E-A032-B7E3219A9930}" type="pres">
      <dgm:prSet presAssocID="{2A0C7822-81EC-4465-9905-C2A7B8451564}" presName="circle2" presStyleLbl="node1" presStyleIdx="1" presStyleCnt="4" custScaleY="90517" custLinFactNeighborX="76946" custLinFactNeighborY="-7695"/>
      <dgm:spPr/>
    </dgm:pt>
    <dgm:pt modelId="{73520B03-2EBD-41E0-A78F-FBF0D24F2312}" type="pres">
      <dgm:prSet presAssocID="{2A0C7822-81EC-4465-9905-C2A7B8451564}" presName="c2text" presStyleLbl="node1" presStyleIdx="1" presStyleCnt="4">
        <dgm:presLayoutVars>
          <dgm:bulletEnabled val="1"/>
        </dgm:presLayoutVars>
      </dgm:prSet>
      <dgm:spPr/>
    </dgm:pt>
    <dgm:pt modelId="{7633440C-CAA7-40D6-8A81-277B511B26EA}" type="pres">
      <dgm:prSet presAssocID="{2A0C7822-81EC-4465-9905-C2A7B8451564}" presName="comp3" presStyleCnt="0"/>
      <dgm:spPr/>
    </dgm:pt>
    <dgm:pt modelId="{B04E7199-3EB8-4F83-9B20-150924DF4EC6}" type="pres">
      <dgm:prSet presAssocID="{2A0C7822-81EC-4465-9905-C2A7B8451564}" presName="circle3" presStyleLbl="node1" presStyleIdx="2" presStyleCnt="4" custScaleY="87731" custLinFactX="1411" custLinFactNeighborX="100000" custLinFactNeighborY="-16968"/>
      <dgm:spPr/>
    </dgm:pt>
    <dgm:pt modelId="{678CF32A-1FF5-437B-95A0-E1D8D16A2C70}" type="pres">
      <dgm:prSet presAssocID="{2A0C7822-81EC-4465-9905-C2A7B8451564}" presName="c3text" presStyleLbl="node1" presStyleIdx="2" presStyleCnt="4">
        <dgm:presLayoutVars>
          <dgm:bulletEnabled val="1"/>
        </dgm:presLayoutVars>
      </dgm:prSet>
      <dgm:spPr/>
    </dgm:pt>
    <dgm:pt modelId="{0038420C-CDB0-4F37-B133-D0C94DE79539}" type="pres">
      <dgm:prSet presAssocID="{2A0C7822-81EC-4465-9905-C2A7B8451564}" presName="comp4" presStyleCnt="0"/>
      <dgm:spPr/>
    </dgm:pt>
    <dgm:pt modelId="{6582AA23-A1E7-417F-8014-C56339964278}" type="pres">
      <dgm:prSet presAssocID="{2A0C7822-81EC-4465-9905-C2A7B8451564}" presName="circle4" presStyleLbl="node1" presStyleIdx="3" presStyleCnt="4" custLinFactX="49748" custLinFactNeighborX="100000" custLinFactNeighborY="-34330"/>
      <dgm:spPr/>
    </dgm:pt>
    <dgm:pt modelId="{20ED5A98-5DFF-4ECF-819D-231EC235FEB0}" type="pres">
      <dgm:prSet presAssocID="{2A0C7822-81EC-4465-9905-C2A7B8451564}" presName="c4text" presStyleLbl="node1" presStyleIdx="3" presStyleCnt="4">
        <dgm:presLayoutVars>
          <dgm:bulletEnabled val="1"/>
        </dgm:presLayoutVars>
      </dgm:prSet>
      <dgm:spPr/>
    </dgm:pt>
  </dgm:ptLst>
  <dgm:cxnLst>
    <dgm:cxn modelId="{8491D501-C487-4B58-AA1E-284BE211DD48}" srcId="{2A0C7822-81EC-4465-9905-C2A7B8451564}" destId="{13E0B95D-34AB-485B-A620-06DA0DF1739E}" srcOrd="1" destOrd="0" parTransId="{A788A523-9505-44E8-B601-560D584791D8}" sibTransId="{A59017CE-084E-4516-8744-44C7AC6CAB4A}"/>
    <dgm:cxn modelId="{2E36B204-FF96-4F96-B247-F767953DD14A}" srcId="{2A0C7822-81EC-4465-9905-C2A7B8451564}" destId="{C2469BE1-C81C-4487-934B-6313DA34E0B5}" srcOrd="2" destOrd="0" parTransId="{1930753A-419F-4C4F-8030-B6DB056E1A30}" sibTransId="{95EE3D9B-15DA-4B8A-874E-AEFA716D18E2}"/>
    <dgm:cxn modelId="{5A5E700B-C349-49C9-A26F-789AFE3650DB}" type="presOf" srcId="{13E0B95D-34AB-485B-A620-06DA0DF1739E}" destId="{7EA37A4C-3485-4C9E-A032-B7E3219A9930}" srcOrd="0" destOrd="0" presId="urn:microsoft.com/office/officeart/2005/8/layout/venn2"/>
    <dgm:cxn modelId="{96EB2E0D-F739-45D5-863F-904AFDA45750}" type="presOf" srcId="{BFDF36A2-C488-4B50-A21D-68D09B9BD7BE}" destId="{6582AA23-A1E7-417F-8014-C56339964278}" srcOrd="0" destOrd="0" presId="urn:microsoft.com/office/officeart/2005/8/layout/venn2"/>
    <dgm:cxn modelId="{4E302F26-C380-4909-A340-C62FFB218459}" type="presOf" srcId="{C2469BE1-C81C-4487-934B-6313DA34E0B5}" destId="{678CF32A-1FF5-437B-95A0-E1D8D16A2C70}" srcOrd="1" destOrd="0" presId="urn:microsoft.com/office/officeart/2005/8/layout/venn2"/>
    <dgm:cxn modelId="{C77E753C-62D1-4F21-8D81-70CFFDFDF279}" type="presOf" srcId="{C2469BE1-C81C-4487-934B-6313DA34E0B5}" destId="{B04E7199-3EB8-4F83-9B20-150924DF4EC6}" srcOrd="0" destOrd="0" presId="urn:microsoft.com/office/officeart/2005/8/layout/venn2"/>
    <dgm:cxn modelId="{328A1F42-4036-43BF-8F5C-11D1116E82F2}" srcId="{2A0C7822-81EC-4465-9905-C2A7B8451564}" destId="{BFDF36A2-C488-4B50-A21D-68D09B9BD7BE}" srcOrd="3" destOrd="0" parTransId="{509AC7AD-E179-496E-B2AC-633F598EA708}" sibTransId="{614F88EB-1FD9-48D3-A304-3123939BD9BC}"/>
    <dgm:cxn modelId="{546A789F-5C8E-48BD-95BC-E9371C3F7277}" srcId="{2A0C7822-81EC-4465-9905-C2A7B8451564}" destId="{775062B6-3FDD-4C0C-B534-C0A329EECD55}" srcOrd="0" destOrd="0" parTransId="{4C9151AB-0418-4A44-B448-A9EDE34EBD60}" sibTransId="{A09F2396-3B16-4434-950B-09EBF5E187AF}"/>
    <dgm:cxn modelId="{8B0C22A2-A441-4634-B002-519478B50ADD}" type="presOf" srcId="{BFDF36A2-C488-4B50-A21D-68D09B9BD7BE}" destId="{20ED5A98-5DFF-4ECF-819D-231EC235FEB0}" srcOrd="1" destOrd="0" presId="urn:microsoft.com/office/officeart/2005/8/layout/venn2"/>
    <dgm:cxn modelId="{BF0DD1B4-AD2B-4D16-BE16-E5A96BEDC8F4}" type="presOf" srcId="{13E0B95D-34AB-485B-A620-06DA0DF1739E}" destId="{73520B03-2EBD-41E0-A78F-FBF0D24F2312}" srcOrd="1" destOrd="0" presId="urn:microsoft.com/office/officeart/2005/8/layout/venn2"/>
    <dgm:cxn modelId="{9EDF6ED7-E633-4358-BAD4-FF46FD81EF5F}" type="presOf" srcId="{2A0C7822-81EC-4465-9905-C2A7B8451564}" destId="{2E8E2667-691C-4037-8D6C-D7485759CEB7}" srcOrd="0" destOrd="0" presId="urn:microsoft.com/office/officeart/2005/8/layout/venn2"/>
    <dgm:cxn modelId="{C6E027E4-330F-470B-A405-A65B4606D398}" type="presOf" srcId="{775062B6-3FDD-4C0C-B534-C0A329EECD55}" destId="{BCEE7BFD-F8BF-49A1-A406-1DEE26E16A21}" srcOrd="0" destOrd="0" presId="urn:microsoft.com/office/officeart/2005/8/layout/venn2"/>
    <dgm:cxn modelId="{415F55E7-3437-4807-B603-E08DC08A3EC9}" type="presOf" srcId="{775062B6-3FDD-4C0C-B534-C0A329EECD55}" destId="{D982200E-4597-4B4C-ABB9-E65200B007A5}" srcOrd="1" destOrd="0" presId="urn:microsoft.com/office/officeart/2005/8/layout/venn2"/>
    <dgm:cxn modelId="{29CCFF6B-4CAF-497C-913A-E8D76CAA3F0F}" type="presParOf" srcId="{2E8E2667-691C-4037-8D6C-D7485759CEB7}" destId="{1F494337-8A60-4382-AEEC-15007DFB941A}" srcOrd="0" destOrd="0" presId="urn:microsoft.com/office/officeart/2005/8/layout/venn2"/>
    <dgm:cxn modelId="{3A0F4F45-DDAC-4E23-86A6-1E3D30774EDB}" type="presParOf" srcId="{1F494337-8A60-4382-AEEC-15007DFB941A}" destId="{BCEE7BFD-F8BF-49A1-A406-1DEE26E16A21}" srcOrd="0" destOrd="0" presId="urn:microsoft.com/office/officeart/2005/8/layout/venn2"/>
    <dgm:cxn modelId="{6E3D2C8C-016F-4E41-B65B-4A996EDA64E9}" type="presParOf" srcId="{1F494337-8A60-4382-AEEC-15007DFB941A}" destId="{D982200E-4597-4B4C-ABB9-E65200B007A5}" srcOrd="1" destOrd="0" presId="urn:microsoft.com/office/officeart/2005/8/layout/venn2"/>
    <dgm:cxn modelId="{CCC73C06-6485-4EDF-AB73-04FCC146CC79}" type="presParOf" srcId="{2E8E2667-691C-4037-8D6C-D7485759CEB7}" destId="{77B27246-E938-4AE5-9DA3-5201CEC3F79C}" srcOrd="1" destOrd="0" presId="urn:microsoft.com/office/officeart/2005/8/layout/venn2"/>
    <dgm:cxn modelId="{BB7976B6-1B6C-461F-8042-E179347668EC}" type="presParOf" srcId="{77B27246-E938-4AE5-9DA3-5201CEC3F79C}" destId="{7EA37A4C-3485-4C9E-A032-B7E3219A9930}" srcOrd="0" destOrd="0" presId="urn:microsoft.com/office/officeart/2005/8/layout/venn2"/>
    <dgm:cxn modelId="{ED96140E-5E01-49F0-A4B5-C72BF0AD3735}" type="presParOf" srcId="{77B27246-E938-4AE5-9DA3-5201CEC3F79C}" destId="{73520B03-2EBD-41E0-A78F-FBF0D24F2312}" srcOrd="1" destOrd="0" presId="urn:microsoft.com/office/officeart/2005/8/layout/venn2"/>
    <dgm:cxn modelId="{58068E02-0FDE-4EB4-A896-8C619FFED5CE}" type="presParOf" srcId="{2E8E2667-691C-4037-8D6C-D7485759CEB7}" destId="{7633440C-CAA7-40D6-8A81-277B511B26EA}" srcOrd="2" destOrd="0" presId="urn:microsoft.com/office/officeart/2005/8/layout/venn2"/>
    <dgm:cxn modelId="{B0B8DD0D-4A02-4CEA-BCC2-48653415B0F6}" type="presParOf" srcId="{7633440C-CAA7-40D6-8A81-277B511B26EA}" destId="{B04E7199-3EB8-4F83-9B20-150924DF4EC6}" srcOrd="0" destOrd="0" presId="urn:microsoft.com/office/officeart/2005/8/layout/venn2"/>
    <dgm:cxn modelId="{33853122-4574-4B9C-8760-370BB30E534E}" type="presParOf" srcId="{7633440C-CAA7-40D6-8A81-277B511B26EA}" destId="{678CF32A-1FF5-437B-95A0-E1D8D16A2C70}" srcOrd="1" destOrd="0" presId="urn:microsoft.com/office/officeart/2005/8/layout/venn2"/>
    <dgm:cxn modelId="{658FCBC9-35FD-4C8D-B456-B9FC5452A1F2}" type="presParOf" srcId="{2E8E2667-691C-4037-8D6C-D7485759CEB7}" destId="{0038420C-CDB0-4F37-B133-D0C94DE79539}" srcOrd="3" destOrd="0" presId="urn:microsoft.com/office/officeart/2005/8/layout/venn2"/>
    <dgm:cxn modelId="{320D3160-ADEF-4C6E-8ED9-138147B4477F}" type="presParOf" srcId="{0038420C-CDB0-4F37-B133-D0C94DE79539}" destId="{6582AA23-A1E7-417F-8014-C56339964278}" srcOrd="0" destOrd="0" presId="urn:microsoft.com/office/officeart/2005/8/layout/venn2"/>
    <dgm:cxn modelId="{A8A0E2F2-380A-46EC-94BD-7DF53F3B01DC}" type="presParOf" srcId="{0038420C-CDB0-4F37-B133-D0C94DE79539}" destId="{20ED5A98-5DFF-4ECF-819D-231EC235FEB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0C7822-81EC-4465-9905-C2A7B8451564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13E0B95D-34AB-485B-A620-06DA0DF1739E}">
      <dgm:prSet phldrT="[טקסט]"/>
      <dgm:spPr/>
      <dgm:t>
        <a:bodyPr/>
        <a:lstStyle/>
        <a:p>
          <a:pPr rtl="1"/>
          <a:endParaRPr lang="he-IL" dirty="0"/>
        </a:p>
      </dgm:t>
    </dgm:pt>
    <dgm:pt modelId="{A788A523-9505-44E8-B601-560D584791D8}" type="parTrans" cxnId="{8491D501-C487-4B58-AA1E-284BE211DD48}">
      <dgm:prSet/>
      <dgm:spPr/>
      <dgm:t>
        <a:bodyPr/>
        <a:lstStyle/>
        <a:p>
          <a:pPr rtl="1"/>
          <a:endParaRPr lang="he-IL"/>
        </a:p>
      </dgm:t>
    </dgm:pt>
    <dgm:pt modelId="{A59017CE-084E-4516-8744-44C7AC6CAB4A}" type="sibTrans" cxnId="{8491D501-C487-4B58-AA1E-284BE211DD48}">
      <dgm:prSet/>
      <dgm:spPr/>
      <dgm:t>
        <a:bodyPr/>
        <a:lstStyle/>
        <a:p>
          <a:pPr rtl="1"/>
          <a:endParaRPr lang="he-IL"/>
        </a:p>
      </dgm:t>
    </dgm:pt>
    <dgm:pt modelId="{775062B6-3FDD-4C0C-B534-C0A329EECD55}">
      <dgm:prSet phldrT="[טקסט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200" dirty="0">
              <a:latin typeface="Arial" panose="020B0604020202020204" pitchFamily="34" charset="0"/>
              <a:cs typeface="Arial" panose="020B0604020202020204" pitchFamily="34" charset="0"/>
            </a:rPr>
            <a:t>الدّهرُ ذو دولٍ والموتُ ذو عللٍ.</a:t>
          </a:r>
          <a:endParaRPr lang="he-IL" sz="1200" dirty="0">
            <a:latin typeface="Arial" panose="020B0604020202020204" pitchFamily="34" charset="0"/>
          </a:endParaRPr>
        </a:p>
        <a:p>
          <a:pPr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700" dirty="0"/>
        </a:p>
      </dgm:t>
    </dgm:pt>
    <dgm:pt modelId="{A09F2396-3B16-4434-950B-09EBF5E187AF}" type="sibTrans" cxnId="{546A789F-5C8E-48BD-95BC-E9371C3F7277}">
      <dgm:prSet/>
      <dgm:spPr/>
      <dgm:t>
        <a:bodyPr/>
        <a:lstStyle/>
        <a:p>
          <a:pPr rtl="1"/>
          <a:endParaRPr lang="he-IL"/>
        </a:p>
      </dgm:t>
    </dgm:pt>
    <dgm:pt modelId="{4C9151AB-0418-4A44-B448-A9EDE34EBD60}" type="parTrans" cxnId="{546A789F-5C8E-48BD-95BC-E9371C3F7277}">
      <dgm:prSet/>
      <dgm:spPr/>
      <dgm:t>
        <a:bodyPr/>
        <a:lstStyle/>
        <a:p>
          <a:pPr rtl="1"/>
          <a:endParaRPr lang="he-IL"/>
        </a:p>
      </dgm:t>
    </dgm:pt>
    <dgm:pt modelId="{1883E663-537E-4FE4-9EDF-878FDE23EE60}">
      <dgm:prSet custT="1"/>
      <dgm:spPr/>
      <dgm:t>
        <a:bodyPr/>
        <a:lstStyle/>
        <a:p>
          <a:pPr rtl="1"/>
          <a:r>
            <a:rPr lang="ar-SA" sz="1400" dirty="0">
              <a:latin typeface="Arial" panose="020B0604020202020204" pitchFamily="34" charset="0"/>
              <a:cs typeface="Arial" panose="020B0604020202020204" pitchFamily="34" charset="0"/>
            </a:rPr>
            <a:t>إنّ العاملين مجتهدون</a:t>
          </a:r>
          <a:endParaRPr lang="he-IL" sz="1400" dirty="0">
            <a:latin typeface="Arial" panose="020B0604020202020204" pitchFamily="34" charset="0"/>
          </a:endParaRPr>
        </a:p>
      </dgm:t>
    </dgm:pt>
    <dgm:pt modelId="{817FF8DA-C527-4E82-8845-7593BB29F46F}" type="parTrans" cxnId="{645634CD-8349-499A-A883-618837AEF71F}">
      <dgm:prSet/>
      <dgm:spPr/>
      <dgm:t>
        <a:bodyPr/>
        <a:lstStyle/>
        <a:p>
          <a:pPr rtl="1"/>
          <a:endParaRPr lang="he-IL"/>
        </a:p>
      </dgm:t>
    </dgm:pt>
    <dgm:pt modelId="{62B22B27-8ACB-4B0E-AB2D-98CB294501A4}" type="sibTrans" cxnId="{645634CD-8349-499A-A883-618837AEF71F}">
      <dgm:prSet/>
      <dgm:spPr/>
      <dgm:t>
        <a:bodyPr/>
        <a:lstStyle/>
        <a:p>
          <a:pPr rtl="1"/>
          <a:endParaRPr lang="he-IL"/>
        </a:p>
      </dgm:t>
    </dgm:pt>
    <dgm:pt modelId="{8ADFDCDA-8D41-4A6D-801E-DC79C3EBA181}">
      <dgm:prSet custT="1"/>
      <dgm:spPr/>
      <dgm:t>
        <a:bodyPr/>
        <a:lstStyle/>
        <a:p>
          <a:pPr rtl="1"/>
          <a:r>
            <a:rPr lang="ar-SA" sz="1600" dirty="0">
              <a:latin typeface="Arial" panose="020B0604020202020204" pitchFamily="34" charset="0"/>
              <a:cs typeface="Arial" panose="020B0604020202020204" pitchFamily="34" charset="0"/>
            </a:rPr>
            <a:t>نجح المجتهدُ </a:t>
          </a:r>
        </a:p>
        <a:p>
          <a:pPr rtl="1"/>
          <a:r>
            <a:rPr lang="ar-SA" sz="1600" dirty="0">
              <a:latin typeface="Arial" panose="020B0604020202020204" pitchFamily="34" charset="0"/>
              <a:cs typeface="Arial" panose="020B0604020202020204" pitchFamily="34" charset="0"/>
            </a:rPr>
            <a:t>-عومل السّاعي معاملة قاسية</a:t>
          </a:r>
        </a:p>
      </dgm:t>
    </dgm:pt>
    <dgm:pt modelId="{F7594312-BC78-46FE-8E1B-CCA2570E11AF}" type="parTrans" cxnId="{C9954133-D12F-4E0D-8305-6055A20D08D5}">
      <dgm:prSet/>
      <dgm:spPr/>
      <dgm:t>
        <a:bodyPr/>
        <a:lstStyle/>
        <a:p>
          <a:pPr rtl="1"/>
          <a:endParaRPr lang="he-IL"/>
        </a:p>
      </dgm:t>
    </dgm:pt>
    <dgm:pt modelId="{5EBA08C4-6301-4C88-B098-AF2E128254A3}" type="sibTrans" cxnId="{C9954133-D12F-4E0D-8305-6055A20D08D5}">
      <dgm:prSet/>
      <dgm:spPr/>
      <dgm:t>
        <a:bodyPr/>
        <a:lstStyle/>
        <a:p>
          <a:pPr rtl="1"/>
          <a:endParaRPr lang="he-IL"/>
        </a:p>
      </dgm:t>
    </dgm:pt>
    <dgm:pt modelId="{C5FB85E0-91FC-4EBF-911F-6704DA20D26B}">
      <dgm:prSet custT="1"/>
      <dgm:spPr/>
      <dgm:t>
        <a:bodyPr/>
        <a:lstStyle/>
        <a:p>
          <a:pPr rtl="1"/>
          <a:r>
            <a:rPr lang="ar-SA" sz="1400" dirty="0">
              <a:latin typeface="Arial" panose="020B0604020202020204" pitchFamily="34" charset="0"/>
              <a:cs typeface="Arial" panose="020B0604020202020204" pitchFamily="34" charset="0"/>
            </a:rPr>
            <a:t>.كان العاملان متعبَينِ</a:t>
          </a:r>
        </a:p>
      </dgm:t>
    </dgm:pt>
    <dgm:pt modelId="{62DC0D2F-99E9-4B0F-B84A-554492804858}" type="sibTrans" cxnId="{F307DE14-6A92-49F9-B067-2108D64745D4}">
      <dgm:prSet/>
      <dgm:spPr/>
      <dgm:t>
        <a:bodyPr/>
        <a:lstStyle/>
        <a:p>
          <a:pPr rtl="1"/>
          <a:endParaRPr lang="he-IL"/>
        </a:p>
      </dgm:t>
    </dgm:pt>
    <dgm:pt modelId="{675C18D6-0CCC-434D-BC35-E003D251C6E2}" type="parTrans" cxnId="{F307DE14-6A92-49F9-B067-2108D64745D4}">
      <dgm:prSet/>
      <dgm:spPr/>
      <dgm:t>
        <a:bodyPr/>
        <a:lstStyle/>
        <a:p>
          <a:pPr rtl="1"/>
          <a:endParaRPr lang="he-IL"/>
        </a:p>
      </dgm:t>
    </dgm:pt>
    <dgm:pt modelId="{2E8E2667-691C-4037-8D6C-D7485759CEB7}" type="pres">
      <dgm:prSet presAssocID="{2A0C7822-81EC-4465-9905-C2A7B8451564}" presName="Name0" presStyleCnt="0">
        <dgm:presLayoutVars>
          <dgm:chMax val="7"/>
          <dgm:resizeHandles val="exact"/>
        </dgm:presLayoutVars>
      </dgm:prSet>
      <dgm:spPr/>
    </dgm:pt>
    <dgm:pt modelId="{1F494337-8A60-4382-AEEC-15007DFB941A}" type="pres">
      <dgm:prSet presAssocID="{2A0C7822-81EC-4465-9905-C2A7B8451564}" presName="comp1" presStyleCnt="0"/>
      <dgm:spPr/>
    </dgm:pt>
    <dgm:pt modelId="{BCEE7BFD-F8BF-49A1-A406-1DEE26E16A21}" type="pres">
      <dgm:prSet presAssocID="{2A0C7822-81EC-4465-9905-C2A7B8451564}" presName="circle1" presStyleLbl="node1" presStyleIdx="0" presStyleCnt="5" custScaleX="98292" custLinFactNeighborX="-76946"/>
      <dgm:spPr/>
    </dgm:pt>
    <dgm:pt modelId="{D982200E-4597-4B4C-ABB9-E65200B007A5}" type="pres">
      <dgm:prSet presAssocID="{2A0C7822-81EC-4465-9905-C2A7B8451564}" presName="c1text" presStyleLbl="node1" presStyleIdx="0" presStyleCnt="5">
        <dgm:presLayoutVars>
          <dgm:bulletEnabled val="1"/>
        </dgm:presLayoutVars>
      </dgm:prSet>
      <dgm:spPr/>
    </dgm:pt>
    <dgm:pt modelId="{77B27246-E938-4AE5-9DA3-5201CEC3F79C}" type="pres">
      <dgm:prSet presAssocID="{2A0C7822-81EC-4465-9905-C2A7B8451564}" presName="comp2" presStyleCnt="0"/>
      <dgm:spPr/>
    </dgm:pt>
    <dgm:pt modelId="{7EA37A4C-3485-4C9E-A032-B7E3219A9930}" type="pres">
      <dgm:prSet presAssocID="{2A0C7822-81EC-4465-9905-C2A7B8451564}" presName="circle2" presStyleLbl="node1" presStyleIdx="1" presStyleCnt="5" custScaleY="90517" custLinFactNeighborX="-89584" custLinFactNeighborY="-7625"/>
      <dgm:spPr/>
    </dgm:pt>
    <dgm:pt modelId="{73520B03-2EBD-41E0-A78F-FBF0D24F2312}" type="pres">
      <dgm:prSet presAssocID="{2A0C7822-81EC-4465-9905-C2A7B8451564}" presName="c2text" presStyleLbl="node1" presStyleIdx="1" presStyleCnt="5">
        <dgm:presLayoutVars>
          <dgm:bulletEnabled val="1"/>
        </dgm:presLayoutVars>
      </dgm:prSet>
      <dgm:spPr/>
    </dgm:pt>
    <dgm:pt modelId="{7633440C-CAA7-40D6-8A81-277B511B26EA}" type="pres">
      <dgm:prSet presAssocID="{2A0C7822-81EC-4465-9905-C2A7B8451564}" presName="comp3" presStyleCnt="0"/>
      <dgm:spPr/>
    </dgm:pt>
    <dgm:pt modelId="{B04E7199-3EB8-4F83-9B20-150924DF4EC6}" type="pres">
      <dgm:prSet presAssocID="{2A0C7822-81EC-4465-9905-C2A7B8451564}" presName="circle3" presStyleLbl="node1" presStyleIdx="2" presStyleCnt="5" custScaleX="111556" custScaleY="87731" custLinFactX="-13418" custLinFactNeighborX="-100000" custLinFactNeighborY="-13755"/>
      <dgm:spPr/>
    </dgm:pt>
    <dgm:pt modelId="{678CF32A-1FF5-437B-95A0-E1D8D16A2C70}" type="pres">
      <dgm:prSet presAssocID="{2A0C7822-81EC-4465-9905-C2A7B8451564}" presName="c3text" presStyleLbl="node1" presStyleIdx="2" presStyleCnt="5">
        <dgm:presLayoutVars>
          <dgm:bulletEnabled val="1"/>
        </dgm:presLayoutVars>
      </dgm:prSet>
      <dgm:spPr/>
    </dgm:pt>
    <dgm:pt modelId="{0038420C-CDB0-4F37-B133-D0C94DE79539}" type="pres">
      <dgm:prSet presAssocID="{2A0C7822-81EC-4465-9905-C2A7B8451564}" presName="comp4" presStyleCnt="0"/>
      <dgm:spPr/>
    </dgm:pt>
    <dgm:pt modelId="{6582AA23-A1E7-417F-8014-C56339964278}" type="pres">
      <dgm:prSet presAssocID="{2A0C7822-81EC-4465-9905-C2A7B8451564}" presName="circle4" presStyleLbl="node1" presStyleIdx="3" presStyleCnt="5" custScaleY="74774" custLinFactX="-43937" custLinFactNeighborX="-100000" custLinFactNeighborY="-29433"/>
      <dgm:spPr/>
    </dgm:pt>
    <dgm:pt modelId="{20ED5A98-5DFF-4ECF-819D-231EC235FEB0}" type="pres">
      <dgm:prSet presAssocID="{2A0C7822-81EC-4465-9905-C2A7B8451564}" presName="c4text" presStyleLbl="node1" presStyleIdx="3" presStyleCnt="5">
        <dgm:presLayoutVars>
          <dgm:bulletEnabled val="1"/>
        </dgm:presLayoutVars>
      </dgm:prSet>
      <dgm:spPr/>
    </dgm:pt>
    <dgm:pt modelId="{F3F6550A-F605-403B-8846-7E951A445DCA}" type="pres">
      <dgm:prSet presAssocID="{2A0C7822-81EC-4465-9905-C2A7B8451564}" presName="comp5" presStyleCnt="0"/>
      <dgm:spPr/>
    </dgm:pt>
    <dgm:pt modelId="{3AC19890-052D-4634-83F1-881C6ACCBD18}" type="pres">
      <dgm:prSet presAssocID="{2A0C7822-81EC-4465-9905-C2A7B8451564}" presName="circle5" presStyleLbl="node1" presStyleIdx="4" presStyleCnt="5" custLinFactX="-97691" custLinFactNeighborX="-100000" custLinFactNeighborY="-52086"/>
      <dgm:spPr/>
    </dgm:pt>
    <dgm:pt modelId="{C2B5C51B-CCD9-43E5-9F82-5556D878A9A7}" type="pres">
      <dgm:prSet presAssocID="{2A0C7822-81EC-4465-9905-C2A7B8451564}" presName="c5text" presStyleLbl="node1" presStyleIdx="4" presStyleCnt="5">
        <dgm:presLayoutVars>
          <dgm:bulletEnabled val="1"/>
        </dgm:presLayoutVars>
      </dgm:prSet>
      <dgm:spPr/>
    </dgm:pt>
  </dgm:ptLst>
  <dgm:cxnLst>
    <dgm:cxn modelId="{8491D501-C487-4B58-AA1E-284BE211DD48}" srcId="{2A0C7822-81EC-4465-9905-C2A7B8451564}" destId="{13E0B95D-34AB-485B-A620-06DA0DF1739E}" srcOrd="3" destOrd="0" parTransId="{A788A523-9505-44E8-B601-560D584791D8}" sibTransId="{A59017CE-084E-4516-8744-44C7AC6CAB4A}"/>
    <dgm:cxn modelId="{E5D31E14-A9D9-425C-84BF-276B0DE3F38B}" type="presOf" srcId="{8ADFDCDA-8D41-4A6D-801E-DC79C3EBA181}" destId="{3AC19890-052D-4634-83F1-881C6ACCBD18}" srcOrd="0" destOrd="0" presId="urn:microsoft.com/office/officeart/2005/8/layout/venn2"/>
    <dgm:cxn modelId="{F307DE14-6A92-49F9-B067-2108D64745D4}" srcId="{2A0C7822-81EC-4465-9905-C2A7B8451564}" destId="{C5FB85E0-91FC-4EBF-911F-6704DA20D26B}" srcOrd="2" destOrd="0" parTransId="{675C18D6-0CCC-434D-BC35-E003D251C6E2}" sibTransId="{62DC0D2F-99E9-4B0F-B84A-554492804858}"/>
    <dgm:cxn modelId="{EBF2E82D-A666-4506-BF51-2BE82C8B70A3}" type="presOf" srcId="{C5FB85E0-91FC-4EBF-911F-6704DA20D26B}" destId="{B04E7199-3EB8-4F83-9B20-150924DF4EC6}" srcOrd="0" destOrd="0" presId="urn:microsoft.com/office/officeart/2005/8/layout/venn2"/>
    <dgm:cxn modelId="{C9954133-D12F-4E0D-8305-6055A20D08D5}" srcId="{2A0C7822-81EC-4465-9905-C2A7B8451564}" destId="{8ADFDCDA-8D41-4A6D-801E-DC79C3EBA181}" srcOrd="4" destOrd="0" parTransId="{F7594312-BC78-46FE-8E1B-CCA2570E11AF}" sibTransId="{5EBA08C4-6301-4C88-B098-AF2E128254A3}"/>
    <dgm:cxn modelId="{A2637774-90ED-4BBA-A46D-F25EBC4DA1FC}" type="presOf" srcId="{13E0B95D-34AB-485B-A620-06DA0DF1739E}" destId="{6582AA23-A1E7-417F-8014-C56339964278}" srcOrd="0" destOrd="0" presId="urn:microsoft.com/office/officeart/2005/8/layout/venn2"/>
    <dgm:cxn modelId="{C3F65A7B-9F6A-441C-92CE-8FEB57BEE285}" type="presOf" srcId="{13E0B95D-34AB-485B-A620-06DA0DF1739E}" destId="{20ED5A98-5DFF-4ECF-819D-231EC235FEB0}" srcOrd="1" destOrd="0" presId="urn:microsoft.com/office/officeart/2005/8/layout/venn2"/>
    <dgm:cxn modelId="{FB78A692-0574-44F0-BF55-796F7C3F1D1C}" type="presOf" srcId="{C5FB85E0-91FC-4EBF-911F-6704DA20D26B}" destId="{678CF32A-1FF5-437B-95A0-E1D8D16A2C70}" srcOrd="1" destOrd="0" presId="urn:microsoft.com/office/officeart/2005/8/layout/venn2"/>
    <dgm:cxn modelId="{B0FC3793-A6D6-4ECB-988E-5C7F31BB2B7D}" type="presOf" srcId="{8ADFDCDA-8D41-4A6D-801E-DC79C3EBA181}" destId="{C2B5C51B-CCD9-43E5-9F82-5556D878A9A7}" srcOrd="1" destOrd="0" presId="urn:microsoft.com/office/officeart/2005/8/layout/venn2"/>
    <dgm:cxn modelId="{912EAD98-3F5D-4F11-827D-8A71565A08EE}" type="presOf" srcId="{1883E663-537E-4FE4-9EDF-878FDE23EE60}" destId="{7EA37A4C-3485-4C9E-A032-B7E3219A9930}" srcOrd="0" destOrd="0" presId="urn:microsoft.com/office/officeart/2005/8/layout/venn2"/>
    <dgm:cxn modelId="{546A789F-5C8E-48BD-95BC-E9371C3F7277}" srcId="{2A0C7822-81EC-4465-9905-C2A7B8451564}" destId="{775062B6-3FDD-4C0C-B534-C0A329EECD55}" srcOrd="0" destOrd="0" parTransId="{4C9151AB-0418-4A44-B448-A9EDE34EBD60}" sibTransId="{A09F2396-3B16-4434-950B-09EBF5E187AF}"/>
    <dgm:cxn modelId="{645634CD-8349-499A-A883-618837AEF71F}" srcId="{2A0C7822-81EC-4465-9905-C2A7B8451564}" destId="{1883E663-537E-4FE4-9EDF-878FDE23EE60}" srcOrd="1" destOrd="0" parTransId="{817FF8DA-C527-4E82-8845-7593BB29F46F}" sibTransId="{62B22B27-8ACB-4B0E-AB2D-98CB294501A4}"/>
    <dgm:cxn modelId="{5BA143D1-EA13-4B16-9611-4B65B0D40B46}" type="presOf" srcId="{1883E663-537E-4FE4-9EDF-878FDE23EE60}" destId="{73520B03-2EBD-41E0-A78F-FBF0D24F2312}" srcOrd="1" destOrd="0" presId="urn:microsoft.com/office/officeart/2005/8/layout/venn2"/>
    <dgm:cxn modelId="{9EDF6ED7-E633-4358-BAD4-FF46FD81EF5F}" type="presOf" srcId="{2A0C7822-81EC-4465-9905-C2A7B8451564}" destId="{2E8E2667-691C-4037-8D6C-D7485759CEB7}" srcOrd="0" destOrd="0" presId="urn:microsoft.com/office/officeart/2005/8/layout/venn2"/>
    <dgm:cxn modelId="{C6E027E4-330F-470B-A405-A65B4606D398}" type="presOf" srcId="{775062B6-3FDD-4C0C-B534-C0A329EECD55}" destId="{BCEE7BFD-F8BF-49A1-A406-1DEE26E16A21}" srcOrd="0" destOrd="0" presId="urn:microsoft.com/office/officeart/2005/8/layout/venn2"/>
    <dgm:cxn modelId="{415F55E7-3437-4807-B603-E08DC08A3EC9}" type="presOf" srcId="{775062B6-3FDD-4C0C-B534-C0A329EECD55}" destId="{D982200E-4597-4B4C-ABB9-E65200B007A5}" srcOrd="1" destOrd="0" presId="urn:microsoft.com/office/officeart/2005/8/layout/venn2"/>
    <dgm:cxn modelId="{29CCFF6B-4CAF-497C-913A-E8D76CAA3F0F}" type="presParOf" srcId="{2E8E2667-691C-4037-8D6C-D7485759CEB7}" destId="{1F494337-8A60-4382-AEEC-15007DFB941A}" srcOrd="0" destOrd="0" presId="urn:microsoft.com/office/officeart/2005/8/layout/venn2"/>
    <dgm:cxn modelId="{3A0F4F45-DDAC-4E23-86A6-1E3D30774EDB}" type="presParOf" srcId="{1F494337-8A60-4382-AEEC-15007DFB941A}" destId="{BCEE7BFD-F8BF-49A1-A406-1DEE26E16A21}" srcOrd="0" destOrd="0" presId="urn:microsoft.com/office/officeart/2005/8/layout/venn2"/>
    <dgm:cxn modelId="{6E3D2C8C-016F-4E41-B65B-4A996EDA64E9}" type="presParOf" srcId="{1F494337-8A60-4382-AEEC-15007DFB941A}" destId="{D982200E-4597-4B4C-ABB9-E65200B007A5}" srcOrd="1" destOrd="0" presId="urn:microsoft.com/office/officeart/2005/8/layout/venn2"/>
    <dgm:cxn modelId="{CCC73C06-6485-4EDF-AB73-04FCC146CC79}" type="presParOf" srcId="{2E8E2667-691C-4037-8D6C-D7485759CEB7}" destId="{77B27246-E938-4AE5-9DA3-5201CEC3F79C}" srcOrd="1" destOrd="0" presId="urn:microsoft.com/office/officeart/2005/8/layout/venn2"/>
    <dgm:cxn modelId="{BB7976B6-1B6C-461F-8042-E179347668EC}" type="presParOf" srcId="{77B27246-E938-4AE5-9DA3-5201CEC3F79C}" destId="{7EA37A4C-3485-4C9E-A032-B7E3219A9930}" srcOrd="0" destOrd="0" presId="urn:microsoft.com/office/officeart/2005/8/layout/venn2"/>
    <dgm:cxn modelId="{ED96140E-5E01-49F0-A4B5-C72BF0AD3735}" type="presParOf" srcId="{77B27246-E938-4AE5-9DA3-5201CEC3F79C}" destId="{73520B03-2EBD-41E0-A78F-FBF0D24F2312}" srcOrd="1" destOrd="0" presId="urn:microsoft.com/office/officeart/2005/8/layout/venn2"/>
    <dgm:cxn modelId="{58068E02-0FDE-4EB4-A896-8C619FFED5CE}" type="presParOf" srcId="{2E8E2667-691C-4037-8D6C-D7485759CEB7}" destId="{7633440C-CAA7-40D6-8A81-277B511B26EA}" srcOrd="2" destOrd="0" presId="urn:microsoft.com/office/officeart/2005/8/layout/venn2"/>
    <dgm:cxn modelId="{B0B8DD0D-4A02-4CEA-BCC2-48653415B0F6}" type="presParOf" srcId="{7633440C-CAA7-40D6-8A81-277B511B26EA}" destId="{B04E7199-3EB8-4F83-9B20-150924DF4EC6}" srcOrd="0" destOrd="0" presId="urn:microsoft.com/office/officeart/2005/8/layout/venn2"/>
    <dgm:cxn modelId="{33853122-4574-4B9C-8760-370BB30E534E}" type="presParOf" srcId="{7633440C-CAA7-40D6-8A81-277B511B26EA}" destId="{678CF32A-1FF5-437B-95A0-E1D8D16A2C70}" srcOrd="1" destOrd="0" presId="urn:microsoft.com/office/officeart/2005/8/layout/venn2"/>
    <dgm:cxn modelId="{658FCBC9-35FD-4C8D-B456-B9FC5452A1F2}" type="presParOf" srcId="{2E8E2667-691C-4037-8D6C-D7485759CEB7}" destId="{0038420C-CDB0-4F37-B133-D0C94DE79539}" srcOrd="3" destOrd="0" presId="urn:microsoft.com/office/officeart/2005/8/layout/venn2"/>
    <dgm:cxn modelId="{320D3160-ADEF-4C6E-8ED9-138147B4477F}" type="presParOf" srcId="{0038420C-CDB0-4F37-B133-D0C94DE79539}" destId="{6582AA23-A1E7-417F-8014-C56339964278}" srcOrd="0" destOrd="0" presId="urn:microsoft.com/office/officeart/2005/8/layout/venn2"/>
    <dgm:cxn modelId="{A8A0E2F2-380A-46EC-94BD-7DF53F3B01DC}" type="presParOf" srcId="{0038420C-CDB0-4F37-B133-D0C94DE79539}" destId="{20ED5A98-5DFF-4ECF-819D-231EC235FEB0}" srcOrd="1" destOrd="0" presId="urn:microsoft.com/office/officeart/2005/8/layout/venn2"/>
    <dgm:cxn modelId="{64F87CF6-BAEA-4E86-A690-88BAD07350EB}" type="presParOf" srcId="{2E8E2667-691C-4037-8D6C-D7485759CEB7}" destId="{F3F6550A-F605-403B-8846-7E951A445DCA}" srcOrd="4" destOrd="0" presId="urn:microsoft.com/office/officeart/2005/8/layout/venn2"/>
    <dgm:cxn modelId="{494448D5-7BD0-4E76-9132-166BB88657B2}" type="presParOf" srcId="{F3F6550A-F605-403B-8846-7E951A445DCA}" destId="{3AC19890-052D-4634-83F1-881C6ACCBD18}" srcOrd="0" destOrd="0" presId="urn:microsoft.com/office/officeart/2005/8/layout/venn2"/>
    <dgm:cxn modelId="{C685E80C-A904-4DD5-9F3F-DAA4899597D5}" type="presParOf" srcId="{F3F6550A-F605-403B-8846-7E951A445DCA}" destId="{C2B5C51B-CCD9-43E5-9F82-5556D878A9A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CB6CE-9230-4199-A95C-277947CF31E8}">
      <dsp:nvSpPr>
        <dsp:cNvPr id="0" name=""/>
        <dsp:cNvSpPr/>
      </dsp:nvSpPr>
      <dsp:spPr>
        <a:xfrm>
          <a:off x="3772463" y="1369278"/>
          <a:ext cx="1454610" cy="141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kern="1200" dirty="0"/>
            <a:t>الفاعل/</a:t>
          </a:r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kern="1200" dirty="0"/>
            <a:t>نائب الفاعل</a:t>
          </a:r>
          <a:endParaRPr lang="he-IL" sz="2000" kern="1200" dirty="0"/>
        </a:p>
      </dsp:txBody>
      <dsp:txXfrm>
        <a:off x="3985486" y="1576404"/>
        <a:ext cx="1028564" cy="1000091"/>
      </dsp:txXfrm>
    </dsp:sp>
    <dsp:sp modelId="{DA979236-1C20-4019-ACCC-412D7416632F}">
      <dsp:nvSpPr>
        <dsp:cNvPr id="0" name=""/>
        <dsp:cNvSpPr/>
      </dsp:nvSpPr>
      <dsp:spPr>
        <a:xfrm rot="16200000">
          <a:off x="4463049" y="1321135"/>
          <a:ext cx="73438" cy="22847"/>
        </a:xfrm>
        <a:custGeom>
          <a:avLst/>
          <a:gdLst/>
          <a:ahLst/>
          <a:cxnLst/>
          <a:rect l="0" t="0" r="0" b="0"/>
          <a:pathLst>
            <a:path>
              <a:moveTo>
                <a:pt x="0" y="11423"/>
              </a:moveTo>
              <a:lnTo>
                <a:pt x="73438" y="1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4463049" y="1330285"/>
        <a:ext cx="73438" cy="4546"/>
      </dsp:txXfrm>
    </dsp:sp>
    <dsp:sp modelId="{BDBAE2F1-4DD9-4A92-BBCF-C736985CD499}">
      <dsp:nvSpPr>
        <dsp:cNvPr id="0" name=""/>
        <dsp:cNvSpPr/>
      </dsp:nvSpPr>
      <dsp:spPr>
        <a:xfrm>
          <a:off x="3772463" y="-118504"/>
          <a:ext cx="1454610" cy="141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dirty="0"/>
            <a:t>اسم مفرد</a:t>
          </a:r>
          <a:endParaRPr lang="he-IL" sz="1800" kern="1200" dirty="0"/>
        </a:p>
      </dsp:txBody>
      <dsp:txXfrm>
        <a:off x="3985486" y="88622"/>
        <a:ext cx="1028564" cy="1000091"/>
      </dsp:txXfrm>
    </dsp:sp>
    <dsp:sp modelId="{3DA06862-CB56-4EB4-88FD-CE0C3C068825}">
      <dsp:nvSpPr>
        <dsp:cNvPr id="0" name=""/>
        <dsp:cNvSpPr/>
      </dsp:nvSpPr>
      <dsp:spPr>
        <a:xfrm>
          <a:off x="5227073" y="2065026"/>
          <a:ext cx="33171" cy="22847"/>
        </a:xfrm>
        <a:custGeom>
          <a:avLst/>
          <a:gdLst/>
          <a:ahLst/>
          <a:cxnLst/>
          <a:rect l="0" t="0" r="0" b="0"/>
          <a:pathLst>
            <a:path>
              <a:moveTo>
                <a:pt x="0" y="11423"/>
              </a:moveTo>
              <a:lnTo>
                <a:pt x="33171" y="1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5227073" y="2075423"/>
        <a:ext cx="33171" cy="2053"/>
      </dsp:txXfrm>
    </dsp:sp>
    <dsp:sp modelId="{D39DEBDF-6EEF-4DE5-8049-A9D8B26F9C16}">
      <dsp:nvSpPr>
        <dsp:cNvPr id="0" name=""/>
        <dsp:cNvSpPr/>
      </dsp:nvSpPr>
      <dsp:spPr>
        <a:xfrm>
          <a:off x="5260245" y="1369278"/>
          <a:ext cx="1454610" cy="141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800" kern="1200" dirty="0"/>
            <a:t>مصدر مؤوّل</a:t>
          </a:r>
          <a:endParaRPr lang="he-IL" sz="1800" kern="1200" dirty="0"/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800" kern="1200" dirty="0"/>
        </a:p>
      </dsp:txBody>
      <dsp:txXfrm>
        <a:off x="5473268" y="1576404"/>
        <a:ext cx="1028564" cy="1000091"/>
      </dsp:txXfrm>
    </dsp:sp>
    <dsp:sp modelId="{495230F7-5D1E-4151-9373-78B0C69B20B9}">
      <dsp:nvSpPr>
        <dsp:cNvPr id="0" name=""/>
        <dsp:cNvSpPr/>
      </dsp:nvSpPr>
      <dsp:spPr>
        <a:xfrm rot="5400000">
          <a:off x="4463049" y="2808917"/>
          <a:ext cx="73438" cy="22847"/>
        </a:xfrm>
        <a:custGeom>
          <a:avLst/>
          <a:gdLst/>
          <a:ahLst/>
          <a:cxnLst/>
          <a:rect l="0" t="0" r="0" b="0"/>
          <a:pathLst>
            <a:path>
              <a:moveTo>
                <a:pt x="0" y="11423"/>
              </a:moveTo>
              <a:lnTo>
                <a:pt x="73438" y="1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4463049" y="2818067"/>
        <a:ext cx="73438" cy="4546"/>
      </dsp:txXfrm>
    </dsp:sp>
    <dsp:sp modelId="{69F60CD7-DCDA-4DB4-8A61-6E2AA845A7AE}">
      <dsp:nvSpPr>
        <dsp:cNvPr id="0" name=""/>
        <dsp:cNvSpPr/>
      </dsp:nvSpPr>
      <dsp:spPr>
        <a:xfrm>
          <a:off x="3772463" y="2857060"/>
          <a:ext cx="1454610" cy="141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dirty="0"/>
            <a:t>ضمير متّصل: ضمائر الرّفع</a:t>
          </a:r>
          <a:endParaRPr lang="he-IL" sz="1800" kern="1200" dirty="0"/>
        </a:p>
      </dsp:txBody>
      <dsp:txXfrm>
        <a:off x="3985486" y="3064186"/>
        <a:ext cx="1028564" cy="1000091"/>
      </dsp:txXfrm>
    </dsp:sp>
    <dsp:sp modelId="{2220EDD3-CAD9-4EA1-A2FF-0091958200DE}">
      <dsp:nvSpPr>
        <dsp:cNvPr id="0" name=""/>
        <dsp:cNvSpPr/>
      </dsp:nvSpPr>
      <dsp:spPr>
        <a:xfrm rot="10800000">
          <a:off x="3739291" y="2065026"/>
          <a:ext cx="33171" cy="22847"/>
        </a:xfrm>
        <a:custGeom>
          <a:avLst/>
          <a:gdLst/>
          <a:ahLst/>
          <a:cxnLst/>
          <a:rect l="0" t="0" r="0" b="0"/>
          <a:pathLst>
            <a:path>
              <a:moveTo>
                <a:pt x="0" y="11423"/>
              </a:moveTo>
              <a:lnTo>
                <a:pt x="33171" y="1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 rot="10800000">
        <a:off x="3739291" y="2075423"/>
        <a:ext cx="33171" cy="2053"/>
      </dsp:txXfrm>
    </dsp:sp>
    <dsp:sp modelId="{363864D8-7A0A-4369-A0D8-3CB25AE44F38}">
      <dsp:nvSpPr>
        <dsp:cNvPr id="0" name=""/>
        <dsp:cNvSpPr/>
      </dsp:nvSpPr>
      <dsp:spPr>
        <a:xfrm>
          <a:off x="2284681" y="1369278"/>
          <a:ext cx="1454610" cy="1414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kern="1200" dirty="0"/>
            <a:t>ضمير مستتر</a:t>
          </a:r>
          <a:endParaRPr lang="he-IL" sz="1800" kern="1200" dirty="0"/>
        </a:p>
      </dsp:txBody>
      <dsp:txXfrm>
        <a:off x="2497704" y="1576404"/>
        <a:ext cx="1028564" cy="10000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6E57F-4496-499A-A8D1-81A7764939F8}">
      <dsp:nvSpPr>
        <dsp:cNvPr id="0" name=""/>
        <dsp:cNvSpPr/>
      </dsp:nvSpPr>
      <dsp:spPr>
        <a:xfrm>
          <a:off x="4988151" y="2076416"/>
          <a:ext cx="375203" cy="1787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601" y="0"/>
              </a:lnTo>
              <a:lnTo>
                <a:pt x="187601" y="1787361"/>
              </a:lnTo>
              <a:lnTo>
                <a:pt x="375203" y="17873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5130094" y="2924439"/>
        <a:ext cx="91315" cy="91315"/>
      </dsp:txXfrm>
    </dsp:sp>
    <dsp:sp modelId="{DE3CB2B1-F93D-435D-9E86-AA4E4E08E713}">
      <dsp:nvSpPr>
        <dsp:cNvPr id="0" name=""/>
        <dsp:cNvSpPr/>
      </dsp:nvSpPr>
      <dsp:spPr>
        <a:xfrm>
          <a:off x="4988151" y="2076416"/>
          <a:ext cx="375203" cy="1072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601" y="0"/>
              </a:lnTo>
              <a:lnTo>
                <a:pt x="187601" y="1072417"/>
              </a:lnTo>
              <a:lnTo>
                <a:pt x="375203" y="10724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147348" y="2584220"/>
        <a:ext cx="56807" cy="56807"/>
      </dsp:txXfrm>
    </dsp:sp>
    <dsp:sp modelId="{1BC6A311-C4E8-4BFE-ABA2-F6C04E313465}">
      <dsp:nvSpPr>
        <dsp:cNvPr id="0" name=""/>
        <dsp:cNvSpPr/>
      </dsp:nvSpPr>
      <dsp:spPr>
        <a:xfrm>
          <a:off x="4988151" y="2076416"/>
          <a:ext cx="375203" cy="357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601" y="0"/>
              </a:lnTo>
              <a:lnTo>
                <a:pt x="187601" y="357472"/>
              </a:lnTo>
              <a:lnTo>
                <a:pt x="375203" y="3574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162797" y="2242196"/>
        <a:ext cx="25911" cy="25911"/>
      </dsp:txXfrm>
    </dsp:sp>
    <dsp:sp modelId="{A988BE61-5947-45D9-BB1B-507BFAE323FD}">
      <dsp:nvSpPr>
        <dsp:cNvPr id="0" name=""/>
        <dsp:cNvSpPr/>
      </dsp:nvSpPr>
      <dsp:spPr>
        <a:xfrm>
          <a:off x="4988151" y="1718943"/>
          <a:ext cx="375203" cy="357472"/>
        </a:xfrm>
        <a:custGeom>
          <a:avLst/>
          <a:gdLst/>
          <a:ahLst/>
          <a:cxnLst/>
          <a:rect l="0" t="0" r="0" b="0"/>
          <a:pathLst>
            <a:path>
              <a:moveTo>
                <a:pt x="0" y="357472"/>
              </a:moveTo>
              <a:lnTo>
                <a:pt x="187601" y="357472"/>
              </a:lnTo>
              <a:lnTo>
                <a:pt x="187601" y="0"/>
              </a:lnTo>
              <a:lnTo>
                <a:pt x="3752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162797" y="1884724"/>
        <a:ext cx="25911" cy="25911"/>
      </dsp:txXfrm>
    </dsp:sp>
    <dsp:sp modelId="{3A8601DA-26B9-4663-9F6C-BBA5654645DC}">
      <dsp:nvSpPr>
        <dsp:cNvPr id="0" name=""/>
        <dsp:cNvSpPr/>
      </dsp:nvSpPr>
      <dsp:spPr>
        <a:xfrm>
          <a:off x="4988151" y="1003998"/>
          <a:ext cx="375203" cy="1072417"/>
        </a:xfrm>
        <a:custGeom>
          <a:avLst/>
          <a:gdLst/>
          <a:ahLst/>
          <a:cxnLst/>
          <a:rect l="0" t="0" r="0" b="0"/>
          <a:pathLst>
            <a:path>
              <a:moveTo>
                <a:pt x="0" y="1072417"/>
              </a:moveTo>
              <a:lnTo>
                <a:pt x="187601" y="1072417"/>
              </a:lnTo>
              <a:lnTo>
                <a:pt x="187601" y="0"/>
              </a:lnTo>
              <a:lnTo>
                <a:pt x="37520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500" kern="1200"/>
        </a:p>
      </dsp:txBody>
      <dsp:txXfrm>
        <a:off x="5147348" y="1511803"/>
        <a:ext cx="56807" cy="56807"/>
      </dsp:txXfrm>
    </dsp:sp>
    <dsp:sp modelId="{29EFC159-3261-4B31-B3D4-326F49BB2B2D}">
      <dsp:nvSpPr>
        <dsp:cNvPr id="0" name=""/>
        <dsp:cNvSpPr/>
      </dsp:nvSpPr>
      <dsp:spPr>
        <a:xfrm>
          <a:off x="4988151" y="288007"/>
          <a:ext cx="345730" cy="1788408"/>
        </a:xfrm>
        <a:custGeom>
          <a:avLst/>
          <a:gdLst/>
          <a:ahLst/>
          <a:cxnLst/>
          <a:rect l="0" t="0" r="0" b="0"/>
          <a:pathLst>
            <a:path>
              <a:moveTo>
                <a:pt x="0" y="1788408"/>
              </a:moveTo>
              <a:lnTo>
                <a:pt x="172865" y="1788408"/>
              </a:lnTo>
              <a:lnTo>
                <a:pt x="172865" y="0"/>
              </a:lnTo>
              <a:lnTo>
                <a:pt x="34573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600" kern="1200"/>
        </a:p>
      </dsp:txBody>
      <dsp:txXfrm>
        <a:off x="5115478" y="1136673"/>
        <a:ext cx="91076" cy="91076"/>
      </dsp:txXfrm>
    </dsp:sp>
    <dsp:sp modelId="{79A78948-D46D-4E28-9FBE-982DAAF49332}">
      <dsp:nvSpPr>
        <dsp:cNvPr id="0" name=""/>
        <dsp:cNvSpPr/>
      </dsp:nvSpPr>
      <dsp:spPr>
        <a:xfrm rot="16200000">
          <a:off x="3197026" y="1790438"/>
          <a:ext cx="3010293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500" kern="1200" dirty="0">
              <a:latin typeface="Arial" panose="020B0604020202020204" pitchFamily="34" charset="0"/>
              <a:cs typeface="Arial" panose="020B0604020202020204" pitchFamily="34" charset="0"/>
            </a:rPr>
            <a:t>ضمائر الرّفع </a:t>
          </a:r>
          <a:r>
            <a:rPr lang="ar-SA" sz="3500" kern="1200" dirty="0" err="1">
              <a:latin typeface="Arial" panose="020B0604020202020204" pitchFamily="34" charset="0"/>
              <a:cs typeface="Arial" panose="020B0604020202020204" pitchFamily="34" charset="0"/>
            </a:rPr>
            <a:t>المتّصةَ</a:t>
          </a:r>
          <a:endParaRPr lang="he-IL" sz="3500" kern="1200" dirty="0">
            <a:latin typeface="Arial" panose="020B0604020202020204" pitchFamily="34" charset="0"/>
          </a:endParaRPr>
        </a:p>
      </dsp:txBody>
      <dsp:txXfrm>
        <a:off x="3197026" y="1790438"/>
        <a:ext cx="3010293" cy="571955"/>
      </dsp:txXfrm>
    </dsp:sp>
    <dsp:sp modelId="{091563BB-780D-4371-843C-A4908AE414FD}">
      <dsp:nvSpPr>
        <dsp:cNvPr id="0" name=""/>
        <dsp:cNvSpPr/>
      </dsp:nvSpPr>
      <dsp:spPr>
        <a:xfrm>
          <a:off x="5333882" y="2029"/>
          <a:ext cx="1895657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Arial" panose="020B0604020202020204" pitchFamily="34" charset="0"/>
              <a:cs typeface="Arial" panose="020B0604020202020204" pitchFamily="34" charset="0"/>
            </a:rPr>
            <a:t>التّاء المتحرّكة</a:t>
          </a:r>
          <a:endParaRPr lang="he-IL" sz="3200" kern="1200" dirty="0">
            <a:latin typeface="Arial" panose="020B0604020202020204" pitchFamily="34" charset="0"/>
          </a:endParaRPr>
        </a:p>
      </dsp:txBody>
      <dsp:txXfrm>
        <a:off x="5333882" y="2029"/>
        <a:ext cx="1895657" cy="571955"/>
      </dsp:txXfrm>
    </dsp:sp>
    <dsp:sp modelId="{11FA40EE-8A22-4F73-81DA-5BAAC20A35BC}">
      <dsp:nvSpPr>
        <dsp:cNvPr id="0" name=""/>
        <dsp:cNvSpPr/>
      </dsp:nvSpPr>
      <dsp:spPr>
        <a:xfrm>
          <a:off x="5363354" y="718020"/>
          <a:ext cx="1876015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Arial" panose="020B0604020202020204" pitchFamily="34" charset="0"/>
              <a:cs typeface="Arial" panose="020B0604020202020204" pitchFamily="34" charset="0"/>
            </a:rPr>
            <a:t>ألف الاثنين</a:t>
          </a:r>
          <a:endParaRPr lang="he-IL" sz="3200" kern="1200" dirty="0">
            <a:latin typeface="Arial" panose="020B0604020202020204" pitchFamily="34" charset="0"/>
          </a:endParaRPr>
        </a:p>
      </dsp:txBody>
      <dsp:txXfrm>
        <a:off x="5363354" y="718020"/>
        <a:ext cx="1876015" cy="571955"/>
      </dsp:txXfrm>
    </dsp:sp>
    <dsp:sp modelId="{242478A8-E45A-44D7-9478-DD9CDA2E9DD2}">
      <dsp:nvSpPr>
        <dsp:cNvPr id="0" name=""/>
        <dsp:cNvSpPr/>
      </dsp:nvSpPr>
      <dsp:spPr>
        <a:xfrm>
          <a:off x="5363354" y="1432965"/>
          <a:ext cx="1876015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Arial" panose="020B0604020202020204" pitchFamily="34" charset="0"/>
              <a:cs typeface="Arial" panose="020B0604020202020204" pitchFamily="34" charset="0"/>
            </a:rPr>
            <a:t>واو الجماعة</a:t>
          </a:r>
          <a:endParaRPr lang="he-IL" sz="3200" kern="1200" dirty="0">
            <a:latin typeface="Arial" panose="020B0604020202020204" pitchFamily="34" charset="0"/>
          </a:endParaRPr>
        </a:p>
      </dsp:txBody>
      <dsp:txXfrm>
        <a:off x="5363354" y="1432965"/>
        <a:ext cx="1876015" cy="571955"/>
      </dsp:txXfrm>
    </dsp:sp>
    <dsp:sp modelId="{45AB521C-4439-425D-931D-27DC7D24F4CC}">
      <dsp:nvSpPr>
        <dsp:cNvPr id="0" name=""/>
        <dsp:cNvSpPr/>
      </dsp:nvSpPr>
      <dsp:spPr>
        <a:xfrm>
          <a:off x="5363354" y="2147910"/>
          <a:ext cx="1876015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Arial" panose="020B0604020202020204" pitchFamily="34" charset="0"/>
              <a:cs typeface="Arial" panose="020B0604020202020204" pitchFamily="34" charset="0"/>
            </a:rPr>
            <a:t>ياء المخاطبة</a:t>
          </a:r>
          <a:endParaRPr lang="he-IL" sz="3200" kern="1200" dirty="0">
            <a:latin typeface="Arial" panose="020B0604020202020204" pitchFamily="34" charset="0"/>
          </a:endParaRPr>
        </a:p>
      </dsp:txBody>
      <dsp:txXfrm>
        <a:off x="5363354" y="2147910"/>
        <a:ext cx="1876015" cy="571955"/>
      </dsp:txXfrm>
    </dsp:sp>
    <dsp:sp modelId="{035BFD13-42E3-4D0E-93F7-012A88D3B13E}">
      <dsp:nvSpPr>
        <dsp:cNvPr id="0" name=""/>
        <dsp:cNvSpPr/>
      </dsp:nvSpPr>
      <dsp:spPr>
        <a:xfrm>
          <a:off x="5363354" y="2862855"/>
          <a:ext cx="1876015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Arial" panose="020B0604020202020204" pitchFamily="34" charset="0"/>
              <a:cs typeface="Arial" panose="020B0604020202020204" pitchFamily="34" charset="0"/>
            </a:rPr>
            <a:t>نون النّسوة</a:t>
          </a:r>
          <a:endParaRPr lang="he-IL" sz="3200" kern="1200" dirty="0">
            <a:latin typeface="Arial" panose="020B0604020202020204" pitchFamily="34" charset="0"/>
          </a:endParaRPr>
        </a:p>
      </dsp:txBody>
      <dsp:txXfrm>
        <a:off x="5363354" y="2862855"/>
        <a:ext cx="1876015" cy="571955"/>
      </dsp:txXfrm>
    </dsp:sp>
    <dsp:sp modelId="{87666A0B-2818-4989-8B06-33797C518647}">
      <dsp:nvSpPr>
        <dsp:cNvPr id="0" name=""/>
        <dsp:cNvSpPr/>
      </dsp:nvSpPr>
      <dsp:spPr>
        <a:xfrm>
          <a:off x="5363354" y="3577800"/>
          <a:ext cx="1876015" cy="5719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نا</a:t>
          </a:r>
          <a:r>
            <a:rPr lang="ar-SA" sz="2400" kern="1200" dirty="0">
              <a:latin typeface="Arial" panose="020B0604020202020204" pitchFamily="34" charset="0"/>
              <a:cs typeface="Arial" panose="020B0604020202020204" pitchFamily="34" charset="0"/>
            </a:rPr>
            <a:t> الدّالة على الفاعل</a:t>
          </a:r>
          <a:endParaRPr lang="he-IL" sz="2400" kern="1200" dirty="0">
            <a:latin typeface="Arial" panose="020B0604020202020204" pitchFamily="34" charset="0"/>
          </a:endParaRPr>
        </a:p>
      </dsp:txBody>
      <dsp:txXfrm>
        <a:off x="5363354" y="3577800"/>
        <a:ext cx="1876015" cy="5719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A26A6-264E-4D3F-A1A6-E6FCE1E33FAB}">
      <dsp:nvSpPr>
        <dsp:cNvPr id="0" name=""/>
        <dsp:cNvSpPr/>
      </dsp:nvSpPr>
      <dsp:spPr>
        <a:xfrm>
          <a:off x="7156828" y="2500281"/>
          <a:ext cx="91440" cy="465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5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A7FAF-42B8-4FC9-8FD4-D995CC24EAC9}">
      <dsp:nvSpPr>
        <dsp:cNvPr id="0" name=""/>
        <dsp:cNvSpPr/>
      </dsp:nvSpPr>
      <dsp:spPr>
        <a:xfrm>
          <a:off x="5734925" y="1017982"/>
          <a:ext cx="1467622" cy="465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317"/>
              </a:lnTo>
              <a:lnTo>
                <a:pt x="1467622" y="317317"/>
              </a:lnTo>
              <a:lnTo>
                <a:pt x="1467622" y="4656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25DD0-CBF1-43A7-9B53-9C1807A7C7A9}">
      <dsp:nvSpPr>
        <dsp:cNvPr id="0" name=""/>
        <dsp:cNvSpPr/>
      </dsp:nvSpPr>
      <dsp:spPr>
        <a:xfrm>
          <a:off x="4267302" y="2500281"/>
          <a:ext cx="978415" cy="465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317"/>
              </a:lnTo>
              <a:lnTo>
                <a:pt x="978415" y="317317"/>
              </a:lnTo>
              <a:lnTo>
                <a:pt x="978415" y="465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A55CC7-7627-43D4-B458-3437A7FB3492}">
      <dsp:nvSpPr>
        <dsp:cNvPr id="0" name=""/>
        <dsp:cNvSpPr/>
      </dsp:nvSpPr>
      <dsp:spPr>
        <a:xfrm>
          <a:off x="3288887" y="2500281"/>
          <a:ext cx="978415" cy="465636"/>
        </a:xfrm>
        <a:custGeom>
          <a:avLst/>
          <a:gdLst/>
          <a:ahLst/>
          <a:cxnLst/>
          <a:rect l="0" t="0" r="0" b="0"/>
          <a:pathLst>
            <a:path>
              <a:moveTo>
                <a:pt x="978415" y="0"/>
              </a:moveTo>
              <a:lnTo>
                <a:pt x="978415" y="317317"/>
              </a:lnTo>
              <a:lnTo>
                <a:pt x="0" y="317317"/>
              </a:lnTo>
              <a:lnTo>
                <a:pt x="0" y="4656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595F0D-BCE3-42B3-9D4C-CC585B365006}">
      <dsp:nvSpPr>
        <dsp:cNvPr id="0" name=""/>
        <dsp:cNvSpPr/>
      </dsp:nvSpPr>
      <dsp:spPr>
        <a:xfrm>
          <a:off x="4267302" y="1017982"/>
          <a:ext cx="1467622" cy="465636"/>
        </a:xfrm>
        <a:custGeom>
          <a:avLst/>
          <a:gdLst/>
          <a:ahLst/>
          <a:cxnLst/>
          <a:rect l="0" t="0" r="0" b="0"/>
          <a:pathLst>
            <a:path>
              <a:moveTo>
                <a:pt x="1467622" y="0"/>
              </a:moveTo>
              <a:lnTo>
                <a:pt x="1467622" y="317317"/>
              </a:lnTo>
              <a:lnTo>
                <a:pt x="0" y="317317"/>
              </a:lnTo>
              <a:lnTo>
                <a:pt x="0" y="4656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4D5CAE-BA3B-4CAC-B762-DF0735C1998B}">
      <dsp:nvSpPr>
        <dsp:cNvPr id="0" name=""/>
        <dsp:cNvSpPr/>
      </dsp:nvSpPr>
      <dsp:spPr>
        <a:xfrm>
          <a:off x="4934403" y="1320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11468-CC64-47B2-8295-E2B135FDC809}">
      <dsp:nvSpPr>
        <dsp:cNvPr id="0" name=""/>
        <dsp:cNvSpPr/>
      </dsp:nvSpPr>
      <dsp:spPr>
        <a:xfrm>
          <a:off x="5112297" y="170319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أكلَ</a:t>
          </a:r>
          <a:endParaRPr lang="he-IL" sz="4500" kern="1200" dirty="0"/>
        </a:p>
      </dsp:txBody>
      <dsp:txXfrm>
        <a:off x="5142074" y="200096"/>
        <a:ext cx="1541489" cy="957108"/>
      </dsp:txXfrm>
    </dsp:sp>
    <dsp:sp modelId="{DB9F9D83-914E-4221-8226-1CA035A268CE}">
      <dsp:nvSpPr>
        <dsp:cNvPr id="0" name=""/>
        <dsp:cNvSpPr/>
      </dsp:nvSpPr>
      <dsp:spPr>
        <a:xfrm>
          <a:off x="3466781" y="1483619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97FDD4-D17A-40B7-AD58-6F3BD2CC88F1}">
      <dsp:nvSpPr>
        <dsp:cNvPr id="0" name=""/>
        <dsp:cNvSpPr/>
      </dsp:nvSpPr>
      <dsp:spPr>
        <a:xfrm>
          <a:off x="3644674" y="1652618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أكلْ</a:t>
          </a:r>
          <a:r>
            <a:rPr lang="ar-SA" sz="4500" kern="1200" dirty="0">
              <a:solidFill>
                <a:srgbClr val="C00000"/>
              </a:solidFill>
            </a:rPr>
            <a:t>نا</a:t>
          </a:r>
          <a:endParaRPr lang="he-IL" sz="4500" kern="1200" dirty="0">
            <a:solidFill>
              <a:srgbClr val="C00000"/>
            </a:solidFill>
          </a:endParaRPr>
        </a:p>
      </dsp:txBody>
      <dsp:txXfrm>
        <a:off x="3674451" y="1682395"/>
        <a:ext cx="1541489" cy="957108"/>
      </dsp:txXfrm>
    </dsp:sp>
    <dsp:sp modelId="{5A905C42-C00B-4696-BE8E-5342647C9EF9}">
      <dsp:nvSpPr>
        <dsp:cNvPr id="0" name=""/>
        <dsp:cNvSpPr/>
      </dsp:nvSpPr>
      <dsp:spPr>
        <a:xfrm>
          <a:off x="2488366" y="2965918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188B5-A0AE-4375-9E83-3426761EE98E}">
      <dsp:nvSpPr>
        <dsp:cNvPr id="0" name=""/>
        <dsp:cNvSpPr/>
      </dsp:nvSpPr>
      <dsp:spPr>
        <a:xfrm>
          <a:off x="2666259" y="3134917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</a:t>
          </a:r>
          <a:r>
            <a:rPr lang="ar-SA" sz="4500" kern="1200" dirty="0">
              <a:solidFill>
                <a:srgbClr val="C00000"/>
              </a:solidFill>
            </a:rPr>
            <a:t>لا</a:t>
          </a:r>
          <a:endParaRPr lang="he-IL" sz="4500" kern="1200" dirty="0">
            <a:solidFill>
              <a:srgbClr val="C00000"/>
            </a:solidFill>
          </a:endParaRPr>
        </a:p>
      </dsp:txBody>
      <dsp:txXfrm>
        <a:off x="2696036" y="3164694"/>
        <a:ext cx="1541489" cy="957108"/>
      </dsp:txXfrm>
    </dsp:sp>
    <dsp:sp modelId="{90248FF3-E1C6-43DD-9785-202A72877C15}">
      <dsp:nvSpPr>
        <dsp:cNvPr id="0" name=""/>
        <dsp:cNvSpPr/>
      </dsp:nvSpPr>
      <dsp:spPr>
        <a:xfrm>
          <a:off x="4445196" y="2965918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881BFA-F1E0-4364-94DE-5712536A055E}">
      <dsp:nvSpPr>
        <dsp:cNvPr id="0" name=""/>
        <dsp:cNvSpPr/>
      </dsp:nvSpPr>
      <dsp:spPr>
        <a:xfrm>
          <a:off x="4623090" y="3134917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أكلُ</a:t>
          </a:r>
          <a:r>
            <a:rPr lang="ar-SA" sz="4500" kern="1200" dirty="0">
              <a:solidFill>
                <a:srgbClr val="C00000"/>
              </a:solidFill>
            </a:rPr>
            <a:t>وا</a:t>
          </a:r>
          <a:endParaRPr lang="he-IL" sz="4500" kern="1200" dirty="0">
            <a:solidFill>
              <a:srgbClr val="C00000"/>
            </a:solidFill>
          </a:endParaRPr>
        </a:p>
      </dsp:txBody>
      <dsp:txXfrm>
        <a:off x="4652867" y="3164694"/>
        <a:ext cx="1541489" cy="957108"/>
      </dsp:txXfrm>
    </dsp:sp>
    <dsp:sp modelId="{04E1C8EA-137B-4A90-BEA4-15A556B932B9}">
      <dsp:nvSpPr>
        <dsp:cNvPr id="0" name=""/>
        <dsp:cNvSpPr/>
      </dsp:nvSpPr>
      <dsp:spPr>
        <a:xfrm>
          <a:off x="6402026" y="1483619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C437D-79F1-4B68-A985-003CDF592338}">
      <dsp:nvSpPr>
        <dsp:cNvPr id="0" name=""/>
        <dsp:cNvSpPr/>
      </dsp:nvSpPr>
      <dsp:spPr>
        <a:xfrm>
          <a:off x="6579920" y="1652618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أكلْ</a:t>
          </a:r>
          <a:r>
            <a:rPr lang="ar-SA" sz="4500" kern="1200" dirty="0">
              <a:solidFill>
                <a:srgbClr val="C00000"/>
              </a:solidFill>
            </a:rPr>
            <a:t>تُ َ ِ</a:t>
          </a:r>
          <a:endParaRPr lang="he-IL" sz="4500" kern="1200" dirty="0"/>
        </a:p>
      </dsp:txBody>
      <dsp:txXfrm>
        <a:off x="6609697" y="1682395"/>
        <a:ext cx="1541489" cy="957108"/>
      </dsp:txXfrm>
    </dsp:sp>
    <dsp:sp modelId="{5A42FE60-9D55-428A-933F-C6FB9B4CE4C5}">
      <dsp:nvSpPr>
        <dsp:cNvPr id="0" name=""/>
        <dsp:cNvSpPr/>
      </dsp:nvSpPr>
      <dsp:spPr>
        <a:xfrm>
          <a:off x="6402026" y="2965918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C1EAB-CED5-4860-90E7-72D282744BD2}">
      <dsp:nvSpPr>
        <dsp:cNvPr id="0" name=""/>
        <dsp:cNvSpPr/>
      </dsp:nvSpPr>
      <dsp:spPr>
        <a:xfrm>
          <a:off x="6579920" y="3134917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/>
            <a:t>أكلْ</a:t>
          </a:r>
          <a:r>
            <a:rPr lang="ar-SA" sz="4500" kern="1200" dirty="0">
              <a:solidFill>
                <a:srgbClr val="C00000"/>
              </a:solidFill>
            </a:rPr>
            <a:t>ن</a:t>
          </a:r>
          <a:r>
            <a:rPr lang="ar-SA" sz="4500" kern="1200" dirty="0"/>
            <a:t>َ</a:t>
          </a:r>
          <a:endParaRPr lang="he-IL" sz="4500" kern="1200" dirty="0"/>
        </a:p>
      </dsp:txBody>
      <dsp:txXfrm>
        <a:off x="6609697" y="3164694"/>
        <a:ext cx="1541489" cy="957108"/>
      </dsp:txXfrm>
    </dsp:sp>
    <dsp:sp modelId="{20056F7E-1BE4-48C2-8181-C738500AEA6C}">
      <dsp:nvSpPr>
        <dsp:cNvPr id="0" name=""/>
        <dsp:cNvSpPr/>
      </dsp:nvSpPr>
      <dsp:spPr>
        <a:xfrm>
          <a:off x="8257692" y="2878088"/>
          <a:ext cx="1601043" cy="10166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9A23F-7F65-4731-875C-67C7FC616975}">
      <dsp:nvSpPr>
        <dsp:cNvPr id="0" name=""/>
        <dsp:cNvSpPr/>
      </dsp:nvSpPr>
      <dsp:spPr>
        <a:xfrm>
          <a:off x="8435586" y="3047087"/>
          <a:ext cx="1601043" cy="1016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500" kern="1200" dirty="0">
              <a:solidFill>
                <a:schemeClr val="tx1"/>
              </a:solidFill>
            </a:rPr>
            <a:t>تأكل</a:t>
          </a:r>
          <a:r>
            <a:rPr lang="ar-SA" sz="4500" kern="1200" dirty="0">
              <a:solidFill>
                <a:srgbClr val="C00000"/>
              </a:solidFill>
            </a:rPr>
            <a:t>ي</a:t>
          </a:r>
          <a:r>
            <a:rPr lang="ar-SA" sz="4500" kern="1200" dirty="0">
              <a:solidFill>
                <a:schemeClr val="tx1"/>
              </a:solidFill>
            </a:rPr>
            <a:t>ن</a:t>
          </a:r>
          <a:endParaRPr lang="he-IL" sz="4500" kern="1200" dirty="0">
            <a:solidFill>
              <a:schemeClr val="tx1"/>
            </a:solidFill>
          </a:endParaRPr>
        </a:p>
      </dsp:txBody>
      <dsp:txXfrm>
        <a:off x="8465363" y="3076864"/>
        <a:ext cx="1541489" cy="9571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E7BFD-F8BF-49A1-A406-1DEE26E16A21}">
      <dsp:nvSpPr>
        <dsp:cNvPr id="0" name=""/>
        <dsp:cNvSpPr/>
      </dsp:nvSpPr>
      <dsp:spPr>
        <a:xfrm>
          <a:off x="6137875" y="0"/>
          <a:ext cx="4152900" cy="41529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kern="1200" dirty="0"/>
            <a:t>الواو في الأسماء الخمسة</a:t>
          </a:r>
          <a:endParaRPr lang="he-IL" sz="1300" kern="1200" dirty="0"/>
        </a:p>
      </dsp:txBody>
      <dsp:txXfrm>
        <a:off x="7633749" y="207644"/>
        <a:ext cx="1161150" cy="622935"/>
      </dsp:txXfrm>
    </dsp:sp>
    <dsp:sp modelId="{7EA37A4C-3485-4C9E-A032-B7E3219A9930}">
      <dsp:nvSpPr>
        <dsp:cNvPr id="0" name=""/>
        <dsp:cNvSpPr/>
      </dsp:nvSpPr>
      <dsp:spPr>
        <a:xfrm>
          <a:off x="6474500" y="732455"/>
          <a:ext cx="3322320" cy="30072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kern="1200" dirty="0"/>
            <a:t>الواو في جمع المذكّر السّالم</a:t>
          </a:r>
          <a:endParaRPr lang="he-IL" sz="1300" kern="1200" dirty="0"/>
        </a:p>
      </dsp:txBody>
      <dsp:txXfrm>
        <a:off x="7555085" y="912891"/>
        <a:ext cx="1161150" cy="541307"/>
      </dsp:txXfrm>
    </dsp:sp>
    <dsp:sp modelId="{B04E7199-3EB8-4F83-9B20-150924DF4EC6}">
      <dsp:nvSpPr>
        <dsp:cNvPr id="0" name=""/>
        <dsp:cNvSpPr/>
      </dsp:nvSpPr>
      <dsp:spPr>
        <a:xfrm>
          <a:off x="6860296" y="1391217"/>
          <a:ext cx="2491740" cy="2186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kern="1200" dirty="0"/>
            <a:t>الألف في المثنّى</a:t>
          </a:r>
          <a:endParaRPr lang="he-IL" sz="1300" kern="1200" dirty="0"/>
        </a:p>
      </dsp:txBody>
      <dsp:txXfrm>
        <a:off x="7525591" y="1555169"/>
        <a:ext cx="1161150" cy="491856"/>
      </dsp:txXfrm>
    </dsp:sp>
    <dsp:sp modelId="{6582AA23-A1E7-417F-8014-C56339964278}">
      <dsp:nvSpPr>
        <dsp:cNvPr id="0" name=""/>
        <dsp:cNvSpPr/>
      </dsp:nvSpPr>
      <dsp:spPr>
        <a:xfrm>
          <a:off x="7236242" y="1921463"/>
          <a:ext cx="1661160" cy="1661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300" kern="1200" dirty="0"/>
            <a:t>الضّمّة الظّاهرة أو المقدّرة</a:t>
          </a:r>
        </a:p>
      </dsp:txBody>
      <dsp:txXfrm>
        <a:off x="7479513" y="2336753"/>
        <a:ext cx="1174617" cy="830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E7BFD-F8BF-49A1-A406-1DEE26E16A21}">
      <dsp:nvSpPr>
        <dsp:cNvPr id="0" name=""/>
        <dsp:cNvSpPr/>
      </dsp:nvSpPr>
      <dsp:spPr>
        <a:xfrm>
          <a:off x="342793" y="0"/>
          <a:ext cx="4081968" cy="41529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SA" sz="1200" kern="1200" dirty="0">
              <a:latin typeface="Arial" panose="020B0604020202020204" pitchFamily="34" charset="0"/>
              <a:cs typeface="Arial" panose="020B0604020202020204" pitchFamily="34" charset="0"/>
            </a:rPr>
            <a:t>الدّهرُ ذو دولٍ والموتُ ذو عللٍ.</a:t>
          </a:r>
          <a:endParaRPr lang="he-IL" sz="1200" kern="1200" dirty="0">
            <a:latin typeface="Arial" panose="020B0604020202020204" pitchFamily="34" charset="0"/>
          </a:endParaRPr>
        </a:p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 dirty="0"/>
        </a:p>
      </dsp:txBody>
      <dsp:txXfrm>
        <a:off x="1618408" y="207644"/>
        <a:ext cx="1530738" cy="415290"/>
      </dsp:txXfrm>
    </dsp:sp>
    <dsp:sp modelId="{7EA37A4C-3485-4C9E-A032-B7E3219A9930}">
      <dsp:nvSpPr>
        <dsp:cNvPr id="0" name=""/>
        <dsp:cNvSpPr/>
      </dsp:nvSpPr>
      <dsp:spPr>
        <a:xfrm>
          <a:off x="652002" y="521148"/>
          <a:ext cx="3529965" cy="31952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dirty="0">
              <a:latin typeface="Arial" panose="020B0604020202020204" pitchFamily="34" charset="0"/>
              <a:cs typeface="Arial" panose="020B0604020202020204" pitchFamily="34" charset="0"/>
            </a:rPr>
            <a:t>إنّ العاملين مجتهدون</a:t>
          </a:r>
          <a:endParaRPr lang="he-IL" sz="1400" kern="1200" dirty="0">
            <a:latin typeface="Arial" panose="020B0604020202020204" pitchFamily="34" charset="0"/>
          </a:endParaRPr>
        </a:p>
      </dsp:txBody>
      <dsp:txXfrm>
        <a:off x="1655835" y="704873"/>
        <a:ext cx="1522297" cy="367450"/>
      </dsp:txXfrm>
    </dsp:sp>
    <dsp:sp modelId="{B04E7199-3EB8-4F83-9B20-150924DF4EC6}">
      <dsp:nvSpPr>
        <dsp:cNvPr id="0" name=""/>
        <dsp:cNvSpPr/>
      </dsp:nvSpPr>
      <dsp:spPr>
        <a:xfrm>
          <a:off x="660690" y="1024339"/>
          <a:ext cx="3242966" cy="25503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400" kern="1200" dirty="0">
              <a:latin typeface="Arial" panose="020B0604020202020204" pitchFamily="34" charset="0"/>
              <a:cs typeface="Arial" panose="020B0604020202020204" pitchFamily="34" charset="0"/>
            </a:rPr>
            <a:t>.كان العاملان متعبَينِ</a:t>
          </a:r>
        </a:p>
      </dsp:txBody>
      <dsp:txXfrm>
        <a:off x="1443055" y="1200315"/>
        <a:ext cx="1678235" cy="351950"/>
      </dsp:txXfrm>
    </dsp:sp>
    <dsp:sp modelId="{6582AA23-A1E7-417F-8014-C56339964278}">
      <dsp:nvSpPr>
        <dsp:cNvPr id="0" name=""/>
        <dsp:cNvSpPr/>
      </dsp:nvSpPr>
      <dsp:spPr>
        <a:xfrm>
          <a:off x="1149563" y="1484620"/>
          <a:ext cx="2284095" cy="17079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1100" kern="1200" dirty="0"/>
        </a:p>
      </dsp:txBody>
      <dsp:txXfrm>
        <a:off x="1674905" y="1638332"/>
        <a:ext cx="1233411" cy="307423"/>
      </dsp:txXfrm>
    </dsp:sp>
    <dsp:sp modelId="{3AC19890-052D-4634-83F1-881C6ACCBD18}">
      <dsp:nvSpPr>
        <dsp:cNvPr id="0" name=""/>
        <dsp:cNvSpPr/>
      </dsp:nvSpPr>
      <dsp:spPr>
        <a:xfrm>
          <a:off x="1464724" y="1626508"/>
          <a:ext cx="1661160" cy="1661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Arial" panose="020B0604020202020204" pitchFamily="34" charset="0"/>
              <a:cs typeface="Arial" panose="020B0604020202020204" pitchFamily="34" charset="0"/>
            </a:rPr>
            <a:t>نجح المجتهدُ </a:t>
          </a:r>
        </a:p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kern="1200" dirty="0">
              <a:latin typeface="Arial" panose="020B0604020202020204" pitchFamily="34" charset="0"/>
              <a:cs typeface="Arial" panose="020B0604020202020204" pitchFamily="34" charset="0"/>
            </a:rPr>
            <a:t>-عومل السّاعي معاملة قاسية</a:t>
          </a:r>
        </a:p>
      </dsp:txBody>
      <dsp:txXfrm>
        <a:off x="1707995" y="2041798"/>
        <a:ext cx="1174617" cy="830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ד'/כסלו/תשפ"ב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9406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0817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2606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8335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9477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886761bd64_2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g886761bd64_2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926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ד'/כסלו/תשפ"ב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3" r:id="rId5"/>
    <p:sldLayoutId id="2147483665" r:id="rId6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1355797" y="-579493"/>
            <a:ext cx="11160000" cy="720000"/>
          </a:xfrm>
        </p:spPr>
        <p:txBody>
          <a:bodyPr/>
          <a:lstStyle/>
          <a:p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-1355797" y="393094"/>
            <a:ext cx="11159999" cy="540000"/>
          </a:xfrm>
        </p:spPr>
        <p:txBody>
          <a:bodyPr/>
          <a:lstStyle/>
          <a:p>
            <a:r>
              <a:rPr lang="ar-SA" sz="2400" dirty="0">
                <a:latin typeface="Arial" panose="020B0604020202020204" pitchFamily="34" charset="0"/>
                <a:cs typeface="Arial" panose="020B0604020202020204" pitchFamily="34" charset="0"/>
              </a:rPr>
              <a:t>تدريبات:</a:t>
            </a:r>
            <a:endParaRPr lang="he-IL" sz="2400" dirty="0">
              <a:latin typeface="Arial" panose="020B0604020202020204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-1355797" y="839568"/>
            <a:ext cx="11160000" cy="4827639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عيّن الفاعل أو نائب الفاعل في كلّ جملة ممّا يلي، وحدّد نوعه:</a:t>
            </a:r>
          </a:p>
          <a:p>
            <a:endParaRPr lang="he-IL" dirty="0"/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815512"/>
              </p:ext>
            </p:extLst>
          </p:nvPr>
        </p:nvGraphicFramePr>
        <p:xfrm>
          <a:off x="160731" y="1557322"/>
          <a:ext cx="8126943" cy="46985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08981">
                  <a:extLst>
                    <a:ext uri="{9D8B030D-6E8A-4147-A177-3AD203B41FA5}">
                      <a16:colId xmlns:a16="http://schemas.microsoft.com/office/drawing/2014/main" val="2485998613"/>
                    </a:ext>
                  </a:extLst>
                </a:gridCol>
                <a:gridCol w="2708981">
                  <a:extLst>
                    <a:ext uri="{9D8B030D-6E8A-4147-A177-3AD203B41FA5}">
                      <a16:colId xmlns:a16="http://schemas.microsoft.com/office/drawing/2014/main" val="1101714696"/>
                    </a:ext>
                  </a:extLst>
                </a:gridCol>
                <a:gridCol w="2708981">
                  <a:extLst>
                    <a:ext uri="{9D8B030D-6E8A-4147-A177-3AD203B41FA5}">
                      <a16:colId xmlns:a16="http://schemas.microsoft.com/office/drawing/2014/main" val="149457009"/>
                    </a:ext>
                  </a:extLst>
                </a:gridCol>
              </a:tblGrid>
              <a:tr h="522748">
                <a:tc>
                  <a:txBody>
                    <a:bodyPr/>
                    <a:lstStyle/>
                    <a:p>
                      <a:pPr rtl="1"/>
                      <a:r>
                        <a:rPr lang="ar-SA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الجملة</a:t>
                      </a:r>
                      <a:endParaRPr lang="he-IL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الفاعل/نائب</a:t>
                      </a:r>
                      <a:r>
                        <a:rPr lang="ar-SA" sz="2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الفاعل</a:t>
                      </a:r>
                      <a:endParaRPr lang="he-IL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نوع</a:t>
                      </a:r>
                      <a:r>
                        <a:rPr lang="ar-SA" sz="2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الفاعل/نائب الفاعل</a:t>
                      </a:r>
                      <a:endParaRPr lang="he-IL" sz="280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128289"/>
                  </a:ext>
                </a:extLst>
              </a:tr>
              <a:tr h="522748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سعى العامل من</a:t>
                      </a:r>
                      <a:r>
                        <a:rPr lang="ar-SA" baseline="0" dirty="0"/>
                        <a:t> أجل </a:t>
                      </a:r>
                      <a:endParaRPr lang="ar-SA" dirty="0"/>
                    </a:p>
                    <a:p>
                      <a:pPr rtl="1"/>
                      <a:r>
                        <a:rPr lang="ar-SA" dirty="0"/>
                        <a:t>إنجاحِ المشروع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العاملُ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اسم مفرد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392703"/>
                  </a:ext>
                </a:extLst>
              </a:tr>
              <a:tr h="52274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خُصّصت مبالغُ طائلة لاحتواء أزمة </a:t>
                      </a:r>
                      <a:r>
                        <a:rPr lang="ar-SA"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الكورونا</a:t>
                      </a:r>
                      <a:r>
                        <a:rPr lang="ar-SA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مبالغ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طائلة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788571"/>
                  </a:ext>
                </a:extLst>
              </a:tr>
              <a:tr h="522748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عملنا معًا بصمتٍ وهدوءٍ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err="1"/>
                        <a:t>نا</a:t>
                      </a:r>
                      <a:r>
                        <a:rPr lang="ar-SA" dirty="0"/>
                        <a:t> الدّالة على الفاعل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ضمير متّصل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460195"/>
                  </a:ext>
                </a:extLst>
              </a:tr>
              <a:tr h="52274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قُرّرَ أن يُسجنَ المتّهمُ حتّى إثبات براءتِهِ.</a:t>
                      </a:r>
                      <a:endParaRPr lang="he-IL" sz="2000" b="1" dirty="0">
                        <a:latin typeface="Arial" panose="020B0604020202020204" pitchFamily="34" charset="0"/>
                      </a:endParaRPr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أن يُسجنَ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مصدر مؤوّل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48146"/>
                  </a:ext>
                </a:extLst>
              </a:tr>
              <a:tr h="522748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تعاونَ</a:t>
                      </a:r>
                      <a:r>
                        <a:rPr lang="ar-SA" baseline="0" dirty="0"/>
                        <a:t> الممرّضونَ معًا على نقلِ المرضى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الممرّضون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اسم مفرد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07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29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098379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>
              <a:solidFill>
                <a:srgbClr val="002060"/>
              </a:solidFill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olidFill>
                  <a:srgbClr val="002060"/>
                </a:solidFill>
              </a:rPr>
              <a:t>שם הפרק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826756"/>
          </a:xfrm>
        </p:spPr>
        <p:txBody>
          <a:bodyPr/>
          <a:lstStyle/>
          <a:p>
            <a:r>
              <a:rPr lang="ar-SA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علامات الرّفع</a:t>
            </a:r>
            <a:endParaRPr lang="he-IL" sz="4400" dirty="0">
              <a:solidFill>
                <a:srgbClr val="002060"/>
              </a:solidFill>
              <a:latin typeface="Arial" panose="020B0604020202020204" pitchFamily="34" charset="0"/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293523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6" y="271281"/>
            <a:ext cx="11159999" cy="54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علامات الرّفع:</a:t>
            </a:r>
            <a:endParaRPr lang="he-IL" dirty="0">
              <a:latin typeface="Arial" panose="020B0604020202020204" pitchFamily="34" charset="0"/>
            </a:endParaRP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14409062"/>
              </p:ext>
            </p:extLst>
          </p:nvPr>
        </p:nvGraphicFramePr>
        <p:xfrm>
          <a:off x="515938" y="811213"/>
          <a:ext cx="11158537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מציין מיקום תוכן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9045081"/>
              </p:ext>
            </p:extLst>
          </p:nvPr>
        </p:nvGraphicFramePr>
        <p:xfrm>
          <a:off x="668338" y="963613"/>
          <a:ext cx="11158537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7558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7" y="116536"/>
            <a:ext cx="11159999" cy="54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تدريبات:</a:t>
            </a:r>
            <a:endParaRPr lang="he-IL" dirty="0">
              <a:latin typeface="Arial" panose="020B0604020202020204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7" y="646704"/>
            <a:ext cx="11160000" cy="4152517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عيّن في كلّ جملة ممّا يلي، ما هو الاسم المرفوع، وظيفته النّحويّة وعلامة رفعه:</a:t>
            </a:r>
            <a:endParaRPr lang="he-IL" dirty="0">
              <a:latin typeface="Arial" panose="020B0604020202020204" pitchFamily="34" charset="0"/>
            </a:endParaRPr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349659"/>
              </p:ext>
            </p:extLst>
          </p:nvPr>
        </p:nvGraphicFramePr>
        <p:xfrm>
          <a:off x="1120873" y="1225005"/>
          <a:ext cx="9114508" cy="39953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78627">
                  <a:extLst>
                    <a:ext uri="{9D8B030D-6E8A-4147-A177-3AD203B41FA5}">
                      <a16:colId xmlns:a16="http://schemas.microsoft.com/office/drawing/2014/main" val="3750784966"/>
                    </a:ext>
                  </a:extLst>
                </a:gridCol>
                <a:gridCol w="2278627">
                  <a:extLst>
                    <a:ext uri="{9D8B030D-6E8A-4147-A177-3AD203B41FA5}">
                      <a16:colId xmlns:a16="http://schemas.microsoft.com/office/drawing/2014/main" val="2315408713"/>
                    </a:ext>
                  </a:extLst>
                </a:gridCol>
                <a:gridCol w="2278627">
                  <a:extLst>
                    <a:ext uri="{9D8B030D-6E8A-4147-A177-3AD203B41FA5}">
                      <a16:colId xmlns:a16="http://schemas.microsoft.com/office/drawing/2014/main" val="2001064094"/>
                    </a:ext>
                  </a:extLst>
                </a:gridCol>
                <a:gridCol w="2278627">
                  <a:extLst>
                    <a:ext uri="{9D8B030D-6E8A-4147-A177-3AD203B41FA5}">
                      <a16:colId xmlns:a16="http://schemas.microsoft.com/office/drawing/2014/main" val="823909675"/>
                    </a:ext>
                  </a:extLst>
                </a:gridCol>
              </a:tblGrid>
              <a:tr h="362460"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الجملة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الاسم المرفوع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الوظيفة النّحويّة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علامة الرّفع</a:t>
                      </a:r>
                      <a:endParaRPr lang="he-I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76546"/>
                  </a:ext>
                </a:extLst>
              </a:tr>
              <a:tr h="1191224"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حين انتشر لاعبو الفريق في الملعب، وصل صدى الهتاف إلى أطراف القرية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لاعبو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فاعل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الواو في الأسماء الخمسة</a:t>
                      </a:r>
                      <a:endParaRPr lang="he-I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677567"/>
                  </a:ext>
                </a:extLst>
              </a:tr>
              <a:tr h="967869"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كان فريق بلدتنا يعاني من </a:t>
                      </a:r>
                      <a:r>
                        <a:rPr lang="ar-SA" sz="2000" dirty="0" err="1"/>
                        <a:t>الإصابات،فسُجّل</a:t>
                      </a:r>
                      <a:r>
                        <a:rPr lang="ar-SA" sz="2000" baseline="0" dirty="0"/>
                        <a:t> في مرماه هدفان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فريقُ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اسم كان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الضّمّة الظّاهرة</a:t>
                      </a:r>
                      <a:endParaRPr lang="he-I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120927"/>
                  </a:ext>
                </a:extLst>
              </a:tr>
              <a:tr h="967869"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متى انضمّ أخوك إلى فريق الكرة </a:t>
                      </a:r>
                      <a:r>
                        <a:rPr lang="ar-SA" sz="2000" dirty="0" err="1"/>
                        <a:t>الطّائرة؟إنّه</a:t>
                      </a:r>
                      <a:r>
                        <a:rPr lang="ar-SA" sz="2000" dirty="0"/>
                        <a:t> هدّاف ماهر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أخوكَ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فاعل </a:t>
                      </a:r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/>
                        <a:t>الواو في الأسماء الخمسة</a:t>
                      </a:r>
                      <a:endParaRPr lang="he-I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357311"/>
                  </a:ext>
                </a:extLst>
              </a:tr>
              <a:tr h="362460">
                <a:tc>
                  <a:txBody>
                    <a:bodyPr/>
                    <a:lstStyle/>
                    <a:p>
                      <a:pPr rtl="1"/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274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77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ماذا تعلّمنا اليوم؟</a:t>
            </a:r>
            <a:endParaRPr lang="he-IL" dirty="0">
              <a:latin typeface="Arial" panose="020B0604020202020204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-استعرضنا الفاعل وأنواعه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-استعرضنا نائب الفاعل وأنواعه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-استعرضنا علامات الرّفع بالحركات والحروف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-تدرّبنا على تعيين الفاعل/نائب الفاعل/الاسم المرفوع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8487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Google Shape;315;p48"/>
          <p:cNvPicPr preferRelativeResize="0"/>
          <p:nvPr/>
        </p:nvPicPr>
        <p:blipFill rotWithShape="1">
          <a:blip r:embed="rId3">
            <a:alphaModFix/>
          </a:blip>
          <a:srcRect l="39172" r="34233" b="66411"/>
          <a:stretch/>
        </p:blipFill>
        <p:spPr>
          <a:xfrm>
            <a:off x="4775378" y="895"/>
            <a:ext cx="3241545" cy="1837998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48"/>
          <p:cNvSpPr txBox="1"/>
          <p:nvPr/>
        </p:nvSpPr>
        <p:spPr>
          <a:xfrm>
            <a:off x="1432245" y="3016221"/>
            <a:ext cx="10387979" cy="1815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9" tIns="45688" rIns="91409" bIns="45688" anchor="t" anchorCtr="0">
            <a:noAutofit/>
          </a:bodyPr>
          <a:lstStyle/>
          <a:p>
            <a:pPr marL="897287" algn="r" rtl="1"/>
            <a:r>
              <a:rPr lang="en" sz="2800" dirty="0">
                <a:solidFill>
                  <a:srgbClr val="192A72"/>
                </a:solidFill>
                <a:latin typeface="+mj-lt"/>
                <a:ea typeface="Varela Round"/>
                <a:cs typeface="Varela Round" panose="00000500000000000000" pitchFamily="2" charset="-79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sz="2800" dirty="0">
              <a:solidFill>
                <a:srgbClr val="192A72"/>
              </a:solidFill>
              <a:latin typeface="+mj-lt"/>
              <a:ea typeface="Varela Round"/>
              <a:cs typeface="Varela Round" panose="00000500000000000000" pitchFamily="2" charset="-79"/>
              <a:sym typeface="Varela Round"/>
            </a:endParaRPr>
          </a:p>
        </p:txBody>
      </p:sp>
      <p:sp>
        <p:nvSpPr>
          <p:cNvPr id="317" name="Google Shape;317;p48"/>
          <p:cNvSpPr/>
          <p:nvPr/>
        </p:nvSpPr>
        <p:spPr>
          <a:xfrm>
            <a:off x="795" y="1838890"/>
            <a:ext cx="12188837" cy="76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9" tIns="45688" rIns="91409" bIns="45688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3200" b="1" dirty="0">
                <a:solidFill>
                  <a:srgbClr val="192A72"/>
                </a:solidFill>
                <a:latin typeface="+mj-lt"/>
                <a:ea typeface="Varela Round"/>
                <a:cs typeface="Varela Round" panose="00000500000000000000" pitchFamily="2" charset="-79"/>
                <a:sym typeface="Varela Round"/>
              </a:rPr>
              <a:t>שימוש ביצירות מוגנות בזכויות יוצרים ואיתור בעלי זכויות </a:t>
            </a:r>
            <a:endParaRPr sz="1467" dirty="0">
              <a:latin typeface="+mj-lt"/>
              <a:cs typeface="Varela Round" panose="00000500000000000000" pitchFamily="2" charset="-79"/>
            </a:endParaRPr>
          </a:p>
        </p:txBody>
      </p:sp>
      <p:sp>
        <p:nvSpPr>
          <p:cNvPr id="318" name="Google Shape;318;p48"/>
          <p:cNvSpPr txBox="1">
            <a:spLocks noGrp="1"/>
          </p:cNvSpPr>
          <p:nvPr>
            <p:ph type="sldNum" idx="12"/>
          </p:nvPr>
        </p:nvSpPr>
        <p:spPr>
          <a:xfrm>
            <a:off x="11409046" y="6333135"/>
            <a:ext cx="731496" cy="525000"/>
          </a:xfrm>
          <a:prstGeom prst="rect">
            <a:avLst/>
          </a:prstGeom>
        </p:spPr>
        <p:txBody>
          <a:bodyPr spcFirstLastPara="1" vert="horz" wrap="square" lIns="68575" tIns="34275" rIns="68575" bIns="34275" rtlCol="1" anchor="t" anchorCtr="0">
            <a:noAutofit/>
          </a:bodyPr>
          <a:lstStyle>
            <a:defPPr>
              <a:defRPr lang="he-IL"/>
            </a:defPPr>
            <a:lvl1pPr marL="0" lvl="0" algn="l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lvl="1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lvl="2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lvl="3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lvl="4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lvl="5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lvl="6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lvl="7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lvl="8" algn="r" defTabSz="914400" rtl="1" eaLnBrk="1" latinLnBrk="0" hangingPunct="1">
              <a:buNone/>
              <a:defRPr sz="133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0"/>
            <a:fld id="{00000000-1234-1234-1234-123412341234}" type="slidenum">
              <a:rPr lang="en" smtClean="0"/>
              <a:pPr algn="r" rtl="0"/>
              <a:t>15</a:t>
            </a:fld>
            <a:endParaRPr sz="1467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0" dirty="0">
                <a:solidFill>
                  <a:srgbClr val="002060"/>
                </a:solidFill>
                <a:cs typeface="+mn-cs"/>
              </a:rPr>
              <a:t>المرفوعات</a:t>
            </a:r>
            <a:endParaRPr lang="he-IL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שפה ערבית-כיתה י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</a:t>
            </a:r>
            <a:r>
              <a:rPr lang="he-IL" dirty="0" err="1">
                <a:sym typeface="Varela Round"/>
              </a:rPr>
              <a:t>המורה:לובנא</a:t>
            </a:r>
            <a:r>
              <a:rPr lang="he-IL" dirty="0">
                <a:sym typeface="Varela Round"/>
              </a:rPr>
              <a:t> </a:t>
            </a:r>
            <a:r>
              <a:rPr lang="he-IL" dirty="0" err="1">
                <a:sym typeface="Varela Round"/>
              </a:rPr>
              <a:t>עאמר</a:t>
            </a:r>
            <a:endParaRPr lang="he-IL" dirty="0">
              <a:sym typeface="Varela Rou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ماذا سنتعلّم اليوم؟</a:t>
            </a:r>
            <a:endParaRPr lang="he-IL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5" y="1185681"/>
            <a:ext cx="9000000" cy="540000"/>
          </a:xfrm>
        </p:spPr>
        <p:txBody>
          <a:bodyPr/>
          <a:lstStyle/>
          <a:p>
            <a:endParaRPr lang="he-IL" dirty="0">
              <a:latin typeface="Arial" panose="020B0604020202020204" pitchFamily="34" charset="0"/>
            </a:endParaRP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-نستعرض الفاعل وأنواعه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-نستعرض نائب الفاعل وأنواعه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-علامات الرّفع بالحركات والحروف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ar-SA" sz="2800" dirty="0">
                <a:latin typeface="Arial" panose="020B0604020202020204" pitchFamily="34" charset="0"/>
                <a:cs typeface="Arial" panose="020B0604020202020204" pitchFamily="34" charset="0"/>
              </a:rPr>
              <a:t>-إجمال المرفوعات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515206" y="-1075663"/>
            <a:ext cx="11160000" cy="720000"/>
          </a:xfrm>
        </p:spPr>
        <p:txBody>
          <a:bodyPr/>
          <a:lstStyle/>
          <a:p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</a:t>
            </a:r>
            <a:endParaRPr lang="he-IL" dirty="0">
              <a:latin typeface="Traditional Arabic" panose="02020603050405020304" pitchFamily="18" charset="-78"/>
            </a:endParaRPr>
          </a:p>
        </p:txBody>
      </p:sp>
      <p:sp>
        <p:nvSpPr>
          <p:cNvPr id="5" name="אליפסה 4"/>
          <p:cNvSpPr/>
          <p:nvPr/>
        </p:nvSpPr>
        <p:spPr>
          <a:xfrm>
            <a:off x="8229601" y="933094"/>
            <a:ext cx="2051500" cy="993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الفاعل</a:t>
            </a:r>
            <a:endParaRPr lang="he-IL" dirty="0">
              <a:latin typeface="Traditional Arabic" panose="02020603050405020304" pitchFamily="18" charset="-78"/>
            </a:endParaRPr>
          </a:p>
        </p:txBody>
      </p:sp>
      <p:sp>
        <p:nvSpPr>
          <p:cNvPr id="6" name="חץ למטה 5"/>
          <p:cNvSpPr/>
          <p:nvPr/>
        </p:nvSpPr>
        <p:spPr>
          <a:xfrm>
            <a:off x="9114504" y="2079882"/>
            <a:ext cx="439009" cy="6292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Traditional Arabic" panose="02020603050405020304" pitchFamily="18" charset="-78"/>
            </a:endParaRPr>
          </a:p>
        </p:txBody>
      </p:sp>
      <p:sp>
        <p:nvSpPr>
          <p:cNvPr id="8" name="אליפסה 7"/>
          <p:cNvSpPr/>
          <p:nvPr/>
        </p:nvSpPr>
        <p:spPr>
          <a:xfrm flipH="1">
            <a:off x="7246374" y="2872470"/>
            <a:ext cx="3706758" cy="1625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الفاعل اسم مرفوع أو في محل رفع تقدمه فعل تام معلوم،</a:t>
            </a:r>
            <a:b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وهو يدل على الذي فعل الفعل، أو الذي أسند إليه الفعل.</a:t>
            </a:r>
          </a:p>
          <a:p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אליפסה 9"/>
          <p:cNvSpPr/>
          <p:nvPr/>
        </p:nvSpPr>
        <p:spPr>
          <a:xfrm>
            <a:off x="2794082" y="935492"/>
            <a:ext cx="2051500" cy="993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نائب الفاعل</a:t>
            </a:r>
            <a:endParaRPr lang="he-IL" dirty="0">
              <a:latin typeface="Traditional Arabic" panose="02020603050405020304" pitchFamily="18" charset="-78"/>
            </a:endParaRPr>
          </a:p>
        </p:txBody>
      </p:sp>
      <p:sp>
        <p:nvSpPr>
          <p:cNvPr id="11" name="אליפסה 10"/>
          <p:cNvSpPr/>
          <p:nvPr/>
        </p:nvSpPr>
        <p:spPr>
          <a:xfrm flipH="1">
            <a:off x="1936954" y="2872470"/>
            <a:ext cx="3943340" cy="1625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سُميّ نائب الفاعل بهذا ا</a:t>
            </a:r>
          </a:p>
          <a:p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</a:t>
            </a:r>
          </a:p>
          <a:p>
            <a: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يقع نائب الفاعل بعد الفعل المبنيّ للمجهول، وسمّي بهذا الاسم لأنه ينوب عن الفاعل عند حذفه، ويكون نائب الفاعل مرفوعًا.</a:t>
            </a:r>
            <a:b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br>
              <a:rPr lang="ar-SA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2" name="חץ למטה 11"/>
          <p:cNvSpPr/>
          <p:nvPr/>
        </p:nvSpPr>
        <p:spPr>
          <a:xfrm>
            <a:off x="3600327" y="2110104"/>
            <a:ext cx="439009" cy="6292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103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6" y="709802"/>
            <a:ext cx="9000000" cy="540000"/>
          </a:xfrm>
        </p:spPr>
        <p:txBody>
          <a:bodyPr/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اقرأ الجمل التّالية ثمّ عيّن الفاعل/نائب الفاعل لكلّ فعل تحته خطّ:</a:t>
            </a:r>
            <a:endParaRPr lang="he-IL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-ولقد تغيّرت بعد ذلكَ </a:t>
            </a:r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فكرتُها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عن الموضوع، أمّا أنا فقد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أنزلت</a:t>
            </a:r>
            <a:r>
              <a:rPr lang="ar-S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ُ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نصف الباب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ووقف</a:t>
            </a:r>
            <a:r>
              <a:rPr lang="ar-S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تُ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في بقيّة الفتحة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 أرعى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الأمانة وقد خيّل إليّ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أنّ لصوصًا عديدين سيهاجم</a:t>
            </a:r>
            <a:r>
              <a:rPr lang="ar-S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المحلّ وأنّ من حقّ صاحبه عليّ أن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أدفع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عنه أيدي الواغلين.</a:t>
            </a:r>
          </a:p>
          <a:p>
            <a:pPr marL="0" indent="0">
              <a:buNone/>
            </a:pPr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-ولم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 أستيقظ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في اللّيل مرّة أخرى، ولكنّي رأيت في النّهار ذرة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تُقَشّر..</a:t>
            </a:r>
          </a:p>
          <a:p>
            <a:pPr marL="0" indent="0">
              <a:buNone/>
            </a:pPr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أمّا مغزى ذلك فإنّ أبي </a:t>
            </a:r>
            <a:r>
              <a:rPr lang="ar-SA" u="sng" dirty="0">
                <a:latin typeface="Arial" panose="020B0604020202020204" pitchFamily="34" charset="0"/>
                <a:cs typeface="Arial" panose="020B0604020202020204" pitchFamily="34" charset="0"/>
              </a:rPr>
              <a:t>ضُبطَ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متلبّسًا بالسرقة.</a:t>
            </a:r>
            <a:endParaRPr lang="he-I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27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669949" y="519353"/>
            <a:ext cx="9000000" cy="54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حالات الفاعل/نائب الفاعل:</a:t>
            </a:r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14545179"/>
              </p:ext>
            </p:extLst>
          </p:nvPr>
        </p:nvGraphicFramePr>
        <p:xfrm>
          <a:off x="515938" y="1205108"/>
          <a:ext cx="8999537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71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7" y="496364"/>
            <a:ext cx="11159999" cy="54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ما هي حالات الفاعل الّتي مرّت معنا في الجمل السّابقة؟</a:t>
            </a:r>
            <a:endParaRPr lang="he-IL" dirty="0">
              <a:latin typeface="Arial" panose="020B0604020202020204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7" y="1036364"/>
            <a:ext cx="11160000" cy="4152517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فكرتُها-اسم مفرد</a:t>
            </a:r>
          </a:p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أنزلتُ/</a:t>
            </a:r>
            <a:r>
              <a:rPr lang="ar-SA" dirty="0" err="1">
                <a:latin typeface="Arial" panose="020B0604020202020204" pitchFamily="34" charset="0"/>
                <a:cs typeface="Arial" panose="020B0604020202020204" pitchFamily="34" charset="0"/>
              </a:rPr>
              <a:t>وقفْتُ:التّاء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المتحرّكة ضمير متّصل في محل رفع فاعل</a:t>
            </a:r>
          </a:p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أرعى/أدفع/</a:t>
            </a:r>
            <a:r>
              <a:rPr lang="ar-SA" dirty="0" err="1">
                <a:latin typeface="Arial" panose="020B0604020202020204" pitchFamily="34" charset="0"/>
                <a:cs typeface="Arial" panose="020B0604020202020204" pitchFamily="34" charset="0"/>
              </a:rPr>
              <a:t>أستيقظ:الفاعل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ضمير مستتر تقديره أنا</a:t>
            </a:r>
          </a:p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يهاجمون: واو الجماعة ضمير متّصل في محل رفع فاعل</a:t>
            </a:r>
          </a:p>
          <a:p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نائب الفاعل:</a:t>
            </a:r>
          </a:p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خيّلَ إليّ أنّ لصوصًا عديدين: المصدر المؤوّل من أنّ ومعموليها  في محل رفع نائب فاعل.</a:t>
            </a:r>
          </a:p>
          <a:p>
            <a:r>
              <a:rPr lang="ar-SA" dirty="0" err="1">
                <a:latin typeface="Arial" panose="020B0604020202020204" pitchFamily="34" charset="0"/>
                <a:cs typeface="Arial" panose="020B0604020202020204" pitchFamily="34" charset="0"/>
              </a:rPr>
              <a:t>ضُبِطَ:نائب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 الفاعل ضمير مستتر تقديره هو يعود على أبي</a:t>
            </a:r>
          </a:p>
          <a:p>
            <a:endParaRPr lang="he-IL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40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-469534" y="247250"/>
            <a:ext cx="9000000" cy="54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ضمائر الرّفع:</a:t>
            </a:r>
            <a:endParaRPr lang="he-IL" dirty="0">
              <a:latin typeface="Arial" panose="020B0604020202020204" pitchFamily="34" charset="0"/>
            </a:endParaRPr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89482449"/>
              </p:ext>
            </p:extLst>
          </p:nvPr>
        </p:nvGraphicFramePr>
        <p:xfrm>
          <a:off x="-610210" y="1493466"/>
          <a:ext cx="11675207" cy="4152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אליפסה 3"/>
          <p:cNvSpPr/>
          <p:nvPr/>
        </p:nvSpPr>
        <p:spPr>
          <a:xfrm flipH="1">
            <a:off x="7389318" y="2286053"/>
            <a:ext cx="3160471" cy="18091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وهي الضّمائر الّتي تتّصل بالفعل وتأتي في محلّ رفع فاعل أو نائب فاعل</a:t>
            </a:r>
            <a:endParaRPr lang="he-IL" dirty="0"/>
          </a:p>
        </p:txBody>
      </p:sp>
      <p:graphicFrame>
        <p:nvGraphicFramePr>
          <p:cNvPr id="5" name="דיאגרמה 4"/>
          <p:cNvGraphicFramePr/>
          <p:nvPr>
            <p:extLst>
              <p:ext uri="{D42A27DB-BD31-4B8C-83A1-F6EECF244321}">
                <p14:modId xmlns:p14="http://schemas.microsoft.com/office/powerpoint/2010/main" val="1296151985"/>
              </p:ext>
            </p:extLst>
          </p:nvPr>
        </p:nvGraphicFramePr>
        <p:xfrm>
          <a:off x="231436" y="1721353"/>
          <a:ext cx="8801825" cy="4159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5319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مثال على ضمائر الرّفع:</a:t>
            </a:r>
            <a:endParaRPr lang="he-IL" dirty="0">
              <a:latin typeface="Arial" panose="020B0604020202020204" pitchFamily="34" charset="0"/>
            </a:endParaRP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82368841"/>
              </p:ext>
            </p:extLst>
          </p:nvPr>
        </p:nvGraphicFramePr>
        <p:xfrm>
          <a:off x="515206" y="1185681"/>
          <a:ext cx="11158537" cy="415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683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595</Words>
  <Application>Microsoft Office PowerPoint</Application>
  <PresentationFormat>מותאם אישית</PresentationFormat>
  <Paragraphs>117</Paragraphs>
  <Slides>15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15</vt:i4>
      </vt:variant>
    </vt:vector>
  </HeadingPairs>
  <TitlesOfParts>
    <vt:vector size="20" baseType="lpstr">
      <vt:lpstr>Arial</vt:lpstr>
      <vt:lpstr>Calibri</vt:lpstr>
      <vt:lpstr>Traditional Arabic</vt:lpstr>
      <vt:lpstr>Varela Round</vt:lpstr>
      <vt:lpstr>ערכת נושא Office</vt:lpstr>
      <vt:lpstr>מערכת שידורים לאומית</vt:lpstr>
      <vt:lpstr>المرفوعات</vt:lpstr>
      <vt:lpstr>ماذا سنتعلّم اليوم؟</vt:lpstr>
      <vt:lpstr> 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שם הפרק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bahaa.misrad@gmail.com</cp:lastModifiedBy>
  <cp:revision>68</cp:revision>
  <dcterms:created xsi:type="dcterms:W3CDTF">2020-03-15T19:13:03Z</dcterms:created>
  <dcterms:modified xsi:type="dcterms:W3CDTF">2021-11-08T09:11:59Z</dcterms:modified>
</cp:coreProperties>
</file>