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notesMasterIdLst>
    <p:notesMasterId r:id="rId25"/>
  </p:notesMasterIdLst>
  <p:sldIdLst>
    <p:sldId id="349" r:id="rId2"/>
    <p:sldId id="318" r:id="rId3"/>
    <p:sldId id="269" r:id="rId4"/>
    <p:sldId id="333" r:id="rId5"/>
    <p:sldId id="330" r:id="rId6"/>
    <p:sldId id="287" r:id="rId7"/>
    <p:sldId id="342" r:id="rId8"/>
    <p:sldId id="336" r:id="rId9"/>
    <p:sldId id="337" r:id="rId10"/>
    <p:sldId id="338" r:id="rId11"/>
    <p:sldId id="320" r:id="rId12"/>
    <p:sldId id="335" r:id="rId13"/>
    <p:sldId id="310" r:id="rId14"/>
    <p:sldId id="340" r:id="rId15"/>
    <p:sldId id="341" r:id="rId16"/>
    <p:sldId id="339" r:id="rId17"/>
    <p:sldId id="343" r:id="rId18"/>
    <p:sldId id="344" r:id="rId19"/>
    <p:sldId id="345" r:id="rId20"/>
    <p:sldId id="346" r:id="rId21"/>
    <p:sldId id="348" r:id="rId22"/>
    <p:sldId id="347" r:id="rId23"/>
    <p:sldId id="281" r:id="rId24"/>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24" userDrawn="1">
          <p15:clr>
            <a:srgbClr val="A4A3A4"/>
          </p15:clr>
        </p15:guide>
        <p15:guide id="2" pos="3863"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ome" initials="h" lastIdx="29" clrIdx="0"/>
  <p:cmAuthor id="1" name="User" initials="U" lastIdx="11" clrIdx="1"/>
  <p:cmAuthor id="2" name="Esty" initials="E" lastIdx="8" clrIdx="2"/>
  <p:cmAuthor id="3" name="ריקי" initials="ר" lastIdx="6" clrIdx="3">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0000"/>
    <a:srgbClr val="800080"/>
    <a:srgbClr val="99FFCC"/>
    <a:srgbClr val="66FF66"/>
    <a:srgbClr val="99FF66"/>
    <a:srgbClr val="4285E3"/>
    <a:srgbClr val="FF3300"/>
    <a:srgbClr val="EBEBEB"/>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4869" autoAdjust="0"/>
    <p:restoredTop sz="86400" autoAdjust="0"/>
  </p:normalViewPr>
  <p:slideViewPr>
    <p:cSldViewPr snapToGrid="0" snapToObjects="1" showGuides="1">
      <p:cViewPr>
        <p:scale>
          <a:sx n="66" d="100"/>
          <a:sy n="66" d="100"/>
        </p:scale>
        <p:origin x="394" y="269"/>
      </p:cViewPr>
      <p:guideLst>
        <p:guide orient="horz" pos="2024"/>
        <p:guide pos="3863"/>
      </p:guideLst>
    </p:cSldViewPr>
  </p:slideViewPr>
  <p:outlineViewPr>
    <p:cViewPr>
      <p:scale>
        <a:sx n="33" d="100"/>
        <a:sy n="33" d="100"/>
      </p:scale>
      <p:origin x="270" y="6756"/>
    </p:cViewPr>
  </p:outlineViewPr>
  <p:notesTextViewPr>
    <p:cViewPr>
      <p:scale>
        <a:sx n="1" d="1"/>
        <a:sy n="1" d="1"/>
      </p:scale>
      <p:origin x="0" y="0"/>
    </p:cViewPr>
  </p:notesTextViewPr>
  <p:sorterViewPr>
    <p:cViewPr varScale="1">
      <p:scale>
        <a:sx n="100" d="100"/>
        <a:sy n="100" d="100"/>
      </p:scale>
      <p:origin x="0" y="0"/>
    </p:cViewPr>
  </p:sorterViewPr>
  <p:notesViewPr>
    <p:cSldViewPr snapToGrid="0" snapToObjects="1" showGuides="1">
      <p:cViewPr varScale="1">
        <p:scale>
          <a:sx n="66" d="100"/>
          <a:sy n="66" d="100"/>
        </p:scale>
        <p:origin x="-2772" y="-11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EB0428-3D81-B14A-B943-4C2208D448E3}" type="datetimeFigureOut">
              <a:rPr lang="x-none" smtClean="0"/>
              <a:pPr/>
              <a:t>06/08/2020</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F965BA-DA3B-EB42-8F73-FDBE27A0A657}" type="slidenum">
              <a:rPr lang="x-none" smtClean="0"/>
              <a:pPr/>
              <a:t>‹#›</a:t>
            </a:fld>
            <a:endParaRPr lang="x-none"/>
          </a:p>
        </p:txBody>
      </p:sp>
    </p:spTree>
    <p:extLst>
      <p:ext uri="{BB962C8B-B14F-4D97-AF65-F5344CB8AC3E}">
        <p14:creationId xmlns:p14="http://schemas.microsoft.com/office/powerpoint/2010/main" val="1875692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r" rtl="1">
              <a:lnSpc>
                <a:spcPct val="100000"/>
              </a:lnSpc>
              <a:spcBef>
                <a:spcPts val="0"/>
              </a:spcBef>
              <a:spcAft>
                <a:spcPts val="0"/>
              </a:spcAft>
              <a:buClr>
                <a:schemeClr val="dk1"/>
              </a:buClr>
              <a:buSzPts val="1200"/>
              <a:buFont typeface="Calibri"/>
              <a:buNone/>
            </a:pPr>
            <a:r>
              <a:rPr lang="x-none"/>
              <a:t>כתבו את המלל בהתאם ואת הציוד הדרוש.</a:t>
            </a:r>
            <a:endParaRPr/>
          </a:p>
          <a:p>
            <a:pPr marL="0" lvl="0" indent="0" algn="r" rtl="1">
              <a:spcBef>
                <a:spcPts val="0"/>
              </a:spcBef>
              <a:spcAft>
                <a:spcPts val="0"/>
              </a:spcAft>
              <a:buNone/>
            </a:pPr>
            <a:endParaRPr/>
          </a:p>
        </p:txBody>
      </p:sp>
      <p:sp>
        <p:nvSpPr>
          <p:cNvPr id="236" name="Google Shape;23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1</a:t>
            </a:fld>
            <a:endParaRPr/>
          </a:p>
        </p:txBody>
      </p:sp>
    </p:spTree>
    <p:extLst>
      <p:ext uri="{BB962C8B-B14F-4D97-AF65-F5344CB8AC3E}">
        <p14:creationId xmlns:p14="http://schemas.microsoft.com/office/powerpoint/2010/main" val="2128717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sz="1200" b="1" dirty="0" smtClean="0">
                <a:cs typeface="Calibri" panose="020F0502020204030204" pitchFamily="34" charset="0"/>
              </a:rPr>
              <a:t>משך השקף: 2 דקות</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2</a:t>
            </a:fld>
            <a:endParaRPr lang="x-none"/>
          </a:p>
        </p:txBody>
      </p:sp>
    </p:spTree>
    <p:extLst>
      <p:ext uri="{BB962C8B-B14F-4D97-AF65-F5344CB8AC3E}">
        <p14:creationId xmlns:p14="http://schemas.microsoft.com/office/powerpoint/2010/main" val="17236191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15875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sz="1200" b="0" i="0" u="none" strike="noStrike" cap="none" dirty="0" smtClean="0">
                <a:solidFill>
                  <a:srgbClr val="000000"/>
                </a:solidFill>
                <a:effectLst/>
                <a:latin typeface="Calibri" panose="020F0502020204030204" pitchFamily="34" charset="0"/>
                <a:ea typeface="Arial"/>
                <a:cs typeface="Calibri" panose="020F0502020204030204" pitchFamily="34" charset="0"/>
                <a:sym typeface="Arial"/>
              </a:rPr>
              <a:t>.</a:t>
            </a:r>
            <a:endParaRPr lang="he-IL" dirty="0" smtClean="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3</a:t>
            </a:fld>
            <a:endParaRPr lang="x-none"/>
          </a:p>
        </p:txBody>
      </p:sp>
    </p:spTree>
    <p:extLst>
      <p:ext uri="{BB962C8B-B14F-4D97-AF65-F5344CB8AC3E}">
        <p14:creationId xmlns:p14="http://schemas.microsoft.com/office/powerpoint/2010/main" val="3293002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15875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sz="1200" b="0" i="0" u="none" strike="noStrike" cap="none" dirty="0" smtClean="0">
                <a:solidFill>
                  <a:srgbClr val="000000"/>
                </a:solidFill>
                <a:effectLst/>
                <a:latin typeface="Calibri" panose="020F0502020204030204" pitchFamily="34" charset="0"/>
                <a:ea typeface="Arial"/>
                <a:cs typeface="Calibri" panose="020F0502020204030204" pitchFamily="34" charset="0"/>
                <a:sym typeface="Arial"/>
              </a:rPr>
              <a:t>.</a:t>
            </a:r>
            <a:endParaRPr lang="he-IL" dirty="0" smtClean="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4</a:t>
            </a:fld>
            <a:endParaRPr lang="x-none"/>
          </a:p>
        </p:txBody>
      </p:sp>
    </p:spTree>
    <p:extLst>
      <p:ext uri="{BB962C8B-B14F-4D97-AF65-F5344CB8AC3E}">
        <p14:creationId xmlns:p14="http://schemas.microsoft.com/office/powerpoint/2010/main" val="32930027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0">
              <a:lnSpc>
                <a:spcPct val="115000"/>
              </a:lnSpc>
              <a:spcBef>
                <a:spcPts val="1200"/>
              </a:spcBef>
              <a:spcAft>
                <a:spcPts val="0"/>
              </a:spcAft>
              <a:buNone/>
            </a:pP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5</a:t>
            </a:fld>
            <a:endParaRPr lang="x-none"/>
          </a:p>
        </p:txBody>
      </p:sp>
    </p:spTree>
    <p:extLst>
      <p:ext uri="{BB962C8B-B14F-4D97-AF65-F5344CB8AC3E}">
        <p14:creationId xmlns:p14="http://schemas.microsoft.com/office/powerpoint/2010/main" val="15970443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b="1"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6</a:t>
            </a:fld>
            <a:endParaRPr lang="x-none"/>
          </a:p>
        </p:txBody>
      </p:sp>
    </p:spTree>
    <p:extLst>
      <p:ext uri="{BB962C8B-B14F-4D97-AF65-F5344CB8AC3E}">
        <p14:creationId xmlns:p14="http://schemas.microsoft.com/office/powerpoint/2010/main" val="33851859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b="1"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7</a:t>
            </a:fld>
            <a:endParaRPr lang="x-none"/>
          </a:p>
        </p:txBody>
      </p:sp>
    </p:spTree>
    <p:extLst>
      <p:ext uri="{BB962C8B-B14F-4D97-AF65-F5344CB8AC3E}">
        <p14:creationId xmlns:p14="http://schemas.microsoft.com/office/powerpoint/2010/main" val="2754523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b="1"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8</a:t>
            </a:fld>
            <a:endParaRPr lang="x-none"/>
          </a:p>
        </p:txBody>
      </p:sp>
    </p:spTree>
    <p:extLst>
      <p:ext uri="{BB962C8B-B14F-4D97-AF65-F5344CB8AC3E}">
        <p14:creationId xmlns:p14="http://schemas.microsoft.com/office/powerpoint/2010/main" val="2754523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b="1"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9</a:t>
            </a:fld>
            <a:endParaRPr lang="x-none"/>
          </a:p>
        </p:txBody>
      </p:sp>
    </p:spTree>
    <p:extLst>
      <p:ext uri="{BB962C8B-B14F-4D97-AF65-F5344CB8AC3E}">
        <p14:creationId xmlns:p14="http://schemas.microsoft.com/office/powerpoint/2010/main" val="2754523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b="1"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10</a:t>
            </a:fld>
            <a:endParaRPr lang="x-none"/>
          </a:p>
        </p:txBody>
      </p:sp>
    </p:spTree>
    <p:extLst>
      <p:ext uri="{BB962C8B-B14F-4D97-AF65-F5344CB8AC3E}">
        <p14:creationId xmlns:p14="http://schemas.microsoft.com/office/powerpoint/2010/main" val="2754523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b="1"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11</a:t>
            </a:fld>
            <a:endParaRPr lang="x-none"/>
          </a:p>
        </p:txBody>
      </p:sp>
    </p:spTree>
    <p:extLst>
      <p:ext uri="{BB962C8B-B14F-4D97-AF65-F5344CB8AC3E}">
        <p14:creationId xmlns:p14="http://schemas.microsoft.com/office/powerpoint/2010/main" val="33638266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b="1"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12</a:t>
            </a:fld>
            <a:endParaRPr lang="x-none"/>
          </a:p>
        </p:txBody>
      </p:sp>
    </p:spTree>
    <p:extLst>
      <p:ext uri="{BB962C8B-B14F-4D97-AF65-F5344CB8AC3E}">
        <p14:creationId xmlns:p14="http://schemas.microsoft.com/office/powerpoint/2010/main" val="2754523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b="1"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13</a:t>
            </a:fld>
            <a:endParaRPr lang="x-none"/>
          </a:p>
        </p:txBody>
      </p:sp>
    </p:spTree>
    <p:extLst>
      <p:ext uri="{BB962C8B-B14F-4D97-AF65-F5344CB8AC3E}">
        <p14:creationId xmlns:p14="http://schemas.microsoft.com/office/powerpoint/2010/main" val="2754523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b="1"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14</a:t>
            </a:fld>
            <a:endParaRPr lang="x-none"/>
          </a:p>
        </p:txBody>
      </p:sp>
    </p:spTree>
    <p:extLst>
      <p:ext uri="{BB962C8B-B14F-4D97-AF65-F5344CB8AC3E}">
        <p14:creationId xmlns:p14="http://schemas.microsoft.com/office/powerpoint/2010/main" val="2754523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b="1"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15</a:t>
            </a:fld>
            <a:endParaRPr lang="x-none"/>
          </a:p>
        </p:txBody>
      </p:sp>
    </p:spTree>
    <p:extLst>
      <p:ext uri="{BB962C8B-B14F-4D97-AF65-F5344CB8AC3E}">
        <p14:creationId xmlns:p14="http://schemas.microsoft.com/office/powerpoint/2010/main" val="2754523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b="1"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16</a:t>
            </a:fld>
            <a:endParaRPr lang="x-none"/>
          </a:p>
        </p:txBody>
      </p:sp>
    </p:spTree>
    <p:extLst>
      <p:ext uri="{BB962C8B-B14F-4D97-AF65-F5344CB8AC3E}">
        <p14:creationId xmlns:p14="http://schemas.microsoft.com/office/powerpoint/2010/main" val="2754523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b="1"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17</a:t>
            </a:fld>
            <a:endParaRPr lang="x-none"/>
          </a:p>
        </p:txBody>
      </p:sp>
    </p:spTree>
    <p:extLst>
      <p:ext uri="{BB962C8B-B14F-4D97-AF65-F5344CB8AC3E}">
        <p14:creationId xmlns:p14="http://schemas.microsoft.com/office/powerpoint/2010/main" val="2754523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b="1"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18</a:t>
            </a:fld>
            <a:endParaRPr lang="x-none"/>
          </a:p>
        </p:txBody>
      </p:sp>
    </p:spTree>
    <p:extLst>
      <p:ext uri="{BB962C8B-B14F-4D97-AF65-F5344CB8AC3E}">
        <p14:creationId xmlns:p14="http://schemas.microsoft.com/office/powerpoint/2010/main" val="2754523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b="1"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19</a:t>
            </a:fld>
            <a:endParaRPr lang="x-none"/>
          </a:p>
        </p:txBody>
      </p:sp>
    </p:spTree>
    <p:extLst>
      <p:ext uri="{BB962C8B-B14F-4D97-AF65-F5344CB8AC3E}">
        <p14:creationId xmlns:p14="http://schemas.microsoft.com/office/powerpoint/2010/main" val="2754523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b="1"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20</a:t>
            </a:fld>
            <a:endParaRPr lang="x-none"/>
          </a:p>
        </p:txBody>
      </p:sp>
    </p:spTree>
    <p:extLst>
      <p:ext uri="{BB962C8B-B14F-4D97-AF65-F5344CB8AC3E}">
        <p14:creationId xmlns:p14="http://schemas.microsoft.com/office/powerpoint/2010/main" val="2754523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b="1"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21</a:t>
            </a:fld>
            <a:endParaRPr lang="x-none"/>
          </a:p>
        </p:txBody>
      </p:sp>
    </p:spTree>
    <p:extLst>
      <p:ext uri="{BB962C8B-B14F-4D97-AF65-F5344CB8AC3E}">
        <p14:creationId xmlns:p14="http://schemas.microsoft.com/office/powerpoint/2010/main" val="18205839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15875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sz="1200" b="0" i="0" u="none" strike="noStrike" cap="none" dirty="0" smtClean="0">
                <a:solidFill>
                  <a:srgbClr val="000000"/>
                </a:solidFill>
                <a:effectLst/>
                <a:latin typeface="Calibri" panose="020F0502020204030204" pitchFamily="34" charset="0"/>
                <a:ea typeface="Arial"/>
                <a:cs typeface="Calibri" panose="020F0502020204030204" pitchFamily="34" charset="0"/>
                <a:sym typeface="Arial"/>
              </a:rPr>
              <a:t>.</a:t>
            </a:r>
            <a:endParaRPr lang="he-IL" dirty="0" smtClean="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22</a:t>
            </a:fld>
            <a:endParaRPr lang="x-none"/>
          </a:p>
        </p:txBody>
      </p:sp>
    </p:spTree>
    <p:extLst>
      <p:ext uri="{BB962C8B-B14F-4D97-AF65-F5344CB8AC3E}">
        <p14:creationId xmlns:p14="http://schemas.microsoft.com/office/powerpoint/2010/main" val="32930027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endParaRPr lang="he-IL" dirty="0">
              <a:cs typeface="Calibri" panose="020F0502020204030204" pitchFamily="34" charset="0"/>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pPr/>
              <a:t>23</a:t>
            </a:fld>
            <a:endParaRPr lang="x-none"/>
          </a:p>
        </p:txBody>
      </p:sp>
    </p:spTree>
    <p:extLst>
      <p:ext uri="{BB962C8B-B14F-4D97-AF65-F5344CB8AC3E}">
        <p14:creationId xmlns:p14="http://schemas.microsoft.com/office/powerpoint/2010/main" val="16215447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השיעור הבא יתחיל">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62E4A538-4F3E-F64C-9A27-B17595D3ECF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0" name="Oval 19">
            <a:extLst>
              <a:ext uri="{FF2B5EF4-FFF2-40B4-BE49-F238E27FC236}">
                <a16:creationId xmlns:a16="http://schemas.microsoft.com/office/drawing/2014/main" id="{27172820-2592-F844-962E-B7622499629C}"/>
              </a:ext>
            </a:extLst>
          </p:cNvPr>
          <p:cNvSpPr/>
          <p:nvPr userDrawn="1"/>
        </p:nvSpPr>
        <p:spPr>
          <a:xfrm>
            <a:off x="3337577" y="646574"/>
            <a:ext cx="5473303" cy="54733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21" name="Rectangle 20">
            <a:extLst>
              <a:ext uri="{FF2B5EF4-FFF2-40B4-BE49-F238E27FC236}">
                <a16:creationId xmlns:a16="http://schemas.microsoft.com/office/drawing/2014/main" id="{87C06441-95B9-0742-ADAD-6775071AAF2F}"/>
              </a:ext>
            </a:extLst>
          </p:cNvPr>
          <p:cNvSpPr/>
          <p:nvPr userDrawn="1"/>
        </p:nvSpPr>
        <p:spPr>
          <a:xfrm>
            <a:off x="2953941" y="3446401"/>
            <a:ext cx="6284118" cy="12398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nvGrpSpPr>
          <p:cNvPr id="22" name="Group 21">
            <a:extLst>
              <a:ext uri="{FF2B5EF4-FFF2-40B4-BE49-F238E27FC236}">
                <a16:creationId xmlns:a16="http://schemas.microsoft.com/office/drawing/2014/main" id="{0926655C-3CE5-C044-BE72-10DD68A23C96}"/>
              </a:ext>
            </a:extLst>
          </p:cNvPr>
          <p:cNvGrpSpPr/>
          <p:nvPr userDrawn="1"/>
        </p:nvGrpSpPr>
        <p:grpSpPr>
          <a:xfrm>
            <a:off x="9287641" y="5672000"/>
            <a:ext cx="3913243" cy="506326"/>
            <a:chOff x="358720" y="285496"/>
            <a:chExt cx="3913243" cy="506326"/>
          </a:xfrm>
        </p:grpSpPr>
        <p:cxnSp>
          <p:nvCxnSpPr>
            <p:cNvPr id="23" name="Straight Connector 22">
              <a:extLst>
                <a:ext uri="{FF2B5EF4-FFF2-40B4-BE49-F238E27FC236}">
                  <a16:creationId xmlns:a16="http://schemas.microsoft.com/office/drawing/2014/main" id="{FB632D79-E751-0D4D-B6CD-4B8B1AD073DF}"/>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E763B464-1237-A348-9193-961771EAE3CA}"/>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38" name="Rectangle 37">
              <a:extLst>
                <a:ext uri="{FF2B5EF4-FFF2-40B4-BE49-F238E27FC236}">
                  <a16:creationId xmlns:a16="http://schemas.microsoft.com/office/drawing/2014/main" id="{0DC01593-63DE-304C-8644-C1E7B54F6003}"/>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
        <p:nvSpPr>
          <p:cNvPr id="39" name="Text Placeholder 3">
            <a:extLst>
              <a:ext uri="{FF2B5EF4-FFF2-40B4-BE49-F238E27FC236}">
                <a16:creationId xmlns:a16="http://schemas.microsoft.com/office/drawing/2014/main" id="{F8511632-504F-D34E-99DD-590976B81E4B}"/>
              </a:ext>
            </a:extLst>
          </p:cNvPr>
          <p:cNvSpPr>
            <a:spLocks noGrp="1"/>
          </p:cNvSpPr>
          <p:nvPr>
            <p:ph type="body" sz="quarter" idx="11" hasCustomPrompt="1"/>
          </p:nvPr>
        </p:nvSpPr>
        <p:spPr>
          <a:xfrm>
            <a:off x="3819674" y="1776004"/>
            <a:ext cx="4552652" cy="2202291"/>
          </a:xfrm>
          <a:prstGeom prst="rect">
            <a:avLst/>
          </a:prstGeom>
        </p:spPr>
        <p:txBody>
          <a:bodyPr>
            <a:normAutofit/>
          </a:bodyPr>
          <a:lstStyle>
            <a:lvl1pPr marL="0" indent="0" algn="ctr">
              <a:lnSpc>
                <a:spcPts val="5000"/>
              </a:lnSpc>
              <a:buNone/>
              <a:defRPr sz="60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a:t>
            </a:r>
          </a:p>
          <a:p>
            <a:pPr lvl="0"/>
            <a:r>
              <a:rPr lang="he-IL" dirty="0"/>
              <a:t>יתחיל</a:t>
            </a:r>
          </a:p>
        </p:txBody>
      </p:sp>
      <p:cxnSp>
        <p:nvCxnSpPr>
          <p:cNvPr id="40" name="Straight Connector 39">
            <a:extLst>
              <a:ext uri="{FF2B5EF4-FFF2-40B4-BE49-F238E27FC236}">
                <a16:creationId xmlns:a16="http://schemas.microsoft.com/office/drawing/2014/main" id="{38D758A6-ADAA-3C4B-BE73-77E62B36AA06}"/>
              </a:ext>
            </a:extLst>
          </p:cNvPr>
          <p:cNvCxnSpPr>
            <a:cxnSpLocks/>
          </p:cNvCxnSpPr>
          <p:nvPr userDrawn="1"/>
        </p:nvCxnSpPr>
        <p:spPr>
          <a:xfrm>
            <a:off x="2377053" y="6178326"/>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E21BCB78-6EA9-EA49-A148-510318E93A2D}"/>
              </a:ext>
            </a:extLst>
          </p:cNvPr>
          <p:cNvGrpSpPr/>
          <p:nvPr userDrawn="1"/>
        </p:nvGrpSpPr>
        <p:grpSpPr>
          <a:xfrm rot="10800000">
            <a:off x="11482153" y="140248"/>
            <a:ext cx="602703" cy="577326"/>
            <a:chOff x="781297" y="5586292"/>
            <a:chExt cx="602703" cy="577326"/>
          </a:xfrm>
        </p:grpSpPr>
        <p:sp>
          <p:nvSpPr>
            <p:cNvPr id="42" name="Rectangle 41">
              <a:extLst>
                <a:ext uri="{FF2B5EF4-FFF2-40B4-BE49-F238E27FC236}">
                  <a16:creationId xmlns:a16="http://schemas.microsoft.com/office/drawing/2014/main" id="{535DAE40-5EC9-C549-9045-80058A5F7020}"/>
                </a:ext>
              </a:extLst>
            </p:cNvPr>
            <p:cNvSpPr/>
            <p:nvPr userDrawn="1"/>
          </p:nvSpPr>
          <p:spPr>
            <a:xfrm rot="16200000">
              <a:off x="781297" y="5657292"/>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43" name="Rectangle 42">
              <a:extLst>
                <a:ext uri="{FF2B5EF4-FFF2-40B4-BE49-F238E27FC236}">
                  <a16:creationId xmlns:a16="http://schemas.microsoft.com/office/drawing/2014/main" id="{D506E076-5D5A-C74C-B372-7A4154F417C5}"/>
                </a:ext>
              </a:extLst>
            </p:cNvPr>
            <p:cNvSpPr/>
            <p:nvPr userDrawn="1"/>
          </p:nvSpPr>
          <p:spPr>
            <a:xfrm>
              <a:off x="1216502" y="558629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cxnSp>
        <p:nvCxnSpPr>
          <p:cNvPr id="44" name="Straight Connector 43">
            <a:extLst>
              <a:ext uri="{FF2B5EF4-FFF2-40B4-BE49-F238E27FC236}">
                <a16:creationId xmlns:a16="http://schemas.microsoft.com/office/drawing/2014/main" id="{A245E28D-F02E-8440-8D16-26A1C54AA2EE}"/>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45" name="Text Placeholder 20">
            <a:extLst>
              <a:ext uri="{FF2B5EF4-FFF2-40B4-BE49-F238E27FC236}">
                <a16:creationId xmlns:a16="http://schemas.microsoft.com/office/drawing/2014/main" id="{F8425CF9-C181-8048-9710-1776C265DFA5}"/>
              </a:ext>
            </a:extLst>
          </p:cNvPr>
          <p:cNvSpPr>
            <a:spLocks noGrp="1"/>
          </p:cNvSpPr>
          <p:nvPr>
            <p:ph type="body" sz="quarter" idx="12" hasCustomPrompt="1"/>
          </p:nvPr>
        </p:nvSpPr>
        <p:spPr>
          <a:xfrm>
            <a:off x="3764756" y="3704674"/>
            <a:ext cx="4662487" cy="819517"/>
          </a:xfrm>
          <a:prstGeom prst="rect">
            <a:avLst/>
          </a:prstGeom>
        </p:spPr>
        <p:txBody>
          <a:bodyPr anchor="b">
            <a:noAutofit/>
          </a:bodyPr>
          <a:lstStyle>
            <a:lvl1pPr marL="0" indent="0" algn="ctr">
              <a:buNone/>
              <a:defRPr sz="5400">
                <a:solidFill>
                  <a:schemeClr val="bg1"/>
                </a:solidFill>
                <a:latin typeface="Calibri" panose="020F0502020204030204" pitchFamily="34" charset="0"/>
                <a:cs typeface="Calibri" panose="020F0502020204030204" pitchFamily="34" charset="0"/>
              </a:defRPr>
            </a:lvl1pPr>
          </a:lstStyle>
          <a:p>
            <a:pPr lvl="0"/>
            <a:r>
              <a:rPr lang="he-IL" dirty="0"/>
              <a:t>בשעה 09:00</a:t>
            </a:r>
            <a:endParaRPr lang="x-none" dirty="0"/>
          </a:p>
        </p:txBody>
      </p:sp>
      <p:grpSp>
        <p:nvGrpSpPr>
          <p:cNvPr id="46" name="Group 45">
            <a:extLst>
              <a:ext uri="{FF2B5EF4-FFF2-40B4-BE49-F238E27FC236}">
                <a16:creationId xmlns:a16="http://schemas.microsoft.com/office/drawing/2014/main" id="{C11C2775-6CE2-CB46-B1F6-A1DA25636EF9}"/>
              </a:ext>
            </a:extLst>
          </p:cNvPr>
          <p:cNvGrpSpPr/>
          <p:nvPr userDrawn="1"/>
        </p:nvGrpSpPr>
        <p:grpSpPr>
          <a:xfrm>
            <a:off x="-110840" y="110839"/>
            <a:ext cx="1530097" cy="1525930"/>
            <a:chOff x="8374611" y="4283110"/>
            <a:chExt cx="2300578" cy="2294314"/>
          </a:xfrm>
        </p:grpSpPr>
        <p:pic>
          <p:nvPicPr>
            <p:cNvPr id="47" name="Picture 46">
              <a:extLst>
                <a:ext uri="{FF2B5EF4-FFF2-40B4-BE49-F238E27FC236}">
                  <a16:creationId xmlns:a16="http://schemas.microsoft.com/office/drawing/2014/main" id="{999DAA0B-945E-B649-96B6-F1B28A931896}"/>
                </a:ext>
              </a:extLst>
            </p:cNvPr>
            <p:cNvPicPr>
              <a:picLocks noChangeAspect="1"/>
            </p:cNvPicPr>
            <p:nvPr/>
          </p:nvPicPr>
          <p:blipFill rotWithShape="1">
            <a:blip r:embed="rId3"/>
            <a:srcRect l="62938"/>
            <a:stretch/>
          </p:blipFill>
          <p:spPr>
            <a:xfrm>
              <a:off x="8873684" y="4283110"/>
              <a:ext cx="1227785" cy="1519621"/>
            </a:xfrm>
            <a:prstGeom prst="rect">
              <a:avLst/>
            </a:prstGeom>
          </p:spPr>
        </p:pic>
        <p:sp>
          <p:nvSpPr>
            <p:cNvPr id="48" name="Rectangle 47">
              <a:extLst>
                <a:ext uri="{FF2B5EF4-FFF2-40B4-BE49-F238E27FC236}">
                  <a16:creationId xmlns:a16="http://schemas.microsoft.com/office/drawing/2014/main" id="{97C9FCFD-707E-4746-B11A-AD11D0F6597A}"/>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Calibri" panose="020F0502020204030204" pitchFamily="34" charset="0"/>
                  <a:cs typeface="Calibri" panose="020F0502020204030204" pitchFamily="34" charset="0"/>
                </a:rPr>
                <a:t>מדינת ישראל</a:t>
              </a:r>
            </a:p>
            <a:p>
              <a:pPr algn="ctr"/>
              <a:r>
                <a:rPr lang="x-none" sz="1200" dirty="0">
                  <a:solidFill>
                    <a:schemeClr val="bg1"/>
                  </a:solidFill>
                  <a:latin typeface="Calibri" panose="020F0502020204030204" pitchFamily="34" charset="0"/>
                  <a:cs typeface="Calibri" panose="020F0502020204030204" pitchFamily="34" charset="0"/>
                </a:rPr>
                <a:t>משרד החינוך</a:t>
              </a:r>
            </a:p>
          </p:txBody>
        </p:sp>
      </p:grpSp>
    </p:spTree>
    <p:extLst>
      <p:ext uri="{BB962C8B-B14F-4D97-AF65-F5344CB8AC3E}">
        <p14:creationId xmlns:p14="http://schemas.microsoft.com/office/powerpoint/2010/main" val="3534621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מה נלמד היום">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FAD2F-8484-6F41-A7DB-68F52EBF051B}"/>
              </a:ext>
            </a:extLst>
          </p:cNvPr>
          <p:cNvSpPr>
            <a:spLocks noGrp="1"/>
          </p:cNvSpPr>
          <p:nvPr>
            <p:ph type="title" hasCustomPrompt="1"/>
          </p:nvPr>
        </p:nvSpPr>
        <p:spPr/>
        <p:txBody>
          <a:bodyPr/>
          <a:lstStyle>
            <a:lvl1pPr>
              <a:defRPr>
                <a:latin typeface="Calibri" panose="020F0502020204030204" pitchFamily="34" charset="0"/>
                <a:cs typeface="Calibri" panose="020F0502020204030204" pitchFamily="34" charset="0"/>
              </a:defRPr>
            </a:lvl1pPr>
          </a:lstStyle>
          <a:p>
            <a:r>
              <a:rPr lang="he-IL" sz="4400" dirty="0"/>
              <a:t>מה נלמד היום</a:t>
            </a:r>
          </a:p>
        </p:txBody>
      </p:sp>
      <p:sp>
        <p:nvSpPr>
          <p:cNvPr id="3" name="Content Placeholder 2">
            <a:extLst>
              <a:ext uri="{FF2B5EF4-FFF2-40B4-BE49-F238E27FC236}">
                <a16:creationId xmlns:a16="http://schemas.microsoft.com/office/drawing/2014/main" id="{B740BC21-AC41-C940-AECD-AA7CACFED78F}"/>
              </a:ext>
            </a:extLst>
          </p:cNvPr>
          <p:cNvSpPr>
            <a:spLocks noGrp="1"/>
          </p:cNvSpPr>
          <p:nvPr>
            <p:ph idx="1" hasCustomPrompt="1"/>
          </p:nvPr>
        </p:nvSpPr>
        <p:spPr/>
        <p:txBody>
          <a:bodyPr/>
          <a:lstStyle>
            <a:lvl1pPr>
              <a:buClr>
                <a:schemeClr val="accent2"/>
              </a:buClr>
              <a:defRPr>
                <a:latin typeface="Calibri" panose="020F0502020204030204" pitchFamily="34" charset="0"/>
                <a:cs typeface="Calibri" panose="020F0502020204030204" pitchFamily="34" charset="0"/>
              </a:defRPr>
            </a:lvl1pPr>
          </a:lstStyle>
          <a:p>
            <a:pPr lvl="0"/>
            <a:r>
              <a:rPr lang="he-IL" dirty="0"/>
              <a:t>טקסט עם בולט</a:t>
            </a:r>
            <a:endParaRPr lang="en-US" dirty="0"/>
          </a:p>
        </p:txBody>
      </p:sp>
      <p:grpSp>
        <p:nvGrpSpPr>
          <p:cNvPr id="7" name="Group 6">
            <a:extLst>
              <a:ext uri="{FF2B5EF4-FFF2-40B4-BE49-F238E27FC236}">
                <a16:creationId xmlns:a16="http://schemas.microsoft.com/office/drawing/2014/main" id="{BF17BF2D-5C56-2347-98A3-34A4F9603254}"/>
              </a:ext>
            </a:extLst>
          </p:cNvPr>
          <p:cNvGrpSpPr/>
          <p:nvPr userDrawn="1"/>
        </p:nvGrpSpPr>
        <p:grpSpPr>
          <a:xfrm>
            <a:off x="358720" y="6187719"/>
            <a:ext cx="3913243" cy="506326"/>
            <a:chOff x="358720" y="6187719"/>
            <a:chExt cx="3913243" cy="506326"/>
          </a:xfrm>
        </p:grpSpPr>
        <p:cxnSp>
          <p:nvCxnSpPr>
            <p:cNvPr id="8" name="Straight Connector 7">
              <a:extLst>
                <a:ext uri="{FF2B5EF4-FFF2-40B4-BE49-F238E27FC236}">
                  <a16:creationId xmlns:a16="http://schemas.microsoft.com/office/drawing/2014/main" id="{9AEDD64D-1669-CC4D-A40D-F4C1654A152C}"/>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1EEFE9A-A5D8-E143-B1EA-0A48F46D9FBA}"/>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0" name="Rectangle 9">
              <a:extLst>
                <a:ext uri="{FF2B5EF4-FFF2-40B4-BE49-F238E27FC236}">
                  <a16:creationId xmlns:a16="http://schemas.microsoft.com/office/drawing/2014/main" id="{28E9E340-F138-444F-A3A8-C621C8A24CE1}"/>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1" name="Group 10">
            <a:extLst>
              <a:ext uri="{FF2B5EF4-FFF2-40B4-BE49-F238E27FC236}">
                <a16:creationId xmlns:a16="http://schemas.microsoft.com/office/drawing/2014/main" id="{BD763B7A-9108-A148-9406-56F54986D02B}"/>
              </a:ext>
            </a:extLst>
          </p:cNvPr>
          <p:cNvGrpSpPr/>
          <p:nvPr userDrawn="1"/>
        </p:nvGrpSpPr>
        <p:grpSpPr>
          <a:xfrm rot="10800000">
            <a:off x="8177063" y="106239"/>
            <a:ext cx="3913243" cy="506326"/>
            <a:chOff x="358720" y="6187719"/>
            <a:chExt cx="3913243" cy="506326"/>
          </a:xfrm>
        </p:grpSpPr>
        <p:cxnSp>
          <p:nvCxnSpPr>
            <p:cNvPr id="12" name="Straight Connector 11">
              <a:extLst>
                <a:ext uri="{FF2B5EF4-FFF2-40B4-BE49-F238E27FC236}">
                  <a16:creationId xmlns:a16="http://schemas.microsoft.com/office/drawing/2014/main" id="{CF173E8D-1DC7-EA46-A2CF-77F707D4A43D}"/>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61244C7-240F-A94A-B142-2E9C0513EF6E}"/>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4" name="Rectangle 13">
              <a:extLst>
                <a:ext uri="{FF2B5EF4-FFF2-40B4-BE49-F238E27FC236}">
                  <a16:creationId xmlns:a16="http://schemas.microsoft.com/office/drawing/2014/main" id="{D1914BA5-ACCC-6D44-863F-9400125B1812}"/>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grpSp>
    </p:spTree>
    <p:extLst>
      <p:ext uri="{BB962C8B-B14F-4D97-AF65-F5344CB8AC3E}">
        <p14:creationId xmlns:p14="http://schemas.microsoft.com/office/powerpoint/2010/main" val="2642282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מה להביא לשיעור?">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he-IL" dirty="0"/>
              <a:t>מה להביא לשיעור?</a:t>
            </a:r>
            <a:endParaRPr lang="x-none"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1741679"/>
            <a:ext cx="5157787" cy="3684588"/>
          </a:xfrm>
        </p:spPr>
        <p:txBody>
          <a:bodyPr>
            <a:normAutofit/>
          </a:bodyPr>
          <a:lstStyle>
            <a:lvl1pPr>
              <a:buClr>
                <a:schemeClr val="accent2"/>
              </a:buClr>
              <a:defRPr sz="2600">
                <a:latin typeface="Calibri" panose="020F0502020204030204" pitchFamily="34" charset="0"/>
                <a:cs typeface="Calibri" panose="020F0502020204030204" pitchFamily="34" charset="0"/>
              </a:defRPr>
            </a:lvl1pPr>
          </a:lstStyle>
          <a:p>
            <a:pPr lvl="0"/>
            <a:r>
              <a:rPr lang="he-IL" dirty="0"/>
              <a:t>טקסט עם בולט</a:t>
            </a:r>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1741679"/>
            <a:ext cx="5183188" cy="3684588"/>
          </a:xfrm>
        </p:spPr>
        <p:txBody>
          <a:bodyPr>
            <a:normAutofit/>
          </a:bodyPr>
          <a:lstStyle>
            <a:lvl1pPr>
              <a:buClr>
                <a:schemeClr val="accent2"/>
              </a:buClr>
              <a:defRPr sz="2600">
                <a:latin typeface="Calibri" panose="020F0502020204030204" pitchFamily="34" charset="0"/>
                <a:cs typeface="Calibri" panose="020F0502020204030204" pitchFamily="34" charset="0"/>
              </a:defRPr>
            </a:lvl1pPr>
          </a:lstStyle>
          <a:p>
            <a:pPr lvl="0"/>
            <a:r>
              <a:rPr lang="he-IL" dirty="0"/>
              <a:t>טקסט עם בולט</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902624" y="181572"/>
            <a:ext cx="11022154" cy="506326"/>
            <a:chOff x="865046" y="356936"/>
            <a:chExt cx="11022154"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Tree>
    <p:extLst>
      <p:ext uri="{BB962C8B-B14F-4D97-AF65-F5344CB8AC3E}">
        <p14:creationId xmlns:p14="http://schemas.microsoft.com/office/powerpoint/2010/main" val="612206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הקניית ידע">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F3D0ADF1-D847-284D-AE47-771521E2B24A}"/>
              </a:ext>
            </a:extLst>
          </p:cNvPr>
          <p:cNvPicPr>
            <a:picLocks noChangeAspect="1"/>
          </p:cNvPicPr>
          <p:nvPr userDrawn="1"/>
        </p:nvPicPr>
        <p:blipFill rotWithShape="1">
          <a:blip r:embed="rId2"/>
          <a:srcRect t="12244" b="63870"/>
          <a:stretch/>
        </p:blipFill>
        <p:spPr>
          <a:xfrm>
            <a:off x="0" y="0"/>
            <a:ext cx="12192000" cy="1638096"/>
          </a:xfrm>
          <a:prstGeom prst="rect">
            <a:avLst/>
          </a:prstGeom>
        </p:spPr>
      </p:pic>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הקניית ידע</a:t>
            </a:r>
            <a:endParaRPr lang="x-none" dirty="0"/>
          </a:p>
        </p:txBody>
      </p:sp>
      <p:sp>
        <p:nvSpPr>
          <p:cNvPr id="6" name="Text Placeholder 5">
            <a:extLst>
              <a:ext uri="{FF2B5EF4-FFF2-40B4-BE49-F238E27FC236}">
                <a16:creationId xmlns:a16="http://schemas.microsoft.com/office/drawing/2014/main" id="{35BD9B8B-E13B-EB49-B17F-97A61BE20F46}"/>
              </a:ext>
            </a:extLst>
          </p:cNvPr>
          <p:cNvSpPr>
            <a:spLocks noGrp="1"/>
          </p:cNvSpPr>
          <p:nvPr>
            <p:ph type="body" sz="quarter" idx="10" hasCustomPrompt="1"/>
          </p:nvPr>
        </p:nvSpPr>
        <p:spPr>
          <a:xfrm>
            <a:off x="1671638" y="1928813"/>
            <a:ext cx="9572625" cy="3844925"/>
          </a:xfrm>
        </p:spPr>
        <p:txBody>
          <a:bodyPr>
            <a:normAutofit/>
          </a:bodyPr>
          <a:lstStyle>
            <a:lvl1pPr marL="0" indent="0" algn="ctr">
              <a:buNone/>
              <a:defRPr sz="36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x-none" dirty="0"/>
          </a:p>
        </p:txBody>
      </p:sp>
      <p:sp>
        <p:nvSpPr>
          <p:cNvPr id="16" name="Rectangle 15">
            <a:extLst>
              <a:ext uri="{FF2B5EF4-FFF2-40B4-BE49-F238E27FC236}">
                <a16:creationId xmlns:a16="http://schemas.microsoft.com/office/drawing/2014/main" id="{DF19C3E0-9540-994D-9F88-1AA758EA24E6}"/>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2757313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תרגול</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933938" y="1825625"/>
            <a:ext cx="5085862" cy="4351338"/>
          </a:xfrm>
        </p:spPr>
        <p:txBody>
          <a:bodyPr/>
          <a:lstStyle>
            <a:lvl1pPr marL="228600" marR="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lang="en-US" sz="2800" b="0" i="0" kern="1200" dirty="0">
                <a:solidFill>
                  <a:schemeClr val="tx1"/>
                </a:solidFill>
                <a:latin typeface="Calibri" panose="020F0502020204030204" pitchFamily="34" charset="0"/>
                <a:ea typeface="+mn-ea"/>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en-US"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67938" y="1825625"/>
            <a:ext cx="5085862"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en-US" dirty="0"/>
          </a:p>
          <a:p>
            <a:pPr lvl="0"/>
            <a:endParaRPr lang="en-US" dirty="0"/>
          </a:p>
        </p:txBody>
      </p:sp>
    </p:spTree>
    <p:extLst>
      <p:ext uri="{BB962C8B-B14F-4D97-AF65-F5344CB8AC3E}">
        <p14:creationId xmlns:p14="http://schemas.microsoft.com/office/powerpoint/2010/main" val="4252503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מצגת מלאה בתרגול">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he-IL" dirty="0"/>
              <a:t>המשך תרגול</a:t>
            </a:r>
            <a:endParaRPr lang="x-none" dirty="0"/>
          </a:p>
        </p:txBody>
      </p:sp>
      <p:sp>
        <p:nvSpPr>
          <p:cNvPr id="3" name="Text Placeholder 2">
            <a:extLst>
              <a:ext uri="{FF2B5EF4-FFF2-40B4-BE49-F238E27FC236}">
                <a16:creationId xmlns:a16="http://schemas.microsoft.com/office/drawing/2014/main" id="{B9D2555F-AC29-CF40-A900-4B11F74D3B6B}"/>
              </a:ext>
            </a:extLst>
          </p:cNvPr>
          <p:cNvSpPr>
            <a:spLocks noGrp="1"/>
          </p:cNvSpPr>
          <p:nvPr>
            <p:ph type="body" idx="1" hasCustomPrompt="1"/>
          </p:nvPr>
        </p:nvSpPr>
        <p:spPr>
          <a:xfrm>
            <a:off x="839788" y="1681163"/>
            <a:ext cx="5157787" cy="823912"/>
          </a:xfrm>
        </p:spPr>
        <p:txBody>
          <a:bodyPr anchor="b">
            <a:normAutofit/>
          </a:bodyPr>
          <a:lstStyle>
            <a:lvl1pPr marL="0" indent="0">
              <a:buNone/>
              <a:defRPr sz="28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2505075"/>
            <a:ext cx="5157787" cy="3684588"/>
          </a:xfrm>
        </p:spPr>
        <p:txBody>
          <a:bodyPr>
            <a:normAutofit/>
          </a:bodyPr>
          <a:lstStyle>
            <a:lvl1pPr>
              <a:lnSpc>
                <a:spcPct val="100000"/>
              </a:lnSpc>
              <a:buClr>
                <a:schemeClr val="accent2"/>
              </a:buClr>
              <a:defRPr sz="2600">
                <a:latin typeface="Calibri" panose="020F0502020204030204" pitchFamily="34" charset="0"/>
                <a:cs typeface="Calibri" panose="020F0502020204030204" pitchFamily="34" charset="0"/>
              </a:defRPr>
            </a:lvl1pPr>
          </a:lstStyle>
          <a:p>
            <a:pPr lvl="0"/>
            <a:r>
              <a:rPr lang="he-IL" dirty="0"/>
              <a:t>לחץ כדי לערוך סגנון טקסט עם בולט </a:t>
            </a:r>
            <a:r>
              <a:rPr lang="en-US" dirty="0"/>
              <a:t/>
            </a:r>
            <a:br>
              <a:rPr lang="en-US" dirty="0"/>
            </a:br>
            <a:r>
              <a:rPr lang="he-IL" dirty="0"/>
              <a:t>של תבנית בסיס</a:t>
            </a:r>
          </a:p>
        </p:txBody>
      </p:sp>
      <p:sp>
        <p:nvSpPr>
          <p:cNvPr id="5" name="Text Placeholder 4">
            <a:extLst>
              <a:ext uri="{FF2B5EF4-FFF2-40B4-BE49-F238E27FC236}">
                <a16:creationId xmlns:a16="http://schemas.microsoft.com/office/drawing/2014/main" id="{8A3758F3-DA41-7043-A36A-300D6DD6B73C}"/>
              </a:ext>
            </a:extLst>
          </p:cNvPr>
          <p:cNvSpPr>
            <a:spLocks noGrp="1"/>
          </p:cNvSpPr>
          <p:nvPr>
            <p:ph type="body" sz="quarter" idx="3" hasCustomPrompt="1"/>
          </p:nvPr>
        </p:nvSpPr>
        <p:spPr>
          <a:xfrm>
            <a:off x="6172200" y="1681163"/>
            <a:ext cx="5183188" cy="823912"/>
          </a:xfrm>
        </p:spPr>
        <p:txBody>
          <a:bodyPr anchor="b">
            <a:normAutofit/>
          </a:bodyPr>
          <a:lstStyle>
            <a:lvl1pPr marL="0" indent="0">
              <a:buNone/>
              <a:defRPr sz="28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2505075"/>
            <a:ext cx="5183188" cy="3684588"/>
          </a:xfrm>
        </p:spPr>
        <p:txBody>
          <a:bodyPr>
            <a:normAutofit/>
          </a:bodyPr>
          <a:lstStyle>
            <a:lvl1pPr>
              <a:lnSpc>
                <a:spcPct val="100000"/>
              </a:lnSpc>
              <a:buClr>
                <a:schemeClr val="accent2"/>
              </a:buClr>
              <a:defRPr sz="2600">
                <a:latin typeface="Calibri" panose="020F0502020204030204" pitchFamily="34" charset="0"/>
                <a:cs typeface="Calibri" panose="020F0502020204030204" pitchFamily="34" charset="0"/>
              </a:defRPr>
            </a:lvl1pPr>
          </a:lstStyle>
          <a:p>
            <a:pPr lvl="0"/>
            <a:r>
              <a:rPr lang="he-IL" dirty="0"/>
              <a:t>לחץ כדי לערוך סגנון טקסט עם בולט </a:t>
            </a:r>
            <a:r>
              <a:rPr lang="en-US" dirty="0"/>
              <a:t/>
            </a:r>
            <a:br>
              <a:rPr lang="en-US" dirty="0"/>
            </a:br>
            <a:r>
              <a:rPr lang="he-IL" dirty="0"/>
              <a:t>של תבנית בסיס</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902624" y="181572"/>
            <a:ext cx="11022154" cy="506326"/>
            <a:chOff x="865046" y="356936"/>
            <a:chExt cx="11022154"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2743225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פתרון">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פתרון</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65046" y="1825625"/>
            <a:ext cx="5154754"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60122" y="1825625"/>
            <a:ext cx="5093677"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35286548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הקניית ידע">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6C84C288-45B9-0C4B-BC23-61FEF6C61789}"/>
              </a:ext>
            </a:extLst>
          </p:cNvPr>
          <p:cNvGrpSpPr/>
          <p:nvPr userDrawn="1"/>
        </p:nvGrpSpPr>
        <p:grpSpPr>
          <a:xfrm>
            <a:off x="358720" y="6187719"/>
            <a:ext cx="3913243" cy="506326"/>
            <a:chOff x="358720" y="6187719"/>
            <a:chExt cx="3913243" cy="506326"/>
          </a:xfrm>
        </p:grpSpPr>
        <p:cxnSp>
          <p:nvCxnSpPr>
            <p:cNvPr id="17" name="Straight Connector 16">
              <a:extLst>
                <a:ext uri="{FF2B5EF4-FFF2-40B4-BE49-F238E27FC236}">
                  <a16:creationId xmlns:a16="http://schemas.microsoft.com/office/drawing/2014/main" id="{EDECF7E4-AA12-DD4F-8FBA-6942B07B661F}"/>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4A824D68-292F-0740-864D-187885A36636}"/>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9" name="Rectangle 18">
              <a:extLst>
                <a:ext uri="{FF2B5EF4-FFF2-40B4-BE49-F238E27FC236}">
                  <a16:creationId xmlns:a16="http://schemas.microsoft.com/office/drawing/2014/main" id="{5CFF00F0-B1E8-5F4E-A07B-F1B92F9D38A6}"/>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1" name="Text Placeholder 5">
            <a:extLst>
              <a:ext uri="{FF2B5EF4-FFF2-40B4-BE49-F238E27FC236}">
                <a16:creationId xmlns:a16="http://schemas.microsoft.com/office/drawing/2014/main" id="{872B4A16-607D-6547-9FD5-D3C9EE1A5211}"/>
              </a:ext>
            </a:extLst>
          </p:cNvPr>
          <p:cNvSpPr>
            <a:spLocks noGrp="1"/>
          </p:cNvSpPr>
          <p:nvPr>
            <p:ph type="body" sz="quarter" idx="10" hasCustomPrompt="1"/>
          </p:nvPr>
        </p:nvSpPr>
        <p:spPr>
          <a:xfrm>
            <a:off x="1671638" y="1928813"/>
            <a:ext cx="9572625" cy="3844925"/>
          </a:xfrm>
        </p:spPr>
        <p:txBody>
          <a:bodyPr>
            <a:normAutofit/>
          </a:bodyPr>
          <a:lstStyle>
            <a:lvl1pPr marL="0" indent="0" algn="ctr">
              <a:lnSpc>
                <a:spcPct val="100000"/>
              </a:lnSpc>
              <a:buNone/>
              <a:defRPr sz="36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x-none" dirty="0"/>
          </a:p>
        </p:txBody>
      </p:sp>
      <p:pic>
        <p:nvPicPr>
          <p:cNvPr id="22" name="Picture 21">
            <a:extLst>
              <a:ext uri="{FF2B5EF4-FFF2-40B4-BE49-F238E27FC236}">
                <a16:creationId xmlns:a16="http://schemas.microsoft.com/office/drawing/2014/main" id="{767E3700-96F7-8449-BFE9-3638DA837676}"/>
              </a:ext>
            </a:extLst>
          </p:cNvPr>
          <p:cNvPicPr>
            <a:picLocks noChangeAspect="1"/>
          </p:cNvPicPr>
          <p:nvPr userDrawn="1"/>
        </p:nvPicPr>
        <p:blipFill rotWithShape="1">
          <a:blip r:embed="rId2"/>
          <a:srcRect t="4861" b="71253"/>
          <a:stretch/>
        </p:blipFill>
        <p:spPr>
          <a:xfrm>
            <a:off x="0" y="0"/>
            <a:ext cx="12192000" cy="1638096"/>
          </a:xfrm>
          <a:prstGeom prst="rect">
            <a:avLst/>
          </a:prstGeom>
        </p:spPr>
      </p:pic>
      <p:sp>
        <p:nvSpPr>
          <p:cNvPr id="23" name="Title 1">
            <a:extLst>
              <a:ext uri="{FF2B5EF4-FFF2-40B4-BE49-F238E27FC236}">
                <a16:creationId xmlns:a16="http://schemas.microsoft.com/office/drawing/2014/main" id="{0A8A744E-77D6-CD40-B413-54A26D5A1891}"/>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הקניית ידע</a:t>
            </a:r>
            <a:endParaRPr lang="x-none" dirty="0"/>
          </a:p>
        </p:txBody>
      </p:sp>
      <p:sp>
        <p:nvSpPr>
          <p:cNvPr id="24" name="Rectangle 23">
            <a:extLst>
              <a:ext uri="{FF2B5EF4-FFF2-40B4-BE49-F238E27FC236}">
                <a16:creationId xmlns:a16="http://schemas.microsoft.com/office/drawing/2014/main" id="{6C05C46E-F358-4B4C-A5AF-C1EE892CDA45}"/>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4674969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1_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תרגול</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a:t>
            </a:r>
            <a:r>
              <a:rPr lang="en-US" dirty="0"/>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r>
              <a:rPr lang="en-US" dirty="0"/>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r>
              <a:rPr lang="en-US" dirty="0"/>
              <a:t/>
            </a:r>
            <a:br>
              <a:rPr lang="en-US" dirty="0"/>
            </a:br>
            <a:r>
              <a:rPr lang="he-IL" dirty="0"/>
              <a:t>תבנית בסיס</a:t>
            </a:r>
            <a:endParaRPr lang="en-US" dirty="0"/>
          </a:p>
          <a:p>
            <a:pPr lvl="0"/>
            <a:endParaRPr lang="he-IL"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75754" y="1825625"/>
            <a:ext cx="5078046"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2503575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סיכום">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מה למדנו היום</a:t>
            </a:r>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172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מה למדנו היום</a:t>
            </a:r>
            <a:endParaRPr lang="en-US" dirty="0"/>
          </a:p>
        </p:txBody>
      </p:sp>
      <p:pic>
        <p:nvPicPr>
          <p:cNvPr id="17" name="Picture 16">
            <a:extLst>
              <a:ext uri="{FF2B5EF4-FFF2-40B4-BE49-F238E27FC236}">
                <a16:creationId xmlns:a16="http://schemas.microsoft.com/office/drawing/2014/main" id="{810FCD1C-9BFA-FD42-804A-9E5198CD8941}"/>
              </a:ext>
            </a:extLst>
          </p:cNvPr>
          <p:cNvPicPr>
            <a:picLocks noChangeAspect="1"/>
          </p:cNvPicPr>
          <p:nvPr userDrawn="1"/>
        </p:nvPicPr>
        <p:blipFill rotWithShape="1">
          <a:blip r:embed="rId2"/>
          <a:srcRect t="45139" b="30975"/>
          <a:stretch/>
        </p:blipFill>
        <p:spPr>
          <a:xfrm>
            <a:off x="0" y="0"/>
            <a:ext cx="12192000" cy="1638096"/>
          </a:xfrm>
          <a:prstGeom prst="rect">
            <a:avLst/>
          </a:prstGeom>
        </p:spPr>
      </p:pic>
      <p:sp>
        <p:nvSpPr>
          <p:cNvPr id="18" name="Title 1">
            <a:extLst>
              <a:ext uri="{FF2B5EF4-FFF2-40B4-BE49-F238E27FC236}">
                <a16:creationId xmlns:a16="http://schemas.microsoft.com/office/drawing/2014/main" id="{4C86F48E-655F-694F-BDCD-C6E0758A82B9}"/>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סיכום</a:t>
            </a:r>
            <a:endParaRPr lang="x-none" dirty="0"/>
          </a:p>
        </p:txBody>
      </p:sp>
      <p:sp>
        <p:nvSpPr>
          <p:cNvPr id="19" name="Rectangle 18">
            <a:extLst>
              <a:ext uri="{FF2B5EF4-FFF2-40B4-BE49-F238E27FC236}">
                <a16:creationId xmlns:a16="http://schemas.microsoft.com/office/drawing/2014/main" id="{C751472D-38D8-CC45-AB7A-D96BB6EFB903}"/>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11191577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משימה באופק">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990948" y="1541766"/>
            <a:ext cx="10256245" cy="4519533"/>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grpSp>
        <p:nvGrpSpPr>
          <p:cNvPr id="2" name="Group 1">
            <a:extLst>
              <a:ext uri="{FF2B5EF4-FFF2-40B4-BE49-F238E27FC236}">
                <a16:creationId xmlns:a16="http://schemas.microsoft.com/office/drawing/2014/main" id="{6E2EBC84-43F8-574B-B641-E38F11E343AF}"/>
              </a:ext>
            </a:extLst>
          </p:cNvPr>
          <p:cNvGrpSpPr/>
          <p:nvPr userDrawn="1"/>
        </p:nvGrpSpPr>
        <p:grpSpPr>
          <a:xfrm>
            <a:off x="-2381248" y="158428"/>
            <a:ext cx="14545456" cy="6541144"/>
            <a:chOff x="-2455150" y="146499"/>
            <a:chExt cx="14545456" cy="6541144"/>
          </a:xfrm>
        </p:grpSpPr>
        <p:sp>
          <p:nvSpPr>
            <p:cNvPr id="10" name="Rectangle 9">
              <a:extLst>
                <a:ext uri="{FF2B5EF4-FFF2-40B4-BE49-F238E27FC236}">
                  <a16:creationId xmlns:a16="http://schemas.microsoft.com/office/drawing/2014/main" id="{B5DB5F7D-0835-C146-BC9D-B30515AA8B6A}"/>
                </a:ext>
              </a:extLst>
            </p:cNvPr>
            <p:cNvSpPr/>
            <p:nvPr userDrawn="1"/>
          </p:nvSpPr>
          <p:spPr>
            <a:xfrm>
              <a:off x="11517522" y="146499"/>
              <a:ext cx="503306" cy="503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11" name="Straight Connector 10">
              <a:extLst>
                <a:ext uri="{FF2B5EF4-FFF2-40B4-BE49-F238E27FC236}">
                  <a16:creationId xmlns:a16="http://schemas.microsoft.com/office/drawing/2014/main" id="{C0EA71EF-79A8-3646-BBDE-A1B8320FAEFB}"/>
                </a:ext>
              </a:extLst>
            </p:cNvPr>
            <p:cNvCxnSpPr>
              <a:cxnSpLocks/>
            </p:cNvCxnSpPr>
            <p:nvPr userDrawn="1"/>
          </p:nvCxnSpPr>
          <p:spPr>
            <a:xfrm>
              <a:off x="-2455150"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4FFAC583-20CC-AD46-AF43-64CD61DC3D58}"/>
                </a:ext>
              </a:extLst>
            </p:cNvPr>
            <p:cNvGrpSpPr/>
            <p:nvPr userDrawn="1"/>
          </p:nvGrpSpPr>
          <p:grpSpPr>
            <a:xfrm rot="10800000">
              <a:off x="8177063" y="6181317"/>
              <a:ext cx="3913243" cy="506326"/>
              <a:chOff x="358720" y="6187719"/>
              <a:chExt cx="3913243" cy="506326"/>
            </a:xfrm>
          </p:grpSpPr>
          <p:cxnSp>
            <p:nvCxnSpPr>
              <p:cNvPr id="17" name="Straight Connector 16">
                <a:extLst>
                  <a:ext uri="{FF2B5EF4-FFF2-40B4-BE49-F238E27FC236}">
                    <a16:creationId xmlns:a16="http://schemas.microsoft.com/office/drawing/2014/main" id="{7FFC6B5D-55D1-324B-B8E3-F96F62F3AA18}"/>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F8AA9893-4A9A-FB4F-BC48-9141DC495FE4}"/>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9" name="Rectangle 18">
                <a:extLst>
                  <a:ext uri="{FF2B5EF4-FFF2-40B4-BE49-F238E27FC236}">
                    <a16:creationId xmlns:a16="http://schemas.microsoft.com/office/drawing/2014/main" id="{5BBF761E-B3AD-8C4C-B469-DEC8A7F1D9C4}"/>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grpSp>
        <p:sp>
          <p:nvSpPr>
            <p:cNvPr id="20" name="Rectangle 19">
              <a:extLst>
                <a:ext uri="{FF2B5EF4-FFF2-40B4-BE49-F238E27FC236}">
                  <a16:creationId xmlns:a16="http://schemas.microsoft.com/office/drawing/2014/main" id="{80BB7CC1-E08E-854B-AAC6-1DE02C2A331A}"/>
                </a:ext>
              </a:extLst>
            </p:cNvPr>
            <p:cNvSpPr/>
            <p:nvPr userDrawn="1"/>
          </p:nvSpPr>
          <p:spPr>
            <a:xfrm>
              <a:off x="11646396" y="507951"/>
              <a:ext cx="245558" cy="2455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
        <p:nvSpPr>
          <p:cNvPr id="5" name="Text Placeholder 4">
            <a:extLst>
              <a:ext uri="{FF2B5EF4-FFF2-40B4-BE49-F238E27FC236}">
                <a16:creationId xmlns:a16="http://schemas.microsoft.com/office/drawing/2014/main" id="{5D6CED5B-1A65-7F4C-8656-A6983C5E1751}"/>
              </a:ext>
            </a:extLst>
          </p:cNvPr>
          <p:cNvSpPr>
            <a:spLocks noGrp="1"/>
          </p:cNvSpPr>
          <p:nvPr>
            <p:ph type="body" sz="quarter" idx="10"/>
          </p:nvPr>
        </p:nvSpPr>
        <p:spPr>
          <a:xfrm>
            <a:off x="426793" y="661710"/>
            <a:ext cx="10953750" cy="687492"/>
          </a:xfrm>
        </p:spPr>
        <p:txBody>
          <a:bodyPr>
            <a:noAutofit/>
          </a:bodyPr>
          <a:lstStyle>
            <a:lvl1pPr marL="0" indent="0">
              <a:buNone/>
              <a:defRPr sz="4800"/>
            </a:lvl1pPr>
            <a:lvl2pPr>
              <a:defRPr sz="4800"/>
            </a:lvl2pPr>
            <a:lvl3pPr>
              <a:defRPr sz="4800"/>
            </a:lvl3pPr>
            <a:lvl4pPr>
              <a:defRPr sz="4800"/>
            </a:lvl4pPr>
            <a:lvl5pPr>
              <a:defRPr sz="4800"/>
            </a:lvl5pPr>
          </a:lstStyle>
          <a:p>
            <a:pPr lvl="0"/>
            <a:r>
              <a:rPr lang="en-US" dirty="0"/>
              <a:t>Click to edit Master text styles</a:t>
            </a:r>
          </a:p>
        </p:txBody>
      </p:sp>
    </p:spTree>
    <p:extLst>
      <p:ext uri="{BB962C8B-B14F-4D97-AF65-F5344CB8AC3E}">
        <p14:creationId xmlns:p14="http://schemas.microsoft.com/office/powerpoint/2010/main" val="24526530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B52AA-B68F-5F48-BD97-85E1AACA798F}"/>
              </a:ext>
            </a:extLst>
          </p:cNvPr>
          <p:cNvSpPr>
            <a:spLocks noGrp="1"/>
          </p:cNvSpPr>
          <p:nvPr>
            <p:ph type="title" hasCustomPrompt="1"/>
          </p:nvPr>
        </p:nvSpPr>
        <p:spPr>
          <a:xfrm>
            <a:off x="7312026" y="457200"/>
            <a:ext cx="3932237" cy="1600200"/>
          </a:xfrm>
        </p:spPr>
        <p:txBody>
          <a:bodyPr anchor="b">
            <a:normAutofit/>
          </a:bodyPr>
          <a:lstStyle>
            <a:lvl1pPr>
              <a:defRPr sz="2800" b="1">
                <a:latin typeface="Calibri" panose="020F0502020204030204" pitchFamily="34" charset="0"/>
                <a:cs typeface="Calibri" panose="020F0502020204030204" pitchFamily="34" charset="0"/>
              </a:defRPr>
            </a:lvl1pPr>
          </a:lstStyle>
          <a:p>
            <a:r>
              <a:rPr lang="he-IL" dirty="0"/>
              <a:t>לחץ כדי לערוך סגנון </a:t>
            </a:r>
            <a:r>
              <a:rPr lang="en-US" dirty="0"/>
              <a:t/>
            </a:r>
            <a:br>
              <a:rPr lang="en-US" dirty="0"/>
            </a:br>
            <a:r>
              <a:rPr lang="he-IL" dirty="0"/>
              <a:t>כותרת 3</a:t>
            </a:r>
            <a:endParaRPr lang="x-none" dirty="0"/>
          </a:p>
        </p:txBody>
      </p:sp>
      <p:sp>
        <p:nvSpPr>
          <p:cNvPr id="3" name="Picture Placeholder 2">
            <a:extLst>
              <a:ext uri="{FF2B5EF4-FFF2-40B4-BE49-F238E27FC236}">
                <a16:creationId xmlns:a16="http://schemas.microsoft.com/office/drawing/2014/main" id="{6434C056-24D3-4D4F-B71D-0A6FFF91C429}"/>
              </a:ext>
            </a:extLst>
          </p:cNvPr>
          <p:cNvSpPr>
            <a:spLocks noGrp="1"/>
          </p:cNvSpPr>
          <p:nvPr>
            <p:ph type="pic" idx="1"/>
          </p:nvPr>
        </p:nvSpPr>
        <p:spPr>
          <a:xfrm>
            <a:off x="849183"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indent="0" algn="l" defTabSz="914400" rtl="0" eaLnBrk="1" latinLnBrk="0" hangingPunct="1">
              <a:lnSpc>
                <a:spcPct val="90000"/>
              </a:lnSpc>
              <a:spcBef>
                <a:spcPts val="1000"/>
              </a:spcBef>
              <a:buFont typeface="Arial" panose="020B0604020202020204" pitchFamily="34" charset="0"/>
              <a:buNone/>
            </a:pPr>
            <a:endParaRPr lang="x-none"/>
          </a:p>
        </p:txBody>
      </p:sp>
      <p:grpSp>
        <p:nvGrpSpPr>
          <p:cNvPr id="8" name="Group 7">
            <a:extLst>
              <a:ext uri="{FF2B5EF4-FFF2-40B4-BE49-F238E27FC236}">
                <a16:creationId xmlns:a16="http://schemas.microsoft.com/office/drawing/2014/main" id="{980D92DD-D2C5-574D-9D42-6312801F9656}"/>
              </a:ext>
            </a:extLst>
          </p:cNvPr>
          <p:cNvGrpSpPr/>
          <p:nvPr userDrawn="1"/>
        </p:nvGrpSpPr>
        <p:grpSpPr>
          <a:xfrm>
            <a:off x="10820648" y="6288984"/>
            <a:ext cx="10328539" cy="167498"/>
            <a:chOff x="10668248" y="5893696"/>
            <a:chExt cx="10328539" cy="167498"/>
          </a:xfrm>
        </p:grpSpPr>
        <p:cxnSp>
          <p:nvCxnSpPr>
            <p:cNvPr id="9" name="Straight Connector 8">
              <a:extLst>
                <a:ext uri="{FF2B5EF4-FFF2-40B4-BE49-F238E27FC236}">
                  <a16:creationId xmlns:a16="http://schemas.microsoft.com/office/drawing/2014/main" id="{0EEDDC44-041B-2548-896F-7D3F244033B7}"/>
                </a:ext>
              </a:extLst>
            </p:cNvPr>
            <p:cNvCxnSpPr>
              <a:cxnSpLocks/>
            </p:cNvCxnSpPr>
            <p:nvPr userDrawn="1"/>
          </p:nvCxnSpPr>
          <p:spPr>
            <a:xfrm>
              <a:off x="10751997" y="5977445"/>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912C7192-3B93-954D-8551-A0AB54EA33AF}"/>
                </a:ext>
              </a:extLst>
            </p:cNvPr>
            <p:cNvSpPr/>
            <p:nvPr userDrawn="1"/>
          </p:nvSpPr>
          <p:spPr>
            <a:xfrm>
              <a:off x="10668248" y="5893696"/>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1" name="Group 10">
            <a:extLst>
              <a:ext uri="{FF2B5EF4-FFF2-40B4-BE49-F238E27FC236}">
                <a16:creationId xmlns:a16="http://schemas.microsoft.com/office/drawing/2014/main" id="{7AFCFFBE-CA3C-4545-A48D-BF28B4BE9510}"/>
              </a:ext>
            </a:extLst>
          </p:cNvPr>
          <p:cNvGrpSpPr/>
          <p:nvPr userDrawn="1"/>
        </p:nvGrpSpPr>
        <p:grpSpPr>
          <a:xfrm>
            <a:off x="358720" y="67014"/>
            <a:ext cx="3913243" cy="506326"/>
            <a:chOff x="358720" y="6187719"/>
            <a:chExt cx="3913243" cy="506326"/>
          </a:xfrm>
        </p:grpSpPr>
        <p:cxnSp>
          <p:nvCxnSpPr>
            <p:cNvPr id="12" name="Straight Connector 11">
              <a:extLst>
                <a:ext uri="{FF2B5EF4-FFF2-40B4-BE49-F238E27FC236}">
                  <a16:creationId xmlns:a16="http://schemas.microsoft.com/office/drawing/2014/main" id="{2CCCA527-9EA3-D945-B442-A5A2AE48F039}"/>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95CCE9C-95DF-E348-9022-889DF2969112}"/>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1FC30387-F518-A84F-A9D6-7E7AEC6A166E}"/>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15" name="Text Placeholder 5">
            <a:extLst>
              <a:ext uri="{FF2B5EF4-FFF2-40B4-BE49-F238E27FC236}">
                <a16:creationId xmlns:a16="http://schemas.microsoft.com/office/drawing/2014/main" id="{80D7566E-F057-DA40-B83B-F46A0CA495CB}"/>
              </a:ext>
            </a:extLst>
          </p:cNvPr>
          <p:cNvSpPr>
            <a:spLocks noGrp="1"/>
          </p:cNvSpPr>
          <p:nvPr>
            <p:ph type="body" sz="quarter" idx="10" hasCustomPrompt="1"/>
          </p:nvPr>
        </p:nvSpPr>
        <p:spPr>
          <a:xfrm>
            <a:off x="7312026" y="2208855"/>
            <a:ext cx="3932237" cy="3652195"/>
          </a:xfrm>
        </p:spPr>
        <p:txBody>
          <a:bodyPr>
            <a:normAutofit/>
          </a:bodyPr>
          <a:lstStyle>
            <a:lvl1pPr marL="0" indent="0" algn="r">
              <a:lnSpc>
                <a:spcPct val="100000"/>
              </a:lnSpc>
              <a:buNone/>
              <a:defRPr sz="24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של תבנית בסיס</a:t>
            </a:r>
            <a:endParaRPr lang="x-none" dirty="0"/>
          </a:p>
        </p:txBody>
      </p:sp>
      <p:pic>
        <p:nvPicPr>
          <p:cNvPr id="16" name="Picture 15">
            <a:extLst>
              <a:ext uri="{FF2B5EF4-FFF2-40B4-BE49-F238E27FC236}">
                <a16:creationId xmlns:a16="http://schemas.microsoft.com/office/drawing/2014/main" id="{38C0CA59-A86F-8145-9894-676CEF1F6128}"/>
              </a:ext>
            </a:extLst>
          </p:cNvPr>
          <p:cNvPicPr>
            <a:picLocks noChangeAspect="1"/>
          </p:cNvPicPr>
          <p:nvPr userDrawn="1"/>
        </p:nvPicPr>
        <p:blipFill rotWithShape="1">
          <a:blip r:embed="rId2"/>
          <a:srcRect l="95847" t="70" b="-72"/>
          <a:stretch/>
        </p:blipFill>
        <p:spPr>
          <a:xfrm>
            <a:off x="11685672" y="0"/>
            <a:ext cx="506327" cy="6858000"/>
          </a:xfrm>
          <a:prstGeom prst="rect">
            <a:avLst/>
          </a:prstGeom>
        </p:spPr>
      </p:pic>
    </p:spTree>
    <p:extLst>
      <p:ext uri="{BB962C8B-B14F-4D97-AF65-F5344CB8AC3E}">
        <p14:creationId xmlns:p14="http://schemas.microsoft.com/office/powerpoint/2010/main" val="12984395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תמונה עם טקסט תחתון">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1016000" y="772487"/>
            <a:ext cx="10256245" cy="4519533"/>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sp>
        <p:nvSpPr>
          <p:cNvPr id="8" name="כותרת 1"/>
          <p:cNvSpPr>
            <a:spLocks noGrp="1"/>
          </p:cNvSpPr>
          <p:nvPr>
            <p:ph type="ctrTitle" hasCustomPrompt="1"/>
          </p:nvPr>
        </p:nvSpPr>
        <p:spPr>
          <a:xfrm>
            <a:off x="437568" y="5543538"/>
            <a:ext cx="11418770" cy="968519"/>
          </a:xfrm>
          <a:prstGeom prst="rect">
            <a:avLst/>
          </a:prstGeom>
        </p:spPr>
        <p:txBody>
          <a:bodyPr anchor="b">
            <a:noAutofit/>
          </a:bodyPr>
          <a:lstStyle>
            <a:lvl1pPr algn="ctr">
              <a:defRPr sz="4800">
                <a:latin typeface="Calibri" panose="020F0502020204030204" pitchFamily="34" charset="0"/>
                <a:cs typeface="Calibri" panose="020F0502020204030204" pitchFamily="34" charset="0"/>
              </a:defRPr>
            </a:lvl1pPr>
          </a:lstStyle>
          <a:p>
            <a:r>
              <a:rPr lang="he-IL" dirty="0"/>
              <a:t>לחץ כדי לערוך סגנון כותרת 2 תחתית</a:t>
            </a:r>
          </a:p>
        </p:txBody>
      </p:sp>
      <p:grpSp>
        <p:nvGrpSpPr>
          <p:cNvPr id="13" name="Group 12">
            <a:extLst>
              <a:ext uri="{FF2B5EF4-FFF2-40B4-BE49-F238E27FC236}">
                <a16:creationId xmlns:a16="http://schemas.microsoft.com/office/drawing/2014/main" id="{9A71DC45-F5DE-3647-89D7-00EEC394272E}"/>
              </a:ext>
            </a:extLst>
          </p:cNvPr>
          <p:cNvGrpSpPr/>
          <p:nvPr userDrawn="1"/>
        </p:nvGrpSpPr>
        <p:grpSpPr>
          <a:xfrm>
            <a:off x="865046" y="356936"/>
            <a:ext cx="11022154" cy="506326"/>
            <a:chOff x="865046" y="356936"/>
            <a:chExt cx="11022154" cy="506326"/>
          </a:xfrm>
        </p:grpSpPr>
        <p:cxnSp>
          <p:nvCxnSpPr>
            <p:cNvPr id="14" name="Straight Connector 13">
              <a:extLst>
                <a:ext uri="{FF2B5EF4-FFF2-40B4-BE49-F238E27FC236}">
                  <a16:creationId xmlns:a16="http://schemas.microsoft.com/office/drawing/2014/main" id="{0251AD8C-F052-0A4D-8544-F35BEF541172}"/>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FBD9106F-7FCF-814E-B547-22DB88E10AD6}"/>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9" name="Rectangle 8">
            <a:extLst>
              <a:ext uri="{FF2B5EF4-FFF2-40B4-BE49-F238E27FC236}">
                <a16:creationId xmlns:a16="http://schemas.microsoft.com/office/drawing/2014/main" id="{1B9B5FED-02E7-474D-B6B7-AF695B5A45B0}"/>
              </a:ext>
            </a:extLst>
          </p:cNvPr>
          <p:cNvSpPr/>
          <p:nvPr userDrawn="1"/>
        </p:nvSpPr>
        <p:spPr>
          <a:xfrm rot="10800000">
            <a:off x="11781523" y="489498"/>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Tree>
    <p:extLst>
      <p:ext uri="{BB962C8B-B14F-4D97-AF65-F5344CB8AC3E}">
        <p14:creationId xmlns:p14="http://schemas.microsoft.com/office/powerpoint/2010/main" val="19722589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השיעור הבא יתחיל">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7735FA8-E872-6D4B-B736-9D885CF8FF10}"/>
              </a:ext>
            </a:extLst>
          </p:cNvPr>
          <p:cNvSpPr/>
          <p:nvPr userDrawn="1"/>
        </p:nvSpPr>
        <p:spPr>
          <a:xfrm>
            <a:off x="1076345" y="1757556"/>
            <a:ext cx="10039311" cy="33838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18" name="Straight Connector 17">
            <a:extLst>
              <a:ext uri="{FF2B5EF4-FFF2-40B4-BE49-F238E27FC236}">
                <a16:creationId xmlns:a16="http://schemas.microsoft.com/office/drawing/2014/main" id="{3740DB9B-9ABC-1E4F-9E76-DE21BB134995}"/>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AC0021A-4563-F644-839C-3313EE112D9E}"/>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6" name="Rectangle 15">
            <a:extLst>
              <a:ext uri="{FF2B5EF4-FFF2-40B4-BE49-F238E27FC236}">
                <a16:creationId xmlns:a16="http://schemas.microsoft.com/office/drawing/2014/main" id="{3984F002-0837-5347-8BEB-C54BD7228FB1}"/>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4" name="Text Placeholder 3">
            <a:extLst>
              <a:ext uri="{FF2B5EF4-FFF2-40B4-BE49-F238E27FC236}">
                <a16:creationId xmlns:a16="http://schemas.microsoft.com/office/drawing/2014/main" id="{AA27E2A2-BC31-804E-BB02-2D2086ECA9AB}"/>
              </a:ext>
            </a:extLst>
          </p:cNvPr>
          <p:cNvSpPr>
            <a:spLocks noGrp="1"/>
          </p:cNvSpPr>
          <p:nvPr>
            <p:ph type="body" sz="quarter" idx="11" hasCustomPrompt="1"/>
          </p:nvPr>
        </p:nvSpPr>
        <p:spPr>
          <a:xfrm>
            <a:off x="1837135" y="1657495"/>
            <a:ext cx="8517731" cy="3476060"/>
          </a:xfrm>
          <a:prstGeom prst="rect">
            <a:avLst/>
          </a:prstGeom>
        </p:spPr>
        <p:txBody>
          <a:bodyPr anchor="ctr"/>
          <a:lstStyle>
            <a:lvl1pPr marL="0" indent="0" algn="r">
              <a:lnSpc>
                <a:spcPts val="8000"/>
              </a:lnSpc>
              <a:buNone/>
              <a:defRPr sz="75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 יתחיל בשעה 09:00</a:t>
            </a:r>
            <a:endParaRPr lang="x-none" dirty="0"/>
          </a:p>
        </p:txBody>
      </p:sp>
      <p:cxnSp>
        <p:nvCxnSpPr>
          <p:cNvPr id="15" name="Straight Connector 14">
            <a:extLst>
              <a:ext uri="{FF2B5EF4-FFF2-40B4-BE49-F238E27FC236}">
                <a16:creationId xmlns:a16="http://schemas.microsoft.com/office/drawing/2014/main" id="{40473E13-CEF0-6945-8210-1865616E9834}"/>
              </a:ext>
            </a:extLst>
          </p:cNvPr>
          <p:cNvCxnSpPr>
            <a:cxnSpLocks/>
          </p:cNvCxnSpPr>
          <p:nvPr userDrawn="1"/>
        </p:nvCxnSpPr>
        <p:spPr>
          <a:xfrm>
            <a:off x="792994" y="5506727"/>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F5893CC5-0B99-AA48-8797-A1AE8B9BB25D}"/>
              </a:ext>
            </a:extLst>
          </p:cNvPr>
          <p:cNvSpPr/>
          <p:nvPr userDrawn="1"/>
        </p:nvSpPr>
        <p:spPr>
          <a:xfrm rot="10800000">
            <a:off x="10905576" y="2286221"/>
            <a:ext cx="420158" cy="42015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11" name="Straight Connector 10">
            <a:extLst>
              <a:ext uri="{FF2B5EF4-FFF2-40B4-BE49-F238E27FC236}">
                <a16:creationId xmlns:a16="http://schemas.microsoft.com/office/drawing/2014/main" id="{FFB79051-D1F8-DB4C-8CE2-B840C1367395}"/>
              </a:ext>
            </a:extLst>
          </p:cNvPr>
          <p:cNvCxnSpPr>
            <a:cxnSpLocks/>
          </p:cNvCxnSpPr>
          <p:nvPr userDrawn="1"/>
        </p:nvCxnSpPr>
        <p:spPr>
          <a:xfrm>
            <a:off x="408495" y="6252973"/>
            <a:ext cx="281547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E418D07-B679-C54B-9CD1-5F261DF50C67}"/>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30861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9FF2F-AD99-8940-B3DB-80EE856E3206}"/>
              </a:ext>
            </a:extLst>
          </p:cNvPr>
          <p:cNvSpPr>
            <a:spLocks noGrp="1"/>
          </p:cNvSpPr>
          <p:nvPr>
            <p:ph type="ctrTitle" hasCustomPrompt="1"/>
          </p:nvPr>
        </p:nvSpPr>
        <p:spPr>
          <a:xfrm>
            <a:off x="1524000" y="1122363"/>
            <a:ext cx="9144000" cy="2387600"/>
          </a:xfrm>
        </p:spPr>
        <p:txBody>
          <a:bodyPr anchor="b">
            <a:normAutofit/>
          </a:bodyPr>
          <a:lstStyle>
            <a:lvl1pPr algn="r">
              <a:defRPr sz="6500">
                <a:solidFill>
                  <a:schemeClr val="accent1"/>
                </a:solidFill>
                <a:latin typeface="Calibri" panose="020F0502020204030204" pitchFamily="34" charset="0"/>
                <a:cs typeface="Calibri" panose="020F0502020204030204" pitchFamily="34" charset="0"/>
              </a:defRPr>
            </a:lvl1pPr>
          </a:lstStyle>
          <a:p>
            <a:r>
              <a:rPr lang="he-IL" dirty="0"/>
              <a:t>לחץ כדי לערוך סגנון כותרת 1 של תבנית בסיס</a:t>
            </a:r>
            <a:endParaRPr lang="x-none" dirty="0"/>
          </a:p>
        </p:txBody>
      </p:sp>
      <p:sp>
        <p:nvSpPr>
          <p:cNvPr id="3" name="Subtitle 2">
            <a:extLst>
              <a:ext uri="{FF2B5EF4-FFF2-40B4-BE49-F238E27FC236}">
                <a16:creationId xmlns:a16="http://schemas.microsoft.com/office/drawing/2014/main" id="{9119D81D-1706-9941-B45F-F0F533FFFF1C}"/>
              </a:ext>
            </a:extLst>
          </p:cNvPr>
          <p:cNvSpPr>
            <a:spLocks noGrp="1"/>
          </p:cNvSpPr>
          <p:nvPr>
            <p:ph type="subTitle" idx="1" hasCustomPrompt="1"/>
          </p:nvPr>
        </p:nvSpPr>
        <p:spPr>
          <a:xfrm>
            <a:off x="1524000" y="3602038"/>
            <a:ext cx="9144000" cy="1655762"/>
          </a:xfrm>
        </p:spPr>
        <p:txBody>
          <a:bodyPr>
            <a:normAutofit/>
          </a:bodyPr>
          <a:lstStyle>
            <a:lvl1pPr marL="0" indent="0" algn="ctr">
              <a:buNone/>
              <a:defRPr sz="28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dirty="0"/>
              <a:t>לחץ להוסיף סגנון טקסט של תבנית בסיס</a:t>
            </a:r>
            <a:endParaRPr lang="x-none" dirty="0"/>
          </a:p>
        </p:txBody>
      </p:sp>
      <p:cxnSp>
        <p:nvCxnSpPr>
          <p:cNvPr id="7" name="Straight Connector 6">
            <a:extLst>
              <a:ext uri="{FF2B5EF4-FFF2-40B4-BE49-F238E27FC236}">
                <a16:creationId xmlns:a16="http://schemas.microsoft.com/office/drawing/2014/main" id="{FDB58097-F302-3649-B2E1-029008F6561C}"/>
              </a:ext>
            </a:extLst>
          </p:cNvPr>
          <p:cNvCxnSpPr>
            <a:cxnSpLocks/>
          </p:cNvCxnSpPr>
          <p:nvPr userDrawn="1"/>
        </p:nvCxnSpPr>
        <p:spPr>
          <a:xfrm>
            <a:off x="-874997" y="6429575"/>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B999AA46-1CB5-874E-9A29-A46F83C4265B}"/>
              </a:ext>
            </a:extLst>
          </p:cNvPr>
          <p:cNvGrpSpPr/>
          <p:nvPr userDrawn="1"/>
        </p:nvGrpSpPr>
        <p:grpSpPr>
          <a:xfrm>
            <a:off x="781297" y="356936"/>
            <a:ext cx="11105903" cy="506326"/>
            <a:chOff x="781297" y="356936"/>
            <a:chExt cx="11105903" cy="506326"/>
          </a:xfrm>
        </p:grpSpPr>
        <p:cxnSp>
          <p:nvCxnSpPr>
            <p:cNvPr id="9" name="Straight Connector 8">
              <a:extLst>
                <a:ext uri="{FF2B5EF4-FFF2-40B4-BE49-F238E27FC236}">
                  <a16:creationId xmlns:a16="http://schemas.microsoft.com/office/drawing/2014/main" id="{53E848D2-E902-8E48-8E39-E234837A5A9A}"/>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5CECEF66-2D66-5B47-8C7C-C84EB3E17317}"/>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1" name="Rectangle 10">
              <a:extLst>
                <a:ext uri="{FF2B5EF4-FFF2-40B4-BE49-F238E27FC236}">
                  <a16:creationId xmlns:a16="http://schemas.microsoft.com/office/drawing/2014/main" id="{C83E5EA1-0D3D-AF48-B7D6-9CBBB2978A34}"/>
                </a:ext>
              </a:extLst>
            </p:cNvPr>
            <p:cNvSpPr/>
            <p:nvPr userDrawn="1"/>
          </p:nvSpPr>
          <p:spPr>
            <a:xfrm>
              <a:off x="781297" y="489498"/>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2" name="Group 11">
            <a:extLst>
              <a:ext uri="{FF2B5EF4-FFF2-40B4-BE49-F238E27FC236}">
                <a16:creationId xmlns:a16="http://schemas.microsoft.com/office/drawing/2014/main" id="{D1C499B5-5ABC-AD4E-8DEE-B3E41AD11667}"/>
              </a:ext>
            </a:extLst>
          </p:cNvPr>
          <p:cNvGrpSpPr/>
          <p:nvPr userDrawn="1"/>
        </p:nvGrpSpPr>
        <p:grpSpPr>
          <a:xfrm>
            <a:off x="7685986" y="6410721"/>
            <a:ext cx="4506014" cy="481337"/>
            <a:chOff x="5231876" y="2677211"/>
            <a:chExt cx="4506014" cy="481337"/>
          </a:xfrm>
        </p:grpSpPr>
        <p:sp>
          <p:nvSpPr>
            <p:cNvPr id="13" name="Rectangle 12">
              <a:extLst>
                <a:ext uri="{FF2B5EF4-FFF2-40B4-BE49-F238E27FC236}">
                  <a16:creationId xmlns:a16="http://schemas.microsoft.com/office/drawing/2014/main" id="{8F7E6D63-6B3C-C547-8E28-4EDC165F5AD7}"/>
                </a:ext>
              </a:extLst>
            </p:cNvPr>
            <p:cNvSpPr/>
            <p:nvPr userDrawn="1"/>
          </p:nvSpPr>
          <p:spPr>
            <a:xfrm>
              <a:off x="5231876" y="2902420"/>
              <a:ext cx="4116884" cy="2561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14" name="Rectangle 13">
              <a:extLst>
                <a:ext uri="{FF2B5EF4-FFF2-40B4-BE49-F238E27FC236}">
                  <a16:creationId xmlns:a16="http://schemas.microsoft.com/office/drawing/2014/main" id="{EB5C1F07-896D-A04A-BB42-4C33B5448FED}"/>
                </a:ext>
              </a:extLst>
            </p:cNvPr>
            <p:cNvSpPr/>
            <p:nvPr userDrawn="1"/>
          </p:nvSpPr>
          <p:spPr>
            <a:xfrm>
              <a:off x="5937332" y="2677211"/>
              <a:ext cx="3800558" cy="2252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Tree>
    <p:extLst>
      <p:ext uri="{BB962C8B-B14F-4D97-AF65-F5344CB8AC3E}">
        <p14:creationId xmlns:p14="http://schemas.microsoft.com/office/powerpoint/2010/main" val="12267943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תמונה">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721035" y="901758"/>
            <a:ext cx="10586646" cy="5681719"/>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grpSp>
        <p:nvGrpSpPr>
          <p:cNvPr id="6" name="Group 5">
            <a:extLst>
              <a:ext uri="{FF2B5EF4-FFF2-40B4-BE49-F238E27FC236}">
                <a16:creationId xmlns:a16="http://schemas.microsoft.com/office/drawing/2014/main" id="{F11EE242-3A2B-9B46-87B2-AC191ECB6960}"/>
              </a:ext>
            </a:extLst>
          </p:cNvPr>
          <p:cNvGrpSpPr/>
          <p:nvPr userDrawn="1"/>
        </p:nvGrpSpPr>
        <p:grpSpPr>
          <a:xfrm>
            <a:off x="781297" y="356936"/>
            <a:ext cx="11105903" cy="506326"/>
            <a:chOff x="781297" y="356936"/>
            <a:chExt cx="11105903" cy="506326"/>
          </a:xfrm>
        </p:grpSpPr>
        <p:cxnSp>
          <p:nvCxnSpPr>
            <p:cNvPr id="7" name="Straight Connector 6">
              <a:extLst>
                <a:ext uri="{FF2B5EF4-FFF2-40B4-BE49-F238E27FC236}">
                  <a16:creationId xmlns:a16="http://schemas.microsoft.com/office/drawing/2014/main" id="{C0C7E103-ACCC-DA43-9E9D-6FB906FA4F2D}"/>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4E9F80F-CF67-664D-B4F4-0CA7DCACB628}"/>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1" name="Rectangle 10">
              <a:extLst>
                <a:ext uri="{FF2B5EF4-FFF2-40B4-BE49-F238E27FC236}">
                  <a16:creationId xmlns:a16="http://schemas.microsoft.com/office/drawing/2014/main" id="{B1FEACB6-175B-044B-8C0D-3451E638ABE1}"/>
                </a:ext>
              </a:extLst>
            </p:cNvPr>
            <p:cNvSpPr/>
            <p:nvPr userDrawn="1"/>
          </p:nvSpPr>
          <p:spPr>
            <a:xfrm>
              <a:off x="781297" y="489498"/>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3" name="Group 12">
            <a:extLst>
              <a:ext uri="{FF2B5EF4-FFF2-40B4-BE49-F238E27FC236}">
                <a16:creationId xmlns:a16="http://schemas.microsoft.com/office/drawing/2014/main" id="{DFC3CB68-EE0C-7E46-A86B-DBBE43BD0866}"/>
              </a:ext>
            </a:extLst>
          </p:cNvPr>
          <p:cNvGrpSpPr/>
          <p:nvPr userDrawn="1"/>
        </p:nvGrpSpPr>
        <p:grpSpPr>
          <a:xfrm>
            <a:off x="-8156196" y="6042094"/>
            <a:ext cx="10328539" cy="167498"/>
            <a:chOff x="10668248" y="5893696"/>
            <a:chExt cx="10328539" cy="167498"/>
          </a:xfrm>
        </p:grpSpPr>
        <p:cxnSp>
          <p:nvCxnSpPr>
            <p:cNvPr id="14" name="Straight Connector 13">
              <a:extLst>
                <a:ext uri="{FF2B5EF4-FFF2-40B4-BE49-F238E27FC236}">
                  <a16:creationId xmlns:a16="http://schemas.microsoft.com/office/drawing/2014/main" id="{128185FB-96F6-194C-96FC-5664DB14E13D}"/>
                </a:ext>
              </a:extLst>
            </p:cNvPr>
            <p:cNvCxnSpPr>
              <a:cxnSpLocks/>
            </p:cNvCxnSpPr>
            <p:nvPr userDrawn="1"/>
          </p:nvCxnSpPr>
          <p:spPr>
            <a:xfrm>
              <a:off x="10751997" y="5977445"/>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81E94E79-9670-0743-916C-74F7BDE1C276}"/>
                </a:ext>
              </a:extLst>
            </p:cNvPr>
            <p:cNvSpPr/>
            <p:nvPr userDrawn="1"/>
          </p:nvSpPr>
          <p:spPr>
            <a:xfrm>
              <a:off x="10668248" y="5893696"/>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10" name="Rectangle 9">
            <a:extLst>
              <a:ext uri="{FF2B5EF4-FFF2-40B4-BE49-F238E27FC236}">
                <a16:creationId xmlns:a16="http://schemas.microsoft.com/office/drawing/2014/main" id="{EEAD82FA-6CD0-454D-9BDB-225121E5526F}"/>
              </a:ext>
            </a:extLst>
          </p:cNvPr>
          <p:cNvSpPr/>
          <p:nvPr userDrawn="1"/>
        </p:nvSpPr>
        <p:spPr>
          <a:xfrm rot="10800000">
            <a:off x="11513458" y="721339"/>
            <a:ext cx="235719" cy="23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1343333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כותרת ראשית">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ED3F5E7-9570-CB48-AE95-15E23DB4E0ED}"/>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9" name="Picture 18">
            <a:extLst>
              <a:ext uri="{FF2B5EF4-FFF2-40B4-BE49-F238E27FC236}">
                <a16:creationId xmlns:a16="http://schemas.microsoft.com/office/drawing/2014/main" id="{C37C3AE3-8A3A-6F4C-BDEA-D0F74E286323}"/>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0" name="Picture 19">
            <a:extLst>
              <a:ext uri="{FF2B5EF4-FFF2-40B4-BE49-F238E27FC236}">
                <a16:creationId xmlns:a16="http://schemas.microsoft.com/office/drawing/2014/main" id="{F7DA0ACC-AD37-394A-BBD5-F3DDF6DC4C43}"/>
              </a:ext>
            </a:extLst>
          </p:cNvPr>
          <p:cNvPicPr>
            <a:picLocks noChangeAspect="1"/>
          </p:cNvPicPr>
          <p:nvPr userDrawn="1"/>
        </p:nvPicPr>
        <p:blipFill>
          <a:blip r:embed="rId3"/>
          <a:stretch>
            <a:fillRect/>
          </a:stretch>
        </p:blipFill>
        <p:spPr>
          <a:xfrm>
            <a:off x="0" y="0"/>
            <a:ext cx="12192000" cy="6858000"/>
          </a:xfrm>
          <a:prstGeom prst="rect">
            <a:avLst/>
          </a:prstGeom>
        </p:spPr>
      </p:pic>
      <p:cxnSp>
        <p:nvCxnSpPr>
          <p:cNvPr id="22" name="Straight Connector 21">
            <a:extLst>
              <a:ext uri="{FF2B5EF4-FFF2-40B4-BE49-F238E27FC236}">
                <a16:creationId xmlns:a16="http://schemas.microsoft.com/office/drawing/2014/main" id="{6402BFFB-4B13-124B-81F5-2F78B7F80473}"/>
              </a:ext>
            </a:extLst>
          </p:cNvPr>
          <p:cNvCxnSpPr>
            <a:cxnSpLocks/>
          </p:cNvCxnSpPr>
          <p:nvPr userDrawn="1"/>
        </p:nvCxnSpPr>
        <p:spPr>
          <a:xfrm>
            <a:off x="7156173" y="1639956"/>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3E484577-483E-7242-917A-00D38BA8736E}"/>
              </a:ext>
            </a:extLst>
          </p:cNvPr>
          <p:cNvSpPr/>
          <p:nvPr userDrawn="1"/>
        </p:nvSpPr>
        <p:spPr>
          <a:xfrm rot="16200000">
            <a:off x="7721222" y="1537008"/>
            <a:ext cx="205896" cy="2058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24" name="Straight Connector 23">
            <a:extLst>
              <a:ext uri="{FF2B5EF4-FFF2-40B4-BE49-F238E27FC236}">
                <a16:creationId xmlns:a16="http://schemas.microsoft.com/office/drawing/2014/main" id="{F7764D93-0F65-9B4D-B215-60B665F73BD2}"/>
              </a:ext>
            </a:extLst>
          </p:cNvPr>
          <p:cNvCxnSpPr>
            <a:cxnSpLocks/>
          </p:cNvCxnSpPr>
          <p:nvPr userDrawn="1"/>
        </p:nvCxnSpPr>
        <p:spPr>
          <a:xfrm>
            <a:off x="4093266" y="4984979"/>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7DBA308-BCDE-054D-8D29-1334C40E70E5}"/>
              </a:ext>
            </a:extLst>
          </p:cNvPr>
          <p:cNvCxnSpPr>
            <a:cxnSpLocks/>
          </p:cNvCxnSpPr>
          <p:nvPr userDrawn="1"/>
        </p:nvCxnSpPr>
        <p:spPr>
          <a:xfrm>
            <a:off x="4093266" y="2035982"/>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9CC1E3B8-6F51-6E4F-A503-AD965CF82D0A}"/>
              </a:ext>
            </a:extLst>
          </p:cNvPr>
          <p:cNvGrpSpPr/>
          <p:nvPr userDrawn="1"/>
        </p:nvGrpSpPr>
        <p:grpSpPr>
          <a:xfrm>
            <a:off x="-110840" y="110839"/>
            <a:ext cx="1530097" cy="1525930"/>
            <a:chOff x="8374611" y="4283110"/>
            <a:chExt cx="2300578" cy="2294314"/>
          </a:xfrm>
        </p:grpSpPr>
        <p:pic>
          <p:nvPicPr>
            <p:cNvPr id="36" name="Picture 35">
              <a:extLst>
                <a:ext uri="{FF2B5EF4-FFF2-40B4-BE49-F238E27FC236}">
                  <a16:creationId xmlns:a16="http://schemas.microsoft.com/office/drawing/2014/main" id="{269DA8D3-076A-4742-AC7A-9EB5E69C7E1E}"/>
                </a:ext>
              </a:extLst>
            </p:cNvPr>
            <p:cNvPicPr>
              <a:picLocks noChangeAspect="1"/>
            </p:cNvPicPr>
            <p:nvPr/>
          </p:nvPicPr>
          <p:blipFill rotWithShape="1">
            <a:blip r:embed="rId4"/>
            <a:srcRect l="62938"/>
            <a:stretch/>
          </p:blipFill>
          <p:spPr>
            <a:xfrm>
              <a:off x="8873684" y="4283110"/>
              <a:ext cx="1227785" cy="1519621"/>
            </a:xfrm>
            <a:prstGeom prst="rect">
              <a:avLst/>
            </a:prstGeom>
          </p:spPr>
        </p:pic>
        <p:sp>
          <p:nvSpPr>
            <p:cNvPr id="37" name="Rectangle 36">
              <a:extLst>
                <a:ext uri="{FF2B5EF4-FFF2-40B4-BE49-F238E27FC236}">
                  <a16:creationId xmlns:a16="http://schemas.microsoft.com/office/drawing/2014/main" id="{4F361B1A-C9AC-6944-8861-226D06E2FC9C}"/>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Calibri" panose="020F0502020204030204" pitchFamily="34" charset="0"/>
                  <a:cs typeface="Calibri" panose="020F0502020204030204" pitchFamily="34" charset="0"/>
                </a:rPr>
                <a:t>מדינת ישראל</a:t>
              </a:r>
            </a:p>
            <a:p>
              <a:pPr algn="ctr"/>
              <a:r>
                <a:rPr lang="x-none" sz="1200" dirty="0">
                  <a:solidFill>
                    <a:schemeClr val="bg1"/>
                  </a:solidFill>
                  <a:latin typeface="Calibri" panose="020F0502020204030204" pitchFamily="34" charset="0"/>
                  <a:cs typeface="Calibri" panose="020F0502020204030204" pitchFamily="34" charset="0"/>
                </a:rPr>
                <a:t>משרד החינוך</a:t>
              </a:r>
            </a:p>
          </p:txBody>
        </p:sp>
      </p:grpSp>
      <p:sp>
        <p:nvSpPr>
          <p:cNvPr id="38" name="TextBox 37">
            <a:extLst>
              <a:ext uri="{FF2B5EF4-FFF2-40B4-BE49-F238E27FC236}">
                <a16:creationId xmlns:a16="http://schemas.microsoft.com/office/drawing/2014/main" id="{4050E382-46BD-EC4A-9255-342AEA607793}"/>
              </a:ext>
            </a:extLst>
          </p:cNvPr>
          <p:cNvSpPr txBox="1"/>
          <p:nvPr userDrawn="1"/>
        </p:nvSpPr>
        <p:spPr>
          <a:xfrm>
            <a:off x="2210656" y="2447258"/>
            <a:ext cx="7770689" cy="1963485"/>
          </a:xfrm>
          <a:prstGeom prst="rect">
            <a:avLst/>
          </a:prstGeom>
          <a:solidFill>
            <a:schemeClr val="accent1"/>
          </a:solidFill>
        </p:spPr>
        <p:txBody>
          <a:bodyPr wrap="square" lIns="251999" tIns="251999" rIns="251999" bIns="251999" rtlCol="0" anchor="ctr">
            <a:spAutoFit/>
          </a:bodyPr>
          <a:lstStyle/>
          <a:p>
            <a:pPr marL="0" algn="ctr" defTabSz="914400" rtl="1" eaLnBrk="1" latinLnBrk="0" hangingPunct="1">
              <a:lnSpc>
                <a:spcPts val="6000"/>
              </a:lnSpc>
            </a:pPr>
            <a:r>
              <a:rPr lang="he-IL" sz="6600" dirty="0">
                <a:solidFill>
                  <a:schemeClr val="bg1"/>
                </a:solidFill>
                <a:latin typeface="Calibri" panose="020F0502020204030204" pitchFamily="34" charset="0"/>
                <a:cs typeface="Calibri" panose="020F0502020204030204" pitchFamily="34" charset="0"/>
              </a:rPr>
              <a:t>תודה שצפיתם בשידור</a:t>
            </a:r>
          </a:p>
          <a:p>
            <a:pPr marL="0" algn="ctr" defTabSz="914400" rtl="1" eaLnBrk="1" latinLnBrk="0" hangingPunct="1">
              <a:lnSpc>
                <a:spcPts val="6000"/>
              </a:lnSpc>
            </a:pPr>
            <a:r>
              <a:rPr lang="he-IL" sz="3200" dirty="0">
                <a:solidFill>
                  <a:schemeClr val="bg1"/>
                </a:solidFill>
                <a:latin typeface="Calibri" panose="020F0502020204030204" pitchFamily="34" charset="0"/>
                <a:cs typeface="Calibri" panose="020F0502020204030204" pitchFamily="34" charset="0"/>
              </a:rPr>
              <a:t>הופק עבור משרד החינוך ע״י מטח</a:t>
            </a:r>
            <a:endParaRPr lang="x-none" sz="3200" dirty="0">
              <a:solidFill>
                <a:schemeClr val="bg1"/>
              </a:solidFill>
              <a:latin typeface="Calibri" panose="020F0502020204030204" pitchFamily="34" charset="0"/>
              <a:cs typeface="Calibri" panose="020F0502020204030204" pitchFamily="34" charset="0"/>
            </a:endParaRPr>
          </a:p>
        </p:txBody>
      </p:sp>
      <p:sp>
        <p:nvSpPr>
          <p:cNvPr id="39" name="Rectangle 38">
            <a:extLst>
              <a:ext uri="{FF2B5EF4-FFF2-40B4-BE49-F238E27FC236}">
                <a16:creationId xmlns:a16="http://schemas.microsoft.com/office/drawing/2014/main" id="{45824BB1-2435-734E-9266-80D63D1B886A}"/>
              </a:ext>
            </a:extLst>
          </p:cNvPr>
          <p:cNvSpPr/>
          <p:nvPr userDrawn="1"/>
        </p:nvSpPr>
        <p:spPr>
          <a:xfrm>
            <a:off x="6692900" y="4828833"/>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40" name="Rectangle 39">
            <a:extLst>
              <a:ext uri="{FF2B5EF4-FFF2-40B4-BE49-F238E27FC236}">
                <a16:creationId xmlns:a16="http://schemas.microsoft.com/office/drawing/2014/main" id="{4476D12D-01A7-2349-AE0C-06DFFC8E4DB0}"/>
              </a:ext>
            </a:extLst>
          </p:cNvPr>
          <p:cNvSpPr/>
          <p:nvPr userDrawn="1"/>
        </p:nvSpPr>
        <p:spPr>
          <a:xfrm>
            <a:off x="2431342" y="2371058"/>
            <a:ext cx="152400" cy="152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41" name="Rectangle 40">
            <a:extLst>
              <a:ext uri="{FF2B5EF4-FFF2-40B4-BE49-F238E27FC236}">
                <a16:creationId xmlns:a16="http://schemas.microsoft.com/office/drawing/2014/main" id="{19C6A9FB-5F47-9545-B448-B2E7B3B286C7}"/>
              </a:ext>
            </a:extLst>
          </p:cNvPr>
          <p:cNvSpPr/>
          <p:nvPr userDrawn="1"/>
        </p:nvSpPr>
        <p:spPr>
          <a:xfrm>
            <a:off x="9905144" y="4005877"/>
            <a:ext cx="152400" cy="152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2" name="TextBox 1">
            <a:extLst>
              <a:ext uri="{FF2B5EF4-FFF2-40B4-BE49-F238E27FC236}">
                <a16:creationId xmlns:a16="http://schemas.microsoft.com/office/drawing/2014/main" id="{0A92D1B0-6B63-F440-9F8D-BFFEC1F100C2}"/>
              </a:ext>
            </a:extLst>
          </p:cNvPr>
          <p:cNvSpPr txBox="1"/>
          <p:nvPr userDrawn="1"/>
        </p:nvSpPr>
        <p:spPr>
          <a:xfrm>
            <a:off x="3870376" y="6424726"/>
            <a:ext cx="4451248" cy="323165"/>
          </a:xfrm>
          <a:prstGeom prst="rect">
            <a:avLst/>
          </a:prstGeom>
          <a:noFill/>
        </p:spPr>
        <p:txBody>
          <a:bodyPr wrap="square" rtlCol="0">
            <a:spAutoFit/>
          </a:bodyPr>
          <a:lstStyle/>
          <a:p>
            <a:pPr algn="ctr"/>
            <a:r>
              <a:rPr lang="en-US" sz="1500" dirty="0" err="1">
                <a:solidFill>
                  <a:schemeClr val="bg1"/>
                </a:solidFill>
                <a:latin typeface="Calibri" panose="020F0502020204030204" pitchFamily="34" charset="0"/>
                <a:cs typeface="Calibri" panose="020F0502020204030204" pitchFamily="34" charset="0"/>
              </a:rPr>
              <a:t>shutterstock</a:t>
            </a:r>
            <a:r>
              <a:rPr lang="en-US" sz="1500" dirty="0">
                <a:solidFill>
                  <a:schemeClr val="bg1"/>
                </a:solidFill>
                <a:latin typeface="Calibri" panose="020F0502020204030204" pitchFamily="34" charset="0"/>
                <a:cs typeface="Calibri" panose="020F0502020204030204" pitchFamily="34" charset="0"/>
              </a:rPr>
              <a:t>/com</a:t>
            </a:r>
            <a:r>
              <a:rPr lang="he-IL" sz="1500" dirty="0">
                <a:solidFill>
                  <a:schemeClr val="bg1"/>
                </a:solidFill>
                <a:latin typeface="Calibri" panose="020F0502020204030204" pitchFamily="34" charset="0"/>
                <a:cs typeface="Calibri" panose="020F0502020204030204" pitchFamily="34" charset="0"/>
              </a:rPr>
              <a:t> איורים: </a:t>
            </a:r>
            <a:endParaRPr lang="x-none" sz="15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329393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כותרת ראשית">
  <p:cSld name="2_כותרת ראשית">
    <p:spTree>
      <p:nvGrpSpPr>
        <p:cNvPr id="1" name="Shape 15"/>
        <p:cNvGrpSpPr/>
        <p:nvPr/>
      </p:nvGrpSpPr>
      <p:grpSpPr>
        <a:xfrm>
          <a:off x="0" y="0"/>
          <a:ext cx="0" cy="0"/>
          <a:chOff x="0" y="0"/>
          <a:chExt cx="0" cy="0"/>
        </a:xfrm>
      </p:grpSpPr>
      <p:pic>
        <p:nvPicPr>
          <p:cNvPr id="16" name="Google Shape;16;p26"/>
          <p:cNvPicPr preferRelativeResize="0"/>
          <p:nvPr/>
        </p:nvPicPr>
        <p:blipFill rotWithShape="1">
          <a:blip r:embed="rId2">
            <a:alphaModFix amt="54000"/>
          </a:blip>
          <a:srcRect/>
          <a:stretch/>
        </p:blipFill>
        <p:spPr>
          <a:xfrm>
            <a:off x="-7354566" y="2026507"/>
            <a:ext cx="5045676" cy="5028913"/>
          </a:xfrm>
          <a:prstGeom prst="rect">
            <a:avLst/>
          </a:prstGeom>
          <a:noFill/>
          <a:ln>
            <a:noFill/>
          </a:ln>
        </p:spPr>
      </p:pic>
      <p:pic>
        <p:nvPicPr>
          <p:cNvPr id="17" name="Google Shape;17;p26"/>
          <p:cNvPicPr preferRelativeResize="0"/>
          <p:nvPr/>
        </p:nvPicPr>
        <p:blipFill rotWithShape="1">
          <a:blip r:embed="rId2">
            <a:alphaModFix amt="54000"/>
          </a:blip>
          <a:srcRect/>
          <a:stretch/>
        </p:blipFill>
        <p:spPr>
          <a:xfrm>
            <a:off x="12947248" y="-3969273"/>
            <a:ext cx="5045676" cy="5028913"/>
          </a:xfrm>
          <a:prstGeom prst="rect">
            <a:avLst/>
          </a:prstGeom>
          <a:noFill/>
          <a:ln>
            <a:noFill/>
          </a:ln>
        </p:spPr>
      </p:pic>
      <p:pic>
        <p:nvPicPr>
          <p:cNvPr id="18" name="Google Shape;18;p26"/>
          <p:cNvPicPr preferRelativeResize="0"/>
          <p:nvPr/>
        </p:nvPicPr>
        <p:blipFill rotWithShape="1">
          <a:blip r:embed="rId3">
            <a:alphaModFix/>
          </a:blip>
          <a:srcRect/>
          <a:stretch/>
        </p:blipFill>
        <p:spPr>
          <a:xfrm>
            <a:off x="0" y="-12700"/>
            <a:ext cx="12192000" cy="6858000"/>
          </a:xfrm>
          <a:prstGeom prst="rect">
            <a:avLst/>
          </a:prstGeom>
          <a:noFill/>
          <a:ln>
            <a:noFill/>
          </a:ln>
        </p:spPr>
      </p:pic>
      <p:sp>
        <p:nvSpPr>
          <p:cNvPr id="19" name="Google Shape;19;p26"/>
          <p:cNvSpPr/>
          <p:nvPr/>
        </p:nvSpPr>
        <p:spPr>
          <a:xfrm>
            <a:off x="2090531" y="2902421"/>
            <a:ext cx="8636822" cy="12179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 name="Google Shape;20;p26"/>
          <p:cNvSpPr/>
          <p:nvPr/>
        </p:nvSpPr>
        <p:spPr>
          <a:xfrm>
            <a:off x="5098472" y="1831503"/>
            <a:ext cx="5884533" cy="107091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cxnSp>
        <p:nvCxnSpPr>
          <p:cNvPr id="21" name="Google Shape;21;p26"/>
          <p:cNvCxnSpPr/>
          <p:nvPr/>
        </p:nvCxnSpPr>
        <p:spPr>
          <a:xfrm>
            <a:off x="7156173" y="1639956"/>
            <a:ext cx="4005469" cy="0"/>
          </a:xfrm>
          <a:prstGeom prst="straightConnector1">
            <a:avLst/>
          </a:prstGeom>
          <a:noFill/>
          <a:ln w="38100" cap="flat" cmpd="sng">
            <a:solidFill>
              <a:srgbClr val="FFC000"/>
            </a:solidFill>
            <a:prstDash val="solid"/>
            <a:miter lim="800000"/>
            <a:headEnd type="none" w="sm" len="sm"/>
            <a:tailEnd type="none" w="sm" len="sm"/>
          </a:ln>
        </p:spPr>
      </p:cxnSp>
      <p:sp>
        <p:nvSpPr>
          <p:cNvPr id="22" name="Google Shape;22;p26"/>
          <p:cNvSpPr/>
          <p:nvPr/>
        </p:nvSpPr>
        <p:spPr>
          <a:xfrm rot="-5400000">
            <a:off x="10880058" y="2083803"/>
            <a:ext cx="205896" cy="20589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cxnSp>
        <p:nvCxnSpPr>
          <p:cNvPr id="23" name="Google Shape;23;p26"/>
          <p:cNvCxnSpPr/>
          <p:nvPr/>
        </p:nvCxnSpPr>
        <p:spPr>
          <a:xfrm>
            <a:off x="2090531" y="4989650"/>
            <a:ext cx="5065642" cy="0"/>
          </a:xfrm>
          <a:prstGeom prst="straightConnector1">
            <a:avLst/>
          </a:prstGeom>
          <a:noFill/>
          <a:ln w="38100" cap="flat" cmpd="sng">
            <a:solidFill>
              <a:srgbClr val="FFC000"/>
            </a:solidFill>
            <a:prstDash val="solid"/>
            <a:miter lim="800000"/>
            <a:headEnd type="none" w="sm" len="sm"/>
            <a:tailEnd type="none" w="sm" len="sm"/>
          </a:ln>
        </p:spPr>
      </p:cxnSp>
      <p:sp>
        <p:nvSpPr>
          <p:cNvPr id="24" name="Google Shape;24;p26"/>
          <p:cNvSpPr txBox="1">
            <a:spLocks noGrp="1"/>
          </p:cNvSpPr>
          <p:nvPr>
            <p:ph type="body" idx="1"/>
          </p:nvPr>
        </p:nvSpPr>
        <p:spPr>
          <a:xfrm>
            <a:off x="2565199" y="3025258"/>
            <a:ext cx="7816850" cy="1067468"/>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800"/>
              </a:spcBef>
              <a:spcAft>
                <a:spcPts val="0"/>
              </a:spcAft>
              <a:buClr>
                <a:schemeClr val="lt1"/>
              </a:buClr>
              <a:buSzPts val="6000"/>
              <a:buNone/>
              <a:defRPr sz="6000">
                <a:solidFill>
                  <a:schemeClr val="lt1"/>
                </a:solidFill>
                <a:latin typeface="Calibri"/>
                <a:ea typeface="Calibri"/>
                <a:cs typeface="Calibri"/>
                <a:sym typeface="Calibri"/>
              </a:defRPr>
            </a:lvl1pPr>
            <a:lvl2pPr marL="914400" lvl="1" indent="-342900" algn="r" rtl="1">
              <a:lnSpc>
                <a:spcPct val="90000"/>
              </a:lnSpc>
              <a:spcBef>
                <a:spcPts val="8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25" name="Google Shape;25;p26"/>
          <p:cNvGrpSpPr/>
          <p:nvPr/>
        </p:nvGrpSpPr>
        <p:grpSpPr>
          <a:xfrm>
            <a:off x="-110840" y="110839"/>
            <a:ext cx="1530097" cy="1525930"/>
            <a:chOff x="8374611" y="4283110"/>
            <a:chExt cx="2300578" cy="2294314"/>
          </a:xfrm>
        </p:grpSpPr>
        <p:pic>
          <p:nvPicPr>
            <p:cNvPr id="26" name="Google Shape;26;p26"/>
            <p:cNvPicPr preferRelativeResize="0"/>
            <p:nvPr/>
          </p:nvPicPr>
          <p:blipFill rotWithShape="1">
            <a:blip r:embed="rId4">
              <a:alphaModFix/>
            </a:blip>
            <a:srcRect l="62938"/>
            <a:stretch/>
          </p:blipFill>
          <p:spPr>
            <a:xfrm>
              <a:off x="8873684" y="4283110"/>
              <a:ext cx="1227785" cy="1519621"/>
            </a:xfrm>
            <a:prstGeom prst="rect">
              <a:avLst/>
            </a:prstGeom>
            <a:noFill/>
            <a:ln>
              <a:noFill/>
            </a:ln>
          </p:spPr>
        </p:pic>
        <p:sp>
          <p:nvSpPr>
            <p:cNvPr id="27" name="Google Shape;27;p26"/>
            <p:cNvSpPr/>
            <p:nvPr/>
          </p:nvSpPr>
          <p:spPr>
            <a:xfrm>
              <a:off x="8374611" y="5883287"/>
              <a:ext cx="2300578" cy="69413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x-none" sz="1200" b="0" i="0" u="none" strike="noStrike" cap="none" dirty="0">
                  <a:solidFill>
                    <a:schemeClr val="lt1"/>
                  </a:solidFill>
                  <a:latin typeface="Calibri" panose="020F0502020204030204" pitchFamily="34" charset="0"/>
                  <a:ea typeface="Arial"/>
                  <a:cs typeface="Calibri" panose="020F0502020204030204" pitchFamily="34" charset="0"/>
                  <a:sym typeface="Arial"/>
                </a:rPr>
                <a:t>מדינת ישראל</a:t>
              </a:r>
              <a:endParaRPr dirty="0"/>
            </a:p>
            <a:p>
              <a:pPr marL="0" marR="0" lvl="0" indent="0" algn="ctr" rtl="0">
                <a:spcBef>
                  <a:spcPts val="0"/>
                </a:spcBef>
                <a:spcAft>
                  <a:spcPts val="0"/>
                </a:spcAft>
                <a:buNone/>
              </a:pPr>
              <a:r>
                <a:rPr lang="x-none" sz="1200" b="0" i="0" u="none" strike="noStrike" cap="none" dirty="0">
                  <a:solidFill>
                    <a:schemeClr val="lt1"/>
                  </a:solidFill>
                  <a:latin typeface="Calibri" panose="020F0502020204030204" pitchFamily="34" charset="0"/>
                  <a:ea typeface="Arial"/>
                  <a:cs typeface="Calibri" panose="020F0502020204030204" pitchFamily="34" charset="0"/>
                  <a:sym typeface="Arial"/>
                </a:rPr>
                <a:t>משרד החינוך</a:t>
              </a:r>
              <a:endParaRPr dirty="0"/>
            </a:p>
          </p:txBody>
        </p:sp>
      </p:grpSp>
      <p:pic>
        <p:nvPicPr>
          <p:cNvPr id="28" name="Google Shape;28;p26"/>
          <p:cNvPicPr preferRelativeResize="0"/>
          <p:nvPr/>
        </p:nvPicPr>
        <p:blipFill rotWithShape="1">
          <a:blip r:embed="rId5">
            <a:alphaModFix/>
          </a:blip>
          <a:srcRect/>
          <a:stretch/>
        </p:blipFill>
        <p:spPr>
          <a:xfrm>
            <a:off x="3332187" y="886221"/>
            <a:ext cx="9150178" cy="2791691"/>
          </a:xfrm>
          <a:prstGeom prst="rect">
            <a:avLst/>
          </a:prstGeom>
          <a:noFill/>
          <a:ln>
            <a:noFill/>
          </a:ln>
        </p:spPr>
      </p:pic>
      <p:sp>
        <p:nvSpPr>
          <p:cNvPr id="29" name="Google Shape;29;p26"/>
          <p:cNvSpPr txBox="1">
            <a:spLocks noGrp="1"/>
          </p:cNvSpPr>
          <p:nvPr>
            <p:ph type="body" idx="2"/>
          </p:nvPr>
        </p:nvSpPr>
        <p:spPr>
          <a:xfrm>
            <a:off x="2030833" y="4419771"/>
            <a:ext cx="6411268" cy="649357"/>
          </a:xfrm>
          <a:prstGeom prst="rect">
            <a:avLst/>
          </a:prstGeom>
          <a:noFill/>
          <a:ln>
            <a:noFill/>
          </a:ln>
        </p:spPr>
        <p:txBody>
          <a:bodyPr spcFirstLastPara="1" wrap="square" lIns="91425" tIns="45700" rIns="91425" bIns="45700" anchor="t" anchorCtr="0">
            <a:normAutofit/>
          </a:bodyPr>
          <a:lstStyle>
            <a:lvl1pPr marL="457200" lvl="0" indent="-228600" algn="l" rtl="1">
              <a:lnSpc>
                <a:spcPct val="90000"/>
              </a:lnSpc>
              <a:spcBef>
                <a:spcPts val="800"/>
              </a:spcBef>
              <a:spcAft>
                <a:spcPts val="0"/>
              </a:spcAft>
              <a:buClr>
                <a:schemeClr val="lt1"/>
              </a:buClr>
              <a:buSzPts val="3200"/>
              <a:buNone/>
              <a:defRPr sz="3200" b="0" i="0">
                <a:solidFill>
                  <a:schemeClr val="lt1"/>
                </a:solidFill>
                <a:latin typeface="Calibri"/>
                <a:ea typeface="Calibri"/>
                <a:cs typeface="Calibri"/>
                <a:sym typeface="Calibri"/>
              </a:defRPr>
            </a:lvl1pPr>
            <a:lvl2pPr marL="914400" lvl="1" indent="-342900" algn="r" rtl="1">
              <a:lnSpc>
                <a:spcPct val="90000"/>
              </a:lnSpc>
              <a:spcBef>
                <a:spcPts val="8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26"/>
          <p:cNvSpPr txBox="1">
            <a:spLocks noGrp="1"/>
          </p:cNvSpPr>
          <p:nvPr>
            <p:ph type="body" idx="3"/>
          </p:nvPr>
        </p:nvSpPr>
        <p:spPr>
          <a:xfrm>
            <a:off x="416891" y="6148563"/>
            <a:ext cx="5099050" cy="560533"/>
          </a:xfrm>
          <a:prstGeom prst="rect">
            <a:avLst/>
          </a:prstGeom>
          <a:noFill/>
          <a:ln>
            <a:noFill/>
          </a:ln>
        </p:spPr>
        <p:txBody>
          <a:bodyPr spcFirstLastPara="1" wrap="square" lIns="91425" tIns="45700" rIns="91425" bIns="45700" anchor="t" anchorCtr="0">
            <a:normAutofit/>
          </a:bodyPr>
          <a:lstStyle>
            <a:lvl1pPr marL="457200" lvl="0" indent="-228600" algn="l" rtl="1">
              <a:lnSpc>
                <a:spcPct val="90000"/>
              </a:lnSpc>
              <a:spcBef>
                <a:spcPts val="800"/>
              </a:spcBef>
              <a:spcAft>
                <a:spcPts val="0"/>
              </a:spcAft>
              <a:buClr>
                <a:schemeClr val="lt1"/>
              </a:buClr>
              <a:buSzPts val="2800"/>
              <a:buNone/>
              <a:defRPr>
                <a:solidFill>
                  <a:schemeClr val="lt1"/>
                </a:solidFill>
                <a:latin typeface="Calibri"/>
                <a:ea typeface="Calibri"/>
                <a:cs typeface="Calibri"/>
                <a:sym typeface="Calibri"/>
              </a:defRPr>
            </a:lvl1pPr>
            <a:lvl2pPr marL="914400" lvl="1" indent="-228600" algn="r" rtl="1">
              <a:lnSpc>
                <a:spcPct val="90000"/>
              </a:lnSpc>
              <a:spcBef>
                <a:spcPts val="800"/>
              </a:spcBef>
              <a:spcAft>
                <a:spcPts val="0"/>
              </a:spcAft>
              <a:buClr>
                <a:schemeClr val="dk1"/>
              </a:buClr>
              <a:buSzPts val="2400"/>
              <a:buNone/>
              <a:defRPr/>
            </a:lvl2pPr>
            <a:lvl3pPr marL="1371600" lvl="2" indent="-228600" algn="r" rtl="1">
              <a:lnSpc>
                <a:spcPct val="90000"/>
              </a:lnSpc>
              <a:spcBef>
                <a:spcPts val="500"/>
              </a:spcBef>
              <a:spcAft>
                <a:spcPts val="0"/>
              </a:spcAft>
              <a:buClr>
                <a:schemeClr val="dk1"/>
              </a:buClr>
              <a:buSzPts val="2000"/>
              <a:buNone/>
              <a:defRPr/>
            </a:lvl3pPr>
            <a:lvl4pPr marL="1828800" lvl="3" indent="-228600" algn="r" rtl="1">
              <a:lnSpc>
                <a:spcPct val="90000"/>
              </a:lnSpc>
              <a:spcBef>
                <a:spcPts val="500"/>
              </a:spcBef>
              <a:spcAft>
                <a:spcPts val="0"/>
              </a:spcAft>
              <a:buClr>
                <a:schemeClr val="dk1"/>
              </a:buClr>
              <a:buSzPts val="1800"/>
              <a:buNone/>
              <a:defRPr/>
            </a:lvl4pPr>
            <a:lvl5pPr marL="2286000" lvl="4" indent="-228600" algn="r" rtl="1">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462804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BEBEB"/>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68C25B-25BC-3D44-BF1A-D4FCCE68B2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lvl="0" algn="r" rtl="1">
              <a:spcBef>
                <a:spcPts val="800"/>
              </a:spcBef>
              <a:spcAft>
                <a:spcPts val="0"/>
              </a:spcAft>
            </a:pPr>
            <a:r>
              <a:rPr lang="he-IL" sz="4400" b="1" smtClean="0">
                <a:solidFill>
                  <a:schemeClr val="dk1"/>
                </a:solidFill>
                <a:latin typeface="Alef"/>
                <a:ea typeface="Alef"/>
                <a:sym typeface="Alef"/>
              </a:rPr>
              <a:t>לפניכם מהלך השיעור הכולל (45 דקות סה"כ):</a:t>
            </a:r>
            <a:endParaRPr lang="he-IL" sz="4000" b="1" dirty="0">
              <a:solidFill>
                <a:schemeClr val="dk1"/>
              </a:solidFill>
              <a:latin typeface="Alef"/>
              <a:ea typeface="Alef"/>
              <a:sym typeface="Alef"/>
            </a:endParaRPr>
          </a:p>
        </p:txBody>
      </p:sp>
      <p:sp>
        <p:nvSpPr>
          <p:cNvPr id="3" name="Text Placeholder 2">
            <a:extLst>
              <a:ext uri="{FF2B5EF4-FFF2-40B4-BE49-F238E27FC236}">
                <a16:creationId xmlns:a16="http://schemas.microsoft.com/office/drawing/2014/main" id="{2E74985F-A51E-924E-9310-276896888B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marL="342900" lvl="0" indent="-342900" algn="r" rtl="1">
              <a:spcBef>
                <a:spcPts val="800"/>
              </a:spcBef>
              <a:spcAft>
                <a:spcPts val="0"/>
              </a:spcAft>
              <a:buFont typeface="+mj-lt"/>
              <a:buAutoNum type="arabicPeriod"/>
            </a:pPr>
            <a:r>
              <a:rPr lang="he-IL" sz="1200" dirty="0" smtClean="0">
                <a:solidFill>
                  <a:schemeClr val="dk1"/>
                </a:solidFill>
                <a:latin typeface="Alef"/>
                <a:ea typeface="Alef"/>
                <a:sym typeface="Alef"/>
              </a:rPr>
              <a:t>הצגת נושא השיעור ומה נעשה היום (דקה)</a:t>
            </a:r>
          </a:p>
          <a:p>
            <a:pPr marL="342900" lvl="0" indent="-342900" algn="r" rtl="1">
              <a:spcBef>
                <a:spcPts val="800"/>
              </a:spcBef>
              <a:spcAft>
                <a:spcPts val="0"/>
              </a:spcAft>
              <a:buFont typeface="+mj-lt"/>
              <a:buAutoNum type="arabicPeriod"/>
            </a:pPr>
            <a:r>
              <a:rPr lang="he-IL" sz="1200" dirty="0" smtClean="0">
                <a:solidFill>
                  <a:schemeClr val="dk1"/>
                </a:solidFill>
                <a:latin typeface="Alef"/>
                <a:ea typeface="Alef"/>
                <a:sym typeface="Alef"/>
              </a:rPr>
              <a:t>פעילות פתיחה (עד 2 דק')</a:t>
            </a:r>
          </a:p>
          <a:p>
            <a:pPr marL="342900" lvl="0" indent="-342900" algn="r" rtl="1">
              <a:spcBef>
                <a:spcPts val="800"/>
              </a:spcBef>
              <a:spcAft>
                <a:spcPts val="0"/>
              </a:spcAft>
              <a:buFont typeface="+mj-lt"/>
              <a:buAutoNum type="arabicPeriod"/>
            </a:pPr>
            <a:r>
              <a:rPr lang="he-IL" sz="1200" dirty="0" smtClean="0">
                <a:solidFill>
                  <a:schemeClr val="dk1"/>
                </a:solidFill>
                <a:latin typeface="Alef"/>
                <a:ea typeface="Alef"/>
                <a:sym typeface="Alef"/>
              </a:rPr>
              <a:t>חיבור לידע קודם (עד 2 דק')</a:t>
            </a:r>
          </a:p>
          <a:p>
            <a:pPr marL="342900" lvl="0" indent="-342900" algn="r" rtl="1">
              <a:spcBef>
                <a:spcPts val="800"/>
              </a:spcBef>
              <a:spcAft>
                <a:spcPts val="0"/>
              </a:spcAft>
              <a:buFont typeface="+mj-lt"/>
              <a:buAutoNum type="arabicPeriod"/>
            </a:pPr>
            <a:r>
              <a:rPr lang="he-IL" sz="1200" dirty="0" smtClean="0">
                <a:solidFill>
                  <a:schemeClr val="dk1"/>
                </a:solidFill>
                <a:latin typeface="Alef"/>
                <a:ea typeface="Alef"/>
                <a:sym typeface="Alef"/>
              </a:rPr>
              <a:t>שלב הלמידה (עד 20 דק')</a:t>
            </a:r>
          </a:p>
          <a:p>
            <a:pPr marL="800100" lvl="1" indent="-342900" algn="r" rtl="1">
              <a:spcBef>
                <a:spcPts val="800"/>
              </a:spcBef>
              <a:buFont typeface="Arial" panose="020B0604020202020204" pitchFamily="34" charset="0"/>
              <a:buChar char="•"/>
            </a:pPr>
            <a:r>
              <a:rPr lang="he-IL" sz="1200" dirty="0" smtClean="0">
                <a:solidFill>
                  <a:schemeClr val="dk1"/>
                </a:solidFill>
                <a:latin typeface="Alef"/>
                <a:ea typeface="Alef"/>
                <a:sym typeface="Alef"/>
              </a:rPr>
              <a:t>הקניה </a:t>
            </a:r>
          </a:p>
          <a:p>
            <a:pPr marL="800100" lvl="1" indent="-342900" algn="r" rtl="1">
              <a:spcBef>
                <a:spcPts val="800"/>
              </a:spcBef>
              <a:buFont typeface="Arial" panose="020B0604020202020204" pitchFamily="34" charset="0"/>
              <a:buChar char="•"/>
            </a:pPr>
            <a:r>
              <a:rPr lang="he-IL" sz="1200" dirty="0" smtClean="0">
                <a:solidFill>
                  <a:schemeClr val="dk1"/>
                </a:solidFill>
                <a:latin typeface="Alef"/>
                <a:ea typeface="Alef"/>
                <a:sym typeface="Alef"/>
              </a:rPr>
              <a:t>תרגול </a:t>
            </a:r>
          </a:p>
          <a:p>
            <a:pPr marL="800100" lvl="1" indent="-342900" algn="r" rtl="1">
              <a:spcBef>
                <a:spcPts val="800"/>
              </a:spcBef>
              <a:buFont typeface="Arial" panose="020B0604020202020204" pitchFamily="34" charset="0"/>
              <a:buChar char="•"/>
            </a:pPr>
            <a:r>
              <a:rPr lang="he-IL" sz="1200" dirty="0" smtClean="0">
                <a:solidFill>
                  <a:schemeClr val="dk1"/>
                </a:solidFill>
                <a:latin typeface="Alef"/>
                <a:ea typeface="Alef"/>
                <a:sym typeface="Alef"/>
              </a:rPr>
              <a:t>פתרון התרגול</a:t>
            </a:r>
          </a:p>
          <a:p>
            <a:pPr marL="800100" lvl="1" indent="-342900" algn="r" rtl="1">
              <a:spcBef>
                <a:spcPts val="800"/>
              </a:spcBef>
              <a:buFont typeface="Arial" panose="020B0604020202020204" pitchFamily="34" charset="0"/>
              <a:buChar char="•"/>
            </a:pPr>
            <a:r>
              <a:rPr lang="he-IL" sz="1200" dirty="0" smtClean="0">
                <a:solidFill>
                  <a:schemeClr val="dk1"/>
                </a:solidFill>
                <a:latin typeface="Alef"/>
                <a:ea typeface="Alef"/>
                <a:sym typeface="Alef"/>
              </a:rPr>
              <a:t>ניתן לחזור על הרצף פעם- פעמיים במסגרת ה- 20 דק'</a:t>
            </a:r>
          </a:p>
          <a:p>
            <a:pPr marL="800100" lvl="1" indent="-342900" algn="r" rtl="1">
              <a:spcBef>
                <a:spcPts val="800"/>
              </a:spcBef>
              <a:buFont typeface="Arial" panose="020B0604020202020204" pitchFamily="34" charset="0"/>
              <a:buChar char="•"/>
            </a:pPr>
            <a:r>
              <a:rPr lang="he-IL" sz="1200" dirty="0" smtClean="0">
                <a:solidFill>
                  <a:schemeClr val="dk1"/>
                </a:solidFill>
                <a:latin typeface="Alef"/>
                <a:ea typeface="Alef"/>
                <a:sym typeface="Alef"/>
              </a:rPr>
              <a:t>סיכום וסוף צילום (עד 5 דק')</a:t>
            </a:r>
          </a:p>
          <a:p>
            <a:pPr marL="342900" lvl="0" indent="-342900" algn="r" rtl="1">
              <a:spcBef>
                <a:spcPts val="800"/>
              </a:spcBef>
              <a:spcAft>
                <a:spcPts val="0"/>
              </a:spcAft>
              <a:buFont typeface="+mj-lt"/>
              <a:buAutoNum type="arabicPeriod"/>
            </a:pPr>
            <a:r>
              <a:rPr lang="he-IL" sz="1200" dirty="0" smtClean="0">
                <a:solidFill>
                  <a:schemeClr val="dk1"/>
                </a:solidFill>
                <a:latin typeface="Alef"/>
                <a:ea typeface="Alef"/>
                <a:sym typeface="Alef"/>
              </a:rPr>
              <a:t>משימה עצמאית בנושא השיעור (15 דק')</a:t>
            </a:r>
          </a:p>
        </p:txBody>
      </p:sp>
    </p:spTree>
    <p:extLst>
      <p:ext uri="{BB962C8B-B14F-4D97-AF65-F5344CB8AC3E}">
        <p14:creationId xmlns:p14="http://schemas.microsoft.com/office/powerpoint/2010/main" val="3140060033"/>
      </p:ext>
    </p:extLst>
  </p:cSld>
  <p:clrMap bg1="lt1" tx1="dk1" bg2="lt2" tx2="dk2" accent1="accent1" accent2="accent2" accent3="accent3" accent4="accent4" accent5="accent5" accent6="accent6" hlink="hlink" folHlink="folHlink"/>
  <p:sldLayoutIdLst>
    <p:sldLayoutId id="2147483672" r:id="rId1"/>
    <p:sldLayoutId id="2147483650" r:id="rId2"/>
    <p:sldLayoutId id="2147483653" r:id="rId3"/>
    <p:sldLayoutId id="2147483666" r:id="rId4"/>
    <p:sldLayoutId id="2147483652" r:id="rId5"/>
    <p:sldLayoutId id="2147483667" r:id="rId6"/>
    <p:sldLayoutId id="2147483669" r:id="rId7"/>
    <p:sldLayoutId id="2147483670" r:id="rId8"/>
    <p:sldLayoutId id="2147483671" r:id="rId9"/>
    <p:sldLayoutId id="2147483668" r:id="rId10"/>
    <p:sldLayoutId id="2147483665" r:id="rId11"/>
    <p:sldLayoutId id="2147483657" r:id="rId12"/>
    <p:sldLayoutId id="2147483664" r:id="rId13"/>
    <p:sldLayoutId id="2147483661" r:id="rId14"/>
    <p:sldLayoutId id="2147483649" r:id="rId15"/>
    <p:sldLayoutId id="2147483663" r:id="rId16"/>
    <p:sldLayoutId id="2147483673" r:id="rId17"/>
    <p:sldLayoutId id="2147483676" r:id="rId18"/>
  </p:sldLayoutIdLst>
  <p:txStyles>
    <p:titleStyle>
      <a:lvl1pPr algn="r" defTabSz="914400" rtl="1" eaLnBrk="1" latinLnBrk="0" hangingPunct="1">
        <a:lnSpc>
          <a:spcPct val="90000"/>
        </a:lnSpc>
        <a:spcBef>
          <a:spcPts val="800"/>
        </a:spcBef>
        <a:spcAft>
          <a:spcPts val="0"/>
        </a:spcAft>
        <a:buNone/>
        <a:defRPr sz="4400" b="0" i="0" kern="1200">
          <a:solidFill>
            <a:schemeClr val="tx1"/>
          </a:solidFill>
          <a:latin typeface="Calibri" panose="020F0502020204030204" pitchFamily="34" charset="0"/>
          <a:ea typeface="Open Sans" panose="020B0606030504020204" pitchFamily="34" charset="0"/>
          <a:cs typeface="Calibri" panose="020F0502020204030204" pitchFamily="34" charset="0"/>
        </a:defRPr>
      </a:lvl1pPr>
    </p:titleStyle>
    <p:bodyStyle>
      <a:lvl1pPr marL="0" indent="0" algn="r" defTabSz="914400" rtl="1" eaLnBrk="1" latinLnBrk="0" hangingPunct="1">
        <a:lnSpc>
          <a:spcPct val="90000"/>
        </a:lnSpc>
        <a:spcBef>
          <a:spcPts val="800"/>
        </a:spcBef>
        <a:spcAft>
          <a:spcPts val="0"/>
        </a:spcAft>
        <a:buFont typeface="+mj-lt"/>
        <a:buNone/>
        <a:defRPr sz="2800" b="0" i="0" kern="1200">
          <a:solidFill>
            <a:schemeClr val="tx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083" userDrawn="1">
          <p15:clr>
            <a:srgbClr val="F26B43"/>
          </p15:clr>
        </p15:guide>
        <p15:guide id="2" orient="horz" pos="75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5"/>
          <p:cNvSpPr txBox="1">
            <a:spLocks noGrp="1"/>
          </p:cNvSpPr>
          <p:nvPr>
            <p:ph type="body" idx="1"/>
          </p:nvPr>
        </p:nvSpPr>
        <p:spPr>
          <a:xfrm>
            <a:off x="2565199" y="3025258"/>
            <a:ext cx="7816850" cy="1067468"/>
          </a:xfrm>
          <a:prstGeom prst="rect">
            <a:avLst/>
          </a:prstGeom>
          <a:noFill/>
          <a:ln>
            <a:noFill/>
          </a:ln>
        </p:spPr>
        <p:txBody>
          <a:bodyPr spcFirstLastPara="1" wrap="square" lIns="91425" tIns="45700" rIns="91425" bIns="45700" anchor="t" anchorCtr="0">
            <a:normAutofit/>
          </a:bodyPr>
          <a:lstStyle/>
          <a:p>
            <a:pPr marL="0" lvl="0" indent="0" algn="r" rtl="1">
              <a:lnSpc>
                <a:spcPct val="90000"/>
              </a:lnSpc>
              <a:spcBef>
                <a:spcPts val="0"/>
              </a:spcBef>
              <a:spcAft>
                <a:spcPts val="0"/>
              </a:spcAft>
              <a:buClr>
                <a:schemeClr val="lt1"/>
              </a:buClr>
              <a:buSzPts val="6000"/>
              <a:buNone/>
            </a:pPr>
            <a:r>
              <a:rPr lang="x-none"/>
              <a:t>שיעור </a:t>
            </a:r>
            <a:r>
              <a:rPr lang="he-IL" dirty="0" smtClean="0"/>
              <a:t>עברית לכיתות ג'-ד'</a:t>
            </a:r>
            <a:endParaRPr dirty="0"/>
          </a:p>
          <a:p>
            <a:pPr marL="0" lvl="0" indent="0" algn="r" rtl="1">
              <a:lnSpc>
                <a:spcPct val="90000"/>
              </a:lnSpc>
              <a:spcBef>
                <a:spcPts val="800"/>
              </a:spcBef>
              <a:spcAft>
                <a:spcPts val="0"/>
              </a:spcAft>
              <a:buClr>
                <a:schemeClr val="lt1"/>
              </a:buClr>
              <a:buSzPts val="6000"/>
              <a:buNone/>
            </a:pPr>
            <a:endParaRPr dirty="0"/>
          </a:p>
        </p:txBody>
      </p:sp>
      <p:sp>
        <p:nvSpPr>
          <p:cNvPr id="239" name="Google Shape;239;p5"/>
          <p:cNvSpPr txBox="1">
            <a:spLocks noGrp="1"/>
          </p:cNvSpPr>
          <p:nvPr>
            <p:ph type="body" idx="2"/>
          </p:nvPr>
        </p:nvSpPr>
        <p:spPr>
          <a:xfrm>
            <a:off x="1306592" y="4092727"/>
            <a:ext cx="6084808" cy="976402"/>
          </a:xfrm>
          <a:prstGeom prst="rect">
            <a:avLst/>
          </a:prstGeom>
          <a:noFill/>
          <a:ln>
            <a:noFill/>
          </a:ln>
        </p:spPr>
        <p:txBody>
          <a:bodyPr spcFirstLastPara="1" wrap="square" lIns="91425" tIns="45700" rIns="91425" bIns="45700" anchor="t" anchorCtr="0">
            <a:normAutofit fontScale="92500" lnSpcReduction="20000"/>
          </a:bodyPr>
          <a:lstStyle/>
          <a:p>
            <a:pPr algn="r"/>
            <a:r>
              <a:rPr lang="he-IL" b="1" dirty="0"/>
              <a:t>נושא השיעור: סיפור תַלְמוּדִי </a:t>
            </a:r>
            <a:r>
              <a:rPr lang="he-IL" b="1" dirty="0" smtClean="0"/>
              <a:t>בנושא</a:t>
            </a:r>
            <a:endParaRPr lang="en-US" b="1" dirty="0" smtClean="0"/>
          </a:p>
          <a:p>
            <a:pPr algn="r"/>
            <a:r>
              <a:rPr lang="he-IL" b="1" dirty="0" smtClean="0"/>
              <a:t>אחריות </a:t>
            </a:r>
            <a:r>
              <a:rPr lang="he-IL" b="1" dirty="0"/>
              <a:t>היחיד </a:t>
            </a:r>
            <a:r>
              <a:rPr lang="he-IL" b="1" dirty="0" smtClean="0"/>
              <a:t>על </a:t>
            </a:r>
            <a:r>
              <a:rPr lang="he-IL" b="1" dirty="0"/>
              <a:t>רשות הרבים</a:t>
            </a:r>
          </a:p>
        </p:txBody>
      </p:sp>
      <p:pic>
        <p:nvPicPr>
          <p:cNvPr id="241" name="Google Shape;241;p5"/>
          <p:cNvPicPr preferRelativeResize="0"/>
          <p:nvPr/>
        </p:nvPicPr>
        <p:blipFill rotWithShape="1">
          <a:blip r:embed="rId3">
            <a:alphaModFix/>
          </a:blip>
          <a:srcRect/>
          <a:stretch/>
        </p:blipFill>
        <p:spPr>
          <a:xfrm rot="-2705291">
            <a:off x="3733675" y="632278"/>
            <a:ext cx="658648" cy="2212383"/>
          </a:xfrm>
          <a:prstGeom prst="rect">
            <a:avLst/>
          </a:prstGeom>
          <a:noFill/>
          <a:ln>
            <a:noFill/>
          </a:ln>
        </p:spPr>
      </p:pic>
      <p:sp>
        <p:nvSpPr>
          <p:cNvPr id="242" name="Google Shape;242;p5"/>
          <p:cNvSpPr txBox="1"/>
          <p:nvPr/>
        </p:nvSpPr>
        <p:spPr>
          <a:xfrm>
            <a:off x="2117919" y="5069128"/>
            <a:ext cx="5055767" cy="649357"/>
          </a:xfrm>
          <a:prstGeom prst="rect">
            <a:avLst/>
          </a:prstGeom>
          <a:noFill/>
          <a:ln>
            <a:noFill/>
          </a:ln>
        </p:spPr>
        <p:txBody>
          <a:bodyPr spcFirstLastPara="1" wrap="square" lIns="91425" tIns="45700" rIns="91425" bIns="45700" anchor="t" anchorCtr="0">
            <a:normAutofit/>
          </a:bodyPr>
          <a:lstStyle/>
          <a:p>
            <a:pPr marL="0" marR="0" lvl="0" indent="0" algn="r" rtl="1">
              <a:lnSpc>
                <a:spcPct val="90000"/>
              </a:lnSpc>
              <a:spcBef>
                <a:spcPts val="0"/>
              </a:spcBef>
              <a:spcAft>
                <a:spcPts val="0"/>
              </a:spcAft>
              <a:buClr>
                <a:schemeClr val="lt1"/>
              </a:buClr>
              <a:buSzPts val="3200"/>
              <a:buFont typeface="Calibri"/>
              <a:buNone/>
            </a:pPr>
            <a:r>
              <a:rPr lang="x-none" sz="3200" b="0" i="0" u="none" strike="noStrike" cap="none" dirty="0">
                <a:solidFill>
                  <a:schemeClr val="lt1"/>
                </a:solidFill>
                <a:latin typeface="Calibri"/>
                <a:ea typeface="Calibri"/>
                <a:cs typeface="Calibri"/>
                <a:sym typeface="Calibri"/>
              </a:rPr>
              <a:t>עם </a:t>
            </a:r>
            <a:r>
              <a:rPr lang="x-none" sz="3200" b="0" i="0" u="none" strike="noStrike" cap="none" dirty="0" smtClean="0">
                <a:solidFill>
                  <a:schemeClr val="lt1"/>
                </a:solidFill>
                <a:latin typeface="Calibri"/>
                <a:ea typeface="Calibri"/>
                <a:cs typeface="Calibri"/>
                <a:sym typeface="Calibri"/>
              </a:rPr>
              <a:t>המורה</a:t>
            </a:r>
            <a:r>
              <a:rPr lang="he-IL" sz="3200" b="0" i="0" u="none" strike="noStrike" cap="none" dirty="0" smtClean="0">
                <a:solidFill>
                  <a:schemeClr val="lt1"/>
                </a:solidFill>
                <a:latin typeface="Calibri"/>
                <a:ea typeface="Calibri"/>
                <a:cs typeface="Calibri"/>
                <a:sym typeface="Calibri"/>
              </a:rPr>
              <a:t>:</a:t>
            </a:r>
            <a:r>
              <a:rPr lang="x-none" sz="3200" b="0" i="0" u="none" strike="noStrike" cap="none" dirty="0" smtClean="0">
                <a:solidFill>
                  <a:schemeClr val="lt1"/>
                </a:solidFill>
                <a:latin typeface="Calibri"/>
                <a:ea typeface="Calibri"/>
                <a:cs typeface="Calibri"/>
                <a:sym typeface="Calibri"/>
              </a:rPr>
              <a:t> </a:t>
            </a:r>
            <a:r>
              <a:rPr lang="he-IL" sz="3200" b="0" i="0" u="none" strike="noStrike" cap="none" dirty="0" smtClean="0">
                <a:solidFill>
                  <a:schemeClr val="lt1"/>
                </a:solidFill>
                <a:latin typeface="Calibri"/>
                <a:ea typeface="Calibri"/>
                <a:cs typeface="Calibri"/>
                <a:sym typeface="Calibri"/>
              </a:rPr>
              <a:t>חנה אבוחצירא</a:t>
            </a:r>
            <a:endParaRPr sz="3200" b="0" i="0" u="none" strike="noStrike" cap="none" dirty="0">
              <a:solidFill>
                <a:schemeClr val="lt1"/>
              </a:solidFill>
              <a:latin typeface="Calibri"/>
              <a:ea typeface="Calibri"/>
              <a:cs typeface="Calibri"/>
              <a:sym typeface="Calibri"/>
            </a:endParaRPr>
          </a:p>
        </p:txBody>
      </p:sp>
      <p:sp>
        <p:nvSpPr>
          <p:cNvPr id="2" name="מציין מיקום טקסט 1"/>
          <p:cNvSpPr>
            <a:spLocks noGrp="1"/>
          </p:cNvSpPr>
          <p:nvPr>
            <p:ph type="body" idx="3"/>
          </p:nvPr>
        </p:nvSpPr>
        <p:spPr/>
        <p:txBody>
          <a:bodyPr>
            <a:normAutofit lnSpcReduction="10000"/>
          </a:bodyPr>
          <a:lstStyle/>
          <a:p>
            <a:endParaRPr lang="he-IL"/>
          </a:p>
        </p:txBody>
      </p:sp>
    </p:spTree>
    <p:extLst>
      <p:ext uri="{BB962C8B-B14F-4D97-AF65-F5344CB8AC3E}">
        <p14:creationId xmlns:p14="http://schemas.microsoft.com/office/powerpoint/2010/main" val="1755332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141684-0310-9045-8FE5-875F7B59C73A}"/>
              </a:ext>
            </a:extLst>
          </p:cNvPr>
          <p:cNvSpPr>
            <a:spLocks noGrp="1"/>
          </p:cNvSpPr>
          <p:nvPr>
            <p:ph type="title"/>
          </p:nvPr>
        </p:nvSpPr>
        <p:spPr/>
        <p:txBody>
          <a:bodyPr/>
          <a:lstStyle/>
          <a:p>
            <a:r>
              <a:rPr lang="he-IL" dirty="0"/>
              <a:t>מה נלמד היום?</a:t>
            </a:r>
            <a:endParaRPr lang="x-none" dirty="0"/>
          </a:p>
        </p:txBody>
      </p:sp>
      <p:sp>
        <p:nvSpPr>
          <p:cNvPr id="5" name="Content Placeholder 4">
            <a:extLst>
              <a:ext uri="{FF2B5EF4-FFF2-40B4-BE49-F238E27FC236}">
                <a16:creationId xmlns:a16="http://schemas.microsoft.com/office/drawing/2014/main" id="{2D29BB97-9D9B-B04B-A130-6148BC78DF1C}"/>
              </a:ext>
            </a:extLst>
          </p:cNvPr>
          <p:cNvSpPr>
            <a:spLocks noGrp="1"/>
          </p:cNvSpPr>
          <p:nvPr>
            <p:ph idx="1"/>
          </p:nvPr>
        </p:nvSpPr>
        <p:spPr>
          <a:xfrm>
            <a:off x="4514900" y="1778930"/>
            <a:ext cx="6838900" cy="3300139"/>
          </a:xfrm>
        </p:spPr>
        <p:txBody>
          <a:bodyPr>
            <a:normAutofit/>
          </a:bodyPr>
          <a:lstStyle/>
          <a:p>
            <a:pPr marL="457200" indent="-457200">
              <a:lnSpc>
                <a:spcPct val="200000"/>
              </a:lnSpc>
              <a:buFont typeface="Arial" panose="020B0604020202020204" pitchFamily="34" charset="0"/>
              <a:buChar char="•"/>
            </a:pPr>
            <a:endParaRPr lang="he-IL" sz="2400" dirty="0" smtClean="0">
              <a:solidFill>
                <a:srgbClr val="000000"/>
              </a:solidFill>
            </a:endParaRPr>
          </a:p>
          <a:p>
            <a:pPr marL="457200" indent="-457200" algn="ctr">
              <a:lnSpc>
                <a:spcPct val="110000"/>
              </a:lnSpc>
            </a:pPr>
            <a:r>
              <a:rPr lang="he-IL" sz="3600" b="1" dirty="0" smtClean="0">
                <a:solidFill>
                  <a:srgbClr val="000000"/>
                </a:solidFill>
              </a:rPr>
              <a:t>נקרא סיפור מן המקורות </a:t>
            </a:r>
            <a:r>
              <a:rPr lang="he-IL" sz="3600" b="1" dirty="0">
                <a:solidFill>
                  <a:srgbClr val="000000"/>
                </a:solidFill>
              </a:rPr>
              <a:t>היהודיים </a:t>
            </a:r>
            <a:r>
              <a:rPr lang="he-IL" sz="3600" b="1" dirty="0" smtClean="0">
                <a:solidFill>
                  <a:srgbClr val="000000"/>
                </a:solidFill>
              </a:rPr>
              <a:t>על בעל שדה, חסיד, אבנים ואחריות</a:t>
            </a:r>
          </a:p>
        </p:txBody>
      </p:sp>
      <p:pic>
        <p:nvPicPr>
          <p:cNvPr id="7" name="Picture 6">
            <a:extLst>
              <a:ext uri="{FF2B5EF4-FFF2-40B4-BE49-F238E27FC236}">
                <a16:creationId xmlns:a16="http://schemas.microsoft.com/office/drawing/2014/main" id="{DA7952BE-2EAD-6146-A1DB-1E0A94AD16D1}"/>
              </a:ext>
            </a:extLst>
          </p:cNvPr>
          <p:cNvPicPr>
            <a:picLocks noChangeAspect="1"/>
          </p:cNvPicPr>
          <p:nvPr/>
        </p:nvPicPr>
        <p:blipFill>
          <a:blip r:embed="rId3"/>
          <a:stretch>
            <a:fillRect/>
          </a:stretch>
        </p:blipFill>
        <p:spPr>
          <a:xfrm rot="8057618">
            <a:off x="290049" y="269606"/>
            <a:ext cx="1468977" cy="973310"/>
          </a:xfrm>
          <a:prstGeom prst="rect">
            <a:avLst/>
          </a:prstGeom>
        </p:spPr>
      </p:pic>
      <p:pic>
        <p:nvPicPr>
          <p:cNvPr id="9" name="Picture 8">
            <a:extLst>
              <a:ext uri="{FF2B5EF4-FFF2-40B4-BE49-F238E27FC236}">
                <a16:creationId xmlns:a16="http://schemas.microsoft.com/office/drawing/2014/main" id="{71839C5F-83A3-8449-9FEF-5203C8AED21E}"/>
              </a:ext>
            </a:extLst>
          </p:cNvPr>
          <p:cNvPicPr>
            <a:picLocks noChangeAspect="1"/>
          </p:cNvPicPr>
          <p:nvPr/>
        </p:nvPicPr>
        <p:blipFill>
          <a:blip r:embed="rId4"/>
          <a:stretch>
            <a:fillRect/>
          </a:stretch>
        </p:blipFill>
        <p:spPr>
          <a:xfrm>
            <a:off x="10833322" y="5810250"/>
            <a:ext cx="2082800" cy="2095500"/>
          </a:xfrm>
          <a:prstGeom prst="rect">
            <a:avLst/>
          </a:prstGeom>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140" y="0"/>
            <a:ext cx="429629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98058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8CDB7D-7B3E-EF45-982F-5AD116333E56}"/>
              </a:ext>
            </a:extLst>
          </p:cNvPr>
          <p:cNvSpPr>
            <a:spLocks noGrp="1"/>
          </p:cNvSpPr>
          <p:nvPr>
            <p:ph type="title"/>
          </p:nvPr>
        </p:nvSpPr>
        <p:spPr/>
        <p:txBody>
          <a:bodyPr/>
          <a:lstStyle/>
          <a:p>
            <a:r>
              <a:rPr lang="he-IL" dirty="0"/>
              <a:t>מה להביא לשיעור?</a:t>
            </a:r>
            <a:endParaRPr lang="x-none" dirty="0"/>
          </a:p>
        </p:txBody>
      </p:sp>
      <p:pic>
        <p:nvPicPr>
          <p:cNvPr id="8" name="Picture 3" descr="https://lh5.googleusercontent.com/7xQchnRuOUJbyFAyyHdllavqvQUFOSCV7l5Kzy1Rmeboi9xefgg8yDF0ng5ESkxi3tC9_i9ER1BmBYOOTMhmhaxTzBz8ILJQxn_c__0Qg9cKcVB64VGmWAAtIhTRT7NF">
            <a:extLst>
              <a:ext uri="{FF2B5EF4-FFF2-40B4-BE49-F238E27FC236}">
                <a16:creationId xmlns:a16="http://schemas.microsoft.com/office/drawing/2014/main" id="{A4B69755-66B7-4BD3-B22A-3EF8B5DE8B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24583" y="2046629"/>
            <a:ext cx="1842299" cy="285670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ttps://lh4.googleusercontent.com/iGTl96Eygo7-oid1H3ZWWYhb5HWAynyOs2KLWGGMeuEgHeu4cFLof2g-jYLOscV4q-879K-lfjkP4Swnmj_UGZsWTDspF4AbUz1XGd30Tf1KKpiEXhvx6NLF17Q1F5VY">
            <a:extLst>
              <a:ext uri="{FF2B5EF4-FFF2-40B4-BE49-F238E27FC236}">
                <a16:creationId xmlns:a16="http://schemas.microsoft.com/office/drawing/2014/main" id="{FBFC260D-BF96-439A-8693-6B40C73C20B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3163394" y="2875234"/>
            <a:ext cx="2848941" cy="1191731"/>
          </a:xfrm>
          <a:prstGeom prst="rect">
            <a:avLst/>
          </a:prstGeom>
          <a:noFill/>
          <a:extLst>
            <a:ext uri="{909E8E84-426E-40DD-AFC4-6F175D3DCCD1}">
              <a14:hiddenFill xmlns:a14="http://schemas.microsoft.com/office/drawing/2010/main">
                <a:solidFill>
                  <a:srgbClr val="FFFFFF"/>
                </a:solidFill>
              </a14:hiddenFill>
            </a:ext>
          </a:extLst>
        </p:spPr>
      </p:pic>
      <p:pic>
        <p:nvPicPr>
          <p:cNvPr id="5" name="1min_final" descr="1min_final">
            <a:hlinkClick r:id="" action="ppaction://media"/>
            <a:extLst>
              <a:ext uri="{FF2B5EF4-FFF2-40B4-BE49-F238E27FC236}">
                <a16:creationId xmlns:a16="http://schemas.microsoft.com/office/drawing/2014/main" id="{B09C1F5E-E59C-AA46-B5C1-1B6F1A66EFCE}"/>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921770" y="861032"/>
            <a:ext cx="1540938" cy="549601"/>
          </a:xfrm>
          <a:prstGeom prst="rect">
            <a:avLst/>
          </a:prstGeom>
        </p:spPr>
      </p:pic>
    </p:spTree>
    <p:extLst>
      <p:ext uri="{BB962C8B-B14F-4D97-AF65-F5344CB8AC3E}">
        <p14:creationId xmlns:p14="http://schemas.microsoft.com/office/powerpoint/2010/main" val="1356369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48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8CDB7D-7B3E-EF45-982F-5AD116333E56}"/>
              </a:ext>
            </a:extLst>
          </p:cNvPr>
          <p:cNvSpPr>
            <a:spLocks noGrp="1"/>
          </p:cNvSpPr>
          <p:nvPr>
            <p:ph type="title"/>
          </p:nvPr>
        </p:nvSpPr>
        <p:spPr>
          <a:xfrm>
            <a:off x="306388" y="723106"/>
            <a:ext cx="10515600" cy="1325563"/>
          </a:xfrm>
        </p:spPr>
        <p:txBody>
          <a:bodyPr>
            <a:noAutofit/>
          </a:bodyPr>
          <a:lstStyle/>
          <a:p>
            <a:pPr algn="ctr"/>
            <a:r>
              <a:rPr lang="he-IL" sz="4800" b="1" dirty="0" smtClean="0"/>
              <a:t>מה רואים בתמונות? </a:t>
            </a:r>
            <a:r>
              <a:rPr lang="he-IL" sz="4800" dirty="0" smtClean="0"/>
              <a:t/>
            </a:r>
            <a:br>
              <a:rPr lang="he-IL" sz="4800" dirty="0" smtClean="0"/>
            </a:br>
            <a:r>
              <a:rPr lang="he-IL" sz="4800" b="1" dirty="0" smtClean="0">
                <a:solidFill>
                  <a:schemeClr val="accent6">
                    <a:lumMod val="75000"/>
                  </a:schemeClr>
                </a:solidFill>
              </a:rPr>
              <a:t>מה דעתכם?</a:t>
            </a:r>
            <a:endParaRPr lang="x-none" sz="4800" b="1" dirty="0">
              <a:solidFill>
                <a:schemeClr val="accent6">
                  <a:lumMod val="75000"/>
                </a:schemeClr>
              </a:solidFill>
            </a:endParaRPr>
          </a:p>
        </p:txBody>
      </p:sp>
      <p:pic>
        <p:nvPicPr>
          <p:cNvPr id="1027" name="Picture 3"/>
          <p:cNvPicPr>
            <a:picLocks noChangeAspect="1" noChangeArrowheads="1"/>
          </p:cNvPicPr>
          <p:nvPr/>
        </p:nvPicPr>
        <p:blipFill>
          <a:blip r:embed="rId3"/>
          <a:srcRect l="42639" t="48444" r="20278" b="20000"/>
          <a:stretch>
            <a:fillRect/>
          </a:stretch>
        </p:blipFill>
        <p:spPr bwMode="auto">
          <a:xfrm>
            <a:off x="1276351" y="2182019"/>
            <a:ext cx="9391650" cy="429498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356369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08881"/>
            <a:ext cx="12191999" cy="5249119"/>
          </a:xfrm>
          <a:prstGeom prst="rect">
            <a:avLst/>
          </a:prstGeom>
          <a:solidFill>
            <a:schemeClr val="accent1">
              <a:alpha val="40000"/>
            </a:schemeClr>
          </a:solidFill>
          <a:ln>
            <a:noFill/>
          </a:ln>
          <a:extLst/>
        </p:spPr>
      </p:pic>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a:xfrm>
            <a:off x="3617846" y="724262"/>
            <a:ext cx="8280000" cy="720000"/>
          </a:xfrm>
        </p:spPr>
        <p:txBody>
          <a:bodyPr>
            <a:normAutofit/>
          </a:bodyPr>
          <a:lstStyle/>
          <a:p>
            <a:r>
              <a:rPr lang="he-IL" dirty="0" smtClean="0"/>
              <a:t>מטרת השיעור</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4"/>
          <a:stretch>
            <a:fillRect/>
          </a:stretch>
        </p:blipFill>
        <p:spPr>
          <a:xfrm>
            <a:off x="3617846" y="13562"/>
            <a:ext cx="1017545" cy="1070700"/>
          </a:xfrm>
          <a:prstGeom prst="rect">
            <a:avLst/>
          </a:prstGeom>
        </p:spPr>
      </p:pic>
      <p:sp>
        <p:nvSpPr>
          <p:cNvPr id="7" name="Text Placeholder 5">
            <a:extLst>
              <a:ext uri="{FF2B5EF4-FFF2-40B4-BE49-F238E27FC236}">
                <a16:creationId xmlns:a16="http://schemas.microsoft.com/office/drawing/2014/main" id="{23447C36-6132-374D-A58E-2AEC5E22D03D}"/>
              </a:ext>
            </a:extLst>
          </p:cNvPr>
          <p:cNvSpPr txBox="1">
            <a:spLocks/>
          </p:cNvSpPr>
          <p:nvPr/>
        </p:nvSpPr>
        <p:spPr>
          <a:xfrm>
            <a:off x="1139835" y="1964724"/>
            <a:ext cx="7880597" cy="2928552"/>
          </a:xfrm>
          <a:prstGeom prst="rect">
            <a:avLst/>
          </a:prstGeom>
        </p:spPr>
        <p:txBody>
          <a:bodyPr vert="horz" lIns="91440" tIns="45720" rIns="91440" bIns="45720" rtlCol="0">
            <a:normAutofit/>
          </a:bodyPr>
          <a:lstStyle>
            <a:lvl1pPr marL="0" indent="0" algn="ctr" defTabSz="914400" rtl="1" eaLnBrk="1" latinLnBrk="0" hangingPunct="1">
              <a:lnSpc>
                <a:spcPct val="90000"/>
              </a:lnSpc>
              <a:spcBef>
                <a:spcPts val="800"/>
              </a:spcBef>
              <a:spcAft>
                <a:spcPts val="0"/>
              </a:spcAft>
              <a:buFont typeface="+mj-lt"/>
              <a:buNone/>
              <a:defRPr sz="3600" b="0" i="0" kern="1200">
                <a:solidFill>
                  <a:schemeClr val="tx1"/>
                </a:solidFill>
                <a:latin typeface="Calibri" panose="020F0502020204030204" pitchFamily="34" charset="0"/>
                <a:ea typeface="+mn-ea"/>
                <a:cs typeface="Calibri" panose="020F0502020204030204" pitchFamily="34" charset="0"/>
              </a:defRPr>
            </a:lvl1pPr>
            <a:lvl2pPr marL="457200" indent="0" algn="ctr" defTabSz="914400" rtl="1" eaLnBrk="1" latinLnBrk="0" hangingPunct="1">
              <a:lnSpc>
                <a:spcPct val="90000"/>
              </a:lnSpc>
              <a:spcBef>
                <a:spcPts val="800"/>
              </a:spcBef>
              <a:buFont typeface="Arial" panose="020B0604020202020204" pitchFamily="34" charset="0"/>
              <a:buNone/>
              <a:defRPr sz="2400" b="0" i="0" kern="1200">
                <a:solidFill>
                  <a:schemeClr val="tx1"/>
                </a:solidFill>
                <a:latin typeface="Calibri" panose="020F0502020204030204" pitchFamily="34" charset="0"/>
                <a:ea typeface="+mn-ea"/>
                <a:cs typeface="Calibri" panose="020F0502020204030204" pitchFamily="34" charset="0"/>
              </a:defRPr>
            </a:lvl2pPr>
            <a:lvl3pPr marL="914400" indent="0" algn="ctr" defTabSz="914400" rtl="1" eaLnBrk="1" latinLnBrk="0" hangingPunct="1">
              <a:lnSpc>
                <a:spcPct val="90000"/>
              </a:lnSpc>
              <a:spcBef>
                <a:spcPts val="500"/>
              </a:spcBef>
              <a:buFont typeface="Arial" panose="020B0604020202020204" pitchFamily="34" charset="0"/>
              <a:buNone/>
              <a:defRPr sz="2000" b="0" i="0" kern="1200">
                <a:solidFill>
                  <a:schemeClr val="tx1"/>
                </a:solidFill>
                <a:latin typeface="Calibri" panose="020F0502020204030204" pitchFamily="34" charset="0"/>
                <a:ea typeface="+mn-ea"/>
                <a:cs typeface="Calibri" panose="020F0502020204030204" pitchFamily="34" charset="0"/>
              </a:defRPr>
            </a:lvl3pPr>
            <a:lvl4pPr marL="1371600" indent="0" algn="ctr" defTabSz="914400" rtl="1" eaLnBrk="1" latinLnBrk="0" hangingPunct="1">
              <a:lnSpc>
                <a:spcPct val="90000"/>
              </a:lnSpc>
              <a:spcBef>
                <a:spcPts val="500"/>
              </a:spcBef>
              <a:buFont typeface="Arial" panose="020B0604020202020204" pitchFamily="34" charset="0"/>
              <a:buNone/>
              <a:defRPr sz="1800" b="0" i="0" kern="1200">
                <a:solidFill>
                  <a:schemeClr val="tx1"/>
                </a:solidFill>
                <a:latin typeface="Calibri" panose="020F0502020204030204" pitchFamily="34" charset="0"/>
                <a:ea typeface="+mn-ea"/>
                <a:cs typeface="Calibri" panose="020F0502020204030204" pitchFamily="34" charset="0"/>
              </a:defRPr>
            </a:lvl4pPr>
            <a:lvl5pPr marL="1828800" indent="0" algn="ctr" defTabSz="914400" rtl="1" eaLnBrk="1" latinLnBrk="0" hangingPunct="1">
              <a:lnSpc>
                <a:spcPct val="90000"/>
              </a:lnSpc>
              <a:spcBef>
                <a:spcPts val="500"/>
              </a:spcBef>
              <a:buFont typeface="Arial" panose="020B0604020202020204" pitchFamily="34" charset="0"/>
              <a:buNone/>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he-IL" sz="2400" b="1" dirty="0" smtClean="0"/>
          </a:p>
        </p:txBody>
      </p:sp>
      <p:sp>
        <p:nvSpPr>
          <p:cNvPr id="4" name="מלבן 3"/>
          <p:cNvSpPr/>
          <p:nvPr/>
        </p:nvSpPr>
        <p:spPr>
          <a:xfrm>
            <a:off x="304800" y="2193324"/>
            <a:ext cx="7181850" cy="4524315"/>
          </a:xfrm>
          <a:prstGeom prst="rect">
            <a:avLst/>
          </a:prstGeom>
          <a:noFill/>
        </p:spPr>
        <p:txBody>
          <a:bodyPr wrap="square" lIns="91440" tIns="45720" rIns="91440" bIns="45720">
            <a:spAutoFit/>
          </a:bodyPr>
          <a:lstStyle/>
          <a:p>
            <a:pPr algn="r">
              <a:lnSpc>
                <a:spcPct val="150000"/>
              </a:lnSpc>
            </a:pPr>
            <a:r>
              <a:rPr lang="he-IL" sz="3200" b="1" dirty="0" smtClean="0">
                <a:ln w="0"/>
                <a:solidFill>
                  <a:srgbClr val="000000"/>
                </a:solidFill>
                <a:effectLst>
                  <a:outerShdw blurRad="38100" dist="25400" dir="5400000" algn="ctr" rotWithShape="0">
                    <a:srgbClr val="6E747A">
                      <a:alpha val="43000"/>
                    </a:srgbClr>
                  </a:outerShdw>
                </a:effectLst>
                <a:cs typeface="Calibri" panose="020F0502020204030204" pitchFamily="34" charset="0"/>
              </a:rPr>
              <a:t>לקרוא </a:t>
            </a:r>
            <a:r>
              <a:rPr lang="he-IL" sz="3200" b="1" dirty="0">
                <a:ln w="0"/>
                <a:solidFill>
                  <a:srgbClr val="000000"/>
                </a:solidFill>
                <a:effectLst>
                  <a:outerShdw blurRad="38100" dist="25400" dir="5400000" algn="ctr" rotWithShape="0">
                    <a:srgbClr val="6E747A">
                      <a:alpha val="43000"/>
                    </a:srgbClr>
                  </a:outerShdw>
                </a:effectLst>
                <a:cs typeface="Calibri" panose="020F0502020204030204" pitchFamily="34" charset="0"/>
              </a:rPr>
              <a:t>ולהבין סיפור תַלְמוּדִי </a:t>
            </a:r>
            <a:r>
              <a:rPr lang="he-IL" sz="3200" b="1" dirty="0" smtClean="0">
                <a:ln w="0"/>
                <a:solidFill>
                  <a:srgbClr val="000000"/>
                </a:solidFill>
                <a:effectLst>
                  <a:outerShdw blurRad="38100" dist="25400" dir="5400000" algn="ctr" rotWithShape="0">
                    <a:srgbClr val="6E747A">
                      <a:alpha val="43000"/>
                    </a:srgbClr>
                  </a:outerShdw>
                </a:effectLst>
                <a:cs typeface="Calibri" panose="020F0502020204030204" pitchFamily="34" charset="0"/>
              </a:rPr>
              <a:t>מעניין. </a:t>
            </a:r>
            <a:endParaRPr lang="he-IL" sz="3200" b="1" dirty="0">
              <a:ln w="0"/>
              <a:solidFill>
                <a:srgbClr val="000000"/>
              </a:solidFill>
              <a:effectLst>
                <a:outerShdw blurRad="38100" dist="25400" dir="5400000" algn="ctr" rotWithShape="0">
                  <a:srgbClr val="6E747A">
                    <a:alpha val="43000"/>
                  </a:srgbClr>
                </a:outerShdw>
              </a:effectLst>
              <a:cs typeface="Calibri" panose="020F0502020204030204" pitchFamily="34" charset="0"/>
            </a:endParaRPr>
          </a:p>
          <a:p>
            <a:pPr algn="r">
              <a:lnSpc>
                <a:spcPct val="150000"/>
              </a:lnSpc>
            </a:pPr>
            <a:r>
              <a:rPr lang="he-IL" sz="3200" b="1" dirty="0">
                <a:ln w="0"/>
                <a:solidFill>
                  <a:srgbClr val="000000"/>
                </a:solidFill>
                <a:effectLst>
                  <a:outerShdw blurRad="38100" dist="25400" dir="5400000" algn="ctr" rotWithShape="0">
                    <a:srgbClr val="6E747A">
                      <a:alpha val="43000"/>
                    </a:srgbClr>
                  </a:outerShdw>
                </a:effectLst>
                <a:cs typeface="Calibri" panose="020F0502020204030204" pitchFamily="34" charset="0"/>
              </a:rPr>
              <a:t>להכיר את דרך הכתיבה </a:t>
            </a:r>
            <a:r>
              <a:rPr lang="he-IL" sz="3200" b="1" dirty="0" smtClean="0">
                <a:ln w="0"/>
                <a:solidFill>
                  <a:srgbClr val="000000"/>
                </a:solidFill>
                <a:effectLst>
                  <a:outerShdw blurRad="38100" dist="25400" dir="5400000" algn="ctr" rotWithShape="0">
                    <a:srgbClr val="6E747A">
                      <a:alpha val="43000"/>
                    </a:srgbClr>
                  </a:outerShdw>
                </a:effectLst>
                <a:cs typeface="Calibri" panose="020F0502020204030204" pitchFamily="34" charset="0"/>
              </a:rPr>
              <a:t>של סיפור </a:t>
            </a:r>
            <a:r>
              <a:rPr lang="he-IL" sz="3200" b="1" dirty="0">
                <a:ln w="0"/>
                <a:solidFill>
                  <a:srgbClr val="000000"/>
                </a:solidFill>
                <a:effectLst>
                  <a:outerShdw blurRad="38100" dist="25400" dir="5400000" algn="ctr" rotWithShape="0">
                    <a:srgbClr val="6E747A">
                      <a:alpha val="43000"/>
                    </a:srgbClr>
                  </a:outerShdw>
                </a:effectLst>
                <a:cs typeface="Calibri" panose="020F0502020204030204" pitchFamily="34" charset="0"/>
              </a:rPr>
              <a:t>תַלְמוּדִי</a:t>
            </a:r>
            <a:r>
              <a:rPr lang="he-IL" sz="3200" b="1" dirty="0" smtClean="0">
                <a:ln w="0"/>
                <a:solidFill>
                  <a:srgbClr val="000000"/>
                </a:solidFill>
                <a:effectLst>
                  <a:outerShdw blurRad="38100" dist="25400" dir="5400000" algn="ctr" rotWithShape="0">
                    <a:srgbClr val="6E747A">
                      <a:alpha val="43000"/>
                    </a:srgbClr>
                  </a:outerShdw>
                </a:effectLst>
                <a:cs typeface="Calibri" panose="020F0502020204030204" pitchFamily="34" charset="0"/>
              </a:rPr>
              <a:t>.</a:t>
            </a:r>
          </a:p>
          <a:p>
            <a:pPr algn="r">
              <a:lnSpc>
                <a:spcPct val="150000"/>
              </a:lnSpc>
            </a:pPr>
            <a:r>
              <a:rPr lang="he-IL" sz="3200" b="1" dirty="0" smtClean="0">
                <a:ln w="0"/>
                <a:solidFill>
                  <a:srgbClr val="000000"/>
                </a:solidFill>
                <a:effectLst>
                  <a:outerShdw blurRad="38100" dist="25400" dir="5400000" algn="ctr" rotWithShape="0">
                    <a:srgbClr val="6E747A">
                      <a:alpha val="43000"/>
                    </a:srgbClr>
                  </a:outerShdw>
                </a:effectLst>
                <a:cs typeface="Calibri" panose="020F0502020204030204" pitchFamily="34" charset="0"/>
              </a:rPr>
              <a:t>להבין </a:t>
            </a:r>
            <a:r>
              <a:rPr lang="he-IL" sz="3200" b="1" dirty="0">
                <a:ln w="0"/>
                <a:solidFill>
                  <a:srgbClr val="000000"/>
                </a:solidFill>
                <a:effectLst>
                  <a:outerShdw blurRad="38100" dist="25400" dir="5400000" algn="ctr" rotWithShape="0">
                    <a:srgbClr val="6E747A">
                      <a:alpha val="43000"/>
                    </a:srgbClr>
                  </a:outerShdw>
                </a:effectLst>
                <a:cs typeface="Calibri" panose="020F0502020204030204" pitchFamily="34" charset="0"/>
              </a:rPr>
              <a:t>את העברית התַלְמוּדִית - לשון </a:t>
            </a:r>
            <a:r>
              <a:rPr lang="he-IL" sz="3200" b="1" dirty="0" smtClean="0">
                <a:ln w="0"/>
                <a:solidFill>
                  <a:srgbClr val="000000"/>
                </a:solidFill>
                <a:effectLst>
                  <a:outerShdw blurRad="38100" dist="25400" dir="5400000" algn="ctr" rotWithShape="0">
                    <a:srgbClr val="6E747A">
                      <a:alpha val="43000"/>
                    </a:srgbClr>
                  </a:outerShdw>
                </a:effectLst>
                <a:cs typeface="Calibri" panose="020F0502020204030204" pitchFamily="34" charset="0"/>
              </a:rPr>
              <a:t>חכמים.</a:t>
            </a:r>
            <a:endParaRPr lang="he-IL" sz="3200" b="1" dirty="0">
              <a:ln w="0"/>
              <a:solidFill>
                <a:srgbClr val="000000"/>
              </a:solidFill>
              <a:effectLst>
                <a:outerShdw blurRad="38100" dist="25400" dir="5400000" algn="ctr" rotWithShape="0">
                  <a:srgbClr val="6E747A">
                    <a:alpha val="43000"/>
                  </a:srgbClr>
                </a:outerShdw>
              </a:effectLst>
              <a:cs typeface="Calibri" panose="020F0502020204030204" pitchFamily="34" charset="0"/>
            </a:endParaRPr>
          </a:p>
          <a:p>
            <a:pPr algn="r">
              <a:lnSpc>
                <a:spcPct val="150000"/>
              </a:lnSpc>
            </a:pPr>
            <a:r>
              <a:rPr lang="he-IL" sz="3200" b="1" dirty="0">
                <a:ln w="0"/>
                <a:solidFill>
                  <a:srgbClr val="000000"/>
                </a:solidFill>
                <a:effectLst>
                  <a:outerShdw blurRad="38100" dist="25400" dir="5400000" algn="ctr" rotWithShape="0">
                    <a:srgbClr val="6E747A">
                      <a:alpha val="43000"/>
                    </a:srgbClr>
                  </a:outerShdw>
                </a:effectLst>
                <a:cs typeface="Calibri" panose="020F0502020204030204" pitchFamily="34" charset="0"/>
              </a:rPr>
              <a:t>להעמיק במוסר ההשכל שעולה מן </a:t>
            </a:r>
            <a:r>
              <a:rPr lang="he-IL" sz="3200" b="1" dirty="0" smtClean="0">
                <a:ln w="0"/>
                <a:solidFill>
                  <a:srgbClr val="000000"/>
                </a:solidFill>
                <a:effectLst>
                  <a:outerShdw blurRad="38100" dist="25400" dir="5400000" algn="ctr" rotWithShape="0">
                    <a:srgbClr val="6E747A">
                      <a:alpha val="43000"/>
                    </a:srgbClr>
                  </a:outerShdw>
                </a:effectLst>
                <a:cs typeface="Calibri" panose="020F0502020204030204" pitchFamily="34" charset="0"/>
              </a:rPr>
              <a:t>הסיפור</a:t>
            </a:r>
            <a:r>
              <a:rPr lang="he-IL" sz="3200" b="1" dirty="0" smtClean="0">
                <a:ln w="0"/>
                <a:solidFill>
                  <a:srgbClr val="000000"/>
                </a:solidFill>
                <a:effectLst>
                  <a:outerShdw blurRad="38100" dist="25400" dir="5400000" algn="ctr" rotWithShape="0">
                    <a:srgbClr val="6E747A">
                      <a:alpha val="43000"/>
                    </a:srgbClr>
                  </a:outerShdw>
                </a:effectLst>
                <a:cs typeface="Calibri" panose="020F0502020204030204" pitchFamily="34" charset="0"/>
              </a:rPr>
              <a:t>.</a:t>
            </a:r>
            <a:endParaRPr lang="he-IL" sz="3200" b="1" dirty="0">
              <a:ln w="0"/>
              <a:solidFill>
                <a:srgbClr val="000000"/>
              </a:solidFill>
              <a:effectLst>
                <a:outerShdw blurRad="38100" dist="25400" dir="5400000" algn="ctr" rotWithShape="0">
                  <a:srgbClr val="6E747A">
                    <a:alpha val="43000"/>
                  </a:srgbClr>
                </a:outerShdw>
              </a:effectLst>
              <a:cs typeface="Calibri" panose="020F0502020204030204" pitchFamily="34" charset="0"/>
            </a:endParaRPr>
          </a:p>
          <a:p>
            <a:pPr algn="r">
              <a:lnSpc>
                <a:spcPct val="150000"/>
              </a:lnSpc>
            </a:pPr>
            <a:endParaRPr lang="he-IL" sz="3200" b="1" dirty="0">
              <a:ln w="0"/>
              <a:solidFill>
                <a:srgbClr val="000000"/>
              </a:solidFill>
              <a:effectLst>
                <a:outerShdw blurRad="38100" dist="25400" dir="5400000" algn="ctr" rotWithShape="0">
                  <a:srgbClr val="6E747A">
                    <a:alpha val="43000"/>
                  </a:srgbClr>
                </a:outerShdw>
              </a:effectLst>
              <a:cs typeface="Calibri" panose="020F0502020204030204" pitchFamily="34" charset="0"/>
            </a:endParaRPr>
          </a:p>
          <a:p>
            <a:pPr algn="r">
              <a:lnSpc>
                <a:spcPct val="150000"/>
              </a:lnSpc>
            </a:pPr>
            <a:endParaRPr lang="he-IL" sz="3200" b="1" cap="none" spc="0" dirty="0">
              <a:ln w="0"/>
              <a:solidFill>
                <a:srgbClr val="000000"/>
              </a:solidFill>
              <a:effectLst>
                <a:outerShdw blurRad="38100" dist="25400" dir="5400000" algn="ctr" rotWithShape="0">
                  <a:srgbClr val="6E747A">
                    <a:alpha val="43000"/>
                  </a:srgbClr>
                </a:outerShdw>
              </a:effectLst>
              <a:cs typeface="Calibri" panose="020F0502020204030204" pitchFamily="34" charset="0"/>
            </a:endParaRPr>
          </a:p>
        </p:txBody>
      </p:sp>
    </p:spTree>
    <p:extLst>
      <p:ext uri="{BB962C8B-B14F-4D97-AF65-F5344CB8AC3E}">
        <p14:creationId xmlns:p14="http://schemas.microsoft.com/office/powerpoint/2010/main" val="2886503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 calcmode="lin" valueType="num">
                                      <p:cBhvr additive="base">
                                        <p:cTn id="2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anim calcmode="lin" valueType="num">
                                      <p:cBhvr additive="base">
                                        <p:cTn id="31"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smtClean="0"/>
              <a:t>מהו </a:t>
            </a:r>
            <a:r>
              <a:rPr lang="he-IL" dirty="0"/>
              <a:t>"תַלְמוּד"? </a:t>
            </a:r>
            <a:r>
              <a:rPr lang="he-IL" dirty="0" smtClean="0"/>
              <a:t>מהו "סיפור תַלְמוּדי"?</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4648200" y="1724628"/>
            <a:ext cx="7274011" cy="4815068"/>
          </a:xfrm>
        </p:spPr>
        <p:txBody>
          <a:bodyPr>
            <a:normAutofit/>
          </a:bodyPr>
          <a:lstStyle/>
          <a:p>
            <a:r>
              <a:rPr lang="he-IL" sz="4000" b="1" dirty="0" smtClean="0">
                <a:solidFill>
                  <a:srgbClr val="0000FF"/>
                </a:solidFill>
              </a:rPr>
              <a:t>התלמוד</a:t>
            </a:r>
            <a:r>
              <a:rPr lang="he-IL" sz="4000" b="1" dirty="0" smtClean="0">
                <a:solidFill>
                  <a:srgbClr val="000000"/>
                </a:solidFill>
              </a:rPr>
              <a:t> – מהו?</a:t>
            </a:r>
          </a:p>
          <a:p>
            <a:pPr lvl="0">
              <a:lnSpc>
                <a:spcPct val="170000"/>
              </a:lnSpc>
            </a:pPr>
            <a:r>
              <a:rPr lang="he-IL" sz="3000" b="1" dirty="0">
                <a:solidFill>
                  <a:srgbClr val="000000"/>
                </a:solidFill>
              </a:rPr>
              <a:t>התלמוד </a:t>
            </a:r>
            <a:r>
              <a:rPr lang="he-IL" sz="3000" b="1" dirty="0" smtClean="0">
                <a:solidFill>
                  <a:srgbClr val="000000"/>
                </a:solidFill>
              </a:rPr>
              <a:t>הוא ספר יסוד בתרבות היהודית. </a:t>
            </a:r>
            <a:r>
              <a:rPr lang="he-IL" sz="3000" b="1" dirty="0">
                <a:solidFill>
                  <a:srgbClr val="000000"/>
                </a:solidFill>
              </a:rPr>
              <a:t>בתלמוד משולבים סיפורי </a:t>
            </a:r>
            <a:r>
              <a:rPr lang="he-IL" sz="3000" b="1" dirty="0" smtClean="0">
                <a:solidFill>
                  <a:srgbClr val="000000"/>
                </a:solidFill>
              </a:rPr>
              <a:t>מעשה וסיפורי </a:t>
            </a:r>
            <a:r>
              <a:rPr lang="he-IL" sz="3000" b="1" dirty="0">
                <a:solidFill>
                  <a:srgbClr val="000000"/>
                </a:solidFill>
              </a:rPr>
              <a:t>חכמים, </a:t>
            </a:r>
            <a:r>
              <a:rPr lang="he-IL" sz="3000" b="1" dirty="0" smtClean="0">
                <a:solidFill>
                  <a:srgbClr val="000000"/>
                </a:solidFill>
              </a:rPr>
              <a:t>שבהם </a:t>
            </a:r>
            <a:r>
              <a:rPr lang="he-IL" sz="3000" b="1" dirty="0">
                <a:solidFill>
                  <a:srgbClr val="000000"/>
                </a:solidFill>
              </a:rPr>
              <a:t>מצויים דברי חכמה ומוסר, ורעיונות עמוקים. </a:t>
            </a:r>
          </a:p>
          <a:p>
            <a:pPr lvl="0">
              <a:lnSpc>
                <a:spcPct val="170000"/>
              </a:lnSpc>
            </a:pPr>
            <a:r>
              <a:rPr lang="he-IL" sz="3000" b="1" dirty="0">
                <a:solidFill>
                  <a:srgbClr val="000000"/>
                </a:solidFill>
              </a:rPr>
              <a:t>התלמוד הוא טקסט </a:t>
            </a:r>
            <a:r>
              <a:rPr lang="he-IL" sz="3200" b="1" dirty="0">
                <a:solidFill>
                  <a:srgbClr val="0070C0"/>
                </a:solidFill>
              </a:rPr>
              <a:t>עתיק יומין</a:t>
            </a:r>
            <a:r>
              <a:rPr lang="he-IL" sz="2400" b="1" dirty="0">
                <a:solidFill>
                  <a:srgbClr val="000000"/>
                </a:solidFill>
              </a:rPr>
              <a:t>. </a:t>
            </a:r>
            <a:r>
              <a:rPr lang="he-IL" sz="3000" b="1" dirty="0">
                <a:solidFill>
                  <a:srgbClr val="000000"/>
                </a:solidFill>
              </a:rPr>
              <a:t>הוא חובר במאות השלישית עד החמישית </a:t>
            </a:r>
            <a:r>
              <a:rPr lang="he-IL" sz="3000" b="1" dirty="0">
                <a:solidFill>
                  <a:srgbClr val="000000"/>
                </a:solidFill>
              </a:rPr>
              <a:t>לספירה</a:t>
            </a:r>
            <a:r>
              <a:rPr lang="he-IL" sz="2400" b="1" dirty="0" smtClean="0">
                <a:solidFill>
                  <a:srgbClr val="000000"/>
                </a:solidFill>
              </a:rPr>
              <a:t>.</a:t>
            </a:r>
            <a:endParaRPr lang="he-IL" sz="4000" b="1" dirty="0" smtClean="0">
              <a:solidFill>
                <a:srgbClr val="000000"/>
              </a:solidFill>
            </a:endParaRP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1162865" y="127776"/>
            <a:ext cx="1017545" cy="1070700"/>
          </a:xfrm>
          <a:prstGeom prst="rect">
            <a:avLst/>
          </a:prstGeom>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266951"/>
            <a:ext cx="4400550" cy="32194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11991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smtClean="0"/>
              <a:t>רגע לפני הסיפור: שאלה למחשבה</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7" name="מציין מיקום תוכן 1"/>
          <p:cNvSpPr txBox="1">
            <a:spLocks/>
          </p:cNvSpPr>
          <p:nvPr/>
        </p:nvSpPr>
        <p:spPr>
          <a:xfrm>
            <a:off x="5078627" y="1918390"/>
            <a:ext cx="6699716" cy="4767263"/>
          </a:xfrm>
          <a:prstGeom prst="rect">
            <a:avLst/>
          </a:prstGeom>
        </p:spPr>
        <p:txBody>
          <a:bodyPr>
            <a:normAutofit/>
          </a:bodyPr>
          <a:lstStyle>
            <a:lvl1pPr marL="0" indent="0" algn="r" defTabSz="914400" rtl="1" eaLnBrk="1" latinLnBrk="0" hangingPunct="1">
              <a:lnSpc>
                <a:spcPct val="90000"/>
              </a:lnSpc>
              <a:spcBef>
                <a:spcPts val="800"/>
              </a:spcBef>
              <a:spcAft>
                <a:spcPts val="0"/>
              </a:spcAft>
              <a:buFont typeface="+mj-lt"/>
              <a:buNone/>
              <a:defRPr sz="2800" b="0" i="0" kern="1200">
                <a:solidFill>
                  <a:schemeClr val="tx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he-IL" sz="4400" b="1" dirty="0" smtClean="0">
              <a:solidFill>
                <a:srgbClr val="000000"/>
              </a:solidFill>
            </a:endParaRP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918390"/>
            <a:ext cx="12192000" cy="49396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מלבן 1"/>
          <p:cNvSpPr/>
          <p:nvPr/>
        </p:nvSpPr>
        <p:spPr>
          <a:xfrm>
            <a:off x="876300" y="2352194"/>
            <a:ext cx="10134600" cy="1077218"/>
          </a:xfrm>
          <a:prstGeom prst="rect">
            <a:avLst/>
          </a:prstGeom>
        </p:spPr>
        <p:txBody>
          <a:bodyPr wrap="square">
            <a:spAutoFit/>
          </a:bodyPr>
          <a:lstStyle/>
          <a:p>
            <a:pPr lvl="0" algn="ctr"/>
            <a:r>
              <a:rPr lang="he-IL" sz="3200" b="1" dirty="0">
                <a:solidFill>
                  <a:srgbClr val="424242">
                    <a:lumMod val="50000"/>
                  </a:srgbClr>
                </a:solidFill>
                <a:cs typeface="Calibri" panose="020F0502020204030204" pitchFamily="34" charset="0"/>
              </a:rPr>
              <a:t>אדם עובר בדרך ורואה איש </a:t>
            </a:r>
            <a:r>
              <a:rPr lang="he-IL" sz="3200" b="1" dirty="0" smtClean="0">
                <a:solidFill>
                  <a:srgbClr val="424242">
                    <a:lumMod val="50000"/>
                  </a:srgbClr>
                </a:solidFill>
                <a:cs typeface="Calibri" panose="020F0502020204030204" pitchFamily="34" charset="0"/>
              </a:rPr>
              <a:t>המפנה </a:t>
            </a:r>
            <a:r>
              <a:rPr lang="he-IL" sz="3200" b="1" dirty="0">
                <a:solidFill>
                  <a:srgbClr val="424242">
                    <a:lumMod val="50000"/>
                  </a:srgbClr>
                </a:solidFill>
                <a:cs typeface="Calibri" panose="020F0502020204030204" pitchFamily="34" charset="0"/>
              </a:rPr>
              <a:t>אבנים ומשליך אותן מחצרו הפרטית לשטח הציבורי. </a:t>
            </a:r>
          </a:p>
        </p:txBody>
      </p:sp>
      <p:sp>
        <p:nvSpPr>
          <p:cNvPr id="3" name="מלבן 2"/>
          <p:cNvSpPr/>
          <p:nvPr/>
        </p:nvSpPr>
        <p:spPr>
          <a:xfrm>
            <a:off x="876300" y="5584175"/>
            <a:ext cx="10363200" cy="584775"/>
          </a:xfrm>
          <a:prstGeom prst="rect">
            <a:avLst/>
          </a:prstGeom>
        </p:spPr>
        <p:txBody>
          <a:bodyPr wrap="square">
            <a:spAutoFit/>
          </a:bodyPr>
          <a:lstStyle/>
          <a:p>
            <a:pPr lvl="0" algn="ctr"/>
            <a:r>
              <a:rPr lang="he-IL" sz="3200" b="1" dirty="0">
                <a:solidFill>
                  <a:srgbClr val="FF82A5">
                    <a:lumMod val="50000"/>
                  </a:srgbClr>
                </a:solidFill>
                <a:cs typeface="Calibri" panose="020F0502020204030204" pitchFamily="34" charset="0"/>
              </a:rPr>
              <a:t>מה אתם הייתם אומרים למישהו שזורק אבנים בדרך ציבורית?</a:t>
            </a:r>
          </a:p>
        </p:txBody>
      </p:sp>
    </p:spTree>
    <p:extLst>
      <p:ext uri="{BB962C8B-B14F-4D97-AF65-F5344CB8AC3E}">
        <p14:creationId xmlns:p14="http://schemas.microsoft.com/office/powerpoint/2010/main" val="1826871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smtClean="0"/>
              <a:t>רגע לפני הסיפור</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7" name="מציין מיקום תוכן 1"/>
          <p:cNvSpPr txBox="1">
            <a:spLocks/>
          </p:cNvSpPr>
          <p:nvPr/>
        </p:nvSpPr>
        <p:spPr>
          <a:xfrm>
            <a:off x="5078627" y="1918390"/>
            <a:ext cx="6699716" cy="4767263"/>
          </a:xfrm>
          <a:prstGeom prst="rect">
            <a:avLst/>
          </a:prstGeom>
        </p:spPr>
        <p:txBody>
          <a:bodyPr>
            <a:normAutofit/>
          </a:bodyPr>
          <a:lstStyle>
            <a:lvl1pPr marL="0" indent="0" algn="r" defTabSz="914400" rtl="1" eaLnBrk="1" latinLnBrk="0" hangingPunct="1">
              <a:lnSpc>
                <a:spcPct val="90000"/>
              </a:lnSpc>
              <a:spcBef>
                <a:spcPts val="800"/>
              </a:spcBef>
              <a:spcAft>
                <a:spcPts val="0"/>
              </a:spcAft>
              <a:buFont typeface="+mj-lt"/>
              <a:buNone/>
              <a:defRPr sz="2800" b="0" i="0" kern="1200">
                <a:solidFill>
                  <a:schemeClr val="tx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he-IL" sz="4400" b="1" dirty="0" smtClean="0">
              <a:solidFill>
                <a:srgbClr val="000000"/>
              </a:solidFill>
            </a:endParaRPr>
          </a:p>
        </p:txBody>
      </p:sp>
      <p:sp>
        <p:nvSpPr>
          <p:cNvPr id="9" name="TextBox 8"/>
          <p:cNvSpPr txBox="1"/>
          <p:nvPr/>
        </p:nvSpPr>
        <p:spPr>
          <a:xfrm>
            <a:off x="5993027" y="2767914"/>
            <a:ext cx="5016843" cy="769441"/>
          </a:xfrm>
          <a:prstGeom prst="rect">
            <a:avLst/>
          </a:prstGeom>
          <a:noFill/>
        </p:spPr>
        <p:txBody>
          <a:bodyPr wrap="square" rtlCol="1">
            <a:spAutoFit/>
          </a:bodyPr>
          <a:lstStyle/>
          <a:p>
            <a:pPr algn="ctr"/>
            <a:r>
              <a:rPr lang="he-IL" sz="4400" b="1" dirty="0" smtClean="0">
                <a:cs typeface="Calibri" panose="020F0502020204030204" pitchFamily="34" charset="0"/>
              </a:rPr>
              <a:t>הדמויות?</a:t>
            </a:r>
          </a:p>
        </p:txBody>
      </p:sp>
      <p:pic>
        <p:nvPicPr>
          <p:cNvPr id="10" name="Picture 2"/>
          <p:cNvPicPr>
            <a:picLocks noChangeAspect="1" noChangeArrowheads="1"/>
          </p:cNvPicPr>
          <p:nvPr/>
        </p:nvPicPr>
        <p:blipFill>
          <a:blip r:embed="rId4"/>
          <a:srcRect l="44075" t="31960" r="28475" b="60964"/>
          <a:stretch>
            <a:fillRect/>
          </a:stretch>
        </p:blipFill>
        <p:spPr bwMode="auto">
          <a:xfrm>
            <a:off x="723901" y="2810461"/>
            <a:ext cx="11054442" cy="1491560"/>
          </a:xfrm>
          <a:prstGeom prst="rect">
            <a:avLst/>
          </a:prstGeom>
          <a:noFill/>
          <a:ln w="9525">
            <a:noFill/>
            <a:miter lim="800000"/>
            <a:headEnd/>
            <a:tailEnd/>
          </a:ln>
        </p:spPr>
      </p:pic>
      <p:sp>
        <p:nvSpPr>
          <p:cNvPr id="15" name="TextBox 14"/>
          <p:cNvSpPr txBox="1"/>
          <p:nvPr/>
        </p:nvSpPr>
        <p:spPr>
          <a:xfrm>
            <a:off x="3981450" y="1918389"/>
            <a:ext cx="3897527" cy="830997"/>
          </a:xfrm>
          <a:prstGeom prst="rect">
            <a:avLst/>
          </a:prstGeom>
          <a:noFill/>
        </p:spPr>
        <p:txBody>
          <a:bodyPr wrap="square" rtlCol="1">
            <a:spAutoFit/>
          </a:bodyPr>
          <a:lstStyle/>
          <a:p>
            <a:pPr algn="ctr"/>
            <a:r>
              <a:rPr lang="he-IL" sz="4800" b="1" dirty="0" smtClean="0">
                <a:solidFill>
                  <a:schemeClr val="accent6">
                    <a:lumMod val="50000"/>
                  </a:schemeClr>
                </a:solidFill>
                <a:cs typeface="Calibri" panose="020F0502020204030204" pitchFamily="34" charset="0"/>
              </a:rPr>
              <a:t>הלכה - חוק</a:t>
            </a:r>
            <a:endParaRPr lang="he-IL" sz="4800" b="1" dirty="0">
              <a:solidFill>
                <a:schemeClr val="accent6">
                  <a:lumMod val="50000"/>
                </a:schemeClr>
              </a:solidFill>
              <a:cs typeface="Calibri" panose="020F0502020204030204" pitchFamily="34" charset="0"/>
            </a:endParaRPr>
          </a:p>
        </p:txBody>
      </p:sp>
      <p:cxnSp>
        <p:nvCxnSpPr>
          <p:cNvPr id="16" name="מחבר חץ ישר 15"/>
          <p:cNvCxnSpPr/>
          <p:nvPr/>
        </p:nvCxnSpPr>
        <p:spPr>
          <a:xfrm>
            <a:off x="6251122" y="4236296"/>
            <a:ext cx="0" cy="102510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439165" y="5261398"/>
            <a:ext cx="3808970" cy="769441"/>
          </a:xfrm>
          <a:prstGeom prst="rect">
            <a:avLst/>
          </a:prstGeom>
          <a:noFill/>
        </p:spPr>
        <p:txBody>
          <a:bodyPr wrap="square" rtlCol="1">
            <a:spAutoFit/>
          </a:bodyPr>
          <a:lstStyle/>
          <a:p>
            <a:r>
              <a:rPr lang="he-IL" sz="4400" b="1" dirty="0" smtClean="0">
                <a:cs typeface="Calibri" panose="020F0502020204030204" pitchFamily="34" charset="0"/>
              </a:rPr>
              <a:t>הבסיס לסיפור</a:t>
            </a:r>
            <a:endParaRPr lang="he-IL" sz="4400" b="1" dirty="0">
              <a:cs typeface="Calibri" panose="020F0502020204030204" pitchFamily="34" charset="0"/>
            </a:endParaRPr>
          </a:p>
        </p:txBody>
      </p:sp>
    </p:spTree>
    <p:extLst>
      <p:ext uri="{BB962C8B-B14F-4D97-AF65-F5344CB8AC3E}">
        <p14:creationId xmlns:p14="http://schemas.microsoft.com/office/powerpoint/2010/main" val="1826871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smtClean="0"/>
              <a:t>רגע לפני הסיפור</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7" name="מציין מיקום תוכן 1"/>
          <p:cNvSpPr txBox="1">
            <a:spLocks/>
          </p:cNvSpPr>
          <p:nvPr/>
        </p:nvSpPr>
        <p:spPr>
          <a:xfrm>
            <a:off x="5078627" y="1918390"/>
            <a:ext cx="6699716" cy="4767263"/>
          </a:xfrm>
          <a:prstGeom prst="rect">
            <a:avLst/>
          </a:prstGeom>
        </p:spPr>
        <p:txBody>
          <a:bodyPr>
            <a:normAutofit/>
          </a:bodyPr>
          <a:lstStyle>
            <a:lvl1pPr marL="0" indent="0" algn="r" defTabSz="914400" rtl="1" eaLnBrk="1" latinLnBrk="0" hangingPunct="1">
              <a:lnSpc>
                <a:spcPct val="90000"/>
              </a:lnSpc>
              <a:spcBef>
                <a:spcPts val="800"/>
              </a:spcBef>
              <a:spcAft>
                <a:spcPts val="0"/>
              </a:spcAft>
              <a:buFont typeface="+mj-lt"/>
              <a:buNone/>
              <a:defRPr sz="2800" b="0" i="0" kern="1200">
                <a:solidFill>
                  <a:schemeClr val="tx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he-IL" sz="4400" b="1" dirty="0" smtClean="0">
              <a:solidFill>
                <a:srgbClr val="000000"/>
              </a:solidFill>
            </a:endParaRPr>
          </a:p>
        </p:txBody>
      </p:sp>
      <p:pic>
        <p:nvPicPr>
          <p:cNvPr id="10" name="Picture 2"/>
          <p:cNvPicPr>
            <a:picLocks noChangeAspect="1" noChangeArrowheads="1"/>
          </p:cNvPicPr>
          <p:nvPr/>
        </p:nvPicPr>
        <p:blipFill rotWithShape="1">
          <a:blip r:embed="rId4"/>
          <a:srcRect l="44243" t="31960" r="28305" b="60964"/>
          <a:stretch/>
        </p:blipFill>
        <p:spPr bwMode="auto">
          <a:xfrm>
            <a:off x="1561649" y="1932670"/>
            <a:ext cx="9258752" cy="1491560"/>
          </a:xfrm>
          <a:prstGeom prst="rect">
            <a:avLst/>
          </a:prstGeom>
          <a:noFill/>
          <a:ln w="9525">
            <a:noFill/>
            <a:miter lim="800000"/>
            <a:headEnd/>
            <a:tailEnd/>
          </a:ln>
        </p:spPr>
      </p:pic>
      <p:cxnSp>
        <p:nvCxnSpPr>
          <p:cNvPr id="14" name="מחבר חץ ישר 13"/>
          <p:cNvCxnSpPr/>
          <p:nvPr/>
        </p:nvCxnSpPr>
        <p:spPr>
          <a:xfrm>
            <a:off x="9334500" y="3106292"/>
            <a:ext cx="0" cy="1083662"/>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sp>
        <p:nvSpPr>
          <p:cNvPr id="15" name="TextBox 14"/>
          <p:cNvSpPr txBox="1"/>
          <p:nvPr/>
        </p:nvSpPr>
        <p:spPr>
          <a:xfrm>
            <a:off x="8153400" y="4302021"/>
            <a:ext cx="2800350" cy="584775"/>
          </a:xfrm>
          <a:prstGeom prst="rect">
            <a:avLst/>
          </a:prstGeom>
          <a:noFill/>
        </p:spPr>
        <p:txBody>
          <a:bodyPr wrap="square" rtlCol="1">
            <a:spAutoFit/>
          </a:bodyPr>
          <a:lstStyle/>
          <a:p>
            <a:r>
              <a:rPr lang="he-IL" sz="3200" b="1" dirty="0" smtClean="0">
                <a:cs typeface="Calibri" panose="020F0502020204030204" pitchFamily="34" charset="0"/>
              </a:rPr>
              <a:t>יפנה אבנים</a:t>
            </a:r>
            <a:endParaRPr lang="he-IL" sz="3200" b="1" dirty="0">
              <a:cs typeface="Calibri" panose="020F0502020204030204" pitchFamily="34" charset="0"/>
            </a:endParaRPr>
          </a:p>
        </p:txBody>
      </p:sp>
      <p:cxnSp>
        <p:nvCxnSpPr>
          <p:cNvPr id="16" name="מחבר חץ ישר 15"/>
          <p:cNvCxnSpPr/>
          <p:nvPr/>
        </p:nvCxnSpPr>
        <p:spPr>
          <a:xfrm>
            <a:off x="6057385" y="3112861"/>
            <a:ext cx="0" cy="1025102"/>
          </a:xfrm>
          <a:prstGeom prst="straightConnector1">
            <a:avLst/>
          </a:prstGeom>
          <a:ln w="28575">
            <a:tailEnd type="arrow"/>
          </a:ln>
        </p:spPr>
        <p:style>
          <a:lnRef idx="1">
            <a:schemeClr val="accent2"/>
          </a:lnRef>
          <a:fillRef idx="0">
            <a:schemeClr val="accent2"/>
          </a:fillRef>
          <a:effectRef idx="0">
            <a:schemeClr val="accent2"/>
          </a:effectRef>
          <a:fontRef idx="minor">
            <a:schemeClr val="tx1"/>
          </a:fontRef>
        </p:style>
      </p:cxnSp>
      <p:sp>
        <p:nvSpPr>
          <p:cNvPr id="17" name="TextBox 16"/>
          <p:cNvSpPr txBox="1"/>
          <p:nvPr/>
        </p:nvSpPr>
        <p:spPr>
          <a:xfrm>
            <a:off x="4722746" y="4208260"/>
            <a:ext cx="2173354" cy="1077218"/>
          </a:xfrm>
          <a:prstGeom prst="rect">
            <a:avLst/>
          </a:prstGeom>
          <a:noFill/>
        </p:spPr>
        <p:txBody>
          <a:bodyPr wrap="square" rtlCol="1">
            <a:spAutoFit/>
          </a:bodyPr>
          <a:lstStyle/>
          <a:p>
            <a:pPr algn="ctr"/>
            <a:r>
              <a:rPr lang="he-IL" sz="3200" b="1" dirty="0" smtClean="0">
                <a:cs typeface="Calibri" panose="020F0502020204030204" pitchFamily="34" charset="0"/>
              </a:rPr>
              <a:t>מן המרחב הפרטי שלו</a:t>
            </a:r>
            <a:endParaRPr lang="he-IL" sz="3200" b="1" dirty="0">
              <a:cs typeface="Calibri" panose="020F0502020204030204" pitchFamily="34" charset="0"/>
            </a:endParaRPr>
          </a:p>
        </p:txBody>
      </p:sp>
      <p:sp>
        <p:nvSpPr>
          <p:cNvPr id="12" name="TextBox 11"/>
          <p:cNvSpPr txBox="1"/>
          <p:nvPr/>
        </p:nvSpPr>
        <p:spPr>
          <a:xfrm>
            <a:off x="1561648" y="4468382"/>
            <a:ext cx="2056198" cy="523220"/>
          </a:xfrm>
          <a:prstGeom prst="rect">
            <a:avLst/>
          </a:prstGeom>
          <a:noFill/>
        </p:spPr>
        <p:txBody>
          <a:bodyPr wrap="square" rtlCol="1">
            <a:spAutoFit/>
          </a:bodyPr>
          <a:lstStyle/>
          <a:p>
            <a:pPr algn="ctr"/>
            <a:r>
              <a:rPr lang="he-IL" sz="2800" b="1" dirty="0" smtClean="0">
                <a:cs typeface="Calibri" panose="020F0502020204030204" pitchFamily="34" charset="0"/>
              </a:rPr>
              <a:t>לשטח ציבורי</a:t>
            </a:r>
            <a:endParaRPr lang="he-IL" sz="2800" b="1" dirty="0">
              <a:cs typeface="Calibri" panose="020F0502020204030204" pitchFamily="34" charset="0"/>
            </a:endParaRPr>
          </a:p>
        </p:txBody>
      </p:sp>
      <p:cxnSp>
        <p:nvCxnSpPr>
          <p:cNvPr id="18" name="מחבר חץ ישר 17"/>
          <p:cNvCxnSpPr/>
          <p:nvPr/>
        </p:nvCxnSpPr>
        <p:spPr>
          <a:xfrm>
            <a:off x="3081590" y="3124519"/>
            <a:ext cx="0" cy="1177502"/>
          </a:xfrm>
          <a:prstGeom prst="straightConnector1">
            <a:avLst/>
          </a:prstGeom>
          <a:ln w="28575">
            <a:tailEnd type="arrow"/>
          </a:ln>
        </p:spPr>
        <p:style>
          <a:lnRef idx="1">
            <a:schemeClr val="accent2"/>
          </a:lnRef>
          <a:fillRef idx="0">
            <a:schemeClr val="accent2"/>
          </a:fillRef>
          <a:effectRef idx="0">
            <a:schemeClr val="accent2"/>
          </a:effectRef>
          <a:fontRef idx="minor">
            <a:schemeClr val="tx1"/>
          </a:fontRef>
        </p:style>
      </p:cxnSp>
      <p:sp>
        <p:nvSpPr>
          <p:cNvPr id="13" name="TextBox 12"/>
          <p:cNvSpPr txBox="1"/>
          <p:nvPr/>
        </p:nvSpPr>
        <p:spPr>
          <a:xfrm>
            <a:off x="1600200" y="5545600"/>
            <a:ext cx="10591800" cy="584775"/>
          </a:xfrm>
          <a:prstGeom prst="rect">
            <a:avLst/>
          </a:prstGeom>
          <a:solidFill>
            <a:schemeClr val="accent5">
              <a:lumMod val="40000"/>
              <a:lumOff val="60000"/>
            </a:schemeClr>
          </a:solidFill>
        </p:spPr>
        <p:txBody>
          <a:bodyPr wrap="square" rtlCol="1">
            <a:spAutoFit/>
          </a:bodyPr>
          <a:lstStyle/>
          <a:p>
            <a:pPr algn="ctr"/>
            <a:r>
              <a:rPr lang="he-IL" sz="3200" b="1" dirty="0" smtClean="0">
                <a:cs typeface="Calibri" panose="020F0502020204030204" pitchFamily="34" charset="0"/>
              </a:rPr>
              <a:t>לא יפנה אדם אבנים מן המרחב הפרטי שלו אל שטח ציבורי</a:t>
            </a:r>
            <a:endParaRPr lang="he-IL" sz="3200" b="1" dirty="0">
              <a:cs typeface="Calibri" panose="020F0502020204030204" pitchFamily="34" charset="0"/>
            </a:endParaRPr>
          </a:p>
        </p:txBody>
      </p:sp>
    </p:spTree>
    <p:extLst>
      <p:ext uri="{BB962C8B-B14F-4D97-AF65-F5344CB8AC3E}">
        <p14:creationId xmlns:p14="http://schemas.microsoft.com/office/powerpoint/2010/main" val="1826871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smtClean="0"/>
              <a:t>בעקבות מילים: אתנחתא לשונית</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7" name="מציין מיקום תוכן 1"/>
          <p:cNvSpPr txBox="1">
            <a:spLocks/>
          </p:cNvSpPr>
          <p:nvPr/>
        </p:nvSpPr>
        <p:spPr>
          <a:xfrm>
            <a:off x="5078627" y="1918390"/>
            <a:ext cx="6699716" cy="4767263"/>
          </a:xfrm>
          <a:prstGeom prst="rect">
            <a:avLst/>
          </a:prstGeom>
        </p:spPr>
        <p:txBody>
          <a:bodyPr>
            <a:normAutofit/>
          </a:bodyPr>
          <a:lstStyle>
            <a:lvl1pPr marL="0" indent="0" algn="r" defTabSz="914400" rtl="1" eaLnBrk="1" latinLnBrk="0" hangingPunct="1">
              <a:lnSpc>
                <a:spcPct val="90000"/>
              </a:lnSpc>
              <a:spcBef>
                <a:spcPts val="800"/>
              </a:spcBef>
              <a:spcAft>
                <a:spcPts val="0"/>
              </a:spcAft>
              <a:buFont typeface="+mj-lt"/>
              <a:buNone/>
              <a:defRPr sz="2800" b="0" i="0" kern="1200">
                <a:solidFill>
                  <a:schemeClr val="tx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he-IL" sz="4400" b="1" dirty="0" smtClean="0">
              <a:solidFill>
                <a:srgbClr val="000000"/>
              </a:solidFill>
            </a:endParaRPr>
          </a:p>
        </p:txBody>
      </p:sp>
      <p:sp>
        <p:nvSpPr>
          <p:cNvPr id="19" name="מלבן 18"/>
          <p:cNvSpPr/>
          <p:nvPr/>
        </p:nvSpPr>
        <p:spPr>
          <a:xfrm>
            <a:off x="0" y="1785040"/>
            <a:ext cx="11770553" cy="1569660"/>
          </a:xfrm>
          <a:prstGeom prst="rect">
            <a:avLst/>
          </a:prstGeom>
        </p:spPr>
        <p:txBody>
          <a:bodyPr wrap="square">
            <a:spAutoFit/>
          </a:bodyPr>
          <a:lstStyle/>
          <a:p>
            <a:pPr algn="ctr"/>
            <a:r>
              <a:rPr lang="he-IL" sz="3200" b="1" dirty="0" smtClean="0">
                <a:solidFill>
                  <a:schemeClr val="accent6">
                    <a:lumMod val="50000"/>
                  </a:schemeClr>
                </a:solidFill>
                <a:cs typeface="Calibri" panose="020F0502020204030204" pitchFamily="34" charset="0"/>
              </a:rPr>
              <a:t>לשורש </a:t>
            </a:r>
            <a:r>
              <a:rPr lang="he-IL" sz="3200" b="1" dirty="0" err="1" smtClean="0">
                <a:solidFill>
                  <a:schemeClr val="accent6">
                    <a:lumMod val="50000"/>
                  </a:schemeClr>
                </a:solidFill>
                <a:cs typeface="Calibri" panose="020F0502020204030204" pitchFamily="34" charset="0"/>
              </a:rPr>
              <a:t>סק"ל</a:t>
            </a:r>
            <a:r>
              <a:rPr lang="he-IL" sz="3200" b="1" dirty="0" smtClean="0">
                <a:solidFill>
                  <a:schemeClr val="accent6">
                    <a:lumMod val="50000"/>
                  </a:schemeClr>
                </a:solidFill>
                <a:cs typeface="Calibri" panose="020F0502020204030204" pitchFamily="34" charset="0"/>
              </a:rPr>
              <a:t> 2 משמעויות שונות:</a:t>
            </a:r>
            <a:endParaRPr lang="he-IL" sz="3200" b="1" dirty="0" smtClean="0">
              <a:cs typeface="Calibri" panose="020F0502020204030204" pitchFamily="34" charset="0"/>
            </a:endParaRPr>
          </a:p>
          <a:p>
            <a:pPr algn="ctr"/>
            <a:r>
              <a:rPr lang="he-IL" sz="3200" b="1" dirty="0">
                <a:solidFill>
                  <a:srgbClr val="800080"/>
                </a:solidFill>
                <a:cs typeface="Calibri" panose="020F0502020204030204" pitchFamily="34" charset="0"/>
              </a:rPr>
              <a:t>סָקַל</a:t>
            </a:r>
            <a:r>
              <a:rPr lang="he-IL" sz="3200" b="1" dirty="0" smtClean="0">
                <a:cs typeface="Calibri" panose="020F0502020204030204" pitchFamily="34" charset="0"/>
              </a:rPr>
              <a:t> (בניין קל) - זרק אבנים כדי לפגוע במישהו. </a:t>
            </a:r>
          </a:p>
          <a:p>
            <a:pPr algn="ctr"/>
            <a:r>
              <a:rPr lang="he-IL" sz="3200" b="1" dirty="0" smtClean="0">
                <a:solidFill>
                  <a:srgbClr val="00B050"/>
                </a:solidFill>
                <a:cs typeface="Calibri" panose="020F0502020204030204" pitchFamily="34" charset="0"/>
              </a:rPr>
              <a:t>      סִיקל</a:t>
            </a:r>
            <a:r>
              <a:rPr lang="he-IL" sz="3200" b="1" dirty="0" smtClean="0">
                <a:cs typeface="Calibri" panose="020F0502020204030204" pitchFamily="34" charset="0"/>
              </a:rPr>
              <a:t> (בניין פיעל) - אסף אבנים כדי לפנותן מהשטח. </a:t>
            </a:r>
            <a:endParaRPr lang="he-IL" sz="3200" b="1" dirty="0">
              <a:cs typeface="Calibri" panose="020F0502020204030204" pitchFamily="34" charset="0"/>
            </a:endParaRPr>
          </a:p>
        </p:txBody>
      </p:sp>
      <p:pic>
        <p:nvPicPr>
          <p:cNvPr id="614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8898" t="67116" r="7783" b="5296"/>
          <a:stretch/>
        </p:blipFill>
        <p:spPr bwMode="auto">
          <a:xfrm>
            <a:off x="1021754" y="3564616"/>
            <a:ext cx="4620221" cy="31210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27970" t="45779" r="10143" b="32657"/>
          <a:stretch/>
        </p:blipFill>
        <p:spPr bwMode="auto">
          <a:xfrm>
            <a:off x="6314108" y="3564616"/>
            <a:ext cx="4912619" cy="31210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26871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a:xfrm>
            <a:off x="8947230" y="2148582"/>
            <a:ext cx="3016243" cy="1255350"/>
          </a:xfrm>
        </p:spPr>
        <p:txBody>
          <a:bodyPr>
            <a:normAutofit fontScale="90000"/>
          </a:bodyPr>
          <a:lstStyle/>
          <a:p>
            <a:r>
              <a:rPr lang="he-IL" dirty="0" smtClean="0"/>
              <a:t>נתנסה בקריאת סיפור תלמודי</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1162865" y="127776"/>
            <a:ext cx="1017545" cy="1070700"/>
          </a:xfrm>
          <a:prstGeom prst="rect">
            <a:avLst/>
          </a:prstGeom>
        </p:spPr>
      </p:pic>
      <p:pic>
        <p:nvPicPr>
          <p:cNvPr id="2050" name="Picture 2"/>
          <p:cNvPicPr>
            <a:picLocks noChangeAspect="1" noChangeArrowheads="1"/>
          </p:cNvPicPr>
          <p:nvPr/>
        </p:nvPicPr>
        <p:blipFill>
          <a:blip r:embed="rId4"/>
          <a:srcRect l="15897" t="13980" r="22917" b="12222"/>
          <a:stretch>
            <a:fillRect/>
          </a:stretch>
        </p:blipFill>
        <p:spPr bwMode="auto">
          <a:xfrm>
            <a:off x="208964" y="312518"/>
            <a:ext cx="8445141" cy="636607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45835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smtClean="0"/>
              <a:t>מדברים על הסיפור ומנסים להבין אותו</a:t>
            </a:r>
            <a:endParaRPr lang="x-none" dirty="0"/>
          </a:p>
        </p:txBody>
      </p:sp>
      <p:sp>
        <p:nvSpPr>
          <p:cNvPr id="7" name="מציין מיקום תוכן 1"/>
          <p:cNvSpPr txBox="1">
            <a:spLocks/>
          </p:cNvSpPr>
          <p:nvPr/>
        </p:nvSpPr>
        <p:spPr>
          <a:xfrm>
            <a:off x="5078627" y="1918390"/>
            <a:ext cx="6699716" cy="4767263"/>
          </a:xfrm>
          <a:prstGeom prst="rect">
            <a:avLst/>
          </a:prstGeom>
        </p:spPr>
        <p:txBody>
          <a:bodyPr>
            <a:normAutofit/>
          </a:bodyPr>
          <a:lstStyle>
            <a:lvl1pPr marL="0" indent="0" algn="r" defTabSz="914400" rtl="1" eaLnBrk="1" latinLnBrk="0" hangingPunct="1">
              <a:lnSpc>
                <a:spcPct val="90000"/>
              </a:lnSpc>
              <a:spcBef>
                <a:spcPts val="800"/>
              </a:spcBef>
              <a:spcAft>
                <a:spcPts val="0"/>
              </a:spcAft>
              <a:buFont typeface="+mj-lt"/>
              <a:buNone/>
              <a:defRPr sz="2800" b="0" i="0" kern="1200">
                <a:solidFill>
                  <a:schemeClr val="tx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he-IL" sz="4400" b="1" dirty="0" smtClean="0">
              <a:solidFill>
                <a:srgbClr val="000000"/>
              </a:solidFill>
            </a:endParaRPr>
          </a:p>
        </p:txBody>
      </p:sp>
      <p:pic>
        <p:nvPicPr>
          <p:cNvPr id="10" name="Picture 2"/>
          <p:cNvPicPr>
            <a:picLocks noChangeAspect="1" noChangeArrowheads="1"/>
          </p:cNvPicPr>
          <p:nvPr/>
        </p:nvPicPr>
        <p:blipFill rotWithShape="1">
          <a:blip r:embed="rId3"/>
          <a:srcRect l="43962" t="31960" r="28362" b="60964"/>
          <a:stretch/>
        </p:blipFill>
        <p:spPr bwMode="auto">
          <a:xfrm>
            <a:off x="1466851" y="3835319"/>
            <a:ext cx="9334500" cy="1491560"/>
          </a:xfrm>
          <a:prstGeom prst="rect">
            <a:avLst/>
          </a:prstGeom>
          <a:noFill/>
          <a:ln w="9525">
            <a:noFill/>
            <a:miter lim="800000"/>
            <a:headEnd/>
            <a:tailEnd/>
          </a:ln>
        </p:spPr>
      </p:pic>
      <p:sp>
        <p:nvSpPr>
          <p:cNvPr id="15" name="TextBox 14"/>
          <p:cNvSpPr txBox="1"/>
          <p:nvPr/>
        </p:nvSpPr>
        <p:spPr>
          <a:xfrm>
            <a:off x="4438650" y="1928059"/>
            <a:ext cx="3562350" cy="830997"/>
          </a:xfrm>
          <a:prstGeom prst="rect">
            <a:avLst/>
          </a:prstGeom>
          <a:noFill/>
        </p:spPr>
        <p:txBody>
          <a:bodyPr wrap="square" rtlCol="1">
            <a:spAutoFit/>
          </a:bodyPr>
          <a:lstStyle/>
          <a:p>
            <a:r>
              <a:rPr lang="he-IL" sz="4800" b="1" dirty="0" smtClean="0">
                <a:solidFill>
                  <a:srgbClr val="0000FF"/>
                </a:solidFill>
                <a:cs typeface="Calibri" panose="020F0502020204030204" pitchFamily="34" charset="0"/>
              </a:rPr>
              <a:t>הלכה - חוק</a:t>
            </a:r>
            <a:endParaRPr lang="he-IL" sz="4800" b="1" dirty="0">
              <a:solidFill>
                <a:srgbClr val="0000FF"/>
              </a:solidFill>
              <a:cs typeface="Calibri" panose="020F0502020204030204" pitchFamily="34" charset="0"/>
            </a:endParaRPr>
          </a:p>
        </p:txBody>
      </p:sp>
      <p:sp>
        <p:nvSpPr>
          <p:cNvPr id="17" name="TextBox 16"/>
          <p:cNvSpPr txBox="1"/>
          <p:nvPr/>
        </p:nvSpPr>
        <p:spPr>
          <a:xfrm>
            <a:off x="6725165" y="2867169"/>
            <a:ext cx="3808970" cy="769441"/>
          </a:xfrm>
          <a:prstGeom prst="rect">
            <a:avLst/>
          </a:prstGeom>
          <a:noFill/>
        </p:spPr>
        <p:txBody>
          <a:bodyPr wrap="square" rtlCol="1">
            <a:spAutoFit/>
          </a:bodyPr>
          <a:lstStyle/>
          <a:p>
            <a:r>
              <a:rPr lang="he-IL" sz="4400" b="1" dirty="0" smtClean="0">
                <a:cs typeface="Calibri" panose="020F0502020204030204" pitchFamily="34" charset="0"/>
              </a:rPr>
              <a:t>הבסיס לסיפור: </a:t>
            </a:r>
            <a:endParaRPr lang="he-IL" sz="4400" b="1" dirty="0">
              <a:cs typeface="Calibri" panose="020F0502020204030204" pitchFamily="34" charset="0"/>
            </a:endParaRPr>
          </a:p>
        </p:txBody>
      </p:sp>
    </p:spTree>
    <p:extLst>
      <p:ext uri="{BB962C8B-B14F-4D97-AF65-F5344CB8AC3E}">
        <p14:creationId xmlns:p14="http://schemas.microsoft.com/office/powerpoint/2010/main" val="1826871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smtClean="0"/>
              <a:t>מדברים על הסיפור ומנסים להבין אותו</a:t>
            </a:r>
            <a:endParaRPr lang="x-none" dirty="0"/>
          </a:p>
        </p:txBody>
      </p:sp>
      <p:sp>
        <p:nvSpPr>
          <p:cNvPr id="7" name="מציין מיקום תוכן 1"/>
          <p:cNvSpPr txBox="1">
            <a:spLocks/>
          </p:cNvSpPr>
          <p:nvPr/>
        </p:nvSpPr>
        <p:spPr>
          <a:xfrm>
            <a:off x="5078627" y="1918390"/>
            <a:ext cx="6699716" cy="4767263"/>
          </a:xfrm>
          <a:prstGeom prst="rect">
            <a:avLst/>
          </a:prstGeom>
        </p:spPr>
        <p:txBody>
          <a:bodyPr>
            <a:normAutofit/>
          </a:bodyPr>
          <a:lstStyle>
            <a:lvl1pPr marL="0" indent="0" algn="r" defTabSz="914400" rtl="1" eaLnBrk="1" latinLnBrk="0" hangingPunct="1">
              <a:lnSpc>
                <a:spcPct val="90000"/>
              </a:lnSpc>
              <a:spcBef>
                <a:spcPts val="800"/>
              </a:spcBef>
              <a:spcAft>
                <a:spcPts val="0"/>
              </a:spcAft>
              <a:buFont typeface="+mj-lt"/>
              <a:buNone/>
              <a:defRPr sz="2800" b="0" i="0" kern="1200">
                <a:solidFill>
                  <a:schemeClr val="tx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he-IL" sz="4400" b="1" dirty="0" smtClean="0">
              <a:solidFill>
                <a:srgbClr val="000000"/>
              </a:solidFill>
            </a:endParaRPr>
          </a:p>
        </p:txBody>
      </p:sp>
      <p:sp>
        <p:nvSpPr>
          <p:cNvPr id="9" name="TextBox 8"/>
          <p:cNvSpPr txBox="1"/>
          <p:nvPr/>
        </p:nvSpPr>
        <p:spPr>
          <a:xfrm>
            <a:off x="5993027" y="2767914"/>
            <a:ext cx="5016843" cy="2123658"/>
          </a:xfrm>
          <a:prstGeom prst="rect">
            <a:avLst/>
          </a:prstGeom>
          <a:noFill/>
        </p:spPr>
        <p:txBody>
          <a:bodyPr wrap="square" rtlCol="1">
            <a:spAutoFit/>
          </a:bodyPr>
          <a:lstStyle/>
          <a:p>
            <a:pPr algn="ctr"/>
            <a:r>
              <a:rPr lang="he-IL" sz="4400" b="1" dirty="0" smtClean="0">
                <a:cs typeface="Calibri" panose="020F0502020204030204" pitchFamily="34" charset="0"/>
              </a:rPr>
              <a:t>הדמויות?</a:t>
            </a:r>
          </a:p>
          <a:p>
            <a:pPr algn="ctr"/>
            <a:r>
              <a:rPr lang="he-IL" sz="4400" b="1" dirty="0" smtClean="0">
                <a:cs typeface="Calibri" panose="020F0502020204030204" pitchFamily="34" charset="0"/>
              </a:rPr>
              <a:t>הבעיה?</a:t>
            </a:r>
          </a:p>
          <a:p>
            <a:pPr algn="ctr"/>
            <a:r>
              <a:rPr lang="he-IL" sz="4400" b="1" dirty="0" smtClean="0">
                <a:cs typeface="Calibri" panose="020F0502020204030204" pitchFamily="34" charset="0"/>
              </a:rPr>
              <a:t>הפיתרון?</a:t>
            </a:r>
            <a:endParaRPr lang="he-IL" sz="4400" b="1" dirty="0">
              <a:cs typeface="Calibri" panose="020F0502020204030204" pitchFamily="34" charset="0"/>
            </a:endParaRPr>
          </a:p>
        </p:txBody>
      </p:sp>
      <p:pic>
        <p:nvPicPr>
          <p:cNvPr id="10" name="Picture 2"/>
          <p:cNvPicPr>
            <a:picLocks noChangeAspect="1" noChangeArrowheads="1"/>
          </p:cNvPicPr>
          <p:nvPr/>
        </p:nvPicPr>
        <p:blipFill>
          <a:blip r:embed="rId3"/>
          <a:srcRect l="15897" t="13980" r="22917" b="12222"/>
          <a:stretch>
            <a:fillRect/>
          </a:stretch>
        </p:blipFill>
        <p:spPr bwMode="auto">
          <a:xfrm>
            <a:off x="0" y="1637460"/>
            <a:ext cx="6925490" cy="5220540"/>
          </a:xfrm>
          <a:prstGeom prst="rect">
            <a:avLst/>
          </a:prstGeom>
          <a:noFill/>
          <a:ln w="9525">
            <a:noFill/>
            <a:miter lim="800000"/>
            <a:headEnd/>
            <a:tailEnd/>
          </a:ln>
        </p:spPr>
      </p:pic>
    </p:spTree>
    <p:extLst>
      <p:ext uri="{BB962C8B-B14F-4D97-AF65-F5344CB8AC3E}">
        <p14:creationId xmlns:p14="http://schemas.microsoft.com/office/powerpoint/2010/main" val="1826871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smtClean="0"/>
              <a:t>מדברים על הסיפור ומנסים להבין אותו</a:t>
            </a:r>
            <a:endParaRPr lang="x-none" dirty="0"/>
          </a:p>
        </p:txBody>
      </p:sp>
      <p:sp>
        <p:nvSpPr>
          <p:cNvPr id="7" name="מציין מיקום תוכן 1"/>
          <p:cNvSpPr txBox="1">
            <a:spLocks/>
          </p:cNvSpPr>
          <p:nvPr/>
        </p:nvSpPr>
        <p:spPr>
          <a:xfrm>
            <a:off x="5078627" y="1918390"/>
            <a:ext cx="6699716" cy="4767263"/>
          </a:xfrm>
          <a:prstGeom prst="rect">
            <a:avLst/>
          </a:prstGeom>
        </p:spPr>
        <p:txBody>
          <a:bodyPr>
            <a:normAutofit/>
          </a:bodyPr>
          <a:lstStyle>
            <a:lvl1pPr marL="0" indent="0" algn="r" defTabSz="914400" rtl="1" eaLnBrk="1" latinLnBrk="0" hangingPunct="1">
              <a:lnSpc>
                <a:spcPct val="90000"/>
              </a:lnSpc>
              <a:spcBef>
                <a:spcPts val="800"/>
              </a:spcBef>
              <a:spcAft>
                <a:spcPts val="0"/>
              </a:spcAft>
              <a:buFont typeface="+mj-lt"/>
              <a:buNone/>
              <a:defRPr sz="2800" b="0" i="0" kern="1200">
                <a:solidFill>
                  <a:schemeClr val="tx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he-IL" sz="4400" b="1" dirty="0" smtClean="0">
              <a:solidFill>
                <a:srgbClr val="000000"/>
              </a:solidFill>
            </a:endParaRPr>
          </a:p>
        </p:txBody>
      </p:sp>
      <p:sp>
        <p:nvSpPr>
          <p:cNvPr id="9" name="TextBox 8"/>
          <p:cNvSpPr txBox="1"/>
          <p:nvPr/>
        </p:nvSpPr>
        <p:spPr>
          <a:xfrm>
            <a:off x="6925490" y="1918390"/>
            <a:ext cx="5266510" cy="769441"/>
          </a:xfrm>
          <a:prstGeom prst="rect">
            <a:avLst/>
          </a:prstGeom>
          <a:solidFill>
            <a:schemeClr val="accent1">
              <a:lumMod val="20000"/>
              <a:lumOff val="80000"/>
            </a:schemeClr>
          </a:solidFill>
        </p:spPr>
        <p:txBody>
          <a:bodyPr wrap="square" rtlCol="1">
            <a:spAutoFit/>
          </a:bodyPr>
          <a:lstStyle/>
          <a:p>
            <a:pPr algn="ctr"/>
            <a:r>
              <a:rPr lang="he-IL" sz="4400" b="1" dirty="0" smtClean="0">
                <a:cs typeface="Calibri" panose="020F0502020204030204" pitchFamily="34" charset="0"/>
              </a:rPr>
              <a:t>מתמקדים בדמויות</a:t>
            </a:r>
          </a:p>
        </p:txBody>
      </p:sp>
      <p:pic>
        <p:nvPicPr>
          <p:cNvPr id="10" name="Picture 2"/>
          <p:cNvPicPr>
            <a:picLocks noChangeAspect="1" noChangeArrowheads="1"/>
          </p:cNvPicPr>
          <p:nvPr/>
        </p:nvPicPr>
        <p:blipFill>
          <a:blip r:embed="rId3"/>
          <a:srcRect l="15897" t="13980" r="22917" b="12222"/>
          <a:stretch>
            <a:fillRect/>
          </a:stretch>
        </p:blipFill>
        <p:spPr bwMode="auto">
          <a:xfrm>
            <a:off x="0" y="1637460"/>
            <a:ext cx="6925490" cy="5220540"/>
          </a:xfrm>
          <a:prstGeom prst="rect">
            <a:avLst/>
          </a:prstGeom>
          <a:noFill/>
          <a:ln w="9525">
            <a:noFill/>
            <a:miter lim="800000"/>
            <a:headEnd/>
            <a:tailEnd/>
          </a:ln>
        </p:spPr>
      </p:pic>
      <p:cxnSp>
        <p:nvCxnSpPr>
          <p:cNvPr id="12" name="מחבר חץ ישר 11"/>
          <p:cNvCxnSpPr/>
          <p:nvPr/>
        </p:nvCxnSpPr>
        <p:spPr>
          <a:xfrm flipH="1">
            <a:off x="6400800" y="3790950"/>
            <a:ext cx="259080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5" name="מחבר חץ ישר 14"/>
          <p:cNvCxnSpPr/>
          <p:nvPr/>
        </p:nvCxnSpPr>
        <p:spPr>
          <a:xfrm flipH="1">
            <a:off x="6400800" y="3390900"/>
            <a:ext cx="224790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8267700" y="3129290"/>
            <a:ext cx="2369990" cy="523220"/>
          </a:xfrm>
          <a:prstGeom prst="rect">
            <a:avLst/>
          </a:prstGeom>
          <a:noFill/>
        </p:spPr>
        <p:txBody>
          <a:bodyPr wrap="square" rtlCol="1">
            <a:spAutoFit/>
          </a:bodyPr>
          <a:lstStyle/>
          <a:p>
            <a:pPr algn="ctr"/>
            <a:r>
              <a:rPr lang="he-IL" sz="2800" b="1" dirty="0" smtClean="0">
                <a:solidFill>
                  <a:srgbClr val="0000FF"/>
                </a:solidFill>
                <a:cs typeface="Calibri" panose="020F0502020204030204" pitchFamily="34" charset="0"/>
              </a:rPr>
              <a:t>בעל שדה</a:t>
            </a:r>
            <a:endParaRPr lang="he-IL" sz="2800" b="1" dirty="0">
              <a:solidFill>
                <a:srgbClr val="0000FF"/>
              </a:solidFill>
              <a:cs typeface="Calibri" panose="020F0502020204030204" pitchFamily="34" charset="0"/>
            </a:endParaRPr>
          </a:p>
        </p:txBody>
      </p:sp>
      <p:sp>
        <p:nvSpPr>
          <p:cNvPr id="18" name="TextBox 17"/>
          <p:cNvSpPr txBox="1"/>
          <p:nvPr/>
        </p:nvSpPr>
        <p:spPr>
          <a:xfrm>
            <a:off x="8648700" y="3552170"/>
            <a:ext cx="2369990" cy="523220"/>
          </a:xfrm>
          <a:prstGeom prst="rect">
            <a:avLst/>
          </a:prstGeom>
          <a:noFill/>
        </p:spPr>
        <p:txBody>
          <a:bodyPr wrap="square" rtlCol="1">
            <a:spAutoFit/>
          </a:bodyPr>
          <a:lstStyle/>
          <a:p>
            <a:pPr algn="ctr"/>
            <a:r>
              <a:rPr lang="he-IL" sz="2800" b="1" dirty="0" smtClean="0">
                <a:solidFill>
                  <a:srgbClr val="0000FF"/>
                </a:solidFill>
                <a:cs typeface="Calibri" panose="020F0502020204030204" pitchFamily="34" charset="0"/>
              </a:rPr>
              <a:t>חסיד</a:t>
            </a:r>
            <a:endParaRPr lang="he-IL" sz="2800" b="1" dirty="0">
              <a:solidFill>
                <a:srgbClr val="0000FF"/>
              </a:solidFill>
              <a:cs typeface="Calibri" panose="020F0502020204030204" pitchFamily="34" charset="0"/>
            </a:endParaRPr>
          </a:p>
        </p:txBody>
      </p:sp>
      <p:cxnSp>
        <p:nvCxnSpPr>
          <p:cNvPr id="20" name="מחבר חץ ישר 19"/>
          <p:cNvCxnSpPr>
            <a:stCxn id="18" idx="2"/>
          </p:cNvCxnSpPr>
          <p:nvPr/>
        </p:nvCxnSpPr>
        <p:spPr>
          <a:xfrm>
            <a:off x="9833695" y="4075390"/>
            <a:ext cx="0" cy="8776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6925489" y="4939040"/>
            <a:ext cx="4852853" cy="523220"/>
          </a:xfrm>
          <a:prstGeom prst="rect">
            <a:avLst/>
          </a:prstGeom>
          <a:noFill/>
        </p:spPr>
        <p:txBody>
          <a:bodyPr wrap="square" rtlCol="1">
            <a:spAutoFit/>
          </a:bodyPr>
          <a:lstStyle/>
          <a:p>
            <a:pPr algn="ctr"/>
            <a:r>
              <a:rPr lang="he-IL" sz="2800" b="1" dirty="0" smtClean="0">
                <a:cs typeface="Calibri" panose="020F0502020204030204" pitchFamily="34" charset="0"/>
              </a:rPr>
              <a:t>מה משמעות המילה </a:t>
            </a:r>
            <a:r>
              <a:rPr lang="he-IL" sz="2800" b="1" dirty="0" smtClean="0">
                <a:solidFill>
                  <a:srgbClr val="0000FF"/>
                </a:solidFill>
                <a:cs typeface="Calibri" panose="020F0502020204030204" pitchFamily="34" charset="0"/>
              </a:rPr>
              <a:t>חסיד</a:t>
            </a:r>
            <a:r>
              <a:rPr lang="he-IL" sz="2800" b="1" dirty="0" smtClean="0">
                <a:cs typeface="Calibri" panose="020F0502020204030204" pitchFamily="34" charset="0"/>
              </a:rPr>
              <a:t>? </a:t>
            </a:r>
            <a:endParaRPr lang="he-IL" sz="2800" b="1" dirty="0">
              <a:cs typeface="Calibri" panose="020F0502020204030204" pitchFamily="34" charset="0"/>
            </a:endParaRPr>
          </a:p>
        </p:txBody>
      </p:sp>
      <p:sp>
        <p:nvSpPr>
          <p:cNvPr id="23" name="מלבן 22"/>
          <p:cNvSpPr/>
          <p:nvPr/>
        </p:nvSpPr>
        <p:spPr>
          <a:xfrm>
            <a:off x="7154636" y="5411353"/>
            <a:ext cx="4623707" cy="1384995"/>
          </a:xfrm>
          <a:prstGeom prst="rect">
            <a:avLst/>
          </a:prstGeom>
        </p:spPr>
        <p:txBody>
          <a:bodyPr wrap="square">
            <a:spAutoFit/>
          </a:bodyPr>
          <a:lstStyle/>
          <a:p>
            <a:pPr algn="ctr"/>
            <a:r>
              <a:rPr lang="he-IL" sz="2800" b="1" dirty="0" smtClean="0">
                <a:cs typeface="Calibri" panose="020F0502020204030204" pitchFamily="34" charset="0"/>
              </a:rPr>
              <a:t>המילה </a:t>
            </a:r>
            <a:r>
              <a:rPr lang="he-IL" sz="2800" b="1" dirty="0" smtClean="0">
                <a:solidFill>
                  <a:srgbClr val="0000FF"/>
                </a:solidFill>
                <a:cs typeface="Calibri" panose="020F0502020204030204" pitchFamily="34" charset="0"/>
              </a:rPr>
              <a:t>חסיד</a:t>
            </a:r>
            <a:r>
              <a:rPr lang="he-IL" sz="2800" b="1" dirty="0" smtClean="0">
                <a:cs typeface="Calibri" panose="020F0502020204030204" pitchFamily="34" charset="0"/>
              </a:rPr>
              <a:t> היא מלשון </a:t>
            </a:r>
            <a:r>
              <a:rPr lang="he-IL" sz="2800" b="1" dirty="0" smtClean="0">
                <a:solidFill>
                  <a:srgbClr val="0000FF"/>
                </a:solidFill>
                <a:cs typeface="Calibri" panose="020F0502020204030204" pitchFamily="34" charset="0"/>
              </a:rPr>
              <a:t>חסד</a:t>
            </a:r>
            <a:r>
              <a:rPr lang="he-IL" sz="2800" b="1" dirty="0" smtClean="0">
                <a:cs typeface="Calibri" panose="020F0502020204030204" pitchFamily="34" charset="0"/>
              </a:rPr>
              <a:t>, כלומר חסיד הוא כינוי לאדם הנוהג בחסד, ביושרה ובדרך ארץ.</a:t>
            </a:r>
            <a:endParaRPr lang="he-IL" sz="2800" b="1" dirty="0">
              <a:cs typeface="Calibri" panose="020F0502020204030204" pitchFamily="34" charset="0"/>
            </a:endParaRPr>
          </a:p>
        </p:txBody>
      </p:sp>
    </p:spTree>
    <p:extLst>
      <p:ext uri="{BB962C8B-B14F-4D97-AF65-F5344CB8AC3E}">
        <p14:creationId xmlns:p14="http://schemas.microsoft.com/office/powerpoint/2010/main" val="1826871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smtClean="0"/>
              <a:t>מדברים על הסיפור ומנסים להבין אותו</a:t>
            </a:r>
            <a:endParaRPr lang="x-none" dirty="0"/>
          </a:p>
        </p:txBody>
      </p:sp>
      <p:sp>
        <p:nvSpPr>
          <p:cNvPr id="7" name="מציין מיקום תוכן 1"/>
          <p:cNvSpPr txBox="1">
            <a:spLocks/>
          </p:cNvSpPr>
          <p:nvPr/>
        </p:nvSpPr>
        <p:spPr>
          <a:xfrm>
            <a:off x="5078627" y="1918390"/>
            <a:ext cx="6699716" cy="4767263"/>
          </a:xfrm>
          <a:prstGeom prst="rect">
            <a:avLst/>
          </a:prstGeom>
        </p:spPr>
        <p:txBody>
          <a:bodyPr>
            <a:normAutofit/>
          </a:bodyPr>
          <a:lstStyle>
            <a:lvl1pPr marL="0" indent="0" algn="r" defTabSz="914400" rtl="1" eaLnBrk="1" latinLnBrk="0" hangingPunct="1">
              <a:lnSpc>
                <a:spcPct val="90000"/>
              </a:lnSpc>
              <a:spcBef>
                <a:spcPts val="800"/>
              </a:spcBef>
              <a:spcAft>
                <a:spcPts val="0"/>
              </a:spcAft>
              <a:buFont typeface="+mj-lt"/>
              <a:buNone/>
              <a:defRPr sz="2800" b="0" i="0" kern="1200">
                <a:solidFill>
                  <a:schemeClr val="tx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he-IL" sz="4400" b="1" dirty="0" smtClean="0">
              <a:solidFill>
                <a:srgbClr val="000000"/>
              </a:solidFill>
            </a:endParaRPr>
          </a:p>
        </p:txBody>
      </p:sp>
      <p:sp>
        <p:nvSpPr>
          <p:cNvPr id="9" name="TextBox 8"/>
          <p:cNvSpPr txBox="1"/>
          <p:nvPr/>
        </p:nvSpPr>
        <p:spPr>
          <a:xfrm>
            <a:off x="7175157" y="1998473"/>
            <a:ext cx="5016843" cy="646331"/>
          </a:xfrm>
          <a:prstGeom prst="rect">
            <a:avLst/>
          </a:prstGeom>
          <a:solidFill>
            <a:srgbClr val="99FFCC"/>
          </a:solidFill>
        </p:spPr>
        <p:txBody>
          <a:bodyPr wrap="square" rtlCol="1">
            <a:spAutoFit/>
          </a:bodyPr>
          <a:lstStyle/>
          <a:p>
            <a:pPr algn="ctr"/>
            <a:r>
              <a:rPr lang="he-IL" sz="3600" b="1" dirty="0" smtClean="0">
                <a:cs typeface="Calibri" panose="020F0502020204030204" pitchFamily="34" charset="0"/>
              </a:rPr>
              <a:t>מתמקדים במילים מיוחדות</a:t>
            </a:r>
            <a:endParaRPr lang="he-IL" sz="3600" b="1" dirty="0">
              <a:cs typeface="Calibri" panose="020F0502020204030204" pitchFamily="34" charset="0"/>
            </a:endParaRPr>
          </a:p>
        </p:txBody>
      </p:sp>
      <p:pic>
        <p:nvPicPr>
          <p:cNvPr id="10" name="Picture 2"/>
          <p:cNvPicPr>
            <a:picLocks noChangeAspect="1" noChangeArrowheads="1"/>
          </p:cNvPicPr>
          <p:nvPr/>
        </p:nvPicPr>
        <p:blipFill>
          <a:blip r:embed="rId3"/>
          <a:srcRect l="15897" t="13980" r="22917" b="12222"/>
          <a:stretch>
            <a:fillRect/>
          </a:stretch>
        </p:blipFill>
        <p:spPr bwMode="auto">
          <a:xfrm>
            <a:off x="0" y="1637460"/>
            <a:ext cx="6925490" cy="5220540"/>
          </a:xfrm>
          <a:prstGeom prst="rect">
            <a:avLst/>
          </a:prstGeom>
          <a:noFill/>
          <a:ln w="9525">
            <a:noFill/>
            <a:miter lim="800000"/>
            <a:headEnd/>
            <a:tailEnd/>
          </a:ln>
        </p:spPr>
      </p:pic>
      <p:cxnSp>
        <p:nvCxnSpPr>
          <p:cNvPr id="12" name="מחבר חץ ישר 11"/>
          <p:cNvCxnSpPr/>
          <p:nvPr/>
        </p:nvCxnSpPr>
        <p:spPr>
          <a:xfrm>
            <a:off x="6383552" y="3886200"/>
            <a:ext cx="2305050" cy="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13" name="מחבר חץ ישר 12"/>
          <p:cNvCxnSpPr/>
          <p:nvPr/>
        </p:nvCxnSpPr>
        <p:spPr>
          <a:xfrm>
            <a:off x="5772965" y="6115050"/>
            <a:ext cx="1935774" cy="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15" name="מחבר חץ ישר 14"/>
          <p:cNvCxnSpPr/>
          <p:nvPr/>
        </p:nvCxnSpPr>
        <p:spPr>
          <a:xfrm>
            <a:off x="5689214" y="5410200"/>
            <a:ext cx="2305050" cy="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16" name="מחבר חץ ישר 15"/>
          <p:cNvCxnSpPr/>
          <p:nvPr/>
        </p:nvCxnSpPr>
        <p:spPr>
          <a:xfrm>
            <a:off x="5078627" y="4248150"/>
            <a:ext cx="2305050" cy="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17" name="מחבר חץ ישר 16"/>
          <p:cNvCxnSpPr/>
          <p:nvPr/>
        </p:nvCxnSpPr>
        <p:spPr>
          <a:xfrm>
            <a:off x="4536689" y="5810250"/>
            <a:ext cx="3654811" cy="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19" name="TextBox 18"/>
          <p:cNvSpPr txBox="1"/>
          <p:nvPr/>
        </p:nvSpPr>
        <p:spPr>
          <a:xfrm>
            <a:off x="8953500" y="3655367"/>
            <a:ext cx="1524000" cy="523220"/>
          </a:xfrm>
          <a:prstGeom prst="rect">
            <a:avLst/>
          </a:prstGeom>
          <a:noFill/>
        </p:spPr>
        <p:txBody>
          <a:bodyPr wrap="square" rtlCol="1">
            <a:spAutoFit/>
          </a:bodyPr>
          <a:lstStyle/>
          <a:p>
            <a:r>
              <a:rPr lang="he-IL" sz="2800" b="1" dirty="0" smtClean="0">
                <a:solidFill>
                  <a:srgbClr val="0000FF"/>
                </a:solidFill>
                <a:cs typeface="Calibri" panose="020F0502020204030204" pitchFamily="34" charset="0"/>
              </a:rPr>
              <a:t>פגש אותו</a:t>
            </a:r>
            <a:endParaRPr lang="he-IL" sz="2800" b="1" dirty="0">
              <a:solidFill>
                <a:srgbClr val="0000FF"/>
              </a:solidFill>
              <a:cs typeface="Calibri" panose="020F0502020204030204" pitchFamily="34" charset="0"/>
            </a:endParaRPr>
          </a:p>
        </p:txBody>
      </p:sp>
      <p:sp>
        <p:nvSpPr>
          <p:cNvPr id="20" name="TextBox 19"/>
          <p:cNvSpPr txBox="1"/>
          <p:nvPr/>
        </p:nvSpPr>
        <p:spPr>
          <a:xfrm>
            <a:off x="7429499" y="4117032"/>
            <a:ext cx="2952991" cy="523220"/>
          </a:xfrm>
          <a:prstGeom prst="rect">
            <a:avLst/>
          </a:prstGeom>
          <a:noFill/>
        </p:spPr>
        <p:txBody>
          <a:bodyPr wrap="square" rtlCol="1">
            <a:spAutoFit/>
          </a:bodyPr>
          <a:lstStyle/>
          <a:p>
            <a:r>
              <a:rPr lang="he-IL" sz="2800" b="1" dirty="0" smtClean="0">
                <a:solidFill>
                  <a:srgbClr val="0000FF"/>
                </a:solidFill>
                <a:cs typeface="Calibri" panose="020F0502020204030204" pitchFamily="34" charset="0"/>
              </a:rPr>
              <a:t>שפל (מילת גנאי)</a:t>
            </a:r>
            <a:endParaRPr lang="he-IL" sz="2800" b="1" dirty="0">
              <a:solidFill>
                <a:srgbClr val="0000FF"/>
              </a:solidFill>
              <a:cs typeface="Calibri" panose="020F0502020204030204" pitchFamily="34" charset="0"/>
            </a:endParaRPr>
          </a:p>
        </p:txBody>
      </p:sp>
      <p:sp>
        <p:nvSpPr>
          <p:cNvPr id="21" name="TextBox 20"/>
          <p:cNvSpPr txBox="1"/>
          <p:nvPr/>
        </p:nvSpPr>
        <p:spPr>
          <a:xfrm>
            <a:off x="8191500" y="5179367"/>
            <a:ext cx="1524000" cy="523220"/>
          </a:xfrm>
          <a:prstGeom prst="rect">
            <a:avLst/>
          </a:prstGeom>
          <a:noFill/>
        </p:spPr>
        <p:txBody>
          <a:bodyPr wrap="square" rtlCol="1">
            <a:spAutoFit/>
          </a:bodyPr>
          <a:lstStyle/>
          <a:p>
            <a:r>
              <a:rPr lang="he-IL" sz="2800" b="1" dirty="0" smtClean="0">
                <a:solidFill>
                  <a:srgbClr val="0000FF"/>
                </a:solidFill>
                <a:cs typeface="Calibri" panose="020F0502020204030204" pitchFamily="34" charset="0"/>
              </a:rPr>
              <a:t>היה צריך</a:t>
            </a:r>
            <a:endParaRPr lang="he-IL" sz="2800" b="1" dirty="0">
              <a:solidFill>
                <a:srgbClr val="0000FF"/>
              </a:solidFill>
              <a:cs typeface="Calibri" panose="020F0502020204030204" pitchFamily="34" charset="0"/>
            </a:endParaRPr>
          </a:p>
        </p:txBody>
      </p:sp>
      <p:sp>
        <p:nvSpPr>
          <p:cNvPr id="22" name="TextBox 21"/>
          <p:cNvSpPr txBox="1"/>
          <p:nvPr/>
        </p:nvSpPr>
        <p:spPr>
          <a:xfrm>
            <a:off x="8265233" y="5544267"/>
            <a:ext cx="3784079" cy="523220"/>
          </a:xfrm>
          <a:prstGeom prst="rect">
            <a:avLst/>
          </a:prstGeom>
          <a:noFill/>
        </p:spPr>
        <p:txBody>
          <a:bodyPr wrap="square" rtlCol="1">
            <a:spAutoFit/>
          </a:bodyPr>
          <a:lstStyle/>
          <a:p>
            <a:r>
              <a:rPr lang="he-IL" sz="2800" b="1" dirty="0" smtClean="0">
                <a:solidFill>
                  <a:srgbClr val="0000FF"/>
                </a:solidFill>
                <a:cs typeface="Calibri" panose="020F0502020204030204" pitchFamily="34" charset="0"/>
              </a:rPr>
              <a:t>נפל בגלל האבנים שהשליך</a:t>
            </a:r>
            <a:endParaRPr lang="he-IL" sz="2800" b="1" dirty="0">
              <a:solidFill>
                <a:srgbClr val="0000FF"/>
              </a:solidFill>
              <a:cs typeface="Calibri" panose="020F0502020204030204" pitchFamily="34" charset="0"/>
            </a:endParaRPr>
          </a:p>
        </p:txBody>
      </p:sp>
      <p:sp>
        <p:nvSpPr>
          <p:cNvPr id="23" name="TextBox 22"/>
          <p:cNvSpPr txBox="1"/>
          <p:nvPr/>
        </p:nvSpPr>
        <p:spPr>
          <a:xfrm>
            <a:off x="7929255" y="5909167"/>
            <a:ext cx="4391026" cy="523220"/>
          </a:xfrm>
          <a:prstGeom prst="rect">
            <a:avLst/>
          </a:prstGeom>
          <a:noFill/>
        </p:spPr>
        <p:txBody>
          <a:bodyPr wrap="square" rtlCol="1">
            <a:spAutoFit/>
          </a:bodyPr>
          <a:lstStyle/>
          <a:p>
            <a:r>
              <a:rPr lang="he-IL" sz="2800" b="1" dirty="0" smtClean="0">
                <a:solidFill>
                  <a:srgbClr val="0000FF"/>
                </a:solidFill>
                <a:cs typeface="Calibri" panose="020F0502020204030204" pitchFamily="34" charset="0"/>
              </a:rPr>
              <a:t>נכון אמר , דברים נכונים אמר לי</a:t>
            </a:r>
            <a:endParaRPr lang="he-IL" sz="2800" b="1" dirty="0">
              <a:solidFill>
                <a:srgbClr val="0000FF"/>
              </a:solidFill>
              <a:cs typeface="Calibri" panose="020F0502020204030204" pitchFamily="34" charset="0"/>
            </a:endParaRPr>
          </a:p>
        </p:txBody>
      </p:sp>
    </p:spTree>
    <p:extLst>
      <p:ext uri="{BB962C8B-B14F-4D97-AF65-F5344CB8AC3E}">
        <p14:creationId xmlns:p14="http://schemas.microsoft.com/office/powerpoint/2010/main" val="1826871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smtClean="0"/>
              <a:t>מדברים על הסיפור ומנסים להבין אותו</a:t>
            </a:r>
            <a:endParaRPr lang="x-none" dirty="0"/>
          </a:p>
        </p:txBody>
      </p:sp>
      <p:sp>
        <p:nvSpPr>
          <p:cNvPr id="7" name="מציין מיקום תוכן 1"/>
          <p:cNvSpPr txBox="1">
            <a:spLocks/>
          </p:cNvSpPr>
          <p:nvPr/>
        </p:nvSpPr>
        <p:spPr>
          <a:xfrm>
            <a:off x="5078627" y="1918390"/>
            <a:ext cx="6699716" cy="4767263"/>
          </a:xfrm>
          <a:prstGeom prst="rect">
            <a:avLst/>
          </a:prstGeom>
        </p:spPr>
        <p:txBody>
          <a:bodyPr>
            <a:normAutofit/>
          </a:bodyPr>
          <a:lstStyle>
            <a:lvl1pPr marL="0" indent="0" algn="r" defTabSz="914400" rtl="1" eaLnBrk="1" latinLnBrk="0" hangingPunct="1">
              <a:lnSpc>
                <a:spcPct val="90000"/>
              </a:lnSpc>
              <a:spcBef>
                <a:spcPts val="800"/>
              </a:spcBef>
              <a:spcAft>
                <a:spcPts val="0"/>
              </a:spcAft>
              <a:buFont typeface="+mj-lt"/>
              <a:buNone/>
              <a:defRPr sz="2800" b="0" i="0" kern="1200">
                <a:solidFill>
                  <a:schemeClr val="tx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he-IL" sz="4400" b="1" dirty="0" smtClean="0">
              <a:solidFill>
                <a:srgbClr val="000000"/>
              </a:solidFill>
            </a:endParaRPr>
          </a:p>
        </p:txBody>
      </p:sp>
      <p:sp>
        <p:nvSpPr>
          <p:cNvPr id="9" name="TextBox 8"/>
          <p:cNvSpPr txBox="1"/>
          <p:nvPr/>
        </p:nvSpPr>
        <p:spPr>
          <a:xfrm>
            <a:off x="7175157" y="1998473"/>
            <a:ext cx="5016843" cy="769441"/>
          </a:xfrm>
          <a:prstGeom prst="rect">
            <a:avLst/>
          </a:prstGeom>
          <a:solidFill>
            <a:schemeClr val="accent6">
              <a:lumMod val="40000"/>
              <a:lumOff val="60000"/>
            </a:schemeClr>
          </a:solidFill>
        </p:spPr>
        <p:txBody>
          <a:bodyPr wrap="square" rtlCol="1">
            <a:spAutoFit/>
          </a:bodyPr>
          <a:lstStyle/>
          <a:p>
            <a:pPr algn="ctr"/>
            <a:r>
              <a:rPr lang="he-IL" sz="4400" b="1" dirty="0" smtClean="0">
                <a:cs typeface="Calibri" panose="020F0502020204030204" pitchFamily="34" charset="0"/>
              </a:rPr>
              <a:t>מתמקדים בבעיה</a:t>
            </a:r>
            <a:endParaRPr lang="he-IL" sz="4400" b="1" dirty="0">
              <a:cs typeface="Calibri" panose="020F0502020204030204" pitchFamily="34" charset="0"/>
            </a:endParaRPr>
          </a:p>
        </p:txBody>
      </p:sp>
      <p:pic>
        <p:nvPicPr>
          <p:cNvPr id="10" name="Picture 2"/>
          <p:cNvPicPr>
            <a:picLocks noChangeAspect="1" noChangeArrowheads="1"/>
          </p:cNvPicPr>
          <p:nvPr/>
        </p:nvPicPr>
        <p:blipFill>
          <a:blip r:embed="rId3"/>
          <a:srcRect l="15897" t="13980" r="22917" b="12222"/>
          <a:stretch>
            <a:fillRect/>
          </a:stretch>
        </p:blipFill>
        <p:spPr bwMode="auto">
          <a:xfrm>
            <a:off x="0" y="1637460"/>
            <a:ext cx="6925490" cy="5220540"/>
          </a:xfrm>
          <a:prstGeom prst="rect">
            <a:avLst/>
          </a:prstGeom>
          <a:noFill/>
          <a:ln w="9525">
            <a:noFill/>
            <a:miter lim="800000"/>
            <a:headEnd/>
            <a:tailEnd/>
          </a:ln>
        </p:spPr>
      </p:pic>
      <p:sp>
        <p:nvSpPr>
          <p:cNvPr id="11" name="מלבן 10"/>
          <p:cNvSpPr/>
          <p:nvPr/>
        </p:nvSpPr>
        <p:spPr>
          <a:xfrm>
            <a:off x="7651186" y="3105835"/>
            <a:ext cx="4127157" cy="2062103"/>
          </a:xfrm>
          <a:prstGeom prst="rect">
            <a:avLst/>
          </a:prstGeom>
        </p:spPr>
        <p:txBody>
          <a:bodyPr wrap="square">
            <a:spAutoFit/>
          </a:bodyPr>
          <a:lstStyle/>
          <a:p>
            <a:pPr algn="ctr"/>
            <a:r>
              <a:rPr lang="he-IL" sz="3200" b="1" dirty="0" smtClean="0">
                <a:solidFill>
                  <a:schemeClr val="tx1">
                    <a:lumMod val="50000"/>
                  </a:schemeClr>
                </a:solidFill>
                <a:cs typeface="Calibri" panose="020F0502020204030204" pitchFamily="34" charset="0"/>
              </a:rPr>
              <a:t>חסיד עובר בדרך ורואה בעל שדה המסקל אבנים ומשליך אותן מן השדה שלו לשטח הציבורי.</a:t>
            </a:r>
            <a:endParaRPr lang="he-IL" sz="3200" b="1" dirty="0">
              <a:solidFill>
                <a:schemeClr val="tx1">
                  <a:lumMod val="50000"/>
                </a:schemeClr>
              </a:solidFill>
              <a:cs typeface="Calibri" panose="020F0502020204030204" pitchFamily="34" charset="0"/>
            </a:endParaRPr>
          </a:p>
        </p:txBody>
      </p:sp>
      <p:sp>
        <p:nvSpPr>
          <p:cNvPr id="12" name="TextBox 11"/>
          <p:cNvSpPr txBox="1"/>
          <p:nvPr/>
        </p:nvSpPr>
        <p:spPr>
          <a:xfrm>
            <a:off x="7203622" y="5760454"/>
            <a:ext cx="4781550" cy="954107"/>
          </a:xfrm>
          <a:prstGeom prst="rect">
            <a:avLst/>
          </a:prstGeom>
          <a:solidFill>
            <a:schemeClr val="accent6">
              <a:lumMod val="20000"/>
              <a:lumOff val="80000"/>
            </a:schemeClr>
          </a:solidFill>
        </p:spPr>
        <p:txBody>
          <a:bodyPr wrap="square" rtlCol="1">
            <a:spAutoFit/>
          </a:bodyPr>
          <a:lstStyle/>
          <a:p>
            <a:pPr algn="ctr"/>
            <a:r>
              <a:rPr lang="he-IL" sz="2800" b="1" dirty="0" smtClean="0">
                <a:solidFill>
                  <a:srgbClr val="C00000"/>
                </a:solidFill>
                <a:cs typeface="Calibri" panose="020F0502020204030204" pitchFamily="34" charset="0"/>
              </a:rPr>
              <a:t>מה הייתם מצפים שהחסיד יאמר  לבעל השדה? נסחו זאת בכתב</a:t>
            </a:r>
            <a:endParaRPr lang="he-IL" sz="2800" b="1" dirty="0">
              <a:solidFill>
                <a:srgbClr val="C00000"/>
              </a:solidFill>
              <a:cs typeface="Calibri" panose="020F0502020204030204" pitchFamily="34" charset="0"/>
            </a:endParaRPr>
          </a:p>
        </p:txBody>
      </p:sp>
    </p:spTree>
    <p:extLst>
      <p:ext uri="{BB962C8B-B14F-4D97-AF65-F5344CB8AC3E}">
        <p14:creationId xmlns:p14="http://schemas.microsoft.com/office/powerpoint/2010/main" val="1826871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a:xfrm>
            <a:off x="1752600" y="663126"/>
            <a:ext cx="9608990" cy="720000"/>
          </a:xfrm>
        </p:spPr>
        <p:txBody>
          <a:bodyPr>
            <a:normAutofit/>
          </a:bodyPr>
          <a:lstStyle/>
          <a:p>
            <a:r>
              <a:rPr lang="he-IL" dirty="0" smtClean="0"/>
              <a:t>מדברים על הסיפור ומנסים להבין אותו</a:t>
            </a:r>
            <a:endParaRPr lang="x-none" dirty="0"/>
          </a:p>
        </p:txBody>
      </p:sp>
      <p:sp>
        <p:nvSpPr>
          <p:cNvPr id="7" name="מציין מיקום תוכן 1"/>
          <p:cNvSpPr txBox="1">
            <a:spLocks/>
          </p:cNvSpPr>
          <p:nvPr/>
        </p:nvSpPr>
        <p:spPr>
          <a:xfrm>
            <a:off x="5078627" y="1918390"/>
            <a:ext cx="6699716" cy="4767263"/>
          </a:xfrm>
          <a:prstGeom prst="rect">
            <a:avLst/>
          </a:prstGeom>
        </p:spPr>
        <p:txBody>
          <a:bodyPr>
            <a:normAutofit/>
          </a:bodyPr>
          <a:lstStyle>
            <a:lvl1pPr marL="0" indent="0" algn="r" defTabSz="914400" rtl="1" eaLnBrk="1" latinLnBrk="0" hangingPunct="1">
              <a:lnSpc>
                <a:spcPct val="90000"/>
              </a:lnSpc>
              <a:spcBef>
                <a:spcPts val="800"/>
              </a:spcBef>
              <a:spcAft>
                <a:spcPts val="0"/>
              </a:spcAft>
              <a:buFont typeface="+mj-lt"/>
              <a:buNone/>
              <a:defRPr sz="2800" b="0" i="0" kern="1200">
                <a:solidFill>
                  <a:schemeClr val="tx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he-IL" sz="4400" b="1" dirty="0" smtClean="0">
              <a:solidFill>
                <a:srgbClr val="000000"/>
              </a:solidFill>
            </a:endParaRPr>
          </a:p>
        </p:txBody>
      </p:sp>
      <p:sp>
        <p:nvSpPr>
          <p:cNvPr id="9" name="TextBox 8"/>
          <p:cNvSpPr txBox="1"/>
          <p:nvPr/>
        </p:nvSpPr>
        <p:spPr>
          <a:xfrm>
            <a:off x="7175157" y="1998473"/>
            <a:ext cx="5016843" cy="769441"/>
          </a:xfrm>
          <a:prstGeom prst="rect">
            <a:avLst/>
          </a:prstGeom>
          <a:solidFill>
            <a:schemeClr val="accent6">
              <a:lumMod val="40000"/>
              <a:lumOff val="60000"/>
            </a:schemeClr>
          </a:solidFill>
        </p:spPr>
        <p:txBody>
          <a:bodyPr wrap="square" rtlCol="1">
            <a:spAutoFit/>
          </a:bodyPr>
          <a:lstStyle/>
          <a:p>
            <a:pPr algn="ctr"/>
            <a:r>
              <a:rPr lang="he-IL" sz="4400" b="1" dirty="0" smtClean="0">
                <a:cs typeface="Calibri" panose="020F0502020204030204" pitchFamily="34" charset="0"/>
              </a:rPr>
              <a:t>תגובת החסיד לבעיה </a:t>
            </a:r>
            <a:endParaRPr lang="he-IL" sz="4400" b="1" dirty="0">
              <a:cs typeface="Calibri" panose="020F0502020204030204" pitchFamily="34" charset="0"/>
            </a:endParaRPr>
          </a:p>
        </p:txBody>
      </p:sp>
      <p:pic>
        <p:nvPicPr>
          <p:cNvPr id="10" name="Picture 2"/>
          <p:cNvPicPr>
            <a:picLocks noChangeAspect="1" noChangeArrowheads="1"/>
          </p:cNvPicPr>
          <p:nvPr/>
        </p:nvPicPr>
        <p:blipFill rotWithShape="1">
          <a:blip r:embed="rId3"/>
          <a:srcRect l="15896" t="30698" r="24622" b="41037"/>
          <a:stretch/>
        </p:blipFill>
        <p:spPr bwMode="auto">
          <a:xfrm>
            <a:off x="0" y="1875568"/>
            <a:ext cx="6468836" cy="2921640"/>
          </a:xfrm>
          <a:prstGeom prst="rect">
            <a:avLst/>
          </a:prstGeom>
          <a:noFill/>
          <a:ln w="9525">
            <a:noFill/>
            <a:miter lim="800000"/>
            <a:headEnd/>
            <a:tailEnd/>
          </a:ln>
        </p:spPr>
      </p:pic>
      <p:cxnSp>
        <p:nvCxnSpPr>
          <p:cNvPr id="14" name="מחבר חץ ישר 13"/>
          <p:cNvCxnSpPr/>
          <p:nvPr/>
        </p:nvCxnSpPr>
        <p:spPr>
          <a:xfrm>
            <a:off x="5771372" y="3514122"/>
            <a:ext cx="222885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6" name="מלבן 15"/>
          <p:cNvSpPr/>
          <p:nvPr/>
        </p:nvSpPr>
        <p:spPr>
          <a:xfrm>
            <a:off x="0" y="4924130"/>
            <a:ext cx="11914208" cy="1815882"/>
          </a:xfrm>
          <a:prstGeom prst="rect">
            <a:avLst/>
          </a:prstGeom>
        </p:spPr>
        <p:txBody>
          <a:bodyPr wrap="square">
            <a:spAutoFit/>
          </a:bodyPr>
          <a:lstStyle/>
          <a:p>
            <a:pPr algn="r"/>
            <a:r>
              <a:rPr lang="he-IL" sz="2800" b="1" dirty="0" smtClean="0">
                <a:cs typeface="Calibri" panose="020F0502020204030204" pitchFamily="34" charset="0"/>
              </a:rPr>
              <a:t>היה צריך להיות כתוב במהופך: "מפני מה אתה מסקל מרשות שלך לרשות שאינה שלך?</a:t>
            </a:r>
          </a:p>
          <a:p>
            <a:pPr algn="r"/>
            <a:r>
              <a:rPr lang="he-IL" sz="2800" b="1" dirty="0" smtClean="0">
                <a:cs typeface="Calibri" panose="020F0502020204030204" pitchFamily="34" charset="0"/>
              </a:rPr>
              <a:t>כוונת החסיד הייתה: מדוע אתה מוציא אבנים ממקום שאולי אתה עתיד ביום מן הימים למכור אותו ואז הוא לא יהיה שלך, למקום שהוא רשות הרבים, כלומר מקום שהוא שייך לכולם ואם כך, גם שלך.</a:t>
            </a:r>
            <a:endParaRPr lang="he-IL" sz="2800" b="1" dirty="0">
              <a:cs typeface="Calibri" panose="020F0502020204030204" pitchFamily="34" charset="0"/>
            </a:endParaRPr>
          </a:p>
        </p:txBody>
      </p:sp>
      <p:sp>
        <p:nvSpPr>
          <p:cNvPr id="17" name="TextBox 16"/>
          <p:cNvSpPr txBox="1"/>
          <p:nvPr/>
        </p:nvSpPr>
        <p:spPr>
          <a:xfrm>
            <a:off x="7905750" y="3084668"/>
            <a:ext cx="2743200" cy="1077218"/>
          </a:xfrm>
          <a:prstGeom prst="rect">
            <a:avLst/>
          </a:prstGeom>
          <a:noFill/>
        </p:spPr>
        <p:txBody>
          <a:bodyPr wrap="square" rtlCol="1">
            <a:spAutoFit/>
          </a:bodyPr>
          <a:lstStyle/>
          <a:p>
            <a:pPr algn="ctr"/>
            <a:r>
              <a:rPr lang="he-IL" sz="3200" b="1" dirty="0" smtClean="0">
                <a:solidFill>
                  <a:srgbClr val="C00000"/>
                </a:solidFill>
                <a:cs typeface="Calibri" panose="020F0502020204030204" pitchFamily="34" charset="0"/>
              </a:rPr>
              <a:t>מה לא הגיוני בתגובת החסיד?</a:t>
            </a:r>
            <a:endParaRPr lang="he-IL" sz="3200" b="1" dirty="0">
              <a:solidFill>
                <a:srgbClr val="C00000"/>
              </a:solidFill>
              <a:cs typeface="Calibri" panose="020F0502020204030204" pitchFamily="34" charset="0"/>
            </a:endParaRPr>
          </a:p>
        </p:txBody>
      </p:sp>
    </p:spTree>
    <p:extLst>
      <p:ext uri="{BB962C8B-B14F-4D97-AF65-F5344CB8AC3E}">
        <p14:creationId xmlns:p14="http://schemas.microsoft.com/office/powerpoint/2010/main" val="1826871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smtClean="0"/>
              <a:t>מדברים על הסיפור ומנסים להבין אותו</a:t>
            </a:r>
            <a:endParaRPr lang="x-none" dirty="0"/>
          </a:p>
        </p:txBody>
      </p:sp>
      <p:sp>
        <p:nvSpPr>
          <p:cNvPr id="7" name="מציין מיקום תוכן 1"/>
          <p:cNvSpPr txBox="1">
            <a:spLocks/>
          </p:cNvSpPr>
          <p:nvPr/>
        </p:nvSpPr>
        <p:spPr>
          <a:xfrm>
            <a:off x="5078627" y="1918390"/>
            <a:ext cx="6699716" cy="4767263"/>
          </a:xfrm>
          <a:prstGeom prst="rect">
            <a:avLst/>
          </a:prstGeom>
        </p:spPr>
        <p:txBody>
          <a:bodyPr>
            <a:normAutofit/>
          </a:bodyPr>
          <a:lstStyle>
            <a:lvl1pPr marL="0" indent="0" algn="r" defTabSz="914400" rtl="1" eaLnBrk="1" latinLnBrk="0" hangingPunct="1">
              <a:lnSpc>
                <a:spcPct val="90000"/>
              </a:lnSpc>
              <a:spcBef>
                <a:spcPts val="800"/>
              </a:spcBef>
              <a:spcAft>
                <a:spcPts val="0"/>
              </a:spcAft>
              <a:buFont typeface="+mj-lt"/>
              <a:buNone/>
              <a:defRPr sz="2800" b="0" i="0" kern="1200">
                <a:solidFill>
                  <a:schemeClr val="tx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he-IL" sz="4400" b="1" dirty="0" smtClean="0">
              <a:solidFill>
                <a:srgbClr val="000000"/>
              </a:solidFill>
            </a:endParaRPr>
          </a:p>
        </p:txBody>
      </p:sp>
      <p:sp>
        <p:nvSpPr>
          <p:cNvPr id="9" name="TextBox 8"/>
          <p:cNvSpPr txBox="1"/>
          <p:nvPr/>
        </p:nvSpPr>
        <p:spPr>
          <a:xfrm>
            <a:off x="7175157" y="1998473"/>
            <a:ext cx="5016843" cy="1446550"/>
          </a:xfrm>
          <a:prstGeom prst="rect">
            <a:avLst/>
          </a:prstGeom>
          <a:solidFill>
            <a:schemeClr val="accent6">
              <a:lumMod val="40000"/>
              <a:lumOff val="60000"/>
            </a:schemeClr>
          </a:solidFill>
        </p:spPr>
        <p:txBody>
          <a:bodyPr wrap="square" rtlCol="1">
            <a:spAutoFit/>
          </a:bodyPr>
          <a:lstStyle/>
          <a:p>
            <a:pPr algn="ctr"/>
            <a:r>
              <a:rPr lang="he-IL" sz="4400" b="1" dirty="0" smtClean="0">
                <a:cs typeface="Calibri" panose="020F0502020204030204" pitchFamily="34" charset="0"/>
              </a:rPr>
              <a:t>תגובת בעל השדה לדברי החסיד</a:t>
            </a:r>
            <a:endParaRPr lang="he-IL" sz="4400" b="1" dirty="0">
              <a:cs typeface="Calibri" panose="020F0502020204030204" pitchFamily="34" charset="0"/>
            </a:endParaRPr>
          </a:p>
        </p:txBody>
      </p:sp>
      <p:pic>
        <p:nvPicPr>
          <p:cNvPr id="10" name="Picture 2"/>
          <p:cNvPicPr>
            <a:picLocks noChangeAspect="1" noChangeArrowheads="1"/>
          </p:cNvPicPr>
          <p:nvPr/>
        </p:nvPicPr>
        <p:blipFill rotWithShape="1">
          <a:blip r:embed="rId3"/>
          <a:srcRect l="15897" t="13980" r="22917" b="37179"/>
          <a:stretch/>
        </p:blipFill>
        <p:spPr bwMode="auto">
          <a:xfrm>
            <a:off x="-23647" y="1998473"/>
            <a:ext cx="6925490" cy="3455018"/>
          </a:xfrm>
          <a:prstGeom prst="rect">
            <a:avLst/>
          </a:prstGeom>
          <a:noFill/>
          <a:ln w="9525">
            <a:noFill/>
            <a:miter lim="800000"/>
            <a:headEnd/>
            <a:tailEnd/>
          </a:ln>
        </p:spPr>
      </p:pic>
      <p:cxnSp>
        <p:nvCxnSpPr>
          <p:cNvPr id="14" name="מחבר חץ ישר 13"/>
          <p:cNvCxnSpPr/>
          <p:nvPr/>
        </p:nvCxnSpPr>
        <p:spPr>
          <a:xfrm>
            <a:off x="6400799" y="5377291"/>
            <a:ext cx="1421027"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6" name="מלבן 15"/>
          <p:cNvSpPr/>
          <p:nvPr/>
        </p:nvSpPr>
        <p:spPr>
          <a:xfrm>
            <a:off x="8059198" y="4556042"/>
            <a:ext cx="3248760" cy="707886"/>
          </a:xfrm>
          <a:prstGeom prst="rect">
            <a:avLst/>
          </a:prstGeom>
        </p:spPr>
        <p:txBody>
          <a:bodyPr wrap="square">
            <a:spAutoFit/>
          </a:bodyPr>
          <a:lstStyle/>
          <a:p>
            <a:pPr algn="ctr"/>
            <a:r>
              <a:rPr lang="he-IL" sz="4000" b="1" dirty="0" smtClean="0">
                <a:solidFill>
                  <a:schemeClr val="accent6">
                    <a:lumMod val="75000"/>
                  </a:schemeClr>
                </a:solidFill>
                <a:cs typeface="Calibri" panose="020F0502020204030204" pitchFamily="34" charset="0"/>
              </a:rPr>
              <a:t>מדוע לגלג עליו? </a:t>
            </a:r>
            <a:endParaRPr lang="he-IL" sz="4000" b="1" dirty="0">
              <a:solidFill>
                <a:schemeClr val="accent6">
                  <a:lumMod val="75000"/>
                </a:schemeClr>
              </a:solidFill>
              <a:cs typeface="Calibri" panose="020F0502020204030204" pitchFamily="34" charset="0"/>
            </a:endParaRPr>
          </a:p>
        </p:txBody>
      </p:sp>
    </p:spTree>
    <p:extLst>
      <p:ext uri="{BB962C8B-B14F-4D97-AF65-F5344CB8AC3E}">
        <p14:creationId xmlns:p14="http://schemas.microsoft.com/office/powerpoint/2010/main" val="1826871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smtClean="0"/>
              <a:t>מדברים על הסיפור ומנסים להבין אותו</a:t>
            </a:r>
            <a:endParaRPr lang="x-none" dirty="0"/>
          </a:p>
        </p:txBody>
      </p:sp>
      <p:sp>
        <p:nvSpPr>
          <p:cNvPr id="7" name="מציין מיקום תוכן 1"/>
          <p:cNvSpPr txBox="1">
            <a:spLocks/>
          </p:cNvSpPr>
          <p:nvPr/>
        </p:nvSpPr>
        <p:spPr>
          <a:xfrm>
            <a:off x="5078627" y="1918390"/>
            <a:ext cx="6699716" cy="4767263"/>
          </a:xfrm>
          <a:prstGeom prst="rect">
            <a:avLst/>
          </a:prstGeom>
        </p:spPr>
        <p:txBody>
          <a:bodyPr>
            <a:normAutofit/>
          </a:bodyPr>
          <a:lstStyle>
            <a:lvl1pPr marL="0" indent="0" algn="r" defTabSz="914400" rtl="1" eaLnBrk="1" latinLnBrk="0" hangingPunct="1">
              <a:lnSpc>
                <a:spcPct val="90000"/>
              </a:lnSpc>
              <a:spcBef>
                <a:spcPts val="800"/>
              </a:spcBef>
              <a:spcAft>
                <a:spcPts val="0"/>
              </a:spcAft>
              <a:buFont typeface="+mj-lt"/>
              <a:buNone/>
              <a:defRPr sz="2800" b="0" i="0" kern="1200">
                <a:solidFill>
                  <a:schemeClr val="tx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he-IL" sz="4400" b="1" dirty="0" smtClean="0">
              <a:solidFill>
                <a:srgbClr val="000000"/>
              </a:solidFill>
            </a:endParaRPr>
          </a:p>
        </p:txBody>
      </p:sp>
      <p:pic>
        <p:nvPicPr>
          <p:cNvPr id="10" name="Picture 2"/>
          <p:cNvPicPr>
            <a:picLocks noChangeAspect="1" noChangeArrowheads="1"/>
          </p:cNvPicPr>
          <p:nvPr/>
        </p:nvPicPr>
        <p:blipFill>
          <a:blip r:embed="rId3"/>
          <a:srcRect l="15897" t="13980" r="22917" b="12222"/>
          <a:stretch>
            <a:fillRect/>
          </a:stretch>
        </p:blipFill>
        <p:spPr bwMode="auto">
          <a:xfrm>
            <a:off x="0" y="1637460"/>
            <a:ext cx="6925490" cy="5220540"/>
          </a:xfrm>
          <a:prstGeom prst="rect">
            <a:avLst/>
          </a:prstGeom>
          <a:noFill/>
          <a:ln w="9525">
            <a:noFill/>
            <a:miter lim="800000"/>
            <a:headEnd/>
            <a:tailEnd/>
          </a:ln>
        </p:spPr>
      </p:pic>
      <p:sp>
        <p:nvSpPr>
          <p:cNvPr id="16" name="מלבן 15"/>
          <p:cNvSpPr/>
          <p:nvPr/>
        </p:nvSpPr>
        <p:spPr>
          <a:xfrm>
            <a:off x="7307477" y="1918390"/>
            <a:ext cx="4427764" cy="4401205"/>
          </a:xfrm>
          <a:prstGeom prst="rect">
            <a:avLst/>
          </a:prstGeom>
        </p:spPr>
        <p:txBody>
          <a:bodyPr wrap="square">
            <a:spAutoFit/>
          </a:bodyPr>
          <a:lstStyle/>
          <a:p>
            <a:pPr algn="ctr"/>
            <a:r>
              <a:rPr lang="he-IL" sz="2800" b="1" dirty="0" smtClean="0">
                <a:solidFill>
                  <a:schemeClr val="tx1">
                    <a:lumMod val="50000"/>
                  </a:schemeClr>
                </a:solidFill>
                <a:cs typeface="Calibri" panose="020F0502020204030204" pitchFamily="34" charset="0"/>
              </a:rPr>
              <a:t>בעל השדה מכיר בצדקת החסיד. כלומר, </a:t>
            </a:r>
            <a:r>
              <a:rPr lang="he-IL" sz="2800" b="1" dirty="0" smtClean="0">
                <a:solidFill>
                  <a:srgbClr val="0000FF"/>
                </a:solidFill>
                <a:cs typeface="Calibri" panose="020F0502020204030204" pitchFamily="34" charset="0"/>
              </a:rPr>
              <a:t>הוא מבין </a:t>
            </a:r>
            <a:endParaRPr lang="en-US" sz="2800" b="1" dirty="0" smtClean="0">
              <a:solidFill>
                <a:srgbClr val="0000FF"/>
              </a:solidFill>
            </a:endParaRPr>
          </a:p>
          <a:p>
            <a:pPr algn="ctr"/>
            <a:r>
              <a:rPr lang="he-IL" sz="2800" b="1" dirty="0" smtClean="0">
                <a:solidFill>
                  <a:srgbClr val="0000FF"/>
                </a:solidFill>
                <a:cs typeface="Calibri" panose="020F0502020204030204" pitchFamily="34" charset="0"/>
              </a:rPr>
              <a:t>שהחסיד צדק.</a:t>
            </a:r>
            <a:r>
              <a:rPr lang="he-IL" sz="2800" b="1" dirty="0" smtClean="0">
                <a:solidFill>
                  <a:schemeClr val="tx1">
                    <a:lumMod val="50000"/>
                  </a:schemeClr>
                </a:solidFill>
                <a:cs typeface="Calibri" panose="020F0502020204030204" pitchFamily="34" charset="0"/>
              </a:rPr>
              <a:t> </a:t>
            </a:r>
          </a:p>
          <a:p>
            <a:pPr algn="ctr"/>
            <a:endParaRPr lang="he-IL" sz="2800" b="1" dirty="0" smtClean="0">
              <a:solidFill>
                <a:schemeClr val="accent6">
                  <a:lumMod val="75000"/>
                </a:schemeClr>
              </a:solidFill>
              <a:cs typeface="Calibri" panose="020F0502020204030204" pitchFamily="34" charset="0"/>
            </a:endParaRPr>
          </a:p>
          <a:p>
            <a:pPr algn="ctr"/>
            <a:r>
              <a:rPr lang="he-IL" sz="2800" b="1" dirty="0" smtClean="0">
                <a:solidFill>
                  <a:schemeClr val="accent6">
                    <a:lumMod val="75000"/>
                  </a:schemeClr>
                </a:solidFill>
                <a:cs typeface="Calibri" panose="020F0502020204030204" pitchFamily="34" charset="0"/>
              </a:rPr>
              <a:t>באילו מילים הוא משתמש כדי </a:t>
            </a:r>
            <a:endParaRPr lang="en-US" sz="2800" b="1" dirty="0" smtClean="0">
              <a:solidFill>
                <a:schemeClr val="accent6">
                  <a:lumMod val="75000"/>
                </a:schemeClr>
              </a:solidFill>
            </a:endParaRPr>
          </a:p>
          <a:p>
            <a:pPr algn="ctr"/>
            <a:r>
              <a:rPr lang="he-IL" sz="2800" b="1" dirty="0" smtClean="0">
                <a:solidFill>
                  <a:schemeClr val="accent6">
                    <a:lumMod val="75000"/>
                  </a:schemeClr>
                </a:solidFill>
                <a:cs typeface="Calibri" panose="020F0502020204030204" pitchFamily="34" charset="0"/>
              </a:rPr>
              <a:t>לבטא זאת? </a:t>
            </a:r>
            <a:endParaRPr lang="he-IL" sz="2800" b="1" dirty="0">
              <a:solidFill>
                <a:schemeClr val="accent6">
                  <a:lumMod val="75000"/>
                </a:schemeClr>
              </a:solidFill>
              <a:cs typeface="Calibri" panose="020F0502020204030204" pitchFamily="34" charset="0"/>
            </a:endParaRPr>
          </a:p>
          <a:p>
            <a:pPr algn="ctr"/>
            <a:endParaRPr lang="he-IL" sz="2800" b="1" dirty="0" smtClean="0">
              <a:solidFill>
                <a:schemeClr val="tx1">
                  <a:lumMod val="50000"/>
                </a:schemeClr>
              </a:solidFill>
              <a:cs typeface="Calibri" panose="020F0502020204030204" pitchFamily="34" charset="0"/>
            </a:endParaRPr>
          </a:p>
          <a:p>
            <a:pPr algn="ctr"/>
            <a:r>
              <a:rPr lang="he-IL" sz="2800" b="1" dirty="0" smtClean="0">
                <a:solidFill>
                  <a:schemeClr val="tx1">
                    <a:lumMod val="50000"/>
                  </a:schemeClr>
                </a:solidFill>
                <a:cs typeface="Calibri" panose="020F0502020204030204" pitchFamily="34" charset="0"/>
              </a:rPr>
              <a:t>מה גרם לבעל השדה להבין שהחסיד צדק? </a:t>
            </a:r>
          </a:p>
          <a:p>
            <a:pPr algn="ctr"/>
            <a:r>
              <a:rPr lang="he-IL" sz="2800" b="1" dirty="0" smtClean="0">
                <a:solidFill>
                  <a:schemeClr val="accent6">
                    <a:lumMod val="75000"/>
                  </a:schemeClr>
                </a:solidFill>
                <a:cs typeface="Calibri" panose="020F0502020204030204" pitchFamily="34" charset="0"/>
              </a:rPr>
              <a:t>הוכיחו מתוך הסיפור.</a:t>
            </a:r>
            <a:endParaRPr lang="he-IL" sz="2800" b="1" dirty="0">
              <a:solidFill>
                <a:schemeClr val="accent6">
                  <a:lumMod val="75000"/>
                </a:schemeClr>
              </a:solidFill>
              <a:cs typeface="Calibri" panose="020F0502020204030204" pitchFamily="34" charset="0"/>
            </a:endParaRPr>
          </a:p>
        </p:txBody>
      </p:sp>
      <p:cxnSp>
        <p:nvCxnSpPr>
          <p:cNvPr id="12" name="מחבר ישר 11"/>
          <p:cNvCxnSpPr/>
          <p:nvPr/>
        </p:nvCxnSpPr>
        <p:spPr>
          <a:xfrm>
            <a:off x="3848100" y="6134100"/>
            <a:ext cx="1924050"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6871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smtClean="0"/>
              <a:t>מדברים על הסיפור ומנסים להבין אותו</a:t>
            </a:r>
            <a:endParaRPr lang="x-none" dirty="0"/>
          </a:p>
        </p:txBody>
      </p:sp>
      <p:sp>
        <p:nvSpPr>
          <p:cNvPr id="7" name="מציין מיקום תוכן 1"/>
          <p:cNvSpPr txBox="1">
            <a:spLocks/>
          </p:cNvSpPr>
          <p:nvPr/>
        </p:nvSpPr>
        <p:spPr>
          <a:xfrm>
            <a:off x="5078627" y="1918390"/>
            <a:ext cx="6699716" cy="4767263"/>
          </a:xfrm>
          <a:prstGeom prst="rect">
            <a:avLst/>
          </a:prstGeom>
        </p:spPr>
        <p:txBody>
          <a:bodyPr>
            <a:normAutofit/>
          </a:bodyPr>
          <a:lstStyle>
            <a:lvl1pPr marL="0" indent="0" algn="r" defTabSz="914400" rtl="1" eaLnBrk="1" latinLnBrk="0" hangingPunct="1">
              <a:lnSpc>
                <a:spcPct val="90000"/>
              </a:lnSpc>
              <a:spcBef>
                <a:spcPts val="800"/>
              </a:spcBef>
              <a:spcAft>
                <a:spcPts val="0"/>
              </a:spcAft>
              <a:buFont typeface="+mj-lt"/>
              <a:buNone/>
              <a:defRPr sz="2800" b="0" i="0" kern="1200">
                <a:solidFill>
                  <a:schemeClr val="tx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he-IL" sz="4400" b="1" dirty="0" smtClean="0">
              <a:solidFill>
                <a:srgbClr val="000000"/>
              </a:solidFill>
            </a:endParaRPr>
          </a:p>
        </p:txBody>
      </p:sp>
      <p:pic>
        <p:nvPicPr>
          <p:cNvPr id="10" name="Picture 2"/>
          <p:cNvPicPr>
            <a:picLocks noChangeAspect="1" noChangeArrowheads="1"/>
          </p:cNvPicPr>
          <p:nvPr/>
        </p:nvPicPr>
        <p:blipFill>
          <a:blip r:embed="rId3"/>
          <a:srcRect l="15897" t="13980" r="22917" b="12222"/>
          <a:stretch>
            <a:fillRect/>
          </a:stretch>
        </p:blipFill>
        <p:spPr bwMode="auto">
          <a:xfrm>
            <a:off x="0" y="1637460"/>
            <a:ext cx="6925490" cy="5220540"/>
          </a:xfrm>
          <a:prstGeom prst="rect">
            <a:avLst/>
          </a:prstGeom>
          <a:noFill/>
          <a:ln w="9525">
            <a:noFill/>
            <a:miter lim="800000"/>
            <a:headEnd/>
            <a:tailEnd/>
          </a:ln>
        </p:spPr>
      </p:pic>
      <p:sp>
        <p:nvSpPr>
          <p:cNvPr id="16" name="מלבן 15"/>
          <p:cNvSpPr/>
          <p:nvPr/>
        </p:nvSpPr>
        <p:spPr>
          <a:xfrm>
            <a:off x="7307477" y="3613666"/>
            <a:ext cx="4427764" cy="2554545"/>
          </a:xfrm>
          <a:prstGeom prst="rect">
            <a:avLst/>
          </a:prstGeom>
        </p:spPr>
        <p:txBody>
          <a:bodyPr wrap="square">
            <a:spAutoFit/>
          </a:bodyPr>
          <a:lstStyle/>
          <a:p>
            <a:pPr algn="ctr"/>
            <a:endParaRPr lang="he-IL" sz="4000" b="1" dirty="0" smtClean="0">
              <a:cs typeface="Calibri" panose="020F0502020204030204" pitchFamily="34" charset="0"/>
            </a:endParaRPr>
          </a:p>
          <a:p>
            <a:pPr algn="ctr"/>
            <a:r>
              <a:rPr lang="he-IL" sz="4000" b="1" dirty="0" smtClean="0">
                <a:solidFill>
                  <a:srgbClr val="000000"/>
                </a:solidFill>
                <a:cs typeface="Calibri" panose="020F0502020204030204" pitchFamily="34" charset="0"/>
              </a:rPr>
              <a:t>מהו מוסר ההשכל </a:t>
            </a:r>
            <a:r>
              <a:rPr lang="he-IL" sz="4000" b="1" dirty="0">
                <a:solidFill>
                  <a:srgbClr val="000000"/>
                </a:solidFill>
                <a:cs typeface="Calibri" panose="020F0502020204030204" pitchFamily="34" charset="0"/>
              </a:rPr>
              <a:t>(הלֶקַח) </a:t>
            </a:r>
            <a:r>
              <a:rPr lang="he-IL" sz="4000" b="1" dirty="0" smtClean="0">
                <a:solidFill>
                  <a:srgbClr val="000000"/>
                </a:solidFill>
                <a:cs typeface="Calibri" panose="020F0502020204030204" pitchFamily="34" charset="0"/>
              </a:rPr>
              <a:t>שהבין בעל השדה?</a:t>
            </a:r>
            <a:endParaRPr lang="he-IL" sz="4000" b="1" dirty="0">
              <a:solidFill>
                <a:srgbClr val="000000"/>
              </a:solidFill>
              <a:cs typeface="Calibri" panose="020F0502020204030204" pitchFamily="34" charset="0"/>
            </a:endParaRPr>
          </a:p>
        </p:txBody>
      </p:sp>
      <p:cxnSp>
        <p:nvCxnSpPr>
          <p:cNvPr id="12" name="מחבר ישר 11"/>
          <p:cNvCxnSpPr/>
          <p:nvPr/>
        </p:nvCxnSpPr>
        <p:spPr>
          <a:xfrm>
            <a:off x="3848100" y="6134100"/>
            <a:ext cx="192405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מלבן 8"/>
          <p:cNvSpPr/>
          <p:nvPr/>
        </p:nvSpPr>
        <p:spPr>
          <a:xfrm>
            <a:off x="7559001" y="2159971"/>
            <a:ext cx="4447051" cy="646331"/>
          </a:xfrm>
          <a:prstGeom prst="rect">
            <a:avLst/>
          </a:prstGeom>
          <a:solidFill>
            <a:schemeClr val="accent3">
              <a:lumMod val="40000"/>
              <a:lumOff val="60000"/>
            </a:schemeClr>
          </a:solidFill>
        </p:spPr>
        <p:txBody>
          <a:bodyPr wrap="none">
            <a:spAutoFit/>
          </a:bodyPr>
          <a:lstStyle/>
          <a:p>
            <a:pPr algn="ctr"/>
            <a:r>
              <a:rPr lang="he-IL" sz="3600" b="1" dirty="0" smtClean="0">
                <a:cs typeface="Calibri" panose="020F0502020204030204" pitchFamily="34" charset="0"/>
              </a:rPr>
              <a:t>מתמקדים במוסר ההשכל</a:t>
            </a:r>
          </a:p>
        </p:txBody>
      </p:sp>
    </p:spTree>
    <p:extLst>
      <p:ext uri="{BB962C8B-B14F-4D97-AF65-F5344CB8AC3E}">
        <p14:creationId xmlns:p14="http://schemas.microsoft.com/office/powerpoint/2010/main" val="1826871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32690"/>
            <a:ext cx="12192000" cy="368231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smtClean="0"/>
              <a:t>מסכמים, מה למדנו?</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4"/>
          <a:stretch>
            <a:fillRect/>
          </a:stretch>
        </p:blipFill>
        <p:spPr>
          <a:xfrm>
            <a:off x="3617846" y="13562"/>
            <a:ext cx="1017545" cy="1070700"/>
          </a:xfrm>
          <a:prstGeom prst="rect">
            <a:avLst/>
          </a:prstGeom>
        </p:spPr>
      </p:pic>
      <p:sp>
        <p:nvSpPr>
          <p:cNvPr id="2" name="מציין מיקום טקסט 1"/>
          <p:cNvSpPr>
            <a:spLocks noGrp="1"/>
          </p:cNvSpPr>
          <p:nvPr>
            <p:ph type="body" sz="quarter" idx="10"/>
          </p:nvPr>
        </p:nvSpPr>
        <p:spPr>
          <a:xfrm>
            <a:off x="528320" y="2032690"/>
            <a:ext cx="11257280" cy="4306326"/>
          </a:xfrm>
        </p:spPr>
        <p:txBody>
          <a:bodyPr>
            <a:normAutofit/>
          </a:bodyPr>
          <a:lstStyle/>
          <a:p>
            <a:pPr marL="571500" indent="-571500" algn="r"/>
            <a:endParaRPr lang="he-IL" sz="3200" b="1" dirty="0" smtClean="0">
              <a:solidFill>
                <a:srgbClr val="000000"/>
              </a:solidFill>
            </a:endParaRPr>
          </a:p>
          <a:p>
            <a:pPr marL="571500" indent="-571500" algn="r"/>
            <a:endParaRPr lang="he-IL" sz="3200" b="1" dirty="0" smtClean="0">
              <a:solidFill>
                <a:srgbClr val="000000"/>
              </a:solidFill>
            </a:endParaRPr>
          </a:p>
          <a:p>
            <a:pPr marL="571500" indent="-571500" algn="r"/>
            <a:endParaRPr lang="he-IL" sz="4000" dirty="0" smtClean="0"/>
          </a:p>
          <a:p>
            <a:pPr algn="r"/>
            <a:endParaRPr lang="he-IL" sz="4000" dirty="0"/>
          </a:p>
        </p:txBody>
      </p:sp>
      <p:sp>
        <p:nvSpPr>
          <p:cNvPr id="3" name="TextBox 2"/>
          <p:cNvSpPr txBox="1"/>
          <p:nvPr/>
        </p:nvSpPr>
        <p:spPr>
          <a:xfrm>
            <a:off x="3745167" y="2596572"/>
            <a:ext cx="7943850" cy="2554545"/>
          </a:xfrm>
          <a:prstGeom prst="rect">
            <a:avLst/>
          </a:prstGeom>
          <a:noFill/>
        </p:spPr>
        <p:txBody>
          <a:bodyPr wrap="square" rtlCol="1">
            <a:spAutoFit/>
          </a:bodyPr>
          <a:lstStyle/>
          <a:p>
            <a:pPr algn="r"/>
            <a:r>
              <a:rPr lang="he-IL" sz="3200" b="1" dirty="0" smtClean="0">
                <a:solidFill>
                  <a:schemeClr val="bg1"/>
                </a:solidFill>
                <a:cs typeface="Calibri" panose="020F0502020204030204" pitchFamily="34" charset="0"/>
              </a:rPr>
              <a:t>קראנו סיפור תלמודי על בעל שדה וחסיד.</a:t>
            </a:r>
          </a:p>
          <a:p>
            <a:pPr algn="r"/>
            <a:r>
              <a:rPr lang="he-IL" sz="3200" b="1" dirty="0" smtClean="0">
                <a:solidFill>
                  <a:schemeClr val="bg1"/>
                </a:solidFill>
                <a:cs typeface="Calibri" panose="020F0502020204030204" pitchFamily="34" charset="0"/>
              </a:rPr>
              <a:t>היכרנו את דרך הכתיבה של סיפור תלמודי.</a:t>
            </a:r>
          </a:p>
          <a:p>
            <a:pPr algn="r"/>
            <a:r>
              <a:rPr lang="he-IL" sz="3200" b="1" dirty="0" smtClean="0">
                <a:solidFill>
                  <a:schemeClr val="bg1"/>
                </a:solidFill>
                <a:cs typeface="Calibri" panose="020F0502020204030204" pitchFamily="34" charset="0"/>
              </a:rPr>
              <a:t>דרך הסיפור, הבנו מדוע חשוב לנהוג באחריות כלפי הסביבה ואיך למעשים שלנו יש השלכות.</a:t>
            </a:r>
          </a:p>
          <a:p>
            <a:pPr algn="r"/>
            <a:endParaRPr lang="he-IL" sz="3200" b="1" dirty="0">
              <a:solidFill>
                <a:schemeClr val="bg1"/>
              </a:solidFill>
              <a:cs typeface="Calibri" panose="020F0502020204030204" pitchFamily="34" charset="0"/>
            </a:endParaRPr>
          </a:p>
        </p:txBody>
      </p:sp>
    </p:spTree>
    <p:extLst>
      <p:ext uri="{BB962C8B-B14F-4D97-AF65-F5344CB8AC3E}">
        <p14:creationId xmlns:p14="http://schemas.microsoft.com/office/powerpoint/2010/main" val="4128280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8CDB7D-7B3E-EF45-982F-5AD116333E56}"/>
              </a:ext>
            </a:extLst>
          </p:cNvPr>
          <p:cNvSpPr>
            <a:spLocks noGrp="1"/>
          </p:cNvSpPr>
          <p:nvPr>
            <p:ph type="title"/>
          </p:nvPr>
        </p:nvSpPr>
        <p:spPr>
          <a:xfrm>
            <a:off x="6795911" y="2609850"/>
            <a:ext cx="4954588" cy="1325563"/>
          </a:xfrm>
        </p:spPr>
        <p:txBody>
          <a:bodyPr>
            <a:noAutofit/>
          </a:bodyPr>
          <a:lstStyle/>
          <a:p>
            <a:r>
              <a:rPr lang="he-IL" sz="3200" dirty="0" smtClean="0">
                <a:solidFill>
                  <a:srgbClr val="000000"/>
                </a:solidFill>
              </a:rPr>
              <a:t>זוכרים את התמונה מתחילת השיעור?</a:t>
            </a:r>
            <a:br>
              <a:rPr lang="he-IL" sz="3200" dirty="0" smtClean="0">
                <a:solidFill>
                  <a:srgbClr val="000000"/>
                </a:solidFill>
              </a:rPr>
            </a:br>
            <a:r>
              <a:rPr lang="he-IL" sz="3200" b="1" dirty="0" smtClean="0">
                <a:solidFill>
                  <a:schemeClr val="accent6">
                    <a:lumMod val="50000"/>
                  </a:schemeClr>
                </a:solidFill>
              </a:rPr>
              <a:t>איך היא קשורה לסיפור התלמודי שלמדנו?</a:t>
            </a:r>
            <a:r>
              <a:rPr lang="he-IL" sz="3200" dirty="0" smtClean="0">
                <a:solidFill>
                  <a:srgbClr val="000000"/>
                </a:solidFill>
              </a:rPr>
              <a:t/>
            </a:r>
            <a:br>
              <a:rPr lang="he-IL" sz="3200" dirty="0" smtClean="0">
                <a:solidFill>
                  <a:srgbClr val="000000"/>
                </a:solidFill>
              </a:rPr>
            </a:br>
            <a:r>
              <a:rPr lang="he-IL" sz="3200" dirty="0" smtClean="0">
                <a:solidFill>
                  <a:srgbClr val="000000"/>
                </a:solidFill>
              </a:rPr>
              <a:t/>
            </a:r>
            <a:br>
              <a:rPr lang="he-IL" sz="3200" dirty="0" smtClean="0">
                <a:solidFill>
                  <a:srgbClr val="000000"/>
                </a:solidFill>
              </a:rPr>
            </a:br>
            <a:r>
              <a:rPr lang="he-IL" sz="3200" dirty="0" smtClean="0">
                <a:solidFill>
                  <a:srgbClr val="000000"/>
                </a:solidFill>
              </a:rPr>
              <a:t>התבקשתם לספר את המקרה שמתואר בסיפור התלמודי לחבר הטוב ביותר שלכם. </a:t>
            </a:r>
            <a:br>
              <a:rPr lang="he-IL" sz="3200" dirty="0" smtClean="0">
                <a:solidFill>
                  <a:srgbClr val="000000"/>
                </a:solidFill>
              </a:rPr>
            </a:br>
            <a:r>
              <a:rPr lang="he-IL" sz="3200" b="1" dirty="0" smtClean="0">
                <a:solidFill>
                  <a:schemeClr val="accent6">
                    <a:lumMod val="50000"/>
                  </a:schemeClr>
                </a:solidFill>
              </a:rPr>
              <a:t>מה תספרו לו? </a:t>
            </a:r>
            <a:r>
              <a:rPr lang="he-IL" sz="3200" b="1" dirty="0" smtClean="0">
                <a:solidFill>
                  <a:schemeClr val="accent6">
                    <a:lumMod val="50000"/>
                  </a:schemeClr>
                </a:solidFill>
              </a:rPr>
              <a:t/>
            </a:r>
            <a:br>
              <a:rPr lang="he-IL" sz="3200" b="1" dirty="0" smtClean="0">
                <a:solidFill>
                  <a:schemeClr val="accent6">
                    <a:lumMod val="50000"/>
                  </a:schemeClr>
                </a:solidFill>
              </a:rPr>
            </a:br>
            <a:r>
              <a:rPr lang="he-IL" sz="3200" dirty="0" smtClean="0">
                <a:solidFill>
                  <a:srgbClr val="000000"/>
                </a:solidFill>
              </a:rPr>
              <a:t>כתבו </a:t>
            </a:r>
            <a:r>
              <a:rPr lang="he-IL" sz="3200" dirty="0" smtClean="0">
                <a:solidFill>
                  <a:srgbClr val="000000"/>
                </a:solidFill>
              </a:rPr>
              <a:t>בלשונכם את אשר תספרו. </a:t>
            </a:r>
            <a:endParaRPr lang="x-none" sz="3200" dirty="0">
              <a:solidFill>
                <a:srgbClr val="000000"/>
              </a:solidFill>
            </a:endParaRPr>
          </a:p>
        </p:txBody>
      </p:sp>
      <p:pic>
        <p:nvPicPr>
          <p:cNvPr id="5" name="Picture 3"/>
          <p:cNvPicPr>
            <a:picLocks noChangeAspect="1" noChangeArrowheads="1"/>
          </p:cNvPicPr>
          <p:nvPr/>
        </p:nvPicPr>
        <p:blipFill>
          <a:blip r:embed="rId3"/>
          <a:srcRect l="42639" t="48444" r="20278" b="20000"/>
          <a:stretch>
            <a:fillRect/>
          </a:stretch>
        </p:blipFill>
        <p:spPr bwMode="auto">
          <a:xfrm>
            <a:off x="0" y="857250"/>
            <a:ext cx="6590763" cy="3505200"/>
          </a:xfrm>
          <a:prstGeom prst="rect">
            <a:avLst/>
          </a:prstGeom>
          <a:ln>
            <a:noFill/>
          </a:ln>
          <a:effectLst>
            <a:outerShdw blurRad="292100" dist="139700" dir="2700000" algn="tl" rotWithShape="0">
              <a:srgbClr val="333333">
                <a:alpha val="65000"/>
              </a:srgbClr>
            </a:outerShdw>
          </a:effectLst>
        </p:spPr>
      </p:pic>
      <p:cxnSp>
        <p:nvCxnSpPr>
          <p:cNvPr id="7" name="מחבר חץ ישר 6"/>
          <p:cNvCxnSpPr/>
          <p:nvPr/>
        </p:nvCxnSpPr>
        <p:spPr>
          <a:xfrm flipH="1">
            <a:off x="6795912" y="1733550"/>
            <a:ext cx="3014838"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6369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61979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התאמה אישית 1">
      <a:dk1>
        <a:srgbClr val="424242"/>
      </a:dk1>
      <a:lt1>
        <a:srgbClr val="FFFFFF"/>
      </a:lt1>
      <a:dk2>
        <a:srgbClr val="5E5E5E"/>
      </a:dk2>
      <a:lt2>
        <a:srgbClr val="E7E6E6"/>
      </a:lt2>
      <a:accent1>
        <a:srgbClr val="1152C9"/>
      </a:accent1>
      <a:accent2>
        <a:srgbClr val="FB2265"/>
      </a:accent2>
      <a:accent3>
        <a:srgbClr val="FEC100"/>
      </a:accent3>
      <a:accent4>
        <a:srgbClr val="9D9E9D"/>
      </a:accent4>
      <a:accent5>
        <a:srgbClr val="67B2FF"/>
      </a:accent5>
      <a:accent6>
        <a:srgbClr val="FF82A5"/>
      </a:accent6>
      <a:hlink>
        <a:srgbClr val="1152C9"/>
      </a:hlink>
      <a:folHlink>
        <a:srgbClr val="7030A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17543</TotalTime>
  <Words>617</Words>
  <Application>Microsoft Office PowerPoint</Application>
  <PresentationFormat>מסך רחב</PresentationFormat>
  <Paragraphs>115</Paragraphs>
  <Slides>23</Slides>
  <Notes>23</Notes>
  <HiddenSlides>0</HiddenSlides>
  <MMClips>1</MMClips>
  <ScaleCrop>false</ScaleCrop>
  <HeadingPairs>
    <vt:vector size="6" baseType="variant">
      <vt:variant>
        <vt:lpstr>גופנים בשימוש</vt:lpstr>
      </vt:variant>
      <vt:variant>
        <vt:i4>4</vt:i4>
      </vt:variant>
      <vt:variant>
        <vt:lpstr>ערכת נושא</vt:lpstr>
      </vt:variant>
      <vt:variant>
        <vt:i4>1</vt:i4>
      </vt:variant>
      <vt:variant>
        <vt:lpstr>כותרות שקופיות</vt:lpstr>
      </vt:variant>
      <vt:variant>
        <vt:i4>23</vt:i4>
      </vt:variant>
    </vt:vector>
  </HeadingPairs>
  <TitlesOfParts>
    <vt:vector size="28" baseType="lpstr">
      <vt:lpstr>Alef</vt:lpstr>
      <vt:lpstr>Arial</vt:lpstr>
      <vt:lpstr>Calibri</vt:lpstr>
      <vt:lpstr>Open Sans</vt:lpstr>
      <vt:lpstr>Office Theme</vt:lpstr>
      <vt:lpstr>מצגת של PowerPoint‏</vt:lpstr>
      <vt:lpstr>מה נלמד היום?</vt:lpstr>
      <vt:lpstr>מה להביא לשיעור?</vt:lpstr>
      <vt:lpstr>מה רואים בתמונות?  מה דעתכם?</vt:lpstr>
      <vt:lpstr>מטרת השיעור</vt:lpstr>
      <vt:lpstr>מהו "תַלְמוּד"? מהו "סיפור תַלְמוּדי"?</vt:lpstr>
      <vt:lpstr>רגע לפני הסיפור: שאלה למחשבה</vt:lpstr>
      <vt:lpstr>רגע לפני הסיפור</vt:lpstr>
      <vt:lpstr>רגע לפני הסיפור</vt:lpstr>
      <vt:lpstr>בעקבות מילים: אתנחתא לשונית</vt:lpstr>
      <vt:lpstr>נתנסה בקריאת סיפור תלמודי</vt:lpstr>
      <vt:lpstr>מדברים על הסיפור ומנסים להבין אותו</vt:lpstr>
      <vt:lpstr>מדברים על הסיפור ומנסים להבין אותו</vt:lpstr>
      <vt:lpstr>מדברים על הסיפור ומנסים להבין אותו</vt:lpstr>
      <vt:lpstr>מדברים על הסיפור ומנסים להבין אותו</vt:lpstr>
      <vt:lpstr>מדברים על הסיפור ומנסים להבין אותו</vt:lpstr>
      <vt:lpstr>מדברים על הסיפור ומנסים להבין אותו</vt:lpstr>
      <vt:lpstr>מדברים על הסיפור ומנסים להבין אותו</vt:lpstr>
      <vt:lpstr>מדברים על הסיפור ומנסים להבין אותו</vt:lpstr>
      <vt:lpstr>מדברים על הסיפור ומנסים להבין אותו</vt:lpstr>
      <vt:lpstr>מסכמים, מה למדנו?</vt:lpstr>
      <vt:lpstr>זוכרים את התמונה מתחילת השיעור? איך היא קשורה לסיפור התלמודי שלמדנו?  התבקשתם לספר את המקרה שמתואר בסיפור התלמודי לחבר הטוב ביותר שלכם.  מה תספרו לו?  כתבו בלשונכם את אשר תספרו. </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Ruthy Betinger</dc:creator>
  <cp:lastModifiedBy>גליה מנדל נטע</cp:lastModifiedBy>
  <cp:revision>307</cp:revision>
  <dcterms:created xsi:type="dcterms:W3CDTF">2020-03-11T07:11:19Z</dcterms:created>
  <dcterms:modified xsi:type="dcterms:W3CDTF">2020-08-06T09:33:04Z</dcterms:modified>
</cp:coreProperties>
</file>