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trictFirstAndLastChars="0" embedTrueTypeFonts="1" saveSubsetFonts="1" autoCompressPictures="0">
  <p:sldMasterIdLst>
    <p:sldMasterId id="2147483648" r:id="rId1"/>
    <p:sldMasterId id="2147483704" r:id="rId2"/>
    <p:sldMasterId id="2147483716" r:id="rId3"/>
    <p:sldMasterId id="2147483728" r:id="rId4"/>
    <p:sldMasterId id="2147483752" r:id="rId5"/>
    <p:sldMasterId id="2147483764" r:id="rId6"/>
    <p:sldMasterId id="2147483776" r:id="rId7"/>
    <p:sldMasterId id="2147483788" r:id="rId8"/>
  </p:sldMasterIdLst>
  <p:notesMasterIdLst>
    <p:notesMasterId r:id="rId29"/>
  </p:notesMasterIdLst>
  <p:sldIdLst>
    <p:sldId id="260" r:id="rId9"/>
    <p:sldId id="295" r:id="rId10"/>
    <p:sldId id="262" r:id="rId11"/>
    <p:sldId id="264" r:id="rId12"/>
    <p:sldId id="281" r:id="rId13"/>
    <p:sldId id="294" r:id="rId14"/>
    <p:sldId id="296" r:id="rId15"/>
    <p:sldId id="310" r:id="rId16"/>
    <p:sldId id="312" r:id="rId17"/>
    <p:sldId id="307" r:id="rId18"/>
    <p:sldId id="303" r:id="rId19"/>
    <p:sldId id="305" r:id="rId20"/>
    <p:sldId id="304" r:id="rId21"/>
    <p:sldId id="306" r:id="rId22"/>
    <p:sldId id="299" r:id="rId23"/>
    <p:sldId id="300" r:id="rId24"/>
    <p:sldId id="308" r:id="rId25"/>
    <p:sldId id="302" r:id="rId26"/>
    <p:sldId id="301" r:id="rId27"/>
    <p:sldId id="276" r:id="rId28"/>
  </p:sldIdLst>
  <p:sldSz cx="12192000" cy="6858000"/>
  <p:notesSz cx="6858000" cy="9144000"/>
  <p:embeddedFontLst>
    <p:embeddedFont>
      <p:font typeface="Calibri" panose="020F0502020204030204" pitchFamily="34" charset="0"/>
      <p:regular r:id="rId30"/>
      <p:bold r:id="rId31"/>
      <p:italic r:id="rId32"/>
      <p:boldItalic r:id="rId33"/>
    </p:embeddedFont>
    <p:embeddedFont>
      <p:font typeface="Guttman Kav-Light" panose="02010401010101010101" pitchFamily="2" charset="-79"/>
      <p:regular r:id="rId34"/>
    </p:embeddedFont>
    <p:embeddedFont>
      <p:font typeface="Guttman Drogolin" panose="02010401010101010101" pitchFamily="2" charset="-79"/>
      <p:regular r:id="rId35"/>
      <p:bold r:id="rId36"/>
    </p:embeddedFont>
    <p:embeddedFont>
      <p:font typeface="Guttman Keren" panose="020B0604020202020204" pitchFamily="2" charset="0"/>
      <p:regular r:id="rId37"/>
      <p:bold r:id="rId38"/>
    </p:embeddedFont>
  </p:embeddedFontLst>
  <p:defaultTextStyle>
    <a:defPPr>
      <a:defRPr lang="he-IL"/>
    </a:defPPr>
    <a:lvl1pPr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r" defTabSz="914400" rtl="1"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r" defTabSz="914400" rtl="1"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r" defTabSz="914400" rtl="1"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r" defTabSz="914400" rtl="1"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p:defaultTextStyle>
  <p:extLst>
    <p:ext uri="{EFAFB233-063F-42B5-8137-9DF3F51BA10A}">
      <p15:sldGuideLst xmlns:p15="http://schemas.microsoft.com/office/powerpoint/2012/main">
        <p15:guide id="1" orient="horz" pos="2024">
          <p15:clr>
            <a:srgbClr val="A4A3A4"/>
          </p15:clr>
        </p15:guide>
        <p15:guide id="2" pos="3863">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84192" autoAdjust="0"/>
  </p:normalViewPr>
  <p:slideViewPr>
    <p:cSldViewPr snapToGrid="0">
      <p:cViewPr>
        <p:scale>
          <a:sx n="66" d="100"/>
          <a:sy n="66" d="100"/>
        </p:scale>
        <p:origin x="778" y="154"/>
      </p:cViewPr>
      <p:guideLst>
        <p:guide orient="horz" pos="2024"/>
        <p:guide pos="3863"/>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font" Target="fonts/font5.fntdata"/><Relationship Id="rId42"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font" Target="fonts/font4.fntdata"/><Relationship Id="rId38" Type="http://schemas.openxmlformats.org/officeDocument/2006/relationships/font" Target="fonts/font9.fntdata"/><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notesMaster" Target="notesMasters/notesMaster1.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font" Target="fonts/font7.fntdata"/><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font" Target="fonts/font2.fntdata"/><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font" Target="fonts/font1.fntdata"/><Relationship Id="rId35"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Google Shape;3;n"/>
          <p:cNvSpPr txBox="1">
            <a:spLocks noGrp="1"/>
          </p:cNvSpPr>
          <p:nvPr>
            <p:ph type="hdr" idx="2"/>
          </p:nvPr>
        </p:nvSpPr>
        <p:spPr bwMode="auto">
          <a:xfrm>
            <a:off x="0"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lvl1pPr algn="l" rtl="0" eaLnBrk="1" hangingPunct="1">
              <a:buClr>
                <a:srgbClr val="000000"/>
              </a:buClr>
              <a:buSzPts val="1400"/>
              <a:buFont typeface="Arial" pitchFamily="34" charset="0"/>
              <a:buNone/>
              <a:defRPr sz="1200">
                <a:latin typeface="Calibri" pitchFamily="34" charset="0"/>
                <a:cs typeface="Calibri" panose="020F0502020204030204" pitchFamily="34" charset="0"/>
                <a:sym typeface="Calibri" pitchFamily="34" charset="0"/>
              </a:defRPr>
            </a:lvl1pPr>
          </a:lstStyle>
          <a:p>
            <a:pPr>
              <a:defRPr/>
            </a:pPr>
            <a:endParaRPr lang="he-IL" altLang="he-IL" dirty="0"/>
          </a:p>
        </p:txBody>
      </p:sp>
      <p:sp>
        <p:nvSpPr>
          <p:cNvPr id="39939" name="Google Shape;4;n"/>
          <p:cNvSpPr txBox="1">
            <a:spLocks noGrp="1"/>
          </p:cNvSpPr>
          <p:nvPr>
            <p:ph type="dt" idx="10"/>
          </p:nvPr>
        </p:nvSpPr>
        <p:spPr bwMode="auto">
          <a:xfrm>
            <a:off x="3884613"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lvl1pPr algn="r" rtl="0" eaLnBrk="1" hangingPunct="1">
              <a:buClr>
                <a:srgbClr val="000000"/>
              </a:buClr>
              <a:buSzPts val="1400"/>
              <a:buFont typeface="Arial" pitchFamily="34" charset="0"/>
              <a:buNone/>
              <a:defRPr sz="1200">
                <a:latin typeface="Calibri" pitchFamily="34" charset="0"/>
                <a:cs typeface="Calibri" panose="020F0502020204030204" pitchFamily="34" charset="0"/>
                <a:sym typeface="Calibri" pitchFamily="34" charset="0"/>
              </a:defRPr>
            </a:lvl1pPr>
          </a:lstStyle>
          <a:p>
            <a:pPr>
              <a:defRPr/>
            </a:pPr>
            <a:endParaRPr lang="he-IL" altLang="he-IL" dirty="0"/>
          </a:p>
        </p:txBody>
      </p:sp>
      <p:sp>
        <p:nvSpPr>
          <p:cNvPr id="121860" name="Google Shape;5;n"/>
          <p:cNvSpPr>
            <a:spLocks noGrp="1" noRot="1" noChangeAspect="1"/>
          </p:cNvSpPr>
          <p:nvPr>
            <p:ph type="sldImg" idx="3"/>
          </p:nvPr>
        </p:nvSpPr>
        <p:spPr bwMode="auto">
          <a:xfrm>
            <a:off x="685800" y="1143000"/>
            <a:ext cx="5486400" cy="3086100"/>
          </a:xfrm>
          <a:custGeom>
            <a:avLst/>
            <a:gdLst>
              <a:gd name="T0" fmla="*/ 0 w 120000"/>
              <a:gd name="T1" fmla="*/ 0 h 120000"/>
              <a:gd name="T2" fmla="*/ 2147483647 w 120000"/>
              <a:gd name="T3" fmla="*/ 0 h 120000"/>
              <a:gd name="T4" fmla="*/ 2147483647 w 120000"/>
              <a:gd name="T5" fmla="*/ 2147483647 h 120000"/>
              <a:gd name="T6" fmla="*/ 0 w 120000"/>
              <a:gd name="T7" fmla="*/ 2147483647 h 1200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0000" h="120000" extrusionOk="0">
                <a:moveTo>
                  <a:pt x="0" y="0"/>
                </a:moveTo>
                <a:lnTo>
                  <a:pt x="120000" y="0"/>
                </a:lnTo>
                <a:lnTo>
                  <a:pt x="120000" y="120000"/>
                </a:lnTo>
                <a:lnTo>
                  <a:pt x="0" y="120000"/>
                </a:lnTo>
                <a:lnTo>
                  <a:pt x="0" y="0"/>
                </a:lnTo>
                <a:close/>
              </a:path>
            </a:pathLst>
          </a:custGeom>
          <a:noFill/>
          <a:ln w="12700" cap="flat" cmpd="sng">
            <a:solidFill>
              <a:srgbClr val="0000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sp>
      <p:sp>
        <p:nvSpPr>
          <p:cNvPr id="121861" name="Google Shape;6;n"/>
          <p:cNvSpPr txBox="1">
            <a:spLocks noGrp="1"/>
          </p:cNvSpPr>
          <p:nvPr>
            <p:ph type="body" idx="1"/>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p>
            <a:pPr lvl="0"/>
            <a:endParaRPr lang="en-US" altLang="he-IL" dirty="0" smtClean="0">
              <a:sym typeface="Arial" panose="020B0604020202020204" pitchFamily="34" charset="0"/>
            </a:endParaRPr>
          </a:p>
        </p:txBody>
      </p:sp>
      <p:sp>
        <p:nvSpPr>
          <p:cNvPr id="39942" name="Google Shape;7;n"/>
          <p:cNvSpPr txBox="1">
            <a:spLocks noGrp="1"/>
          </p:cNvSpPr>
          <p:nvPr>
            <p:ph type="ftr" idx="11"/>
          </p:nvPr>
        </p:nvSpPr>
        <p:spPr bwMode="auto">
          <a:xfrm>
            <a:off x="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b" anchorCtr="0" compatLnSpc="1">
            <a:prstTxWarp prst="textNoShape">
              <a:avLst/>
            </a:prstTxWarp>
          </a:bodyPr>
          <a:lstStyle>
            <a:lvl1pPr algn="l" rtl="0" eaLnBrk="1" hangingPunct="1">
              <a:buClr>
                <a:srgbClr val="000000"/>
              </a:buClr>
              <a:buSzPts val="1400"/>
              <a:buFont typeface="Arial" pitchFamily="34" charset="0"/>
              <a:buNone/>
              <a:defRPr sz="1200">
                <a:latin typeface="Calibri" pitchFamily="34" charset="0"/>
                <a:cs typeface="Calibri" panose="020F0502020204030204" pitchFamily="34" charset="0"/>
                <a:sym typeface="Calibri" pitchFamily="34" charset="0"/>
              </a:defRPr>
            </a:lvl1pPr>
          </a:lstStyle>
          <a:p>
            <a:pPr>
              <a:defRPr/>
            </a:pPr>
            <a:endParaRPr lang="he-IL" altLang="he-IL" dirty="0"/>
          </a:p>
        </p:txBody>
      </p:sp>
      <p:sp>
        <p:nvSpPr>
          <p:cNvPr id="39943" name="Google Shape;8;n"/>
          <p:cNvSpPr txBox="1">
            <a:spLocks noGrp="1"/>
          </p:cNvSpPr>
          <p:nvPr>
            <p:ph type="sldNum" idx="12"/>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b" anchorCtr="0" compatLnSpc="1">
            <a:prstTxWarp prst="textNoShape">
              <a:avLst/>
            </a:prstTxWarp>
          </a:bodyPr>
          <a:lstStyle>
            <a:lvl1pPr algn="r" eaLnBrk="1" hangingPunct="1">
              <a:buClr>
                <a:srgbClr val="000000"/>
              </a:buClr>
              <a:buFont typeface="Arial" panose="020B0604020202020204" pitchFamily="34" charset="0"/>
              <a:buNone/>
              <a:defRPr sz="1200">
                <a:latin typeface="Calibri" panose="020F0502020204030204" pitchFamily="34" charset="0"/>
                <a:cs typeface="Calibri" panose="020F0502020204030204" pitchFamily="34" charset="0"/>
                <a:sym typeface="Calibri" panose="020F0502020204030204" pitchFamily="34" charset="0"/>
              </a:defRPr>
            </a:lvl1pPr>
          </a:lstStyle>
          <a:p>
            <a:fld id="{23525A2A-82A2-4D59-A34B-71774820A9A0}" type="slidenum">
              <a:rPr lang="he-IL" altLang="he-IL" smtClean="0"/>
              <a:pPr/>
              <a:t>‹#›</a:t>
            </a:fld>
            <a:endParaRPr lang="he-IL" altLang="he-IL" dirty="0"/>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L="457200"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Calibri" panose="020F0502020204030204" pitchFamily="34" charset="0"/>
        <a:ea typeface="Calibri" panose="020F0502020204030204" pitchFamily="34" charset="0"/>
        <a:cs typeface="Calibri" panose="020F0502020204030204" pitchFamily="34" charset="0"/>
        <a:sym typeface="Arial" panose="020B0604020202020204" pitchFamily="34" charset="0"/>
      </a:defRPr>
    </a:lvl1pPr>
    <a:lvl2pPr marL="742950" lvl="1" indent="-2857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marL="1143000" lvl="2"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marL="1600200" lvl="3"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marL="2057400" lvl="4"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2882" name="Google Shape;234;p5:notes"/>
          <p:cNvSpPr>
            <a:spLocks noGrp="1" noRot="1" noChangeAspect="1" noTextEdit="1"/>
          </p:cNvSpPr>
          <p:nvPr>
            <p:ph type="sldImg" idx="2"/>
          </p:nvPr>
        </p:nvSpPr>
        <p:spPr>
          <a:noFill/>
          <a:ln>
            <a:headEnd/>
            <a:tailEnd/>
          </a:ln>
        </p:spPr>
      </p:sp>
      <p:sp>
        <p:nvSpPr>
          <p:cNvPr id="122883" name="Google Shape;235;p5:notes"/>
          <p:cNvSpPr txBox="1">
            <a:spLocks noGrp="1"/>
          </p:cNvSpPr>
          <p:nvPr>
            <p:ph type="body" idx="1"/>
          </p:nvPr>
        </p:nvSpPr>
        <p:spPr>
          <a:noFill/>
          <a:ln/>
        </p:spPr>
        <p:txBody>
          <a:bodyPr/>
          <a:lstStyle/>
          <a:p>
            <a:pPr marL="0" indent="0" algn="r" rtl="1" eaLnBrk="1" hangingPunct="1">
              <a:buSzPts val="1400"/>
            </a:pPr>
            <a:r>
              <a:rPr lang="he-IL" altLang="he-IL" sz="1200" dirty="0" smtClean="0">
                <a:latin typeface="Calibri" panose="020F0502020204030204" pitchFamily="34" charset="0"/>
                <a:sym typeface="Calibri" panose="020F0502020204030204" pitchFamily="34" charset="0"/>
              </a:rPr>
              <a:t>התלמידים יצטיידו במכשירי כתיבה ובמחברת.</a:t>
            </a:r>
          </a:p>
          <a:p>
            <a:pPr marL="0" indent="0" algn="r" rtl="1" eaLnBrk="1" hangingPunct="1">
              <a:buSzPts val="1400"/>
            </a:pPr>
            <a:endParaRPr lang="he-IL" altLang="he-IL" sz="1200" dirty="0" smtClean="0">
              <a:latin typeface="Calibri" panose="020F0502020204030204" pitchFamily="34" charset="0"/>
              <a:sym typeface="Calibri" panose="020F0502020204030204" pitchFamily="34" charset="0"/>
            </a:endParaRPr>
          </a:p>
        </p:txBody>
      </p:sp>
      <p:sp>
        <p:nvSpPr>
          <p:cNvPr id="122884" name="Google Shape;236;p5:notes"/>
          <p:cNvSpPr>
            <a:spLocks noGrp="1"/>
          </p:cNvSpPr>
          <p:nvPr>
            <p:ph type="sldNum" sz="quarter" idx="12"/>
          </p:nvPr>
        </p:nvSpPr>
        <p:spPr>
          <a:noFill/>
        </p:spPr>
        <p:txBody>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fld id="{4E318178-C2AA-4F6F-B7BA-8A45C692046C}" type="slidenum">
              <a:rPr lang="he-IL" altLang="he-IL">
                <a:latin typeface="Calibri" panose="020F0502020204030204" pitchFamily="34" charset="0"/>
                <a:cs typeface="Calibri" panose="020F0502020204030204" pitchFamily="34" charset="0"/>
              </a:rPr>
              <a:pPr/>
              <a:t>1</a:t>
            </a:fld>
            <a:endParaRPr lang="he-IL" altLang="he-IL" dirty="0">
              <a:latin typeface="Calibri" panose="020F0502020204030204" pitchFamily="34" charset="0"/>
              <a:cs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3906" name="Google Shape;253;p7:notes"/>
          <p:cNvSpPr>
            <a:spLocks noGrp="1" noRot="1" noChangeAspect="1" noTextEdit="1"/>
          </p:cNvSpPr>
          <p:nvPr>
            <p:ph type="sldImg" idx="2"/>
          </p:nvPr>
        </p:nvSpPr>
        <p:spPr>
          <a:noFill/>
          <a:ln>
            <a:headEnd/>
            <a:tailEnd/>
          </a:ln>
        </p:spPr>
      </p:sp>
      <p:sp>
        <p:nvSpPr>
          <p:cNvPr id="123907" name="Google Shape;254;p7:notes"/>
          <p:cNvSpPr txBox="1">
            <a:spLocks noGrp="1"/>
          </p:cNvSpPr>
          <p:nvPr>
            <p:ph type="body" idx="1"/>
          </p:nvPr>
        </p:nvSpPr>
        <p:spPr>
          <a:noFill/>
          <a:ln/>
        </p:spPr>
        <p:txBody>
          <a:bodyPr/>
          <a:lstStyle/>
          <a:p>
            <a:pPr marL="158750" indent="0" algn="r" rtl="1" eaLnBrk="1" hangingPunct="1">
              <a:buSzPts val="1100"/>
            </a:pPr>
            <a:endParaRPr lang="he-IL" altLang="he-IL" sz="1200" dirty="0" smtClean="0">
              <a:latin typeface="Calibri" panose="020F0502020204030204" pitchFamily="34" charset="0"/>
              <a:sym typeface="Calibri" panose="020F0502020204030204" pitchFamily="34" charset="0"/>
            </a:endParaRPr>
          </a:p>
        </p:txBody>
      </p:sp>
      <p:sp>
        <p:nvSpPr>
          <p:cNvPr id="123908" name="Google Shape;255;p7:notes"/>
          <p:cNvSpPr>
            <a:spLocks noGrp="1"/>
          </p:cNvSpPr>
          <p:nvPr>
            <p:ph type="sldNum" sz="quarter" idx="12"/>
          </p:nvPr>
        </p:nvSpPr>
        <p:spPr>
          <a:noFill/>
        </p:spPr>
        <p:txBody>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fld id="{ACDA88F6-B558-41BF-8CB4-D9830C6EBE48}" type="slidenum">
              <a:rPr lang="he-IL" altLang="he-IL">
                <a:latin typeface="Calibri" panose="020F0502020204030204" pitchFamily="34" charset="0"/>
                <a:cs typeface="Calibri" panose="020F0502020204030204" pitchFamily="34" charset="0"/>
              </a:rPr>
              <a:pPr/>
              <a:t>3</a:t>
            </a:fld>
            <a:endParaRPr lang="he-IL" altLang="he-IL" dirty="0">
              <a:latin typeface="Calibri" panose="020F0502020204030204" pitchFamily="34" charset="0"/>
              <a:cs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4930" name="Google Shape;274;p9:notes"/>
          <p:cNvSpPr>
            <a:spLocks noGrp="1" noRot="1" noChangeAspect="1" noTextEdit="1"/>
          </p:cNvSpPr>
          <p:nvPr>
            <p:ph type="sldImg" idx="2"/>
          </p:nvPr>
        </p:nvSpPr>
        <p:spPr>
          <a:noFill/>
          <a:ln>
            <a:headEnd/>
            <a:tailEnd/>
          </a:ln>
        </p:spPr>
      </p:sp>
      <p:sp>
        <p:nvSpPr>
          <p:cNvPr id="124931" name="Google Shape;275;p9:notes"/>
          <p:cNvSpPr txBox="1">
            <a:spLocks noGrp="1"/>
          </p:cNvSpPr>
          <p:nvPr>
            <p:ph type="body" idx="1"/>
          </p:nvPr>
        </p:nvSpPr>
        <p:spPr>
          <a:noFill/>
          <a:ln/>
        </p:spPr>
        <p:txBody>
          <a:bodyPr/>
          <a:lstStyle/>
          <a:p>
            <a:pPr marL="0" indent="0" algn="r" rtl="1" eaLnBrk="1" hangingPunct="1">
              <a:buSzPts val="1200"/>
              <a:buFont typeface="Calibri" panose="020F0502020204030204" pitchFamily="34" charset="0"/>
              <a:buNone/>
            </a:pPr>
            <a:endParaRPr lang="he-IL" altLang="he-IL" sz="1200" b="1" dirty="0" smtClean="0">
              <a:latin typeface="Calibri" panose="020F0502020204030204" pitchFamily="34" charset="0"/>
              <a:sym typeface="Calibri" panose="020F0502020204030204" pitchFamily="34" charset="0"/>
            </a:endParaRPr>
          </a:p>
          <a:p>
            <a:pPr marL="0" indent="0" algn="r" rtl="1" eaLnBrk="1" hangingPunct="1">
              <a:buSzPts val="1200"/>
              <a:buFont typeface="Calibri" panose="020F0502020204030204" pitchFamily="34" charset="0"/>
              <a:buNone/>
            </a:pPr>
            <a:r>
              <a:rPr lang="he-IL" altLang="he-IL" sz="1200" dirty="0" smtClean="0">
                <a:latin typeface="Calibri" panose="020F0502020204030204" pitchFamily="34" charset="0"/>
                <a:sym typeface="Calibri" panose="020F0502020204030204" pitchFamily="34" charset="0"/>
              </a:rPr>
              <a:t>הצעות: משחק, חידה, הדגמה, סימולציה, דוגמה, טענה, משפט אמת משפט שקר, ועוד.</a:t>
            </a:r>
          </a:p>
          <a:p>
            <a:pPr marL="0" indent="0" algn="r" rtl="1" eaLnBrk="1" hangingPunct="1">
              <a:buSzPts val="1200"/>
              <a:buFont typeface="Calibri" panose="020F0502020204030204" pitchFamily="34" charset="0"/>
              <a:buNone/>
            </a:pPr>
            <a:endParaRPr lang="he-IL" altLang="he-IL" sz="1200" dirty="0" smtClean="0">
              <a:latin typeface="Calibri" panose="020F0502020204030204" pitchFamily="34" charset="0"/>
              <a:sym typeface="Calibri" panose="020F0502020204030204" pitchFamily="34" charset="0"/>
            </a:endParaRPr>
          </a:p>
          <a:p>
            <a:pPr marL="0" indent="0" algn="r" rtl="1" eaLnBrk="1" hangingPunct="1">
              <a:buClr>
                <a:srgbClr val="FF0000"/>
              </a:buClr>
              <a:buSzPts val="1200"/>
              <a:buFont typeface="Calibri" panose="020F0502020204030204" pitchFamily="34" charset="0"/>
              <a:buNone/>
            </a:pPr>
            <a:r>
              <a:rPr lang="he-IL" altLang="he-IL" sz="1200" dirty="0" smtClean="0">
                <a:solidFill>
                  <a:srgbClr val="FF0000"/>
                </a:solidFill>
                <a:latin typeface="Calibri" panose="020F0502020204030204" pitchFamily="34" charset="0"/>
                <a:sym typeface="Calibri" panose="020F0502020204030204" pitchFamily="34" charset="0"/>
              </a:rPr>
              <a:t>דוגמה לחידה:</a:t>
            </a:r>
            <a:br>
              <a:rPr lang="he-IL" altLang="he-IL" sz="1200" dirty="0" smtClean="0">
                <a:solidFill>
                  <a:srgbClr val="FF0000"/>
                </a:solidFill>
                <a:latin typeface="Calibri" panose="020F0502020204030204" pitchFamily="34" charset="0"/>
                <a:sym typeface="Calibri" panose="020F0502020204030204" pitchFamily="34" charset="0"/>
              </a:rPr>
            </a:br>
            <a:r>
              <a:rPr lang="he-IL" altLang="he-IL" sz="1200" dirty="0" smtClean="0">
                <a:solidFill>
                  <a:srgbClr val="FF0000"/>
                </a:solidFill>
                <a:latin typeface="Calibri" panose="020F0502020204030204" pitchFamily="34" charset="0"/>
                <a:sym typeface="Calibri" panose="020F0502020204030204" pitchFamily="34" charset="0"/>
              </a:rPr>
              <a:t>תמונה של דמות או חפץ הקשורה לנושא. הקשר לנושא יתגלה במהלך השיעור.</a:t>
            </a:r>
            <a:endParaRPr lang="he-IL" altLang="he-IL" sz="1200" dirty="0" smtClean="0">
              <a:latin typeface="Calibri" panose="020F0502020204030204" pitchFamily="34" charset="0"/>
              <a:sym typeface="Calibri" panose="020F0502020204030204" pitchFamily="34" charset="0"/>
            </a:endParaRPr>
          </a:p>
          <a:p>
            <a:pPr marL="0" indent="0" algn="r" rtl="1" eaLnBrk="1" hangingPunct="1">
              <a:buSzPts val="1100"/>
            </a:pPr>
            <a:r>
              <a:rPr lang="he-IL" altLang="he-IL" sz="1200" dirty="0" smtClean="0">
                <a:solidFill>
                  <a:srgbClr val="FF0000"/>
                </a:solidFill>
                <a:latin typeface="Calibri" panose="020F0502020204030204" pitchFamily="34" charset="0"/>
                <a:sym typeface="Calibri" panose="020F0502020204030204" pitchFamily="34" charset="0"/>
              </a:rPr>
              <a:t>מה הקשר בין………….</a:t>
            </a:r>
            <a:endParaRPr lang="he-IL" altLang="he-IL" sz="1200" dirty="0" smtClean="0">
              <a:latin typeface="Calibri" panose="020F0502020204030204" pitchFamily="34" charset="0"/>
              <a:sym typeface="Calibri" panose="020F0502020204030204" pitchFamily="34" charset="0"/>
            </a:endParaRPr>
          </a:p>
          <a:p>
            <a:pPr marL="0" indent="0" eaLnBrk="1" hangingPunct="1">
              <a:buSzPts val="1200"/>
              <a:buFont typeface="Calibri" panose="020F0502020204030204" pitchFamily="34" charset="0"/>
              <a:buNone/>
            </a:pPr>
            <a:endParaRPr lang="he-IL" altLang="he-IL" sz="1200" dirty="0" smtClean="0">
              <a:latin typeface="Calibri" panose="020F0502020204030204" pitchFamily="34" charset="0"/>
              <a:sym typeface="Calibri" panose="020F0502020204030204" pitchFamily="34" charset="0"/>
            </a:endParaRPr>
          </a:p>
        </p:txBody>
      </p:sp>
      <p:sp>
        <p:nvSpPr>
          <p:cNvPr id="124932" name="Google Shape;276;p9:notes"/>
          <p:cNvSpPr>
            <a:spLocks noGrp="1"/>
          </p:cNvSpPr>
          <p:nvPr>
            <p:ph type="sldNum" sz="quarter" idx="12"/>
          </p:nvPr>
        </p:nvSpPr>
        <p:spPr>
          <a:noFill/>
        </p:spPr>
        <p:txBody>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fld id="{6A496250-CEFD-4741-A914-0AD3B778E7B3}" type="slidenum">
              <a:rPr lang="he-IL" altLang="he-IL">
                <a:latin typeface="Calibri" panose="020F0502020204030204" pitchFamily="34" charset="0"/>
                <a:cs typeface="Calibri" panose="020F0502020204030204" pitchFamily="34" charset="0"/>
              </a:rPr>
              <a:pPr/>
              <a:t>4</a:t>
            </a:fld>
            <a:endParaRPr lang="he-IL" altLang="he-IL" dirty="0">
              <a:latin typeface="Calibri" panose="020F0502020204030204" pitchFamily="34" charset="0"/>
              <a:cs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5954" name="Google Shape;282;p10:notes"/>
          <p:cNvSpPr>
            <a:spLocks noGrp="1" noRot="1" noChangeAspect="1" noTextEdit="1"/>
          </p:cNvSpPr>
          <p:nvPr>
            <p:ph type="sldImg" idx="2"/>
          </p:nvPr>
        </p:nvSpPr>
        <p:spPr>
          <a:noFill/>
          <a:ln>
            <a:headEnd/>
            <a:tailEnd/>
          </a:ln>
        </p:spPr>
      </p:sp>
      <p:sp>
        <p:nvSpPr>
          <p:cNvPr id="125955" name="Google Shape;283;p10:notes"/>
          <p:cNvSpPr txBox="1">
            <a:spLocks noGrp="1"/>
          </p:cNvSpPr>
          <p:nvPr>
            <p:ph type="body" idx="1"/>
          </p:nvPr>
        </p:nvSpPr>
        <p:spPr>
          <a:noFill/>
          <a:ln/>
        </p:spPr>
        <p:txBody>
          <a:bodyPr/>
          <a:lstStyle/>
          <a:p>
            <a:pPr marL="0" indent="0" algn="r" rtl="1" eaLnBrk="1" hangingPunct="1">
              <a:buSzPts val="1200"/>
              <a:buFont typeface="Calibri" panose="020F0502020204030204" pitchFamily="34" charset="0"/>
              <a:buNone/>
            </a:pPr>
            <a:endParaRPr lang="he-IL" altLang="he-IL" sz="1200" b="1" dirty="0" smtClean="0">
              <a:latin typeface="Calibri" panose="020F0502020204030204" pitchFamily="34" charset="0"/>
              <a:sym typeface="Calibri" panose="020F0502020204030204" pitchFamily="34" charset="0"/>
            </a:endParaRPr>
          </a:p>
        </p:txBody>
      </p:sp>
      <p:sp>
        <p:nvSpPr>
          <p:cNvPr id="125956" name="Google Shape;284;p10:notes"/>
          <p:cNvSpPr>
            <a:spLocks noGrp="1"/>
          </p:cNvSpPr>
          <p:nvPr>
            <p:ph type="sldNum" sz="quarter" idx="12"/>
          </p:nvPr>
        </p:nvSpPr>
        <p:spPr>
          <a:noFill/>
        </p:spPr>
        <p:txBody>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fld id="{8E305098-F8E1-4D4B-9ED3-A11A25C3AB4F}" type="slidenum">
              <a:rPr lang="he-IL" altLang="he-IL">
                <a:latin typeface="Calibri" panose="020F0502020204030204" pitchFamily="34" charset="0"/>
                <a:cs typeface="Calibri" panose="020F0502020204030204" pitchFamily="34" charset="0"/>
              </a:rPr>
              <a:pPr/>
              <a:t>5</a:t>
            </a:fld>
            <a:endParaRPr lang="he-IL" altLang="he-IL" dirty="0">
              <a:latin typeface="Calibri" panose="020F0502020204030204" pitchFamily="34" charset="0"/>
              <a:cs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מציין מיקום של תמונת שקופית 1"/>
          <p:cNvSpPr>
            <a:spLocks noGrp="1" noRot="1" noChangeAspect="1" noTextEdit="1"/>
          </p:cNvSpPr>
          <p:nvPr>
            <p:ph type="sldImg"/>
          </p:nvPr>
        </p:nvSpPr>
        <p:spPr>
          <a:xfrm>
            <a:off x="381000" y="685800"/>
            <a:ext cx="6096000" cy="3429000"/>
          </a:xfrm>
          <a:noFill/>
          <a:ln>
            <a:headEnd/>
            <a:tailEnd/>
          </a:ln>
        </p:spPr>
      </p:sp>
      <p:sp>
        <p:nvSpPr>
          <p:cNvPr id="126979" name="מציין מיקום של הערות 2"/>
          <p:cNvSpPr txBox="1">
            <a:spLocks noGrp="1"/>
          </p:cNvSpPr>
          <p:nvPr>
            <p:ph type="body" idx="1"/>
          </p:nvPr>
        </p:nvSpPr>
        <p:spPr>
          <a:ln/>
        </p:spPr>
        <p:txBody>
          <a:bodyPr/>
          <a:lstStyle/>
          <a:p>
            <a:endParaRPr lang="he-IL" altLang="he-IL" dirty="0" smtClean="0"/>
          </a:p>
        </p:txBody>
      </p:sp>
      <p:sp>
        <p:nvSpPr>
          <p:cNvPr id="126980" name="מציין מיקום של מספר שקופית 3"/>
          <p:cNvSpPr>
            <a:spLocks noGrp="1"/>
          </p:cNvSpPr>
          <p:nvPr>
            <p:ph type="sldNum" sz="quarter" idx="12"/>
          </p:nvPr>
        </p:nvSpPr>
        <p:spPr>
          <a:noFill/>
        </p:spPr>
        <p:txBody>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fld id="{48FA833D-8DC6-45E2-BD42-F53DA6B30AB6}" type="slidenum">
              <a:rPr lang="he-IL" altLang="he-IL" sz="1200">
                <a:latin typeface="Calibri" panose="020F0502020204030204" pitchFamily="34" charset="0"/>
                <a:cs typeface="Calibri" panose="020F0502020204030204" pitchFamily="34" charset="0"/>
                <a:sym typeface="Calibri" panose="020F0502020204030204" pitchFamily="34" charset="0"/>
              </a:rPr>
              <a:pPr/>
              <a:t>8</a:t>
            </a:fld>
            <a:endParaRPr lang="he-IL" altLang="he-IL" sz="1200" dirty="0">
              <a:latin typeface="Calibri" panose="020F0502020204030204" pitchFamily="34" charset="0"/>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25678967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מציין מיקום של תמונת שקופית 1"/>
          <p:cNvSpPr>
            <a:spLocks noGrp="1" noRot="1" noChangeAspect="1" noTextEdit="1"/>
          </p:cNvSpPr>
          <p:nvPr>
            <p:ph type="sldImg"/>
          </p:nvPr>
        </p:nvSpPr>
        <p:spPr>
          <a:xfrm>
            <a:off x="381000" y="685800"/>
            <a:ext cx="6096000" cy="3429000"/>
          </a:xfrm>
          <a:noFill/>
          <a:ln>
            <a:headEnd/>
            <a:tailEnd/>
          </a:ln>
        </p:spPr>
      </p:sp>
      <p:sp>
        <p:nvSpPr>
          <p:cNvPr id="126979" name="מציין מיקום של הערות 2"/>
          <p:cNvSpPr txBox="1">
            <a:spLocks noGrp="1"/>
          </p:cNvSpPr>
          <p:nvPr>
            <p:ph type="body" idx="1"/>
          </p:nvPr>
        </p:nvSpPr>
        <p:spPr>
          <a:ln/>
        </p:spPr>
        <p:txBody>
          <a:bodyPr/>
          <a:lstStyle/>
          <a:p>
            <a:endParaRPr lang="he-IL" altLang="he-IL" dirty="0" smtClean="0"/>
          </a:p>
        </p:txBody>
      </p:sp>
      <p:sp>
        <p:nvSpPr>
          <p:cNvPr id="126980" name="מציין מיקום של מספר שקופית 3"/>
          <p:cNvSpPr>
            <a:spLocks noGrp="1"/>
          </p:cNvSpPr>
          <p:nvPr>
            <p:ph type="sldNum" sz="quarter" idx="12"/>
          </p:nvPr>
        </p:nvSpPr>
        <p:spPr>
          <a:noFill/>
        </p:spPr>
        <p:txBody>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fld id="{48FA833D-8DC6-45E2-BD42-F53DA6B30AB6}" type="slidenum">
              <a:rPr lang="he-IL" altLang="he-IL" sz="1200">
                <a:latin typeface="Calibri" panose="020F0502020204030204" pitchFamily="34" charset="0"/>
                <a:cs typeface="Calibri" panose="020F0502020204030204" pitchFamily="34" charset="0"/>
                <a:sym typeface="Calibri" panose="020F0502020204030204" pitchFamily="34" charset="0"/>
              </a:rPr>
              <a:pPr/>
              <a:t>9</a:t>
            </a:fld>
            <a:endParaRPr lang="he-IL" altLang="he-IL" sz="1200" dirty="0">
              <a:latin typeface="Calibri" panose="020F0502020204030204" pitchFamily="34" charset="0"/>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257694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מציין מיקום של תמונת שקופית 1"/>
          <p:cNvSpPr>
            <a:spLocks noGrp="1" noRot="1" noChangeAspect="1" noTextEdit="1"/>
          </p:cNvSpPr>
          <p:nvPr>
            <p:ph type="sldImg"/>
          </p:nvPr>
        </p:nvSpPr>
        <p:spPr>
          <a:ln>
            <a:headEnd/>
            <a:tailEnd/>
          </a:ln>
        </p:spPr>
      </p:sp>
      <p:sp>
        <p:nvSpPr>
          <p:cNvPr id="128003" name="מציין מיקום של הערות 2"/>
          <p:cNvSpPr txBox="1">
            <a:spLocks noGrp="1"/>
          </p:cNvSpPr>
          <p:nvPr>
            <p:ph type="body" idx="1"/>
          </p:nvPr>
        </p:nvSpPr>
        <p:spPr>
          <a:ln/>
        </p:spPr>
        <p:txBody>
          <a:bodyPr/>
          <a:lstStyle/>
          <a:p>
            <a:endParaRPr lang="he-IL" altLang="he-IL" dirty="0" smtClean="0"/>
          </a:p>
        </p:txBody>
      </p:sp>
      <p:sp>
        <p:nvSpPr>
          <p:cNvPr id="128004" name="מציין מיקום של מספר שקופית 3"/>
          <p:cNvSpPr>
            <a:spLocks noGrp="1"/>
          </p:cNvSpPr>
          <p:nvPr>
            <p:ph type="sldNum" sz="quarter" idx="12"/>
          </p:nvPr>
        </p:nvSpPr>
        <p:spPr>
          <a:noFill/>
        </p:spPr>
        <p:txBody>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fld id="{B3EB2BDA-3A0C-419A-99EC-0B4842AC8BD5}" type="slidenum">
              <a:rPr lang="he-IL" altLang="he-IL" sz="1200">
                <a:latin typeface="Calibri" panose="020F0502020204030204" pitchFamily="34" charset="0"/>
                <a:cs typeface="Calibri" panose="020F0502020204030204" pitchFamily="34" charset="0"/>
                <a:sym typeface="Calibri" panose="020F0502020204030204" pitchFamily="34" charset="0"/>
              </a:rPr>
              <a:pPr/>
              <a:t>11</a:t>
            </a:fld>
            <a:endParaRPr lang="he-IL" altLang="he-IL" sz="1200" dirty="0">
              <a:latin typeface="Calibri" panose="020F0502020204030204" pitchFamily="34" charset="0"/>
              <a:cs typeface="Calibri" panose="020F0502020204030204" pitchFamily="34" charset="0"/>
              <a:sym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מציין מיקום של תמונת שקופית 1"/>
          <p:cNvSpPr>
            <a:spLocks noGrp="1" noRot="1" noChangeAspect="1" noTextEdit="1"/>
          </p:cNvSpPr>
          <p:nvPr>
            <p:ph type="sldImg"/>
          </p:nvPr>
        </p:nvSpPr>
        <p:spPr>
          <a:ln>
            <a:headEnd/>
            <a:tailEnd/>
          </a:ln>
        </p:spPr>
      </p:sp>
      <p:sp>
        <p:nvSpPr>
          <p:cNvPr id="129027" name="מציין מיקום של הערות 2"/>
          <p:cNvSpPr txBox="1">
            <a:spLocks noGrp="1"/>
          </p:cNvSpPr>
          <p:nvPr>
            <p:ph type="body" idx="1"/>
          </p:nvPr>
        </p:nvSpPr>
        <p:spPr/>
        <p:txBody>
          <a:bodyPr/>
          <a:lstStyle/>
          <a:p>
            <a:endParaRPr lang="he-IL" altLang="he-IL" dirty="0" smtClean="0"/>
          </a:p>
        </p:txBody>
      </p:sp>
      <p:sp>
        <p:nvSpPr>
          <p:cNvPr id="129028" name="מציין מיקום של מספר שקופית 3"/>
          <p:cNvSpPr>
            <a:spLocks noGrp="1"/>
          </p:cNvSpPr>
          <p:nvPr>
            <p:ph type="sldNum" sz="quarter" idx="12"/>
          </p:nvPr>
        </p:nvSpPr>
        <p:spPr>
          <a:noFill/>
        </p:spPr>
        <p:txBody>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fld id="{3D533667-EF33-4A4F-8F9F-9C06065187C3}" type="slidenum">
              <a:rPr lang="he-IL" altLang="he-IL" sz="1200">
                <a:latin typeface="Calibri" panose="020F0502020204030204" pitchFamily="34" charset="0"/>
                <a:cs typeface="Calibri" panose="020F0502020204030204" pitchFamily="34" charset="0"/>
                <a:sym typeface="Calibri" panose="020F0502020204030204" pitchFamily="34" charset="0"/>
              </a:rPr>
              <a:pPr/>
              <a:t>12</a:t>
            </a:fld>
            <a:endParaRPr lang="he-IL" altLang="he-IL" sz="1200" dirty="0">
              <a:latin typeface="Calibri" panose="020F0502020204030204" pitchFamily="34" charset="0"/>
              <a:cs typeface="Calibri" panose="020F0502020204030204" pitchFamily="34" charset="0"/>
              <a:sym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מציין מיקום של תמונת שקופית 1"/>
          <p:cNvSpPr>
            <a:spLocks noGrp="1" noRot="1" noChangeAspect="1" noTextEdit="1"/>
          </p:cNvSpPr>
          <p:nvPr>
            <p:ph type="sldImg"/>
          </p:nvPr>
        </p:nvSpPr>
        <p:spPr>
          <a:ln>
            <a:headEnd/>
            <a:tailEnd/>
          </a:ln>
        </p:spPr>
      </p:sp>
      <p:sp>
        <p:nvSpPr>
          <p:cNvPr id="130051" name="מציין מיקום של הערות 2"/>
          <p:cNvSpPr txBox="1">
            <a:spLocks noGrp="1"/>
          </p:cNvSpPr>
          <p:nvPr>
            <p:ph type="body" idx="1"/>
          </p:nvPr>
        </p:nvSpPr>
        <p:spPr/>
        <p:txBody>
          <a:bodyPr/>
          <a:lstStyle/>
          <a:p>
            <a:endParaRPr lang="he-IL" altLang="he-IL" dirty="0" smtClean="0"/>
          </a:p>
        </p:txBody>
      </p:sp>
      <p:sp>
        <p:nvSpPr>
          <p:cNvPr id="130052" name="מציין מיקום של מספר שקופית 3"/>
          <p:cNvSpPr>
            <a:spLocks noGrp="1"/>
          </p:cNvSpPr>
          <p:nvPr>
            <p:ph type="sldNum" sz="quarter" idx="12"/>
          </p:nvPr>
        </p:nvSpPr>
        <p:spPr>
          <a:noFill/>
        </p:spPr>
        <p:txBody>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fld id="{2F59420E-EA1F-451A-A5A0-AB56257558D4}" type="slidenum">
              <a:rPr lang="he-IL" altLang="he-IL" sz="1200">
                <a:latin typeface="Calibri" panose="020F0502020204030204" pitchFamily="34" charset="0"/>
                <a:cs typeface="Calibri" panose="020F0502020204030204" pitchFamily="34" charset="0"/>
                <a:sym typeface="Calibri" panose="020F0502020204030204" pitchFamily="34" charset="0"/>
              </a:rPr>
              <a:pPr/>
              <a:t>13</a:t>
            </a:fld>
            <a:endParaRPr lang="he-IL" altLang="he-IL" sz="1200" dirty="0">
              <a:latin typeface="Calibri" panose="020F0502020204030204" pitchFamily="34" charset="0"/>
              <a:cs typeface="Calibri" panose="020F0502020204030204" pitchFamily="34" charset="0"/>
              <a:sym typeface="Calibri" panose="020F050202020403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מציין מיקום של תמונת שקופית 1"/>
          <p:cNvSpPr>
            <a:spLocks noGrp="1" noRot="1" noChangeAspect="1" noTextEdit="1"/>
          </p:cNvSpPr>
          <p:nvPr>
            <p:ph type="sldImg"/>
          </p:nvPr>
        </p:nvSpPr>
        <p:spPr>
          <a:ln>
            <a:headEnd/>
            <a:tailEnd/>
          </a:ln>
        </p:spPr>
      </p:sp>
      <p:sp>
        <p:nvSpPr>
          <p:cNvPr id="131075" name="מציין מיקום של הערות 2"/>
          <p:cNvSpPr txBox="1">
            <a:spLocks noGrp="1"/>
          </p:cNvSpPr>
          <p:nvPr>
            <p:ph type="body" idx="1"/>
          </p:nvPr>
        </p:nvSpPr>
        <p:spPr/>
        <p:txBody>
          <a:bodyPr/>
          <a:lstStyle/>
          <a:p>
            <a:r>
              <a:rPr lang="he-IL" altLang="he-IL" dirty="0" smtClean="0"/>
              <a:t>נדרש עיצוב מחדש . כל התמונות לקוחות מאתרים ללא זכויות יוצרים</a:t>
            </a:r>
          </a:p>
        </p:txBody>
      </p:sp>
      <p:sp>
        <p:nvSpPr>
          <p:cNvPr id="131076" name="מציין מיקום של מספר שקופית 3"/>
          <p:cNvSpPr>
            <a:spLocks noGrp="1"/>
          </p:cNvSpPr>
          <p:nvPr>
            <p:ph type="sldNum" sz="quarter" idx="12"/>
          </p:nvPr>
        </p:nvSpPr>
        <p:spPr>
          <a:noFill/>
        </p:spPr>
        <p:txBody>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fld id="{2A1A7681-64D6-4688-9674-566C0523D361}" type="slidenum">
              <a:rPr lang="he-IL" altLang="he-IL" sz="1200">
                <a:latin typeface="Calibri" panose="020F0502020204030204" pitchFamily="34" charset="0"/>
                <a:cs typeface="Calibri" panose="020F0502020204030204" pitchFamily="34" charset="0"/>
                <a:sym typeface="Calibri" panose="020F0502020204030204" pitchFamily="34" charset="0"/>
              </a:rPr>
              <a:pPr/>
              <a:t>14</a:t>
            </a:fld>
            <a:endParaRPr lang="he-IL" altLang="he-IL" sz="1200" dirty="0">
              <a:latin typeface="Calibri" panose="020F0502020204030204" pitchFamily="34" charset="0"/>
              <a:cs typeface="Calibri" panose="020F0502020204030204" pitchFamily="34" charset="0"/>
              <a:sym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מציין מיקום של תמונת שקופית 1"/>
          <p:cNvSpPr>
            <a:spLocks noGrp="1" noRot="1" noChangeAspect="1" noTextEdit="1"/>
          </p:cNvSpPr>
          <p:nvPr>
            <p:ph type="sldImg"/>
          </p:nvPr>
        </p:nvSpPr>
        <p:spPr>
          <a:xfrm>
            <a:off x="381000" y="685800"/>
            <a:ext cx="6096000" cy="3429000"/>
          </a:xfrm>
          <a:noFill/>
          <a:ln>
            <a:headEnd/>
            <a:tailEnd/>
          </a:ln>
        </p:spPr>
      </p:sp>
      <p:sp>
        <p:nvSpPr>
          <p:cNvPr id="132099" name="מציין מיקום של הערות 2"/>
          <p:cNvSpPr txBox="1">
            <a:spLocks noGrp="1"/>
          </p:cNvSpPr>
          <p:nvPr>
            <p:ph type="body" idx="1"/>
          </p:nvPr>
        </p:nvSpPr>
        <p:spPr>
          <a:ln/>
        </p:spPr>
        <p:txBody>
          <a:bodyPr/>
          <a:lstStyle/>
          <a:p>
            <a:endParaRPr lang="he-IL" altLang="he-IL" dirty="0" smtClean="0"/>
          </a:p>
        </p:txBody>
      </p:sp>
      <p:sp>
        <p:nvSpPr>
          <p:cNvPr id="132100" name="מציין מיקום של מספר שקופית 3"/>
          <p:cNvSpPr>
            <a:spLocks noGrp="1"/>
          </p:cNvSpPr>
          <p:nvPr>
            <p:ph type="sldNum" sz="quarter" idx="12"/>
          </p:nvPr>
        </p:nvSpPr>
        <p:spPr>
          <a:noFill/>
        </p:spPr>
        <p:txBody>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fld id="{BE13E944-7721-47EB-B9AC-175D02824FC9}" type="slidenum">
              <a:rPr lang="he-IL" altLang="he-IL" sz="1200">
                <a:latin typeface="Calibri" panose="020F0502020204030204" pitchFamily="34" charset="0"/>
                <a:cs typeface="Calibri" panose="020F0502020204030204" pitchFamily="34" charset="0"/>
                <a:sym typeface="Calibri" panose="020F0502020204030204" pitchFamily="34" charset="0"/>
              </a:rPr>
              <a:pPr/>
              <a:t>15</a:t>
            </a:fld>
            <a:endParaRPr lang="he-IL" altLang="he-IL" sz="1200" dirty="0">
              <a:latin typeface="Calibri" panose="020F0502020204030204" pitchFamily="34" charset="0"/>
              <a:cs typeface="Calibri" panose="020F0502020204030204" pitchFamily="34" charset="0"/>
              <a:sym typeface="Calibri" panose="020F050202020403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מציין מיקום של תמונת שקופית 1"/>
          <p:cNvSpPr>
            <a:spLocks noGrp="1" noRot="1" noChangeAspect="1" noTextEdit="1"/>
          </p:cNvSpPr>
          <p:nvPr>
            <p:ph type="sldImg"/>
          </p:nvPr>
        </p:nvSpPr>
        <p:spPr>
          <a:xfrm>
            <a:off x="381000" y="685800"/>
            <a:ext cx="6096000" cy="3429000"/>
          </a:xfrm>
          <a:noFill/>
          <a:ln>
            <a:headEnd/>
            <a:tailEnd/>
          </a:ln>
        </p:spPr>
      </p:sp>
      <p:sp>
        <p:nvSpPr>
          <p:cNvPr id="133123" name="מציין מיקום של הערות 2"/>
          <p:cNvSpPr txBox="1">
            <a:spLocks noGrp="1"/>
          </p:cNvSpPr>
          <p:nvPr>
            <p:ph type="body" idx="1"/>
          </p:nvPr>
        </p:nvSpPr>
        <p:spPr>
          <a:ln/>
        </p:spPr>
        <p:txBody>
          <a:bodyPr/>
          <a:lstStyle/>
          <a:p>
            <a:endParaRPr lang="he-IL" altLang="he-IL" dirty="0" smtClean="0"/>
          </a:p>
        </p:txBody>
      </p:sp>
      <p:sp>
        <p:nvSpPr>
          <p:cNvPr id="133124" name="מציין מיקום של מספר שקופית 3"/>
          <p:cNvSpPr>
            <a:spLocks noGrp="1"/>
          </p:cNvSpPr>
          <p:nvPr>
            <p:ph type="sldNum" sz="quarter" idx="12"/>
          </p:nvPr>
        </p:nvSpPr>
        <p:spPr>
          <a:noFill/>
        </p:spPr>
        <p:txBody>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fld id="{B2749D69-EA31-4176-BCF7-FA681E08FBEE}" type="slidenum">
              <a:rPr lang="he-IL" altLang="he-IL" sz="1200">
                <a:latin typeface="Calibri" panose="020F0502020204030204" pitchFamily="34" charset="0"/>
                <a:cs typeface="Calibri" panose="020F0502020204030204" pitchFamily="34" charset="0"/>
                <a:sym typeface="Calibri" panose="020F0502020204030204" pitchFamily="34" charset="0"/>
              </a:rPr>
              <a:pPr/>
              <a:t>18</a:t>
            </a:fld>
            <a:endParaRPr lang="he-IL" altLang="he-IL" sz="1200" dirty="0">
              <a:latin typeface="Calibri" panose="020F0502020204030204" pitchFamily="34" charset="0"/>
              <a:cs typeface="Calibri" panose="020F0502020204030204" pitchFamily="34" charset="0"/>
              <a:sym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4146" name="Google Shape;375;p21:notes"/>
          <p:cNvSpPr txBox="1">
            <a:spLocks noGrp="1"/>
          </p:cNvSpPr>
          <p:nvPr>
            <p:ph type="body" idx="1"/>
          </p:nvPr>
        </p:nvSpPr>
        <p:spPr>
          <a:ln/>
        </p:spPr>
        <p:txBody>
          <a:bodyPr/>
          <a:lstStyle/>
          <a:p>
            <a:pPr marL="0" indent="0" eaLnBrk="1" hangingPunct="1">
              <a:buSzPts val="1400"/>
            </a:pPr>
            <a:endParaRPr lang="he-IL" altLang="he-IL" sz="1200" dirty="0" smtClean="0">
              <a:latin typeface="Calibri" panose="020F0502020204030204" pitchFamily="34" charset="0"/>
              <a:sym typeface="Calibri" panose="020F0502020204030204" pitchFamily="34" charset="0"/>
            </a:endParaRPr>
          </a:p>
        </p:txBody>
      </p:sp>
      <p:sp>
        <p:nvSpPr>
          <p:cNvPr id="134147" name="Google Shape;376;p21:notes"/>
          <p:cNvSpPr>
            <a:spLocks noGrp="1" noRot="1" noChangeAspect="1" noTextEdit="1"/>
          </p:cNvSpPr>
          <p:nvPr>
            <p:ph type="sldImg" idx="2"/>
          </p:nvPr>
        </p:nvSpPr>
        <p:spPr>
          <a:noFill/>
          <a:ln>
            <a:headEnd/>
            <a:tailEnd/>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כותרת ראשית">
  <p:cSld name="כותרת ראשית">
    <p:spTree>
      <p:nvGrpSpPr>
        <p:cNvPr id="1" name="Shape 15"/>
        <p:cNvGrpSpPr/>
        <p:nvPr/>
      </p:nvGrpSpPr>
      <p:grpSpPr>
        <a:xfrm>
          <a:off x="0" y="0"/>
          <a:ext cx="0" cy="0"/>
          <a:chOff x="0" y="0"/>
          <a:chExt cx="0" cy="0"/>
        </a:xfrm>
      </p:grpSpPr>
      <p:pic>
        <p:nvPicPr>
          <p:cNvPr id="5" name="Google Shape;16;p26"/>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54888" y="2027238"/>
            <a:ext cx="5046663" cy="502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oogle Shape;17;p26"/>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47650" y="-3968750"/>
            <a:ext cx="5045075" cy="502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oogle Shape;18;p2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0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Google Shape;19;p26"/>
          <p:cNvSpPr>
            <a:spLocks noChangeArrowheads="1"/>
          </p:cNvSpPr>
          <p:nvPr/>
        </p:nvSpPr>
        <p:spPr bwMode="auto">
          <a:xfrm>
            <a:off x="2090738" y="2901950"/>
            <a:ext cx="8636000" cy="12192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sp>
        <p:nvSpPr>
          <p:cNvPr id="9" name="Google Shape;20;p26"/>
          <p:cNvSpPr>
            <a:spLocks noChangeArrowheads="1"/>
          </p:cNvSpPr>
          <p:nvPr/>
        </p:nvSpPr>
        <p:spPr bwMode="auto">
          <a:xfrm>
            <a:off x="5099050" y="1831975"/>
            <a:ext cx="5883275" cy="106997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cxnSp>
        <p:nvCxnSpPr>
          <p:cNvPr id="10" name="Google Shape;21;p26"/>
          <p:cNvCxnSpPr>
            <a:cxnSpLocks noChangeShapeType="1"/>
          </p:cNvCxnSpPr>
          <p:nvPr/>
        </p:nvCxnSpPr>
        <p:spPr bwMode="auto">
          <a:xfrm>
            <a:off x="7156450" y="1639888"/>
            <a:ext cx="4005263" cy="0"/>
          </a:xfrm>
          <a:prstGeom prst="straightConnector1">
            <a:avLst/>
          </a:prstGeom>
          <a:noFill/>
          <a:ln w="38100">
            <a:solidFill>
              <a:srgbClr val="FFC000"/>
            </a:solidFill>
            <a:miter lim="800000"/>
            <a:headEnd type="none" w="sm" len="sm"/>
            <a:tailEnd type="none" w="sm" len="sm"/>
          </a:ln>
          <a:extLst>
            <a:ext uri="{909E8E84-426E-40DD-AFC4-6F175D3DCCD1}">
              <a14:hiddenFill xmlns:a14="http://schemas.microsoft.com/office/drawing/2010/main">
                <a:noFill/>
              </a14:hiddenFill>
            </a:ext>
          </a:extLst>
        </p:spPr>
      </p:cxnSp>
      <p:sp>
        <p:nvSpPr>
          <p:cNvPr id="11" name="Google Shape;22;p26"/>
          <p:cNvSpPr>
            <a:spLocks noChangeArrowheads="1"/>
          </p:cNvSpPr>
          <p:nvPr/>
        </p:nvSpPr>
        <p:spPr bwMode="auto">
          <a:xfrm rot="16200000">
            <a:off x="10880725" y="2084388"/>
            <a:ext cx="204787" cy="20478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cxnSp>
        <p:nvCxnSpPr>
          <p:cNvPr id="12" name="Google Shape;23;p26"/>
          <p:cNvCxnSpPr>
            <a:cxnSpLocks noChangeShapeType="1"/>
          </p:cNvCxnSpPr>
          <p:nvPr/>
        </p:nvCxnSpPr>
        <p:spPr bwMode="auto">
          <a:xfrm>
            <a:off x="2090738" y="4989513"/>
            <a:ext cx="5065712" cy="0"/>
          </a:xfrm>
          <a:prstGeom prst="straightConnector1">
            <a:avLst/>
          </a:prstGeom>
          <a:noFill/>
          <a:ln w="38100">
            <a:solidFill>
              <a:srgbClr val="FFC000"/>
            </a:solidFill>
            <a:miter lim="800000"/>
            <a:headEnd type="none" w="sm" len="sm"/>
            <a:tailEnd type="none" w="sm" len="sm"/>
          </a:ln>
          <a:extLst>
            <a:ext uri="{909E8E84-426E-40DD-AFC4-6F175D3DCCD1}">
              <a14:hiddenFill xmlns:a14="http://schemas.microsoft.com/office/drawing/2010/main">
                <a:noFill/>
              </a14:hiddenFill>
            </a:ext>
          </a:extLst>
        </p:spPr>
      </p:cxnSp>
      <p:grpSp>
        <p:nvGrpSpPr>
          <p:cNvPr id="13" name="Google Shape;25;p26"/>
          <p:cNvGrpSpPr>
            <a:grpSpLocks/>
          </p:cNvGrpSpPr>
          <p:nvPr/>
        </p:nvGrpSpPr>
        <p:grpSpPr bwMode="auto">
          <a:xfrm>
            <a:off x="-111125" y="111125"/>
            <a:ext cx="1530350" cy="1525588"/>
            <a:chOff x="8374611" y="4283110"/>
            <a:chExt cx="2300578" cy="2294314"/>
          </a:xfrm>
        </p:grpSpPr>
        <p:pic>
          <p:nvPicPr>
            <p:cNvPr id="14" name="Google Shape;26;p26"/>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l="62938"/>
            <a:stretch>
              <a:fillRect/>
            </a:stretch>
          </p:blipFill>
          <p:spPr bwMode="auto">
            <a:xfrm>
              <a:off x="8873684" y="4283110"/>
              <a:ext cx="1227785" cy="1519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Google Shape;27;p26"/>
            <p:cNvSpPr>
              <a:spLocks noChangeArrowheads="1"/>
            </p:cNvSpPr>
            <p:nvPr/>
          </p:nvSpPr>
          <p:spPr bwMode="auto">
            <a:xfrm>
              <a:off x="8374611" y="5882683"/>
              <a:ext cx="2300578" cy="694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r>
                <a:rPr lang="he-IL" altLang="he-IL" sz="1200" dirty="0" smtClean="0">
                  <a:solidFill>
                    <a:srgbClr val="FFFFFF"/>
                  </a:solidFill>
                  <a:latin typeface="Calibri" panose="020F0502020204030204" pitchFamily="34" charset="0"/>
                  <a:cs typeface="Calibri" panose="020F0502020204030204" pitchFamily="34" charset="0"/>
                </a:rPr>
                <a:t>מדינת ישראל</a:t>
              </a:r>
              <a:endParaRPr lang="he-IL" altLang="he-IL" dirty="0" smtClean="0">
                <a:latin typeface="Calibri" panose="020F0502020204030204" pitchFamily="34" charset="0"/>
                <a:cs typeface="Calibri" panose="020F0502020204030204" pitchFamily="34" charset="0"/>
              </a:endParaRPr>
            </a:p>
            <a:p>
              <a:pPr algn="ctr" eaLnBrk="1" hangingPunct="1">
                <a:defRPr/>
              </a:pPr>
              <a:r>
                <a:rPr lang="he-IL" altLang="he-IL" sz="1200" dirty="0" smtClean="0">
                  <a:solidFill>
                    <a:srgbClr val="FFFFFF"/>
                  </a:solidFill>
                  <a:latin typeface="Calibri" panose="020F0502020204030204" pitchFamily="34" charset="0"/>
                  <a:cs typeface="Calibri" panose="020F0502020204030204" pitchFamily="34" charset="0"/>
                </a:rPr>
                <a:t>משרד החינוך</a:t>
              </a:r>
              <a:endParaRPr lang="he-IL" altLang="he-IL" dirty="0" smtClean="0">
                <a:latin typeface="Calibri" panose="020F0502020204030204" pitchFamily="34" charset="0"/>
                <a:cs typeface="Calibri" panose="020F0502020204030204" pitchFamily="34" charset="0"/>
              </a:endParaRPr>
            </a:p>
          </p:txBody>
        </p:sp>
      </p:grpSp>
      <p:pic>
        <p:nvPicPr>
          <p:cNvPr id="16" name="Google Shape;28;p26"/>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32163" y="885825"/>
            <a:ext cx="9150350" cy="279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Google Shape;24;p26"/>
          <p:cNvSpPr txBox="1">
            <a:spLocks noGrp="1"/>
          </p:cNvSpPr>
          <p:nvPr>
            <p:ph type="body" idx="1"/>
          </p:nvPr>
        </p:nvSpPr>
        <p:spPr>
          <a:xfrm>
            <a:off x="2565201" y="3025258"/>
            <a:ext cx="7816851" cy="1067468"/>
          </a:xfrm>
          <a:prstGeom prst="rect">
            <a:avLst/>
          </a:prstGeom>
          <a:noFill/>
          <a:ln>
            <a:noFill/>
          </a:ln>
        </p:spPr>
        <p:txBody>
          <a:bodyPr spcFirstLastPara="1">
            <a:normAutofit/>
          </a:bodyPr>
          <a:lstStyle>
            <a:lvl1pPr marL="457200" lvl="0" indent="-228600" algn="r" rtl="1">
              <a:lnSpc>
                <a:spcPct val="90000"/>
              </a:lnSpc>
              <a:spcBef>
                <a:spcPts val="800"/>
              </a:spcBef>
              <a:spcAft>
                <a:spcPts val="0"/>
              </a:spcAft>
              <a:buClr>
                <a:schemeClr val="lt1"/>
              </a:buClr>
              <a:buSzPts val="6000"/>
              <a:buNone/>
              <a:defRPr sz="6000">
                <a:solidFill>
                  <a:schemeClr val="lt1"/>
                </a:solidFill>
                <a:latin typeface="Calibri"/>
                <a:ea typeface="Calibri"/>
                <a:cs typeface="Calibri"/>
                <a:sym typeface="Calibri"/>
              </a:defRPr>
            </a:lvl1pPr>
            <a:lvl2pPr marL="914400" lvl="1" indent="-342900" algn="r" rtl="1">
              <a:lnSpc>
                <a:spcPct val="90000"/>
              </a:lnSpc>
              <a:spcBef>
                <a:spcPts val="8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26"/>
          <p:cNvSpPr txBox="1">
            <a:spLocks noGrp="1"/>
          </p:cNvSpPr>
          <p:nvPr>
            <p:ph type="body" idx="2"/>
          </p:nvPr>
        </p:nvSpPr>
        <p:spPr>
          <a:xfrm>
            <a:off x="2030835" y="4419841"/>
            <a:ext cx="6411268" cy="649357"/>
          </a:xfrm>
          <a:prstGeom prst="rect">
            <a:avLst/>
          </a:prstGeom>
          <a:noFill/>
          <a:ln>
            <a:noFill/>
          </a:ln>
        </p:spPr>
        <p:txBody>
          <a:bodyPr spcFirstLastPara="1">
            <a:normAutofit/>
          </a:bodyPr>
          <a:lstStyle>
            <a:lvl1pPr marL="457200" lvl="0" indent="-228600" algn="l" rtl="1">
              <a:lnSpc>
                <a:spcPct val="90000"/>
              </a:lnSpc>
              <a:spcBef>
                <a:spcPts val="800"/>
              </a:spcBef>
              <a:spcAft>
                <a:spcPts val="0"/>
              </a:spcAft>
              <a:buClr>
                <a:schemeClr val="lt1"/>
              </a:buClr>
              <a:buSzPts val="3200"/>
              <a:buNone/>
              <a:defRPr sz="3200" b="0" i="0">
                <a:solidFill>
                  <a:schemeClr val="lt1"/>
                </a:solidFill>
                <a:latin typeface="Calibri"/>
                <a:ea typeface="Calibri"/>
                <a:cs typeface="Calibri"/>
                <a:sym typeface="Calibri"/>
              </a:defRPr>
            </a:lvl1pPr>
            <a:lvl2pPr marL="914400" lvl="1" indent="-342900" algn="r" rtl="1">
              <a:lnSpc>
                <a:spcPct val="90000"/>
              </a:lnSpc>
              <a:spcBef>
                <a:spcPts val="8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26"/>
          <p:cNvSpPr txBox="1">
            <a:spLocks noGrp="1"/>
          </p:cNvSpPr>
          <p:nvPr>
            <p:ph type="body" idx="3"/>
          </p:nvPr>
        </p:nvSpPr>
        <p:spPr>
          <a:xfrm>
            <a:off x="416893" y="6148633"/>
            <a:ext cx="5099051" cy="560533"/>
          </a:xfrm>
          <a:prstGeom prst="rect">
            <a:avLst/>
          </a:prstGeom>
          <a:noFill/>
          <a:ln>
            <a:noFill/>
          </a:ln>
        </p:spPr>
        <p:txBody>
          <a:bodyPr spcFirstLastPara="1">
            <a:normAutofit/>
          </a:bodyPr>
          <a:lstStyle>
            <a:lvl1pPr marL="457200" lvl="0" indent="-228600" algn="l" rtl="1">
              <a:lnSpc>
                <a:spcPct val="90000"/>
              </a:lnSpc>
              <a:spcBef>
                <a:spcPts val="800"/>
              </a:spcBef>
              <a:spcAft>
                <a:spcPts val="0"/>
              </a:spcAft>
              <a:buClr>
                <a:schemeClr val="lt1"/>
              </a:buClr>
              <a:buSzPts val="2800"/>
              <a:buNone/>
              <a:defRPr>
                <a:solidFill>
                  <a:schemeClr val="lt1"/>
                </a:solidFill>
                <a:latin typeface="Calibri"/>
                <a:ea typeface="Calibri"/>
                <a:cs typeface="Calibri"/>
                <a:sym typeface="Calibri"/>
              </a:defRPr>
            </a:lvl1pPr>
            <a:lvl2pPr marL="914400" lvl="1" indent="-228600" algn="r" rtl="1">
              <a:lnSpc>
                <a:spcPct val="90000"/>
              </a:lnSpc>
              <a:spcBef>
                <a:spcPts val="800"/>
              </a:spcBef>
              <a:spcAft>
                <a:spcPts val="0"/>
              </a:spcAft>
              <a:buClr>
                <a:schemeClr val="dk1"/>
              </a:buClr>
              <a:buSzPts val="2400"/>
              <a:buNone/>
              <a:defRPr/>
            </a:lvl2pPr>
            <a:lvl3pPr marL="1371600" lvl="2" indent="-228600" algn="r" rtl="1">
              <a:lnSpc>
                <a:spcPct val="90000"/>
              </a:lnSpc>
              <a:spcBef>
                <a:spcPts val="500"/>
              </a:spcBef>
              <a:spcAft>
                <a:spcPts val="0"/>
              </a:spcAft>
              <a:buClr>
                <a:schemeClr val="dk1"/>
              </a:buClr>
              <a:buSzPts val="2000"/>
              <a:buNone/>
              <a:defRPr/>
            </a:lvl3pPr>
            <a:lvl4pPr marL="1828800" lvl="3" indent="-228600" algn="r" rtl="1">
              <a:lnSpc>
                <a:spcPct val="90000"/>
              </a:lnSpc>
              <a:spcBef>
                <a:spcPts val="500"/>
              </a:spcBef>
              <a:spcAft>
                <a:spcPts val="0"/>
              </a:spcAft>
              <a:buClr>
                <a:schemeClr val="dk1"/>
              </a:buClr>
              <a:buSzPts val="1800"/>
              <a:buNone/>
              <a:defRPr/>
            </a:lvl4pPr>
            <a:lvl5pPr marL="2286000" lvl="4" indent="-228600" algn="r" rtl="1">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1060222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מה להביא לשיעור?">
  <p:cSld name="מה להביא לשיעור?">
    <p:spTree>
      <p:nvGrpSpPr>
        <p:cNvPr id="1" name="Shape 42"/>
        <p:cNvGrpSpPr/>
        <p:nvPr/>
      </p:nvGrpSpPr>
      <p:grpSpPr>
        <a:xfrm>
          <a:off x="0" y="0"/>
          <a:ext cx="0" cy="0"/>
          <a:chOff x="0" y="0"/>
          <a:chExt cx="0" cy="0"/>
        </a:xfrm>
      </p:grpSpPr>
      <p:grpSp>
        <p:nvGrpSpPr>
          <p:cNvPr id="5" name="Google Shape;46;p28"/>
          <p:cNvGrpSpPr>
            <a:grpSpLocks/>
          </p:cNvGrpSpPr>
          <p:nvPr/>
        </p:nvGrpSpPr>
        <p:grpSpPr bwMode="auto">
          <a:xfrm>
            <a:off x="903288" y="180975"/>
            <a:ext cx="11022012" cy="506413"/>
            <a:chOff x="865046" y="356936"/>
            <a:chExt cx="11022154" cy="506326"/>
          </a:xfrm>
        </p:grpSpPr>
        <p:cxnSp>
          <p:nvCxnSpPr>
            <p:cNvPr id="6" name="Google Shape;47;p28"/>
            <p:cNvCxnSpPr>
              <a:cxnSpLocks noChangeShapeType="1"/>
            </p:cNvCxnSpPr>
            <p:nvPr/>
          </p:nvCxnSpPr>
          <p:spPr bwMode="auto">
            <a:xfrm>
              <a:off x="865046" y="573247"/>
              <a:ext cx="10244790" cy="38497"/>
            </a:xfrm>
            <a:prstGeom prst="straightConnector1">
              <a:avLst/>
            </a:prstGeom>
            <a:noFill/>
            <a:ln w="38100">
              <a:solidFill>
                <a:srgbClr val="FFC000"/>
              </a:solidFill>
              <a:miter lim="800000"/>
              <a:headEnd type="none" w="sm" len="sm"/>
              <a:tailEnd type="none" w="sm" len="sm"/>
            </a:ln>
            <a:extLst>
              <a:ext uri="{909E8E84-426E-40DD-AFC4-6F175D3DCCD1}">
                <a14:hiddenFill xmlns:a14="http://schemas.microsoft.com/office/drawing/2010/main">
                  <a:noFill/>
                </a14:hiddenFill>
              </a:ext>
            </a:extLst>
          </p:spPr>
        </p:cxnSp>
        <p:sp>
          <p:nvSpPr>
            <p:cNvPr id="7" name="Google Shape;48;p28"/>
            <p:cNvSpPr>
              <a:spLocks noChangeArrowheads="1"/>
            </p:cNvSpPr>
            <p:nvPr/>
          </p:nvSpPr>
          <p:spPr bwMode="auto">
            <a:xfrm rot="-5400000">
              <a:off x="11380827" y="356890"/>
              <a:ext cx="506326" cy="50641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grpSp>
      <p:sp>
        <p:nvSpPr>
          <p:cNvPr id="8" name="Google Shape;49;p28"/>
          <p:cNvSpPr>
            <a:spLocks noChangeArrowheads="1"/>
          </p:cNvSpPr>
          <p:nvPr/>
        </p:nvSpPr>
        <p:spPr bwMode="auto">
          <a:xfrm rot="10800000">
            <a:off x="11818938" y="314325"/>
            <a:ext cx="211137" cy="21113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sp>
        <p:nvSpPr>
          <p:cNvPr id="43" name="Google Shape;43;p28"/>
          <p:cNvSpPr txBox="1">
            <a:spLocks noGrp="1"/>
          </p:cNvSpPr>
          <p:nvPr>
            <p:ph type="title"/>
          </p:nvPr>
        </p:nvSpPr>
        <p:spPr>
          <a:xfrm>
            <a:off x="839788" y="365129"/>
            <a:ext cx="10515600" cy="1325563"/>
          </a:xfrm>
          <a:prstGeom prst="rect">
            <a:avLst/>
          </a:prstGeom>
          <a:noFill/>
          <a:ln>
            <a:noFill/>
          </a:ln>
        </p:spPr>
        <p:txBody>
          <a:bodyPr spcFirstLastPara="1">
            <a:normAutofit/>
          </a:bodyPr>
          <a:lstStyle>
            <a:lvl1pPr lvl="0" algn="r" rtl="1">
              <a:lnSpc>
                <a:spcPct val="90000"/>
              </a:lnSpc>
              <a:spcBef>
                <a:spcPts val="800"/>
              </a:spcBef>
              <a:spcAft>
                <a:spcPts val="0"/>
              </a:spcAft>
              <a:buClr>
                <a:schemeClr val="dk1"/>
              </a:buClr>
              <a:buSzPts val="44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28"/>
          <p:cNvSpPr txBox="1">
            <a:spLocks noGrp="1"/>
          </p:cNvSpPr>
          <p:nvPr>
            <p:ph type="body" idx="1"/>
          </p:nvPr>
        </p:nvSpPr>
        <p:spPr>
          <a:xfrm>
            <a:off x="839789" y="1741679"/>
            <a:ext cx="5157787" cy="3684588"/>
          </a:xfrm>
          <a:prstGeom prst="rect">
            <a:avLst/>
          </a:prstGeom>
          <a:noFill/>
          <a:ln>
            <a:noFill/>
          </a:ln>
        </p:spPr>
        <p:txBody>
          <a:bodyPr spcFirstLastPara="1">
            <a:normAutofit/>
          </a:bodyPr>
          <a:lstStyle>
            <a:lvl1pPr marL="457200" lvl="0" indent="-228600" algn="r" rtl="1">
              <a:lnSpc>
                <a:spcPct val="90000"/>
              </a:lnSpc>
              <a:spcBef>
                <a:spcPts val="800"/>
              </a:spcBef>
              <a:spcAft>
                <a:spcPts val="0"/>
              </a:spcAft>
              <a:buClr>
                <a:schemeClr val="accent2"/>
              </a:buClr>
              <a:buSzPts val="2600"/>
              <a:buNone/>
              <a:defRPr sz="2600">
                <a:latin typeface="Calibri"/>
                <a:ea typeface="Calibri"/>
                <a:cs typeface="Calibri"/>
                <a:sym typeface="Calibri"/>
              </a:defRPr>
            </a:lvl1pPr>
            <a:lvl2pPr marL="914400" lvl="1" indent="-342900" algn="r" rtl="1">
              <a:lnSpc>
                <a:spcPct val="90000"/>
              </a:lnSpc>
              <a:spcBef>
                <a:spcPts val="8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28"/>
          <p:cNvSpPr txBox="1">
            <a:spLocks noGrp="1"/>
          </p:cNvSpPr>
          <p:nvPr>
            <p:ph type="body" idx="2"/>
          </p:nvPr>
        </p:nvSpPr>
        <p:spPr>
          <a:xfrm>
            <a:off x="6172203" y="1741679"/>
            <a:ext cx="5183188" cy="3684588"/>
          </a:xfrm>
          <a:prstGeom prst="rect">
            <a:avLst/>
          </a:prstGeom>
          <a:noFill/>
          <a:ln>
            <a:noFill/>
          </a:ln>
        </p:spPr>
        <p:txBody>
          <a:bodyPr spcFirstLastPara="1">
            <a:normAutofit/>
          </a:bodyPr>
          <a:lstStyle>
            <a:lvl1pPr marL="457200" lvl="0" indent="-228600" algn="r" rtl="1">
              <a:lnSpc>
                <a:spcPct val="90000"/>
              </a:lnSpc>
              <a:spcBef>
                <a:spcPts val="800"/>
              </a:spcBef>
              <a:spcAft>
                <a:spcPts val="0"/>
              </a:spcAft>
              <a:buClr>
                <a:schemeClr val="accent2"/>
              </a:buClr>
              <a:buSzPts val="2600"/>
              <a:buNone/>
              <a:defRPr sz="2600">
                <a:latin typeface="Calibri"/>
                <a:ea typeface="Calibri"/>
                <a:cs typeface="Calibri"/>
                <a:sym typeface="Calibri"/>
              </a:defRPr>
            </a:lvl1pPr>
            <a:lvl2pPr marL="914400" lvl="1" indent="-342900" algn="r" rtl="1">
              <a:lnSpc>
                <a:spcPct val="90000"/>
              </a:lnSpc>
              <a:spcBef>
                <a:spcPts val="8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900046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הקניית ידע">
  <p:cSld name="הקניית ידע">
    <p:spTree>
      <p:nvGrpSpPr>
        <p:cNvPr id="1" name="Shape 50"/>
        <p:cNvGrpSpPr/>
        <p:nvPr/>
      </p:nvGrpSpPr>
      <p:grpSpPr>
        <a:xfrm>
          <a:off x="0" y="0"/>
          <a:ext cx="0" cy="0"/>
          <a:chOff x="0" y="0"/>
          <a:chExt cx="0" cy="0"/>
        </a:xfrm>
      </p:grpSpPr>
      <p:pic>
        <p:nvPicPr>
          <p:cNvPr id="4" name="Google Shape;51;p29"/>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t="12244" b="63870"/>
          <a:stretch>
            <a:fillRect/>
          </a:stretch>
        </p:blipFill>
        <p:spPr bwMode="auto">
          <a:xfrm>
            <a:off x="0" y="0"/>
            <a:ext cx="1219200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oogle Shape;52;p29"/>
          <p:cNvGrpSpPr>
            <a:grpSpLocks/>
          </p:cNvGrpSpPr>
          <p:nvPr/>
        </p:nvGrpSpPr>
        <p:grpSpPr bwMode="auto">
          <a:xfrm>
            <a:off x="358775" y="6188075"/>
            <a:ext cx="3913188" cy="506413"/>
            <a:chOff x="358720" y="6187719"/>
            <a:chExt cx="3913243" cy="506326"/>
          </a:xfrm>
        </p:grpSpPr>
        <p:cxnSp>
          <p:nvCxnSpPr>
            <p:cNvPr id="6" name="Google Shape;53;p29"/>
            <p:cNvCxnSpPr>
              <a:cxnSpLocks noChangeShapeType="1"/>
            </p:cNvCxnSpPr>
            <p:nvPr/>
          </p:nvCxnSpPr>
          <p:spPr bwMode="auto">
            <a:xfrm>
              <a:off x="865046" y="6434480"/>
              <a:ext cx="3406917" cy="12802"/>
            </a:xfrm>
            <a:prstGeom prst="straightConnector1">
              <a:avLst/>
            </a:prstGeom>
            <a:noFill/>
            <a:ln w="38100">
              <a:solidFill>
                <a:srgbClr val="FFC000"/>
              </a:solidFill>
              <a:miter lim="800000"/>
              <a:headEnd type="none" w="sm" len="sm"/>
              <a:tailEnd type="none" w="sm" len="sm"/>
            </a:ln>
            <a:extLst>
              <a:ext uri="{909E8E84-426E-40DD-AFC4-6F175D3DCCD1}">
                <a14:hiddenFill xmlns:a14="http://schemas.microsoft.com/office/drawing/2010/main">
                  <a:noFill/>
                </a14:hiddenFill>
              </a:ext>
            </a:extLst>
          </p:spPr>
        </p:cxnSp>
        <p:sp>
          <p:nvSpPr>
            <p:cNvPr id="7" name="Google Shape;54;p29"/>
            <p:cNvSpPr>
              <a:spLocks noChangeArrowheads="1"/>
            </p:cNvSpPr>
            <p:nvPr/>
          </p:nvSpPr>
          <p:spPr bwMode="auto">
            <a:xfrm rot="-5400000">
              <a:off x="358767" y="6187672"/>
              <a:ext cx="506326" cy="50642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sp>
          <p:nvSpPr>
            <p:cNvPr id="8" name="Google Shape;55;p29"/>
            <p:cNvSpPr>
              <a:spLocks noChangeArrowheads="1"/>
            </p:cNvSpPr>
            <p:nvPr/>
          </p:nvSpPr>
          <p:spPr bwMode="auto">
            <a:xfrm>
              <a:off x="781001" y="6357553"/>
              <a:ext cx="168277" cy="16665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grpSp>
      <p:sp>
        <p:nvSpPr>
          <p:cNvPr id="9" name="Google Shape;58;p29"/>
          <p:cNvSpPr>
            <a:spLocks noChangeArrowheads="1"/>
          </p:cNvSpPr>
          <p:nvPr/>
        </p:nvSpPr>
        <p:spPr bwMode="auto">
          <a:xfrm rot="16200000">
            <a:off x="11333162" y="835026"/>
            <a:ext cx="176213" cy="17621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sp>
        <p:nvSpPr>
          <p:cNvPr id="56" name="Google Shape;56;p29"/>
          <p:cNvSpPr txBox="1">
            <a:spLocks noGrp="1"/>
          </p:cNvSpPr>
          <p:nvPr>
            <p:ph type="title"/>
          </p:nvPr>
        </p:nvSpPr>
        <p:spPr>
          <a:xfrm>
            <a:off x="3081591" y="663126"/>
            <a:ext cx="8280000" cy="720000"/>
          </a:xfrm>
          <a:prstGeom prst="rect">
            <a:avLst/>
          </a:prstGeom>
          <a:solidFill>
            <a:schemeClr val="accent1"/>
          </a:solidFill>
          <a:ln>
            <a:noFill/>
          </a:ln>
        </p:spPr>
        <p:txBody>
          <a:bodyPr spcFirstLastPara="1" anchor="b">
            <a:normAutofit/>
          </a:bodyPr>
          <a:lstStyle>
            <a:lvl1pPr lvl="0" algn="r" rtl="1">
              <a:lnSpc>
                <a:spcPct val="90000"/>
              </a:lnSpc>
              <a:spcBef>
                <a:spcPts val="800"/>
              </a:spcBef>
              <a:spcAft>
                <a:spcPts val="0"/>
              </a:spcAft>
              <a:buClr>
                <a:schemeClr val="lt1"/>
              </a:buClr>
              <a:buSzPts val="4400"/>
              <a:buFont typeface="Calibri"/>
              <a:buNone/>
              <a:defRPr>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29"/>
          <p:cNvSpPr txBox="1">
            <a:spLocks noGrp="1"/>
          </p:cNvSpPr>
          <p:nvPr>
            <p:ph type="body" idx="1"/>
          </p:nvPr>
        </p:nvSpPr>
        <p:spPr>
          <a:xfrm>
            <a:off x="1671685" y="1928819"/>
            <a:ext cx="9572625" cy="3844925"/>
          </a:xfrm>
          <a:prstGeom prst="rect">
            <a:avLst/>
          </a:prstGeom>
          <a:noFill/>
          <a:ln>
            <a:noFill/>
          </a:ln>
        </p:spPr>
        <p:txBody>
          <a:bodyPr spcFirstLastPara="1">
            <a:normAutofit/>
          </a:bodyPr>
          <a:lstStyle>
            <a:lvl1pPr marL="457200" lvl="0" indent="-228600" algn="ctr" rtl="1">
              <a:lnSpc>
                <a:spcPct val="90000"/>
              </a:lnSpc>
              <a:spcBef>
                <a:spcPts val="800"/>
              </a:spcBef>
              <a:spcAft>
                <a:spcPts val="0"/>
              </a:spcAft>
              <a:buClr>
                <a:schemeClr val="dk1"/>
              </a:buClr>
              <a:buSzPts val="3600"/>
              <a:buNone/>
              <a:defRPr sz="3600">
                <a:latin typeface="Calibri"/>
                <a:ea typeface="Calibri"/>
                <a:cs typeface="Calibri"/>
                <a:sym typeface="Calibri"/>
              </a:defRPr>
            </a:lvl1pPr>
            <a:lvl2pPr marL="914400" lvl="1" indent="-228600" algn="ctr" rtl="1">
              <a:lnSpc>
                <a:spcPct val="90000"/>
              </a:lnSpc>
              <a:spcBef>
                <a:spcPts val="800"/>
              </a:spcBef>
              <a:spcAft>
                <a:spcPts val="0"/>
              </a:spcAft>
              <a:buClr>
                <a:schemeClr val="dk1"/>
              </a:buClr>
              <a:buSzPts val="2400"/>
              <a:buNone/>
              <a:defRPr/>
            </a:lvl2pPr>
            <a:lvl3pPr marL="1371600" lvl="2" indent="-228600" algn="ctr" rtl="1">
              <a:lnSpc>
                <a:spcPct val="90000"/>
              </a:lnSpc>
              <a:spcBef>
                <a:spcPts val="500"/>
              </a:spcBef>
              <a:spcAft>
                <a:spcPts val="0"/>
              </a:spcAft>
              <a:buClr>
                <a:schemeClr val="dk1"/>
              </a:buClr>
              <a:buSzPts val="2000"/>
              <a:buNone/>
              <a:defRPr/>
            </a:lvl3pPr>
            <a:lvl4pPr marL="1828800" lvl="3" indent="-228600" algn="ctr" rtl="1">
              <a:lnSpc>
                <a:spcPct val="90000"/>
              </a:lnSpc>
              <a:spcBef>
                <a:spcPts val="500"/>
              </a:spcBef>
              <a:spcAft>
                <a:spcPts val="0"/>
              </a:spcAft>
              <a:buClr>
                <a:schemeClr val="dk1"/>
              </a:buClr>
              <a:buSzPts val="1800"/>
              <a:buNone/>
              <a:defRPr/>
            </a:lvl4pPr>
            <a:lvl5pPr marL="2286000" lvl="4" indent="-228600" algn="ctr" rtl="1">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299234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כותרת ראשית">
  <p:cSld name="1_כותרת ראשית">
    <p:spTree>
      <p:nvGrpSpPr>
        <p:cNvPr id="1" name="Shape 79"/>
        <p:cNvGrpSpPr/>
        <p:nvPr/>
      </p:nvGrpSpPr>
      <p:grpSpPr>
        <a:xfrm>
          <a:off x="0" y="0"/>
          <a:ext cx="0" cy="0"/>
          <a:chOff x="0" y="0"/>
          <a:chExt cx="0" cy="0"/>
        </a:xfrm>
      </p:grpSpPr>
      <p:pic>
        <p:nvPicPr>
          <p:cNvPr id="2" name="Google Shape;80;p32"/>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54888" y="2027238"/>
            <a:ext cx="5046663" cy="502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Google Shape;81;p32"/>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47650" y="-3968750"/>
            <a:ext cx="5045075" cy="502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Google Shape;82;p3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Google Shape;83;p32"/>
          <p:cNvCxnSpPr>
            <a:cxnSpLocks noChangeShapeType="1"/>
          </p:cNvCxnSpPr>
          <p:nvPr/>
        </p:nvCxnSpPr>
        <p:spPr bwMode="auto">
          <a:xfrm>
            <a:off x="7156450" y="1639888"/>
            <a:ext cx="4005263" cy="0"/>
          </a:xfrm>
          <a:prstGeom prst="straightConnector1">
            <a:avLst/>
          </a:prstGeom>
          <a:noFill/>
          <a:ln w="38100">
            <a:solidFill>
              <a:srgbClr val="FFC000"/>
            </a:solidFill>
            <a:miter lim="800000"/>
            <a:headEnd type="none" w="sm" len="sm"/>
            <a:tailEnd type="none" w="sm" len="sm"/>
          </a:ln>
          <a:extLst>
            <a:ext uri="{909E8E84-426E-40DD-AFC4-6F175D3DCCD1}">
              <a14:hiddenFill xmlns:a14="http://schemas.microsoft.com/office/drawing/2010/main">
                <a:noFill/>
              </a14:hiddenFill>
            </a:ext>
          </a:extLst>
        </p:spPr>
      </p:cxnSp>
      <p:sp>
        <p:nvSpPr>
          <p:cNvPr id="6" name="Google Shape;84;p32"/>
          <p:cNvSpPr>
            <a:spLocks noChangeArrowheads="1"/>
          </p:cNvSpPr>
          <p:nvPr/>
        </p:nvSpPr>
        <p:spPr bwMode="auto">
          <a:xfrm rot="16200000">
            <a:off x="7720806" y="1537494"/>
            <a:ext cx="206375" cy="20478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rtl="1"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cxnSp>
        <p:nvCxnSpPr>
          <p:cNvPr id="7" name="Google Shape;85;p32"/>
          <p:cNvCxnSpPr>
            <a:cxnSpLocks noChangeShapeType="1"/>
          </p:cNvCxnSpPr>
          <p:nvPr/>
        </p:nvCxnSpPr>
        <p:spPr bwMode="auto">
          <a:xfrm>
            <a:off x="4092575" y="4984750"/>
            <a:ext cx="4006850" cy="0"/>
          </a:xfrm>
          <a:prstGeom prst="straightConnector1">
            <a:avLst/>
          </a:prstGeom>
          <a:noFill/>
          <a:ln w="38100">
            <a:solidFill>
              <a:srgbClr val="FFC000"/>
            </a:solidFill>
            <a:miter lim="800000"/>
            <a:headEnd type="none" w="sm" len="sm"/>
            <a:tailEnd type="none" w="sm" len="sm"/>
          </a:ln>
          <a:extLst>
            <a:ext uri="{909E8E84-426E-40DD-AFC4-6F175D3DCCD1}">
              <a14:hiddenFill xmlns:a14="http://schemas.microsoft.com/office/drawing/2010/main">
                <a:noFill/>
              </a14:hiddenFill>
            </a:ext>
          </a:extLst>
        </p:spPr>
      </p:cxnSp>
      <p:cxnSp>
        <p:nvCxnSpPr>
          <p:cNvPr id="8" name="Google Shape;86;p32"/>
          <p:cNvCxnSpPr>
            <a:cxnSpLocks noChangeShapeType="1"/>
          </p:cNvCxnSpPr>
          <p:nvPr/>
        </p:nvCxnSpPr>
        <p:spPr bwMode="auto">
          <a:xfrm>
            <a:off x="4092575" y="2036763"/>
            <a:ext cx="4006850" cy="0"/>
          </a:xfrm>
          <a:prstGeom prst="straightConnector1">
            <a:avLst/>
          </a:prstGeom>
          <a:noFill/>
          <a:ln w="38100">
            <a:solidFill>
              <a:srgbClr val="FFC000"/>
            </a:solidFill>
            <a:miter lim="800000"/>
            <a:headEnd type="none" w="sm" len="sm"/>
            <a:tailEnd type="none" w="sm" len="sm"/>
          </a:ln>
          <a:extLst>
            <a:ext uri="{909E8E84-426E-40DD-AFC4-6F175D3DCCD1}">
              <a14:hiddenFill xmlns:a14="http://schemas.microsoft.com/office/drawing/2010/main">
                <a:noFill/>
              </a14:hiddenFill>
            </a:ext>
          </a:extLst>
        </p:spPr>
      </p:cxnSp>
      <p:grpSp>
        <p:nvGrpSpPr>
          <p:cNvPr id="9" name="Google Shape;87;p32"/>
          <p:cNvGrpSpPr>
            <a:grpSpLocks/>
          </p:cNvGrpSpPr>
          <p:nvPr/>
        </p:nvGrpSpPr>
        <p:grpSpPr bwMode="auto">
          <a:xfrm>
            <a:off x="-111125" y="111125"/>
            <a:ext cx="1530350" cy="1525588"/>
            <a:chOff x="8374611" y="4283110"/>
            <a:chExt cx="2300578" cy="2294314"/>
          </a:xfrm>
        </p:grpSpPr>
        <p:pic>
          <p:nvPicPr>
            <p:cNvPr id="10" name="Google Shape;88;p32"/>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l="62938"/>
            <a:stretch>
              <a:fillRect/>
            </a:stretch>
          </p:blipFill>
          <p:spPr bwMode="auto">
            <a:xfrm>
              <a:off x="8873684" y="4283110"/>
              <a:ext cx="1227785" cy="1519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Google Shape;89;p32"/>
            <p:cNvSpPr>
              <a:spLocks noChangeArrowheads="1"/>
            </p:cNvSpPr>
            <p:nvPr/>
          </p:nvSpPr>
          <p:spPr bwMode="auto">
            <a:xfrm>
              <a:off x="8374611" y="5882683"/>
              <a:ext cx="2300578" cy="694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r>
                <a:rPr lang="he-IL" altLang="he-IL" sz="1200" dirty="0" smtClean="0">
                  <a:solidFill>
                    <a:srgbClr val="FFFFFF"/>
                  </a:solidFill>
                  <a:latin typeface="Calibri" panose="020F0502020204030204" pitchFamily="34" charset="0"/>
                  <a:cs typeface="Calibri" panose="020F0502020204030204" pitchFamily="34" charset="0"/>
                </a:rPr>
                <a:t>מדינת ישראל</a:t>
              </a:r>
              <a:endParaRPr lang="he-IL" altLang="he-IL" dirty="0" smtClean="0">
                <a:latin typeface="Calibri" panose="020F0502020204030204" pitchFamily="34" charset="0"/>
                <a:cs typeface="Calibri" panose="020F0502020204030204" pitchFamily="34" charset="0"/>
              </a:endParaRPr>
            </a:p>
            <a:p>
              <a:pPr algn="ctr" eaLnBrk="1" hangingPunct="1">
                <a:defRPr/>
              </a:pPr>
              <a:r>
                <a:rPr lang="he-IL" altLang="he-IL" sz="1200" dirty="0" smtClean="0">
                  <a:solidFill>
                    <a:srgbClr val="FFFFFF"/>
                  </a:solidFill>
                  <a:latin typeface="Calibri" panose="020F0502020204030204" pitchFamily="34" charset="0"/>
                  <a:cs typeface="Calibri" panose="020F0502020204030204" pitchFamily="34" charset="0"/>
                </a:rPr>
                <a:t>משרד החינוך</a:t>
              </a:r>
              <a:endParaRPr lang="he-IL" altLang="he-IL" dirty="0" smtClean="0">
                <a:latin typeface="Calibri" panose="020F0502020204030204" pitchFamily="34" charset="0"/>
                <a:cs typeface="Calibri" panose="020F0502020204030204" pitchFamily="34" charset="0"/>
              </a:endParaRPr>
            </a:p>
          </p:txBody>
        </p:sp>
      </p:grpSp>
      <p:sp>
        <p:nvSpPr>
          <p:cNvPr id="12" name="Google Shape;90;p32"/>
          <p:cNvSpPr txBox="1">
            <a:spLocks noChangeArrowheads="1"/>
          </p:cNvSpPr>
          <p:nvPr/>
        </p:nvSpPr>
        <p:spPr bwMode="auto">
          <a:xfrm>
            <a:off x="2211388" y="2318561"/>
            <a:ext cx="7769225" cy="222087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51975" tIns="251975" rIns="251975" bIns="251975" anchor="ctr">
            <a:spAutoFit/>
          </a:bodyP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rtl="1" eaLnBrk="1" hangingPunct="1">
              <a:lnSpc>
                <a:spcPct val="91000"/>
              </a:lnSpc>
              <a:defRPr/>
            </a:pPr>
            <a:r>
              <a:rPr lang="he-IL" altLang="he-IL" sz="6600" dirty="0" smtClean="0">
                <a:solidFill>
                  <a:srgbClr val="FFFFFF"/>
                </a:solidFill>
                <a:latin typeface="Calibri" pitchFamily="34" charset="0"/>
                <a:cs typeface="Calibri" panose="020F0502020204030204" pitchFamily="34" charset="0"/>
                <a:sym typeface="Calibri" pitchFamily="34" charset="0"/>
              </a:rPr>
              <a:t>תודה שצפיתם בשידור</a:t>
            </a:r>
            <a:endParaRPr lang="he-IL" altLang="he-IL" dirty="0" smtClean="0">
              <a:latin typeface="Calibri" panose="020F0502020204030204" pitchFamily="34" charset="0"/>
              <a:cs typeface="Calibri" panose="020F0502020204030204" pitchFamily="34" charset="0"/>
            </a:endParaRPr>
          </a:p>
          <a:p>
            <a:pPr algn="ctr" rtl="1" eaLnBrk="1" hangingPunct="1">
              <a:lnSpc>
                <a:spcPct val="188000"/>
              </a:lnSpc>
              <a:defRPr/>
            </a:pPr>
            <a:r>
              <a:rPr lang="he-IL" altLang="he-IL" sz="3200" dirty="0" smtClean="0">
                <a:solidFill>
                  <a:srgbClr val="FFFFFF"/>
                </a:solidFill>
                <a:latin typeface="Calibri" pitchFamily="34" charset="0"/>
                <a:cs typeface="Calibri" panose="020F0502020204030204" pitchFamily="34" charset="0"/>
                <a:sym typeface="Calibri" pitchFamily="34" charset="0"/>
              </a:rPr>
              <a:t>הופק עבור משרד החינוך ע״י מטח</a:t>
            </a:r>
          </a:p>
        </p:txBody>
      </p:sp>
      <p:sp>
        <p:nvSpPr>
          <p:cNvPr id="13" name="Google Shape;91;p32"/>
          <p:cNvSpPr>
            <a:spLocks noChangeArrowheads="1"/>
          </p:cNvSpPr>
          <p:nvPr/>
        </p:nvSpPr>
        <p:spPr bwMode="auto">
          <a:xfrm>
            <a:off x="6692900" y="4829175"/>
            <a:ext cx="342900" cy="3429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sp>
        <p:nvSpPr>
          <p:cNvPr id="14" name="Google Shape;92;p32"/>
          <p:cNvSpPr>
            <a:spLocks noChangeArrowheads="1"/>
          </p:cNvSpPr>
          <p:nvPr/>
        </p:nvSpPr>
        <p:spPr bwMode="auto">
          <a:xfrm>
            <a:off x="2432050" y="2371725"/>
            <a:ext cx="152400" cy="1524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rtl="1"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sp>
        <p:nvSpPr>
          <p:cNvPr id="15" name="Google Shape;93;p32"/>
          <p:cNvSpPr/>
          <p:nvPr/>
        </p:nvSpPr>
        <p:spPr>
          <a:xfrm>
            <a:off x="9904413" y="4005263"/>
            <a:ext cx="152400" cy="152400"/>
          </a:xfrm>
          <a:prstGeom prst="rect">
            <a:avLst/>
          </a:prstGeom>
          <a:solidFill>
            <a:schemeClr val="accent3"/>
          </a:solidFill>
          <a:ln>
            <a:noFill/>
          </a:ln>
        </p:spPr>
        <p:txBody>
          <a:bodyPr spcFirstLastPara="1" lIns="91425" tIns="45700" rIns="91425" bIns="45700" anchor="ctr"/>
          <a:lstStyle/>
          <a:p>
            <a:pPr algn="ctr" rtl="1" eaLnBrk="1" fontAlgn="auto" hangingPunct="1">
              <a:spcBef>
                <a:spcPts val="0"/>
              </a:spcBef>
              <a:spcAft>
                <a:spcPts val="0"/>
              </a:spcAft>
              <a:buClr>
                <a:srgbClr val="000000"/>
              </a:buClr>
              <a:buFont typeface="Arial"/>
              <a:buNone/>
              <a:defRPr/>
            </a:pPr>
            <a:endParaRPr sz="1800" kern="0">
              <a:solidFill>
                <a:schemeClr val="lt1"/>
              </a:solidFill>
              <a:latin typeface="Calibri"/>
              <a:ea typeface="Calibri"/>
              <a:cs typeface="Calibri"/>
              <a:sym typeface="Calibri"/>
            </a:endParaRPr>
          </a:p>
        </p:txBody>
      </p:sp>
      <p:sp>
        <p:nvSpPr>
          <p:cNvPr id="16" name="Google Shape;94;p32"/>
          <p:cNvSpPr txBox="1">
            <a:spLocks noChangeArrowheads="1"/>
          </p:cNvSpPr>
          <p:nvPr/>
        </p:nvSpPr>
        <p:spPr bwMode="auto">
          <a:xfrm>
            <a:off x="3870325" y="6424613"/>
            <a:ext cx="445135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r>
              <a:rPr lang="he-IL" altLang="he-IL" sz="1500" dirty="0" err="1" smtClean="0">
                <a:solidFill>
                  <a:srgbClr val="FFFFFF"/>
                </a:solidFill>
                <a:latin typeface="Calibri" panose="020F0502020204030204" pitchFamily="34" charset="0"/>
                <a:cs typeface="Calibri" panose="020F0502020204030204" pitchFamily="34" charset="0"/>
              </a:rPr>
              <a:t>shutterstock</a:t>
            </a:r>
            <a:r>
              <a:rPr lang="he-IL" altLang="he-IL" sz="1500" dirty="0" smtClean="0">
                <a:solidFill>
                  <a:srgbClr val="FFFFFF"/>
                </a:solidFill>
                <a:latin typeface="Calibri" panose="020F0502020204030204" pitchFamily="34" charset="0"/>
                <a:cs typeface="Calibri" panose="020F0502020204030204" pitchFamily="34" charset="0"/>
              </a:rPr>
              <a:t>/</a:t>
            </a:r>
            <a:r>
              <a:rPr lang="he-IL" altLang="he-IL" sz="1500" dirty="0" err="1" smtClean="0">
                <a:solidFill>
                  <a:srgbClr val="FFFFFF"/>
                </a:solidFill>
                <a:latin typeface="Calibri" panose="020F0502020204030204" pitchFamily="34" charset="0"/>
                <a:cs typeface="Calibri" panose="020F0502020204030204" pitchFamily="34" charset="0"/>
              </a:rPr>
              <a:t>com</a:t>
            </a:r>
            <a:r>
              <a:rPr lang="he-IL" altLang="he-IL" sz="1500" dirty="0" smtClean="0">
                <a:solidFill>
                  <a:srgbClr val="FFFFFF"/>
                </a:solidFill>
                <a:latin typeface="Calibri" panose="020F0502020204030204" pitchFamily="34" charset="0"/>
                <a:cs typeface="Calibri" panose="020F0502020204030204" pitchFamily="34" charset="0"/>
              </a:rPr>
              <a:t> איורים: </a:t>
            </a:r>
          </a:p>
        </p:txBody>
      </p:sp>
    </p:spTree>
    <p:extLst>
      <p:ext uri="{BB962C8B-B14F-4D97-AF65-F5344CB8AC3E}">
        <p14:creationId xmlns:p14="http://schemas.microsoft.com/office/powerpoint/2010/main" val="1683359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_השיעור הבא יתחיל">
  <p:cSld name="2_השיעור הבא יתחיל">
    <p:spTree>
      <p:nvGrpSpPr>
        <p:cNvPr id="1" name="Shape 95"/>
        <p:cNvGrpSpPr/>
        <p:nvPr/>
      </p:nvGrpSpPr>
      <p:grpSpPr>
        <a:xfrm>
          <a:off x="0" y="0"/>
          <a:ext cx="0" cy="0"/>
          <a:chOff x="0" y="0"/>
          <a:chExt cx="0" cy="0"/>
        </a:xfrm>
      </p:grpSpPr>
      <p:pic>
        <p:nvPicPr>
          <p:cNvPr id="4" name="Google Shape;96;p33"/>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Google Shape;97;p33"/>
          <p:cNvSpPr>
            <a:spLocks noChangeArrowheads="1"/>
          </p:cNvSpPr>
          <p:nvPr/>
        </p:nvSpPr>
        <p:spPr bwMode="auto">
          <a:xfrm>
            <a:off x="3336925" y="646113"/>
            <a:ext cx="5473700" cy="54737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rtl="1"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sp>
        <p:nvSpPr>
          <p:cNvPr id="6" name="Google Shape;98;p33"/>
          <p:cNvSpPr>
            <a:spLocks noChangeArrowheads="1"/>
          </p:cNvSpPr>
          <p:nvPr/>
        </p:nvSpPr>
        <p:spPr bwMode="auto">
          <a:xfrm>
            <a:off x="2954338" y="3446463"/>
            <a:ext cx="6283325" cy="123983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grpSp>
        <p:nvGrpSpPr>
          <p:cNvPr id="7" name="Google Shape;99;p33"/>
          <p:cNvGrpSpPr>
            <a:grpSpLocks/>
          </p:cNvGrpSpPr>
          <p:nvPr/>
        </p:nvGrpSpPr>
        <p:grpSpPr bwMode="auto">
          <a:xfrm>
            <a:off x="9286875" y="5672138"/>
            <a:ext cx="3914775" cy="506412"/>
            <a:chOff x="358720" y="285496"/>
            <a:chExt cx="3913243" cy="506326"/>
          </a:xfrm>
        </p:grpSpPr>
        <p:cxnSp>
          <p:nvCxnSpPr>
            <p:cNvPr id="8" name="Google Shape;100;p33"/>
            <p:cNvCxnSpPr>
              <a:cxnSpLocks noChangeShapeType="1"/>
            </p:cNvCxnSpPr>
            <p:nvPr/>
          </p:nvCxnSpPr>
          <p:spPr bwMode="auto">
            <a:xfrm>
              <a:off x="865046" y="532257"/>
              <a:ext cx="3406917" cy="12802"/>
            </a:xfrm>
            <a:prstGeom prst="straightConnector1">
              <a:avLst/>
            </a:prstGeom>
            <a:noFill/>
            <a:ln w="38100">
              <a:solidFill>
                <a:srgbClr val="FFC000"/>
              </a:solidFill>
              <a:miter lim="800000"/>
              <a:headEnd type="none" w="sm" len="sm"/>
              <a:tailEnd type="none" w="sm" len="sm"/>
            </a:ln>
            <a:extLst>
              <a:ext uri="{909E8E84-426E-40DD-AFC4-6F175D3DCCD1}">
                <a14:hiddenFill xmlns:a14="http://schemas.microsoft.com/office/drawing/2010/main">
                  <a:noFill/>
                </a14:hiddenFill>
              </a:ext>
            </a:extLst>
          </p:spPr>
        </p:cxnSp>
        <p:sp>
          <p:nvSpPr>
            <p:cNvPr id="9" name="Google Shape;101;p33"/>
            <p:cNvSpPr>
              <a:spLocks noChangeArrowheads="1"/>
            </p:cNvSpPr>
            <p:nvPr/>
          </p:nvSpPr>
          <p:spPr bwMode="auto">
            <a:xfrm rot="-5400000">
              <a:off x="358665" y="285551"/>
              <a:ext cx="506326" cy="50621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rtl="1"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sp>
          <p:nvSpPr>
            <p:cNvPr id="10" name="Google Shape;102;p33"/>
            <p:cNvSpPr>
              <a:spLocks noChangeArrowheads="1"/>
            </p:cNvSpPr>
            <p:nvPr/>
          </p:nvSpPr>
          <p:spPr bwMode="auto">
            <a:xfrm>
              <a:off x="780830" y="455329"/>
              <a:ext cx="168209" cy="16666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rtl="1"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grpSp>
      <p:cxnSp>
        <p:nvCxnSpPr>
          <p:cNvPr id="11" name="Google Shape;104;p33"/>
          <p:cNvCxnSpPr>
            <a:cxnSpLocks noChangeShapeType="1"/>
          </p:cNvCxnSpPr>
          <p:nvPr/>
        </p:nvCxnSpPr>
        <p:spPr bwMode="auto">
          <a:xfrm>
            <a:off x="2376488" y="6178550"/>
            <a:ext cx="1385887" cy="0"/>
          </a:xfrm>
          <a:prstGeom prst="straightConnector1">
            <a:avLst/>
          </a:prstGeom>
          <a:noFill/>
          <a:ln w="38100">
            <a:solidFill>
              <a:srgbClr val="FFC000"/>
            </a:solidFill>
            <a:miter lim="800000"/>
            <a:headEnd type="none" w="sm" len="sm"/>
            <a:tailEnd type="none" w="sm" len="sm"/>
          </a:ln>
          <a:extLst>
            <a:ext uri="{909E8E84-426E-40DD-AFC4-6F175D3DCCD1}">
              <a14:hiddenFill xmlns:a14="http://schemas.microsoft.com/office/drawing/2010/main">
                <a:noFill/>
              </a14:hiddenFill>
            </a:ext>
          </a:extLst>
        </p:spPr>
      </p:cxnSp>
      <p:grpSp>
        <p:nvGrpSpPr>
          <p:cNvPr id="12" name="Google Shape;105;p33"/>
          <p:cNvGrpSpPr>
            <a:grpSpLocks/>
          </p:cNvGrpSpPr>
          <p:nvPr/>
        </p:nvGrpSpPr>
        <p:grpSpPr bwMode="auto">
          <a:xfrm rot="10800000">
            <a:off x="11482388" y="139700"/>
            <a:ext cx="603250" cy="577850"/>
            <a:chOff x="781297" y="5586292"/>
            <a:chExt cx="602703" cy="577326"/>
          </a:xfrm>
        </p:grpSpPr>
        <p:sp>
          <p:nvSpPr>
            <p:cNvPr id="13" name="Google Shape;106;p33"/>
            <p:cNvSpPr>
              <a:spLocks noChangeArrowheads="1"/>
            </p:cNvSpPr>
            <p:nvPr/>
          </p:nvSpPr>
          <p:spPr bwMode="auto">
            <a:xfrm rot="-5400000">
              <a:off x="793985" y="5670353"/>
              <a:ext cx="505954" cy="50595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rtl="1"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sp>
          <p:nvSpPr>
            <p:cNvPr id="14" name="Google Shape;107;p33"/>
            <p:cNvSpPr>
              <a:spLocks noChangeArrowheads="1"/>
            </p:cNvSpPr>
            <p:nvPr/>
          </p:nvSpPr>
          <p:spPr bwMode="auto">
            <a:xfrm>
              <a:off x="1215878" y="5586292"/>
              <a:ext cx="168122" cy="16812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rtl="1"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grpSp>
      <p:cxnSp>
        <p:nvCxnSpPr>
          <p:cNvPr id="15" name="Google Shape;108;p33"/>
          <p:cNvCxnSpPr>
            <a:cxnSpLocks noChangeShapeType="1"/>
          </p:cNvCxnSpPr>
          <p:nvPr/>
        </p:nvCxnSpPr>
        <p:spPr bwMode="auto">
          <a:xfrm>
            <a:off x="-679450" y="6456363"/>
            <a:ext cx="3455988" cy="0"/>
          </a:xfrm>
          <a:prstGeom prst="straightConnector1">
            <a:avLst/>
          </a:prstGeom>
          <a:noFill/>
          <a:ln w="38100">
            <a:solidFill>
              <a:srgbClr val="FFC000"/>
            </a:solidFill>
            <a:miter lim="800000"/>
            <a:headEnd type="none" w="sm" len="sm"/>
            <a:tailEnd type="none" w="sm" len="sm"/>
          </a:ln>
          <a:extLst>
            <a:ext uri="{909E8E84-426E-40DD-AFC4-6F175D3DCCD1}">
              <a14:hiddenFill xmlns:a14="http://schemas.microsoft.com/office/drawing/2010/main">
                <a:noFill/>
              </a14:hiddenFill>
            </a:ext>
          </a:extLst>
        </p:spPr>
      </p:cxnSp>
      <p:grpSp>
        <p:nvGrpSpPr>
          <p:cNvPr id="16" name="Google Shape;110;p33"/>
          <p:cNvGrpSpPr>
            <a:grpSpLocks/>
          </p:cNvGrpSpPr>
          <p:nvPr/>
        </p:nvGrpSpPr>
        <p:grpSpPr bwMode="auto">
          <a:xfrm>
            <a:off x="-111125" y="111125"/>
            <a:ext cx="1530350" cy="1525588"/>
            <a:chOff x="8374611" y="4283110"/>
            <a:chExt cx="2300578" cy="2294314"/>
          </a:xfrm>
        </p:grpSpPr>
        <p:pic>
          <p:nvPicPr>
            <p:cNvPr id="17" name="Google Shape;111;p3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l="62938"/>
            <a:stretch>
              <a:fillRect/>
            </a:stretch>
          </p:blipFill>
          <p:spPr bwMode="auto">
            <a:xfrm>
              <a:off x="8873684" y="4283110"/>
              <a:ext cx="1227785" cy="1519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Google Shape;112;p33"/>
            <p:cNvSpPr>
              <a:spLocks noChangeArrowheads="1"/>
            </p:cNvSpPr>
            <p:nvPr/>
          </p:nvSpPr>
          <p:spPr bwMode="auto">
            <a:xfrm>
              <a:off x="8374611" y="5882683"/>
              <a:ext cx="2300578" cy="694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r>
                <a:rPr lang="he-IL" altLang="he-IL" sz="1200" dirty="0" smtClean="0">
                  <a:solidFill>
                    <a:srgbClr val="FFFFFF"/>
                  </a:solidFill>
                  <a:latin typeface="Calibri" panose="020F0502020204030204" pitchFamily="34" charset="0"/>
                  <a:cs typeface="Calibri" panose="020F0502020204030204" pitchFamily="34" charset="0"/>
                </a:rPr>
                <a:t>מדינת ישראל</a:t>
              </a:r>
              <a:endParaRPr lang="he-IL" altLang="he-IL" dirty="0" smtClean="0">
                <a:latin typeface="Calibri" panose="020F0502020204030204" pitchFamily="34" charset="0"/>
                <a:cs typeface="Calibri" panose="020F0502020204030204" pitchFamily="34" charset="0"/>
              </a:endParaRPr>
            </a:p>
            <a:p>
              <a:pPr algn="ctr" eaLnBrk="1" hangingPunct="1">
                <a:defRPr/>
              </a:pPr>
              <a:r>
                <a:rPr lang="he-IL" altLang="he-IL" sz="1200" dirty="0" smtClean="0">
                  <a:solidFill>
                    <a:srgbClr val="FFFFFF"/>
                  </a:solidFill>
                  <a:latin typeface="Calibri" panose="020F0502020204030204" pitchFamily="34" charset="0"/>
                  <a:cs typeface="Calibri" panose="020F0502020204030204" pitchFamily="34" charset="0"/>
                </a:rPr>
                <a:t>משרד החינוך</a:t>
              </a:r>
              <a:endParaRPr lang="he-IL" altLang="he-IL" dirty="0" smtClean="0">
                <a:latin typeface="Calibri" panose="020F0502020204030204" pitchFamily="34" charset="0"/>
                <a:cs typeface="Calibri" panose="020F0502020204030204" pitchFamily="34" charset="0"/>
              </a:endParaRPr>
            </a:p>
          </p:txBody>
        </p:sp>
      </p:grpSp>
      <p:sp>
        <p:nvSpPr>
          <p:cNvPr id="103" name="Google Shape;103;p33"/>
          <p:cNvSpPr txBox="1">
            <a:spLocks noGrp="1"/>
          </p:cNvSpPr>
          <p:nvPr>
            <p:ph type="body" idx="1"/>
          </p:nvPr>
        </p:nvSpPr>
        <p:spPr>
          <a:xfrm>
            <a:off x="3819675" y="1776074"/>
            <a:ext cx="4552652" cy="2202291"/>
          </a:xfrm>
          <a:prstGeom prst="rect">
            <a:avLst/>
          </a:prstGeom>
          <a:noFill/>
          <a:ln>
            <a:noFill/>
          </a:ln>
        </p:spPr>
        <p:txBody>
          <a:bodyPr spcFirstLastPara="1">
            <a:normAutofit/>
          </a:bodyPr>
          <a:lstStyle>
            <a:lvl1pPr marL="457200" lvl="0" indent="-228600" algn="ctr" rtl="1">
              <a:lnSpc>
                <a:spcPct val="83333"/>
              </a:lnSpc>
              <a:spcBef>
                <a:spcPts val="800"/>
              </a:spcBef>
              <a:spcAft>
                <a:spcPts val="0"/>
              </a:spcAft>
              <a:buClr>
                <a:schemeClr val="lt1"/>
              </a:buClr>
              <a:buSzPts val="6000"/>
              <a:buNone/>
              <a:defRPr sz="6000">
                <a:solidFill>
                  <a:schemeClr val="lt1"/>
                </a:solidFill>
                <a:latin typeface="Calibri"/>
                <a:ea typeface="Calibri"/>
                <a:cs typeface="Calibri"/>
                <a:sym typeface="Calibri"/>
              </a:defRPr>
            </a:lvl1pPr>
            <a:lvl2pPr marL="914400" lvl="1" indent="-228600" algn="r" rtl="1">
              <a:lnSpc>
                <a:spcPct val="90000"/>
              </a:lnSpc>
              <a:spcBef>
                <a:spcPts val="800"/>
              </a:spcBef>
              <a:spcAft>
                <a:spcPts val="0"/>
              </a:spcAft>
              <a:buClr>
                <a:schemeClr val="dk1"/>
              </a:buClr>
              <a:buSzPts val="2400"/>
              <a:buNone/>
              <a:defRPr/>
            </a:lvl2pPr>
            <a:lvl3pPr marL="1371600" lvl="2" indent="-228600" algn="r" rtl="1">
              <a:lnSpc>
                <a:spcPct val="90000"/>
              </a:lnSpc>
              <a:spcBef>
                <a:spcPts val="500"/>
              </a:spcBef>
              <a:spcAft>
                <a:spcPts val="0"/>
              </a:spcAft>
              <a:buClr>
                <a:schemeClr val="dk1"/>
              </a:buClr>
              <a:buSzPts val="2000"/>
              <a:buNone/>
              <a:defRPr/>
            </a:lvl3pPr>
            <a:lvl4pPr marL="1828800" lvl="3" indent="-228600" algn="r" rtl="1">
              <a:lnSpc>
                <a:spcPct val="90000"/>
              </a:lnSpc>
              <a:spcBef>
                <a:spcPts val="500"/>
              </a:spcBef>
              <a:spcAft>
                <a:spcPts val="0"/>
              </a:spcAft>
              <a:buClr>
                <a:schemeClr val="dk1"/>
              </a:buClr>
              <a:buSzPts val="1800"/>
              <a:buNone/>
              <a:defRPr/>
            </a:lvl4pPr>
            <a:lvl5pPr marL="2286000" lvl="4" indent="-228600" algn="r" rtl="1">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9" name="Google Shape;109;p33"/>
          <p:cNvSpPr txBox="1">
            <a:spLocks noGrp="1"/>
          </p:cNvSpPr>
          <p:nvPr>
            <p:ph type="body" idx="2"/>
          </p:nvPr>
        </p:nvSpPr>
        <p:spPr>
          <a:xfrm>
            <a:off x="3764803" y="3704678"/>
            <a:ext cx="4662487" cy="819517"/>
          </a:xfrm>
          <a:prstGeom prst="rect">
            <a:avLst/>
          </a:prstGeom>
          <a:noFill/>
          <a:ln>
            <a:noFill/>
          </a:ln>
        </p:spPr>
        <p:txBody>
          <a:bodyPr spcFirstLastPara="1" anchor="b">
            <a:noAutofit/>
          </a:bodyPr>
          <a:lstStyle>
            <a:lvl1pPr marL="457200" lvl="0" indent="-228600" algn="ctr" rtl="1">
              <a:lnSpc>
                <a:spcPct val="90000"/>
              </a:lnSpc>
              <a:spcBef>
                <a:spcPts val="800"/>
              </a:spcBef>
              <a:spcAft>
                <a:spcPts val="0"/>
              </a:spcAft>
              <a:buClr>
                <a:schemeClr val="lt1"/>
              </a:buClr>
              <a:buSzPts val="5400"/>
              <a:buNone/>
              <a:defRPr sz="5400">
                <a:solidFill>
                  <a:schemeClr val="lt1"/>
                </a:solidFill>
                <a:latin typeface="Calibri"/>
                <a:ea typeface="Calibri"/>
                <a:cs typeface="Calibri"/>
                <a:sym typeface="Calibri"/>
              </a:defRPr>
            </a:lvl1pPr>
            <a:lvl2pPr marL="914400" lvl="1" indent="-342900" algn="r" rtl="1">
              <a:lnSpc>
                <a:spcPct val="90000"/>
              </a:lnSpc>
              <a:spcBef>
                <a:spcPts val="8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61244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מצגת מלאה בתרגול" type="twoTxTwoObj">
  <p:cSld name="מצגת מלאה בתרגול">
    <p:spTree>
      <p:nvGrpSpPr>
        <p:cNvPr id="1" name="Shape 113"/>
        <p:cNvGrpSpPr/>
        <p:nvPr/>
      </p:nvGrpSpPr>
      <p:grpSpPr>
        <a:xfrm>
          <a:off x="0" y="0"/>
          <a:ext cx="0" cy="0"/>
          <a:chOff x="0" y="0"/>
          <a:chExt cx="0" cy="0"/>
        </a:xfrm>
      </p:grpSpPr>
      <p:grpSp>
        <p:nvGrpSpPr>
          <p:cNvPr id="7" name="Google Shape;119;p34"/>
          <p:cNvGrpSpPr>
            <a:grpSpLocks/>
          </p:cNvGrpSpPr>
          <p:nvPr/>
        </p:nvGrpSpPr>
        <p:grpSpPr bwMode="auto">
          <a:xfrm>
            <a:off x="903288" y="180975"/>
            <a:ext cx="11022012" cy="506413"/>
            <a:chOff x="865046" y="356936"/>
            <a:chExt cx="11022154" cy="506326"/>
          </a:xfrm>
        </p:grpSpPr>
        <p:cxnSp>
          <p:nvCxnSpPr>
            <p:cNvPr id="8" name="Google Shape;120;p34"/>
            <p:cNvCxnSpPr>
              <a:cxnSpLocks noChangeShapeType="1"/>
            </p:cNvCxnSpPr>
            <p:nvPr/>
          </p:nvCxnSpPr>
          <p:spPr bwMode="auto">
            <a:xfrm>
              <a:off x="865046" y="573247"/>
              <a:ext cx="10244790" cy="38497"/>
            </a:xfrm>
            <a:prstGeom prst="straightConnector1">
              <a:avLst/>
            </a:prstGeom>
            <a:noFill/>
            <a:ln w="38100">
              <a:solidFill>
                <a:srgbClr val="FFC000"/>
              </a:solidFill>
              <a:miter lim="800000"/>
              <a:headEnd type="none" w="sm" len="sm"/>
              <a:tailEnd type="none" w="sm" len="sm"/>
            </a:ln>
            <a:extLst>
              <a:ext uri="{909E8E84-426E-40DD-AFC4-6F175D3DCCD1}">
                <a14:hiddenFill xmlns:a14="http://schemas.microsoft.com/office/drawing/2010/main">
                  <a:noFill/>
                </a14:hiddenFill>
              </a:ext>
            </a:extLst>
          </p:spPr>
        </p:cxnSp>
        <p:sp>
          <p:nvSpPr>
            <p:cNvPr id="9" name="Google Shape;121;p34"/>
            <p:cNvSpPr>
              <a:spLocks noChangeArrowheads="1"/>
            </p:cNvSpPr>
            <p:nvPr/>
          </p:nvSpPr>
          <p:spPr bwMode="auto">
            <a:xfrm rot="-5400000">
              <a:off x="11380827" y="356890"/>
              <a:ext cx="506326" cy="50641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grpSp>
      <p:sp>
        <p:nvSpPr>
          <p:cNvPr id="10" name="Google Shape;122;p34"/>
          <p:cNvSpPr>
            <a:spLocks noChangeArrowheads="1"/>
          </p:cNvSpPr>
          <p:nvPr/>
        </p:nvSpPr>
        <p:spPr bwMode="auto">
          <a:xfrm rot="10800000">
            <a:off x="11818938" y="314325"/>
            <a:ext cx="211137" cy="21113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rtl="1"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sp>
        <p:nvSpPr>
          <p:cNvPr id="114" name="Google Shape;114;p34"/>
          <p:cNvSpPr txBox="1">
            <a:spLocks noGrp="1"/>
          </p:cNvSpPr>
          <p:nvPr>
            <p:ph type="title"/>
          </p:nvPr>
        </p:nvSpPr>
        <p:spPr>
          <a:xfrm>
            <a:off x="839788" y="365129"/>
            <a:ext cx="10515600" cy="1325563"/>
          </a:xfrm>
          <a:prstGeom prst="rect">
            <a:avLst/>
          </a:prstGeom>
          <a:noFill/>
          <a:ln>
            <a:noFill/>
          </a:ln>
        </p:spPr>
        <p:txBody>
          <a:bodyPr spcFirstLastPara="1">
            <a:normAutofit/>
          </a:bodyPr>
          <a:lstStyle>
            <a:lvl1pPr lvl="0" algn="r" rtl="1">
              <a:lnSpc>
                <a:spcPct val="90000"/>
              </a:lnSpc>
              <a:spcBef>
                <a:spcPts val="800"/>
              </a:spcBef>
              <a:spcAft>
                <a:spcPts val="0"/>
              </a:spcAft>
              <a:buClr>
                <a:schemeClr val="dk1"/>
              </a:buClr>
              <a:buSzPts val="44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5" name="Google Shape;115;p34"/>
          <p:cNvSpPr txBox="1">
            <a:spLocks noGrp="1"/>
          </p:cNvSpPr>
          <p:nvPr>
            <p:ph type="body" idx="1"/>
          </p:nvPr>
        </p:nvSpPr>
        <p:spPr>
          <a:xfrm>
            <a:off x="839789" y="1681163"/>
            <a:ext cx="5157787" cy="823912"/>
          </a:xfrm>
          <a:prstGeom prst="rect">
            <a:avLst/>
          </a:prstGeom>
          <a:noFill/>
          <a:ln>
            <a:noFill/>
          </a:ln>
        </p:spPr>
        <p:txBody>
          <a:bodyPr spcFirstLastPara="1" anchor="b">
            <a:normAutofit/>
          </a:bodyPr>
          <a:lstStyle>
            <a:lvl1pPr marL="457200" lvl="0" indent="-228600" algn="r" rtl="1">
              <a:lnSpc>
                <a:spcPct val="90000"/>
              </a:lnSpc>
              <a:spcBef>
                <a:spcPts val="800"/>
              </a:spcBef>
              <a:spcAft>
                <a:spcPts val="0"/>
              </a:spcAft>
              <a:buClr>
                <a:schemeClr val="dk1"/>
              </a:buClr>
              <a:buSzPts val="2800"/>
              <a:buNone/>
              <a:defRPr sz="2800" b="1">
                <a:latin typeface="Calibri"/>
                <a:ea typeface="Calibri"/>
                <a:cs typeface="Calibri"/>
                <a:sym typeface="Calibri"/>
              </a:defRPr>
            </a:lvl1pPr>
            <a:lvl2pPr marL="914400" lvl="1" indent="-228600" algn="r" rtl="1">
              <a:lnSpc>
                <a:spcPct val="90000"/>
              </a:lnSpc>
              <a:spcBef>
                <a:spcPts val="800"/>
              </a:spcBef>
              <a:spcAft>
                <a:spcPts val="0"/>
              </a:spcAft>
              <a:buClr>
                <a:schemeClr val="dk1"/>
              </a:buClr>
              <a:buSzPts val="2000"/>
              <a:buNone/>
              <a:defRPr sz="2000" b="1"/>
            </a:lvl2pPr>
            <a:lvl3pPr marL="1371600" lvl="2" indent="-228600" algn="r" rtl="1">
              <a:lnSpc>
                <a:spcPct val="90000"/>
              </a:lnSpc>
              <a:spcBef>
                <a:spcPts val="500"/>
              </a:spcBef>
              <a:spcAft>
                <a:spcPts val="0"/>
              </a:spcAft>
              <a:buClr>
                <a:schemeClr val="dk1"/>
              </a:buClr>
              <a:buSzPts val="1800"/>
              <a:buNone/>
              <a:defRPr sz="1800" b="1"/>
            </a:lvl3pPr>
            <a:lvl4pPr marL="1828800" lvl="3" indent="-228600" algn="r" rtl="1">
              <a:lnSpc>
                <a:spcPct val="90000"/>
              </a:lnSpc>
              <a:spcBef>
                <a:spcPts val="500"/>
              </a:spcBef>
              <a:spcAft>
                <a:spcPts val="0"/>
              </a:spcAft>
              <a:buClr>
                <a:schemeClr val="dk1"/>
              </a:buClr>
              <a:buSzPts val="1600"/>
              <a:buNone/>
              <a:defRPr sz="1600" b="1"/>
            </a:lvl4pPr>
            <a:lvl5pPr marL="2286000" lvl="4" indent="-228600" algn="r" rtl="1">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6" name="Google Shape;116;p34"/>
          <p:cNvSpPr txBox="1">
            <a:spLocks noGrp="1"/>
          </p:cNvSpPr>
          <p:nvPr>
            <p:ph type="body" idx="2"/>
          </p:nvPr>
        </p:nvSpPr>
        <p:spPr>
          <a:xfrm>
            <a:off x="839789" y="2505075"/>
            <a:ext cx="5157787" cy="3684588"/>
          </a:xfrm>
          <a:prstGeom prst="rect">
            <a:avLst/>
          </a:prstGeom>
          <a:noFill/>
          <a:ln>
            <a:noFill/>
          </a:ln>
        </p:spPr>
        <p:txBody>
          <a:bodyPr spcFirstLastPara="1">
            <a:normAutofit/>
          </a:bodyPr>
          <a:lstStyle>
            <a:lvl1pPr marL="457200" lvl="0" indent="-228600" algn="r" rtl="1">
              <a:lnSpc>
                <a:spcPct val="100000"/>
              </a:lnSpc>
              <a:spcBef>
                <a:spcPts val="800"/>
              </a:spcBef>
              <a:spcAft>
                <a:spcPts val="0"/>
              </a:spcAft>
              <a:buClr>
                <a:schemeClr val="accent2"/>
              </a:buClr>
              <a:buSzPts val="2600"/>
              <a:buNone/>
              <a:defRPr sz="2600">
                <a:latin typeface="Calibri"/>
                <a:ea typeface="Calibri"/>
                <a:cs typeface="Calibri"/>
                <a:sym typeface="Calibri"/>
              </a:defRPr>
            </a:lvl1pPr>
            <a:lvl2pPr marL="914400" lvl="1" indent="-342900" algn="r" rtl="1">
              <a:lnSpc>
                <a:spcPct val="90000"/>
              </a:lnSpc>
              <a:spcBef>
                <a:spcPts val="8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7" name="Google Shape;117;p34"/>
          <p:cNvSpPr txBox="1">
            <a:spLocks noGrp="1"/>
          </p:cNvSpPr>
          <p:nvPr>
            <p:ph type="body" idx="3"/>
          </p:nvPr>
        </p:nvSpPr>
        <p:spPr>
          <a:xfrm>
            <a:off x="6172203" y="1681163"/>
            <a:ext cx="5183188" cy="823912"/>
          </a:xfrm>
          <a:prstGeom prst="rect">
            <a:avLst/>
          </a:prstGeom>
          <a:noFill/>
          <a:ln>
            <a:noFill/>
          </a:ln>
        </p:spPr>
        <p:txBody>
          <a:bodyPr spcFirstLastPara="1" anchor="b">
            <a:normAutofit/>
          </a:bodyPr>
          <a:lstStyle>
            <a:lvl1pPr marL="457200" lvl="0" indent="-228600" algn="r" rtl="1">
              <a:lnSpc>
                <a:spcPct val="90000"/>
              </a:lnSpc>
              <a:spcBef>
                <a:spcPts val="800"/>
              </a:spcBef>
              <a:spcAft>
                <a:spcPts val="0"/>
              </a:spcAft>
              <a:buClr>
                <a:schemeClr val="dk1"/>
              </a:buClr>
              <a:buSzPts val="2800"/>
              <a:buNone/>
              <a:defRPr sz="2800" b="1">
                <a:latin typeface="Calibri"/>
                <a:ea typeface="Calibri"/>
                <a:cs typeface="Calibri"/>
                <a:sym typeface="Calibri"/>
              </a:defRPr>
            </a:lvl1pPr>
            <a:lvl2pPr marL="914400" lvl="1" indent="-228600" algn="r" rtl="1">
              <a:lnSpc>
                <a:spcPct val="90000"/>
              </a:lnSpc>
              <a:spcBef>
                <a:spcPts val="800"/>
              </a:spcBef>
              <a:spcAft>
                <a:spcPts val="0"/>
              </a:spcAft>
              <a:buClr>
                <a:schemeClr val="dk1"/>
              </a:buClr>
              <a:buSzPts val="2000"/>
              <a:buNone/>
              <a:defRPr sz="2000" b="1"/>
            </a:lvl2pPr>
            <a:lvl3pPr marL="1371600" lvl="2" indent="-228600" algn="r" rtl="1">
              <a:lnSpc>
                <a:spcPct val="90000"/>
              </a:lnSpc>
              <a:spcBef>
                <a:spcPts val="500"/>
              </a:spcBef>
              <a:spcAft>
                <a:spcPts val="0"/>
              </a:spcAft>
              <a:buClr>
                <a:schemeClr val="dk1"/>
              </a:buClr>
              <a:buSzPts val="1800"/>
              <a:buNone/>
              <a:defRPr sz="1800" b="1"/>
            </a:lvl3pPr>
            <a:lvl4pPr marL="1828800" lvl="3" indent="-228600" algn="r" rtl="1">
              <a:lnSpc>
                <a:spcPct val="90000"/>
              </a:lnSpc>
              <a:spcBef>
                <a:spcPts val="500"/>
              </a:spcBef>
              <a:spcAft>
                <a:spcPts val="0"/>
              </a:spcAft>
              <a:buClr>
                <a:schemeClr val="dk1"/>
              </a:buClr>
              <a:buSzPts val="1600"/>
              <a:buNone/>
              <a:defRPr sz="1600" b="1"/>
            </a:lvl4pPr>
            <a:lvl5pPr marL="2286000" lvl="4" indent="-228600" algn="r" rtl="1">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8" name="Google Shape;118;p34"/>
          <p:cNvSpPr txBox="1">
            <a:spLocks noGrp="1"/>
          </p:cNvSpPr>
          <p:nvPr>
            <p:ph type="body" idx="4"/>
          </p:nvPr>
        </p:nvSpPr>
        <p:spPr>
          <a:xfrm>
            <a:off x="6172203" y="2505075"/>
            <a:ext cx="5183188" cy="3684588"/>
          </a:xfrm>
          <a:prstGeom prst="rect">
            <a:avLst/>
          </a:prstGeom>
          <a:noFill/>
          <a:ln>
            <a:noFill/>
          </a:ln>
        </p:spPr>
        <p:txBody>
          <a:bodyPr spcFirstLastPara="1">
            <a:normAutofit/>
          </a:bodyPr>
          <a:lstStyle>
            <a:lvl1pPr marL="457200" lvl="0" indent="-228600" algn="r" rtl="1">
              <a:lnSpc>
                <a:spcPct val="100000"/>
              </a:lnSpc>
              <a:spcBef>
                <a:spcPts val="800"/>
              </a:spcBef>
              <a:spcAft>
                <a:spcPts val="0"/>
              </a:spcAft>
              <a:buClr>
                <a:schemeClr val="accent2"/>
              </a:buClr>
              <a:buSzPts val="2600"/>
              <a:buNone/>
              <a:defRPr sz="2600">
                <a:latin typeface="Calibri"/>
                <a:ea typeface="Calibri"/>
                <a:cs typeface="Calibri"/>
                <a:sym typeface="Calibri"/>
              </a:defRPr>
            </a:lvl1pPr>
            <a:lvl2pPr marL="914400" lvl="1" indent="-342900" algn="r" rtl="1">
              <a:lnSpc>
                <a:spcPct val="90000"/>
              </a:lnSpc>
              <a:spcBef>
                <a:spcPts val="8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453015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הקניית ידע">
  <p:cSld name="1_הקניית ידע">
    <p:spTree>
      <p:nvGrpSpPr>
        <p:cNvPr id="1" name="Shape 123"/>
        <p:cNvGrpSpPr/>
        <p:nvPr/>
      </p:nvGrpSpPr>
      <p:grpSpPr>
        <a:xfrm>
          <a:off x="0" y="0"/>
          <a:ext cx="0" cy="0"/>
          <a:chOff x="0" y="0"/>
          <a:chExt cx="0" cy="0"/>
        </a:xfrm>
      </p:grpSpPr>
      <p:grpSp>
        <p:nvGrpSpPr>
          <p:cNvPr id="4" name="Google Shape;124;p35"/>
          <p:cNvGrpSpPr>
            <a:grpSpLocks/>
          </p:cNvGrpSpPr>
          <p:nvPr/>
        </p:nvGrpSpPr>
        <p:grpSpPr bwMode="auto">
          <a:xfrm>
            <a:off x="358775" y="6188075"/>
            <a:ext cx="3913188" cy="506413"/>
            <a:chOff x="358720" y="6187719"/>
            <a:chExt cx="3913243" cy="506326"/>
          </a:xfrm>
        </p:grpSpPr>
        <p:cxnSp>
          <p:nvCxnSpPr>
            <p:cNvPr id="5" name="Google Shape;125;p35"/>
            <p:cNvCxnSpPr>
              <a:cxnSpLocks noChangeShapeType="1"/>
            </p:cNvCxnSpPr>
            <p:nvPr/>
          </p:nvCxnSpPr>
          <p:spPr bwMode="auto">
            <a:xfrm>
              <a:off x="865046" y="6434480"/>
              <a:ext cx="3406917" cy="12802"/>
            </a:xfrm>
            <a:prstGeom prst="straightConnector1">
              <a:avLst/>
            </a:prstGeom>
            <a:noFill/>
            <a:ln w="38100">
              <a:solidFill>
                <a:srgbClr val="FFC000"/>
              </a:solidFill>
              <a:miter lim="800000"/>
              <a:headEnd type="none" w="sm" len="sm"/>
              <a:tailEnd type="none" w="sm" len="sm"/>
            </a:ln>
            <a:extLst>
              <a:ext uri="{909E8E84-426E-40DD-AFC4-6F175D3DCCD1}">
                <a14:hiddenFill xmlns:a14="http://schemas.microsoft.com/office/drawing/2010/main">
                  <a:noFill/>
                </a14:hiddenFill>
              </a:ext>
            </a:extLst>
          </p:spPr>
        </p:cxnSp>
        <p:sp>
          <p:nvSpPr>
            <p:cNvPr id="6" name="Google Shape;126;p35"/>
            <p:cNvSpPr>
              <a:spLocks noChangeArrowheads="1"/>
            </p:cNvSpPr>
            <p:nvPr/>
          </p:nvSpPr>
          <p:spPr bwMode="auto">
            <a:xfrm rot="-5400000">
              <a:off x="358767" y="6187672"/>
              <a:ext cx="506326" cy="50642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sp>
          <p:nvSpPr>
            <p:cNvPr id="7" name="Google Shape;127;p35"/>
            <p:cNvSpPr>
              <a:spLocks noChangeArrowheads="1"/>
            </p:cNvSpPr>
            <p:nvPr/>
          </p:nvSpPr>
          <p:spPr bwMode="auto">
            <a:xfrm>
              <a:off x="781001" y="6357553"/>
              <a:ext cx="168277" cy="16665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grpSp>
      <p:pic>
        <p:nvPicPr>
          <p:cNvPr id="8" name="Google Shape;129;p35"/>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t="4861" b="71252"/>
          <a:stretch>
            <a:fillRect/>
          </a:stretch>
        </p:blipFill>
        <p:spPr bwMode="auto">
          <a:xfrm>
            <a:off x="0" y="0"/>
            <a:ext cx="1219200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Google Shape;131;p35"/>
          <p:cNvSpPr>
            <a:spLocks noChangeArrowheads="1"/>
          </p:cNvSpPr>
          <p:nvPr/>
        </p:nvSpPr>
        <p:spPr bwMode="auto">
          <a:xfrm rot="16200000">
            <a:off x="11333162" y="835026"/>
            <a:ext cx="176213" cy="17621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sp>
        <p:nvSpPr>
          <p:cNvPr id="128" name="Google Shape;128;p35"/>
          <p:cNvSpPr txBox="1">
            <a:spLocks noGrp="1"/>
          </p:cNvSpPr>
          <p:nvPr>
            <p:ph type="body" idx="1"/>
          </p:nvPr>
        </p:nvSpPr>
        <p:spPr>
          <a:xfrm>
            <a:off x="1671685" y="1928819"/>
            <a:ext cx="9572625" cy="3844925"/>
          </a:xfrm>
          <a:prstGeom prst="rect">
            <a:avLst/>
          </a:prstGeom>
          <a:noFill/>
          <a:ln>
            <a:noFill/>
          </a:ln>
        </p:spPr>
        <p:txBody>
          <a:bodyPr spcFirstLastPara="1">
            <a:normAutofit/>
          </a:bodyPr>
          <a:lstStyle>
            <a:lvl1pPr marL="457200" lvl="0" indent="-228600" algn="ctr" rtl="1">
              <a:lnSpc>
                <a:spcPct val="100000"/>
              </a:lnSpc>
              <a:spcBef>
                <a:spcPts val="800"/>
              </a:spcBef>
              <a:spcAft>
                <a:spcPts val="0"/>
              </a:spcAft>
              <a:buClr>
                <a:schemeClr val="dk1"/>
              </a:buClr>
              <a:buSzPts val="3600"/>
              <a:buNone/>
              <a:defRPr sz="3600">
                <a:latin typeface="Calibri"/>
                <a:ea typeface="Calibri"/>
                <a:cs typeface="Calibri"/>
                <a:sym typeface="Calibri"/>
              </a:defRPr>
            </a:lvl1pPr>
            <a:lvl2pPr marL="914400" lvl="1" indent="-228600" algn="ctr" rtl="1">
              <a:lnSpc>
                <a:spcPct val="90000"/>
              </a:lnSpc>
              <a:spcBef>
                <a:spcPts val="800"/>
              </a:spcBef>
              <a:spcAft>
                <a:spcPts val="0"/>
              </a:spcAft>
              <a:buClr>
                <a:schemeClr val="dk1"/>
              </a:buClr>
              <a:buSzPts val="2400"/>
              <a:buNone/>
              <a:defRPr/>
            </a:lvl2pPr>
            <a:lvl3pPr marL="1371600" lvl="2" indent="-228600" algn="ctr" rtl="1">
              <a:lnSpc>
                <a:spcPct val="90000"/>
              </a:lnSpc>
              <a:spcBef>
                <a:spcPts val="500"/>
              </a:spcBef>
              <a:spcAft>
                <a:spcPts val="0"/>
              </a:spcAft>
              <a:buClr>
                <a:schemeClr val="dk1"/>
              </a:buClr>
              <a:buSzPts val="2000"/>
              <a:buNone/>
              <a:defRPr/>
            </a:lvl3pPr>
            <a:lvl4pPr marL="1828800" lvl="3" indent="-228600" algn="ctr" rtl="1">
              <a:lnSpc>
                <a:spcPct val="90000"/>
              </a:lnSpc>
              <a:spcBef>
                <a:spcPts val="500"/>
              </a:spcBef>
              <a:spcAft>
                <a:spcPts val="0"/>
              </a:spcAft>
              <a:buClr>
                <a:schemeClr val="dk1"/>
              </a:buClr>
              <a:buSzPts val="1800"/>
              <a:buNone/>
              <a:defRPr/>
            </a:lvl4pPr>
            <a:lvl5pPr marL="2286000" lvl="4" indent="-228600" algn="ctr" rtl="1">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0" name="Google Shape;130;p35"/>
          <p:cNvSpPr txBox="1">
            <a:spLocks noGrp="1"/>
          </p:cNvSpPr>
          <p:nvPr>
            <p:ph type="title"/>
          </p:nvPr>
        </p:nvSpPr>
        <p:spPr>
          <a:xfrm>
            <a:off x="3081591" y="663126"/>
            <a:ext cx="8280000" cy="720000"/>
          </a:xfrm>
          <a:prstGeom prst="rect">
            <a:avLst/>
          </a:prstGeom>
          <a:solidFill>
            <a:schemeClr val="accent1"/>
          </a:solidFill>
          <a:ln>
            <a:noFill/>
          </a:ln>
        </p:spPr>
        <p:txBody>
          <a:bodyPr spcFirstLastPara="1" anchor="b">
            <a:normAutofit/>
          </a:bodyPr>
          <a:lstStyle>
            <a:lvl1pPr lvl="0" algn="r" rtl="1">
              <a:lnSpc>
                <a:spcPct val="90000"/>
              </a:lnSpc>
              <a:spcBef>
                <a:spcPts val="800"/>
              </a:spcBef>
              <a:spcAft>
                <a:spcPts val="0"/>
              </a:spcAft>
              <a:buClr>
                <a:schemeClr val="lt1"/>
              </a:buClr>
              <a:buSzPts val="4400"/>
              <a:buFont typeface="Calibri"/>
              <a:buNone/>
              <a:defRPr>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3479586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תרגול">
  <p:cSld name="1_תרגול">
    <p:spTree>
      <p:nvGrpSpPr>
        <p:cNvPr id="1" name="Shape 132"/>
        <p:cNvGrpSpPr/>
        <p:nvPr/>
      </p:nvGrpSpPr>
      <p:grpSpPr>
        <a:xfrm>
          <a:off x="0" y="0"/>
          <a:ext cx="0" cy="0"/>
          <a:chOff x="0" y="0"/>
          <a:chExt cx="0" cy="0"/>
        </a:xfrm>
      </p:grpSpPr>
      <p:cxnSp>
        <p:nvCxnSpPr>
          <p:cNvPr id="5" name="Google Shape;133;p36"/>
          <p:cNvCxnSpPr>
            <a:cxnSpLocks noChangeShapeType="1"/>
          </p:cNvCxnSpPr>
          <p:nvPr/>
        </p:nvCxnSpPr>
        <p:spPr bwMode="auto">
          <a:xfrm>
            <a:off x="9093200" y="352425"/>
            <a:ext cx="3406775" cy="12700"/>
          </a:xfrm>
          <a:prstGeom prst="straightConnector1">
            <a:avLst/>
          </a:prstGeom>
          <a:noFill/>
          <a:ln w="38100">
            <a:solidFill>
              <a:srgbClr val="FFC000"/>
            </a:solidFill>
            <a:miter lim="800000"/>
            <a:headEnd type="none" w="sm" len="sm"/>
            <a:tailEnd type="none" w="sm" len="sm"/>
          </a:ln>
          <a:extLst>
            <a:ext uri="{909E8E84-426E-40DD-AFC4-6F175D3DCCD1}">
              <a14:hiddenFill xmlns:a14="http://schemas.microsoft.com/office/drawing/2010/main">
                <a:noFill/>
              </a14:hiddenFill>
            </a:ext>
          </a:extLst>
        </p:spPr>
      </p:cxnSp>
      <p:grpSp>
        <p:nvGrpSpPr>
          <p:cNvPr id="6" name="Google Shape;134;p36"/>
          <p:cNvGrpSpPr>
            <a:grpSpLocks/>
          </p:cNvGrpSpPr>
          <p:nvPr/>
        </p:nvGrpSpPr>
        <p:grpSpPr bwMode="auto">
          <a:xfrm>
            <a:off x="358775" y="6188075"/>
            <a:ext cx="3913188" cy="506413"/>
            <a:chOff x="358720" y="6187719"/>
            <a:chExt cx="3913243" cy="506326"/>
          </a:xfrm>
        </p:grpSpPr>
        <p:cxnSp>
          <p:nvCxnSpPr>
            <p:cNvPr id="7" name="Google Shape;135;p36"/>
            <p:cNvCxnSpPr>
              <a:cxnSpLocks noChangeShapeType="1"/>
            </p:cNvCxnSpPr>
            <p:nvPr/>
          </p:nvCxnSpPr>
          <p:spPr bwMode="auto">
            <a:xfrm>
              <a:off x="865046" y="6434480"/>
              <a:ext cx="3406917" cy="12802"/>
            </a:xfrm>
            <a:prstGeom prst="straightConnector1">
              <a:avLst/>
            </a:prstGeom>
            <a:noFill/>
            <a:ln w="38100">
              <a:solidFill>
                <a:srgbClr val="FFC000"/>
              </a:solidFill>
              <a:miter lim="800000"/>
              <a:headEnd type="none" w="sm" len="sm"/>
              <a:tailEnd type="none" w="sm" len="sm"/>
            </a:ln>
            <a:extLst>
              <a:ext uri="{909E8E84-426E-40DD-AFC4-6F175D3DCCD1}">
                <a14:hiddenFill xmlns:a14="http://schemas.microsoft.com/office/drawing/2010/main">
                  <a:noFill/>
                </a14:hiddenFill>
              </a:ext>
            </a:extLst>
          </p:spPr>
        </p:cxnSp>
        <p:sp>
          <p:nvSpPr>
            <p:cNvPr id="8" name="Google Shape;136;p36"/>
            <p:cNvSpPr>
              <a:spLocks noChangeArrowheads="1"/>
            </p:cNvSpPr>
            <p:nvPr/>
          </p:nvSpPr>
          <p:spPr bwMode="auto">
            <a:xfrm rot="-5400000">
              <a:off x="358767" y="6187672"/>
              <a:ext cx="506326" cy="50642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sp>
          <p:nvSpPr>
            <p:cNvPr id="9" name="Google Shape;137;p36"/>
            <p:cNvSpPr>
              <a:spLocks noChangeArrowheads="1"/>
            </p:cNvSpPr>
            <p:nvPr/>
          </p:nvSpPr>
          <p:spPr bwMode="auto">
            <a:xfrm>
              <a:off x="781001" y="6357553"/>
              <a:ext cx="168277" cy="16665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grpSp>
      <p:sp>
        <p:nvSpPr>
          <p:cNvPr id="138" name="Google Shape;138;p36"/>
          <p:cNvSpPr txBox="1">
            <a:spLocks noGrp="1"/>
          </p:cNvSpPr>
          <p:nvPr>
            <p:ph type="title"/>
          </p:nvPr>
        </p:nvSpPr>
        <p:spPr>
          <a:xfrm>
            <a:off x="838200" y="365129"/>
            <a:ext cx="10515600" cy="1325563"/>
          </a:xfrm>
          <a:prstGeom prst="rect">
            <a:avLst/>
          </a:prstGeom>
          <a:noFill/>
          <a:ln>
            <a:noFill/>
          </a:ln>
        </p:spPr>
        <p:txBody>
          <a:bodyPr spcFirstLastPara="1">
            <a:normAutofit/>
          </a:bodyPr>
          <a:lstStyle>
            <a:lvl1pPr lvl="0" algn="r" rtl="1">
              <a:lnSpc>
                <a:spcPct val="90000"/>
              </a:lnSpc>
              <a:spcBef>
                <a:spcPts val="800"/>
              </a:spcBef>
              <a:spcAft>
                <a:spcPts val="0"/>
              </a:spcAft>
              <a:buClr>
                <a:schemeClr val="dk1"/>
              </a:buClr>
              <a:buSzPts val="4400"/>
              <a:buFont typeface="Calibri"/>
              <a:buNone/>
              <a:defRPr>
                <a:solidFill>
                  <a:schemeClr val="dk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9" name="Google Shape;139;p36"/>
          <p:cNvSpPr txBox="1">
            <a:spLocks noGrp="1"/>
          </p:cNvSpPr>
          <p:nvPr>
            <p:ph type="body" idx="1"/>
          </p:nvPr>
        </p:nvSpPr>
        <p:spPr>
          <a:xfrm>
            <a:off x="838200" y="1825625"/>
            <a:ext cx="5181600" cy="4351338"/>
          </a:xfrm>
          <a:prstGeom prst="rect">
            <a:avLst/>
          </a:prstGeom>
          <a:noFill/>
          <a:ln>
            <a:noFill/>
          </a:ln>
        </p:spPr>
        <p:txBody>
          <a:bodyPr spcFirstLastPara="1">
            <a:normAutofit/>
          </a:bodyPr>
          <a:lstStyle>
            <a:lvl1pPr marL="457200" marR="0" lvl="0" indent="-406400" algn="r" rtl="1">
              <a:lnSpc>
                <a:spcPct val="100000"/>
              </a:lnSpc>
              <a:spcBef>
                <a:spcPts val="1000"/>
              </a:spcBef>
              <a:spcAft>
                <a:spcPts val="0"/>
              </a:spcAft>
              <a:buClr>
                <a:schemeClr val="accent2"/>
              </a:buClr>
              <a:buSzPts val="2800"/>
              <a:buFont typeface="Arial"/>
              <a:buChar char="•"/>
              <a:defRPr>
                <a:latin typeface="Calibri"/>
                <a:ea typeface="Calibri"/>
                <a:cs typeface="Calibri"/>
                <a:sym typeface="Calibri"/>
              </a:defRPr>
            </a:lvl1pPr>
            <a:lvl2pPr marL="914400" lvl="1" indent="-342900" algn="r" rtl="1">
              <a:lnSpc>
                <a:spcPct val="90000"/>
              </a:lnSpc>
              <a:spcBef>
                <a:spcPts val="8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0" name="Google Shape;140;p36"/>
          <p:cNvSpPr txBox="1">
            <a:spLocks noGrp="1"/>
          </p:cNvSpPr>
          <p:nvPr>
            <p:ph type="body" idx="2"/>
          </p:nvPr>
        </p:nvSpPr>
        <p:spPr>
          <a:xfrm>
            <a:off x="6275799" y="1825625"/>
            <a:ext cx="5078047" cy="4351338"/>
          </a:xfrm>
          <a:prstGeom prst="rect">
            <a:avLst/>
          </a:prstGeom>
          <a:noFill/>
          <a:ln>
            <a:noFill/>
          </a:ln>
        </p:spPr>
        <p:txBody>
          <a:bodyPr spcFirstLastPara="1">
            <a:normAutofit/>
          </a:bodyPr>
          <a:lstStyle>
            <a:lvl1pPr marL="457200" marR="0" lvl="0" indent="-406400" algn="r" rtl="1">
              <a:lnSpc>
                <a:spcPct val="100000"/>
              </a:lnSpc>
              <a:spcBef>
                <a:spcPts val="1000"/>
              </a:spcBef>
              <a:spcAft>
                <a:spcPts val="0"/>
              </a:spcAft>
              <a:buClr>
                <a:schemeClr val="accent2"/>
              </a:buClr>
              <a:buSzPts val="2800"/>
              <a:buFont typeface="Arial"/>
              <a:buChar char="•"/>
              <a:defRPr>
                <a:latin typeface="Calibri"/>
                <a:ea typeface="Calibri"/>
                <a:cs typeface="Calibri"/>
                <a:sym typeface="Calibri"/>
              </a:defRPr>
            </a:lvl1pPr>
            <a:lvl2pPr marL="914400" lvl="1" indent="-342900" algn="r" rtl="1">
              <a:lnSpc>
                <a:spcPct val="90000"/>
              </a:lnSpc>
              <a:spcBef>
                <a:spcPts val="8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766560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סיכום">
  <p:cSld name="סיכום">
    <p:spTree>
      <p:nvGrpSpPr>
        <p:cNvPr id="1" name="Shape 141"/>
        <p:cNvGrpSpPr/>
        <p:nvPr/>
      </p:nvGrpSpPr>
      <p:grpSpPr>
        <a:xfrm>
          <a:off x="0" y="0"/>
          <a:ext cx="0" cy="0"/>
          <a:chOff x="0" y="0"/>
          <a:chExt cx="0" cy="0"/>
        </a:xfrm>
      </p:grpSpPr>
      <p:grpSp>
        <p:nvGrpSpPr>
          <p:cNvPr id="5" name="Google Shape;142;p37"/>
          <p:cNvGrpSpPr>
            <a:grpSpLocks/>
          </p:cNvGrpSpPr>
          <p:nvPr/>
        </p:nvGrpSpPr>
        <p:grpSpPr bwMode="auto">
          <a:xfrm>
            <a:off x="358775" y="6188075"/>
            <a:ext cx="3913188" cy="506413"/>
            <a:chOff x="358720" y="6187719"/>
            <a:chExt cx="3913243" cy="506326"/>
          </a:xfrm>
        </p:grpSpPr>
        <p:cxnSp>
          <p:nvCxnSpPr>
            <p:cNvPr id="6" name="Google Shape;143;p37"/>
            <p:cNvCxnSpPr>
              <a:cxnSpLocks noChangeShapeType="1"/>
            </p:cNvCxnSpPr>
            <p:nvPr/>
          </p:nvCxnSpPr>
          <p:spPr bwMode="auto">
            <a:xfrm>
              <a:off x="865046" y="6434480"/>
              <a:ext cx="3406917" cy="12802"/>
            </a:xfrm>
            <a:prstGeom prst="straightConnector1">
              <a:avLst/>
            </a:prstGeom>
            <a:noFill/>
            <a:ln w="38100">
              <a:solidFill>
                <a:srgbClr val="FFC000"/>
              </a:solidFill>
              <a:miter lim="800000"/>
              <a:headEnd type="none" w="sm" len="sm"/>
              <a:tailEnd type="none" w="sm" len="sm"/>
            </a:ln>
            <a:extLst>
              <a:ext uri="{909E8E84-426E-40DD-AFC4-6F175D3DCCD1}">
                <a14:hiddenFill xmlns:a14="http://schemas.microsoft.com/office/drawing/2010/main">
                  <a:noFill/>
                </a14:hiddenFill>
              </a:ext>
            </a:extLst>
          </p:spPr>
        </p:cxnSp>
        <p:sp>
          <p:nvSpPr>
            <p:cNvPr id="7" name="Google Shape;144;p37"/>
            <p:cNvSpPr>
              <a:spLocks noChangeArrowheads="1"/>
            </p:cNvSpPr>
            <p:nvPr/>
          </p:nvSpPr>
          <p:spPr bwMode="auto">
            <a:xfrm rot="-5400000">
              <a:off x="358767" y="6187672"/>
              <a:ext cx="506326" cy="50642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sp>
          <p:nvSpPr>
            <p:cNvPr id="8" name="Google Shape;145;p37"/>
            <p:cNvSpPr>
              <a:spLocks noChangeArrowheads="1"/>
            </p:cNvSpPr>
            <p:nvPr/>
          </p:nvSpPr>
          <p:spPr bwMode="auto">
            <a:xfrm>
              <a:off x="781001" y="6357553"/>
              <a:ext cx="168277" cy="16665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grpSp>
      <p:pic>
        <p:nvPicPr>
          <p:cNvPr id="9" name="Google Shape;148;p37"/>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t="45139" b="30974"/>
          <a:stretch>
            <a:fillRect/>
          </a:stretch>
        </p:blipFill>
        <p:spPr bwMode="auto">
          <a:xfrm>
            <a:off x="0" y="0"/>
            <a:ext cx="1219200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Google Shape;150;p37"/>
          <p:cNvSpPr>
            <a:spLocks noChangeArrowheads="1"/>
          </p:cNvSpPr>
          <p:nvPr/>
        </p:nvSpPr>
        <p:spPr bwMode="auto">
          <a:xfrm rot="16200000">
            <a:off x="11333162" y="835026"/>
            <a:ext cx="176213" cy="17621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sp>
        <p:nvSpPr>
          <p:cNvPr id="146" name="Google Shape;146;p37"/>
          <p:cNvSpPr txBox="1">
            <a:spLocks noGrp="1"/>
          </p:cNvSpPr>
          <p:nvPr>
            <p:ph type="body" idx="1"/>
          </p:nvPr>
        </p:nvSpPr>
        <p:spPr>
          <a:xfrm>
            <a:off x="838200" y="1825625"/>
            <a:ext cx="5181600" cy="4351338"/>
          </a:xfrm>
          <a:prstGeom prst="rect">
            <a:avLst/>
          </a:prstGeom>
          <a:noFill/>
          <a:ln>
            <a:noFill/>
          </a:ln>
        </p:spPr>
        <p:txBody>
          <a:bodyPr spcFirstLastPara="1">
            <a:normAutofit/>
          </a:bodyPr>
          <a:lstStyle>
            <a:lvl1pPr marL="457200" marR="0" lvl="0" indent="-406400" algn="r" rtl="1">
              <a:lnSpc>
                <a:spcPct val="100000"/>
              </a:lnSpc>
              <a:spcBef>
                <a:spcPts val="1000"/>
              </a:spcBef>
              <a:spcAft>
                <a:spcPts val="0"/>
              </a:spcAft>
              <a:buClr>
                <a:schemeClr val="accent2"/>
              </a:buClr>
              <a:buSzPts val="2800"/>
              <a:buFont typeface="Arial"/>
              <a:buChar char="•"/>
              <a:defRPr>
                <a:latin typeface="Calibri"/>
                <a:ea typeface="Calibri"/>
                <a:cs typeface="Calibri"/>
                <a:sym typeface="Calibri"/>
              </a:defRPr>
            </a:lvl1pPr>
            <a:lvl2pPr marL="914400" lvl="1" indent="-342900" algn="r" rtl="1">
              <a:lnSpc>
                <a:spcPct val="90000"/>
              </a:lnSpc>
              <a:spcBef>
                <a:spcPts val="8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7" name="Google Shape;147;p37"/>
          <p:cNvSpPr txBox="1">
            <a:spLocks noGrp="1"/>
          </p:cNvSpPr>
          <p:nvPr>
            <p:ph type="body" idx="2"/>
          </p:nvPr>
        </p:nvSpPr>
        <p:spPr>
          <a:xfrm>
            <a:off x="6172200" y="1825625"/>
            <a:ext cx="5181600" cy="4351338"/>
          </a:xfrm>
          <a:prstGeom prst="rect">
            <a:avLst/>
          </a:prstGeom>
          <a:noFill/>
          <a:ln>
            <a:noFill/>
          </a:ln>
        </p:spPr>
        <p:txBody>
          <a:bodyPr spcFirstLastPara="1">
            <a:normAutofit/>
          </a:bodyPr>
          <a:lstStyle>
            <a:lvl1pPr marL="457200" marR="0" lvl="0" indent="-406400" algn="r" rtl="1">
              <a:lnSpc>
                <a:spcPct val="100000"/>
              </a:lnSpc>
              <a:spcBef>
                <a:spcPts val="1000"/>
              </a:spcBef>
              <a:spcAft>
                <a:spcPts val="0"/>
              </a:spcAft>
              <a:buClr>
                <a:schemeClr val="accent2"/>
              </a:buClr>
              <a:buSzPts val="2800"/>
              <a:buFont typeface="Arial"/>
              <a:buChar char="•"/>
              <a:defRPr>
                <a:latin typeface="Calibri"/>
                <a:ea typeface="Calibri"/>
                <a:cs typeface="Calibri"/>
                <a:sym typeface="Calibri"/>
              </a:defRPr>
            </a:lvl1pPr>
            <a:lvl2pPr marL="914400" lvl="1" indent="-342900" algn="r" rtl="1">
              <a:lnSpc>
                <a:spcPct val="90000"/>
              </a:lnSpc>
              <a:spcBef>
                <a:spcPts val="8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9" name="Google Shape;149;p37"/>
          <p:cNvSpPr txBox="1">
            <a:spLocks noGrp="1"/>
          </p:cNvSpPr>
          <p:nvPr>
            <p:ph type="title"/>
          </p:nvPr>
        </p:nvSpPr>
        <p:spPr>
          <a:xfrm>
            <a:off x="3081591" y="663126"/>
            <a:ext cx="8280000" cy="720000"/>
          </a:xfrm>
          <a:prstGeom prst="rect">
            <a:avLst/>
          </a:prstGeom>
          <a:solidFill>
            <a:schemeClr val="accent1"/>
          </a:solidFill>
          <a:ln>
            <a:noFill/>
          </a:ln>
        </p:spPr>
        <p:txBody>
          <a:bodyPr spcFirstLastPara="1" anchor="b">
            <a:normAutofit/>
          </a:bodyPr>
          <a:lstStyle>
            <a:lvl1pPr lvl="0" algn="r" rtl="1">
              <a:lnSpc>
                <a:spcPct val="90000"/>
              </a:lnSpc>
              <a:spcBef>
                <a:spcPts val="800"/>
              </a:spcBef>
              <a:spcAft>
                <a:spcPts val="0"/>
              </a:spcAft>
              <a:buClr>
                <a:schemeClr val="lt1"/>
              </a:buClr>
              <a:buSzPts val="4400"/>
              <a:buFont typeface="Calibri"/>
              <a:buNone/>
              <a:defRPr>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3826865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משימה באופק">
  <p:cSld name="משימה באופק">
    <p:spTree>
      <p:nvGrpSpPr>
        <p:cNvPr id="1" name="Shape 151"/>
        <p:cNvGrpSpPr/>
        <p:nvPr/>
      </p:nvGrpSpPr>
      <p:grpSpPr>
        <a:xfrm>
          <a:off x="0" y="0"/>
          <a:ext cx="0" cy="0"/>
          <a:chOff x="0" y="0"/>
          <a:chExt cx="0" cy="0"/>
        </a:xfrm>
      </p:grpSpPr>
      <p:grpSp>
        <p:nvGrpSpPr>
          <p:cNvPr id="4" name="Google Shape;153;p38"/>
          <p:cNvGrpSpPr>
            <a:grpSpLocks/>
          </p:cNvGrpSpPr>
          <p:nvPr/>
        </p:nvGrpSpPr>
        <p:grpSpPr bwMode="auto">
          <a:xfrm>
            <a:off x="-2381250" y="158750"/>
            <a:ext cx="14544675" cy="6540500"/>
            <a:chOff x="-2455150" y="146499"/>
            <a:chExt cx="14545456" cy="6541143"/>
          </a:xfrm>
        </p:grpSpPr>
        <p:sp>
          <p:nvSpPr>
            <p:cNvPr id="5" name="Google Shape;154;p38"/>
            <p:cNvSpPr>
              <a:spLocks noChangeArrowheads="1"/>
            </p:cNvSpPr>
            <p:nvPr/>
          </p:nvSpPr>
          <p:spPr bwMode="auto">
            <a:xfrm>
              <a:off x="11517188" y="146499"/>
              <a:ext cx="503264" cy="50328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rtl="1"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cxnSp>
          <p:nvCxnSpPr>
            <p:cNvPr id="6" name="Google Shape;155;p38"/>
            <p:cNvCxnSpPr>
              <a:cxnSpLocks noChangeShapeType="1"/>
            </p:cNvCxnSpPr>
            <p:nvPr/>
          </p:nvCxnSpPr>
          <p:spPr bwMode="auto">
            <a:xfrm>
              <a:off x="-2455150" y="6434480"/>
              <a:ext cx="3406917" cy="12802"/>
            </a:xfrm>
            <a:prstGeom prst="straightConnector1">
              <a:avLst/>
            </a:prstGeom>
            <a:noFill/>
            <a:ln w="38100">
              <a:solidFill>
                <a:srgbClr val="FFC000"/>
              </a:solidFill>
              <a:miter lim="800000"/>
              <a:headEnd type="none" w="sm" len="sm"/>
              <a:tailEnd type="none" w="sm" len="sm"/>
            </a:ln>
            <a:extLst>
              <a:ext uri="{909E8E84-426E-40DD-AFC4-6F175D3DCCD1}">
                <a14:hiddenFill xmlns:a14="http://schemas.microsoft.com/office/drawing/2010/main">
                  <a:noFill/>
                </a14:hiddenFill>
              </a:ext>
            </a:extLst>
          </p:spPr>
        </p:cxnSp>
        <p:grpSp>
          <p:nvGrpSpPr>
            <p:cNvPr id="7" name="Google Shape;156;p38"/>
            <p:cNvGrpSpPr>
              <a:grpSpLocks/>
            </p:cNvGrpSpPr>
            <p:nvPr/>
          </p:nvGrpSpPr>
          <p:grpSpPr bwMode="auto">
            <a:xfrm rot="10800000">
              <a:off x="8177063" y="6181316"/>
              <a:ext cx="3913243" cy="506326"/>
              <a:chOff x="358720" y="6187719"/>
              <a:chExt cx="3913243" cy="506326"/>
            </a:xfrm>
          </p:grpSpPr>
          <p:cxnSp>
            <p:nvCxnSpPr>
              <p:cNvPr id="9" name="Google Shape;157;p38"/>
              <p:cNvCxnSpPr>
                <a:cxnSpLocks noChangeShapeType="1"/>
              </p:cNvCxnSpPr>
              <p:nvPr/>
            </p:nvCxnSpPr>
            <p:spPr bwMode="auto">
              <a:xfrm>
                <a:off x="865046" y="6434480"/>
                <a:ext cx="3406917" cy="12802"/>
              </a:xfrm>
              <a:prstGeom prst="straightConnector1">
                <a:avLst/>
              </a:prstGeom>
              <a:noFill/>
              <a:ln w="38100">
                <a:solidFill>
                  <a:srgbClr val="FFC000"/>
                </a:solidFill>
                <a:miter lim="800000"/>
                <a:headEnd type="none" w="sm" len="sm"/>
                <a:tailEnd type="none" w="sm" len="sm"/>
              </a:ln>
              <a:extLst>
                <a:ext uri="{909E8E84-426E-40DD-AFC4-6F175D3DCCD1}">
                  <a14:hiddenFill xmlns:a14="http://schemas.microsoft.com/office/drawing/2010/main">
                    <a:noFill/>
                  </a14:hiddenFill>
                </a:ext>
              </a:extLst>
            </p:spPr>
          </p:cxnSp>
          <p:sp>
            <p:nvSpPr>
              <p:cNvPr id="10" name="Google Shape;158;p38"/>
              <p:cNvSpPr>
                <a:spLocks noChangeArrowheads="1"/>
              </p:cNvSpPr>
              <p:nvPr/>
            </p:nvSpPr>
            <p:spPr bwMode="auto">
              <a:xfrm rot="-5400000">
                <a:off x="371409" y="6200432"/>
                <a:ext cx="506462" cy="50643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rtl="1"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sp>
            <p:nvSpPr>
              <p:cNvPr id="11" name="Google Shape;159;p38"/>
              <p:cNvSpPr>
                <a:spLocks noChangeArrowheads="1"/>
              </p:cNvSpPr>
              <p:nvPr/>
            </p:nvSpPr>
            <p:spPr bwMode="auto">
              <a:xfrm>
                <a:off x="781018" y="6370299"/>
                <a:ext cx="168284" cy="16670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rtl="1"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grpSp>
        <p:sp>
          <p:nvSpPr>
            <p:cNvPr id="8" name="Google Shape;160;p38"/>
            <p:cNvSpPr>
              <a:spLocks noChangeArrowheads="1"/>
            </p:cNvSpPr>
            <p:nvPr/>
          </p:nvSpPr>
          <p:spPr bwMode="auto">
            <a:xfrm>
              <a:off x="11645782" y="508485"/>
              <a:ext cx="246076" cy="24449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rtl="1"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grpSp>
      <p:sp>
        <p:nvSpPr>
          <p:cNvPr id="152" name="Google Shape;152;p38"/>
          <p:cNvSpPr>
            <a:spLocks noGrp="1"/>
          </p:cNvSpPr>
          <p:nvPr>
            <p:ph type="pic" idx="2"/>
          </p:nvPr>
        </p:nvSpPr>
        <p:spPr>
          <a:xfrm>
            <a:off x="990948" y="1541767"/>
            <a:ext cx="10256245" cy="4519533"/>
          </a:xfrm>
          <a:prstGeom prst="rect">
            <a:avLst/>
          </a:prstGeom>
          <a:noFill/>
          <a:ln>
            <a:noFill/>
          </a:ln>
        </p:spPr>
        <p:txBody>
          <a:bodyPr spcFirstLastPara="1">
            <a:normAutofit/>
          </a:bodyPr>
          <a:lstStyle>
            <a:lvl1pPr marR="0" lvl="0" algn="r" rtl="1">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r" rtl="1">
              <a:lnSpc>
                <a:spcPct val="90000"/>
              </a:lnSpc>
              <a:spcBef>
                <a:spcPts val="8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r" rtl="1">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r" rtl="1">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r" rtl="1">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pPr lvl="0"/>
            <a:endParaRPr noProof="0">
              <a:sym typeface="Calibri"/>
            </a:endParaRPr>
          </a:p>
        </p:txBody>
      </p:sp>
      <p:sp>
        <p:nvSpPr>
          <p:cNvPr id="161" name="Google Shape;161;p38"/>
          <p:cNvSpPr txBox="1">
            <a:spLocks noGrp="1"/>
          </p:cNvSpPr>
          <p:nvPr>
            <p:ph type="body" idx="1"/>
          </p:nvPr>
        </p:nvSpPr>
        <p:spPr>
          <a:xfrm>
            <a:off x="426839" y="661710"/>
            <a:ext cx="10953751" cy="687492"/>
          </a:xfrm>
          <a:prstGeom prst="rect">
            <a:avLst/>
          </a:prstGeom>
          <a:noFill/>
          <a:ln>
            <a:noFill/>
          </a:ln>
        </p:spPr>
        <p:txBody>
          <a:bodyPr spcFirstLastPara="1">
            <a:noAutofit/>
          </a:bodyPr>
          <a:lstStyle>
            <a:lvl1pPr marL="457200" lvl="0" indent="-228600" algn="r" rtl="1">
              <a:lnSpc>
                <a:spcPct val="90000"/>
              </a:lnSpc>
              <a:spcBef>
                <a:spcPts val="800"/>
              </a:spcBef>
              <a:spcAft>
                <a:spcPts val="0"/>
              </a:spcAft>
              <a:buClr>
                <a:schemeClr val="dk1"/>
              </a:buClr>
              <a:buSzPts val="4800"/>
              <a:buNone/>
              <a:defRPr sz="4800"/>
            </a:lvl1pPr>
            <a:lvl2pPr marL="914400" lvl="1" indent="-533400" algn="r" rtl="1">
              <a:lnSpc>
                <a:spcPct val="90000"/>
              </a:lnSpc>
              <a:spcBef>
                <a:spcPts val="800"/>
              </a:spcBef>
              <a:spcAft>
                <a:spcPts val="0"/>
              </a:spcAft>
              <a:buClr>
                <a:schemeClr val="dk1"/>
              </a:buClr>
              <a:buSzPts val="4800"/>
              <a:buChar char="•"/>
              <a:defRPr sz="4800"/>
            </a:lvl2pPr>
            <a:lvl3pPr marL="1371600" lvl="2" indent="-533400" algn="r" rtl="1">
              <a:lnSpc>
                <a:spcPct val="90000"/>
              </a:lnSpc>
              <a:spcBef>
                <a:spcPts val="500"/>
              </a:spcBef>
              <a:spcAft>
                <a:spcPts val="0"/>
              </a:spcAft>
              <a:buClr>
                <a:schemeClr val="dk1"/>
              </a:buClr>
              <a:buSzPts val="4800"/>
              <a:buChar char="•"/>
              <a:defRPr sz="4800"/>
            </a:lvl3pPr>
            <a:lvl4pPr marL="1828800" lvl="3" indent="-533400" algn="r" rtl="1">
              <a:lnSpc>
                <a:spcPct val="90000"/>
              </a:lnSpc>
              <a:spcBef>
                <a:spcPts val="500"/>
              </a:spcBef>
              <a:spcAft>
                <a:spcPts val="0"/>
              </a:spcAft>
              <a:buClr>
                <a:schemeClr val="dk1"/>
              </a:buClr>
              <a:buSzPts val="4800"/>
              <a:buChar char="•"/>
              <a:defRPr sz="4800"/>
            </a:lvl4pPr>
            <a:lvl5pPr marL="2286000" lvl="4" indent="-533400" algn="r" rtl="1">
              <a:lnSpc>
                <a:spcPct val="90000"/>
              </a:lnSpc>
              <a:spcBef>
                <a:spcPts val="500"/>
              </a:spcBef>
              <a:spcAft>
                <a:spcPts val="0"/>
              </a:spcAft>
              <a:buClr>
                <a:schemeClr val="dk1"/>
              </a:buClr>
              <a:buSzPts val="4800"/>
              <a:buChar char="•"/>
              <a:defRPr sz="4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768838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162"/>
        <p:cNvGrpSpPr/>
        <p:nvPr/>
      </p:nvGrpSpPr>
      <p:grpSpPr>
        <a:xfrm>
          <a:off x="0" y="0"/>
          <a:ext cx="0" cy="0"/>
          <a:chOff x="0" y="0"/>
          <a:chExt cx="0" cy="0"/>
        </a:xfrm>
      </p:grpSpPr>
      <p:grpSp>
        <p:nvGrpSpPr>
          <p:cNvPr id="5" name="Google Shape;165;p39"/>
          <p:cNvGrpSpPr>
            <a:grpSpLocks/>
          </p:cNvGrpSpPr>
          <p:nvPr/>
        </p:nvGrpSpPr>
        <p:grpSpPr bwMode="auto">
          <a:xfrm>
            <a:off x="10820400" y="6289675"/>
            <a:ext cx="10328275" cy="166688"/>
            <a:chOff x="10668248" y="5893696"/>
            <a:chExt cx="10328540" cy="167498"/>
          </a:xfrm>
        </p:grpSpPr>
        <p:cxnSp>
          <p:nvCxnSpPr>
            <p:cNvPr id="6" name="Google Shape;166;p39"/>
            <p:cNvCxnSpPr>
              <a:cxnSpLocks noChangeShapeType="1"/>
            </p:cNvCxnSpPr>
            <p:nvPr/>
          </p:nvCxnSpPr>
          <p:spPr bwMode="auto">
            <a:xfrm>
              <a:off x="10751997" y="5977445"/>
              <a:ext cx="10244790" cy="38497"/>
            </a:xfrm>
            <a:prstGeom prst="straightConnector1">
              <a:avLst/>
            </a:prstGeom>
            <a:noFill/>
            <a:ln w="38100">
              <a:solidFill>
                <a:srgbClr val="FFC000"/>
              </a:solidFill>
              <a:miter lim="800000"/>
              <a:headEnd type="none" w="sm" len="sm"/>
              <a:tailEnd type="none" w="sm" len="sm"/>
            </a:ln>
            <a:extLst>
              <a:ext uri="{909E8E84-426E-40DD-AFC4-6F175D3DCCD1}">
                <a14:hiddenFill xmlns:a14="http://schemas.microsoft.com/office/drawing/2010/main">
                  <a:noFill/>
                </a14:hiddenFill>
              </a:ext>
            </a:extLst>
          </p:spPr>
        </p:cxnSp>
        <p:sp>
          <p:nvSpPr>
            <p:cNvPr id="7" name="Google Shape;167;p39"/>
            <p:cNvSpPr>
              <a:spLocks noChangeArrowheads="1"/>
            </p:cNvSpPr>
            <p:nvPr/>
          </p:nvSpPr>
          <p:spPr bwMode="auto">
            <a:xfrm>
              <a:off x="10668248" y="5893696"/>
              <a:ext cx="168279" cy="16749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grpSp>
      <p:grpSp>
        <p:nvGrpSpPr>
          <p:cNvPr id="8" name="Google Shape;168;p39"/>
          <p:cNvGrpSpPr>
            <a:grpSpLocks/>
          </p:cNvGrpSpPr>
          <p:nvPr/>
        </p:nvGrpSpPr>
        <p:grpSpPr bwMode="auto">
          <a:xfrm>
            <a:off x="358775" y="66675"/>
            <a:ext cx="3913188" cy="506413"/>
            <a:chOff x="358720" y="6187719"/>
            <a:chExt cx="3913243" cy="506326"/>
          </a:xfrm>
        </p:grpSpPr>
        <p:cxnSp>
          <p:nvCxnSpPr>
            <p:cNvPr id="9" name="Google Shape;169;p39"/>
            <p:cNvCxnSpPr>
              <a:cxnSpLocks noChangeShapeType="1"/>
            </p:cNvCxnSpPr>
            <p:nvPr/>
          </p:nvCxnSpPr>
          <p:spPr bwMode="auto">
            <a:xfrm>
              <a:off x="865046" y="6434480"/>
              <a:ext cx="3406917" cy="12802"/>
            </a:xfrm>
            <a:prstGeom prst="straightConnector1">
              <a:avLst/>
            </a:prstGeom>
            <a:noFill/>
            <a:ln w="38100">
              <a:solidFill>
                <a:srgbClr val="FFC000"/>
              </a:solidFill>
              <a:miter lim="800000"/>
              <a:headEnd type="none" w="sm" len="sm"/>
              <a:tailEnd type="none" w="sm" len="sm"/>
            </a:ln>
            <a:extLst>
              <a:ext uri="{909E8E84-426E-40DD-AFC4-6F175D3DCCD1}">
                <a14:hiddenFill xmlns:a14="http://schemas.microsoft.com/office/drawing/2010/main">
                  <a:noFill/>
                </a14:hiddenFill>
              </a:ext>
            </a:extLst>
          </p:spPr>
        </p:cxnSp>
        <p:sp>
          <p:nvSpPr>
            <p:cNvPr id="10" name="Google Shape;170;p39"/>
            <p:cNvSpPr>
              <a:spLocks noChangeArrowheads="1"/>
            </p:cNvSpPr>
            <p:nvPr/>
          </p:nvSpPr>
          <p:spPr bwMode="auto">
            <a:xfrm rot="-5400000">
              <a:off x="358767" y="6187672"/>
              <a:ext cx="506326" cy="50642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sp>
          <p:nvSpPr>
            <p:cNvPr id="11" name="Google Shape;171;p39"/>
            <p:cNvSpPr>
              <a:spLocks noChangeArrowheads="1"/>
            </p:cNvSpPr>
            <p:nvPr/>
          </p:nvSpPr>
          <p:spPr bwMode="auto">
            <a:xfrm>
              <a:off x="781001" y="6357553"/>
              <a:ext cx="168277" cy="16665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grpSp>
      <p:pic>
        <p:nvPicPr>
          <p:cNvPr id="12" name="Google Shape;173;p39"/>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l="95847" t="70" b="-72"/>
          <a:stretch>
            <a:fillRect/>
          </a:stretch>
        </p:blipFill>
        <p:spPr bwMode="auto">
          <a:xfrm>
            <a:off x="11685588" y="0"/>
            <a:ext cx="5064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 name="Google Shape;163;p39"/>
          <p:cNvSpPr txBox="1">
            <a:spLocks noGrp="1"/>
          </p:cNvSpPr>
          <p:nvPr>
            <p:ph type="title"/>
          </p:nvPr>
        </p:nvSpPr>
        <p:spPr>
          <a:xfrm>
            <a:off x="7312028" y="457200"/>
            <a:ext cx="3932237" cy="1600200"/>
          </a:xfrm>
          <a:prstGeom prst="rect">
            <a:avLst/>
          </a:prstGeom>
          <a:noFill/>
          <a:ln>
            <a:noFill/>
          </a:ln>
        </p:spPr>
        <p:txBody>
          <a:bodyPr spcFirstLastPara="1" anchor="b">
            <a:normAutofit/>
          </a:bodyPr>
          <a:lstStyle>
            <a:lvl1pPr lvl="0" algn="r" rtl="1">
              <a:lnSpc>
                <a:spcPct val="90000"/>
              </a:lnSpc>
              <a:spcBef>
                <a:spcPts val="800"/>
              </a:spcBef>
              <a:spcAft>
                <a:spcPts val="0"/>
              </a:spcAft>
              <a:buClr>
                <a:schemeClr val="dk1"/>
              </a:buClr>
              <a:buSzPts val="2800"/>
              <a:buFont typeface="Calibri"/>
              <a:buNone/>
              <a:defRPr sz="28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39"/>
          <p:cNvSpPr>
            <a:spLocks noGrp="1"/>
          </p:cNvSpPr>
          <p:nvPr>
            <p:ph type="pic" idx="2"/>
          </p:nvPr>
        </p:nvSpPr>
        <p:spPr>
          <a:xfrm>
            <a:off x="849183" y="987495"/>
            <a:ext cx="6172200" cy="4873625"/>
          </a:xfrm>
          <a:prstGeom prst="rect">
            <a:avLst/>
          </a:prstGeom>
          <a:noFill/>
          <a:ln>
            <a:noFill/>
          </a:ln>
        </p:spPr>
        <p:txBody>
          <a:bodyPr spcFirstLastPara="1">
            <a:normAutofit/>
          </a:bodyPr>
          <a:lstStyle>
            <a:lvl1pPr marR="0" lvl="0" algn="r" rtl="1">
              <a:lnSpc>
                <a:spcPct val="90000"/>
              </a:lnSpc>
              <a:spcBef>
                <a:spcPts val="80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marR="0" lvl="1" algn="r" rtl="1">
              <a:lnSpc>
                <a:spcPct val="90000"/>
              </a:lnSpc>
              <a:spcBef>
                <a:spcPts val="8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r" rtl="1">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r" rtl="1">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r" rtl="1">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pPr lvl="0"/>
            <a:endParaRPr noProof="0">
              <a:sym typeface="Calibri"/>
            </a:endParaRPr>
          </a:p>
        </p:txBody>
      </p:sp>
      <p:sp>
        <p:nvSpPr>
          <p:cNvPr id="172" name="Google Shape;172;p39"/>
          <p:cNvSpPr txBox="1">
            <a:spLocks noGrp="1"/>
          </p:cNvSpPr>
          <p:nvPr>
            <p:ph type="body" idx="1"/>
          </p:nvPr>
        </p:nvSpPr>
        <p:spPr>
          <a:xfrm>
            <a:off x="7312028" y="2208857"/>
            <a:ext cx="3932237" cy="3652195"/>
          </a:xfrm>
          <a:prstGeom prst="rect">
            <a:avLst/>
          </a:prstGeom>
          <a:noFill/>
          <a:ln>
            <a:noFill/>
          </a:ln>
        </p:spPr>
        <p:txBody>
          <a:bodyPr spcFirstLastPara="1">
            <a:normAutofit/>
          </a:bodyPr>
          <a:lstStyle>
            <a:lvl1pPr marL="457200" lvl="0" indent="-228600" algn="r" rtl="1">
              <a:lnSpc>
                <a:spcPct val="100000"/>
              </a:lnSpc>
              <a:spcBef>
                <a:spcPts val="800"/>
              </a:spcBef>
              <a:spcAft>
                <a:spcPts val="0"/>
              </a:spcAft>
              <a:buClr>
                <a:schemeClr val="dk1"/>
              </a:buClr>
              <a:buSzPts val="2400"/>
              <a:buNone/>
              <a:defRPr sz="2400">
                <a:latin typeface="Calibri"/>
                <a:ea typeface="Calibri"/>
                <a:cs typeface="Calibri"/>
                <a:sym typeface="Calibri"/>
              </a:defRPr>
            </a:lvl1pPr>
            <a:lvl2pPr marL="914400" lvl="1" indent="-228600" algn="ctr" rtl="1">
              <a:lnSpc>
                <a:spcPct val="90000"/>
              </a:lnSpc>
              <a:spcBef>
                <a:spcPts val="800"/>
              </a:spcBef>
              <a:spcAft>
                <a:spcPts val="0"/>
              </a:spcAft>
              <a:buClr>
                <a:schemeClr val="dk1"/>
              </a:buClr>
              <a:buSzPts val="2400"/>
              <a:buNone/>
              <a:defRPr/>
            </a:lvl2pPr>
            <a:lvl3pPr marL="1371600" lvl="2" indent="-228600" algn="ctr" rtl="1">
              <a:lnSpc>
                <a:spcPct val="90000"/>
              </a:lnSpc>
              <a:spcBef>
                <a:spcPts val="500"/>
              </a:spcBef>
              <a:spcAft>
                <a:spcPts val="0"/>
              </a:spcAft>
              <a:buClr>
                <a:schemeClr val="dk1"/>
              </a:buClr>
              <a:buSzPts val="2000"/>
              <a:buNone/>
              <a:defRPr/>
            </a:lvl3pPr>
            <a:lvl4pPr marL="1828800" lvl="3" indent="-228600" algn="ctr" rtl="1">
              <a:lnSpc>
                <a:spcPct val="90000"/>
              </a:lnSpc>
              <a:spcBef>
                <a:spcPts val="500"/>
              </a:spcBef>
              <a:spcAft>
                <a:spcPts val="0"/>
              </a:spcAft>
              <a:buClr>
                <a:schemeClr val="dk1"/>
              </a:buClr>
              <a:buSzPts val="1800"/>
              <a:buNone/>
              <a:defRPr/>
            </a:lvl4pPr>
            <a:lvl5pPr marL="2286000" lvl="4" indent="-228600" algn="ctr" rtl="1">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1183784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תמונה עם טקסט תחתון">
  <p:cSld name="תמונה עם טקסט תחתון">
    <p:spTree>
      <p:nvGrpSpPr>
        <p:cNvPr id="1" name="Shape 174"/>
        <p:cNvGrpSpPr/>
        <p:nvPr/>
      </p:nvGrpSpPr>
      <p:grpSpPr>
        <a:xfrm>
          <a:off x="0" y="0"/>
          <a:ext cx="0" cy="0"/>
          <a:chOff x="0" y="0"/>
          <a:chExt cx="0" cy="0"/>
        </a:xfrm>
      </p:grpSpPr>
      <p:grpSp>
        <p:nvGrpSpPr>
          <p:cNvPr id="4" name="Google Shape;177;p40"/>
          <p:cNvGrpSpPr>
            <a:grpSpLocks/>
          </p:cNvGrpSpPr>
          <p:nvPr/>
        </p:nvGrpSpPr>
        <p:grpSpPr bwMode="auto">
          <a:xfrm>
            <a:off x="865188" y="357188"/>
            <a:ext cx="11022012" cy="506412"/>
            <a:chOff x="865046" y="356936"/>
            <a:chExt cx="11022154" cy="506326"/>
          </a:xfrm>
        </p:grpSpPr>
        <p:cxnSp>
          <p:nvCxnSpPr>
            <p:cNvPr id="5" name="Google Shape;178;p40"/>
            <p:cNvCxnSpPr>
              <a:cxnSpLocks noChangeShapeType="1"/>
            </p:cNvCxnSpPr>
            <p:nvPr/>
          </p:nvCxnSpPr>
          <p:spPr bwMode="auto">
            <a:xfrm>
              <a:off x="865046" y="573247"/>
              <a:ext cx="10244790" cy="38497"/>
            </a:xfrm>
            <a:prstGeom prst="straightConnector1">
              <a:avLst/>
            </a:prstGeom>
            <a:noFill/>
            <a:ln w="38100">
              <a:solidFill>
                <a:srgbClr val="FFC000"/>
              </a:solidFill>
              <a:miter lim="800000"/>
              <a:headEnd type="none" w="sm" len="sm"/>
              <a:tailEnd type="none" w="sm" len="sm"/>
            </a:ln>
            <a:extLst>
              <a:ext uri="{909E8E84-426E-40DD-AFC4-6F175D3DCCD1}">
                <a14:hiddenFill xmlns:a14="http://schemas.microsoft.com/office/drawing/2010/main">
                  <a:noFill/>
                </a14:hiddenFill>
              </a:ext>
            </a:extLst>
          </p:spPr>
        </p:cxnSp>
        <p:sp>
          <p:nvSpPr>
            <p:cNvPr id="6" name="Google Shape;179;p40"/>
            <p:cNvSpPr>
              <a:spLocks noChangeArrowheads="1"/>
            </p:cNvSpPr>
            <p:nvPr/>
          </p:nvSpPr>
          <p:spPr bwMode="auto">
            <a:xfrm rot="-5400000">
              <a:off x="11380828" y="356890"/>
              <a:ext cx="506326" cy="50641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grpSp>
      <p:sp>
        <p:nvSpPr>
          <p:cNvPr id="7" name="Google Shape;180;p40"/>
          <p:cNvSpPr>
            <a:spLocks noChangeArrowheads="1"/>
          </p:cNvSpPr>
          <p:nvPr/>
        </p:nvSpPr>
        <p:spPr bwMode="auto">
          <a:xfrm rot="10800000">
            <a:off x="11780838" y="488950"/>
            <a:ext cx="212725" cy="21113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sp>
        <p:nvSpPr>
          <p:cNvPr id="175" name="Google Shape;175;p40"/>
          <p:cNvSpPr>
            <a:spLocks noGrp="1"/>
          </p:cNvSpPr>
          <p:nvPr>
            <p:ph type="pic" idx="2"/>
          </p:nvPr>
        </p:nvSpPr>
        <p:spPr>
          <a:xfrm>
            <a:off x="1016000" y="772557"/>
            <a:ext cx="10256245" cy="4519533"/>
          </a:xfrm>
          <a:prstGeom prst="rect">
            <a:avLst/>
          </a:prstGeom>
          <a:noFill/>
          <a:ln>
            <a:noFill/>
          </a:ln>
        </p:spPr>
        <p:txBody>
          <a:bodyPr spcFirstLastPara="1">
            <a:normAutofit/>
          </a:bodyPr>
          <a:lstStyle>
            <a:lvl1pPr marR="0" lvl="0" algn="r" rtl="1">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r" rtl="1">
              <a:lnSpc>
                <a:spcPct val="90000"/>
              </a:lnSpc>
              <a:spcBef>
                <a:spcPts val="8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r" rtl="1">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r" rtl="1">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r" rtl="1">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pPr lvl="0"/>
            <a:endParaRPr noProof="0">
              <a:sym typeface="Calibri"/>
            </a:endParaRPr>
          </a:p>
        </p:txBody>
      </p:sp>
      <p:sp>
        <p:nvSpPr>
          <p:cNvPr id="176" name="Google Shape;176;p40"/>
          <p:cNvSpPr txBox="1">
            <a:spLocks noGrp="1"/>
          </p:cNvSpPr>
          <p:nvPr>
            <p:ph type="ctrTitle"/>
          </p:nvPr>
        </p:nvSpPr>
        <p:spPr>
          <a:xfrm>
            <a:off x="437569" y="5543608"/>
            <a:ext cx="11418771" cy="968519"/>
          </a:xfrm>
          <a:prstGeom prst="rect">
            <a:avLst/>
          </a:prstGeom>
          <a:noFill/>
          <a:ln>
            <a:noFill/>
          </a:ln>
        </p:spPr>
        <p:txBody>
          <a:bodyPr spcFirstLastPara="1" anchor="b">
            <a:noAutofit/>
          </a:bodyPr>
          <a:lstStyle>
            <a:lvl1pPr lvl="0" algn="ctr" rtl="1">
              <a:lnSpc>
                <a:spcPct val="90000"/>
              </a:lnSpc>
              <a:spcBef>
                <a:spcPts val="800"/>
              </a:spcBef>
              <a:spcAft>
                <a:spcPts val="0"/>
              </a:spcAft>
              <a:buClr>
                <a:schemeClr val="dk1"/>
              </a:buClr>
              <a:buSzPts val="4800"/>
              <a:buFont typeface="Calibri"/>
              <a:buNone/>
              <a:defRPr sz="4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38828119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השיעור הבא יתחיל">
  <p:cSld name="1_השיעור הבא יתחיל">
    <p:spTree>
      <p:nvGrpSpPr>
        <p:cNvPr id="1" name="Shape 181"/>
        <p:cNvGrpSpPr/>
        <p:nvPr/>
      </p:nvGrpSpPr>
      <p:grpSpPr>
        <a:xfrm>
          <a:off x="0" y="0"/>
          <a:ext cx="0" cy="0"/>
          <a:chOff x="0" y="0"/>
          <a:chExt cx="0" cy="0"/>
        </a:xfrm>
      </p:grpSpPr>
      <p:sp>
        <p:nvSpPr>
          <p:cNvPr id="3" name="Google Shape;182;p41"/>
          <p:cNvSpPr>
            <a:spLocks noChangeArrowheads="1"/>
          </p:cNvSpPr>
          <p:nvPr/>
        </p:nvSpPr>
        <p:spPr bwMode="auto">
          <a:xfrm>
            <a:off x="1076325" y="1757363"/>
            <a:ext cx="10039350" cy="33845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rtl="1"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cxnSp>
        <p:nvCxnSpPr>
          <p:cNvPr id="4" name="Google Shape;183;p41"/>
          <p:cNvCxnSpPr>
            <a:cxnSpLocks noChangeShapeType="1"/>
          </p:cNvCxnSpPr>
          <p:nvPr/>
        </p:nvCxnSpPr>
        <p:spPr bwMode="auto">
          <a:xfrm>
            <a:off x="865188" y="531813"/>
            <a:ext cx="3406775" cy="12700"/>
          </a:xfrm>
          <a:prstGeom prst="straightConnector1">
            <a:avLst/>
          </a:prstGeom>
          <a:noFill/>
          <a:ln w="38100">
            <a:solidFill>
              <a:srgbClr val="FFC000"/>
            </a:solidFill>
            <a:miter lim="800000"/>
            <a:headEnd type="none" w="sm" len="sm"/>
            <a:tailEnd type="none" w="sm" len="sm"/>
          </a:ln>
          <a:extLst>
            <a:ext uri="{909E8E84-426E-40DD-AFC4-6F175D3DCCD1}">
              <a14:hiddenFill xmlns:a14="http://schemas.microsoft.com/office/drawing/2010/main">
                <a:noFill/>
              </a14:hiddenFill>
            </a:ext>
          </a:extLst>
        </p:spPr>
      </p:cxnSp>
      <p:sp>
        <p:nvSpPr>
          <p:cNvPr id="5" name="Google Shape;184;p41"/>
          <p:cNvSpPr>
            <a:spLocks noChangeArrowheads="1"/>
          </p:cNvSpPr>
          <p:nvPr/>
        </p:nvSpPr>
        <p:spPr bwMode="auto">
          <a:xfrm rot="16200000">
            <a:off x="358775" y="285750"/>
            <a:ext cx="506413" cy="5064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sp>
        <p:nvSpPr>
          <p:cNvPr id="6" name="Google Shape;185;p41"/>
          <p:cNvSpPr>
            <a:spLocks noChangeArrowheads="1"/>
          </p:cNvSpPr>
          <p:nvPr/>
        </p:nvSpPr>
        <p:spPr bwMode="auto">
          <a:xfrm>
            <a:off x="781050" y="455613"/>
            <a:ext cx="168275" cy="16668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rtl="1"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cxnSp>
        <p:nvCxnSpPr>
          <p:cNvPr id="7" name="Google Shape;187;p41"/>
          <p:cNvCxnSpPr>
            <a:cxnSpLocks noChangeShapeType="1"/>
          </p:cNvCxnSpPr>
          <p:nvPr/>
        </p:nvCxnSpPr>
        <p:spPr bwMode="auto">
          <a:xfrm>
            <a:off x="793750" y="5507038"/>
            <a:ext cx="1385888" cy="0"/>
          </a:xfrm>
          <a:prstGeom prst="straightConnector1">
            <a:avLst/>
          </a:prstGeom>
          <a:noFill/>
          <a:ln w="38100">
            <a:solidFill>
              <a:srgbClr val="FFC000"/>
            </a:solidFill>
            <a:miter lim="800000"/>
            <a:headEnd type="none" w="sm" len="sm"/>
            <a:tailEnd type="none" w="sm" len="sm"/>
          </a:ln>
          <a:extLst>
            <a:ext uri="{909E8E84-426E-40DD-AFC4-6F175D3DCCD1}">
              <a14:hiddenFill xmlns:a14="http://schemas.microsoft.com/office/drawing/2010/main">
                <a:noFill/>
              </a14:hiddenFill>
            </a:ext>
          </a:extLst>
        </p:spPr>
      </p:cxnSp>
      <p:sp>
        <p:nvSpPr>
          <p:cNvPr id="8" name="Google Shape;188;p41"/>
          <p:cNvSpPr>
            <a:spLocks noChangeArrowheads="1"/>
          </p:cNvSpPr>
          <p:nvPr/>
        </p:nvSpPr>
        <p:spPr bwMode="auto">
          <a:xfrm rot="10800000">
            <a:off x="10906125" y="2286000"/>
            <a:ext cx="419100" cy="420688"/>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cxnSp>
        <p:nvCxnSpPr>
          <p:cNvPr id="9" name="Google Shape;189;p41"/>
          <p:cNvCxnSpPr>
            <a:cxnSpLocks noChangeShapeType="1"/>
          </p:cNvCxnSpPr>
          <p:nvPr/>
        </p:nvCxnSpPr>
        <p:spPr bwMode="auto">
          <a:xfrm>
            <a:off x="407988" y="6253163"/>
            <a:ext cx="2816225" cy="0"/>
          </a:xfrm>
          <a:prstGeom prst="straightConnector1">
            <a:avLst/>
          </a:prstGeom>
          <a:noFill/>
          <a:ln w="38100">
            <a:solidFill>
              <a:srgbClr val="FFC000"/>
            </a:solidFill>
            <a:miter lim="800000"/>
            <a:headEnd type="none" w="sm" len="sm"/>
            <a:tailEnd type="none" w="sm" len="sm"/>
          </a:ln>
          <a:extLst>
            <a:ext uri="{909E8E84-426E-40DD-AFC4-6F175D3DCCD1}">
              <a14:hiddenFill xmlns:a14="http://schemas.microsoft.com/office/drawing/2010/main">
                <a:noFill/>
              </a14:hiddenFill>
            </a:ext>
          </a:extLst>
        </p:spPr>
      </p:cxnSp>
      <p:cxnSp>
        <p:nvCxnSpPr>
          <p:cNvPr id="10" name="Google Shape;190;p41"/>
          <p:cNvCxnSpPr>
            <a:cxnSpLocks noChangeShapeType="1"/>
          </p:cNvCxnSpPr>
          <p:nvPr/>
        </p:nvCxnSpPr>
        <p:spPr bwMode="auto">
          <a:xfrm>
            <a:off x="-679450" y="6456363"/>
            <a:ext cx="3455988" cy="0"/>
          </a:xfrm>
          <a:prstGeom prst="straightConnector1">
            <a:avLst/>
          </a:prstGeom>
          <a:noFill/>
          <a:ln w="38100">
            <a:solidFill>
              <a:srgbClr val="FFC000"/>
            </a:solidFill>
            <a:miter lim="800000"/>
            <a:headEnd type="none" w="sm" len="sm"/>
            <a:tailEnd type="none" w="sm" len="sm"/>
          </a:ln>
          <a:extLst>
            <a:ext uri="{909E8E84-426E-40DD-AFC4-6F175D3DCCD1}">
              <a14:hiddenFill xmlns:a14="http://schemas.microsoft.com/office/drawing/2010/main">
                <a:noFill/>
              </a14:hiddenFill>
            </a:ext>
          </a:extLst>
        </p:spPr>
      </p:cxnSp>
      <p:sp>
        <p:nvSpPr>
          <p:cNvPr id="186" name="Google Shape;186;p41"/>
          <p:cNvSpPr txBox="1">
            <a:spLocks noGrp="1"/>
          </p:cNvSpPr>
          <p:nvPr>
            <p:ph type="body" idx="1"/>
          </p:nvPr>
        </p:nvSpPr>
        <p:spPr>
          <a:xfrm>
            <a:off x="1837137" y="1657495"/>
            <a:ext cx="8517731" cy="3476060"/>
          </a:xfrm>
          <a:prstGeom prst="rect">
            <a:avLst/>
          </a:prstGeom>
          <a:noFill/>
          <a:ln>
            <a:noFill/>
          </a:ln>
        </p:spPr>
        <p:txBody>
          <a:bodyPr spcFirstLastPara="1" anchor="ctr">
            <a:normAutofit/>
          </a:bodyPr>
          <a:lstStyle>
            <a:lvl1pPr marL="457200" lvl="0" indent="-228600" algn="r" rtl="1">
              <a:lnSpc>
                <a:spcPct val="106666"/>
              </a:lnSpc>
              <a:spcBef>
                <a:spcPts val="800"/>
              </a:spcBef>
              <a:spcAft>
                <a:spcPts val="0"/>
              </a:spcAft>
              <a:buClr>
                <a:schemeClr val="lt1"/>
              </a:buClr>
              <a:buSzPts val="7500"/>
              <a:buNone/>
              <a:defRPr sz="7500">
                <a:solidFill>
                  <a:schemeClr val="lt1"/>
                </a:solidFill>
                <a:latin typeface="Calibri"/>
                <a:ea typeface="Calibri"/>
                <a:cs typeface="Calibri"/>
                <a:sym typeface="Calibri"/>
              </a:defRPr>
            </a:lvl1pPr>
            <a:lvl2pPr marL="914400" lvl="1" indent="-228600" algn="r" rtl="1">
              <a:lnSpc>
                <a:spcPct val="90000"/>
              </a:lnSpc>
              <a:spcBef>
                <a:spcPts val="800"/>
              </a:spcBef>
              <a:spcAft>
                <a:spcPts val="0"/>
              </a:spcAft>
              <a:buClr>
                <a:schemeClr val="dk1"/>
              </a:buClr>
              <a:buSzPts val="2400"/>
              <a:buNone/>
              <a:defRPr/>
            </a:lvl2pPr>
            <a:lvl3pPr marL="1371600" lvl="2" indent="-228600" algn="r" rtl="1">
              <a:lnSpc>
                <a:spcPct val="90000"/>
              </a:lnSpc>
              <a:spcBef>
                <a:spcPts val="500"/>
              </a:spcBef>
              <a:spcAft>
                <a:spcPts val="0"/>
              </a:spcAft>
              <a:buClr>
                <a:schemeClr val="dk1"/>
              </a:buClr>
              <a:buSzPts val="2000"/>
              <a:buNone/>
              <a:defRPr/>
            </a:lvl3pPr>
            <a:lvl4pPr marL="1828800" lvl="3" indent="-228600" algn="r" rtl="1">
              <a:lnSpc>
                <a:spcPct val="90000"/>
              </a:lnSpc>
              <a:spcBef>
                <a:spcPts val="500"/>
              </a:spcBef>
              <a:spcAft>
                <a:spcPts val="0"/>
              </a:spcAft>
              <a:buClr>
                <a:schemeClr val="dk1"/>
              </a:buClr>
              <a:buSzPts val="1800"/>
              <a:buNone/>
              <a:defRPr/>
            </a:lvl4pPr>
            <a:lvl5pPr marL="2286000" lvl="4" indent="-228600" algn="r" rtl="1">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573007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91"/>
        <p:cNvGrpSpPr/>
        <p:nvPr/>
      </p:nvGrpSpPr>
      <p:grpSpPr>
        <a:xfrm>
          <a:off x="0" y="0"/>
          <a:ext cx="0" cy="0"/>
          <a:chOff x="0" y="0"/>
          <a:chExt cx="0" cy="0"/>
        </a:xfrm>
      </p:grpSpPr>
      <p:cxnSp>
        <p:nvCxnSpPr>
          <p:cNvPr id="4" name="Google Shape;194;p42"/>
          <p:cNvCxnSpPr>
            <a:cxnSpLocks noChangeShapeType="1"/>
          </p:cNvCxnSpPr>
          <p:nvPr/>
        </p:nvCxnSpPr>
        <p:spPr bwMode="auto">
          <a:xfrm>
            <a:off x="-874713" y="6429375"/>
            <a:ext cx="4005263" cy="0"/>
          </a:xfrm>
          <a:prstGeom prst="straightConnector1">
            <a:avLst/>
          </a:prstGeom>
          <a:noFill/>
          <a:ln w="38100">
            <a:solidFill>
              <a:srgbClr val="FFC000"/>
            </a:solidFill>
            <a:miter lim="800000"/>
            <a:headEnd type="none" w="sm" len="sm"/>
            <a:tailEnd type="none" w="sm" len="sm"/>
          </a:ln>
          <a:extLst>
            <a:ext uri="{909E8E84-426E-40DD-AFC4-6F175D3DCCD1}">
              <a14:hiddenFill xmlns:a14="http://schemas.microsoft.com/office/drawing/2010/main">
                <a:noFill/>
              </a14:hiddenFill>
            </a:ext>
          </a:extLst>
        </p:spPr>
      </p:cxnSp>
      <p:grpSp>
        <p:nvGrpSpPr>
          <p:cNvPr id="5" name="Google Shape;195;p42"/>
          <p:cNvGrpSpPr>
            <a:grpSpLocks/>
          </p:cNvGrpSpPr>
          <p:nvPr/>
        </p:nvGrpSpPr>
        <p:grpSpPr bwMode="auto">
          <a:xfrm>
            <a:off x="781050" y="357188"/>
            <a:ext cx="11106150" cy="506412"/>
            <a:chOff x="781297" y="356936"/>
            <a:chExt cx="11105903" cy="506326"/>
          </a:xfrm>
        </p:grpSpPr>
        <p:cxnSp>
          <p:nvCxnSpPr>
            <p:cNvPr id="6" name="Google Shape;196;p42"/>
            <p:cNvCxnSpPr>
              <a:cxnSpLocks noChangeShapeType="1"/>
            </p:cNvCxnSpPr>
            <p:nvPr/>
          </p:nvCxnSpPr>
          <p:spPr bwMode="auto">
            <a:xfrm>
              <a:off x="865046" y="573247"/>
              <a:ext cx="10244790" cy="38497"/>
            </a:xfrm>
            <a:prstGeom prst="straightConnector1">
              <a:avLst/>
            </a:prstGeom>
            <a:noFill/>
            <a:ln w="38100">
              <a:solidFill>
                <a:srgbClr val="FFC000"/>
              </a:solidFill>
              <a:miter lim="800000"/>
              <a:headEnd type="none" w="sm" len="sm"/>
              <a:tailEnd type="none" w="sm" len="sm"/>
            </a:ln>
            <a:extLst>
              <a:ext uri="{909E8E84-426E-40DD-AFC4-6F175D3DCCD1}">
                <a14:hiddenFill xmlns:a14="http://schemas.microsoft.com/office/drawing/2010/main">
                  <a:noFill/>
                </a14:hiddenFill>
              </a:ext>
            </a:extLst>
          </p:spPr>
        </p:cxnSp>
        <p:sp>
          <p:nvSpPr>
            <p:cNvPr id="7" name="Google Shape;197;p42"/>
            <p:cNvSpPr>
              <a:spLocks noChangeArrowheads="1"/>
            </p:cNvSpPr>
            <p:nvPr/>
          </p:nvSpPr>
          <p:spPr bwMode="auto">
            <a:xfrm rot="-5400000">
              <a:off x="11380837" y="356899"/>
              <a:ext cx="506326" cy="50640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sp>
          <p:nvSpPr>
            <p:cNvPr id="8" name="Google Shape;198;p42"/>
            <p:cNvSpPr>
              <a:spLocks noChangeArrowheads="1"/>
            </p:cNvSpPr>
            <p:nvPr/>
          </p:nvSpPr>
          <p:spPr bwMode="auto">
            <a:xfrm>
              <a:off x="781297" y="490263"/>
              <a:ext cx="168271" cy="1666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grpSp>
      <p:grpSp>
        <p:nvGrpSpPr>
          <p:cNvPr id="9" name="Google Shape;199;p42"/>
          <p:cNvGrpSpPr>
            <a:grpSpLocks/>
          </p:cNvGrpSpPr>
          <p:nvPr/>
        </p:nvGrpSpPr>
        <p:grpSpPr bwMode="auto">
          <a:xfrm>
            <a:off x="7686675" y="6410325"/>
            <a:ext cx="4505325" cy="481013"/>
            <a:chOff x="5231876" y="2677211"/>
            <a:chExt cx="4506014" cy="481337"/>
          </a:xfrm>
        </p:grpSpPr>
        <p:sp>
          <p:nvSpPr>
            <p:cNvPr id="10" name="Google Shape;200;p42"/>
            <p:cNvSpPr>
              <a:spLocks noChangeArrowheads="1"/>
            </p:cNvSpPr>
            <p:nvPr/>
          </p:nvSpPr>
          <p:spPr bwMode="auto">
            <a:xfrm>
              <a:off x="5231876" y="2902788"/>
              <a:ext cx="4117018" cy="25576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rtl="1"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sp>
          <p:nvSpPr>
            <p:cNvPr id="11" name="Google Shape;201;p42"/>
            <p:cNvSpPr>
              <a:spLocks noChangeArrowheads="1"/>
            </p:cNvSpPr>
            <p:nvPr/>
          </p:nvSpPr>
          <p:spPr bwMode="auto">
            <a:xfrm>
              <a:off x="5936834" y="2677211"/>
              <a:ext cx="3801056" cy="22557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rtl="1"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grpSp>
      <p:sp>
        <p:nvSpPr>
          <p:cNvPr id="192" name="Google Shape;192;p42"/>
          <p:cNvSpPr txBox="1">
            <a:spLocks noGrp="1"/>
          </p:cNvSpPr>
          <p:nvPr>
            <p:ph type="ctrTitle"/>
          </p:nvPr>
        </p:nvSpPr>
        <p:spPr>
          <a:xfrm>
            <a:off x="1524000" y="1122363"/>
            <a:ext cx="9144000" cy="2387600"/>
          </a:xfrm>
          <a:prstGeom prst="rect">
            <a:avLst/>
          </a:prstGeom>
          <a:noFill/>
          <a:ln>
            <a:noFill/>
          </a:ln>
        </p:spPr>
        <p:txBody>
          <a:bodyPr spcFirstLastPara="1" anchor="b">
            <a:normAutofit/>
          </a:bodyPr>
          <a:lstStyle>
            <a:lvl1pPr lvl="0" algn="r" rtl="1">
              <a:lnSpc>
                <a:spcPct val="90000"/>
              </a:lnSpc>
              <a:spcBef>
                <a:spcPts val="800"/>
              </a:spcBef>
              <a:spcAft>
                <a:spcPts val="0"/>
              </a:spcAft>
              <a:buClr>
                <a:schemeClr val="accent1"/>
              </a:buClr>
              <a:buSzPts val="6500"/>
              <a:buFont typeface="Calibri"/>
              <a:buNone/>
              <a:defRPr sz="6500">
                <a:solidFill>
                  <a:schemeClr val="accen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42"/>
          <p:cNvSpPr txBox="1">
            <a:spLocks noGrp="1"/>
          </p:cNvSpPr>
          <p:nvPr>
            <p:ph type="subTitle" idx="1"/>
          </p:nvPr>
        </p:nvSpPr>
        <p:spPr>
          <a:xfrm>
            <a:off x="1524000" y="3602038"/>
            <a:ext cx="9144000" cy="1655762"/>
          </a:xfrm>
          <a:prstGeom prst="rect">
            <a:avLst/>
          </a:prstGeom>
          <a:noFill/>
          <a:ln>
            <a:noFill/>
          </a:ln>
        </p:spPr>
        <p:txBody>
          <a:bodyPr spcFirstLastPara="1">
            <a:normAutofit/>
          </a:bodyPr>
          <a:lstStyle>
            <a:lvl1pPr lvl="0" algn="ctr" rtl="1">
              <a:lnSpc>
                <a:spcPct val="90000"/>
              </a:lnSpc>
              <a:spcBef>
                <a:spcPts val="800"/>
              </a:spcBef>
              <a:spcAft>
                <a:spcPts val="0"/>
              </a:spcAft>
              <a:buClr>
                <a:schemeClr val="dk1"/>
              </a:buClr>
              <a:buSzPts val="2800"/>
              <a:buNone/>
              <a:defRPr sz="2800">
                <a:latin typeface="Calibri"/>
                <a:ea typeface="Calibri"/>
                <a:cs typeface="Calibri"/>
                <a:sym typeface="Calibri"/>
              </a:defRPr>
            </a:lvl1pPr>
            <a:lvl2pPr lvl="1" algn="ctr" rtl="1">
              <a:lnSpc>
                <a:spcPct val="90000"/>
              </a:lnSpc>
              <a:spcBef>
                <a:spcPts val="800"/>
              </a:spcBef>
              <a:spcAft>
                <a:spcPts val="0"/>
              </a:spcAft>
              <a:buClr>
                <a:schemeClr val="dk1"/>
              </a:buClr>
              <a:buSzPts val="2000"/>
              <a:buNone/>
              <a:defRPr sz="2000"/>
            </a:lvl2pPr>
            <a:lvl3pPr lvl="2" algn="ctr" rtl="1">
              <a:lnSpc>
                <a:spcPct val="90000"/>
              </a:lnSpc>
              <a:spcBef>
                <a:spcPts val="500"/>
              </a:spcBef>
              <a:spcAft>
                <a:spcPts val="0"/>
              </a:spcAft>
              <a:buClr>
                <a:schemeClr val="dk1"/>
              </a:buClr>
              <a:buSzPts val="1800"/>
              <a:buNone/>
              <a:defRPr sz="1800"/>
            </a:lvl3pPr>
            <a:lvl4pPr lvl="3" algn="ctr" rtl="1">
              <a:lnSpc>
                <a:spcPct val="90000"/>
              </a:lnSpc>
              <a:spcBef>
                <a:spcPts val="500"/>
              </a:spcBef>
              <a:spcAft>
                <a:spcPts val="0"/>
              </a:spcAft>
              <a:buClr>
                <a:schemeClr val="dk1"/>
              </a:buClr>
              <a:buSzPts val="1600"/>
              <a:buNone/>
              <a:defRPr sz="1600"/>
            </a:lvl4pPr>
            <a:lvl5pPr lvl="4" algn="ctr" rtl="1">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26400061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תמונה">
  <p:cSld name="תמונה">
    <p:spTree>
      <p:nvGrpSpPr>
        <p:cNvPr id="1" name="Shape 202"/>
        <p:cNvGrpSpPr/>
        <p:nvPr/>
      </p:nvGrpSpPr>
      <p:grpSpPr>
        <a:xfrm>
          <a:off x="0" y="0"/>
          <a:ext cx="0" cy="0"/>
          <a:chOff x="0" y="0"/>
          <a:chExt cx="0" cy="0"/>
        </a:xfrm>
      </p:grpSpPr>
      <p:grpSp>
        <p:nvGrpSpPr>
          <p:cNvPr id="3" name="Google Shape;204;p43"/>
          <p:cNvGrpSpPr>
            <a:grpSpLocks/>
          </p:cNvGrpSpPr>
          <p:nvPr/>
        </p:nvGrpSpPr>
        <p:grpSpPr bwMode="auto">
          <a:xfrm>
            <a:off x="781050" y="357188"/>
            <a:ext cx="11106150" cy="506412"/>
            <a:chOff x="781297" y="356936"/>
            <a:chExt cx="11105903" cy="506326"/>
          </a:xfrm>
        </p:grpSpPr>
        <p:cxnSp>
          <p:nvCxnSpPr>
            <p:cNvPr id="4" name="Google Shape;205;p43"/>
            <p:cNvCxnSpPr>
              <a:cxnSpLocks noChangeShapeType="1"/>
            </p:cNvCxnSpPr>
            <p:nvPr/>
          </p:nvCxnSpPr>
          <p:spPr bwMode="auto">
            <a:xfrm>
              <a:off x="865046" y="573247"/>
              <a:ext cx="10244790" cy="38497"/>
            </a:xfrm>
            <a:prstGeom prst="straightConnector1">
              <a:avLst/>
            </a:prstGeom>
            <a:noFill/>
            <a:ln w="38100">
              <a:solidFill>
                <a:srgbClr val="FFC000"/>
              </a:solidFill>
              <a:miter lim="800000"/>
              <a:headEnd type="none" w="sm" len="sm"/>
              <a:tailEnd type="none" w="sm" len="sm"/>
            </a:ln>
            <a:extLst>
              <a:ext uri="{909E8E84-426E-40DD-AFC4-6F175D3DCCD1}">
                <a14:hiddenFill xmlns:a14="http://schemas.microsoft.com/office/drawing/2010/main">
                  <a:noFill/>
                </a14:hiddenFill>
              </a:ext>
            </a:extLst>
          </p:spPr>
        </p:cxnSp>
        <p:sp>
          <p:nvSpPr>
            <p:cNvPr id="5" name="Google Shape;206;p43"/>
            <p:cNvSpPr>
              <a:spLocks noChangeArrowheads="1"/>
            </p:cNvSpPr>
            <p:nvPr/>
          </p:nvSpPr>
          <p:spPr bwMode="auto">
            <a:xfrm rot="-5400000">
              <a:off x="11380837" y="356899"/>
              <a:ext cx="506326" cy="50640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sp>
          <p:nvSpPr>
            <p:cNvPr id="6" name="Google Shape;207;p43"/>
            <p:cNvSpPr>
              <a:spLocks noChangeArrowheads="1"/>
            </p:cNvSpPr>
            <p:nvPr/>
          </p:nvSpPr>
          <p:spPr bwMode="auto">
            <a:xfrm>
              <a:off x="781297" y="490263"/>
              <a:ext cx="168271" cy="16665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grpSp>
      <p:grpSp>
        <p:nvGrpSpPr>
          <p:cNvPr id="7" name="Google Shape;208;p43"/>
          <p:cNvGrpSpPr>
            <a:grpSpLocks/>
          </p:cNvGrpSpPr>
          <p:nvPr/>
        </p:nvGrpSpPr>
        <p:grpSpPr bwMode="auto">
          <a:xfrm>
            <a:off x="-8156575" y="6042025"/>
            <a:ext cx="10328275" cy="168275"/>
            <a:chOff x="10668248" y="5893696"/>
            <a:chExt cx="10328540" cy="167498"/>
          </a:xfrm>
        </p:grpSpPr>
        <p:cxnSp>
          <p:nvCxnSpPr>
            <p:cNvPr id="8" name="Google Shape;209;p43"/>
            <p:cNvCxnSpPr>
              <a:cxnSpLocks noChangeShapeType="1"/>
            </p:cNvCxnSpPr>
            <p:nvPr/>
          </p:nvCxnSpPr>
          <p:spPr bwMode="auto">
            <a:xfrm>
              <a:off x="10751997" y="5977445"/>
              <a:ext cx="10244790" cy="38497"/>
            </a:xfrm>
            <a:prstGeom prst="straightConnector1">
              <a:avLst/>
            </a:prstGeom>
            <a:noFill/>
            <a:ln w="38100">
              <a:solidFill>
                <a:srgbClr val="FFC000"/>
              </a:solidFill>
              <a:miter lim="800000"/>
              <a:headEnd type="none" w="sm" len="sm"/>
              <a:tailEnd type="none" w="sm" len="sm"/>
            </a:ln>
            <a:extLst>
              <a:ext uri="{909E8E84-426E-40DD-AFC4-6F175D3DCCD1}">
                <a14:hiddenFill xmlns:a14="http://schemas.microsoft.com/office/drawing/2010/main">
                  <a:noFill/>
                </a14:hiddenFill>
              </a:ext>
            </a:extLst>
          </p:spPr>
        </p:cxnSp>
        <p:sp>
          <p:nvSpPr>
            <p:cNvPr id="9" name="Google Shape;210;p43"/>
            <p:cNvSpPr>
              <a:spLocks noChangeArrowheads="1"/>
            </p:cNvSpPr>
            <p:nvPr/>
          </p:nvSpPr>
          <p:spPr bwMode="auto">
            <a:xfrm>
              <a:off x="10668248" y="5893696"/>
              <a:ext cx="168279" cy="16749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grpSp>
      <p:sp>
        <p:nvSpPr>
          <p:cNvPr id="10" name="Google Shape;211;p43"/>
          <p:cNvSpPr>
            <a:spLocks noChangeArrowheads="1"/>
          </p:cNvSpPr>
          <p:nvPr/>
        </p:nvSpPr>
        <p:spPr bwMode="auto">
          <a:xfrm rot="10800000">
            <a:off x="11514138" y="720725"/>
            <a:ext cx="234950" cy="23653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rtl="1" eaLnBrk="1" hangingPunct="1">
              <a:defRPr/>
            </a:pPr>
            <a:endParaRPr lang="he-IL" altLang="he-IL" sz="1800" dirty="0" smtClean="0">
              <a:solidFill>
                <a:srgbClr val="FFFFFF"/>
              </a:solidFill>
              <a:latin typeface="Calibri" pitchFamily="34" charset="0"/>
              <a:cs typeface="Calibri" panose="020F0502020204030204" pitchFamily="34" charset="0"/>
              <a:sym typeface="Calibri" pitchFamily="34" charset="0"/>
            </a:endParaRPr>
          </a:p>
        </p:txBody>
      </p:sp>
      <p:sp>
        <p:nvSpPr>
          <p:cNvPr id="203" name="Google Shape;203;p43"/>
          <p:cNvSpPr>
            <a:spLocks noGrp="1"/>
          </p:cNvSpPr>
          <p:nvPr>
            <p:ph type="pic" idx="2"/>
          </p:nvPr>
        </p:nvSpPr>
        <p:spPr>
          <a:xfrm>
            <a:off x="721081" y="901765"/>
            <a:ext cx="10586647" cy="5681719"/>
          </a:xfrm>
          <a:prstGeom prst="rect">
            <a:avLst/>
          </a:prstGeom>
          <a:noFill/>
          <a:ln>
            <a:noFill/>
          </a:ln>
        </p:spPr>
        <p:txBody>
          <a:bodyPr spcFirstLastPara="1">
            <a:normAutofit/>
          </a:bodyPr>
          <a:lstStyle>
            <a:lvl1pPr marR="0" lvl="0" algn="r" rtl="1">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r" rtl="1">
              <a:lnSpc>
                <a:spcPct val="90000"/>
              </a:lnSpc>
              <a:spcBef>
                <a:spcPts val="8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r" rtl="1">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r" rtl="1">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r" rtl="1">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pPr lvl="0"/>
            <a:endParaRPr noProof="0">
              <a:sym typeface="Calibri"/>
            </a:endParaRPr>
          </a:p>
        </p:txBody>
      </p:sp>
    </p:spTree>
    <p:extLst>
      <p:ext uri="{BB962C8B-B14F-4D97-AF65-F5344CB8AC3E}">
        <p14:creationId xmlns:p14="http://schemas.microsoft.com/office/powerpoint/2010/main" val="3412017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914400" y="2130496"/>
            <a:ext cx="103632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60E2A8F0-C87D-4540-B28B-0630F63DEFC9}" type="datetimeFigureOut">
              <a:rPr lang="he-IL" smtClean="0"/>
              <a:pPr>
                <a:defRPr/>
              </a:pPr>
              <a:t>ט"ז/אב/תש"ף</a:t>
            </a:fld>
            <a:endParaRPr lang="he-IL" dirty="0"/>
          </a:p>
        </p:txBody>
      </p:sp>
      <p:sp>
        <p:nvSpPr>
          <p:cNvPr id="5" name="מציין מיקום של כותרת תחתונה 4"/>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6" name="מציין מיקום של מספר שקופית 5"/>
          <p:cNvSpPr>
            <a:spLocks noGrp="1"/>
          </p:cNvSpPr>
          <p:nvPr>
            <p:ph type="sldNum" sz="quarter" idx="12"/>
          </p:nvPr>
        </p:nvSpPr>
        <p:spPr/>
        <p:txBody>
          <a:bodyPr/>
          <a:lstStyle>
            <a:lvl1pPr>
              <a:defRPr>
                <a:latin typeface="Calibri" panose="020F0502020204030204" pitchFamily="34" charset="0"/>
              </a:defRPr>
            </a:lvl1pPr>
          </a:lstStyle>
          <a:p>
            <a:fld id="{1522AC8E-B72E-4F8B-81BC-32DE057ED9DA}" type="slidenum">
              <a:rPr lang="he-IL" altLang="he-IL" smtClean="0"/>
              <a:pPr/>
              <a:t>‹#›</a:t>
            </a:fld>
            <a:endParaRPr lang="he-IL" altLang="he-IL" dirty="0"/>
          </a:p>
        </p:txBody>
      </p:sp>
    </p:spTree>
    <p:extLst>
      <p:ext uri="{BB962C8B-B14F-4D97-AF65-F5344CB8AC3E}">
        <p14:creationId xmlns:p14="http://schemas.microsoft.com/office/powerpoint/2010/main" val="21490397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90412977-5148-4382-ADA1-ACACEAED5FB0}" type="datetimeFigureOut">
              <a:rPr lang="he-IL" smtClean="0"/>
              <a:pPr>
                <a:defRPr/>
              </a:pPr>
              <a:t>ט"ז/אב/תש"ף</a:t>
            </a:fld>
            <a:endParaRPr lang="he-IL" dirty="0"/>
          </a:p>
        </p:txBody>
      </p:sp>
      <p:sp>
        <p:nvSpPr>
          <p:cNvPr id="5" name="מציין מיקום של כותרת תחתונה 4"/>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6" name="מציין מיקום של מספר שקופית 5"/>
          <p:cNvSpPr>
            <a:spLocks noGrp="1"/>
          </p:cNvSpPr>
          <p:nvPr>
            <p:ph type="sldNum" sz="quarter" idx="12"/>
          </p:nvPr>
        </p:nvSpPr>
        <p:spPr/>
        <p:txBody>
          <a:bodyPr/>
          <a:lstStyle>
            <a:lvl1pPr>
              <a:defRPr>
                <a:latin typeface="Calibri" panose="020F0502020204030204" pitchFamily="34" charset="0"/>
              </a:defRPr>
            </a:lvl1pPr>
          </a:lstStyle>
          <a:p>
            <a:fld id="{F8EB80F5-E895-416C-B586-52E0675AD0C7}" type="slidenum">
              <a:rPr lang="he-IL" altLang="he-IL" smtClean="0"/>
              <a:pPr/>
              <a:t>‹#›</a:t>
            </a:fld>
            <a:endParaRPr lang="he-IL" altLang="he-IL" dirty="0"/>
          </a:p>
        </p:txBody>
      </p:sp>
    </p:spTree>
    <p:extLst>
      <p:ext uri="{BB962C8B-B14F-4D97-AF65-F5344CB8AC3E}">
        <p14:creationId xmlns:p14="http://schemas.microsoft.com/office/powerpoint/2010/main" val="38611705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963084" y="4406971"/>
            <a:ext cx="103632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4CF67646-86B0-4DB3-A395-84689150CA30}" type="datetimeFigureOut">
              <a:rPr lang="he-IL" smtClean="0"/>
              <a:pPr>
                <a:defRPr/>
              </a:pPr>
              <a:t>ט"ז/אב/תש"ף</a:t>
            </a:fld>
            <a:endParaRPr lang="he-IL" dirty="0"/>
          </a:p>
        </p:txBody>
      </p:sp>
      <p:sp>
        <p:nvSpPr>
          <p:cNvPr id="5" name="מציין מיקום של כותרת תחתונה 4"/>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6" name="מציין מיקום של מספר שקופית 5"/>
          <p:cNvSpPr>
            <a:spLocks noGrp="1"/>
          </p:cNvSpPr>
          <p:nvPr>
            <p:ph type="sldNum" sz="quarter" idx="12"/>
          </p:nvPr>
        </p:nvSpPr>
        <p:spPr/>
        <p:txBody>
          <a:bodyPr/>
          <a:lstStyle>
            <a:lvl1pPr>
              <a:defRPr>
                <a:latin typeface="Calibri" panose="020F0502020204030204" pitchFamily="34" charset="0"/>
              </a:defRPr>
            </a:lvl1pPr>
          </a:lstStyle>
          <a:p>
            <a:fld id="{B04C84E1-D0DF-4E78-9340-177A8587D604}" type="slidenum">
              <a:rPr lang="he-IL" altLang="he-IL" smtClean="0"/>
              <a:pPr/>
              <a:t>‹#›</a:t>
            </a:fld>
            <a:endParaRPr lang="he-IL" altLang="he-IL" dirty="0"/>
          </a:p>
        </p:txBody>
      </p:sp>
    </p:spTree>
    <p:extLst>
      <p:ext uri="{BB962C8B-B14F-4D97-AF65-F5344CB8AC3E}">
        <p14:creationId xmlns:p14="http://schemas.microsoft.com/office/powerpoint/2010/main" val="42704197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1EFDC712-BF59-470B-9B09-6E9508B06F1F}" type="datetimeFigureOut">
              <a:rPr lang="he-IL" smtClean="0"/>
              <a:pPr>
                <a:defRPr/>
              </a:pPr>
              <a:t>ט"ז/אב/תש"ף</a:t>
            </a:fld>
            <a:endParaRPr lang="he-IL" dirty="0"/>
          </a:p>
        </p:txBody>
      </p:sp>
      <p:sp>
        <p:nvSpPr>
          <p:cNvPr id="6" name="מציין מיקום של כותרת תחתונה 5"/>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7" name="מציין מיקום של מספר שקופית 6"/>
          <p:cNvSpPr>
            <a:spLocks noGrp="1"/>
          </p:cNvSpPr>
          <p:nvPr>
            <p:ph type="sldNum" sz="quarter" idx="12"/>
          </p:nvPr>
        </p:nvSpPr>
        <p:spPr/>
        <p:txBody>
          <a:bodyPr/>
          <a:lstStyle>
            <a:lvl1pPr>
              <a:defRPr>
                <a:latin typeface="Calibri" panose="020F0502020204030204" pitchFamily="34" charset="0"/>
              </a:defRPr>
            </a:lvl1pPr>
          </a:lstStyle>
          <a:p>
            <a:fld id="{B81AF0F3-CF20-4291-9422-AA9F3A72CBD7}" type="slidenum">
              <a:rPr lang="he-IL" altLang="he-IL" smtClean="0"/>
              <a:pPr/>
              <a:t>‹#›</a:t>
            </a:fld>
            <a:endParaRPr lang="he-IL" altLang="he-IL" dirty="0"/>
          </a:p>
        </p:txBody>
      </p:sp>
    </p:spTree>
    <p:extLst>
      <p:ext uri="{BB962C8B-B14F-4D97-AF65-F5344CB8AC3E}">
        <p14:creationId xmlns:p14="http://schemas.microsoft.com/office/powerpoint/2010/main" val="40764815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9341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619341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71BE44DB-E800-43B1-870E-56E82E3DBEBC}" type="datetimeFigureOut">
              <a:rPr lang="he-IL" smtClean="0"/>
              <a:pPr>
                <a:defRPr/>
              </a:pPr>
              <a:t>ט"ז/אב/תש"ף</a:t>
            </a:fld>
            <a:endParaRPr lang="he-IL" dirty="0"/>
          </a:p>
        </p:txBody>
      </p:sp>
      <p:sp>
        <p:nvSpPr>
          <p:cNvPr id="8" name="מציין מיקום של כותרת תחתונה 7"/>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9" name="מציין מיקום של מספר שקופית 8"/>
          <p:cNvSpPr>
            <a:spLocks noGrp="1"/>
          </p:cNvSpPr>
          <p:nvPr>
            <p:ph type="sldNum" sz="quarter" idx="12"/>
          </p:nvPr>
        </p:nvSpPr>
        <p:spPr/>
        <p:txBody>
          <a:bodyPr/>
          <a:lstStyle>
            <a:lvl1pPr>
              <a:defRPr>
                <a:latin typeface="Calibri" panose="020F0502020204030204" pitchFamily="34" charset="0"/>
              </a:defRPr>
            </a:lvl1pPr>
          </a:lstStyle>
          <a:p>
            <a:fld id="{2C520600-93BC-4A12-877A-8E33F0DB6EB2}" type="slidenum">
              <a:rPr lang="he-IL" altLang="he-IL" smtClean="0"/>
              <a:pPr/>
              <a:t>‹#›</a:t>
            </a:fld>
            <a:endParaRPr lang="he-IL" altLang="he-IL" dirty="0"/>
          </a:p>
        </p:txBody>
      </p:sp>
    </p:spTree>
    <p:extLst>
      <p:ext uri="{BB962C8B-B14F-4D97-AF65-F5344CB8AC3E}">
        <p14:creationId xmlns:p14="http://schemas.microsoft.com/office/powerpoint/2010/main" val="18739461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F847C5F0-4BBE-4547-98A4-73127CEE0D0E}" type="datetimeFigureOut">
              <a:rPr lang="he-IL" smtClean="0"/>
              <a:pPr>
                <a:defRPr/>
              </a:pPr>
              <a:t>ט"ז/אב/תש"ף</a:t>
            </a:fld>
            <a:endParaRPr lang="he-IL" dirty="0"/>
          </a:p>
        </p:txBody>
      </p:sp>
      <p:sp>
        <p:nvSpPr>
          <p:cNvPr id="4" name="מציין מיקום של כותרת תחתונה 3"/>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5" name="מציין מיקום של מספר שקופית 4"/>
          <p:cNvSpPr>
            <a:spLocks noGrp="1"/>
          </p:cNvSpPr>
          <p:nvPr>
            <p:ph type="sldNum" sz="quarter" idx="12"/>
          </p:nvPr>
        </p:nvSpPr>
        <p:spPr/>
        <p:txBody>
          <a:bodyPr/>
          <a:lstStyle>
            <a:lvl1pPr>
              <a:defRPr>
                <a:latin typeface="Calibri" panose="020F0502020204030204" pitchFamily="34" charset="0"/>
              </a:defRPr>
            </a:lvl1pPr>
          </a:lstStyle>
          <a:p>
            <a:fld id="{A2DB3BC0-8267-482D-A274-6551325D1D45}" type="slidenum">
              <a:rPr lang="he-IL" altLang="he-IL" smtClean="0"/>
              <a:pPr/>
              <a:t>‹#›</a:t>
            </a:fld>
            <a:endParaRPr lang="he-IL" altLang="he-IL" dirty="0"/>
          </a:p>
        </p:txBody>
      </p:sp>
    </p:spTree>
    <p:extLst>
      <p:ext uri="{BB962C8B-B14F-4D97-AF65-F5344CB8AC3E}">
        <p14:creationId xmlns:p14="http://schemas.microsoft.com/office/powerpoint/2010/main" val="18969184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116C46A5-1CA1-40F9-A011-802EF54EDC91}" type="datetimeFigureOut">
              <a:rPr lang="he-IL" smtClean="0"/>
              <a:pPr>
                <a:defRPr/>
              </a:pPr>
              <a:t>ט"ז/אב/תש"ף</a:t>
            </a:fld>
            <a:endParaRPr lang="he-IL" dirty="0"/>
          </a:p>
        </p:txBody>
      </p:sp>
      <p:sp>
        <p:nvSpPr>
          <p:cNvPr id="3" name="מציין מיקום של כותרת תחתונה 2"/>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4" name="מציין מיקום של מספר שקופית 3"/>
          <p:cNvSpPr>
            <a:spLocks noGrp="1"/>
          </p:cNvSpPr>
          <p:nvPr>
            <p:ph type="sldNum" sz="quarter" idx="12"/>
          </p:nvPr>
        </p:nvSpPr>
        <p:spPr/>
        <p:txBody>
          <a:bodyPr/>
          <a:lstStyle>
            <a:lvl1pPr>
              <a:defRPr>
                <a:latin typeface="Calibri" panose="020F0502020204030204" pitchFamily="34" charset="0"/>
              </a:defRPr>
            </a:lvl1pPr>
          </a:lstStyle>
          <a:p>
            <a:fld id="{1F82F250-A625-4D52-9A8D-B45284C3640F}" type="slidenum">
              <a:rPr lang="he-IL" altLang="he-IL" smtClean="0"/>
              <a:pPr/>
              <a:t>‹#›</a:t>
            </a:fld>
            <a:endParaRPr lang="he-IL" altLang="he-IL" dirty="0"/>
          </a:p>
        </p:txBody>
      </p:sp>
    </p:spTree>
    <p:extLst>
      <p:ext uri="{BB962C8B-B14F-4D97-AF65-F5344CB8AC3E}">
        <p14:creationId xmlns:p14="http://schemas.microsoft.com/office/powerpoint/2010/main" val="22380756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09603" y="273050"/>
            <a:ext cx="4011084"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4766733" y="27312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F5F25BDD-D162-412C-8756-2E5F4A396E03}" type="datetimeFigureOut">
              <a:rPr lang="he-IL" smtClean="0"/>
              <a:pPr>
                <a:defRPr/>
              </a:pPr>
              <a:t>ט"ז/אב/תש"ף</a:t>
            </a:fld>
            <a:endParaRPr lang="he-IL" dirty="0"/>
          </a:p>
        </p:txBody>
      </p:sp>
      <p:sp>
        <p:nvSpPr>
          <p:cNvPr id="6" name="מציין מיקום של כותרת תחתונה 5"/>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7" name="מציין מיקום של מספר שקופית 6"/>
          <p:cNvSpPr>
            <a:spLocks noGrp="1"/>
          </p:cNvSpPr>
          <p:nvPr>
            <p:ph type="sldNum" sz="quarter" idx="12"/>
          </p:nvPr>
        </p:nvSpPr>
        <p:spPr/>
        <p:txBody>
          <a:bodyPr/>
          <a:lstStyle>
            <a:lvl1pPr>
              <a:defRPr>
                <a:latin typeface="Calibri" panose="020F0502020204030204" pitchFamily="34" charset="0"/>
              </a:defRPr>
            </a:lvl1pPr>
          </a:lstStyle>
          <a:p>
            <a:fld id="{09BA41E5-08C8-43EC-8DBB-D6BA65FFA5B3}" type="slidenum">
              <a:rPr lang="he-IL" altLang="he-IL" smtClean="0"/>
              <a:pPr/>
              <a:t>‹#›</a:t>
            </a:fld>
            <a:endParaRPr lang="he-IL" altLang="he-IL" dirty="0"/>
          </a:p>
        </p:txBody>
      </p:sp>
    </p:spTree>
    <p:extLst>
      <p:ext uri="{BB962C8B-B14F-4D97-AF65-F5344CB8AC3E}">
        <p14:creationId xmlns:p14="http://schemas.microsoft.com/office/powerpoint/2010/main" val="24154450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2389717" y="4800600"/>
            <a:ext cx="73152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2389717" y="612775"/>
            <a:ext cx="73152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smtClean="0"/>
          </a:p>
        </p:txBody>
      </p:sp>
      <p:sp>
        <p:nvSpPr>
          <p:cNvPr id="4" name="מציין מיקום טקסט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A903C699-8964-4E16-AEDC-A41E2AC39577}" type="datetimeFigureOut">
              <a:rPr lang="he-IL" smtClean="0"/>
              <a:pPr>
                <a:defRPr/>
              </a:pPr>
              <a:t>ט"ז/אב/תש"ף</a:t>
            </a:fld>
            <a:endParaRPr lang="he-IL" dirty="0"/>
          </a:p>
        </p:txBody>
      </p:sp>
      <p:sp>
        <p:nvSpPr>
          <p:cNvPr id="6" name="מציין מיקום של כותרת תחתונה 5"/>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7" name="מציין מיקום של מספר שקופית 6"/>
          <p:cNvSpPr>
            <a:spLocks noGrp="1"/>
          </p:cNvSpPr>
          <p:nvPr>
            <p:ph type="sldNum" sz="quarter" idx="12"/>
          </p:nvPr>
        </p:nvSpPr>
        <p:spPr/>
        <p:txBody>
          <a:bodyPr/>
          <a:lstStyle>
            <a:lvl1pPr>
              <a:defRPr>
                <a:latin typeface="Calibri" panose="020F0502020204030204" pitchFamily="34" charset="0"/>
              </a:defRPr>
            </a:lvl1pPr>
          </a:lstStyle>
          <a:p>
            <a:fld id="{F87AF9FC-0AF0-4574-AC34-6D42F198669B}" type="slidenum">
              <a:rPr lang="he-IL" altLang="he-IL" smtClean="0"/>
              <a:pPr/>
              <a:t>‹#›</a:t>
            </a:fld>
            <a:endParaRPr lang="he-IL" altLang="he-IL" dirty="0"/>
          </a:p>
        </p:txBody>
      </p:sp>
    </p:spTree>
    <p:extLst>
      <p:ext uri="{BB962C8B-B14F-4D97-AF65-F5344CB8AC3E}">
        <p14:creationId xmlns:p14="http://schemas.microsoft.com/office/powerpoint/2010/main" val="33315532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50767C89-6369-40A9-A8CA-10C767D08535}" type="datetimeFigureOut">
              <a:rPr lang="he-IL" smtClean="0"/>
              <a:pPr>
                <a:defRPr/>
              </a:pPr>
              <a:t>ט"ז/אב/תש"ף</a:t>
            </a:fld>
            <a:endParaRPr lang="he-IL" dirty="0"/>
          </a:p>
        </p:txBody>
      </p:sp>
      <p:sp>
        <p:nvSpPr>
          <p:cNvPr id="5" name="מציין מיקום של כותרת תחתונה 4"/>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6" name="מציין מיקום של מספר שקופית 5"/>
          <p:cNvSpPr>
            <a:spLocks noGrp="1"/>
          </p:cNvSpPr>
          <p:nvPr>
            <p:ph type="sldNum" sz="quarter" idx="12"/>
          </p:nvPr>
        </p:nvSpPr>
        <p:spPr/>
        <p:txBody>
          <a:bodyPr/>
          <a:lstStyle>
            <a:lvl1pPr>
              <a:defRPr>
                <a:latin typeface="Calibri" panose="020F0502020204030204" pitchFamily="34" charset="0"/>
              </a:defRPr>
            </a:lvl1pPr>
          </a:lstStyle>
          <a:p>
            <a:fld id="{F7665E56-4DA6-4EA1-AB19-AE618F47C71E}" type="slidenum">
              <a:rPr lang="he-IL" altLang="he-IL" smtClean="0"/>
              <a:pPr/>
              <a:t>‹#›</a:t>
            </a:fld>
            <a:endParaRPr lang="he-IL" altLang="he-IL" dirty="0"/>
          </a:p>
        </p:txBody>
      </p:sp>
    </p:spTree>
    <p:extLst>
      <p:ext uri="{BB962C8B-B14F-4D97-AF65-F5344CB8AC3E}">
        <p14:creationId xmlns:p14="http://schemas.microsoft.com/office/powerpoint/2010/main" val="11566986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839200" y="274709"/>
            <a:ext cx="27432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609600" y="274709"/>
            <a:ext cx="80264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35DA76E1-E48E-4D76-8B5D-AD913F36EDB9}" type="datetimeFigureOut">
              <a:rPr lang="he-IL" smtClean="0"/>
              <a:pPr>
                <a:defRPr/>
              </a:pPr>
              <a:t>ט"ז/אב/תש"ף</a:t>
            </a:fld>
            <a:endParaRPr lang="he-IL" dirty="0"/>
          </a:p>
        </p:txBody>
      </p:sp>
      <p:sp>
        <p:nvSpPr>
          <p:cNvPr id="5" name="מציין מיקום של כותרת תחתונה 4"/>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6" name="מציין מיקום של מספר שקופית 5"/>
          <p:cNvSpPr>
            <a:spLocks noGrp="1"/>
          </p:cNvSpPr>
          <p:nvPr>
            <p:ph type="sldNum" sz="quarter" idx="12"/>
          </p:nvPr>
        </p:nvSpPr>
        <p:spPr/>
        <p:txBody>
          <a:bodyPr/>
          <a:lstStyle>
            <a:lvl1pPr>
              <a:defRPr>
                <a:latin typeface="Calibri" panose="020F0502020204030204" pitchFamily="34" charset="0"/>
              </a:defRPr>
            </a:lvl1pPr>
          </a:lstStyle>
          <a:p>
            <a:fld id="{4E02286A-5B1C-4342-8D66-1506FCB18B55}" type="slidenum">
              <a:rPr lang="he-IL" altLang="he-IL" smtClean="0"/>
              <a:pPr/>
              <a:t>‹#›</a:t>
            </a:fld>
            <a:endParaRPr lang="he-IL" altLang="he-IL" dirty="0"/>
          </a:p>
        </p:txBody>
      </p:sp>
    </p:spTree>
    <p:extLst>
      <p:ext uri="{BB962C8B-B14F-4D97-AF65-F5344CB8AC3E}">
        <p14:creationId xmlns:p14="http://schemas.microsoft.com/office/powerpoint/2010/main" val="10738672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914400" y="2130492"/>
            <a:ext cx="103632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D1233FA0-001E-499F-A01E-7FD2553C16D6}" type="datetimeFigureOut">
              <a:rPr lang="he-IL" smtClean="0"/>
              <a:pPr>
                <a:defRPr/>
              </a:pPr>
              <a:t>ט"ז/אב/תש"ף</a:t>
            </a:fld>
            <a:endParaRPr lang="he-IL" dirty="0"/>
          </a:p>
        </p:txBody>
      </p:sp>
      <p:sp>
        <p:nvSpPr>
          <p:cNvPr id="5" name="מציין מיקום של כותרת תחתונה 4"/>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6" name="מציין מיקום של מספר שקופית 5"/>
          <p:cNvSpPr>
            <a:spLocks noGrp="1"/>
          </p:cNvSpPr>
          <p:nvPr>
            <p:ph type="sldNum" sz="quarter" idx="12"/>
          </p:nvPr>
        </p:nvSpPr>
        <p:spPr/>
        <p:txBody>
          <a:bodyPr/>
          <a:lstStyle>
            <a:lvl1pPr>
              <a:defRPr>
                <a:latin typeface="Calibri" panose="020F0502020204030204" pitchFamily="34" charset="0"/>
              </a:defRPr>
            </a:lvl1pPr>
          </a:lstStyle>
          <a:p>
            <a:fld id="{3346DE67-86EF-4EAE-833F-EABBF1E9C3F8}" type="slidenum">
              <a:rPr lang="he-IL" altLang="he-IL" smtClean="0"/>
              <a:pPr/>
              <a:t>‹#›</a:t>
            </a:fld>
            <a:endParaRPr lang="he-IL" altLang="he-IL" dirty="0"/>
          </a:p>
        </p:txBody>
      </p:sp>
    </p:spTree>
    <p:extLst>
      <p:ext uri="{BB962C8B-B14F-4D97-AF65-F5344CB8AC3E}">
        <p14:creationId xmlns:p14="http://schemas.microsoft.com/office/powerpoint/2010/main" val="12349020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E8FED766-F474-454F-B9ED-454883D0CC91}" type="datetimeFigureOut">
              <a:rPr lang="he-IL" smtClean="0"/>
              <a:pPr>
                <a:defRPr/>
              </a:pPr>
              <a:t>ט"ז/אב/תש"ף</a:t>
            </a:fld>
            <a:endParaRPr lang="he-IL" dirty="0"/>
          </a:p>
        </p:txBody>
      </p:sp>
      <p:sp>
        <p:nvSpPr>
          <p:cNvPr id="5" name="מציין מיקום של כותרת תחתונה 4"/>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6" name="מציין מיקום של מספר שקופית 5"/>
          <p:cNvSpPr>
            <a:spLocks noGrp="1"/>
          </p:cNvSpPr>
          <p:nvPr>
            <p:ph type="sldNum" sz="quarter" idx="12"/>
          </p:nvPr>
        </p:nvSpPr>
        <p:spPr/>
        <p:txBody>
          <a:bodyPr/>
          <a:lstStyle>
            <a:lvl1pPr>
              <a:defRPr>
                <a:latin typeface="Calibri" panose="020F0502020204030204" pitchFamily="34" charset="0"/>
              </a:defRPr>
            </a:lvl1pPr>
          </a:lstStyle>
          <a:p>
            <a:fld id="{13CAB718-C29E-4D5B-83B9-F2640BF36CF0}" type="slidenum">
              <a:rPr lang="he-IL" altLang="he-IL" smtClean="0"/>
              <a:pPr/>
              <a:t>‹#›</a:t>
            </a:fld>
            <a:endParaRPr lang="he-IL" altLang="he-IL" dirty="0"/>
          </a:p>
        </p:txBody>
      </p:sp>
    </p:spTree>
    <p:extLst>
      <p:ext uri="{BB962C8B-B14F-4D97-AF65-F5344CB8AC3E}">
        <p14:creationId xmlns:p14="http://schemas.microsoft.com/office/powerpoint/2010/main" val="9694879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963084" y="4406967"/>
            <a:ext cx="103632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EA5A77AF-FB93-4B2A-B4FC-6812367D5BFF}" type="datetimeFigureOut">
              <a:rPr lang="he-IL" smtClean="0"/>
              <a:pPr>
                <a:defRPr/>
              </a:pPr>
              <a:t>ט"ז/אב/תש"ף</a:t>
            </a:fld>
            <a:endParaRPr lang="he-IL" dirty="0"/>
          </a:p>
        </p:txBody>
      </p:sp>
      <p:sp>
        <p:nvSpPr>
          <p:cNvPr id="5" name="מציין מיקום של כותרת תחתונה 4"/>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6" name="מציין מיקום של מספר שקופית 5"/>
          <p:cNvSpPr>
            <a:spLocks noGrp="1"/>
          </p:cNvSpPr>
          <p:nvPr>
            <p:ph type="sldNum" sz="quarter" idx="12"/>
          </p:nvPr>
        </p:nvSpPr>
        <p:spPr/>
        <p:txBody>
          <a:bodyPr/>
          <a:lstStyle>
            <a:lvl1pPr>
              <a:defRPr>
                <a:latin typeface="Calibri" panose="020F0502020204030204" pitchFamily="34" charset="0"/>
              </a:defRPr>
            </a:lvl1pPr>
          </a:lstStyle>
          <a:p>
            <a:fld id="{26898851-1F85-4007-AE6C-07AA9E89EB3A}" type="slidenum">
              <a:rPr lang="he-IL" altLang="he-IL" smtClean="0"/>
              <a:pPr/>
              <a:t>‹#›</a:t>
            </a:fld>
            <a:endParaRPr lang="he-IL" altLang="he-IL" dirty="0"/>
          </a:p>
        </p:txBody>
      </p:sp>
    </p:spTree>
    <p:extLst>
      <p:ext uri="{BB962C8B-B14F-4D97-AF65-F5344CB8AC3E}">
        <p14:creationId xmlns:p14="http://schemas.microsoft.com/office/powerpoint/2010/main" val="34554274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E63B60B2-5D90-431D-9B0F-B1C60CD92612}" type="datetimeFigureOut">
              <a:rPr lang="he-IL" smtClean="0"/>
              <a:pPr>
                <a:defRPr/>
              </a:pPr>
              <a:t>ט"ז/אב/תש"ף</a:t>
            </a:fld>
            <a:endParaRPr lang="he-IL" dirty="0"/>
          </a:p>
        </p:txBody>
      </p:sp>
      <p:sp>
        <p:nvSpPr>
          <p:cNvPr id="6" name="מציין מיקום של כותרת תחתונה 5"/>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7" name="מציין מיקום של מספר שקופית 6"/>
          <p:cNvSpPr>
            <a:spLocks noGrp="1"/>
          </p:cNvSpPr>
          <p:nvPr>
            <p:ph type="sldNum" sz="quarter" idx="12"/>
          </p:nvPr>
        </p:nvSpPr>
        <p:spPr/>
        <p:txBody>
          <a:bodyPr/>
          <a:lstStyle>
            <a:lvl1pPr>
              <a:defRPr>
                <a:latin typeface="Calibri" panose="020F0502020204030204" pitchFamily="34" charset="0"/>
              </a:defRPr>
            </a:lvl1pPr>
          </a:lstStyle>
          <a:p>
            <a:fld id="{E1EDE2F8-7274-4B59-B49F-59847905D920}" type="slidenum">
              <a:rPr lang="he-IL" altLang="he-IL" smtClean="0"/>
              <a:pPr/>
              <a:t>‹#›</a:t>
            </a:fld>
            <a:endParaRPr lang="he-IL" altLang="he-IL" dirty="0"/>
          </a:p>
        </p:txBody>
      </p:sp>
    </p:spTree>
    <p:extLst>
      <p:ext uri="{BB962C8B-B14F-4D97-AF65-F5344CB8AC3E}">
        <p14:creationId xmlns:p14="http://schemas.microsoft.com/office/powerpoint/2010/main" val="1106757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93412"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619341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E3868442-C2CE-41ED-B325-B1CEEBF5E72E}" type="datetimeFigureOut">
              <a:rPr lang="he-IL" smtClean="0"/>
              <a:pPr>
                <a:defRPr/>
              </a:pPr>
              <a:t>ט"ז/אב/תש"ף</a:t>
            </a:fld>
            <a:endParaRPr lang="he-IL" dirty="0"/>
          </a:p>
        </p:txBody>
      </p:sp>
      <p:sp>
        <p:nvSpPr>
          <p:cNvPr id="8" name="מציין מיקום של כותרת תחתונה 7"/>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9" name="מציין מיקום של מספר שקופית 8"/>
          <p:cNvSpPr>
            <a:spLocks noGrp="1"/>
          </p:cNvSpPr>
          <p:nvPr>
            <p:ph type="sldNum" sz="quarter" idx="12"/>
          </p:nvPr>
        </p:nvSpPr>
        <p:spPr/>
        <p:txBody>
          <a:bodyPr/>
          <a:lstStyle>
            <a:lvl1pPr>
              <a:defRPr>
                <a:latin typeface="Calibri" panose="020F0502020204030204" pitchFamily="34" charset="0"/>
              </a:defRPr>
            </a:lvl1pPr>
          </a:lstStyle>
          <a:p>
            <a:fld id="{EDDC8088-DB56-4BCD-91B5-9ACA31EFAFF6}" type="slidenum">
              <a:rPr lang="he-IL" altLang="he-IL" smtClean="0"/>
              <a:pPr/>
              <a:t>‹#›</a:t>
            </a:fld>
            <a:endParaRPr lang="he-IL" altLang="he-IL" dirty="0"/>
          </a:p>
        </p:txBody>
      </p:sp>
    </p:spTree>
    <p:extLst>
      <p:ext uri="{BB962C8B-B14F-4D97-AF65-F5344CB8AC3E}">
        <p14:creationId xmlns:p14="http://schemas.microsoft.com/office/powerpoint/2010/main" val="20770243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B272C91E-FFEA-4078-AE8B-0E67C6F665A8}" type="datetimeFigureOut">
              <a:rPr lang="he-IL" smtClean="0"/>
              <a:pPr>
                <a:defRPr/>
              </a:pPr>
              <a:t>ט"ז/אב/תש"ף</a:t>
            </a:fld>
            <a:endParaRPr lang="he-IL" dirty="0"/>
          </a:p>
        </p:txBody>
      </p:sp>
      <p:sp>
        <p:nvSpPr>
          <p:cNvPr id="4" name="מציין מיקום של כותרת תחתונה 3"/>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5" name="מציין מיקום של מספר שקופית 4"/>
          <p:cNvSpPr>
            <a:spLocks noGrp="1"/>
          </p:cNvSpPr>
          <p:nvPr>
            <p:ph type="sldNum" sz="quarter" idx="12"/>
          </p:nvPr>
        </p:nvSpPr>
        <p:spPr/>
        <p:txBody>
          <a:bodyPr/>
          <a:lstStyle>
            <a:lvl1pPr>
              <a:defRPr>
                <a:latin typeface="Calibri" panose="020F0502020204030204" pitchFamily="34" charset="0"/>
              </a:defRPr>
            </a:lvl1pPr>
          </a:lstStyle>
          <a:p>
            <a:fld id="{F9338816-CD67-417A-8130-5616C2F3CC43}" type="slidenum">
              <a:rPr lang="he-IL" altLang="he-IL" smtClean="0"/>
              <a:pPr/>
              <a:t>‹#›</a:t>
            </a:fld>
            <a:endParaRPr lang="he-IL" altLang="he-IL" dirty="0"/>
          </a:p>
        </p:txBody>
      </p:sp>
    </p:spTree>
    <p:extLst>
      <p:ext uri="{BB962C8B-B14F-4D97-AF65-F5344CB8AC3E}">
        <p14:creationId xmlns:p14="http://schemas.microsoft.com/office/powerpoint/2010/main" val="14288606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A7529855-1801-41F6-ABE4-57B24A22CB05}" type="datetimeFigureOut">
              <a:rPr lang="he-IL" smtClean="0"/>
              <a:pPr>
                <a:defRPr/>
              </a:pPr>
              <a:t>ט"ז/אב/תש"ף</a:t>
            </a:fld>
            <a:endParaRPr lang="he-IL" dirty="0"/>
          </a:p>
        </p:txBody>
      </p:sp>
      <p:sp>
        <p:nvSpPr>
          <p:cNvPr id="3" name="מציין מיקום של כותרת תחתונה 2"/>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4" name="מציין מיקום של מספר שקופית 3"/>
          <p:cNvSpPr>
            <a:spLocks noGrp="1"/>
          </p:cNvSpPr>
          <p:nvPr>
            <p:ph type="sldNum" sz="quarter" idx="12"/>
          </p:nvPr>
        </p:nvSpPr>
        <p:spPr/>
        <p:txBody>
          <a:bodyPr/>
          <a:lstStyle>
            <a:lvl1pPr>
              <a:defRPr>
                <a:latin typeface="Calibri" panose="020F0502020204030204" pitchFamily="34" charset="0"/>
              </a:defRPr>
            </a:lvl1pPr>
          </a:lstStyle>
          <a:p>
            <a:fld id="{B1CB2523-AA24-4312-AFB3-BDC93647350C}" type="slidenum">
              <a:rPr lang="he-IL" altLang="he-IL" smtClean="0"/>
              <a:pPr/>
              <a:t>‹#›</a:t>
            </a:fld>
            <a:endParaRPr lang="he-IL" altLang="he-IL" dirty="0"/>
          </a:p>
        </p:txBody>
      </p:sp>
    </p:spTree>
    <p:extLst>
      <p:ext uri="{BB962C8B-B14F-4D97-AF65-F5344CB8AC3E}">
        <p14:creationId xmlns:p14="http://schemas.microsoft.com/office/powerpoint/2010/main" val="41467311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09603" y="273050"/>
            <a:ext cx="4011084"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4766733" y="27311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412BCF46-191D-40A3-9474-3A30DF29E83C}" type="datetimeFigureOut">
              <a:rPr lang="he-IL" smtClean="0"/>
              <a:pPr>
                <a:defRPr/>
              </a:pPr>
              <a:t>ט"ז/אב/תש"ף</a:t>
            </a:fld>
            <a:endParaRPr lang="he-IL" dirty="0"/>
          </a:p>
        </p:txBody>
      </p:sp>
      <p:sp>
        <p:nvSpPr>
          <p:cNvPr id="6" name="מציין מיקום של כותרת תחתונה 5"/>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7" name="מציין מיקום של מספר שקופית 6"/>
          <p:cNvSpPr>
            <a:spLocks noGrp="1"/>
          </p:cNvSpPr>
          <p:nvPr>
            <p:ph type="sldNum" sz="quarter" idx="12"/>
          </p:nvPr>
        </p:nvSpPr>
        <p:spPr/>
        <p:txBody>
          <a:bodyPr/>
          <a:lstStyle>
            <a:lvl1pPr>
              <a:defRPr>
                <a:latin typeface="Calibri" panose="020F0502020204030204" pitchFamily="34" charset="0"/>
              </a:defRPr>
            </a:lvl1pPr>
          </a:lstStyle>
          <a:p>
            <a:fld id="{17DB1D31-C6BE-4A39-9E86-C4F994EBCF66}" type="slidenum">
              <a:rPr lang="he-IL" altLang="he-IL" smtClean="0"/>
              <a:pPr/>
              <a:t>‹#›</a:t>
            </a:fld>
            <a:endParaRPr lang="he-IL" altLang="he-IL" dirty="0"/>
          </a:p>
        </p:txBody>
      </p:sp>
    </p:spTree>
    <p:extLst>
      <p:ext uri="{BB962C8B-B14F-4D97-AF65-F5344CB8AC3E}">
        <p14:creationId xmlns:p14="http://schemas.microsoft.com/office/powerpoint/2010/main" val="347841232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2389717" y="4800600"/>
            <a:ext cx="73152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2389717" y="612775"/>
            <a:ext cx="73152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smtClean="0"/>
          </a:p>
        </p:txBody>
      </p:sp>
      <p:sp>
        <p:nvSpPr>
          <p:cNvPr id="4" name="מציין מיקום טקסט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303A0CA0-0798-4FA0-A547-558937524DDD}" type="datetimeFigureOut">
              <a:rPr lang="he-IL" smtClean="0"/>
              <a:pPr>
                <a:defRPr/>
              </a:pPr>
              <a:t>ט"ז/אב/תש"ף</a:t>
            </a:fld>
            <a:endParaRPr lang="he-IL" dirty="0"/>
          </a:p>
        </p:txBody>
      </p:sp>
      <p:sp>
        <p:nvSpPr>
          <p:cNvPr id="6" name="מציין מיקום של כותרת תחתונה 5"/>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7" name="מציין מיקום של מספר שקופית 6"/>
          <p:cNvSpPr>
            <a:spLocks noGrp="1"/>
          </p:cNvSpPr>
          <p:nvPr>
            <p:ph type="sldNum" sz="quarter" idx="12"/>
          </p:nvPr>
        </p:nvSpPr>
        <p:spPr/>
        <p:txBody>
          <a:bodyPr/>
          <a:lstStyle>
            <a:lvl1pPr>
              <a:defRPr>
                <a:latin typeface="Calibri" panose="020F0502020204030204" pitchFamily="34" charset="0"/>
              </a:defRPr>
            </a:lvl1pPr>
          </a:lstStyle>
          <a:p>
            <a:fld id="{BD026D14-C8BE-4597-A2CB-0EA5541CF017}" type="slidenum">
              <a:rPr lang="he-IL" altLang="he-IL" smtClean="0"/>
              <a:pPr/>
              <a:t>‹#›</a:t>
            </a:fld>
            <a:endParaRPr lang="he-IL" altLang="he-IL" dirty="0"/>
          </a:p>
        </p:txBody>
      </p:sp>
    </p:spTree>
    <p:extLst>
      <p:ext uri="{BB962C8B-B14F-4D97-AF65-F5344CB8AC3E}">
        <p14:creationId xmlns:p14="http://schemas.microsoft.com/office/powerpoint/2010/main" val="400494881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04BAE6B4-6D84-47A4-AA2A-E73D3CF0353B}" type="datetimeFigureOut">
              <a:rPr lang="he-IL" smtClean="0"/>
              <a:pPr>
                <a:defRPr/>
              </a:pPr>
              <a:t>ט"ז/אב/תש"ף</a:t>
            </a:fld>
            <a:endParaRPr lang="he-IL" dirty="0"/>
          </a:p>
        </p:txBody>
      </p:sp>
      <p:sp>
        <p:nvSpPr>
          <p:cNvPr id="5" name="מציין מיקום של כותרת תחתונה 4"/>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6" name="מציין מיקום של מספר שקופית 5"/>
          <p:cNvSpPr>
            <a:spLocks noGrp="1"/>
          </p:cNvSpPr>
          <p:nvPr>
            <p:ph type="sldNum" sz="quarter" idx="12"/>
          </p:nvPr>
        </p:nvSpPr>
        <p:spPr/>
        <p:txBody>
          <a:bodyPr/>
          <a:lstStyle>
            <a:lvl1pPr>
              <a:defRPr>
                <a:latin typeface="Calibri" panose="020F0502020204030204" pitchFamily="34" charset="0"/>
              </a:defRPr>
            </a:lvl1pPr>
          </a:lstStyle>
          <a:p>
            <a:fld id="{B1F40493-5C3A-4688-BD37-FB5CDC7F2DD2}" type="slidenum">
              <a:rPr lang="he-IL" altLang="he-IL" smtClean="0"/>
              <a:pPr/>
              <a:t>‹#›</a:t>
            </a:fld>
            <a:endParaRPr lang="he-IL" altLang="he-IL" dirty="0"/>
          </a:p>
        </p:txBody>
      </p:sp>
    </p:spTree>
    <p:extLst>
      <p:ext uri="{BB962C8B-B14F-4D97-AF65-F5344CB8AC3E}">
        <p14:creationId xmlns:p14="http://schemas.microsoft.com/office/powerpoint/2010/main" val="27733832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839200" y="274705"/>
            <a:ext cx="27432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609600" y="274705"/>
            <a:ext cx="80264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AB9D2B0B-00B5-4A1F-B08F-98FAAEF9DA24}" type="datetimeFigureOut">
              <a:rPr lang="he-IL" smtClean="0"/>
              <a:pPr>
                <a:defRPr/>
              </a:pPr>
              <a:t>ט"ז/אב/תש"ף</a:t>
            </a:fld>
            <a:endParaRPr lang="he-IL" dirty="0"/>
          </a:p>
        </p:txBody>
      </p:sp>
      <p:sp>
        <p:nvSpPr>
          <p:cNvPr id="5" name="מציין מיקום של כותרת תחתונה 4"/>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6" name="מציין מיקום של מספר שקופית 5"/>
          <p:cNvSpPr>
            <a:spLocks noGrp="1"/>
          </p:cNvSpPr>
          <p:nvPr>
            <p:ph type="sldNum" sz="quarter" idx="12"/>
          </p:nvPr>
        </p:nvSpPr>
        <p:spPr/>
        <p:txBody>
          <a:bodyPr/>
          <a:lstStyle>
            <a:lvl1pPr>
              <a:defRPr>
                <a:latin typeface="Calibri" panose="020F0502020204030204" pitchFamily="34" charset="0"/>
              </a:defRPr>
            </a:lvl1pPr>
          </a:lstStyle>
          <a:p>
            <a:fld id="{D498C033-9EC6-4926-9F3A-599574A78A87}" type="slidenum">
              <a:rPr lang="he-IL" altLang="he-IL" smtClean="0"/>
              <a:pPr/>
              <a:t>‹#›</a:t>
            </a:fld>
            <a:endParaRPr lang="he-IL" altLang="he-IL" dirty="0"/>
          </a:p>
        </p:txBody>
      </p:sp>
    </p:spTree>
    <p:extLst>
      <p:ext uri="{BB962C8B-B14F-4D97-AF65-F5344CB8AC3E}">
        <p14:creationId xmlns:p14="http://schemas.microsoft.com/office/powerpoint/2010/main" val="40369580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914400" y="2130486"/>
            <a:ext cx="103632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EAADBB78-C4E5-48DB-B791-C59B3ECBD5E7}" type="datetimeFigureOut">
              <a:rPr lang="he-IL" smtClean="0"/>
              <a:pPr>
                <a:defRPr/>
              </a:pPr>
              <a:t>ט"ז/אב/תש"ף</a:t>
            </a:fld>
            <a:endParaRPr lang="he-IL" dirty="0"/>
          </a:p>
        </p:txBody>
      </p:sp>
      <p:sp>
        <p:nvSpPr>
          <p:cNvPr id="5" name="מציין מיקום של כותרת תחתונה 4"/>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6" name="מציין מיקום של מספר שקופית 5"/>
          <p:cNvSpPr>
            <a:spLocks noGrp="1"/>
          </p:cNvSpPr>
          <p:nvPr>
            <p:ph type="sldNum" sz="quarter" idx="12"/>
          </p:nvPr>
        </p:nvSpPr>
        <p:spPr/>
        <p:txBody>
          <a:bodyPr/>
          <a:lstStyle>
            <a:lvl1pPr>
              <a:defRPr>
                <a:latin typeface="Calibri" panose="020F0502020204030204" pitchFamily="34" charset="0"/>
              </a:defRPr>
            </a:lvl1pPr>
          </a:lstStyle>
          <a:p>
            <a:fld id="{0CD4FA84-2558-49EC-B749-0A2335BA06C0}" type="slidenum">
              <a:rPr lang="he-IL" altLang="he-IL" smtClean="0"/>
              <a:pPr/>
              <a:t>‹#›</a:t>
            </a:fld>
            <a:endParaRPr lang="he-IL" altLang="he-IL" dirty="0"/>
          </a:p>
        </p:txBody>
      </p:sp>
    </p:spTree>
    <p:extLst>
      <p:ext uri="{BB962C8B-B14F-4D97-AF65-F5344CB8AC3E}">
        <p14:creationId xmlns:p14="http://schemas.microsoft.com/office/powerpoint/2010/main" val="380748286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788CA283-EFCF-40BB-AE79-4D9ACD13826E}" type="datetimeFigureOut">
              <a:rPr lang="he-IL" smtClean="0"/>
              <a:pPr>
                <a:defRPr/>
              </a:pPr>
              <a:t>ט"ז/אב/תש"ף</a:t>
            </a:fld>
            <a:endParaRPr lang="he-IL" dirty="0"/>
          </a:p>
        </p:txBody>
      </p:sp>
      <p:sp>
        <p:nvSpPr>
          <p:cNvPr id="5" name="מציין מיקום של כותרת תחתונה 4"/>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6" name="מציין מיקום של מספר שקופית 5"/>
          <p:cNvSpPr>
            <a:spLocks noGrp="1"/>
          </p:cNvSpPr>
          <p:nvPr>
            <p:ph type="sldNum" sz="quarter" idx="12"/>
          </p:nvPr>
        </p:nvSpPr>
        <p:spPr/>
        <p:txBody>
          <a:bodyPr/>
          <a:lstStyle>
            <a:lvl1pPr>
              <a:defRPr>
                <a:latin typeface="Calibri" panose="020F0502020204030204" pitchFamily="34" charset="0"/>
              </a:defRPr>
            </a:lvl1pPr>
          </a:lstStyle>
          <a:p>
            <a:fld id="{8079573D-BAEA-45E9-8863-AF7485F10A02}" type="slidenum">
              <a:rPr lang="he-IL" altLang="he-IL" smtClean="0"/>
              <a:pPr/>
              <a:t>‹#›</a:t>
            </a:fld>
            <a:endParaRPr lang="he-IL" altLang="he-IL" dirty="0"/>
          </a:p>
        </p:txBody>
      </p:sp>
    </p:spTree>
    <p:extLst>
      <p:ext uri="{BB962C8B-B14F-4D97-AF65-F5344CB8AC3E}">
        <p14:creationId xmlns:p14="http://schemas.microsoft.com/office/powerpoint/2010/main" val="37962679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963084" y="4406961"/>
            <a:ext cx="103632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7E632663-1FCD-4D2B-AEBC-50618C882F0E}" type="datetimeFigureOut">
              <a:rPr lang="he-IL" smtClean="0"/>
              <a:pPr>
                <a:defRPr/>
              </a:pPr>
              <a:t>ט"ז/אב/תש"ף</a:t>
            </a:fld>
            <a:endParaRPr lang="he-IL" dirty="0"/>
          </a:p>
        </p:txBody>
      </p:sp>
      <p:sp>
        <p:nvSpPr>
          <p:cNvPr id="5" name="מציין מיקום של כותרת תחתונה 4"/>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6" name="מציין מיקום של מספר שקופית 5"/>
          <p:cNvSpPr>
            <a:spLocks noGrp="1"/>
          </p:cNvSpPr>
          <p:nvPr>
            <p:ph type="sldNum" sz="quarter" idx="12"/>
          </p:nvPr>
        </p:nvSpPr>
        <p:spPr/>
        <p:txBody>
          <a:bodyPr/>
          <a:lstStyle>
            <a:lvl1pPr>
              <a:defRPr>
                <a:latin typeface="Calibri" panose="020F0502020204030204" pitchFamily="34" charset="0"/>
              </a:defRPr>
            </a:lvl1pPr>
          </a:lstStyle>
          <a:p>
            <a:fld id="{E52BCE6D-A049-41CB-8D51-60635A9FE5B2}" type="slidenum">
              <a:rPr lang="he-IL" altLang="he-IL" smtClean="0"/>
              <a:pPr/>
              <a:t>‹#›</a:t>
            </a:fld>
            <a:endParaRPr lang="he-IL" altLang="he-IL" dirty="0"/>
          </a:p>
        </p:txBody>
      </p:sp>
    </p:spTree>
    <p:extLst>
      <p:ext uri="{BB962C8B-B14F-4D97-AF65-F5344CB8AC3E}">
        <p14:creationId xmlns:p14="http://schemas.microsoft.com/office/powerpoint/2010/main" val="16467465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B6BCBF76-95A8-4005-A109-69D88632CFA9}" type="datetimeFigureOut">
              <a:rPr lang="he-IL" smtClean="0"/>
              <a:pPr>
                <a:defRPr/>
              </a:pPr>
              <a:t>ט"ז/אב/תש"ף</a:t>
            </a:fld>
            <a:endParaRPr lang="he-IL" dirty="0"/>
          </a:p>
        </p:txBody>
      </p:sp>
      <p:sp>
        <p:nvSpPr>
          <p:cNvPr id="6" name="מציין מיקום של כותרת תחתונה 5"/>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7" name="מציין מיקום של מספר שקופית 6"/>
          <p:cNvSpPr>
            <a:spLocks noGrp="1"/>
          </p:cNvSpPr>
          <p:nvPr>
            <p:ph type="sldNum" sz="quarter" idx="12"/>
          </p:nvPr>
        </p:nvSpPr>
        <p:spPr/>
        <p:txBody>
          <a:bodyPr/>
          <a:lstStyle>
            <a:lvl1pPr>
              <a:defRPr>
                <a:latin typeface="Calibri" panose="020F0502020204030204" pitchFamily="34" charset="0"/>
              </a:defRPr>
            </a:lvl1pPr>
          </a:lstStyle>
          <a:p>
            <a:fld id="{7A356674-FD39-4A51-9B8A-C4FE0B3BE7D5}" type="slidenum">
              <a:rPr lang="he-IL" altLang="he-IL" smtClean="0"/>
              <a:pPr/>
              <a:t>‹#›</a:t>
            </a:fld>
            <a:endParaRPr lang="he-IL" altLang="he-IL" dirty="0"/>
          </a:p>
        </p:txBody>
      </p:sp>
    </p:spTree>
    <p:extLst>
      <p:ext uri="{BB962C8B-B14F-4D97-AF65-F5344CB8AC3E}">
        <p14:creationId xmlns:p14="http://schemas.microsoft.com/office/powerpoint/2010/main" val="42207644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9340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619340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B4293E9C-C895-4D61-9D8B-FC22BD460495}" type="datetimeFigureOut">
              <a:rPr lang="he-IL" smtClean="0"/>
              <a:pPr>
                <a:defRPr/>
              </a:pPr>
              <a:t>ט"ז/אב/תש"ף</a:t>
            </a:fld>
            <a:endParaRPr lang="he-IL" dirty="0"/>
          </a:p>
        </p:txBody>
      </p:sp>
      <p:sp>
        <p:nvSpPr>
          <p:cNvPr id="8" name="מציין מיקום של כותרת תחתונה 7"/>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9" name="מציין מיקום של מספר שקופית 8"/>
          <p:cNvSpPr>
            <a:spLocks noGrp="1"/>
          </p:cNvSpPr>
          <p:nvPr>
            <p:ph type="sldNum" sz="quarter" idx="12"/>
          </p:nvPr>
        </p:nvSpPr>
        <p:spPr/>
        <p:txBody>
          <a:bodyPr/>
          <a:lstStyle>
            <a:lvl1pPr>
              <a:defRPr>
                <a:latin typeface="Calibri" panose="020F0502020204030204" pitchFamily="34" charset="0"/>
              </a:defRPr>
            </a:lvl1pPr>
          </a:lstStyle>
          <a:p>
            <a:fld id="{429064FE-6EAA-4730-826D-7544A47603CD}" type="slidenum">
              <a:rPr lang="he-IL" altLang="he-IL" smtClean="0"/>
              <a:pPr/>
              <a:t>‹#›</a:t>
            </a:fld>
            <a:endParaRPr lang="he-IL" altLang="he-IL" dirty="0"/>
          </a:p>
        </p:txBody>
      </p:sp>
    </p:spTree>
    <p:extLst>
      <p:ext uri="{BB962C8B-B14F-4D97-AF65-F5344CB8AC3E}">
        <p14:creationId xmlns:p14="http://schemas.microsoft.com/office/powerpoint/2010/main" val="31519889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858A529A-B8EB-42CE-BAC6-C5AE7283A00D}" type="datetimeFigureOut">
              <a:rPr lang="he-IL" smtClean="0"/>
              <a:pPr>
                <a:defRPr/>
              </a:pPr>
              <a:t>ט"ז/אב/תש"ף</a:t>
            </a:fld>
            <a:endParaRPr lang="he-IL" dirty="0"/>
          </a:p>
        </p:txBody>
      </p:sp>
      <p:sp>
        <p:nvSpPr>
          <p:cNvPr id="4" name="מציין מיקום של כותרת תחתונה 3"/>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5" name="מציין מיקום של מספר שקופית 4"/>
          <p:cNvSpPr>
            <a:spLocks noGrp="1"/>
          </p:cNvSpPr>
          <p:nvPr>
            <p:ph type="sldNum" sz="quarter" idx="12"/>
          </p:nvPr>
        </p:nvSpPr>
        <p:spPr/>
        <p:txBody>
          <a:bodyPr/>
          <a:lstStyle>
            <a:lvl1pPr>
              <a:defRPr>
                <a:latin typeface="Calibri" panose="020F0502020204030204" pitchFamily="34" charset="0"/>
              </a:defRPr>
            </a:lvl1pPr>
          </a:lstStyle>
          <a:p>
            <a:fld id="{8E233479-0EB8-4C9F-AACB-A0A4E0B75CBF}" type="slidenum">
              <a:rPr lang="he-IL" altLang="he-IL" smtClean="0"/>
              <a:pPr/>
              <a:t>‹#›</a:t>
            </a:fld>
            <a:endParaRPr lang="he-IL" altLang="he-IL" dirty="0"/>
          </a:p>
        </p:txBody>
      </p:sp>
    </p:spTree>
    <p:extLst>
      <p:ext uri="{BB962C8B-B14F-4D97-AF65-F5344CB8AC3E}">
        <p14:creationId xmlns:p14="http://schemas.microsoft.com/office/powerpoint/2010/main" val="105666515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1FB83B9B-5682-45D7-BF48-D9DB4AB8AB07}" type="datetimeFigureOut">
              <a:rPr lang="he-IL" smtClean="0"/>
              <a:pPr>
                <a:defRPr/>
              </a:pPr>
              <a:t>ט"ז/אב/תש"ף</a:t>
            </a:fld>
            <a:endParaRPr lang="he-IL" dirty="0"/>
          </a:p>
        </p:txBody>
      </p:sp>
      <p:sp>
        <p:nvSpPr>
          <p:cNvPr id="3" name="מציין מיקום של כותרת תחתונה 2"/>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4" name="מציין מיקום של מספר שקופית 3"/>
          <p:cNvSpPr>
            <a:spLocks noGrp="1"/>
          </p:cNvSpPr>
          <p:nvPr>
            <p:ph type="sldNum" sz="quarter" idx="12"/>
          </p:nvPr>
        </p:nvSpPr>
        <p:spPr/>
        <p:txBody>
          <a:bodyPr/>
          <a:lstStyle>
            <a:lvl1pPr>
              <a:defRPr>
                <a:latin typeface="Calibri" panose="020F0502020204030204" pitchFamily="34" charset="0"/>
              </a:defRPr>
            </a:lvl1pPr>
          </a:lstStyle>
          <a:p>
            <a:fld id="{1CC47B27-F9F5-4F85-95C6-46E15E96858F}" type="slidenum">
              <a:rPr lang="he-IL" altLang="he-IL" smtClean="0"/>
              <a:pPr/>
              <a:t>‹#›</a:t>
            </a:fld>
            <a:endParaRPr lang="he-IL" altLang="he-IL" dirty="0"/>
          </a:p>
        </p:txBody>
      </p:sp>
    </p:spTree>
    <p:extLst>
      <p:ext uri="{BB962C8B-B14F-4D97-AF65-F5344CB8AC3E}">
        <p14:creationId xmlns:p14="http://schemas.microsoft.com/office/powerpoint/2010/main" val="320352235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09603" y="273050"/>
            <a:ext cx="4011084"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4766733" y="27311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735A1C05-B001-4B90-A5A8-17BBB6324D54}" type="datetimeFigureOut">
              <a:rPr lang="he-IL" smtClean="0"/>
              <a:pPr>
                <a:defRPr/>
              </a:pPr>
              <a:t>ט"ז/אב/תש"ף</a:t>
            </a:fld>
            <a:endParaRPr lang="he-IL" dirty="0"/>
          </a:p>
        </p:txBody>
      </p:sp>
      <p:sp>
        <p:nvSpPr>
          <p:cNvPr id="6" name="מציין מיקום של כותרת תחתונה 5"/>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7" name="מציין מיקום של מספר שקופית 6"/>
          <p:cNvSpPr>
            <a:spLocks noGrp="1"/>
          </p:cNvSpPr>
          <p:nvPr>
            <p:ph type="sldNum" sz="quarter" idx="12"/>
          </p:nvPr>
        </p:nvSpPr>
        <p:spPr/>
        <p:txBody>
          <a:bodyPr/>
          <a:lstStyle>
            <a:lvl1pPr>
              <a:defRPr>
                <a:latin typeface="Calibri" panose="020F0502020204030204" pitchFamily="34" charset="0"/>
              </a:defRPr>
            </a:lvl1pPr>
          </a:lstStyle>
          <a:p>
            <a:fld id="{CEB8E528-D83C-4A02-8AC4-6E2D279F4E98}" type="slidenum">
              <a:rPr lang="he-IL" altLang="he-IL" smtClean="0"/>
              <a:pPr/>
              <a:t>‹#›</a:t>
            </a:fld>
            <a:endParaRPr lang="he-IL" altLang="he-IL" dirty="0"/>
          </a:p>
        </p:txBody>
      </p:sp>
    </p:spTree>
    <p:extLst>
      <p:ext uri="{BB962C8B-B14F-4D97-AF65-F5344CB8AC3E}">
        <p14:creationId xmlns:p14="http://schemas.microsoft.com/office/powerpoint/2010/main" val="418287226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2389717" y="4800600"/>
            <a:ext cx="73152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2389717" y="612775"/>
            <a:ext cx="73152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smtClean="0"/>
          </a:p>
        </p:txBody>
      </p:sp>
      <p:sp>
        <p:nvSpPr>
          <p:cNvPr id="4" name="מציין מיקום טקסט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E03CAFD2-EA25-414C-B5AE-EDEA8FDF2339}" type="datetimeFigureOut">
              <a:rPr lang="he-IL" smtClean="0"/>
              <a:pPr>
                <a:defRPr/>
              </a:pPr>
              <a:t>ט"ז/אב/תש"ף</a:t>
            </a:fld>
            <a:endParaRPr lang="he-IL" dirty="0"/>
          </a:p>
        </p:txBody>
      </p:sp>
      <p:sp>
        <p:nvSpPr>
          <p:cNvPr id="6" name="מציין מיקום של כותרת תחתונה 5"/>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7" name="מציין מיקום של מספר שקופית 6"/>
          <p:cNvSpPr>
            <a:spLocks noGrp="1"/>
          </p:cNvSpPr>
          <p:nvPr>
            <p:ph type="sldNum" sz="quarter" idx="12"/>
          </p:nvPr>
        </p:nvSpPr>
        <p:spPr/>
        <p:txBody>
          <a:bodyPr/>
          <a:lstStyle>
            <a:lvl1pPr>
              <a:defRPr>
                <a:latin typeface="Calibri" panose="020F0502020204030204" pitchFamily="34" charset="0"/>
              </a:defRPr>
            </a:lvl1pPr>
          </a:lstStyle>
          <a:p>
            <a:fld id="{122A9879-78A5-47E3-92AC-A0F0536C69C3}" type="slidenum">
              <a:rPr lang="he-IL" altLang="he-IL" smtClean="0"/>
              <a:pPr/>
              <a:t>‹#›</a:t>
            </a:fld>
            <a:endParaRPr lang="he-IL" altLang="he-IL" dirty="0"/>
          </a:p>
        </p:txBody>
      </p:sp>
    </p:spTree>
    <p:extLst>
      <p:ext uri="{BB962C8B-B14F-4D97-AF65-F5344CB8AC3E}">
        <p14:creationId xmlns:p14="http://schemas.microsoft.com/office/powerpoint/2010/main" val="356887915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75F29A15-D91D-42C9-A45C-0761F571C079}" type="datetimeFigureOut">
              <a:rPr lang="he-IL" smtClean="0"/>
              <a:pPr>
                <a:defRPr/>
              </a:pPr>
              <a:t>ט"ז/אב/תש"ף</a:t>
            </a:fld>
            <a:endParaRPr lang="he-IL" dirty="0"/>
          </a:p>
        </p:txBody>
      </p:sp>
      <p:sp>
        <p:nvSpPr>
          <p:cNvPr id="5" name="מציין מיקום של כותרת תחתונה 4"/>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6" name="מציין מיקום של מספר שקופית 5"/>
          <p:cNvSpPr>
            <a:spLocks noGrp="1"/>
          </p:cNvSpPr>
          <p:nvPr>
            <p:ph type="sldNum" sz="quarter" idx="12"/>
          </p:nvPr>
        </p:nvSpPr>
        <p:spPr/>
        <p:txBody>
          <a:bodyPr/>
          <a:lstStyle>
            <a:lvl1pPr>
              <a:defRPr>
                <a:latin typeface="Calibri" panose="020F0502020204030204" pitchFamily="34" charset="0"/>
              </a:defRPr>
            </a:lvl1pPr>
          </a:lstStyle>
          <a:p>
            <a:fld id="{EE89D543-B05E-40D4-9EA0-7984E721178C}" type="slidenum">
              <a:rPr lang="he-IL" altLang="he-IL" smtClean="0"/>
              <a:pPr/>
              <a:t>‹#›</a:t>
            </a:fld>
            <a:endParaRPr lang="he-IL" altLang="he-IL" dirty="0"/>
          </a:p>
        </p:txBody>
      </p:sp>
    </p:spTree>
    <p:extLst>
      <p:ext uri="{BB962C8B-B14F-4D97-AF65-F5344CB8AC3E}">
        <p14:creationId xmlns:p14="http://schemas.microsoft.com/office/powerpoint/2010/main" val="321759982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839200" y="274699"/>
            <a:ext cx="27432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609600" y="274699"/>
            <a:ext cx="80264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01B24080-A570-4518-AD6A-261D456DF263}" type="datetimeFigureOut">
              <a:rPr lang="he-IL" smtClean="0"/>
              <a:pPr>
                <a:defRPr/>
              </a:pPr>
              <a:t>ט"ז/אב/תש"ף</a:t>
            </a:fld>
            <a:endParaRPr lang="he-IL" dirty="0"/>
          </a:p>
        </p:txBody>
      </p:sp>
      <p:sp>
        <p:nvSpPr>
          <p:cNvPr id="5" name="מציין מיקום של כותרת תחתונה 4"/>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6" name="מציין מיקום של מספר שקופית 5"/>
          <p:cNvSpPr>
            <a:spLocks noGrp="1"/>
          </p:cNvSpPr>
          <p:nvPr>
            <p:ph type="sldNum" sz="quarter" idx="12"/>
          </p:nvPr>
        </p:nvSpPr>
        <p:spPr/>
        <p:txBody>
          <a:bodyPr/>
          <a:lstStyle>
            <a:lvl1pPr>
              <a:defRPr>
                <a:latin typeface="Calibri" panose="020F0502020204030204" pitchFamily="34" charset="0"/>
              </a:defRPr>
            </a:lvl1pPr>
          </a:lstStyle>
          <a:p>
            <a:fld id="{49C36A50-05B6-4A60-B939-D47722B8457A}" type="slidenum">
              <a:rPr lang="he-IL" altLang="he-IL" smtClean="0"/>
              <a:pPr/>
              <a:t>‹#›</a:t>
            </a:fld>
            <a:endParaRPr lang="he-IL" altLang="he-IL" dirty="0"/>
          </a:p>
        </p:txBody>
      </p:sp>
    </p:spTree>
    <p:extLst>
      <p:ext uri="{BB962C8B-B14F-4D97-AF65-F5344CB8AC3E}">
        <p14:creationId xmlns:p14="http://schemas.microsoft.com/office/powerpoint/2010/main" val="11679679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914400" y="2130468"/>
            <a:ext cx="103632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D4343A8D-2B59-43C3-B0F5-0E2786D8FA78}" type="datetimeFigureOut">
              <a:rPr lang="he-IL" smtClean="0"/>
              <a:pPr>
                <a:defRPr/>
              </a:pPr>
              <a:t>ט"ז/אב/תש"ף</a:t>
            </a:fld>
            <a:endParaRPr lang="he-IL" dirty="0"/>
          </a:p>
        </p:txBody>
      </p:sp>
      <p:sp>
        <p:nvSpPr>
          <p:cNvPr id="5" name="מציין מיקום של כותרת תחתונה 4"/>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6" name="מציין מיקום של מספר שקופית 5"/>
          <p:cNvSpPr>
            <a:spLocks noGrp="1"/>
          </p:cNvSpPr>
          <p:nvPr>
            <p:ph type="sldNum" sz="quarter" idx="12"/>
          </p:nvPr>
        </p:nvSpPr>
        <p:spPr/>
        <p:txBody>
          <a:bodyPr/>
          <a:lstStyle>
            <a:lvl1pPr>
              <a:defRPr>
                <a:latin typeface="Calibri" panose="020F0502020204030204" pitchFamily="34" charset="0"/>
              </a:defRPr>
            </a:lvl1pPr>
          </a:lstStyle>
          <a:p>
            <a:fld id="{E0489CA1-2866-4174-A4AA-3EDD4088FD20}" type="slidenum">
              <a:rPr lang="he-IL" altLang="he-IL" smtClean="0"/>
              <a:pPr/>
              <a:t>‹#›</a:t>
            </a:fld>
            <a:endParaRPr lang="he-IL" altLang="he-IL" dirty="0"/>
          </a:p>
        </p:txBody>
      </p:sp>
    </p:spTree>
    <p:extLst>
      <p:ext uri="{BB962C8B-B14F-4D97-AF65-F5344CB8AC3E}">
        <p14:creationId xmlns:p14="http://schemas.microsoft.com/office/powerpoint/2010/main" val="11172718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0EB33A61-AE2D-477A-A928-9D6402A1F5C2}" type="datetimeFigureOut">
              <a:rPr lang="he-IL" smtClean="0"/>
              <a:pPr>
                <a:defRPr/>
              </a:pPr>
              <a:t>ט"ז/אב/תש"ף</a:t>
            </a:fld>
            <a:endParaRPr lang="he-IL" dirty="0"/>
          </a:p>
        </p:txBody>
      </p:sp>
      <p:sp>
        <p:nvSpPr>
          <p:cNvPr id="5" name="מציין מיקום של כותרת תחתונה 4"/>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6" name="מציין מיקום של מספר שקופית 5"/>
          <p:cNvSpPr>
            <a:spLocks noGrp="1"/>
          </p:cNvSpPr>
          <p:nvPr>
            <p:ph type="sldNum" sz="quarter" idx="12"/>
          </p:nvPr>
        </p:nvSpPr>
        <p:spPr/>
        <p:txBody>
          <a:bodyPr/>
          <a:lstStyle>
            <a:lvl1pPr>
              <a:defRPr>
                <a:latin typeface="Calibri" panose="020F0502020204030204" pitchFamily="34" charset="0"/>
              </a:defRPr>
            </a:lvl1pPr>
          </a:lstStyle>
          <a:p>
            <a:fld id="{FA68BCBF-D2ED-49A2-A3DE-3E6F0E336EE0}" type="slidenum">
              <a:rPr lang="he-IL" altLang="he-IL" smtClean="0"/>
              <a:pPr/>
              <a:t>‹#›</a:t>
            </a:fld>
            <a:endParaRPr lang="he-IL" altLang="he-IL" dirty="0"/>
          </a:p>
        </p:txBody>
      </p:sp>
    </p:spTree>
    <p:extLst>
      <p:ext uri="{BB962C8B-B14F-4D97-AF65-F5344CB8AC3E}">
        <p14:creationId xmlns:p14="http://schemas.microsoft.com/office/powerpoint/2010/main" val="232817726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963084" y="4406943"/>
            <a:ext cx="103632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43EF156E-D301-4E05-9B94-2A7E14D8496E}" type="datetimeFigureOut">
              <a:rPr lang="he-IL" smtClean="0"/>
              <a:pPr>
                <a:defRPr/>
              </a:pPr>
              <a:t>ט"ז/אב/תש"ף</a:t>
            </a:fld>
            <a:endParaRPr lang="he-IL" dirty="0"/>
          </a:p>
        </p:txBody>
      </p:sp>
      <p:sp>
        <p:nvSpPr>
          <p:cNvPr id="5" name="מציין מיקום של כותרת תחתונה 4"/>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6" name="מציין מיקום של מספר שקופית 5"/>
          <p:cNvSpPr>
            <a:spLocks noGrp="1"/>
          </p:cNvSpPr>
          <p:nvPr>
            <p:ph type="sldNum" sz="quarter" idx="12"/>
          </p:nvPr>
        </p:nvSpPr>
        <p:spPr/>
        <p:txBody>
          <a:bodyPr/>
          <a:lstStyle>
            <a:lvl1pPr>
              <a:defRPr>
                <a:latin typeface="Calibri" panose="020F0502020204030204" pitchFamily="34" charset="0"/>
              </a:defRPr>
            </a:lvl1pPr>
          </a:lstStyle>
          <a:p>
            <a:fld id="{F0BDFEE6-3C50-4125-908B-AC9A98FC4362}" type="slidenum">
              <a:rPr lang="he-IL" altLang="he-IL" smtClean="0"/>
              <a:pPr/>
              <a:t>‹#›</a:t>
            </a:fld>
            <a:endParaRPr lang="he-IL" altLang="he-IL" dirty="0"/>
          </a:p>
        </p:txBody>
      </p:sp>
    </p:spTree>
    <p:extLst>
      <p:ext uri="{BB962C8B-B14F-4D97-AF65-F5344CB8AC3E}">
        <p14:creationId xmlns:p14="http://schemas.microsoft.com/office/powerpoint/2010/main" val="321140681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55B84904-7D94-43A3-979E-75289AAA75FF}" type="datetimeFigureOut">
              <a:rPr lang="he-IL" smtClean="0"/>
              <a:pPr>
                <a:defRPr/>
              </a:pPr>
              <a:t>ט"ז/אב/תש"ף</a:t>
            </a:fld>
            <a:endParaRPr lang="he-IL" dirty="0"/>
          </a:p>
        </p:txBody>
      </p:sp>
      <p:sp>
        <p:nvSpPr>
          <p:cNvPr id="6" name="מציין מיקום של כותרת תחתונה 5"/>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7" name="מציין מיקום של מספר שקופית 6"/>
          <p:cNvSpPr>
            <a:spLocks noGrp="1"/>
          </p:cNvSpPr>
          <p:nvPr>
            <p:ph type="sldNum" sz="quarter" idx="12"/>
          </p:nvPr>
        </p:nvSpPr>
        <p:spPr/>
        <p:txBody>
          <a:bodyPr/>
          <a:lstStyle>
            <a:lvl1pPr>
              <a:defRPr>
                <a:latin typeface="Calibri" panose="020F0502020204030204" pitchFamily="34" charset="0"/>
              </a:defRPr>
            </a:lvl1pPr>
          </a:lstStyle>
          <a:p>
            <a:fld id="{CE1890EC-CB70-463B-80D1-EE7D0DC54273}" type="slidenum">
              <a:rPr lang="he-IL" altLang="he-IL" smtClean="0"/>
              <a:pPr/>
              <a:t>‹#›</a:t>
            </a:fld>
            <a:endParaRPr lang="he-IL" altLang="he-IL" dirty="0"/>
          </a:p>
        </p:txBody>
      </p:sp>
    </p:spTree>
    <p:extLst>
      <p:ext uri="{BB962C8B-B14F-4D97-AF65-F5344CB8AC3E}">
        <p14:creationId xmlns:p14="http://schemas.microsoft.com/office/powerpoint/2010/main" val="183099664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93396"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619339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BACF6345-44F9-465A-8D86-3522E5C4D8FF}" type="datetimeFigureOut">
              <a:rPr lang="he-IL" smtClean="0"/>
              <a:pPr>
                <a:defRPr/>
              </a:pPr>
              <a:t>ט"ז/אב/תש"ף</a:t>
            </a:fld>
            <a:endParaRPr lang="he-IL" dirty="0"/>
          </a:p>
        </p:txBody>
      </p:sp>
      <p:sp>
        <p:nvSpPr>
          <p:cNvPr id="8" name="מציין מיקום של כותרת תחתונה 7"/>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9" name="מציין מיקום של מספר שקופית 8"/>
          <p:cNvSpPr>
            <a:spLocks noGrp="1"/>
          </p:cNvSpPr>
          <p:nvPr>
            <p:ph type="sldNum" sz="quarter" idx="12"/>
          </p:nvPr>
        </p:nvSpPr>
        <p:spPr/>
        <p:txBody>
          <a:bodyPr/>
          <a:lstStyle>
            <a:lvl1pPr>
              <a:defRPr>
                <a:latin typeface="Calibri" panose="020F0502020204030204" pitchFamily="34" charset="0"/>
              </a:defRPr>
            </a:lvl1pPr>
          </a:lstStyle>
          <a:p>
            <a:fld id="{68CAED47-19EA-4CE3-9D64-FD7E1DC7A294}" type="slidenum">
              <a:rPr lang="he-IL" altLang="he-IL" smtClean="0"/>
              <a:pPr/>
              <a:t>‹#›</a:t>
            </a:fld>
            <a:endParaRPr lang="he-IL" altLang="he-IL" dirty="0"/>
          </a:p>
        </p:txBody>
      </p:sp>
    </p:spTree>
    <p:extLst>
      <p:ext uri="{BB962C8B-B14F-4D97-AF65-F5344CB8AC3E}">
        <p14:creationId xmlns:p14="http://schemas.microsoft.com/office/powerpoint/2010/main" val="328562223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B858EF07-55FF-41C5-98D2-4BC7C8AAF73E}" type="datetimeFigureOut">
              <a:rPr lang="he-IL" smtClean="0"/>
              <a:pPr>
                <a:defRPr/>
              </a:pPr>
              <a:t>ט"ז/אב/תש"ף</a:t>
            </a:fld>
            <a:endParaRPr lang="he-IL" dirty="0"/>
          </a:p>
        </p:txBody>
      </p:sp>
      <p:sp>
        <p:nvSpPr>
          <p:cNvPr id="4" name="מציין מיקום של כותרת תחתונה 3"/>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5" name="מציין מיקום של מספר שקופית 4"/>
          <p:cNvSpPr>
            <a:spLocks noGrp="1"/>
          </p:cNvSpPr>
          <p:nvPr>
            <p:ph type="sldNum" sz="quarter" idx="12"/>
          </p:nvPr>
        </p:nvSpPr>
        <p:spPr/>
        <p:txBody>
          <a:bodyPr/>
          <a:lstStyle>
            <a:lvl1pPr>
              <a:defRPr>
                <a:latin typeface="Calibri" panose="020F0502020204030204" pitchFamily="34" charset="0"/>
              </a:defRPr>
            </a:lvl1pPr>
          </a:lstStyle>
          <a:p>
            <a:fld id="{C993BB74-C58A-4BA5-86D6-2603DBE8A99B}" type="slidenum">
              <a:rPr lang="he-IL" altLang="he-IL" smtClean="0"/>
              <a:pPr/>
              <a:t>‹#›</a:t>
            </a:fld>
            <a:endParaRPr lang="he-IL" altLang="he-IL" dirty="0"/>
          </a:p>
        </p:txBody>
      </p:sp>
    </p:spTree>
    <p:extLst>
      <p:ext uri="{BB962C8B-B14F-4D97-AF65-F5344CB8AC3E}">
        <p14:creationId xmlns:p14="http://schemas.microsoft.com/office/powerpoint/2010/main" val="95100579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490059CA-4614-4031-8C0E-091CEE940ECC}" type="datetimeFigureOut">
              <a:rPr lang="he-IL" smtClean="0"/>
              <a:pPr>
                <a:defRPr/>
              </a:pPr>
              <a:t>ט"ז/אב/תש"ף</a:t>
            </a:fld>
            <a:endParaRPr lang="he-IL" dirty="0"/>
          </a:p>
        </p:txBody>
      </p:sp>
      <p:sp>
        <p:nvSpPr>
          <p:cNvPr id="3" name="מציין מיקום של כותרת תחתונה 2"/>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4" name="מציין מיקום של מספר שקופית 3"/>
          <p:cNvSpPr>
            <a:spLocks noGrp="1"/>
          </p:cNvSpPr>
          <p:nvPr>
            <p:ph type="sldNum" sz="quarter" idx="12"/>
          </p:nvPr>
        </p:nvSpPr>
        <p:spPr/>
        <p:txBody>
          <a:bodyPr/>
          <a:lstStyle>
            <a:lvl1pPr>
              <a:defRPr>
                <a:latin typeface="Calibri" panose="020F0502020204030204" pitchFamily="34" charset="0"/>
              </a:defRPr>
            </a:lvl1pPr>
          </a:lstStyle>
          <a:p>
            <a:fld id="{3FD0C22F-7FB4-4969-A4EC-8C8F34472996}" type="slidenum">
              <a:rPr lang="he-IL" altLang="he-IL" smtClean="0"/>
              <a:pPr/>
              <a:t>‹#›</a:t>
            </a:fld>
            <a:endParaRPr lang="he-IL" altLang="he-IL" dirty="0"/>
          </a:p>
        </p:txBody>
      </p:sp>
    </p:spTree>
    <p:extLst>
      <p:ext uri="{BB962C8B-B14F-4D97-AF65-F5344CB8AC3E}">
        <p14:creationId xmlns:p14="http://schemas.microsoft.com/office/powerpoint/2010/main" val="236275789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09603" y="273050"/>
            <a:ext cx="4011084"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4766733" y="27309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3F4133B4-13B9-45BE-9273-A9A77074649B}" type="datetimeFigureOut">
              <a:rPr lang="he-IL" smtClean="0"/>
              <a:pPr>
                <a:defRPr/>
              </a:pPr>
              <a:t>ט"ז/אב/תש"ף</a:t>
            </a:fld>
            <a:endParaRPr lang="he-IL" dirty="0"/>
          </a:p>
        </p:txBody>
      </p:sp>
      <p:sp>
        <p:nvSpPr>
          <p:cNvPr id="6" name="מציין מיקום של כותרת תחתונה 5"/>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7" name="מציין מיקום של מספר שקופית 6"/>
          <p:cNvSpPr>
            <a:spLocks noGrp="1"/>
          </p:cNvSpPr>
          <p:nvPr>
            <p:ph type="sldNum" sz="quarter" idx="12"/>
          </p:nvPr>
        </p:nvSpPr>
        <p:spPr/>
        <p:txBody>
          <a:bodyPr/>
          <a:lstStyle>
            <a:lvl1pPr>
              <a:defRPr>
                <a:latin typeface="Calibri" panose="020F0502020204030204" pitchFamily="34" charset="0"/>
              </a:defRPr>
            </a:lvl1pPr>
          </a:lstStyle>
          <a:p>
            <a:fld id="{8D845E4E-AE57-43AA-A87E-440D64FE3227}" type="slidenum">
              <a:rPr lang="he-IL" altLang="he-IL" smtClean="0"/>
              <a:pPr/>
              <a:t>‹#›</a:t>
            </a:fld>
            <a:endParaRPr lang="he-IL" altLang="he-IL" dirty="0"/>
          </a:p>
        </p:txBody>
      </p:sp>
    </p:spTree>
    <p:extLst>
      <p:ext uri="{BB962C8B-B14F-4D97-AF65-F5344CB8AC3E}">
        <p14:creationId xmlns:p14="http://schemas.microsoft.com/office/powerpoint/2010/main" val="5083037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2389717" y="4800600"/>
            <a:ext cx="73152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2389717" y="612775"/>
            <a:ext cx="73152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smtClean="0"/>
          </a:p>
        </p:txBody>
      </p:sp>
      <p:sp>
        <p:nvSpPr>
          <p:cNvPr id="4" name="מציין מיקום טקסט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CEDD46FB-74A0-4B8D-ABF9-7FF73867EDEB}" type="datetimeFigureOut">
              <a:rPr lang="he-IL" smtClean="0"/>
              <a:pPr>
                <a:defRPr/>
              </a:pPr>
              <a:t>ט"ז/אב/תש"ף</a:t>
            </a:fld>
            <a:endParaRPr lang="he-IL" dirty="0"/>
          </a:p>
        </p:txBody>
      </p:sp>
      <p:sp>
        <p:nvSpPr>
          <p:cNvPr id="6" name="מציין מיקום של כותרת תחתונה 5"/>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7" name="מציין מיקום של מספר שקופית 6"/>
          <p:cNvSpPr>
            <a:spLocks noGrp="1"/>
          </p:cNvSpPr>
          <p:nvPr>
            <p:ph type="sldNum" sz="quarter" idx="12"/>
          </p:nvPr>
        </p:nvSpPr>
        <p:spPr/>
        <p:txBody>
          <a:bodyPr/>
          <a:lstStyle>
            <a:lvl1pPr>
              <a:defRPr>
                <a:latin typeface="Calibri" panose="020F0502020204030204" pitchFamily="34" charset="0"/>
              </a:defRPr>
            </a:lvl1pPr>
          </a:lstStyle>
          <a:p>
            <a:fld id="{D9CFA38B-DA5C-4194-9A96-45B3D31CC96D}" type="slidenum">
              <a:rPr lang="he-IL" altLang="he-IL" smtClean="0"/>
              <a:pPr/>
              <a:t>‹#›</a:t>
            </a:fld>
            <a:endParaRPr lang="he-IL" altLang="he-IL" dirty="0"/>
          </a:p>
        </p:txBody>
      </p:sp>
    </p:spTree>
    <p:extLst>
      <p:ext uri="{BB962C8B-B14F-4D97-AF65-F5344CB8AC3E}">
        <p14:creationId xmlns:p14="http://schemas.microsoft.com/office/powerpoint/2010/main" val="24723754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46D5E746-8551-46A3-919D-E4CAE5F4D4A1}" type="datetimeFigureOut">
              <a:rPr lang="he-IL" smtClean="0"/>
              <a:pPr>
                <a:defRPr/>
              </a:pPr>
              <a:t>ט"ז/אב/תש"ף</a:t>
            </a:fld>
            <a:endParaRPr lang="he-IL" dirty="0"/>
          </a:p>
        </p:txBody>
      </p:sp>
      <p:sp>
        <p:nvSpPr>
          <p:cNvPr id="5" name="מציין מיקום של כותרת תחתונה 4"/>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6" name="מציין מיקום של מספר שקופית 5"/>
          <p:cNvSpPr>
            <a:spLocks noGrp="1"/>
          </p:cNvSpPr>
          <p:nvPr>
            <p:ph type="sldNum" sz="quarter" idx="12"/>
          </p:nvPr>
        </p:nvSpPr>
        <p:spPr/>
        <p:txBody>
          <a:bodyPr/>
          <a:lstStyle>
            <a:lvl1pPr>
              <a:defRPr>
                <a:latin typeface="Calibri" panose="020F0502020204030204" pitchFamily="34" charset="0"/>
              </a:defRPr>
            </a:lvl1pPr>
          </a:lstStyle>
          <a:p>
            <a:fld id="{E46FB71D-7C7B-485D-AF0E-BA02D2F4B8C2}" type="slidenum">
              <a:rPr lang="he-IL" altLang="he-IL" smtClean="0"/>
              <a:pPr/>
              <a:t>‹#›</a:t>
            </a:fld>
            <a:endParaRPr lang="he-IL" altLang="he-IL" dirty="0"/>
          </a:p>
        </p:txBody>
      </p:sp>
    </p:spTree>
    <p:extLst>
      <p:ext uri="{BB962C8B-B14F-4D97-AF65-F5344CB8AC3E}">
        <p14:creationId xmlns:p14="http://schemas.microsoft.com/office/powerpoint/2010/main" val="427894107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839200" y="274681"/>
            <a:ext cx="27432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609600" y="274681"/>
            <a:ext cx="80264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8172C48E-F4F2-4B73-99CE-395C32E561A2}" type="datetimeFigureOut">
              <a:rPr lang="he-IL" smtClean="0"/>
              <a:pPr>
                <a:defRPr/>
              </a:pPr>
              <a:t>ט"ז/אב/תש"ף</a:t>
            </a:fld>
            <a:endParaRPr lang="he-IL" dirty="0"/>
          </a:p>
        </p:txBody>
      </p:sp>
      <p:sp>
        <p:nvSpPr>
          <p:cNvPr id="5" name="מציין מיקום של כותרת תחתונה 4"/>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6" name="מציין מיקום של מספר שקופית 5"/>
          <p:cNvSpPr>
            <a:spLocks noGrp="1"/>
          </p:cNvSpPr>
          <p:nvPr>
            <p:ph type="sldNum" sz="quarter" idx="12"/>
          </p:nvPr>
        </p:nvSpPr>
        <p:spPr/>
        <p:txBody>
          <a:bodyPr/>
          <a:lstStyle>
            <a:lvl1pPr>
              <a:defRPr>
                <a:latin typeface="Calibri" panose="020F0502020204030204" pitchFamily="34" charset="0"/>
              </a:defRPr>
            </a:lvl1pPr>
          </a:lstStyle>
          <a:p>
            <a:fld id="{8594260B-E063-4969-B695-29A32A79CDB3}" type="slidenum">
              <a:rPr lang="he-IL" altLang="he-IL" smtClean="0"/>
              <a:pPr/>
              <a:t>‹#›</a:t>
            </a:fld>
            <a:endParaRPr lang="he-IL" altLang="he-IL" dirty="0"/>
          </a:p>
        </p:txBody>
      </p:sp>
    </p:spTree>
    <p:extLst>
      <p:ext uri="{BB962C8B-B14F-4D97-AF65-F5344CB8AC3E}">
        <p14:creationId xmlns:p14="http://schemas.microsoft.com/office/powerpoint/2010/main" val="206184954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914400" y="2130456"/>
            <a:ext cx="103632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D1B8591E-89E2-4914-88A1-26BB788D1300}" type="datetimeFigureOut">
              <a:rPr lang="he-IL" smtClean="0"/>
              <a:pPr>
                <a:defRPr/>
              </a:pPr>
              <a:t>ט"ז/אב/תש"ף</a:t>
            </a:fld>
            <a:endParaRPr lang="he-IL" dirty="0"/>
          </a:p>
        </p:txBody>
      </p:sp>
      <p:sp>
        <p:nvSpPr>
          <p:cNvPr id="5" name="מציין מיקום של כותרת תחתונה 4"/>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6" name="מציין מיקום של מספר שקופית 5"/>
          <p:cNvSpPr>
            <a:spLocks noGrp="1"/>
          </p:cNvSpPr>
          <p:nvPr>
            <p:ph type="sldNum" sz="quarter" idx="12"/>
          </p:nvPr>
        </p:nvSpPr>
        <p:spPr/>
        <p:txBody>
          <a:bodyPr/>
          <a:lstStyle>
            <a:lvl1pPr>
              <a:defRPr>
                <a:latin typeface="Calibri" panose="020F0502020204030204" pitchFamily="34" charset="0"/>
              </a:defRPr>
            </a:lvl1pPr>
          </a:lstStyle>
          <a:p>
            <a:fld id="{D15DD135-87AF-4380-B963-42508C459768}" type="slidenum">
              <a:rPr lang="he-IL" altLang="he-IL" smtClean="0"/>
              <a:pPr/>
              <a:t>‹#›</a:t>
            </a:fld>
            <a:endParaRPr lang="he-IL" altLang="he-IL" dirty="0"/>
          </a:p>
        </p:txBody>
      </p:sp>
    </p:spTree>
    <p:extLst>
      <p:ext uri="{BB962C8B-B14F-4D97-AF65-F5344CB8AC3E}">
        <p14:creationId xmlns:p14="http://schemas.microsoft.com/office/powerpoint/2010/main" val="163476424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188BE14A-63E9-4F3A-8A07-4271392731D3}" type="datetimeFigureOut">
              <a:rPr lang="he-IL" smtClean="0"/>
              <a:pPr>
                <a:defRPr/>
              </a:pPr>
              <a:t>ט"ז/אב/תש"ף</a:t>
            </a:fld>
            <a:endParaRPr lang="he-IL" dirty="0"/>
          </a:p>
        </p:txBody>
      </p:sp>
      <p:sp>
        <p:nvSpPr>
          <p:cNvPr id="5" name="מציין מיקום של כותרת תחתונה 4"/>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6" name="מציין מיקום של מספר שקופית 5"/>
          <p:cNvSpPr>
            <a:spLocks noGrp="1"/>
          </p:cNvSpPr>
          <p:nvPr>
            <p:ph type="sldNum" sz="quarter" idx="12"/>
          </p:nvPr>
        </p:nvSpPr>
        <p:spPr/>
        <p:txBody>
          <a:bodyPr/>
          <a:lstStyle>
            <a:lvl1pPr>
              <a:defRPr>
                <a:latin typeface="Calibri" panose="020F0502020204030204" pitchFamily="34" charset="0"/>
              </a:defRPr>
            </a:lvl1pPr>
          </a:lstStyle>
          <a:p>
            <a:fld id="{3C93B781-AB50-4419-9356-987AF9ADFC23}" type="slidenum">
              <a:rPr lang="he-IL" altLang="he-IL" smtClean="0"/>
              <a:pPr/>
              <a:t>‹#›</a:t>
            </a:fld>
            <a:endParaRPr lang="he-IL" altLang="he-IL" dirty="0"/>
          </a:p>
        </p:txBody>
      </p:sp>
    </p:spTree>
    <p:extLst>
      <p:ext uri="{BB962C8B-B14F-4D97-AF65-F5344CB8AC3E}">
        <p14:creationId xmlns:p14="http://schemas.microsoft.com/office/powerpoint/2010/main" val="367442985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963084" y="4406931"/>
            <a:ext cx="103632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A585D390-39E7-4204-BB64-43162E3984B4}" type="datetimeFigureOut">
              <a:rPr lang="he-IL" smtClean="0"/>
              <a:pPr>
                <a:defRPr/>
              </a:pPr>
              <a:t>ט"ז/אב/תש"ף</a:t>
            </a:fld>
            <a:endParaRPr lang="he-IL" dirty="0"/>
          </a:p>
        </p:txBody>
      </p:sp>
      <p:sp>
        <p:nvSpPr>
          <p:cNvPr id="5" name="מציין מיקום של כותרת תחתונה 4"/>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6" name="מציין מיקום של מספר שקופית 5"/>
          <p:cNvSpPr>
            <a:spLocks noGrp="1"/>
          </p:cNvSpPr>
          <p:nvPr>
            <p:ph type="sldNum" sz="quarter" idx="12"/>
          </p:nvPr>
        </p:nvSpPr>
        <p:spPr/>
        <p:txBody>
          <a:bodyPr/>
          <a:lstStyle>
            <a:lvl1pPr>
              <a:defRPr>
                <a:latin typeface="Calibri" panose="020F0502020204030204" pitchFamily="34" charset="0"/>
              </a:defRPr>
            </a:lvl1pPr>
          </a:lstStyle>
          <a:p>
            <a:fld id="{1F303397-D58E-4640-AD65-4A5683D85519}" type="slidenum">
              <a:rPr lang="he-IL" altLang="he-IL" smtClean="0"/>
              <a:pPr/>
              <a:t>‹#›</a:t>
            </a:fld>
            <a:endParaRPr lang="he-IL" altLang="he-IL" dirty="0"/>
          </a:p>
        </p:txBody>
      </p:sp>
    </p:spTree>
    <p:extLst>
      <p:ext uri="{BB962C8B-B14F-4D97-AF65-F5344CB8AC3E}">
        <p14:creationId xmlns:p14="http://schemas.microsoft.com/office/powerpoint/2010/main" val="171550464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49174980-0EC1-49DB-B787-EEB8C0BE3E85}" type="datetimeFigureOut">
              <a:rPr lang="he-IL" smtClean="0"/>
              <a:pPr>
                <a:defRPr/>
              </a:pPr>
              <a:t>ט"ז/אב/תש"ף</a:t>
            </a:fld>
            <a:endParaRPr lang="he-IL" dirty="0"/>
          </a:p>
        </p:txBody>
      </p:sp>
      <p:sp>
        <p:nvSpPr>
          <p:cNvPr id="6" name="מציין מיקום של כותרת תחתונה 5"/>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7" name="מציין מיקום של מספר שקופית 6"/>
          <p:cNvSpPr>
            <a:spLocks noGrp="1"/>
          </p:cNvSpPr>
          <p:nvPr>
            <p:ph type="sldNum" sz="quarter" idx="12"/>
          </p:nvPr>
        </p:nvSpPr>
        <p:spPr/>
        <p:txBody>
          <a:bodyPr/>
          <a:lstStyle>
            <a:lvl1pPr>
              <a:defRPr>
                <a:latin typeface="Calibri" panose="020F0502020204030204" pitchFamily="34" charset="0"/>
              </a:defRPr>
            </a:lvl1pPr>
          </a:lstStyle>
          <a:p>
            <a:fld id="{DE3C93F6-2C59-4C34-A14C-0A4CF8BEA48A}" type="slidenum">
              <a:rPr lang="he-IL" altLang="he-IL" smtClean="0"/>
              <a:pPr/>
              <a:t>‹#›</a:t>
            </a:fld>
            <a:endParaRPr lang="he-IL" altLang="he-IL" dirty="0"/>
          </a:p>
        </p:txBody>
      </p:sp>
    </p:spTree>
    <p:extLst>
      <p:ext uri="{BB962C8B-B14F-4D97-AF65-F5344CB8AC3E}">
        <p14:creationId xmlns:p14="http://schemas.microsoft.com/office/powerpoint/2010/main" val="113039348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9338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619338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2F0FBD23-B1A1-4BF4-B67C-BE9B6DD1D25C}" type="datetimeFigureOut">
              <a:rPr lang="he-IL" smtClean="0"/>
              <a:pPr>
                <a:defRPr/>
              </a:pPr>
              <a:t>ט"ז/אב/תש"ף</a:t>
            </a:fld>
            <a:endParaRPr lang="he-IL" dirty="0"/>
          </a:p>
        </p:txBody>
      </p:sp>
      <p:sp>
        <p:nvSpPr>
          <p:cNvPr id="8" name="מציין מיקום של כותרת תחתונה 7"/>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9" name="מציין מיקום של מספר שקופית 8"/>
          <p:cNvSpPr>
            <a:spLocks noGrp="1"/>
          </p:cNvSpPr>
          <p:nvPr>
            <p:ph type="sldNum" sz="quarter" idx="12"/>
          </p:nvPr>
        </p:nvSpPr>
        <p:spPr/>
        <p:txBody>
          <a:bodyPr/>
          <a:lstStyle>
            <a:lvl1pPr>
              <a:defRPr>
                <a:latin typeface="Calibri" panose="020F0502020204030204" pitchFamily="34" charset="0"/>
              </a:defRPr>
            </a:lvl1pPr>
          </a:lstStyle>
          <a:p>
            <a:fld id="{594394DB-6CFF-4789-914B-A5D433576912}" type="slidenum">
              <a:rPr lang="he-IL" altLang="he-IL" smtClean="0"/>
              <a:pPr/>
              <a:t>‹#›</a:t>
            </a:fld>
            <a:endParaRPr lang="he-IL" altLang="he-IL" dirty="0"/>
          </a:p>
        </p:txBody>
      </p:sp>
    </p:spTree>
    <p:extLst>
      <p:ext uri="{BB962C8B-B14F-4D97-AF65-F5344CB8AC3E}">
        <p14:creationId xmlns:p14="http://schemas.microsoft.com/office/powerpoint/2010/main" val="107974780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F3238C1A-343E-4A9C-995F-7153DD5B7571}" type="datetimeFigureOut">
              <a:rPr lang="he-IL" smtClean="0"/>
              <a:pPr>
                <a:defRPr/>
              </a:pPr>
              <a:t>ט"ז/אב/תש"ף</a:t>
            </a:fld>
            <a:endParaRPr lang="he-IL" dirty="0"/>
          </a:p>
        </p:txBody>
      </p:sp>
      <p:sp>
        <p:nvSpPr>
          <p:cNvPr id="4" name="מציין מיקום של כותרת תחתונה 3"/>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5" name="מציין מיקום של מספר שקופית 4"/>
          <p:cNvSpPr>
            <a:spLocks noGrp="1"/>
          </p:cNvSpPr>
          <p:nvPr>
            <p:ph type="sldNum" sz="quarter" idx="12"/>
          </p:nvPr>
        </p:nvSpPr>
        <p:spPr/>
        <p:txBody>
          <a:bodyPr/>
          <a:lstStyle>
            <a:lvl1pPr>
              <a:defRPr>
                <a:latin typeface="Calibri" panose="020F0502020204030204" pitchFamily="34" charset="0"/>
              </a:defRPr>
            </a:lvl1pPr>
          </a:lstStyle>
          <a:p>
            <a:fld id="{AC248FC2-6528-4912-B614-2D39F9DDE786}" type="slidenum">
              <a:rPr lang="he-IL" altLang="he-IL" smtClean="0"/>
              <a:pPr/>
              <a:t>‹#›</a:t>
            </a:fld>
            <a:endParaRPr lang="he-IL" altLang="he-IL" dirty="0"/>
          </a:p>
        </p:txBody>
      </p:sp>
    </p:spTree>
    <p:extLst>
      <p:ext uri="{BB962C8B-B14F-4D97-AF65-F5344CB8AC3E}">
        <p14:creationId xmlns:p14="http://schemas.microsoft.com/office/powerpoint/2010/main" val="16930517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A716BEAA-07C9-4C5F-8000-1EBD55066792}" type="datetimeFigureOut">
              <a:rPr lang="he-IL" smtClean="0"/>
              <a:pPr>
                <a:defRPr/>
              </a:pPr>
              <a:t>ט"ז/אב/תש"ף</a:t>
            </a:fld>
            <a:endParaRPr lang="he-IL" dirty="0"/>
          </a:p>
        </p:txBody>
      </p:sp>
      <p:sp>
        <p:nvSpPr>
          <p:cNvPr id="3" name="מציין מיקום של כותרת תחתונה 2"/>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4" name="מציין מיקום של מספר שקופית 3"/>
          <p:cNvSpPr>
            <a:spLocks noGrp="1"/>
          </p:cNvSpPr>
          <p:nvPr>
            <p:ph type="sldNum" sz="quarter" idx="12"/>
          </p:nvPr>
        </p:nvSpPr>
        <p:spPr/>
        <p:txBody>
          <a:bodyPr/>
          <a:lstStyle>
            <a:lvl1pPr>
              <a:defRPr>
                <a:latin typeface="Calibri" panose="020F0502020204030204" pitchFamily="34" charset="0"/>
              </a:defRPr>
            </a:lvl1pPr>
          </a:lstStyle>
          <a:p>
            <a:fld id="{8157BB90-3BAB-446C-9AF4-ED8FA4A24C6D}" type="slidenum">
              <a:rPr lang="he-IL" altLang="he-IL" smtClean="0"/>
              <a:pPr/>
              <a:t>‹#›</a:t>
            </a:fld>
            <a:endParaRPr lang="he-IL" altLang="he-IL" dirty="0"/>
          </a:p>
        </p:txBody>
      </p:sp>
    </p:spTree>
    <p:extLst>
      <p:ext uri="{BB962C8B-B14F-4D97-AF65-F5344CB8AC3E}">
        <p14:creationId xmlns:p14="http://schemas.microsoft.com/office/powerpoint/2010/main" val="10468634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09603" y="273050"/>
            <a:ext cx="4011084"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4766733" y="27308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7E5BC202-FB1B-459C-A84E-7A0A99D52212}" type="datetimeFigureOut">
              <a:rPr lang="he-IL" smtClean="0"/>
              <a:pPr>
                <a:defRPr/>
              </a:pPr>
              <a:t>ט"ז/אב/תש"ף</a:t>
            </a:fld>
            <a:endParaRPr lang="he-IL" dirty="0"/>
          </a:p>
        </p:txBody>
      </p:sp>
      <p:sp>
        <p:nvSpPr>
          <p:cNvPr id="6" name="מציין מיקום של כותרת תחתונה 5"/>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7" name="מציין מיקום של מספר שקופית 6"/>
          <p:cNvSpPr>
            <a:spLocks noGrp="1"/>
          </p:cNvSpPr>
          <p:nvPr>
            <p:ph type="sldNum" sz="quarter" idx="12"/>
          </p:nvPr>
        </p:nvSpPr>
        <p:spPr/>
        <p:txBody>
          <a:bodyPr/>
          <a:lstStyle>
            <a:lvl1pPr>
              <a:defRPr>
                <a:latin typeface="Calibri" panose="020F0502020204030204" pitchFamily="34" charset="0"/>
              </a:defRPr>
            </a:lvl1pPr>
          </a:lstStyle>
          <a:p>
            <a:fld id="{31AF1738-B390-4573-A8FE-C123BCB4B986}" type="slidenum">
              <a:rPr lang="he-IL" altLang="he-IL" smtClean="0"/>
              <a:pPr/>
              <a:t>‹#›</a:t>
            </a:fld>
            <a:endParaRPr lang="he-IL" altLang="he-IL" dirty="0"/>
          </a:p>
        </p:txBody>
      </p:sp>
    </p:spTree>
    <p:extLst>
      <p:ext uri="{BB962C8B-B14F-4D97-AF65-F5344CB8AC3E}">
        <p14:creationId xmlns:p14="http://schemas.microsoft.com/office/powerpoint/2010/main" val="228011932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2389717" y="4800600"/>
            <a:ext cx="73152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2389717" y="612775"/>
            <a:ext cx="73152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smtClean="0"/>
          </a:p>
        </p:txBody>
      </p:sp>
      <p:sp>
        <p:nvSpPr>
          <p:cNvPr id="4" name="מציין מיקום טקסט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425A629E-C747-41FE-A27D-AD3FDDD51E71}" type="datetimeFigureOut">
              <a:rPr lang="he-IL" smtClean="0"/>
              <a:pPr>
                <a:defRPr/>
              </a:pPr>
              <a:t>ט"ז/אב/תש"ף</a:t>
            </a:fld>
            <a:endParaRPr lang="he-IL" dirty="0"/>
          </a:p>
        </p:txBody>
      </p:sp>
      <p:sp>
        <p:nvSpPr>
          <p:cNvPr id="6" name="מציין מיקום של כותרת תחתונה 5"/>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7" name="מציין מיקום של מספר שקופית 6"/>
          <p:cNvSpPr>
            <a:spLocks noGrp="1"/>
          </p:cNvSpPr>
          <p:nvPr>
            <p:ph type="sldNum" sz="quarter" idx="12"/>
          </p:nvPr>
        </p:nvSpPr>
        <p:spPr/>
        <p:txBody>
          <a:bodyPr/>
          <a:lstStyle>
            <a:lvl1pPr>
              <a:defRPr>
                <a:latin typeface="Calibri" panose="020F0502020204030204" pitchFamily="34" charset="0"/>
              </a:defRPr>
            </a:lvl1pPr>
          </a:lstStyle>
          <a:p>
            <a:fld id="{9E7AD217-A0E3-41F9-A1F0-A25659248B59}" type="slidenum">
              <a:rPr lang="he-IL" altLang="he-IL" smtClean="0"/>
              <a:pPr/>
              <a:t>‹#›</a:t>
            </a:fld>
            <a:endParaRPr lang="he-IL" altLang="he-IL" dirty="0"/>
          </a:p>
        </p:txBody>
      </p:sp>
    </p:spTree>
    <p:extLst>
      <p:ext uri="{BB962C8B-B14F-4D97-AF65-F5344CB8AC3E}">
        <p14:creationId xmlns:p14="http://schemas.microsoft.com/office/powerpoint/2010/main" val="350826528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CA940269-9CAC-42BF-89F1-1BEFE87FEB1D}" type="datetimeFigureOut">
              <a:rPr lang="he-IL" smtClean="0"/>
              <a:pPr>
                <a:defRPr/>
              </a:pPr>
              <a:t>ט"ז/אב/תש"ף</a:t>
            </a:fld>
            <a:endParaRPr lang="he-IL" dirty="0"/>
          </a:p>
        </p:txBody>
      </p:sp>
      <p:sp>
        <p:nvSpPr>
          <p:cNvPr id="5" name="מציין מיקום של כותרת תחתונה 4"/>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6" name="מציין מיקום של מספר שקופית 5"/>
          <p:cNvSpPr>
            <a:spLocks noGrp="1"/>
          </p:cNvSpPr>
          <p:nvPr>
            <p:ph type="sldNum" sz="quarter" idx="12"/>
          </p:nvPr>
        </p:nvSpPr>
        <p:spPr/>
        <p:txBody>
          <a:bodyPr/>
          <a:lstStyle>
            <a:lvl1pPr>
              <a:defRPr>
                <a:latin typeface="Calibri" panose="020F0502020204030204" pitchFamily="34" charset="0"/>
              </a:defRPr>
            </a:lvl1pPr>
          </a:lstStyle>
          <a:p>
            <a:fld id="{75825EBD-2AA3-4BDC-A5F7-8C83FDD30158}" type="slidenum">
              <a:rPr lang="he-IL" altLang="he-IL" smtClean="0"/>
              <a:pPr/>
              <a:t>‹#›</a:t>
            </a:fld>
            <a:endParaRPr lang="he-IL" altLang="he-IL" dirty="0"/>
          </a:p>
        </p:txBody>
      </p:sp>
    </p:spTree>
    <p:extLst>
      <p:ext uri="{BB962C8B-B14F-4D97-AF65-F5344CB8AC3E}">
        <p14:creationId xmlns:p14="http://schemas.microsoft.com/office/powerpoint/2010/main" val="16118028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839200" y="274669"/>
            <a:ext cx="27432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609600" y="274669"/>
            <a:ext cx="80264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6CC15F50-9F7E-437E-95FC-F8400F912E2F}" type="datetimeFigureOut">
              <a:rPr lang="he-IL" smtClean="0"/>
              <a:pPr>
                <a:defRPr/>
              </a:pPr>
              <a:t>ט"ז/אב/תש"ף</a:t>
            </a:fld>
            <a:endParaRPr lang="he-IL" dirty="0"/>
          </a:p>
        </p:txBody>
      </p:sp>
      <p:sp>
        <p:nvSpPr>
          <p:cNvPr id="5" name="מציין מיקום של כותרת תחתונה 4"/>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6" name="מציין מיקום של מספר שקופית 5"/>
          <p:cNvSpPr>
            <a:spLocks noGrp="1"/>
          </p:cNvSpPr>
          <p:nvPr>
            <p:ph type="sldNum" sz="quarter" idx="12"/>
          </p:nvPr>
        </p:nvSpPr>
        <p:spPr/>
        <p:txBody>
          <a:bodyPr/>
          <a:lstStyle>
            <a:lvl1pPr>
              <a:defRPr>
                <a:latin typeface="Calibri" panose="020F0502020204030204" pitchFamily="34" charset="0"/>
              </a:defRPr>
            </a:lvl1pPr>
          </a:lstStyle>
          <a:p>
            <a:fld id="{AD95F68F-8025-45DF-B9DD-314A06EA161C}" type="slidenum">
              <a:rPr lang="he-IL" altLang="he-IL" smtClean="0"/>
              <a:pPr/>
              <a:t>‹#›</a:t>
            </a:fld>
            <a:endParaRPr lang="he-IL" altLang="he-IL" dirty="0"/>
          </a:p>
        </p:txBody>
      </p:sp>
    </p:spTree>
    <p:extLst>
      <p:ext uri="{BB962C8B-B14F-4D97-AF65-F5344CB8AC3E}">
        <p14:creationId xmlns:p14="http://schemas.microsoft.com/office/powerpoint/2010/main" val="274423879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914400" y="2130442"/>
            <a:ext cx="103632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E2A169B8-6B8D-46C9-A876-0AEE39F28E1D}" type="datetimeFigureOut">
              <a:rPr lang="he-IL" smtClean="0"/>
              <a:pPr>
                <a:defRPr/>
              </a:pPr>
              <a:t>ט"ז/אב/תש"ף</a:t>
            </a:fld>
            <a:endParaRPr lang="he-IL" dirty="0"/>
          </a:p>
        </p:txBody>
      </p:sp>
      <p:sp>
        <p:nvSpPr>
          <p:cNvPr id="5" name="מציין מיקום של כותרת תחתונה 4"/>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6" name="מציין מיקום של מספר שקופית 5"/>
          <p:cNvSpPr>
            <a:spLocks noGrp="1"/>
          </p:cNvSpPr>
          <p:nvPr>
            <p:ph type="sldNum" sz="quarter" idx="12"/>
          </p:nvPr>
        </p:nvSpPr>
        <p:spPr/>
        <p:txBody>
          <a:bodyPr/>
          <a:lstStyle>
            <a:lvl1pPr>
              <a:defRPr>
                <a:latin typeface="Calibri" panose="020F0502020204030204" pitchFamily="34" charset="0"/>
              </a:defRPr>
            </a:lvl1pPr>
          </a:lstStyle>
          <a:p>
            <a:fld id="{537A28FB-EAF0-40E6-AD40-7D9E6691AC71}" type="slidenum">
              <a:rPr lang="he-IL" altLang="he-IL" smtClean="0"/>
              <a:pPr/>
              <a:t>‹#›</a:t>
            </a:fld>
            <a:endParaRPr lang="he-IL" altLang="he-IL" dirty="0"/>
          </a:p>
        </p:txBody>
      </p:sp>
    </p:spTree>
    <p:extLst>
      <p:ext uri="{BB962C8B-B14F-4D97-AF65-F5344CB8AC3E}">
        <p14:creationId xmlns:p14="http://schemas.microsoft.com/office/powerpoint/2010/main" val="72237118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4ACFE008-7AAC-4D7C-BDBB-1BC606626ACF}" type="datetimeFigureOut">
              <a:rPr lang="he-IL" smtClean="0"/>
              <a:pPr>
                <a:defRPr/>
              </a:pPr>
              <a:t>ט"ז/אב/תש"ף</a:t>
            </a:fld>
            <a:endParaRPr lang="he-IL" dirty="0"/>
          </a:p>
        </p:txBody>
      </p:sp>
      <p:sp>
        <p:nvSpPr>
          <p:cNvPr id="5" name="מציין מיקום של כותרת תחתונה 4"/>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6" name="מציין מיקום של מספר שקופית 5"/>
          <p:cNvSpPr>
            <a:spLocks noGrp="1"/>
          </p:cNvSpPr>
          <p:nvPr>
            <p:ph type="sldNum" sz="quarter" idx="12"/>
          </p:nvPr>
        </p:nvSpPr>
        <p:spPr/>
        <p:txBody>
          <a:bodyPr/>
          <a:lstStyle>
            <a:lvl1pPr>
              <a:defRPr>
                <a:latin typeface="Calibri" panose="020F0502020204030204" pitchFamily="34" charset="0"/>
              </a:defRPr>
            </a:lvl1pPr>
          </a:lstStyle>
          <a:p>
            <a:fld id="{7BA969FA-BE49-4563-9EDC-5103E40A4E3B}" type="slidenum">
              <a:rPr lang="he-IL" altLang="he-IL" smtClean="0"/>
              <a:pPr/>
              <a:t>‹#›</a:t>
            </a:fld>
            <a:endParaRPr lang="he-IL" altLang="he-IL" dirty="0"/>
          </a:p>
        </p:txBody>
      </p:sp>
    </p:spTree>
    <p:extLst>
      <p:ext uri="{BB962C8B-B14F-4D97-AF65-F5344CB8AC3E}">
        <p14:creationId xmlns:p14="http://schemas.microsoft.com/office/powerpoint/2010/main" val="203231286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963084" y="4406917"/>
            <a:ext cx="103632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5693BC89-0C30-420E-AD19-B3434919BEE8}" type="datetimeFigureOut">
              <a:rPr lang="he-IL" smtClean="0"/>
              <a:pPr>
                <a:defRPr/>
              </a:pPr>
              <a:t>ט"ז/אב/תש"ף</a:t>
            </a:fld>
            <a:endParaRPr lang="he-IL" dirty="0"/>
          </a:p>
        </p:txBody>
      </p:sp>
      <p:sp>
        <p:nvSpPr>
          <p:cNvPr id="5" name="מציין מיקום של כותרת תחתונה 4"/>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6" name="מציין מיקום של מספר שקופית 5"/>
          <p:cNvSpPr>
            <a:spLocks noGrp="1"/>
          </p:cNvSpPr>
          <p:nvPr>
            <p:ph type="sldNum" sz="quarter" idx="12"/>
          </p:nvPr>
        </p:nvSpPr>
        <p:spPr/>
        <p:txBody>
          <a:bodyPr/>
          <a:lstStyle>
            <a:lvl1pPr>
              <a:defRPr>
                <a:latin typeface="Calibri" panose="020F0502020204030204" pitchFamily="34" charset="0"/>
              </a:defRPr>
            </a:lvl1pPr>
          </a:lstStyle>
          <a:p>
            <a:fld id="{D45C5532-B3EF-4258-8220-D8193D95C05D}" type="slidenum">
              <a:rPr lang="he-IL" altLang="he-IL" smtClean="0"/>
              <a:pPr/>
              <a:t>‹#›</a:t>
            </a:fld>
            <a:endParaRPr lang="he-IL" altLang="he-IL" dirty="0"/>
          </a:p>
        </p:txBody>
      </p:sp>
    </p:spTree>
    <p:extLst>
      <p:ext uri="{BB962C8B-B14F-4D97-AF65-F5344CB8AC3E}">
        <p14:creationId xmlns:p14="http://schemas.microsoft.com/office/powerpoint/2010/main" val="395174079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00BF56AA-F692-433E-B5DC-D13DD7DA1345}" type="datetimeFigureOut">
              <a:rPr lang="he-IL" smtClean="0"/>
              <a:pPr>
                <a:defRPr/>
              </a:pPr>
              <a:t>ט"ז/אב/תש"ף</a:t>
            </a:fld>
            <a:endParaRPr lang="he-IL" dirty="0"/>
          </a:p>
        </p:txBody>
      </p:sp>
      <p:sp>
        <p:nvSpPr>
          <p:cNvPr id="6" name="מציין מיקום של כותרת תחתונה 5"/>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7" name="מציין מיקום של מספר שקופית 6"/>
          <p:cNvSpPr>
            <a:spLocks noGrp="1"/>
          </p:cNvSpPr>
          <p:nvPr>
            <p:ph type="sldNum" sz="quarter" idx="12"/>
          </p:nvPr>
        </p:nvSpPr>
        <p:spPr/>
        <p:txBody>
          <a:bodyPr/>
          <a:lstStyle>
            <a:lvl1pPr>
              <a:defRPr>
                <a:latin typeface="Calibri" panose="020F0502020204030204" pitchFamily="34" charset="0"/>
              </a:defRPr>
            </a:lvl1pPr>
          </a:lstStyle>
          <a:p>
            <a:fld id="{474A0981-306D-4550-8131-24F528892703}" type="slidenum">
              <a:rPr lang="he-IL" altLang="he-IL" smtClean="0"/>
              <a:pPr/>
              <a:t>‹#›</a:t>
            </a:fld>
            <a:endParaRPr lang="he-IL" altLang="he-IL" dirty="0"/>
          </a:p>
        </p:txBody>
      </p:sp>
    </p:spTree>
    <p:extLst>
      <p:ext uri="{BB962C8B-B14F-4D97-AF65-F5344CB8AC3E}">
        <p14:creationId xmlns:p14="http://schemas.microsoft.com/office/powerpoint/2010/main" val="30066679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9337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619337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64E4E5DB-EE19-420C-9DA9-73AF93387243}" type="datetimeFigureOut">
              <a:rPr lang="he-IL" smtClean="0"/>
              <a:pPr>
                <a:defRPr/>
              </a:pPr>
              <a:t>ט"ז/אב/תש"ף</a:t>
            </a:fld>
            <a:endParaRPr lang="he-IL" dirty="0"/>
          </a:p>
        </p:txBody>
      </p:sp>
      <p:sp>
        <p:nvSpPr>
          <p:cNvPr id="8" name="מציין מיקום של כותרת תחתונה 7"/>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9" name="מציין מיקום של מספר שקופית 8"/>
          <p:cNvSpPr>
            <a:spLocks noGrp="1"/>
          </p:cNvSpPr>
          <p:nvPr>
            <p:ph type="sldNum" sz="quarter" idx="12"/>
          </p:nvPr>
        </p:nvSpPr>
        <p:spPr/>
        <p:txBody>
          <a:bodyPr/>
          <a:lstStyle>
            <a:lvl1pPr>
              <a:defRPr>
                <a:latin typeface="Calibri" panose="020F0502020204030204" pitchFamily="34" charset="0"/>
              </a:defRPr>
            </a:lvl1pPr>
          </a:lstStyle>
          <a:p>
            <a:fld id="{750F3610-7E00-449F-B95C-5E8A79DE7295}" type="slidenum">
              <a:rPr lang="he-IL" altLang="he-IL" smtClean="0"/>
              <a:pPr/>
              <a:t>‹#›</a:t>
            </a:fld>
            <a:endParaRPr lang="he-IL" altLang="he-IL" dirty="0"/>
          </a:p>
        </p:txBody>
      </p:sp>
    </p:spTree>
    <p:extLst>
      <p:ext uri="{BB962C8B-B14F-4D97-AF65-F5344CB8AC3E}">
        <p14:creationId xmlns:p14="http://schemas.microsoft.com/office/powerpoint/2010/main" val="336420500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BBFB355E-23B1-41DE-A10D-AD45B5689612}" type="datetimeFigureOut">
              <a:rPr lang="he-IL" smtClean="0"/>
              <a:pPr>
                <a:defRPr/>
              </a:pPr>
              <a:t>ט"ז/אב/תש"ף</a:t>
            </a:fld>
            <a:endParaRPr lang="he-IL" dirty="0"/>
          </a:p>
        </p:txBody>
      </p:sp>
      <p:sp>
        <p:nvSpPr>
          <p:cNvPr id="4" name="מציין מיקום של כותרת תחתונה 3"/>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5" name="מציין מיקום של מספר שקופית 4"/>
          <p:cNvSpPr>
            <a:spLocks noGrp="1"/>
          </p:cNvSpPr>
          <p:nvPr>
            <p:ph type="sldNum" sz="quarter" idx="12"/>
          </p:nvPr>
        </p:nvSpPr>
        <p:spPr/>
        <p:txBody>
          <a:bodyPr/>
          <a:lstStyle>
            <a:lvl1pPr>
              <a:defRPr>
                <a:latin typeface="Calibri" panose="020F0502020204030204" pitchFamily="34" charset="0"/>
              </a:defRPr>
            </a:lvl1pPr>
          </a:lstStyle>
          <a:p>
            <a:fld id="{2167FD60-1725-4571-B782-AED867861066}" type="slidenum">
              <a:rPr lang="he-IL" altLang="he-IL" smtClean="0"/>
              <a:pPr/>
              <a:t>‹#›</a:t>
            </a:fld>
            <a:endParaRPr lang="he-IL" altLang="he-IL" dirty="0"/>
          </a:p>
        </p:txBody>
      </p:sp>
    </p:spTree>
    <p:extLst>
      <p:ext uri="{BB962C8B-B14F-4D97-AF65-F5344CB8AC3E}">
        <p14:creationId xmlns:p14="http://schemas.microsoft.com/office/powerpoint/2010/main" val="62164381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616F0B43-93DF-4A9F-A39F-A0CE6C8F8049}" type="datetimeFigureOut">
              <a:rPr lang="he-IL" smtClean="0"/>
              <a:pPr>
                <a:defRPr/>
              </a:pPr>
              <a:t>ט"ז/אב/תש"ף</a:t>
            </a:fld>
            <a:endParaRPr lang="he-IL" dirty="0"/>
          </a:p>
        </p:txBody>
      </p:sp>
      <p:sp>
        <p:nvSpPr>
          <p:cNvPr id="3" name="מציין מיקום של כותרת תחתונה 2"/>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4" name="מציין מיקום של מספר שקופית 3"/>
          <p:cNvSpPr>
            <a:spLocks noGrp="1"/>
          </p:cNvSpPr>
          <p:nvPr>
            <p:ph type="sldNum" sz="quarter" idx="12"/>
          </p:nvPr>
        </p:nvSpPr>
        <p:spPr/>
        <p:txBody>
          <a:bodyPr/>
          <a:lstStyle>
            <a:lvl1pPr>
              <a:defRPr>
                <a:latin typeface="Calibri" panose="020F0502020204030204" pitchFamily="34" charset="0"/>
              </a:defRPr>
            </a:lvl1pPr>
          </a:lstStyle>
          <a:p>
            <a:fld id="{72BB5C80-4055-4F43-97C7-CCD51E338155}" type="slidenum">
              <a:rPr lang="he-IL" altLang="he-IL" smtClean="0"/>
              <a:pPr/>
              <a:t>‹#›</a:t>
            </a:fld>
            <a:endParaRPr lang="he-IL" altLang="he-IL" dirty="0"/>
          </a:p>
        </p:txBody>
      </p:sp>
    </p:spTree>
    <p:extLst>
      <p:ext uri="{BB962C8B-B14F-4D97-AF65-F5344CB8AC3E}">
        <p14:creationId xmlns:p14="http://schemas.microsoft.com/office/powerpoint/2010/main" val="255480326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09603" y="273050"/>
            <a:ext cx="4011084"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4766733" y="27306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27745362-D5F3-4912-A813-6F856372FE85}" type="datetimeFigureOut">
              <a:rPr lang="he-IL" smtClean="0"/>
              <a:pPr>
                <a:defRPr/>
              </a:pPr>
              <a:t>ט"ז/אב/תש"ף</a:t>
            </a:fld>
            <a:endParaRPr lang="he-IL" dirty="0"/>
          </a:p>
        </p:txBody>
      </p:sp>
      <p:sp>
        <p:nvSpPr>
          <p:cNvPr id="6" name="מציין מיקום של כותרת תחתונה 5"/>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7" name="מציין מיקום של מספר שקופית 6"/>
          <p:cNvSpPr>
            <a:spLocks noGrp="1"/>
          </p:cNvSpPr>
          <p:nvPr>
            <p:ph type="sldNum" sz="quarter" idx="12"/>
          </p:nvPr>
        </p:nvSpPr>
        <p:spPr/>
        <p:txBody>
          <a:bodyPr/>
          <a:lstStyle>
            <a:lvl1pPr>
              <a:defRPr>
                <a:latin typeface="Calibri" panose="020F0502020204030204" pitchFamily="34" charset="0"/>
              </a:defRPr>
            </a:lvl1pPr>
          </a:lstStyle>
          <a:p>
            <a:fld id="{4AC1FA6F-C731-49C2-B83C-839C5111BD52}" type="slidenum">
              <a:rPr lang="he-IL" altLang="he-IL" smtClean="0"/>
              <a:pPr/>
              <a:t>‹#›</a:t>
            </a:fld>
            <a:endParaRPr lang="he-IL" altLang="he-IL" dirty="0"/>
          </a:p>
        </p:txBody>
      </p:sp>
    </p:spTree>
    <p:extLst>
      <p:ext uri="{BB962C8B-B14F-4D97-AF65-F5344CB8AC3E}">
        <p14:creationId xmlns:p14="http://schemas.microsoft.com/office/powerpoint/2010/main" val="59781762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2389717" y="4800600"/>
            <a:ext cx="73152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2389717" y="612775"/>
            <a:ext cx="73152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smtClean="0"/>
          </a:p>
        </p:txBody>
      </p:sp>
      <p:sp>
        <p:nvSpPr>
          <p:cNvPr id="4" name="מציין מיקום טקסט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3F5031DA-E1C5-4CDD-BFFD-7C00CBD40D36}" type="datetimeFigureOut">
              <a:rPr lang="he-IL" smtClean="0"/>
              <a:pPr>
                <a:defRPr/>
              </a:pPr>
              <a:t>ט"ז/אב/תש"ף</a:t>
            </a:fld>
            <a:endParaRPr lang="he-IL" dirty="0"/>
          </a:p>
        </p:txBody>
      </p:sp>
      <p:sp>
        <p:nvSpPr>
          <p:cNvPr id="6" name="מציין מיקום של כותרת תחתונה 5"/>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7" name="מציין מיקום של מספר שקופית 6"/>
          <p:cNvSpPr>
            <a:spLocks noGrp="1"/>
          </p:cNvSpPr>
          <p:nvPr>
            <p:ph type="sldNum" sz="quarter" idx="12"/>
          </p:nvPr>
        </p:nvSpPr>
        <p:spPr/>
        <p:txBody>
          <a:bodyPr/>
          <a:lstStyle>
            <a:lvl1pPr>
              <a:defRPr>
                <a:latin typeface="Calibri" panose="020F0502020204030204" pitchFamily="34" charset="0"/>
              </a:defRPr>
            </a:lvl1pPr>
          </a:lstStyle>
          <a:p>
            <a:fld id="{5ED9074E-BDCC-413E-B864-BA333399DB4E}" type="slidenum">
              <a:rPr lang="he-IL" altLang="he-IL" smtClean="0"/>
              <a:pPr/>
              <a:t>‹#›</a:t>
            </a:fld>
            <a:endParaRPr lang="he-IL" altLang="he-IL" dirty="0"/>
          </a:p>
        </p:txBody>
      </p:sp>
    </p:spTree>
    <p:extLst>
      <p:ext uri="{BB962C8B-B14F-4D97-AF65-F5344CB8AC3E}">
        <p14:creationId xmlns:p14="http://schemas.microsoft.com/office/powerpoint/2010/main" val="219026496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727A6685-A047-448E-B6FA-E0650507ECFF}" type="datetimeFigureOut">
              <a:rPr lang="he-IL" smtClean="0"/>
              <a:pPr>
                <a:defRPr/>
              </a:pPr>
              <a:t>ט"ז/אב/תש"ף</a:t>
            </a:fld>
            <a:endParaRPr lang="he-IL" dirty="0"/>
          </a:p>
        </p:txBody>
      </p:sp>
      <p:sp>
        <p:nvSpPr>
          <p:cNvPr id="5" name="מציין מיקום של כותרת תחתונה 4"/>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6" name="מציין מיקום של מספר שקופית 5"/>
          <p:cNvSpPr>
            <a:spLocks noGrp="1"/>
          </p:cNvSpPr>
          <p:nvPr>
            <p:ph type="sldNum" sz="quarter" idx="12"/>
          </p:nvPr>
        </p:nvSpPr>
        <p:spPr/>
        <p:txBody>
          <a:bodyPr/>
          <a:lstStyle>
            <a:lvl1pPr>
              <a:defRPr>
                <a:latin typeface="Calibri" panose="020F0502020204030204" pitchFamily="34" charset="0"/>
              </a:defRPr>
            </a:lvl1pPr>
          </a:lstStyle>
          <a:p>
            <a:fld id="{FACEF10D-831F-4E26-94C8-AF920358508F}" type="slidenum">
              <a:rPr lang="he-IL" altLang="he-IL" smtClean="0"/>
              <a:pPr/>
              <a:t>‹#›</a:t>
            </a:fld>
            <a:endParaRPr lang="he-IL" altLang="he-IL" dirty="0"/>
          </a:p>
        </p:txBody>
      </p:sp>
    </p:spTree>
    <p:extLst>
      <p:ext uri="{BB962C8B-B14F-4D97-AF65-F5344CB8AC3E}">
        <p14:creationId xmlns:p14="http://schemas.microsoft.com/office/powerpoint/2010/main" val="175904546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839200" y="274655"/>
            <a:ext cx="27432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609600" y="274655"/>
            <a:ext cx="80264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2E0D273F-8B84-4255-905A-1D4E5DF91C9F}" type="datetimeFigureOut">
              <a:rPr lang="he-IL" smtClean="0"/>
              <a:pPr>
                <a:defRPr/>
              </a:pPr>
              <a:t>ט"ז/אב/תש"ף</a:t>
            </a:fld>
            <a:endParaRPr lang="he-IL" dirty="0"/>
          </a:p>
        </p:txBody>
      </p:sp>
      <p:sp>
        <p:nvSpPr>
          <p:cNvPr id="5" name="מציין מיקום של כותרת תחתונה 4"/>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6" name="מציין מיקום של מספר שקופית 5"/>
          <p:cNvSpPr>
            <a:spLocks noGrp="1"/>
          </p:cNvSpPr>
          <p:nvPr>
            <p:ph type="sldNum" sz="quarter" idx="12"/>
          </p:nvPr>
        </p:nvSpPr>
        <p:spPr/>
        <p:txBody>
          <a:bodyPr/>
          <a:lstStyle>
            <a:lvl1pPr>
              <a:defRPr>
                <a:latin typeface="Calibri" panose="020F0502020204030204" pitchFamily="34" charset="0"/>
              </a:defRPr>
            </a:lvl1pPr>
          </a:lstStyle>
          <a:p>
            <a:fld id="{002DF1F4-3A92-450D-B019-B61D33E0F65D}" type="slidenum">
              <a:rPr lang="he-IL" altLang="he-IL" smtClean="0"/>
              <a:pPr/>
              <a:t>‹#›</a:t>
            </a:fld>
            <a:endParaRPr lang="he-IL" altLang="he-IL" dirty="0"/>
          </a:p>
        </p:txBody>
      </p:sp>
    </p:spTree>
    <p:extLst>
      <p:ext uri="{BB962C8B-B14F-4D97-AF65-F5344CB8AC3E}">
        <p14:creationId xmlns:p14="http://schemas.microsoft.com/office/powerpoint/2010/main" val="306312109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914400" y="2130426"/>
            <a:ext cx="103632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A66B7464-793F-4AED-8A7A-3208844CD44D}" type="datetimeFigureOut">
              <a:rPr lang="he-IL" smtClean="0"/>
              <a:pPr>
                <a:defRPr/>
              </a:pPr>
              <a:t>ט"ז/אב/תש"ף</a:t>
            </a:fld>
            <a:endParaRPr lang="he-IL" dirty="0"/>
          </a:p>
        </p:txBody>
      </p:sp>
      <p:sp>
        <p:nvSpPr>
          <p:cNvPr id="5" name="מציין מיקום של כותרת תחתונה 4"/>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6" name="מציין מיקום של מספר שקופית 5"/>
          <p:cNvSpPr>
            <a:spLocks noGrp="1"/>
          </p:cNvSpPr>
          <p:nvPr>
            <p:ph type="sldNum" sz="quarter" idx="12"/>
          </p:nvPr>
        </p:nvSpPr>
        <p:spPr/>
        <p:txBody>
          <a:bodyPr/>
          <a:lstStyle>
            <a:lvl1pPr>
              <a:defRPr>
                <a:latin typeface="Calibri" panose="020F0502020204030204" pitchFamily="34" charset="0"/>
              </a:defRPr>
            </a:lvl1pPr>
          </a:lstStyle>
          <a:p>
            <a:fld id="{2B15A12C-E079-4B64-AF22-3608D9377229}" type="slidenum">
              <a:rPr lang="he-IL" altLang="he-IL" smtClean="0"/>
              <a:pPr/>
              <a:t>‹#›</a:t>
            </a:fld>
            <a:endParaRPr lang="he-IL" altLang="he-IL" dirty="0"/>
          </a:p>
        </p:txBody>
      </p:sp>
    </p:spTree>
    <p:extLst>
      <p:ext uri="{BB962C8B-B14F-4D97-AF65-F5344CB8AC3E}">
        <p14:creationId xmlns:p14="http://schemas.microsoft.com/office/powerpoint/2010/main" val="83608874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4522F8FF-66E4-4007-9679-DCF629535886}" type="datetimeFigureOut">
              <a:rPr lang="he-IL" smtClean="0"/>
              <a:pPr>
                <a:defRPr/>
              </a:pPr>
              <a:t>ט"ז/אב/תש"ף</a:t>
            </a:fld>
            <a:endParaRPr lang="he-IL" dirty="0"/>
          </a:p>
        </p:txBody>
      </p:sp>
      <p:sp>
        <p:nvSpPr>
          <p:cNvPr id="5" name="מציין מיקום של כותרת תחתונה 4"/>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6" name="מציין מיקום של מספר שקופית 5"/>
          <p:cNvSpPr>
            <a:spLocks noGrp="1"/>
          </p:cNvSpPr>
          <p:nvPr>
            <p:ph type="sldNum" sz="quarter" idx="12"/>
          </p:nvPr>
        </p:nvSpPr>
        <p:spPr/>
        <p:txBody>
          <a:bodyPr/>
          <a:lstStyle>
            <a:lvl1pPr>
              <a:defRPr>
                <a:latin typeface="Calibri" panose="020F0502020204030204" pitchFamily="34" charset="0"/>
              </a:defRPr>
            </a:lvl1pPr>
          </a:lstStyle>
          <a:p>
            <a:fld id="{76DD11FF-5033-4CAF-9A55-5ACE43C79635}" type="slidenum">
              <a:rPr lang="he-IL" altLang="he-IL" smtClean="0"/>
              <a:pPr/>
              <a:t>‹#›</a:t>
            </a:fld>
            <a:endParaRPr lang="he-IL" altLang="he-IL" dirty="0"/>
          </a:p>
        </p:txBody>
      </p:sp>
    </p:spTree>
    <p:extLst>
      <p:ext uri="{BB962C8B-B14F-4D97-AF65-F5344CB8AC3E}">
        <p14:creationId xmlns:p14="http://schemas.microsoft.com/office/powerpoint/2010/main" val="337494836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963084" y="4406901"/>
            <a:ext cx="103632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3BB81E5B-2FCD-4524-A7ED-F727F8D56CD4}" type="datetimeFigureOut">
              <a:rPr lang="he-IL" smtClean="0"/>
              <a:pPr>
                <a:defRPr/>
              </a:pPr>
              <a:t>ט"ז/אב/תש"ף</a:t>
            </a:fld>
            <a:endParaRPr lang="he-IL" dirty="0"/>
          </a:p>
        </p:txBody>
      </p:sp>
      <p:sp>
        <p:nvSpPr>
          <p:cNvPr id="5" name="מציין מיקום של כותרת תחתונה 4"/>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6" name="מציין מיקום של מספר שקופית 5"/>
          <p:cNvSpPr>
            <a:spLocks noGrp="1"/>
          </p:cNvSpPr>
          <p:nvPr>
            <p:ph type="sldNum" sz="quarter" idx="12"/>
          </p:nvPr>
        </p:nvSpPr>
        <p:spPr/>
        <p:txBody>
          <a:bodyPr/>
          <a:lstStyle>
            <a:lvl1pPr>
              <a:defRPr>
                <a:latin typeface="Calibri" panose="020F0502020204030204" pitchFamily="34" charset="0"/>
              </a:defRPr>
            </a:lvl1pPr>
          </a:lstStyle>
          <a:p>
            <a:fld id="{39CC47CF-EA6E-4533-BA4B-07D7C53E809A}" type="slidenum">
              <a:rPr lang="he-IL" altLang="he-IL" smtClean="0"/>
              <a:pPr/>
              <a:t>‹#›</a:t>
            </a:fld>
            <a:endParaRPr lang="he-IL" altLang="he-IL" dirty="0"/>
          </a:p>
        </p:txBody>
      </p:sp>
    </p:spTree>
    <p:extLst>
      <p:ext uri="{BB962C8B-B14F-4D97-AF65-F5344CB8AC3E}">
        <p14:creationId xmlns:p14="http://schemas.microsoft.com/office/powerpoint/2010/main" val="17475614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12BF4B7A-AC48-4B3D-8D34-ED99A5003B65}" type="datetimeFigureOut">
              <a:rPr lang="he-IL" smtClean="0"/>
              <a:pPr>
                <a:defRPr/>
              </a:pPr>
              <a:t>ט"ז/אב/תש"ף</a:t>
            </a:fld>
            <a:endParaRPr lang="he-IL" dirty="0"/>
          </a:p>
        </p:txBody>
      </p:sp>
      <p:sp>
        <p:nvSpPr>
          <p:cNvPr id="6" name="מציין מיקום של כותרת תחתונה 5"/>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7" name="מציין מיקום של מספר שקופית 6"/>
          <p:cNvSpPr>
            <a:spLocks noGrp="1"/>
          </p:cNvSpPr>
          <p:nvPr>
            <p:ph type="sldNum" sz="quarter" idx="12"/>
          </p:nvPr>
        </p:nvSpPr>
        <p:spPr/>
        <p:txBody>
          <a:bodyPr/>
          <a:lstStyle>
            <a:lvl1pPr>
              <a:defRPr>
                <a:latin typeface="Calibri" panose="020F0502020204030204" pitchFamily="34" charset="0"/>
              </a:defRPr>
            </a:lvl1pPr>
          </a:lstStyle>
          <a:p>
            <a:fld id="{3B99F14F-E1C4-4438-9013-4008F770D00C}" type="slidenum">
              <a:rPr lang="he-IL" altLang="he-IL" smtClean="0"/>
              <a:pPr/>
              <a:t>‹#›</a:t>
            </a:fld>
            <a:endParaRPr lang="he-IL" altLang="he-IL" dirty="0"/>
          </a:p>
        </p:txBody>
      </p:sp>
    </p:spTree>
    <p:extLst>
      <p:ext uri="{BB962C8B-B14F-4D97-AF65-F5344CB8AC3E}">
        <p14:creationId xmlns:p14="http://schemas.microsoft.com/office/powerpoint/2010/main" val="14280513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546266F7-54EB-4646-B8BC-20CAF10A3D52}" type="datetimeFigureOut">
              <a:rPr lang="he-IL" smtClean="0"/>
              <a:pPr>
                <a:defRPr/>
              </a:pPr>
              <a:t>ט"ז/אב/תש"ף</a:t>
            </a:fld>
            <a:endParaRPr lang="he-IL" dirty="0"/>
          </a:p>
        </p:txBody>
      </p:sp>
      <p:sp>
        <p:nvSpPr>
          <p:cNvPr id="8" name="מציין מיקום של כותרת תחתונה 7"/>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9" name="מציין מיקום של מספר שקופית 8"/>
          <p:cNvSpPr>
            <a:spLocks noGrp="1"/>
          </p:cNvSpPr>
          <p:nvPr>
            <p:ph type="sldNum" sz="quarter" idx="12"/>
          </p:nvPr>
        </p:nvSpPr>
        <p:spPr/>
        <p:txBody>
          <a:bodyPr/>
          <a:lstStyle>
            <a:lvl1pPr>
              <a:defRPr>
                <a:latin typeface="Calibri" panose="020F0502020204030204" pitchFamily="34" charset="0"/>
              </a:defRPr>
            </a:lvl1pPr>
          </a:lstStyle>
          <a:p>
            <a:fld id="{1457FE19-11B3-4663-8EB2-BE9D003FE104}" type="slidenum">
              <a:rPr lang="he-IL" altLang="he-IL" smtClean="0"/>
              <a:pPr/>
              <a:t>‹#›</a:t>
            </a:fld>
            <a:endParaRPr lang="he-IL" altLang="he-IL" dirty="0"/>
          </a:p>
        </p:txBody>
      </p:sp>
    </p:spTree>
    <p:extLst>
      <p:ext uri="{BB962C8B-B14F-4D97-AF65-F5344CB8AC3E}">
        <p14:creationId xmlns:p14="http://schemas.microsoft.com/office/powerpoint/2010/main" val="103988314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508604DD-86AB-4DCF-9792-66DFD662F106}" type="datetimeFigureOut">
              <a:rPr lang="he-IL" smtClean="0"/>
              <a:pPr>
                <a:defRPr/>
              </a:pPr>
              <a:t>ט"ז/אב/תש"ף</a:t>
            </a:fld>
            <a:endParaRPr lang="he-IL" dirty="0"/>
          </a:p>
        </p:txBody>
      </p:sp>
      <p:sp>
        <p:nvSpPr>
          <p:cNvPr id="4" name="מציין מיקום של כותרת תחתונה 3"/>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5" name="מציין מיקום של מספר שקופית 4"/>
          <p:cNvSpPr>
            <a:spLocks noGrp="1"/>
          </p:cNvSpPr>
          <p:nvPr>
            <p:ph type="sldNum" sz="quarter" idx="12"/>
          </p:nvPr>
        </p:nvSpPr>
        <p:spPr/>
        <p:txBody>
          <a:bodyPr/>
          <a:lstStyle>
            <a:lvl1pPr>
              <a:defRPr>
                <a:latin typeface="Calibri" panose="020F0502020204030204" pitchFamily="34" charset="0"/>
              </a:defRPr>
            </a:lvl1pPr>
          </a:lstStyle>
          <a:p>
            <a:fld id="{752083E0-10D4-4946-9133-155D52265590}" type="slidenum">
              <a:rPr lang="he-IL" altLang="he-IL" smtClean="0"/>
              <a:pPr/>
              <a:t>‹#›</a:t>
            </a:fld>
            <a:endParaRPr lang="he-IL" altLang="he-IL" dirty="0"/>
          </a:p>
        </p:txBody>
      </p:sp>
    </p:spTree>
    <p:extLst>
      <p:ext uri="{BB962C8B-B14F-4D97-AF65-F5344CB8AC3E}">
        <p14:creationId xmlns:p14="http://schemas.microsoft.com/office/powerpoint/2010/main" val="291953489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153ABBA5-29F1-41B2-B09D-606AAF78EC4C}" type="datetimeFigureOut">
              <a:rPr lang="he-IL" smtClean="0"/>
              <a:pPr>
                <a:defRPr/>
              </a:pPr>
              <a:t>ט"ז/אב/תש"ף</a:t>
            </a:fld>
            <a:endParaRPr lang="he-IL" dirty="0"/>
          </a:p>
        </p:txBody>
      </p:sp>
      <p:sp>
        <p:nvSpPr>
          <p:cNvPr id="3" name="מציין מיקום של כותרת תחתונה 2"/>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4" name="מציין מיקום של מספר שקופית 3"/>
          <p:cNvSpPr>
            <a:spLocks noGrp="1"/>
          </p:cNvSpPr>
          <p:nvPr>
            <p:ph type="sldNum" sz="quarter" idx="12"/>
          </p:nvPr>
        </p:nvSpPr>
        <p:spPr/>
        <p:txBody>
          <a:bodyPr/>
          <a:lstStyle>
            <a:lvl1pPr>
              <a:defRPr>
                <a:latin typeface="Calibri" panose="020F0502020204030204" pitchFamily="34" charset="0"/>
              </a:defRPr>
            </a:lvl1pPr>
          </a:lstStyle>
          <a:p>
            <a:fld id="{43395CD0-166C-4F23-A264-AFFC412A3B73}" type="slidenum">
              <a:rPr lang="he-IL" altLang="he-IL" smtClean="0"/>
              <a:pPr/>
              <a:t>‹#›</a:t>
            </a:fld>
            <a:endParaRPr lang="he-IL" altLang="he-IL" dirty="0"/>
          </a:p>
        </p:txBody>
      </p:sp>
    </p:spTree>
    <p:extLst>
      <p:ext uri="{BB962C8B-B14F-4D97-AF65-F5344CB8AC3E}">
        <p14:creationId xmlns:p14="http://schemas.microsoft.com/office/powerpoint/2010/main" val="76338383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09601" y="273050"/>
            <a:ext cx="4011084"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B561535F-9D06-45BA-881D-05226FBA0FDF}" type="datetimeFigureOut">
              <a:rPr lang="he-IL" smtClean="0"/>
              <a:pPr>
                <a:defRPr/>
              </a:pPr>
              <a:t>ט"ז/אב/תש"ף</a:t>
            </a:fld>
            <a:endParaRPr lang="he-IL" dirty="0"/>
          </a:p>
        </p:txBody>
      </p:sp>
      <p:sp>
        <p:nvSpPr>
          <p:cNvPr id="6" name="מציין מיקום של כותרת תחתונה 5"/>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7" name="מציין מיקום של מספר שקופית 6"/>
          <p:cNvSpPr>
            <a:spLocks noGrp="1"/>
          </p:cNvSpPr>
          <p:nvPr>
            <p:ph type="sldNum" sz="quarter" idx="12"/>
          </p:nvPr>
        </p:nvSpPr>
        <p:spPr/>
        <p:txBody>
          <a:bodyPr/>
          <a:lstStyle>
            <a:lvl1pPr>
              <a:defRPr>
                <a:latin typeface="Calibri" panose="020F0502020204030204" pitchFamily="34" charset="0"/>
              </a:defRPr>
            </a:lvl1pPr>
          </a:lstStyle>
          <a:p>
            <a:fld id="{335B3447-6EEC-4F5B-9C53-5BDC986BDF5B}" type="slidenum">
              <a:rPr lang="he-IL" altLang="he-IL" smtClean="0"/>
              <a:pPr/>
              <a:t>‹#›</a:t>
            </a:fld>
            <a:endParaRPr lang="he-IL" altLang="he-IL" dirty="0"/>
          </a:p>
        </p:txBody>
      </p:sp>
    </p:spTree>
    <p:extLst>
      <p:ext uri="{BB962C8B-B14F-4D97-AF65-F5344CB8AC3E}">
        <p14:creationId xmlns:p14="http://schemas.microsoft.com/office/powerpoint/2010/main" val="125925171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2389717" y="4800600"/>
            <a:ext cx="73152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2389717" y="612775"/>
            <a:ext cx="73152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smtClean="0"/>
          </a:p>
        </p:txBody>
      </p:sp>
      <p:sp>
        <p:nvSpPr>
          <p:cNvPr id="4" name="מציין מיקום טקסט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C88C4A90-2650-42E9-8D4E-7F2E2B00C57C}" type="datetimeFigureOut">
              <a:rPr lang="he-IL" smtClean="0"/>
              <a:pPr>
                <a:defRPr/>
              </a:pPr>
              <a:t>ט"ז/אב/תש"ף</a:t>
            </a:fld>
            <a:endParaRPr lang="he-IL" dirty="0"/>
          </a:p>
        </p:txBody>
      </p:sp>
      <p:sp>
        <p:nvSpPr>
          <p:cNvPr id="6" name="מציין מיקום של כותרת תחתונה 5"/>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7" name="מציין מיקום של מספר שקופית 6"/>
          <p:cNvSpPr>
            <a:spLocks noGrp="1"/>
          </p:cNvSpPr>
          <p:nvPr>
            <p:ph type="sldNum" sz="quarter" idx="12"/>
          </p:nvPr>
        </p:nvSpPr>
        <p:spPr/>
        <p:txBody>
          <a:bodyPr/>
          <a:lstStyle>
            <a:lvl1pPr>
              <a:defRPr>
                <a:latin typeface="Calibri" panose="020F0502020204030204" pitchFamily="34" charset="0"/>
              </a:defRPr>
            </a:lvl1pPr>
          </a:lstStyle>
          <a:p>
            <a:fld id="{DF06A939-0EFD-4043-8814-5FA530FF8564}" type="slidenum">
              <a:rPr lang="he-IL" altLang="he-IL" smtClean="0"/>
              <a:pPr/>
              <a:t>‹#›</a:t>
            </a:fld>
            <a:endParaRPr lang="he-IL" altLang="he-IL" dirty="0"/>
          </a:p>
        </p:txBody>
      </p:sp>
    </p:spTree>
    <p:extLst>
      <p:ext uri="{BB962C8B-B14F-4D97-AF65-F5344CB8AC3E}">
        <p14:creationId xmlns:p14="http://schemas.microsoft.com/office/powerpoint/2010/main" val="215931400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A076818F-443E-498B-8467-5A2FADEEB4EF}" type="datetimeFigureOut">
              <a:rPr lang="he-IL" smtClean="0"/>
              <a:pPr>
                <a:defRPr/>
              </a:pPr>
              <a:t>ט"ז/אב/תש"ף</a:t>
            </a:fld>
            <a:endParaRPr lang="he-IL" dirty="0"/>
          </a:p>
        </p:txBody>
      </p:sp>
      <p:sp>
        <p:nvSpPr>
          <p:cNvPr id="5" name="מציין מיקום של כותרת תחתונה 4"/>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6" name="מציין מיקום של מספר שקופית 5"/>
          <p:cNvSpPr>
            <a:spLocks noGrp="1"/>
          </p:cNvSpPr>
          <p:nvPr>
            <p:ph type="sldNum" sz="quarter" idx="12"/>
          </p:nvPr>
        </p:nvSpPr>
        <p:spPr/>
        <p:txBody>
          <a:bodyPr/>
          <a:lstStyle>
            <a:lvl1pPr>
              <a:defRPr>
                <a:latin typeface="Calibri" panose="020F0502020204030204" pitchFamily="34" charset="0"/>
              </a:defRPr>
            </a:lvl1pPr>
          </a:lstStyle>
          <a:p>
            <a:fld id="{57F6AA2E-ED82-42E6-BE6E-3344B4383F1D}" type="slidenum">
              <a:rPr lang="he-IL" altLang="he-IL" smtClean="0"/>
              <a:pPr/>
              <a:t>‹#›</a:t>
            </a:fld>
            <a:endParaRPr lang="he-IL" altLang="he-IL" dirty="0"/>
          </a:p>
        </p:txBody>
      </p:sp>
    </p:spTree>
    <p:extLst>
      <p:ext uri="{BB962C8B-B14F-4D97-AF65-F5344CB8AC3E}">
        <p14:creationId xmlns:p14="http://schemas.microsoft.com/office/powerpoint/2010/main" val="16856635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839200" y="274639"/>
            <a:ext cx="27432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609600" y="274639"/>
            <a:ext cx="80264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fld id="{038F0928-E676-44D9-938C-E5AB54E7D709}" type="datetimeFigureOut">
              <a:rPr lang="he-IL" smtClean="0"/>
              <a:pPr>
                <a:defRPr/>
              </a:pPr>
              <a:t>ט"ז/אב/תש"ף</a:t>
            </a:fld>
            <a:endParaRPr lang="he-IL" dirty="0"/>
          </a:p>
        </p:txBody>
      </p:sp>
      <p:sp>
        <p:nvSpPr>
          <p:cNvPr id="5" name="מציין מיקום של כותרת תחתונה 4"/>
          <p:cNvSpPr>
            <a:spLocks noGrp="1"/>
          </p:cNvSpPr>
          <p:nvPr>
            <p:ph type="ftr" sz="quarter" idx="11"/>
          </p:nvPr>
        </p:nvSpPr>
        <p:spPr/>
        <p:txBody>
          <a:bodyPr/>
          <a:lstStyle>
            <a:lvl1pPr fontAlgn="base">
              <a:spcBef>
                <a:spcPct val="0"/>
              </a:spcBef>
              <a:spcAft>
                <a:spcPct val="0"/>
              </a:spcAft>
              <a:defRPr>
                <a:latin typeface="Calibri" panose="020F0502020204030204" pitchFamily="34" charset="0"/>
                <a:cs typeface="Calibri" panose="020F0502020204030204" pitchFamily="34" charset="0"/>
              </a:defRPr>
            </a:lvl1pPr>
          </a:lstStyle>
          <a:p>
            <a:pPr>
              <a:defRPr/>
            </a:pPr>
            <a:endParaRPr lang="he-IL" dirty="0"/>
          </a:p>
        </p:txBody>
      </p:sp>
      <p:sp>
        <p:nvSpPr>
          <p:cNvPr id="6" name="מציין מיקום של מספר שקופית 5"/>
          <p:cNvSpPr>
            <a:spLocks noGrp="1"/>
          </p:cNvSpPr>
          <p:nvPr>
            <p:ph type="sldNum" sz="quarter" idx="12"/>
          </p:nvPr>
        </p:nvSpPr>
        <p:spPr/>
        <p:txBody>
          <a:bodyPr/>
          <a:lstStyle>
            <a:lvl1pPr>
              <a:defRPr>
                <a:latin typeface="Calibri" panose="020F0502020204030204" pitchFamily="34" charset="0"/>
              </a:defRPr>
            </a:lvl1pPr>
          </a:lstStyle>
          <a:p>
            <a:fld id="{592FB3A8-77D2-4079-8B5F-D872D6F3A89F}" type="slidenum">
              <a:rPr lang="he-IL" altLang="he-IL" smtClean="0"/>
              <a:pPr/>
              <a:t>‹#›</a:t>
            </a:fld>
            <a:endParaRPr lang="he-IL" altLang="he-IL" dirty="0"/>
          </a:p>
        </p:txBody>
      </p:sp>
    </p:spTree>
    <p:extLst>
      <p:ext uri="{BB962C8B-B14F-4D97-AF65-F5344CB8AC3E}">
        <p14:creationId xmlns:p14="http://schemas.microsoft.com/office/powerpoint/2010/main" val="2559317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theme" Target="../theme/theme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EBEB"/>
        </a:solidFill>
        <a:effectLst/>
      </p:bgPr>
    </p:bg>
    <p:spTree>
      <p:nvGrpSpPr>
        <p:cNvPr id="1" name=""/>
        <p:cNvGrpSpPr/>
        <p:nvPr/>
      </p:nvGrpSpPr>
      <p:grpSpPr>
        <a:xfrm>
          <a:off x="0" y="0"/>
          <a:ext cx="0" cy="0"/>
          <a:chOff x="0" y="0"/>
          <a:chExt cx="0" cy="0"/>
        </a:xfrm>
      </p:grpSpPr>
      <p:sp>
        <p:nvSpPr>
          <p:cNvPr id="1026" name="Google Shape;10;p24"/>
          <p:cNvSpPr txBox="1">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bodyPr>
          <a:lstStyle/>
          <a:p>
            <a:pPr lvl="0"/>
            <a:endParaRPr lang="en-US" altLang="he-IL" dirty="0" smtClean="0">
              <a:sym typeface="Arial" panose="020B0604020202020204" pitchFamily="34" charset="0"/>
            </a:endParaRPr>
          </a:p>
        </p:txBody>
      </p:sp>
      <p:sp>
        <p:nvSpPr>
          <p:cNvPr id="1027" name="Google Shape;11;p24"/>
          <p:cNvSpPr txBox="1">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p>
            <a:pPr lvl="0"/>
            <a:endParaRPr lang="en-US" altLang="he-IL" dirty="0"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5202" r:id="rId1"/>
    <p:sldLayoutId id="2147485203" r:id="rId2"/>
    <p:sldLayoutId id="2147485204" r:id="rId3"/>
    <p:sldLayoutId id="2147485205" r:id="rId4"/>
    <p:sldLayoutId id="2147485206" r:id="rId5"/>
    <p:sldLayoutId id="2147485207" r:id="rId6"/>
    <p:sldLayoutId id="2147485208" r:id="rId7"/>
    <p:sldLayoutId id="2147485209" r:id="rId8"/>
    <p:sldLayoutId id="2147485210" r:id="rId9"/>
    <p:sldLayoutId id="2147485211" r:id="rId10"/>
    <p:sldLayoutId id="2147485212" r:id="rId11"/>
    <p:sldLayoutId id="2147485213" r:id="rId12"/>
    <p:sldLayoutId id="2147485214" r:id="rId13"/>
    <p:sldLayoutId id="2147485215" r:id="rId14"/>
    <p:sldLayoutId id="2147485216" r:id="rId15"/>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Calibri" panose="020F0502020204030204" pitchFamily="34" charset="0"/>
          <a:ea typeface="Calibri" panose="020F0502020204030204" pitchFamily="34" charset="0"/>
          <a:cs typeface="Calibri" panose="020F0502020204030204" pitchFamily="34" charset="0"/>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L="342900" indent="-3429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Calibri" panose="020F0502020204030204" pitchFamily="34" charset="0"/>
          <a:ea typeface="Calibri" panose="020F0502020204030204" pitchFamily="34" charset="0"/>
          <a:cs typeface="Calibri" panose="020F0502020204030204" pitchFamily="34" charset="0"/>
          <a:sym typeface="Arial" panose="020B0604020202020204" pitchFamily="34" charset="0"/>
        </a:defRPr>
      </a:lvl1pPr>
      <a:lvl2pPr marL="742950" lvl="1" indent="-2857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marL="1143000" lvl="2"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marL="1600200" lvl="3"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marL="2057400" lvl="4"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מציין מיקום של כותרת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he-IL" altLang="he-IL" dirty="0" smtClean="0"/>
              <a:t>לחץ כדי לערוך סגנון כותרת של תבנית בסיס</a:t>
            </a:r>
          </a:p>
        </p:txBody>
      </p:sp>
      <p:sp>
        <p:nvSpPr>
          <p:cNvPr id="2051" name="מציין מיקום טקסט 2"/>
          <p:cNvSpPr>
            <a:spLocks noGrp="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he-IL" altLang="he-IL" dirty="0" smtClean="0"/>
              <a:t>לחץ כדי לערוך סגנונות טקסט של תבנית בסיס</a:t>
            </a:r>
          </a:p>
          <a:p>
            <a:pPr lvl="1"/>
            <a:r>
              <a:rPr lang="he-IL" altLang="he-IL" dirty="0" smtClean="0"/>
              <a:t>רמה שנייה</a:t>
            </a:r>
          </a:p>
          <a:p>
            <a:pPr lvl="2"/>
            <a:r>
              <a:rPr lang="he-IL" altLang="he-IL" dirty="0" smtClean="0"/>
              <a:t>רמה שלישית</a:t>
            </a:r>
          </a:p>
          <a:p>
            <a:pPr lvl="3"/>
            <a:r>
              <a:rPr lang="he-IL" altLang="he-IL" dirty="0" smtClean="0"/>
              <a:t>רמה רביעית</a:t>
            </a:r>
          </a:p>
          <a:p>
            <a:pPr lvl="4"/>
            <a:r>
              <a:rPr lang="he-IL" altLang="he-IL" dirty="0" smtClean="0"/>
              <a:t>רמה חמישית</a:t>
            </a:r>
          </a:p>
        </p:txBody>
      </p:sp>
      <p:sp>
        <p:nvSpPr>
          <p:cNvPr id="4" name="מציין מיקום של תאריך 3"/>
          <p:cNvSpPr>
            <a:spLocks noGrp="1"/>
          </p:cNvSpPr>
          <p:nvPr>
            <p:ph type="dt" sz="half" idx="2"/>
          </p:nvPr>
        </p:nvSpPr>
        <p:spPr>
          <a:xfrm>
            <a:off x="8737600" y="6356350"/>
            <a:ext cx="2844800" cy="365125"/>
          </a:xfrm>
          <a:prstGeom prst="rect">
            <a:avLst/>
          </a:prstGeom>
        </p:spPr>
        <p:txBody>
          <a:bodyPr vert="horz" lIns="91440" tIns="45720" rIns="91440" bIns="45720" rtlCol="1" anchor="ctr"/>
          <a:lstStyle>
            <a:lvl1pPr algn="r" rtl="1" eaLnBrk="1" fontAlgn="auto" hangingPunct="1">
              <a:spcBef>
                <a:spcPts val="0"/>
              </a:spcBef>
              <a:spcAft>
                <a:spcPts val="0"/>
              </a:spcAft>
              <a:defRPr sz="1200">
                <a:solidFill>
                  <a:prstClr val="black">
                    <a:tint val="75000"/>
                  </a:prstClr>
                </a:solidFill>
                <a:latin typeface="Calibri"/>
                <a:cs typeface="Calibri" panose="020F0502020204030204" pitchFamily="34" charset="0"/>
                <a:sym typeface="Arial" pitchFamily="34" charset="0"/>
              </a:defRPr>
            </a:lvl1pPr>
          </a:lstStyle>
          <a:p>
            <a:pPr>
              <a:defRPr/>
            </a:pPr>
            <a:fld id="{69850D73-16EF-45DF-B953-24D6DE8781AE}" type="datetimeFigureOut">
              <a:rPr lang="he-IL" smtClean="0"/>
              <a:pPr>
                <a:defRPr/>
              </a:pPr>
              <a:t>ט"ז/אב/תש"ף</a:t>
            </a:fld>
            <a:endParaRPr lang="he-IL" dirty="0"/>
          </a:p>
        </p:txBody>
      </p:sp>
      <p:sp>
        <p:nvSpPr>
          <p:cNvPr id="5" name="מציין מיקום של כותרת תחתונה 4"/>
          <p:cNvSpPr>
            <a:spLocks noGrp="1"/>
          </p:cNvSpPr>
          <p:nvPr>
            <p:ph type="ftr" sz="quarter" idx="3"/>
          </p:nvPr>
        </p:nvSpPr>
        <p:spPr>
          <a:xfrm>
            <a:off x="4165600" y="6356350"/>
            <a:ext cx="3860800" cy="365125"/>
          </a:xfrm>
          <a:prstGeom prst="rect">
            <a:avLst/>
          </a:prstGeom>
        </p:spPr>
        <p:txBody>
          <a:bodyPr vert="horz" lIns="91440" tIns="45720" rIns="91440" bIns="45720" rtlCol="1" anchor="ctr"/>
          <a:lstStyle>
            <a:lvl1pPr algn="ctr" rtl="1" eaLnBrk="1" fontAlgn="auto" hangingPunct="1">
              <a:spcBef>
                <a:spcPts val="0"/>
              </a:spcBef>
              <a:spcAft>
                <a:spcPts val="0"/>
              </a:spcAft>
              <a:defRPr sz="1200">
                <a:solidFill>
                  <a:prstClr val="black">
                    <a:tint val="75000"/>
                  </a:prstClr>
                </a:solidFill>
                <a:latin typeface="Calibri"/>
                <a:cs typeface="Calibri" panose="020F0502020204030204" pitchFamily="34" charset="0"/>
                <a:sym typeface="Arial" pitchFamily="34" charset="0"/>
              </a:defRPr>
            </a:lvl1pPr>
          </a:lstStyle>
          <a:p>
            <a:pPr>
              <a:defRPr/>
            </a:pPr>
            <a:endParaRPr lang="he-IL" dirty="0"/>
          </a:p>
        </p:txBody>
      </p:sp>
      <p:sp>
        <p:nvSpPr>
          <p:cNvPr id="6" name="מציין מיקום של מספר שקופית 5"/>
          <p:cNvSpPr>
            <a:spLocks noGrp="1"/>
          </p:cNvSpPr>
          <p:nvPr>
            <p:ph type="sldNum" sz="quarter" idx="4"/>
          </p:nvPr>
        </p:nvSpPr>
        <p:spPr>
          <a:xfrm>
            <a:off x="609600" y="6356350"/>
            <a:ext cx="2844800" cy="365125"/>
          </a:xfrm>
          <a:prstGeom prst="rect">
            <a:avLst/>
          </a:prstGeom>
        </p:spPr>
        <p:txBody>
          <a:bodyPr vert="horz" wrap="square" lIns="91440" tIns="45720" rIns="91440" bIns="45720" numCol="1" anchor="ctr" anchorCtr="0" compatLnSpc="1">
            <a:prstTxWarp prst="textNoShape">
              <a:avLst/>
            </a:prstTxWarp>
          </a:bodyPr>
          <a:lstStyle>
            <a:lvl1pPr rtl="1" eaLnBrk="1" hangingPunct="1">
              <a:defRPr sz="1200">
                <a:solidFill>
                  <a:srgbClr val="898989"/>
                </a:solidFill>
                <a:latin typeface="Calibri" panose="020F0502020204030204" pitchFamily="34" charset="0"/>
                <a:cs typeface="Calibri" panose="020F0502020204030204" pitchFamily="34" charset="0"/>
              </a:defRPr>
            </a:lvl1pPr>
          </a:lstStyle>
          <a:p>
            <a:fld id="{3039C4EF-2EFD-43DF-BDAD-AEAC7E1D4307}" type="slidenum">
              <a:rPr lang="he-IL" altLang="he-IL" smtClean="0"/>
              <a:pPr/>
              <a:t>‹#›</a:t>
            </a:fld>
            <a:endParaRPr lang="he-IL" altLang="he-IL" dirty="0"/>
          </a:p>
        </p:txBody>
      </p:sp>
    </p:spTree>
  </p:cSld>
  <p:clrMap bg1="lt1" tx1="dk1" bg2="lt2" tx2="dk2" accent1="accent1" accent2="accent2" accent3="accent3" accent4="accent4" accent5="accent5" accent6="accent6" hlink="hlink" folHlink="folHlink"/>
  <p:sldLayoutIdLst>
    <p:sldLayoutId id="2147485217" r:id="rId1"/>
    <p:sldLayoutId id="2147485218" r:id="rId2"/>
    <p:sldLayoutId id="2147485219" r:id="rId3"/>
    <p:sldLayoutId id="2147485220" r:id="rId4"/>
    <p:sldLayoutId id="2147485221" r:id="rId5"/>
    <p:sldLayoutId id="2147485222" r:id="rId6"/>
    <p:sldLayoutId id="2147485223" r:id="rId7"/>
    <p:sldLayoutId id="2147485224" r:id="rId8"/>
    <p:sldLayoutId id="2147485225" r:id="rId9"/>
    <p:sldLayoutId id="2147485226" r:id="rId10"/>
    <p:sldLayoutId id="2147485227" r:id="rId11"/>
  </p:sldLayoutIdLst>
  <p:txStyles>
    <p:titleStyle>
      <a:lvl1pPr algn="ctr" rtl="1" eaLnBrk="0" fontAlgn="base" hangingPunct="0">
        <a:spcBef>
          <a:spcPct val="0"/>
        </a:spcBef>
        <a:spcAft>
          <a:spcPct val="0"/>
        </a:spcAft>
        <a:defRPr sz="4400" kern="1200">
          <a:solidFill>
            <a:schemeClr val="tx1"/>
          </a:solidFill>
          <a:latin typeface="+mj-lt"/>
          <a:ea typeface="+mj-ea"/>
          <a:cs typeface="Calibri" panose="020F0502020204030204" pitchFamily="34" charset="0"/>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Calibri" panose="020F0502020204030204" pitchFamily="34" charset="0"/>
        </a:defRPr>
      </a:lvl1pPr>
      <a:lvl2pPr marL="742950" indent="-285750" algn="r" rtl="1"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Calibri" panose="020F0502020204030204" pitchFamily="34" charset="0"/>
        </a:defRPr>
      </a:lvl2pPr>
      <a:lvl3pPr marL="1143000" indent="-228600" algn="r" rtl="1"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Calibri" panose="020F0502020204030204" pitchFamily="34" charset="0"/>
        </a:defRPr>
      </a:lvl3pPr>
      <a:lvl4pPr marL="16002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Calibri" panose="020F0502020204030204" pitchFamily="34" charset="0"/>
        </a:defRPr>
      </a:lvl4pPr>
      <a:lvl5pPr marL="20574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Calibri" panose="020F0502020204030204" pitchFamily="34" charset="0"/>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מציין מיקום של כותרת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he-IL" altLang="he-IL" dirty="0" smtClean="0"/>
              <a:t>לחץ כדי לערוך סגנון כותרת של תבנית בסיס</a:t>
            </a:r>
          </a:p>
        </p:txBody>
      </p:sp>
      <p:sp>
        <p:nvSpPr>
          <p:cNvPr id="3075" name="מציין מיקום טקסט 2"/>
          <p:cNvSpPr>
            <a:spLocks noGrp="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he-IL" altLang="he-IL" dirty="0" smtClean="0"/>
              <a:t>לחץ כדי לערוך סגנונות טקסט של תבנית בסיס</a:t>
            </a:r>
          </a:p>
          <a:p>
            <a:pPr lvl="1"/>
            <a:r>
              <a:rPr lang="he-IL" altLang="he-IL" dirty="0" smtClean="0"/>
              <a:t>רמה שנייה</a:t>
            </a:r>
          </a:p>
          <a:p>
            <a:pPr lvl="2"/>
            <a:r>
              <a:rPr lang="he-IL" altLang="he-IL" dirty="0" smtClean="0"/>
              <a:t>רמה שלישית</a:t>
            </a:r>
          </a:p>
          <a:p>
            <a:pPr lvl="3"/>
            <a:r>
              <a:rPr lang="he-IL" altLang="he-IL" dirty="0" smtClean="0"/>
              <a:t>רמה רביעית</a:t>
            </a:r>
          </a:p>
          <a:p>
            <a:pPr lvl="4"/>
            <a:r>
              <a:rPr lang="he-IL" altLang="he-IL" dirty="0" smtClean="0"/>
              <a:t>רמה חמישית</a:t>
            </a:r>
          </a:p>
        </p:txBody>
      </p:sp>
      <p:sp>
        <p:nvSpPr>
          <p:cNvPr id="4" name="מציין מיקום של תאריך 3"/>
          <p:cNvSpPr>
            <a:spLocks noGrp="1"/>
          </p:cNvSpPr>
          <p:nvPr>
            <p:ph type="dt" sz="half" idx="2"/>
          </p:nvPr>
        </p:nvSpPr>
        <p:spPr>
          <a:xfrm>
            <a:off x="8737600" y="6356350"/>
            <a:ext cx="2844800" cy="365125"/>
          </a:xfrm>
          <a:prstGeom prst="rect">
            <a:avLst/>
          </a:prstGeom>
        </p:spPr>
        <p:txBody>
          <a:bodyPr vert="horz" lIns="91440" tIns="45720" rIns="91440" bIns="45720" rtlCol="1" anchor="ctr"/>
          <a:lstStyle>
            <a:lvl1pPr algn="r" rtl="1" eaLnBrk="1" fontAlgn="auto" hangingPunct="1">
              <a:spcBef>
                <a:spcPts val="0"/>
              </a:spcBef>
              <a:spcAft>
                <a:spcPts val="0"/>
              </a:spcAft>
              <a:defRPr sz="1200">
                <a:solidFill>
                  <a:prstClr val="black">
                    <a:tint val="75000"/>
                  </a:prstClr>
                </a:solidFill>
                <a:latin typeface="Calibri"/>
                <a:cs typeface="Calibri" panose="020F0502020204030204" pitchFamily="34" charset="0"/>
                <a:sym typeface="Arial" pitchFamily="34" charset="0"/>
              </a:defRPr>
            </a:lvl1pPr>
          </a:lstStyle>
          <a:p>
            <a:pPr>
              <a:defRPr/>
            </a:pPr>
            <a:fld id="{016C74E8-0E39-44E3-B41F-BB039B11E57E}" type="datetimeFigureOut">
              <a:rPr lang="he-IL" smtClean="0"/>
              <a:pPr>
                <a:defRPr/>
              </a:pPr>
              <a:t>ט"ז/אב/תש"ף</a:t>
            </a:fld>
            <a:endParaRPr lang="he-IL" dirty="0"/>
          </a:p>
        </p:txBody>
      </p:sp>
      <p:sp>
        <p:nvSpPr>
          <p:cNvPr id="5" name="מציין מיקום של כותרת תחתונה 4"/>
          <p:cNvSpPr>
            <a:spLocks noGrp="1"/>
          </p:cNvSpPr>
          <p:nvPr>
            <p:ph type="ftr" sz="quarter" idx="3"/>
          </p:nvPr>
        </p:nvSpPr>
        <p:spPr>
          <a:xfrm>
            <a:off x="4165600" y="6356350"/>
            <a:ext cx="3860800" cy="365125"/>
          </a:xfrm>
          <a:prstGeom prst="rect">
            <a:avLst/>
          </a:prstGeom>
        </p:spPr>
        <p:txBody>
          <a:bodyPr vert="horz" lIns="91440" tIns="45720" rIns="91440" bIns="45720" rtlCol="1" anchor="ctr"/>
          <a:lstStyle>
            <a:lvl1pPr algn="ctr" rtl="1" eaLnBrk="1" fontAlgn="auto" hangingPunct="1">
              <a:spcBef>
                <a:spcPts val="0"/>
              </a:spcBef>
              <a:spcAft>
                <a:spcPts val="0"/>
              </a:spcAft>
              <a:defRPr sz="1200">
                <a:solidFill>
                  <a:prstClr val="black">
                    <a:tint val="75000"/>
                  </a:prstClr>
                </a:solidFill>
                <a:latin typeface="Calibri"/>
                <a:cs typeface="Calibri" panose="020F0502020204030204" pitchFamily="34" charset="0"/>
                <a:sym typeface="Arial" pitchFamily="34" charset="0"/>
              </a:defRPr>
            </a:lvl1pPr>
          </a:lstStyle>
          <a:p>
            <a:pPr>
              <a:defRPr/>
            </a:pPr>
            <a:endParaRPr lang="he-IL" dirty="0"/>
          </a:p>
        </p:txBody>
      </p:sp>
      <p:sp>
        <p:nvSpPr>
          <p:cNvPr id="6" name="מציין מיקום של מספר שקופית 5"/>
          <p:cNvSpPr>
            <a:spLocks noGrp="1"/>
          </p:cNvSpPr>
          <p:nvPr>
            <p:ph type="sldNum" sz="quarter" idx="4"/>
          </p:nvPr>
        </p:nvSpPr>
        <p:spPr>
          <a:xfrm>
            <a:off x="609600" y="6356350"/>
            <a:ext cx="2844800" cy="365125"/>
          </a:xfrm>
          <a:prstGeom prst="rect">
            <a:avLst/>
          </a:prstGeom>
        </p:spPr>
        <p:txBody>
          <a:bodyPr vert="horz" wrap="square" lIns="91440" tIns="45720" rIns="91440" bIns="45720" numCol="1" anchor="ctr" anchorCtr="0" compatLnSpc="1">
            <a:prstTxWarp prst="textNoShape">
              <a:avLst/>
            </a:prstTxWarp>
          </a:bodyPr>
          <a:lstStyle>
            <a:lvl1pPr rtl="1" eaLnBrk="1" hangingPunct="1">
              <a:defRPr sz="1200">
                <a:solidFill>
                  <a:srgbClr val="898989"/>
                </a:solidFill>
                <a:latin typeface="Calibri" panose="020F0502020204030204" pitchFamily="34" charset="0"/>
                <a:cs typeface="Calibri" panose="020F0502020204030204" pitchFamily="34" charset="0"/>
              </a:defRPr>
            </a:lvl1pPr>
          </a:lstStyle>
          <a:p>
            <a:fld id="{9056ACC4-1EF6-4773-935C-3FB1E8FA5E57}" type="slidenum">
              <a:rPr lang="he-IL" altLang="he-IL" smtClean="0"/>
              <a:pPr/>
              <a:t>‹#›</a:t>
            </a:fld>
            <a:endParaRPr lang="he-IL" altLang="he-IL" dirty="0"/>
          </a:p>
        </p:txBody>
      </p:sp>
    </p:spTree>
  </p:cSld>
  <p:clrMap bg1="lt1" tx1="dk1" bg2="lt2" tx2="dk2" accent1="accent1" accent2="accent2" accent3="accent3" accent4="accent4" accent5="accent5" accent6="accent6" hlink="hlink" folHlink="folHlink"/>
  <p:sldLayoutIdLst>
    <p:sldLayoutId id="2147485228" r:id="rId1"/>
    <p:sldLayoutId id="2147485229" r:id="rId2"/>
    <p:sldLayoutId id="2147485230" r:id="rId3"/>
    <p:sldLayoutId id="2147485231" r:id="rId4"/>
    <p:sldLayoutId id="2147485232" r:id="rId5"/>
    <p:sldLayoutId id="2147485233" r:id="rId6"/>
    <p:sldLayoutId id="2147485234" r:id="rId7"/>
    <p:sldLayoutId id="2147485235" r:id="rId8"/>
    <p:sldLayoutId id="2147485236" r:id="rId9"/>
    <p:sldLayoutId id="2147485237" r:id="rId10"/>
    <p:sldLayoutId id="2147485238" r:id="rId11"/>
  </p:sldLayoutIdLst>
  <p:txStyles>
    <p:titleStyle>
      <a:lvl1pPr algn="ctr" rtl="1" eaLnBrk="0" fontAlgn="base" hangingPunct="0">
        <a:spcBef>
          <a:spcPct val="0"/>
        </a:spcBef>
        <a:spcAft>
          <a:spcPct val="0"/>
        </a:spcAft>
        <a:defRPr sz="4400" kern="1200">
          <a:solidFill>
            <a:schemeClr val="tx1"/>
          </a:solidFill>
          <a:latin typeface="+mj-lt"/>
          <a:ea typeface="+mj-ea"/>
          <a:cs typeface="Calibri" panose="020F0502020204030204" pitchFamily="34" charset="0"/>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Calibri" panose="020F0502020204030204" pitchFamily="34" charset="0"/>
        </a:defRPr>
      </a:lvl1pPr>
      <a:lvl2pPr marL="742950" indent="-285750" algn="r" rtl="1"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Calibri" panose="020F0502020204030204" pitchFamily="34" charset="0"/>
        </a:defRPr>
      </a:lvl2pPr>
      <a:lvl3pPr marL="1143000" indent="-228600" algn="r" rtl="1"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Calibri" panose="020F0502020204030204" pitchFamily="34" charset="0"/>
        </a:defRPr>
      </a:lvl3pPr>
      <a:lvl4pPr marL="16002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Calibri" panose="020F0502020204030204" pitchFamily="34" charset="0"/>
        </a:defRPr>
      </a:lvl4pPr>
      <a:lvl5pPr marL="20574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Calibri" panose="020F0502020204030204" pitchFamily="34" charset="0"/>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מציין מיקום של כותרת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he-IL" altLang="he-IL" dirty="0" smtClean="0"/>
              <a:t>לחץ כדי לערוך סגנון כותרת של תבנית בסיס</a:t>
            </a:r>
          </a:p>
        </p:txBody>
      </p:sp>
      <p:sp>
        <p:nvSpPr>
          <p:cNvPr id="4099" name="מציין מיקום טקסט 2"/>
          <p:cNvSpPr>
            <a:spLocks noGrp="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he-IL" altLang="he-IL" dirty="0" smtClean="0"/>
              <a:t>לחץ כדי לערוך סגנונות טקסט של תבנית בסיס</a:t>
            </a:r>
          </a:p>
          <a:p>
            <a:pPr lvl="1"/>
            <a:r>
              <a:rPr lang="he-IL" altLang="he-IL" dirty="0" smtClean="0"/>
              <a:t>רמה שנייה</a:t>
            </a:r>
          </a:p>
          <a:p>
            <a:pPr lvl="2"/>
            <a:r>
              <a:rPr lang="he-IL" altLang="he-IL" dirty="0" smtClean="0"/>
              <a:t>רמה שלישית</a:t>
            </a:r>
          </a:p>
          <a:p>
            <a:pPr lvl="3"/>
            <a:r>
              <a:rPr lang="he-IL" altLang="he-IL" dirty="0" smtClean="0"/>
              <a:t>רמה רביעית</a:t>
            </a:r>
          </a:p>
          <a:p>
            <a:pPr lvl="4"/>
            <a:r>
              <a:rPr lang="he-IL" altLang="he-IL" dirty="0" smtClean="0"/>
              <a:t>רמה חמישית</a:t>
            </a:r>
          </a:p>
        </p:txBody>
      </p:sp>
      <p:sp>
        <p:nvSpPr>
          <p:cNvPr id="4" name="מציין מיקום של תאריך 3"/>
          <p:cNvSpPr>
            <a:spLocks noGrp="1"/>
          </p:cNvSpPr>
          <p:nvPr>
            <p:ph type="dt" sz="half" idx="2"/>
          </p:nvPr>
        </p:nvSpPr>
        <p:spPr>
          <a:xfrm>
            <a:off x="8737600" y="6356350"/>
            <a:ext cx="2844800" cy="365125"/>
          </a:xfrm>
          <a:prstGeom prst="rect">
            <a:avLst/>
          </a:prstGeom>
        </p:spPr>
        <p:txBody>
          <a:bodyPr vert="horz" lIns="91440" tIns="45720" rIns="91440" bIns="45720" rtlCol="1" anchor="ctr"/>
          <a:lstStyle>
            <a:lvl1pPr algn="r" rtl="1" eaLnBrk="1" fontAlgn="auto" hangingPunct="1">
              <a:spcBef>
                <a:spcPts val="0"/>
              </a:spcBef>
              <a:spcAft>
                <a:spcPts val="0"/>
              </a:spcAft>
              <a:defRPr sz="1200">
                <a:solidFill>
                  <a:prstClr val="black">
                    <a:tint val="75000"/>
                  </a:prstClr>
                </a:solidFill>
                <a:latin typeface="Calibri"/>
                <a:cs typeface="Calibri" panose="020F0502020204030204" pitchFamily="34" charset="0"/>
                <a:sym typeface="Arial" pitchFamily="34" charset="0"/>
              </a:defRPr>
            </a:lvl1pPr>
          </a:lstStyle>
          <a:p>
            <a:pPr>
              <a:defRPr/>
            </a:pPr>
            <a:fld id="{0F1A7FBA-1362-486B-937C-423BD2436DD1}" type="datetimeFigureOut">
              <a:rPr lang="he-IL" smtClean="0"/>
              <a:pPr>
                <a:defRPr/>
              </a:pPr>
              <a:t>ט"ז/אב/תש"ף</a:t>
            </a:fld>
            <a:endParaRPr lang="he-IL" dirty="0"/>
          </a:p>
        </p:txBody>
      </p:sp>
      <p:sp>
        <p:nvSpPr>
          <p:cNvPr id="5" name="מציין מיקום של כותרת תחתונה 4"/>
          <p:cNvSpPr>
            <a:spLocks noGrp="1"/>
          </p:cNvSpPr>
          <p:nvPr>
            <p:ph type="ftr" sz="quarter" idx="3"/>
          </p:nvPr>
        </p:nvSpPr>
        <p:spPr>
          <a:xfrm>
            <a:off x="4165600" y="6356350"/>
            <a:ext cx="3860800" cy="365125"/>
          </a:xfrm>
          <a:prstGeom prst="rect">
            <a:avLst/>
          </a:prstGeom>
        </p:spPr>
        <p:txBody>
          <a:bodyPr vert="horz" lIns="91440" tIns="45720" rIns="91440" bIns="45720" rtlCol="1" anchor="ctr"/>
          <a:lstStyle>
            <a:lvl1pPr algn="ctr" rtl="1" eaLnBrk="1" fontAlgn="auto" hangingPunct="1">
              <a:spcBef>
                <a:spcPts val="0"/>
              </a:spcBef>
              <a:spcAft>
                <a:spcPts val="0"/>
              </a:spcAft>
              <a:defRPr sz="1200">
                <a:solidFill>
                  <a:prstClr val="black">
                    <a:tint val="75000"/>
                  </a:prstClr>
                </a:solidFill>
                <a:latin typeface="Calibri"/>
                <a:cs typeface="Calibri" panose="020F0502020204030204" pitchFamily="34" charset="0"/>
                <a:sym typeface="Arial" pitchFamily="34" charset="0"/>
              </a:defRPr>
            </a:lvl1pPr>
          </a:lstStyle>
          <a:p>
            <a:pPr>
              <a:defRPr/>
            </a:pPr>
            <a:endParaRPr lang="he-IL" dirty="0"/>
          </a:p>
        </p:txBody>
      </p:sp>
      <p:sp>
        <p:nvSpPr>
          <p:cNvPr id="6" name="מציין מיקום של מספר שקופית 5"/>
          <p:cNvSpPr>
            <a:spLocks noGrp="1"/>
          </p:cNvSpPr>
          <p:nvPr>
            <p:ph type="sldNum" sz="quarter" idx="4"/>
          </p:nvPr>
        </p:nvSpPr>
        <p:spPr>
          <a:xfrm>
            <a:off x="609600" y="6356350"/>
            <a:ext cx="2844800" cy="365125"/>
          </a:xfrm>
          <a:prstGeom prst="rect">
            <a:avLst/>
          </a:prstGeom>
        </p:spPr>
        <p:txBody>
          <a:bodyPr vert="horz" wrap="square" lIns="91440" tIns="45720" rIns="91440" bIns="45720" numCol="1" anchor="ctr" anchorCtr="0" compatLnSpc="1">
            <a:prstTxWarp prst="textNoShape">
              <a:avLst/>
            </a:prstTxWarp>
          </a:bodyPr>
          <a:lstStyle>
            <a:lvl1pPr rtl="1" eaLnBrk="1" hangingPunct="1">
              <a:defRPr sz="1200">
                <a:solidFill>
                  <a:srgbClr val="898989"/>
                </a:solidFill>
                <a:latin typeface="Calibri" panose="020F0502020204030204" pitchFamily="34" charset="0"/>
                <a:cs typeface="Calibri" panose="020F0502020204030204" pitchFamily="34" charset="0"/>
              </a:defRPr>
            </a:lvl1pPr>
          </a:lstStyle>
          <a:p>
            <a:fld id="{E356289C-F4CD-4539-BE06-B1EFDBD30C49}" type="slidenum">
              <a:rPr lang="he-IL" altLang="he-IL" smtClean="0"/>
              <a:pPr/>
              <a:t>‹#›</a:t>
            </a:fld>
            <a:endParaRPr lang="he-IL" altLang="he-IL" dirty="0"/>
          </a:p>
        </p:txBody>
      </p:sp>
    </p:spTree>
  </p:cSld>
  <p:clrMap bg1="lt1" tx1="dk1" bg2="lt2" tx2="dk2" accent1="accent1" accent2="accent2" accent3="accent3" accent4="accent4" accent5="accent5" accent6="accent6" hlink="hlink" folHlink="folHlink"/>
  <p:sldLayoutIdLst>
    <p:sldLayoutId id="2147485239" r:id="rId1"/>
    <p:sldLayoutId id="2147485240" r:id="rId2"/>
    <p:sldLayoutId id="2147485241" r:id="rId3"/>
    <p:sldLayoutId id="2147485242" r:id="rId4"/>
    <p:sldLayoutId id="2147485243" r:id="rId5"/>
    <p:sldLayoutId id="2147485244" r:id="rId6"/>
    <p:sldLayoutId id="2147485245" r:id="rId7"/>
    <p:sldLayoutId id="2147485246" r:id="rId8"/>
    <p:sldLayoutId id="2147485247" r:id="rId9"/>
    <p:sldLayoutId id="2147485248" r:id="rId10"/>
    <p:sldLayoutId id="2147485249" r:id="rId11"/>
  </p:sldLayoutIdLst>
  <p:txStyles>
    <p:titleStyle>
      <a:lvl1pPr algn="ctr" rtl="1" eaLnBrk="0" fontAlgn="base" hangingPunct="0">
        <a:spcBef>
          <a:spcPct val="0"/>
        </a:spcBef>
        <a:spcAft>
          <a:spcPct val="0"/>
        </a:spcAft>
        <a:defRPr sz="4400" kern="1200">
          <a:solidFill>
            <a:schemeClr val="tx1"/>
          </a:solidFill>
          <a:latin typeface="+mj-lt"/>
          <a:ea typeface="+mj-ea"/>
          <a:cs typeface="Calibri" panose="020F0502020204030204" pitchFamily="34" charset="0"/>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Calibri" panose="020F0502020204030204" pitchFamily="34" charset="0"/>
        </a:defRPr>
      </a:lvl1pPr>
      <a:lvl2pPr marL="742950" indent="-285750" algn="r" rtl="1"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Calibri" panose="020F0502020204030204" pitchFamily="34" charset="0"/>
        </a:defRPr>
      </a:lvl2pPr>
      <a:lvl3pPr marL="1143000" indent="-228600" algn="r" rtl="1"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Calibri" panose="020F0502020204030204" pitchFamily="34" charset="0"/>
        </a:defRPr>
      </a:lvl3pPr>
      <a:lvl4pPr marL="16002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Calibri" panose="020F0502020204030204" pitchFamily="34" charset="0"/>
        </a:defRPr>
      </a:lvl4pPr>
      <a:lvl5pPr marL="20574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Calibri" panose="020F0502020204030204" pitchFamily="34" charset="0"/>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מציין מיקום של כותרת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he-IL" altLang="he-IL" dirty="0" smtClean="0"/>
              <a:t>לחץ כדי לערוך סגנון כותרת של תבנית בסיס</a:t>
            </a:r>
          </a:p>
        </p:txBody>
      </p:sp>
      <p:sp>
        <p:nvSpPr>
          <p:cNvPr id="5123" name="מציין מיקום טקסט 2"/>
          <p:cNvSpPr>
            <a:spLocks noGrp="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he-IL" altLang="he-IL" dirty="0" smtClean="0"/>
              <a:t>לחץ כדי לערוך סגנונות טקסט של תבנית בסיס</a:t>
            </a:r>
          </a:p>
          <a:p>
            <a:pPr lvl="1"/>
            <a:r>
              <a:rPr lang="he-IL" altLang="he-IL" dirty="0" smtClean="0"/>
              <a:t>רמה שנייה</a:t>
            </a:r>
          </a:p>
          <a:p>
            <a:pPr lvl="2"/>
            <a:r>
              <a:rPr lang="he-IL" altLang="he-IL" dirty="0" smtClean="0"/>
              <a:t>רמה שלישית</a:t>
            </a:r>
          </a:p>
          <a:p>
            <a:pPr lvl="3"/>
            <a:r>
              <a:rPr lang="he-IL" altLang="he-IL" dirty="0" smtClean="0"/>
              <a:t>רמה רביעית</a:t>
            </a:r>
          </a:p>
          <a:p>
            <a:pPr lvl="4"/>
            <a:r>
              <a:rPr lang="he-IL" altLang="he-IL" dirty="0" smtClean="0"/>
              <a:t>רמה חמישית</a:t>
            </a:r>
          </a:p>
        </p:txBody>
      </p:sp>
      <p:sp>
        <p:nvSpPr>
          <p:cNvPr id="4" name="מציין מיקום של תאריך 3"/>
          <p:cNvSpPr>
            <a:spLocks noGrp="1"/>
          </p:cNvSpPr>
          <p:nvPr>
            <p:ph type="dt" sz="half" idx="2"/>
          </p:nvPr>
        </p:nvSpPr>
        <p:spPr>
          <a:xfrm>
            <a:off x="8737600" y="6356350"/>
            <a:ext cx="2844800" cy="365125"/>
          </a:xfrm>
          <a:prstGeom prst="rect">
            <a:avLst/>
          </a:prstGeom>
        </p:spPr>
        <p:txBody>
          <a:bodyPr vert="horz" lIns="91440" tIns="45720" rIns="91440" bIns="45720" rtlCol="1" anchor="ctr"/>
          <a:lstStyle>
            <a:lvl1pPr algn="r" rtl="1" eaLnBrk="1" fontAlgn="auto" hangingPunct="1">
              <a:spcBef>
                <a:spcPts val="0"/>
              </a:spcBef>
              <a:spcAft>
                <a:spcPts val="0"/>
              </a:spcAft>
              <a:defRPr sz="1200">
                <a:solidFill>
                  <a:prstClr val="black">
                    <a:tint val="75000"/>
                  </a:prstClr>
                </a:solidFill>
                <a:latin typeface="Calibri"/>
                <a:cs typeface="Calibri" panose="020F0502020204030204" pitchFamily="34" charset="0"/>
                <a:sym typeface="Arial" pitchFamily="34" charset="0"/>
              </a:defRPr>
            </a:lvl1pPr>
          </a:lstStyle>
          <a:p>
            <a:pPr>
              <a:defRPr/>
            </a:pPr>
            <a:fld id="{4FDCFEC3-7968-4A51-992F-634F6AB2AB39}" type="datetimeFigureOut">
              <a:rPr lang="he-IL" smtClean="0"/>
              <a:pPr>
                <a:defRPr/>
              </a:pPr>
              <a:t>ט"ז/אב/תש"ף</a:t>
            </a:fld>
            <a:endParaRPr lang="he-IL" dirty="0"/>
          </a:p>
        </p:txBody>
      </p:sp>
      <p:sp>
        <p:nvSpPr>
          <p:cNvPr id="5" name="מציין מיקום של כותרת תחתונה 4"/>
          <p:cNvSpPr>
            <a:spLocks noGrp="1"/>
          </p:cNvSpPr>
          <p:nvPr>
            <p:ph type="ftr" sz="quarter" idx="3"/>
          </p:nvPr>
        </p:nvSpPr>
        <p:spPr>
          <a:xfrm>
            <a:off x="4165600" y="6356350"/>
            <a:ext cx="3860800" cy="365125"/>
          </a:xfrm>
          <a:prstGeom prst="rect">
            <a:avLst/>
          </a:prstGeom>
        </p:spPr>
        <p:txBody>
          <a:bodyPr vert="horz" lIns="91440" tIns="45720" rIns="91440" bIns="45720" rtlCol="1" anchor="ctr"/>
          <a:lstStyle>
            <a:lvl1pPr algn="ctr" rtl="1" eaLnBrk="1" fontAlgn="auto" hangingPunct="1">
              <a:spcBef>
                <a:spcPts val="0"/>
              </a:spcBef>
              <a:spcAft>
                <a:spcPts val="0"/>
              </a:spcAft>
              <a:defRPr sz="1200">
                <a:solidFill>
                  <a:prstClr val="black">
                    <a:tint val="75000"/>
                  </a:prstClr>
                </a:solidFill>
                <a:latin typeface="Calibri"/>
                <a:cs typeface="Calibri" panose="020F0502020204030204" pitchFamily="34" charset="0"/>
                <a:sym typeface="Arial" pitchFamily="34" charset="0"/>
              </a:defRPr>
            </a:lvl1pPr>
          </a:lstStyle>
          <a:p>
            <a:pPr>
              <a:defRPr/>
            </a:pPr>
            <a:endParaRPr lang="he-IL" dirty="0"/>
          </a:p>
        </p:txBody>
      </p:sp>
      <p:sp>
        <p:nvSpPr>
          <p:cNvPr id="6" name="מציין מיקום של מספר שקופית 5"/>
          <p:cNvSpPr>
            <a:spLocks noGrp="1"/>
          </p:cNvSpPr>
          <p:nvPr>
            <p:ph type="sldNum" sz="quarter" idx="4"/>
          </p:nvPr>
        </p:nvSpPr>
        <p:spPr>
          <a:xfrm>
            <a:off x="609600" y="6356350"/>
            <a:ext cx="2844800" cy="365125"/>
          </a:xfrm>
          <a:prstGeom prst="rect">
            <a:avLst/>
          </a:prstGeom>
        </p:spPr>
        <p:txBody>
          <a:bodyPr vert="horz" wrap="square" lIns="91440" tIns="45720" rIns="91440" bIns="45720" numCol="1" anchor="ctr" anchorCtr="0" compatLnSpc="1">
            <a:prstTxWarp prst="textNoShape">
              <a:avLst/>
            </a:prstTxWarp>
          </a:bodyPr>
          <a:lstStyle>
            <a:lvl1pPr rtl="1" eaLnBrk="1" hangingPunct="1">
              <a:defRPr sz="1200">
                <a:solidFill>
                  <a:srgbClr val="898989"/>
                </a:solidFill>
                <a:latin typeface="Calibri" panose="020F0502020204030204" pitchFamily="34" charset="0"/>
                <a:cs typeface="Calibri" panose="020F0502020204030204" pitchFamily="34" charset="0"/>
              </a:defRPr>
            </a:lvl1pPr>
          </a:lstStyle>
          <a:p>
            <a:fld id="{5D21C12A-785E-4038-BA99-1BBC1F02751C}" type="slidenum">
              <a:rPr lang="he-IL" altLang="he-IL" smtClean="0"/>
              <a:pPr/>
              <a:t>‹#›</a:t>
            </a:fld>
            <a:endParaRPr lang="he-IL" altLang="he-IL" dirty="0"/>
          </a:p>
        </p:txBody>
      </p:sp>
    </p:spTree>
  </p:cSld>
  <p:clrMap bg1="lt1" tx1="dk1" bg2="lt2" tx2="dk2" accent1="accent1" accent2="accent2" accent3="accent3" accent4="accent4" accent5="accent5" accent6="accent6" hlink="hlink" folHlink="folHlink"/>
  <p:sldLayoutIdLst>
    <p:sldLayoutId id="2147485250" r:id="rId1"/>
    <p:sldLayoutId id="2147485251" r:id="rId2"/>
    <p:sldLayoutId id="2147485252" r:id="rId3"/>
    <p:sldLayoutId id="2147485253" r:id="rId4"/>
    <p:sldLayoutId id="2147485254" r:id="rId5"/>
    <p:sldLayoutId id="2147485255" r:id="rId6"/>
    <p:sldLayoutId id="2147485256" r:id="rId7"/>
    <p:sldLayoutId id="2147485257" r:id="rId8"/>
    <p:sldLayoutId id="2147485258" r:id="rId9"/>
    <p:sldLayoutId id="2147485259" r:id="rId10"/>
    <p:sldLayoutId id="2147485260" r:id="rId11"/>
  </p:sldLayoutIdLst>
  <p:txStyles>
    <p:titleStyle>
      <a:lvl1pPr algn="ctr" rtl="1" eaLnBrk="0" fontAlgn="base" hangingPunct="0">
        <a:spcBef>
          <a:spcPct val="0"/>
        </a:spcBef>
        <a:spcAft>
          <a:spcPct val="0"/>
        </a:spcAft>
        <a:defRPr sz="4400" kern="1200">
          <a:solidFill>
            <a:schemeClr val="tx1"/>
          </a:solidFill>
          <a:latin typeface="+mj-lt"/>
          <a:ea typeface="+mj-ea"/>
          <a:cs typeface="Calibri" panose="020F0502020204030204" pitchFamily="34" charset="0"/>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Calibri" panose="020F0502020204030204" pitchFamily="34" charset="0"/>
        </a:defRPr>
      </a:lvl1pPr>
      <a:lvl2pPr marL="742950" indent="-285750" algn="r" rtl="1"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Calibri" panose="020F0502020204030204" pitchFamily="34" charset="0"/>
        </a:defRPr>
      </a:lvl2pPr>
      <a:lvl3pPr marL="1143000" indent="-228600" algn="r" rtl="1"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Calibri" panose="020F0502020204030204" pitchFamily="34" charset="0"/>
        </a:defRPr>
      </a:lvl3pPr>
      <a:lvl4pPr marL="16002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Calibri" panose="020F0502020204030204" pitchFamily="34" charset="0"/>
        </a:defRPr>
      </a:lvl4pPr>
      <a:lvl5pPr marL="20574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Calibri" panose="020F0502020204030204" pitchFamily="34" charset="0"/>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מציין מיקום של כותרת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he-IL" altLang="he-IL" dirty="0" smtClean="0"/>
              <a:t>לחץ כדי לערוך סגנון כותרת של תבנית בסיס</a:t>
            </a:r>
          </a:p>
        </p:txBody>
      </p:sp>
      <p:sp>
        <p:nvSpPr>
          <p:cNvPr id="6147" name="מציין מיקום טקסט 2"/>
          <p:cNvSpPr>
            <a:spLocks noGrp="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he-IL" altLang="he-IL" dirty="0" smtClean="0"/>
              <a:t>לחץ כדי לערוך סגנונות טקסט של תבנית בסיס</a:t>
            </a:r>
          </a:p>
          <a:p>
            <a:pPr lvl="1"/>
            <a:r>
              <a:rPr lang="he-IL" altLang="he-IL" dirty="0" smtClean="0"/>
              <a:t>רמה שנייה</a:t>
            </a:r>
          </a:p>
          <a:p>
            <a:pPr lvl="2"/>
            <a:r>
              <a:rPr lang="he-IL" altLang="he-IL" dirty="0" smtClean="0"/>
              <a:t>רמה שלישית</a:t>
            </a:r>
          </a:p>
          <a:p>
            <a:pPr lvl="3"/>
            <a:r>
              <a:rPr lang="he-IL" altLang="he-IL" dirty="0" smtClean="0"/>
              <a:t>רמה רביעית</a:t>
            </a:r>
          </a:p>
          <a:p>
            <a:pPr lvl="4"/>
            <a:r>
              <a:rPr lang="he-IL" altLang="he-IL" dirty="0" smtClean="0"/>
              <a:t>רמה חמישית</a:t>
            </a:r>
          </a:p>
        </p:txBody>
      </p:sp>
      <p:sp>
        <p:nvSpPr>
          <p:cNvPr id="4" name="מציין מיקום של תאריך 3"/>
          <p:cNvSpPr>
            <a:spLocks noGrp="1"/>
          </p:cNvSpPr>
          <p:nvPr>
            <p:ph type="dt" sz="half" idx="2"/>
          </p:nvPr>
        </p:nvSpPr>
        <p:spPr>
          <a:xfrm>
            <a:off x="8737600" y="6356350"/>
            <a:ext cx="2844800" cy="365125"/>
          </a:xfrm>
          <a:prstGeom prst="rect">
            <a:avLst/>
          </a:prstGeom>
        </p:spPr>
        <p:txBody>
          <a:bodyPr vert="horz" lIns="91440" tIns="45720" rIns="91440" bIns="45720" rtlCol="1" anchor="ctr"/>
          <a:lstStyle>
            <a:lvl1pPr algn="r" rtl="1" eaLnBrk="1" fontAlgn="auto" hangingPunct="1">
              <a:spcBef>
                <a:spcPts val="0"/>
              </a:spcBef>
              <a:spcAft>
                <a:spcPts val="0"/>
              </a:spcAft>
              <a:defRPr sz="1200">
                <a:solidFill>
                  <a:prstClr val="black">
                    <a:tint val="75000"/>
                  </a:prstClr>
                </a:solidFill>
                <a:latin typeface="Calibri"/>
                <a:cs typeface="Calibri" panose="020F0502020204030204" pitchFamily="34" charset="0"/>
                <a:sym typeface="Arial" pitchFamily="34" charset="0"/>
              </a:defRPr>
            </a:lvl1pPr>
          </a:lstStyle>
          <a:p>
            <a:pPr>
              <a:defRPr/>
            </a:pPr>
            <a:fld id="{8C98343C-690E-43CF-AA73-F9B2CC04552A}" type="datetimeFigureOut">
              <a:rPr lang="he-IL" smtClean="0"/>
              <a:pPr>
                <a:defRPr/>
              </a:pPr>
              <a:t>ט"ז/אב/תש"ף</a:t>
            </a:fld>
            <a:endParaRPr lang="he-IL" dirty="0"/>
          </a:p>
        </p:txBody>
      </p:sp>
      <p:sp>
        <p:nvSpPr>
          <p:cNvPr id="5" name="מציין מיקום של כותרת תחתונה 4"/>
          <p:cNvSpPr>
            <a:spLocks noGrp="1"/>
          </p:cNvSpPr>
          <p:nvPr>
            <p:ph type="ftr" sz="quarter" idx="3"/>
          </p:nvPr>
        </p:nvSpPr>
        <p:spPr>
          <a:xfrm>
            <a:off x="4165600" y="6356350"/>
            <a:ext cx="3860800" cy="365125"/>
          </a:xfrm>
          <a:prstGeom prst="rect">
            <a:avLst/>
          </a:prstGeom>
        </p:spPr>
        <p:txBody>
          <a:bodyPr vert="horz" lIns="91440" tIns="45720" rIns="91440" bIns="45720" rtlCol="1" anchor="ctr"/>
          <a:lstStyle>
            <a:lvl1pPr algn="ctr" rtl="1" eaLnBrk="1" fontAlgn="auto" hangingPunct="1">
              <a:spcBef>
                <a:spcPts val="0"/>
              </a:spcBef>
              <a:spcAft>
                <a:spcPts val="0"/>
              </a:spcAft>
              <a:defRPr sz="1200">
                <a:solidFill>
                  <a:prstClr val="black">
                    <a:tint val="75000"/>
                  </a:prstClr>
                </a:solidFill>
                <a:latin typeface="Calibri"/>
                <a:cs typeface="Calibri" panose="020F0502020204030204" pitchFamily="34" charset="0"/>
                <a:sym typeface="Arial" pitchFamily="34" charset="0"/>
              </a:defRPr>
            </a:lvl1pPr>
          </a:lstStyle>
          <a:p>
            <a:pPr>
              <a:defRPr/>
            </a:pPr>
            <a:endParaRPr lang="he-IL" dirty="0"/>
          </a:p>
        </p:txBody>
      </p:sp>
      <p:sp>
        <p:nvSpPr>
          <p:cNvPr id="6" name="מציין מיקום של מספר שקופית 5"/>
          <p:cNvSpPr>
            <a:spLocks noGrp="1"/>
          </p:cNvSpPr>
          <p:nvPr>
            <p:ph type="sldNum" sz="quarter" idx="4"/>
          </p:nvPr>
        </p:nvSpPr>
        <p:spPr>
          <a:xfrm>
            <a:off x="609600" y="6356350"/>
            <a:ext cx="2844800" cy="365125"/>
          </a:xfrm>
          <a:prstGeom prst="rect">
            <a:avLst/>
          </a:prstGeom>
        </p:spPr>
        <p:txBody>
          <a:bodyPr vert="horz" wrap="square" lIns="91440" tIns="45720" rIns="91440" bIns="45720" numCol="1" anchor="ctr" anchorCtr="0" compatLnSpc="1">
            <a:prstTxWarp prst="textNoShape">
              <a:avLst/>
            </a:prstTxWarp>
          </a:bodyPr>
          <a:lstStyle>
            <a:lvl1pPr rtl="1" eaLnBrk="1" hangingPunct="1">
              <a:defRPr sz="1200">
                <a:solidFill>
                  <a:srgbClr val="898989"/>
                </a:solidFill>
                <a:latin typeface="Calibri" panose="020F0502020204030204" pitchFamily="34" charset="0"/>
                <a:cs typeface="Calibri" panose="020F0502020204030204" pitchFamily="34" charset="0"/>
              </a:defRPr>
            </a:lvl1pPr>
          </a:lstStyle>
          <a:p>
            <a:fld id="{A6EE18C5-B5AF-449C-B629-71B8DA2C3494}" type="slidenum">
              <a:rPr lang="he-IL" altLang="he-IL" smtClean="0"/>
              <a:pPr/>
              <a:t>‹#›</a:t>
            </a:fld>
            <a:endParaRPr lang="he-IL" altLang="he-IL" dirty="0"/>
          </a:p>
        </p:txBody>
      </p:sp>
    </p:spTree>
  </p:cSld>
  <p:clrMap bg1="lt1" tx1="dk1" bg2="lt2" tx2="dk2" accent1="accent1" accent2="accent2" accent3="accent3" accent4="accent4" accent5="accent5" accent6="accent6" hlink="hlink" folHlink="folHlink"/>
  <p:sldLayoutIdLst>
    <p:sldLayoutId id="2147485261" r:id="rId1"/>
    <p:sldLayoutId id="2147485262" r:id="rId2"/>
    <p:sldLayoutId id="2147485263" r:id="rId3"/>
    <p:sldLayoutId id="2147485264" r:id="rId4"/>
    <p:sldLayoutId id="2147485265" r:id="rId5"/>
    <p:sldLayoutId id="2147485266" r:id="rId6"/>
    <p:sldLayoutId id="2147485267" r:id="rId7"/>
    <p:sldLayoutId id="2147485268" r:id="rId8"/>
    <p:sldLayoutId id="2147485269" r:id="rId9"/>
    <p:sldLayoutId id="2147485270" r:id="rId10"/>
    <p:sldLayoutId id="2147485271" r:id="rId11"/>
  </p:sldLayoutIdLst>
  <p:txStyles>
    <p:titleStyle>
      <a:lvl1pPr algn="ctr" rtl="1" eaLnBrk="0" fontAlgn="base" hangingPunct="0">
        <a:spcBef>
          <a:spcPct val="0"/>
        </a:spcBef>
        <a:spcAft>
          <a:spcPct val="0"/>
        </a:spcAft>
        <a:defRPr sz="4400" kern="1200">
          <a:solidFill>
            <a:schemeClr val="tx1"/>
          </a:solidFill>
          <a:latin typeface="+mj-lt"/>
          <a:ea typeface="+mj-ea"/>
          <a:cs typeface="Calibri" panose="020F0502020204030204" pitchFamily="34" charset="0"/>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Calibri" panose="020F0502020204030204" pitchFamily="34" charset="0"/>
        </a:defRPr>
      </a:lvl1pPr>
      <a:lvl2pPr marL="742950" indent="-285750" algn="r" rtl="1"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Calibri" panose="020F0502020204030204" pitchFamily="34" charset="0"/>
        </a:defRPr>
      </a:lvl2pPr>
      <a:lvl3pPr marL="1143000" indent="-228600" algn="r" rtl="1"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Calibri" panose="020F0502020204030204" pitchFamily="34" charset="0"/>
        </a:defRPr>
      </a:lvl3pPr>
      <a:lvl4pPr marL="16002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Calibri" panose="020F0502020204030204" pitchFamily="34" charset="0"/>
        </a:defRPr>
      </a:lvl4pPr>
      <a:lvl5pPr marL="20574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Calibri" panose="020F0502020204030204" pitchFamily="34" charset="0"/>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מציין מיקום של כותרת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he-IL" altLang="he-IL" dirty="0" smtClean="0"/>
              <a:t>לחץ כדי לערוך סגנון כותרת של תבנית בסיס</a:t>
            </a:r>
          </a:p>
        </p:txBody>
      </p:sp>
      <p:sp>
        <p:nvSpPr>
          <p:cNvPr id="7171" name="מציין מיקום טקסט 2"/>
          <p:cNvSpPr>
            <a:spLocks noGrp="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he-IL" altLang="he-IL" dirty="0" smtClean="0"/>
              <a:t>לחץ כדי לערוך סגנונות טקסט של תבנית בסיס</a:t>
            </a:r>
          </a:p>
          <a:p>
            <a:pPr lvl="1"/>
            <a:r>
              <a:rPr lang="he-IL" altLang="he-IL" dirty="0" smtClean="0"/>
              <a:t>רמה שנייה</a:t>
            </a:r>
          </a:p>
          <a:p>
            <a:pPr lvl="2"/>
            <a:r>
              <a:rPr lang="he-IL" altLang="he-IL" dirty="0" smtClean="0"/>
              <a:t>רמה שלישית</a:t>
            </a:r>
          </a:p>
          <a:p>
            <a:pPr lvl="3"/>
            <a:r>
              <a:rPr lang="he-IL" altLang="he-IL" dirty="0" smtClean="0"/>
              <a:t>רמה רביעית</a:t>
            </a:r>
          </a:p>
          <a:p>
            <a:pPr lvl="4"/>
            <a:r>
              <a:rPr lang="he-IL" altLang="he-IL" dirty="0" smtClean="0"/>
              <a:t>רמה חמישית</a:t>
            </a:r>
          </a:p>
        </p:txBody>
      </p:sp>
      <p:sp>
        <p:nvSpPr>
          <p:cNvPr id="4" name="מציין מיקום של תאריך 3"/>
          <p:cNvSpPr>
            <a:spLocks noGrp="1"/>
          </p:cNvSpPr>
          <p:nvPr>
            <p:ph type="dt" sz="half" idx="2"/>
          </p:nvPr>
        </p:nvSpPr>
        <p:spPr>
          <a:xfrm>
            <a:off x="8737600" y="6356350"/>
            <a:ext cx="2844800" cy="365125"/>
          </a:xfrm>
          <a:prstGeom prst="rect">
            <a:avLst/>
          </a:prstGeom>
        </p:spPr>
        <p:txBody>
          <a:bodyPr vert="horz" lIns="91440" tIns="45720" rIns="91440" bIns="45720" rtlCol="1" anchor="ctr"/>
          <a:lstStyle>
            <a:lvl1pPr algn="r" rtl="1" eaLnBrk="1" fontAlgn="auto" hangingPunct="1">
              <a:spcBef>
                <a:spcPts val="0"/>
              </a:spcBef>
              <a:spcAft>
                <a:spcPts val="0"/>
              </a:spcAft>
              <a:defRPr sz="1200">
                <a:solidFill>
                  <a:prstClr val="black">
                    <a:tint val="75000"/>
                  </a:prstClr>
                </a:solidFill>
                <a:latin typeface="Calibri"/>
                <a:cs typeface="Calibri" panose="020F0502020204030204" pitchFamily="34" charset="0"/>
                <a:sym typeface="Arial" pitchFamily="34" charset="0"/>
              </a:defRPr>
            </a:lvl1pPr>
          </a:lstStyle>
          <a:p>
            <a:pPr>
              <a:defRPr/>
            </a:pPr>
            <a:fld id="{7072AA41-2D81-428E-99BA-05F81EC6C5DE}" type="datetimeFigureOut">
              <a:rPr lang="he-IL" smtClean="0"/>
              <a:pPr>
                <a:defRPr/>
              </a:pPr>
              <a:t>ט"ז/אב/תש"ף</a:t>
            </a:fld>
            <a:endParaRPr lang="he-IL" dirty="0"/>
          </a:p>
        </p:txBody>
      </p:sp>
      <p:sp>
        <p:nvSpPr>
          <p:cNvPr id="5" name="מציין מיקום של כותרת תחתונה 4"/>
          <p:cNvSpPr>
            <a:spLocks noGrp="1"/>
          </p:cNvSpPr>
          <p:nvPr>
            <p:ph type="ftr" sz="quarter" idx="3"/>
          </p:nvPr>
        </p:nvSpPr>
        <p:spPr>
          <a:xfrm>
            <a:off x="4165600" y="6356350"/>
            <a:ext cx="3860800" cy="365125"/>
          </a:xfrm>
          <a:prstGeom prst="rect">
            <a:avLst/>
          </a:prstGeom>
        </p:spPr>
        <p:txBody>
          <a:bodyPr vert="horz" lIns="91440" tIns="45720" rIns="91440" bIns="45720" rtlCol="1" anchor="ctr"/>
          <a:lstStyle>
            <a:lvl1pPr algn="ctr" rtl="1" eaLnBrk="1" fontAlgn="auto" hangingPunct="1">
              <a:spcBef>
                <a:spcPts val="0"/>
              </a:spcBef>
              <a:spcAft>
                <a:spcPts val="0"/>
              </a:spcAft>
              <a:defRPr sz="1200">
                <a:solidFill>
                  <a:prstClr val="black">
                    <a:tint val="75000"/>
                  </a:prstClr>
                </a:solidFill>
                <a:latin typeface="Calibri"/>
                <a:cs typeface="Calibri" panose="020F0502020204030204" pitchFamily="34" charset="0"/>
                <a:sym typeface="Arial" pitchFamily="34" charset="0"/>
              </a:defRPr>
            </a:lvl1pPr>
          </a:lstStyle>
          <a:p>
            <a:pPr>
              <a:defRPr/>
            </a:pPr>
            <a:endParaRPr lang="he-IL" dirty="0"/>
          </a:p>
        </p:txBody>
      </p:sp>
      <p:sp>
        <p:nvSpPr>
          <p:cNvPr id="6" name="מציין מיקום של מספר שקופית 5"/>
          <p:cNvSpPr>
            <a:spLocks noGrp="1"/>
          </p:cNvSpPr>
          <p:nvPr>
            <p:ph type="sldNum" sz="quarter" idx="4"/>
          </p:nvPr>
        </p:nvSpPr>
        <p:spPr>
          <a:xfrm>
            <a:off x="609600" y="6356350"/>
            <a:ext cx="2844800" cy="365125"/>
          </a:xfrm>
          <a:prstGeom prst="rect">
            <a:avLst/>
          </a:prstGeom>
        </p:spPr>
        <p:txBody>
          <a:bodyPr vert="horz" wrap="square" lIns="91440" tIns="45720" rIns="91440" bIns="45720" numCol="1" anchor="ctr" anchorCtr="0" compatLnSpc="1">
            <a:prstTxWarp prst="textNoShape">
              <a:avLst/>
            </a:prstTxWarp>
          </a:bodyPr>
          <a:lstStyle>
            <a:lvl1pPr rtl="1" eaLnBrk="1" hangingPunct="1">
              <a:defRPr sz="1200">
                <a:solidFill>
                  <a:srgbClr val="898989"/>
                </a:solidFill>
                <a:latin typeface="Calibri" panose="020F0502020204030204" pitchFamily="34" charset="0"/>
                <a:cs typeface="Calibri" panose="020F0502020204030204" pitchFamily="34" charset="0"/>
              </a:defRPr>
            </a:lvl1pPr>
          </a:lstStyle>
          <a:p>
            <a:fld id="{D81F38F8-785B-4804-8186-56F9D270003B}" type="slidenum">
              <a:rPr lang="he-IL" altLang="he-IL" smtClean="0"/>
              <a:pPr/>
              <a:t>‹#›</a:t>
            </a:fld>
            <a:endParaRPr lang="he-IL" altLang="he-IL" dirty="0"/>
          </a:p>
        </p:txBody>
      </p:sp>
    </p:spTree>
  </p:cSld>
  <p:clrMap bg1="lt1" tx1="dk1" bg2="lt2" tx2="dk2" accent1="accent1" accent2="accent2" accent3="accent3" accent4="accent4" accent5="accent5" accent6="accent6" hlink="hlink" folHlink="folHlink"/>
  <p:sldLayoutIdLst>
    <p:sldLayoutId id="2147485272" r:id="rId1"/>
    <p:sldLayoutId id="2147485273" r:id="rId2"/>
    <p:sldLayoutId id="2147485274" r:id="rId3"/>
    <p:sldLayoutId id="2147485275" r:id="rId4"/>
    <p:sldLayoutId id="2147485276" r:id="rId5"/>
    <p:sldLayoutId id="2147485277" r:id="rId6"/>
    <p:sldLayoutId id="2147485278" r:id="rId7"/>
    <p:sldLayoutId id="2147485279" r:id="rId8"/>
    <p:sldLayoutId id="2147485280" r:id="rId9"/>
    <p:sldLayoutId id="2147485281" r:id="rId10"/>
    <p:sldLayoutId id="2147485282" r:id="rId11"/>
  </p:sldLayoutIdLst>
  <p:txStyles>
    <p:titleStyle>
      <a:lvl1pPr algn="ctr" rtl="1" eaLnBrk="0" fontAlgn="base" hangingPunct="0">
        <a:spcBef>
          <a:spcPct val="0"/>
        </a:spcBef>
        <a:spcAft>
          <a:spcPct val="0"/>
        </a:spcAft>
        <a:defRPr sz="4400" kern="1200">
          <a:solidFill>
            <a:schemeClr val="tx1"/>
          </a:solidFill>
          <a:latin typeface="+mj-lt"/>
          <a:ea typeface="+mj-ea"/>
          <a:cs typeface="Calibri" panose="020F0502020204030204" pitchFamily="34" charset="0"/>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Calibri" panose="020F0502020204030204" pitchFamily="34" charset="0"/>
        </a:defRPr>
      </a:lvl1pPr>
      <a:lvl2pPr marL="742950" indent="-285750" algn="r" rtl="1"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Calibri" panose="020F0502020204030204" pitchFamily="34" charset="0"/>
        </a:defRPr>
      </a:lvl2pPr>
      <a:lvl3pPr marL="1143000" indent="-228600" algn="r" rtl="1"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Calibri" panose="020F0502020204030204" pitchFamily="34" charset="0"/>
        </a:defRPr>
      </a:lvl3pPr>
      <a:lvl4pPr marL="16002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Calibri" panose="020F0502020204030204" pitchFamily="34" charset="0"/>
        </a:defRPr>
      </a:lvl4pPr>
      <a:lvl5pPr marL="20574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Calibri" panose="020F0502020204030204" pitchFamily="34" charset="0"/>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מציין מיקום של כותרת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he-IL" altLang="he-IL" dirty="0" smtClean="0"/>
              <a:t>לחץ כדי לערוך סגנון כותרת של תבנית בסיס</a:t>
            </a:r>
          </a:p>
        </p:txBody>
      </p:sp>
      <p:sp>
        <p:nvSpPr>
          <p:cNvPr id="8195" name="מציין מיקום טקסט 2"/>
          <p:cNvSpPr>
            <a:spLocks noGrp="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he-IL" altLang="he-IL" dirty="0" smtClean="0"/>
              <a:t>לחץ כדי לערוך סגנונות טקסט של תבנית בסיס</a:t>
            </a:r>
          </a:p>
          <a:p>
            <a:pPr lvl="1"/>
            <a:r>
              <a:rPr lang="he-IL" altLang="he-IL" dirty="0" smtClean="0"/>
              <a:t>רמה שנייה</a:t>
            </a:r>
          </a:p>
          <a:p>
            <a:pPr lvl="2"/>
            <a:r>
              <a:rPr lang="he-IL" altLang="he-IL" dirty="0" smtClean="0"/>
              <a:t>רמה שלישית</a:t>
            </a:r>
          </a:p>
          <a:p>
            <a:pPr lvl="3"/>
            <a:r>
              <a:rPr lang="he-IL" altLang="he-IL" dirty="0" smtClean="0"/>
              <a:t>רמה רביעית</a:t>
            </a:r>
          </a:p>
          <a:p>
            <a:pPr lvl="4"/>
            <a:r>
              <a:rPr lang="he-IL" altLang="he-IL" dirty="0" smtClean="0"/>
              <a:t>רמה חמישית</a:t>
            </a:r>
          </a:p>
        </p:txBody>
      </p:sp>
      <p:sp>
        <p:nvSpPr>
          <p:cNvPr id="4" name="מציין מיקום של תאריך 3"/>
          <p:cNvSpPr>
            <a:spLocks noGrp="1"/>
          </p:cNvSpPr>
          <p:nvPr>
            <p:ph type="dt" sz="half" idx="2"/>
          </p:nvPr>
        </p:nvSpPr>
        <p:spPr>
          <a:xfrm>
            <a:off x="8737600" y="6356350"/>
            <a:ext cx="2844800" cy="365125"/>
          </a:xfrm>
          <a:prstGeom prst="rect">
            <a:avLst/>
          </a:prstGeom>
        </p:spPr>
        <p:txBody>
          <a:bodyPr vert="horz" lIns="91440" tIns="45720" rIns="91440" bIns="45720" rtlCol="1" anchor="ctr"/>
          <a:lstStyle>
            <a:lvl1pPr algn="r" rtl="1" eaLnBrk="1" fontAlgn="auto" hangingPunct="1">
              <a:spcBef>
                <a:spcPts val="0"/>
              </a:spcBef>
              <a:spcAft>
                <a:spcPts val="0"/>
              </a:spcAft>
              <a:defRPr sz="1200">
                <a:solidFill>
                  <a:prstClr val="black">
                    <a:tint val="75000"/>
                  </a:prstClr>
                </a:solidFill>
                <a:latin typeface="Calibri"/>
                <a:cs typeface="Calibri" panose="020F0502020204030204" pitchFamily="34" charset="0"/>
                <a:sym typeface="Arial" pitchFamily="34" charset="0"/>
              </a:defRPr>
            </a:lvl1pPr>
          </a:lstStyle>
          <a:p>
            <a:pPr>
              <a:defRPr/>
            </a:pPr>
            <a:fld id="{CA10275F-B857-4A95-A6E4-66609022C042}" type="datetimeFigureOut">
              <a:rPr lang="he-IL" smtClean="0"/>
              <a:pPr>
                <a:defRPr/>
              </a:pPr>
              <a:t>ט"ז/אב/תש"ף</a:t>
            </a:fld>
            <a:endParaRPr lang="he-IL" dirty="0"/>
          </a:p>
        </p:txBody>
      </p:sp>
      <p:sp>
        <p:nvSpPr>
          <p:cNvPr id="5" name="מציין מיקום של כותרת תחתונה 4"/>
          <p:cNvSpPr>
            <a:spLocks noGrp="1"/>
          </p:cNvSpPr>
          <p:nvPr>
            <p:ph type="ftr" sz="quarter" idx="3"/>
          </p:nvPr>
        </p:nvSpPr>
        <p:spPr>
          <a:xfrm>
            <a:off x="4165600" y="6356350"/>
            <a:ext cx="3860800" cy="365125"/>
          </a:xfrm>
          <a:prstGeom prst="rect">
            <a:avLst/>
          </a:prstGeom>
        </p:spPr>
        <p:txBody>
          <a:bodyPr vert="horz" lIns="91440" tIns="45720" rIns="91440" bIns="45720" rtlCol="1" anchor="ctr"/>
          <a:lstStyle>
            <a:lvl1pPr algn="ctr" rtl="1" eaLnBrk="1" fontAlgn="auto" hangingPunct="1">
              <a:spcBef>
                <a:spcPts val="0"/>
              </a:spcBef>
              <a:spcAft>
                <a:spcPts val="0"/>
              </a:spcAft>
              <a:defRPr sz="1200">
                <a:solidFill>
                  <a:prstClr val="black">
                    <a:tint val="75000"/>
                  </a:prstClr>
                </a:solidFill>
                <a:latin typeface="Calibri"/>
                <a:cs typeface="Calibri" panose="020F0502020204030204" pitchFamily="34" charset="0"/>
                <a:sym typeface="Arial" pitchFamily="34" charset="0"/>
              </a:defRPr>
            </a:lvl1pPr>
          </a:lstStyle>
          <a:p>
            <a:pPr>
              <a:defRPr/>
            </a:pPr>
            <a:endParaRPr lang="he-IL" dirty="0"/>
          </a:p>
        </p:txBody>
      </p:sp>
      <p:sp>
        <p:nvSpPr>
          <p:cNvPr id="6" name="מציין מיקום של מספר שקופית 5"/>
          <p:cNvSpPr>
            <a:spLocks noGrp="1"/>
          </p:cNvSpPr>
          <p:nvPr>
            <p:ph type="sldNum" sz="quarter" idx="4"/>
          </p:nvPr>
        </p:nvSpPr>
        <p:spPr>
          <a:xfrm>
            <a:off x="609600" y="6356350"/>
            <a:ext cx="2844800" cy="365125"/>
          </a:xfrm>
          <a:prstGeom prst="rect">
            <a:avLst/>
          </a:prstGeom>
        </p:spPr>
        <p:txBody>
          <a:bodyPr vert="horz" wrap="square" lIns="91440" tIns="45720" rIns="91440" bIns="45720" numCol="1" anchor="ctr" anchorCtr="0" compatLnSpc="1">
            <a:prstTxWarp prst="textNoShape">
              <a:avLst/>
            </a:prstTxWarp>
          </a:bodyPr>
          <a:lstStyle>
            <a:lvl1pPr rtl="1" eaLnBrk="1" hangingPunct="1">
              <a:defRPr sz="1200">
                <a:solidFill>
                  <a:srgbClr val="898989"/>
                </a:solidFill>
                <a:latin typeface="Calibri" panose="020F0502020204030204" pitchFamily="34" charset="0"/>
                <a:cs typeface="Calibri" panose="020F0502020204030204" pitchFamily="34" charset="0"/>
              </a:defRPr>
            </a:lvl1pPr>
          </a:lstStyle>
          <a:p>
            <a:fld id="{8482CD74-527A-4193-B7B3-4FA20A60DB01}" type="slidenum">
              <a:rPr lang="he-IL" altLang="he-IL" smtClean="0"/>
              <a:pPr/>
              <a:t>‹#›</a:t>
            </a:fld>
            <a:endParaRPr lang="he-IL" altLang="he-IL" dirty="0"/>
          </a:p>
        </p:txBody>
      </p:sp>
    </p:spTree>
  </p:cSld>
  <p:clrMap bg1="lt1" tx1="dk1" bg2="lt2" tx2="dk2" accent1="accent1" accent2="accent2" accent3="accent3" accent4="accent4" accent5="accent5" accent6="accent6" hlink="hlink" folHlink="folHlink"/>
  <p:sldLayoutIdLst>
    <p:sldLayoutId id="2147485283" r:id="rId1"/>
    <p:sldLayoutId id="2147485284" r:id="rId2"/>
    <p:sldLayoutId id="2147485285" r:id="rId3"/>
    <p:sldLayoutId id="2147485286" r:id="rId4"/>
    <p:sldLayoutId id="2147485287" r:id="rId5"/>
    <p:sldLayoutId id="2147485288" r:id="rId6"/>
    <p:sldLayoutId id="2147485289" r:id="rId7"/>
    <p:sldLayoutId id="2147485290" r:id="rId8"/>
    <p:sldLayoutId id="2147485291" r:id="rId9"/>
    <p:sldLayoutId id="2147485292" r:id="rId10"/>
    <p:sldLayoutId id="2147485293" r:id="rId11"/>
  </p:sldLayoutIdLst>
  <p:txStyles>
    <p:titleStyle>
      <a:lvl1pPr algn="ctr" rtl="1" eaLnBrk="0" fontAlgn="base" hangingPunct="0">
        <a:spcBef>
          <a:spcPct val="0"/>
        </a:spcBef>
        <a:spcAft>
          <a:spcPct val="0"/>
        </a:spcAft>
        <a:defRPr sz="4400" kern="1200">
          <a:solidFill>
            <a:schemeClr val="tx1"/>
          </a:solidFill>
          <a:latin typeface="+mj-lt"/>
          <a:ea typeface="+mj-ea"/>
          <a:cs typeface="Calibri" panose="020F0502020204030204" pitchFamily="34" charset="0"/>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Calibri" panose="020F0502020204030204" pitchFamily="34" charset="0"/>
        </a:defRPr>
      </a:lvl1pPr>
      <a:lvl2pPr marL="742950" indent="-285750" algn="r" rtl="1"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Calibri" panose="020F0502020204030204" pitchFamily="34" charset="0"/>
        </a:defRPr>
      </a:lvl2pPr>
      <a:lvl3pPr marL="1143000" indent="-228600" algn="r" rtl="1"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Calibri" panose="020F0502020204030204" pitchFamily="34" charset="0"/>
        </a:defRPr>
      </a:lvl3pPr>
      <a:lvl4pPr marL="16002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Calibri" panose="020F0502020204030204" pitchFamily="34" charset="0"/>
        </a:defRPr>
      </a:lvl4pPr>
      <a:lvl5pPr marL="20574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Calibri" panose="020F0502020204030204" pitchFamily="34" charset="0"/>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1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50.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50.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0.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50.xml"/></Relationships>
</file>

<file path=ppt/slides/_rels/slide1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1.png"/><Relationship Id="rId7"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50.xml"/><Relationship Id="rId6" Type="http://schemas.openxmlformats.org/officeDocument/2006/relationships/image" Target="../media/image23.png"/><Relationship Id="rId5" Type="http://schemas.openxmlformats.org/officeDocument/2006/relationships/image" Target="../media/image16.png"/><Relationship Id="rId10" Type="http://schemas.openxmlformats.org/officeDocument/2006/relationships/image" Target="../media/image27.png"/><Relationship Id="rId4" Type="http://schemas.openxmlformats.org/officeDocument/2006/relationships/image" Target="../media/image22.png"/><Relationship Id="rId9"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50.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50.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61.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50.xml"/></Relationships>
</file>

<file path=ppt/slides/_rels/slide1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8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Google Shape;238;p5"/>
          <p:cNvSpPr txBox="1">
            <a:spLocks noGrp="1"/>
          </p:cNvSpPr>
          <p:nvPr>
            <p:ph type="body" idx="1"/>
          </p:nvPr>
        </p:nvSpPr>
        <p:spPr>
          <a:xfrm>
            <a:off x="2565400" y="3025775"/>
            <a:ext cx="7816850" cy="1066800"/>
          </a:xfrm>
        </p:spPr>
        <p:txBody>
          <a:bodyPr/>
          <a:lstStyle/>
          <a:p>
            <a:pPr marL="0" indent="0" eaLnBrk="1" hangingPunct="1">
              <a:spcBef>
                <a:spcPct val="0"/>
              </a:spcBef>
              <a:spcAft>
                <a:spcPct val="0"/>
              </a:spcAft>
              <a:buClr>
                <a:srgbClr val="FFFFFF"/>
              </a:buClr>
              <a:buFont typeface="Calibri" panose="020F0502020204030204" pitchFamily="34" charset="0"/>
              <a:buNone/>
            </a:pPr>
            <a:r>
              <a:rPr lang="he-IL" altLang="he-IL" smtClean="0">
                <a:solidFill>
                  <a:srgbClr val="FFFFFF"/>
                </a:solidFill>
                <a:latin typeface="Calibri" panose="020F0502020204030204" pitchFamily="34" charset="0"/>
                <a:cs typeface="Calibri" panose="020F0502020204030204" pitchFamily="34" charset="0"/>
                <a:sym typeface="Calibri" panose="020F0502020204030204" pitchFamily="34" charset="0"/>
              </a:rPr>
              <a:t>שיעור עברית לכיתה ד</a:t>
            </a:r>
          </a:p>
          <a:p>
            <a:pPr marL="0" indent="0" eaLnBrk="1" hangingPunct="1">
              <a:spcAft>
                <a:spcPct val="0"/>
              </a:spcAft>
              <a:buClr>
                <a:srgbClr val="FFFFFF"/>
              </a:buClr>
              <a:buFont typeface="Calibri" panose="020F0502020204030204" pitchFamily="34" charset="0"/>
              <a:buNone/>
            </a:pPr>
            <a:endParaRPr lang="he-IL" altLang="he-IL" smtClean="0">
              <a:solidFill>
                <a:srgbClr val="FFFFFF"/>
              </a:solidFill>
              <a:latin typeface="Calibri" panose="020F0502020204030204" pitchFamily="34" charset="0"/>
              <a:cs typeface="Calibri" panose="020F0502020204030204" pitchFamily="34" charset="0"/>
              <a:sym typeface="Calibri" panose="020F0502020204030204" pitchFamily="34" charset="0"/>
            </a:endParaRPr>
          </a:p>
        </p:txBody>
      </p:sp>
      <p:sp>
        <p:nvSpPr>
          <p:cNvPr id="103427" name="Google Shape;239;p5"/>
          <p:cNvSpPr txBox="1">
            <a:spLocks noGrp="1"/>
          </p:cNvSpPr>
          <p:nvPr>
            <p:ph type="body" idx="2"/>
          </p:nvPr>
        </p:nvSpPr>
        <p:spPr>
          <a:xfrm>
            <a:off x="64030" y="4638675"/>
            <a:ext cx="7113587" cy="703568"/>
          </a:xfrm>
        </p:spPr>
        <p:txBody>
          <a:bodyPr/>
          <a:lstStyle/>
          <a:p>
            <a:pPr marL="0" indent="0" algn="r" eaLnBrk="1" hangingPunct="1">
              <a:lnSpc>
                <a:spcPct val="60000"/>
              </a:lnSpc>
              <a:spcBef>
                <a:spcPct val="0"/>
              </a:spcBef>
              <a:spcAft>
                <a:spcPct val="0"/>
              </a:spcAft>
              <a:buClr>
                <a:srgbClr val="FFFFFF"/>
              </a:buClr>
              <a:buFont typeface="Calibri" panose="020F0502020204030204" pitchFamily="34" charset="0"/>
              <a:buNone/>
            </a:pPr>
            <a:r>
              <a:rPr lang="he-IL" altLang="he-IL" sz="2800" dirty="0" smtClean="0">
                <a:solidFill>
                  <a:srgbClr val="FFFFFF"/>
                </a:solidFill>
                <a:latin typeface="Calibri" panose="020F0502020204030204" pitchFamily="34" charset="0"/>
                <a:cs typeface="Calibri" panose="020F0502020204030204" pitchFamily="34" charset="0"/>
                <a:sym typeface="Calibri" panose="020F0502020204030204" pitchFamily="34" charset="0"/>
              </a:rPr>
              <a:t>נושא השיעור:  ירושלים על כנפי השיר והדמיון</a:t>
            </a:r>
          </a:p>
          <a:p>
            <a:pPr marL="0" indent="0" algn="r" eaLnBrk="1" hangingPunct="1">
              <a:lnSpc>
                <a:spcPct val="60000"/>
              </a:lnSpc>
              <a:spcBef>
                <a:spcPct val="0"/>
              </a:spcBef>
              <a:spcAft>
                <a:spcPct val="0"/>
              </a:spcAft>
              <a:buClr>
                <a:srgbClr val="FFFFFF"/>
              </a:buClr>
              <a:buFont typeface="Calibri" panose="020F0502020204030204" pitchFamily="34" charset="0"/>
              <a:buNone/>
            </a:pPr>
            <a:r>
              <a:rPr lang="he-IL" altLang="he-IL" sz="900" dirty="0" smtClean="0">
                <a:solidFill>
                  <a:srgbClr val="FFFFFF"/>
                </a:solidFill>
                <a:latin typeface="Calibri" panose="020F0502020204030204" pitchFamily="34" charset="0"/>
                <a:cs typeface="Calibri" panose="020F0502020204030204" pitchFamily="34" charset="0"/>
                <a:sym typeface="Calibri" panose="020F0502020204030204" pitchFamily="34" charset="0"/>
              </a:rPr>
              <a:t>                         </a:t>
            </a:r>
          </a:p>
        </p:txBody>
      </p:sp>
      <p:sp>
        <p:nvSpPr>
          <p:cNvPr id="103428" name="Google Shape;240;p5"/>
          <p:cNvSpPr txBox="1">
            <a:spLocks noGrp="1"/>
          </p:cNvSpPr>
          <p:nvPr>
            <p:ph type="body" idx="3"/>
          </p:nvPr>
        </p:nvSpPr>
        <p:spPr>
          <a:xfrm>
            <a:off x="417513" y="6148388"/>
            <a:ext cx="11363325" cy="560387"/>
          </a:xfrm>
        </p:spPr>
        <p:txBody>
          <a:bodyPr/>
          <a:lstStyle/>
          <a:p>
            <a:pPr marL="0" indent="0" algn="r" eaLnBrk="1" hangingPunct="1">
              <a:spcBef>
                <a:spcPct val="0"/>
              </a:spcBef>
              <a:spcAft>
                <a:spcPct val="0"/>
              </a:spcAft>
              <a:buClr>
                <a:srgbClr val="FFFFFF"/>
              </a:buClr>
              <a:buFont typeface="Calibri" panose="020F0502020204030204" pitchFamily="34" charset="0"/>
              <a:buNone/>
            </a:pPr>
            <a:r>
              <a:rPr lang="he-IL" altLang="he-IL" sz="2800" dirty="0" smtClean="0">
                <a:solidFill>
                  <a:srgbClr val="FFFFFF"/>
                </a:solidFill>
                <a:latin typeface="Calibri" panose="020F0502020204030204" pitchFamily="34" charset="0"/>
                <a:cs typeface="Calibri" panose="020F0502020204030204" pitchFamily="34" charset="0"/>
                <a:sym typeface="Calibri" panose="020F0502020204030204" pitchFamily="34" charset="0"/>
              </a:rPr>
              <a:t>נא הצטיידו בציוד כתיבה ובמחברת עברית</a:t>
            </a:r>
          </a:p>
        </p:txBody>
      </p:sp>
      <p:pic>
        <p:nvPicPr>
          <p:cNvPr id="103429" name="Google Shape;241;p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705291">
            <a:off x="3733800" y="633413"/>
            <a:ext cx="658813" cy="221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30" name="Google Shape;242;p5"/>
          <p:cNvSpPr txBox="1">
            <a:spLocks noChangeArrowheads="1"/>
          </p:cNvSpPr>
          <p:nvPr/>
        </p:nvSpPr>
        <p:spPr bwMode="auto">
          <a:xfrm>
            <a:off x="2030413" y="5068888"/>
            <a:ext cx="5148262"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rtl="1" eaLnBrk="1" hangingPunct="1">
              <a:lnSpc>
                <a:spcPct val="90000"/>
              </a:lnSpc>
              <a:buClr>
                <a:srgbClr val="FFFFFF"/>
              </a:buClr>
              <a:buSzPts val="3200"/>
              <a:buFont typeface="Calibri" panose="020F0502020204030204" pitchFamily="34" charset="0"/>
              <a:buNone/>
            </a:pPr>
            <a:r>
              <a:rPr lang="he-IL" altLang="he-IL" sz="2800" dirty="0">
                <a:solidFill>
                  <a:srgbClr val="FFFFFF"/>
                </a:solidFill>
                <a:latin typeface="Calibri" panose="020F0502020204030204" pitchFamily="34" charset="0"/>
                <a:cs typeface="Calibri" panose="020F0502020204030204" pitchFamily="34" charset="0"/>
                <a:sym typeface="Calibri" panose="020F0502020204030204" pitchFamily="34" charset="0"/>
              </a:rPr>
              <a:t>עם המורה: חנה אבוחצירא</a:t>
            </a: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srcRect t="22708"/>
          <a:stretch/>
        </p:blipFill>
        <p:spPr bwMode="auto">
          <a:xfrm>
            <a:off x="61913" y="1730375"/>
            <a:ext cx="12161837" cy="34274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4451" name="כותרת 1"/>
          <p:cNvSpPr txBox="1">
            <a:spLocks/>
          </p:cNvSpPr>
          <p:nvPr/>
        </p:nvSpPr>
        <p:spPr bwMode="auto">
          <a:xfrm>
            <a:off x="482600" y="260350"/>
            <a:ext cx="103632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rtl="1" eaLnBrk="1" hangingPunct="1"/>
            <a:r>
              <a:rPr lang="he-IL" altLang="he-IL" sz="6600" b="1" dirty="0">
                <a:solidFill>
                  <a:srgbClr val="C00000"/>
                </a:solidFill>
                <a:latin typeface="Calibri" panose="020F0502020204030204" pitchFamily="34" charset="0"/>
                <a:cs typeface="Calibri" panose="020F0502020204030204" pitchFamily="34" charset="0"/>
              </a:rPr>
              <a:t>ירושלים</a:t>
            </a:r>
            <a:r>
              <a:rPr lang="he-IL" altLang="he-IL" sz="6600" dirty="0">
                <a:solidFill>
                  <a:srgbClr val="C00000"/>
                </a:solidFill>
                <a:latin typeface="Calibri" panose="020F0502020204030204" pitchFamily="34" charset="0"/>
                <a:cs typeface="Calibri" panose="020F0502020204030204" pitchFamily="34" charset="0"/>
              </a:rPr>
              <a:t> </a:t>
            </a:r>
            <a:r>
              <a:rPr lang="he-IL" altLang="he-IL" sz="4400" dirty="0">
                <a:solidFill>
                  <a:srgbClr val="C00000"/>
                </a:solidFill>
                <a:latin typeface="Calibri" panose="020F0502020204030204" pitchFamily="34" charset="0"/>
                <a:cs typeface="Calibri" panose="020F0502020204030204" pitchFamily="34" charset="0"/>
              </a:rPr>
              <a:t>על כְּנַף הדִמְיוֹן</a:t>
            </a:r>
          </a:p>
        </p:txBody>
      </p:sp>
      <p:sp>
        <p:nvSpPr>
          <p:cNvPr id="4" name="כותרת 1"/>
          <p:cNvSpPr txBox="1">
            <a:spLocks/>
          </p:cNvSpPr>
          <p:nvPr/>
        </p:nvSpPr>
        <p:spPr>
          <a:xfrm>
            <a:off x="960438" y="5153025"/>
            <a:ext cx="10363200" cy="1470025"/>
          </a:xfrm>
          <a:prstGeom prst="rect">
            <a:avLst/>
          </a:prstGeom>
        </p:spPr>
        <p:txBody>
          <a:bodyPr rtlCol="1" anchor="ctr">
            <a:normAutofit fontScale="97500"/>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he-IL" sz="3600" b="1" dirty="0" smtClean="0">
                <a:solidFill>
                  <a:prstClr val="black"/>
                </a:solidFill>
                <a:cs typeface="Calibri" panose="020F0502020204030204" pitchFamily="34" charset="0"/>
              </a:rPr>
              <a:t>נפליג בדמיון בעקבות שיר על ירושלים </a:t>
            </a:r>
            <a:br>
              <a:rPr lang="he-IL" sz="3600" b="1" dirty="0" smtClean="0">
                <a:solidFill>
                  <a:prstClr val="black"/>
                </a:solidFill>
                <a:cs typeface="Calibri" panose="020F0502020204030204" pitchFamily="34" charset="0"/>
              </a:rPr>
            </a:br>
            <a:r>
              <a:rPr lang="he-IL" sz="3600" b="1" dirty="0" smtClean="0">
                <a:solidFill>
                  <a:prstClr val="black"/>
                </a:solidFill>
                <a:cs typeface="Calibri" panose="020F0502020204030204" pitchFamily="34" charset="0"/>
              </a:rPr>
              <a:t>ונצייר תמונה בשלבים</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Google Shape;257;p7"/>
          <p:cNvSpPr txBox="1">
            <a:spLocks noGrp="1"/>
          </p:cNvSpPr>
          <p:nvPr>
            <p:ph type="title"/>
          </p:nvPr>
        </p:nvSpPr>
        <p:spPr>
          <a:xfrm>
            <a:off x="839788" y="365125"/>
            <a:ext cx="10515600" cy="1325563"/>
          </a:xfrm>
        </p:spPr>
        <p:txBody>
          <a:bodyPr/>
          <a:lstStyle/>
          <a:p>
            <a:pPr eaLnBrk="1" hangingPunct="1">
              <a:spcBef>
                <a:spcPct val="0"/>
              </a:spcBef>
              <a:spcAft>
                <a:spcPct val="0"/>
              </a:spcAft>
              <a:buClr>
                <a:srgbClr val="424242"/>
              </a:buClr>
              <a:buFont typeface="Calibri" panose="020F0502020204030204" pitchFamily="34" charset="0"/>
              <a:buNone/>
            </a:pPr>
            <a:r>
              <a:rPr lang="he-IL" altLang="he-IL" sz="4400" smtClean="0">
                <a:solidFill>
                  <a:srgbClr val="424242"/>
                </a:solidFill>
                <a:latin typeface="Calibri" panose="020F0502020204030204" pitchFamily="34" charset="0"/>
                <a:cs typeface="Calibri" panose="020F0502020204030204" pitchFamily="34" charset="0"/>
                <a:sym typeface="Calibri" panose="020F0502020204030204" pitchFamily="34" charset="0"/>
              </a:rPr>
              <a:t>מה להביא לשיעור?</a:t>
            </a:r>
          </a:p>
        </p:txBody>
      </p:sp>
      <p:pic>
        <p:nvPicPr>
          <p:cNvPr id="105475" name="Google Shape;259;p7" descr="https://lh5.googleusercontent.com/7xQchnRuOUJbyFAyyHdllavqvQUFOSCV7l5Kzy1Rmeboi9xefgg8yDF0ng5ESkxi3tC9_i9ER1BmBYOOTMhmhaxTzBz8ILJQxn_c__0Qg9cKcVB64VGmWAAtIhTRT7NF"/>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09113" y="3641725"/>
            <a:ext cx="1160462"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6" name="Google Shape;260;p7" descr="https://lh4.googleusercontent.com/iGTl96Eygo7-oid1H3ZWWYhb5HWAynyOs2KLWGGMeuEgHeu4cFLof2g-jYLOscV4q-879K-lfjkP4Swnmj_UGZsWTDspF4AbUz1XGd30Tf1KKpiEXhvx6NLF17Q1F5VY"/>
          <p:cNvPicPr preferRelativeResize="0">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7413" y="3625850"/>
            <a:ext cx="741362" cy="177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7" name="Google Shape;262;p7" descr="https://lh6.googleusercontent.com/f8H2475EYmyL0rhH4-e4ujiAahiTeUa9jS4FAnHL3KK4sEOOF3cWvgCYZ1bpJw4tDcDKTArugZ_4iGscDG3mD7tx620B0N8bRGSeR-V1W5m9k2098IkeP6hpnFdGXWOM"/>
          <p:cNvPicPr preferRelativeResize="0">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46588" y="3630613"/>
            <a:ext cx="2289175" cy="167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30sec_final" descr="30sec_final">
            <a:hlinkClick r:id="" action="ppaction://media"/>
            <a:extLst>
              <a:ext uri="{FF2B5EF4-FFF2-40B4-BE49-F238E27FC236}">
                <a16:creationId xmlns:a16="http://schemas.microsoft.com/office/drawing/2014/main" id="{6D6FB18C-D3FA-6248-893F-D6FC7B30FAEC}"/>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839788" y="753105"/>
            <a:ext cx="1540938" cy="549601"/>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28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Google Shape;278;p9"/>
          <p:cNvSpPr txBox="1">
            <a:spLocks noGrp="1"/>
          </p:cNvSpPr>
          <p:nvPr>
            <p:ph type="title"/>
          </p:nvPr>
        </p:nvSpPr>
        <p:spPr>
          <a:xfrm>
            <a:off x="3081338" y="663575"/>
            <a:ext cx="8280400" cy="719138"/>
          </a:xfrm>
        </p:spPr>
        <p:txBody>
          <a:bodyPr/>
          <a:lstStyle/>
          <a:p>
            <a:pPr eaLnBrk="1" hangingPunct="1">
              <a:spcBef>
                <a:spcPct val="0"/>
              </a:spcBef>
              <a:spcAft>
                <a:spcPct val="0"/>
              </a:spcAft>
              <a:buClr>
                <a:srgbClr val="FFFFFF"/>
              </a:buClr>
              <a:buFont typeface="Calibri" panose="020F0502020204030204" pitchFamily="34" charset="0"/>
              <a:buNone/>
            </a:pPr>
            <a:r>
              <a:rPr lang="he-IL" altLang="he-IL" sz="4400" smtClean="0">
                <a:solidFill>
                  <a:srgbClr val="FFFFFF"/>
                </a:solidFill>
                <a:latin typeface="Calibri" panose="020F0502020204030204" pitchFamily="34" charset="0"/>
                <a:cs typeface="Calibri" panose="020F0502020204030204" pitchFamily="34" charset="0"/>
                <a:sym typeface="Calibri" panose="020F0502020204030204" pitchFamily="34" charset="0"/>
              </a:rPr>
              <a:t>מתחילים בכיף - מה אתם רואים?</a:t>
            </a:r>
          </a:p>
        </p:txBody>
      </p:sp>
      <p:pic>
        <p:nvPicPr>
          <p:cNvPr id="106499" name="Google Shape;280;p9"/>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7913" y="14288"/>
            <a:ext cx="1017587"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00" name="מלבן 6"/>
          <p:cNvSpPr>
            <a:spLocks noChangeArrowheads="1"/>
          </p:cNvSpPr>
          <p:nvPr/>
        </p:nvSpPr>
        <p:spPr bwMode="auto">
          <a:xfrm>
            <a:off x="7007225" y="606425"/>
            <a:ext cx="5076825"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00"/>
              </a:buClr>
              <a:buFont typeface="Arial" panose="020B0604020202020204" pitchFamily="34" charset="0"/>
              <a:buNone/>
            </a:pPr>
            <a:endParaRPr lang="he-IL" altLang="he-IL" sz="3200" dirty="0">
              <a:latin typeface="Calibri" panose="020F0502020204030204" pitchFamily="34" charset="0"/>
              <a:cs typeface="Calibri" panose="020F0502020204030204" pitchFamily="34" charset="0"/>
            </a:endParaRPr>
          </a:p>
          <a:p>
            <a:pPr algn="ctr" eaLnBrk="1" hangingPunct="1">
              <a:buClr>
                <a:srgbClr val="000000"/>
              </a:buClr>
              <a:buFont typeface="Arial" panose="020B0604020202020204" pitchFamily="34" charset="0"/>
              <a:buNone/>
            </a:pPr>
            <a:endParaRPr lang="he-IL" altLang="he-IL" sz="3200" dirty="0">
              <a:latin typeface="Calibri" panose="020F0502020204030204" pitchFamily="34" charset="0"/>
              <a:cs typeface="Calibri" panose="020F0502020204030204" pitchFamily="34" charset="0"/>
            </a:endParaRPr>
          </a:p>
          <a:p>
            <a:pPr algn="ctr" eaLnBrk="1" hangingPunct="1">
              <a:buClr>
                <a:srgbClr val="000000"/>
              </a:buClr>
              <a:buFont typeface="Arial" panose="020B0604020202020204" pitchFamily="34" charset="0"/>
              <a:buNone/>
            </a:pPr>
            <a:endParaRPr lang="he-IL" altLang="he-IL" sz="3200" dirty="0">
              <a:latin typeface="Calibri" panose="020F0502020204030204" pitchFamily="34" charset="0"/>
              <a:cs typeface="Calibri" panose="020F0502020204030204" pitchFamily="34" charset="0"/>
            </a:endParaRPr>
          </a:p>
          <a:p>
            <a:pPr algn="ctr" eaLnBrk="1" hangingPunct="1">
              <a:buClr>
                <a:srgbClr val="000000"/>
              </a:buClr>
              <a:buFont typeface="Arial" panose="020B0604020202020204" pitchFamily="34" charset="0"/>
              <a:buNone/>
            </a:pPr>
            <a:endParaRPr lang="he-IL" altLang="he-IL" sz="3200" dirty="0">
              <a:latin typeface="Calibri" panose="020F0502020204030204" pitchFamily="34" charset="0"/>
              <a:cs typeface="Calibri" panose="020F0502020204030204" pitchFamily="34" charset="0"/>
            </a:endParaRPr>
          </a:p>
        </p:txBody>
      </p:sp>
      <p:sp>
        <p:nvSpPr>
          <p:cNvPr id="3" name="מלבן 2"/>
          <p:cNvSpPr/>
          <p:nvPr/>
        </p:nvSpPr>
        <p:spPr>
          <a:xfrm>
            <a:off x="5886337" y="2163713"/>
            <a:ext cx="5802085" cy="2308324"/>
          </a:xfrm>
          <a:prstGeom prst="rect">
            <a:avLst/>
          </a:prstGeom>
        </p:spPr>
        <p:txBody>
          <a:bodyPr wrap="square">
            <a:spAutoFit/>
          </a:bodyPr>
          <a:lstStyle/>
          <a:p>
            <a:pPr algn="ctr" rtl="1" eaLnBrk="1" fontAlgn="auto" hangingPunct="1">
              <a:spcBef>
                <a:spcPts val="0"/>
              </a:spcBef>
              <a:spcAft>
                <a:spcPts val="0"/>
              </a:spcAft>
              <a:defRPr/>
            </a:pPr>
            <a:r>
              <a:rPr lang="he-IL" sz="3600" kern="0" dirty="0">
                <a:solidFill>
                  <a:prstClr val="black"/>
                </a:solidFill>
                <a:latin typeface="Calibri"/>
                <a:ea typeface="+mj-ea"/>
                <a:cs typeface="Calibri" panose="020F0502020204030204" pitchFamily="34" charset="0"/>
              </a:rPr>
              <a:t>לפניכם חלק מִתמונה. </a:t>
            </a:r>
          </a:p>
          <a:p>
            <a:pPr algn="ctr" rtl="1" eaLnBrk="1" fontAlgn="auto" hangingPunct="1">
              <a:spcBef>
                <a:spcPts val="0"/>
              </a:spcBef>
              <a:spcAft>
                <a:spcPts val="0"/>
              </a:spcAft>
              <a:defRPr/>
            </a:pPr>
            <a:r>
              <a:rPr lang="he-IL" sz="3600" kern="0" dirty="0">
                <a:solidFill>
                  <a:prstClr val="black"/>
                </a:solidFill>
                <a:latin typeface="Calibri"/>
                <a:ea typeface="+mj-ea"/>
                <a:cs typeface="Calibri" panose="020F0502020204030204" pitchFamily="34" charset="0"/>
              </a:rPr>
              <a:t>התבוננו היטב ונסו לשער מהי התמונה השלמה שאליה קשור חלק זה? </a:t>
            </a:r>
            <a:endParaRPr lang="he-IL" sz="1600" kern="0" dirty="0">
              <a:solidFill>
                <a:sysClr val="windowText" lastClr="000000"/>
              </a:solidFill>
              <a:latin typeface="Calibri" panose="020F0502020204030204" pitchFamily="34" charset="0"/>
              <a:cs typeface="Calibri" panose="020F0502020204030204" pitchFamily="34" charset="0"/>
            </a:endParaRPr>
          </a:p>
        </p:txBody>
      </p:sp>
      <p:pic>
        <p:nvPicPr>
          <p:cNvPr id="106502" name="Picture 7"/>
          <p:cNvPicPr>
            <a:picLocks noChangeAspect="1" noChangeArrowheads="1"/>
          </p:cNvPicPr>
          <p:nvPr/>
        </p:nvPicPr>
        <p:blipFill>
          <a:blip r:embed="rId4">
            <a:extLst>
              <a:ext uri="{28A0092B-C50C-407E-A947-70E740481C1C}">
                <a14:useLocalDpi xmlns:a14="http://schemas.microsoft.com/office/drawing/2010/main" val="0"/>
              </a:ext>
            </a:extLst>
          </a:blip>
          <a:srcRect l="50000" t="25253" b="14087"/>
          <a:stretch>
            <a:fillRect/>
          </a:stretch>
        </p:blipFill>
        <p:spPr bwMode="auto">
          <a:xfrm>
            <a:off x="2691380" y="2032000"/>
            <a:ext cx="2435792" cy="39152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Google Shape;286;p10"/>
          <p:cNvSpPr txBox="1">
            <a:spLocks noGrp="1"/>
          </p:cNvSpPr>
          <p:nvPr>
            <p:ph type="title"/>
          </p:nvPr>
        </p:nvSpPr>
        <p:spPr>
          <a:xfrm>
            <a:off x="3081338" y="663575"/>
            <a:ext cx="8280400" cy="719138"/>
          </a:xfrm>
        </p:spPr>
        <p:txBody>
          <a:bodyPr/>
          <a:lstStyle/>
          <a:p>
            <a:pPr eaLnBrk="1" hangingPunct="1">
              <a:spcBef>
                <a:spcPct val="0"/>
              </a:spcBef>
              <a:spcAft>
                <a:spcPct val="0"/>
              </a:spcAft>
              <a:buClr>
                <a:srgbClr val="FFFFFF"/>
              </a:buClr>
              <a:buFont typeface="Calibri" panose="020F0502020204030204" pitchFamily="34" charset="0"/>
              <a:buNone/>
            </a:pPr>
            <a:r>
              <a:rPr lang="he-IL" altLang="he-IL" sz="4400" smtClean="0">
                <a:solidFill>
                  <a:srgbClr val="FFFFFF"/>
                </a:solidFill>
                <a:latin typeface="Calibri" panose="020F0502020204030204" pitchFamily="34" charset="0"/>
                <a:cs typeface="Calibri" panose="020F0502020204030204" pitchFamily="34" charset="0"/>
                <a:sym typeface="Calibri" panose="020F0502020204030204" pitchFamily="34" charset="0"/>
              </a:rPr>
              <a:t>מה אנחנו כבר יודעים?</a:t>
            </a:r>
          </a:p>
        </p:txBody>
      </p:sp>
      <p:sp>
        <p:nvSpPr>
          <p:cNvPr id="107523" name="Google Shape;287;p10"/>
          <p:cNvSpPr txBox="1">
            <a:spLocks noGrp="1"/>
          </p:cNvSpPr>
          <p:nvPr>
            <p:ph type="body" idx="1"/>
          </p:nvPr>
        </p:nvSpPr>
        <p:spPr>
          <a:xfrm>
            <a:off x="-104775" y="1931988"/>
            <a:ext cx="12296775" cy="4751387"/>
          </a:xfrm>
        </p:spPr>
        <p:txBody>
          <a:bodyPr/>
          <a:lstStyle/>
          <a:p>
            <a:pPr marL="0" indent="0" eaLnBrk="1" hangingPunct="1">
              <a:spcBef>
                <a:spcPct val="0"/>
              </a:spcBef>
              <a:spcAft>
                <a:spcPct val="0"/>
              </a:spcAft>
              <a:buClr>
                <a:srgbClr val="424242"/>
              </a:buClr>
              <a:buFont typeface="Calibri" panose="020F0502020204030204" pitchFamily="34" charset="0"/>
              <a:buNone/>
            </a:pPr>
            <a:endParaRPr lang="en-US" altLang="he-IL" sz="2800" b="1" smtClean="0">
              <a:solidFill>
                <a:srgbClr val="C00036"/>
              </a:solidFill>
              <a:latin typeface="Calibri" panose="020F0502020204030204" pitchFamily="34" charset="0"/>
              <a:cs typeface="Calibri" panose="020F0502020204030204" pitchFamily="34" charset="0"/>
              <a:sym typeface="Calibri" panose="020F0502020204030204" pitchFamily="34" charset="0"/>
            </a:endParaRPr>
          </a:p>
          <a:p>
            <a:pPr marL="0" indent="0" eaLnBrk="1" hangingPunct="1">
              <a:spcBef>
                <a:spcPct val="0"/>
              </a:spcBef>
              <a:spcAft>
                <a:spcPct val="0"/>
              </a:spcAft>
              <a:buClr>
                <a:srgbClr val="424242"/>
              </a:buClr>
              <a:buFont typeface="Calibri" panose="020F0502020204030204" pitchFamily="34" charset="0"/>
              <a:buNone/>
            </a:pPr>
            <a:endParaRPr lang="he-IL" altLang="he-IL" sz="2000" b="1" smtClean="0">
              <a:solidFill>
                <a:srgbClr val="FF2260"/>
              </a:solidFill>
              <a:latin typeface="Calibri" panose="020F0502020204030204" pitchFamily="34" charset="0"/>
              <a:cs typeface="Calibri" panose="020F0502020204030204" pitchFamily="34" charset="0"/>
              <a:sym typeface="Calibri" panose="020F0502020204030204" pitchFamily="34" charset="0"/>
            </a:endParaRPr>
          </a:p>
          <a:p>
            <a:pPr marL="0" indent="0" eaLnBrk="1" hangingPunct="1">
              <a:spcBef>
                <a:spcPct val="0"/>
              </a:spcBef>
              <a:spcAft>
                <a:spcPct val="0"/>
              </a:spcAft>
              <a:buClr>
                <a:srgbClr val="424242"/>
              </a:buClr>
              <a:buFont typeface="Calibri" panose="020F0502020204030204" pitchFamily="34" charset="0"/>
              <a:buNone/>
            </a:pPr>
            <a:endParaRPr lang="he-IL" altLang="he-IL" sz="3200" b="1" smtClean="0">
              <a:solidFill>
                <a:srgbClr val="424242"/>
              </a:solidFill>
              <a:latin typeface="Calibri" panose="020F0502020204030204" pitchFamily="34" charset="0"/>
              <a:cs typeface="Calibri" panose="020F0502020204030204" pitchFamily="34" charset="0"/>
              <a:sym typeface="Calibri" panose="020F0502020204030204" pitchFamily="34" charset="0"/>
            </a:endParaRPr>
          </a:p>
          <a:p>
            <a:pPr marL="0" indent="0" eaLnBrk="1" hangingPunct="1">
              <a:spcBef>
                <a:spcPct val="0"/>
              </a:spcBef>
              <a:spcAft>
                <a:spcPct val="0"/>
              </a:spcAft>
              <a:buClr>
                <a:srgbClr val="424242"/>
              </a:buClr>
              <a:buFont typeface="Calibri" panose="020F0502020204030204" pitchFamily="34" charset="0"/>
              <a:buNone/>
            </a:pPr>
            <a:endParaRPr lang="he-IL" altLang="he-IL" sz="2000" smtClean="0">
              <a:solidFill>
                <a:srgbClr val="424242"/>
              </a:solidFill>
              <a:latin typeface="Calibri" panose="020F0502020204030204" pitchFamily="34" charset="0"/>
              <a:cs typeface="Calibri" panose="020F0502020204030204" pitchFamily="34" charset="0"/>
              <a:sym typeface="Calibri" panose="020F0502020204030204" pitchFamily="34" charset="0"/>
            </a:endParaRPr>
          </a:p>
        </p:txBody>
      </p:sp>
      <p:pic>
        <p:nvPicPr>
          <p:cNvPr id="107524" name="Google Shape;288;p10"/>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7913" y="14288"/>
            <a:ext cx="1017587"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1563" y="1819275"/>
            <a:ext cx="3443287" cy="45640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p:cNvPicPr>
            <a:picLocks noChangeAspect="1" noChangeArrowheads="1"/>
          </p:cNvPicPr>
          <p:nvPr/>
        </p:nvPicPr>
        <p:blipFill>
          <a:blip r:embed="rId4">
            <a:extLst>
              <a:ext uri="{28A0092B-C50C-407E-A947-70E740481C1C}">
                <a14:useLocalDpi xmlns:a14="http://schemas.microsoft.com/office/drawing/2010/main" val="0"/>
              </a:ext>
            </a:extLst>
          </a:blip>
          <a:srcRect l="50000" t="25253" b="14087"/>
          <a:stretch>
            <a:fillRect/>
          </a:stretch>
        </p:blipFill>
        <p:spPr bwMode="auto">
          <a:xfrm>
            <a:off x="8659813" y="2457450"/>
            <a:ext cx="1722437" cy="276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7527" name="TextBox 1"/>
          <p:cNvSpPr txBox="1">
            <a:spLocks noChangeArrowheads="1"/>
          </p:cNvSpPr>
          <p:nvPr/>
        </p:nvSpPr>
        <p:spPr bwMode="auto">
          <a:xfrm>
            <a:off x="704850" y="2085975"/>
            <a:ext cx="3421063"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rtl="1" eaLnBrk="1" hangingPunct="1">
              <a:buFont typeface="Arial" panose="020B0604020202020204" pitchFamily="34" charset="0"/>
              <a:buChar char="•"/>
            </a:pPr>
            <a:r>
              <a:rPr lang="he-IL" altLang="he-IL" sz="3200" dirty="0">
                <a:latin typeface="Calibri" panose="020F0502020204030204" pitchFamily="34" charset="0"/>
                <a:cs typeface="Calibri" panose="020F0502020204030204" pitchFamily="34" charset="0"/>
              </a:rPr>
              <a:t>איזה מקום מוכָּר מוצג בסמל?</a:t>
            </a:r>
          </a:p>
          <a:p>
            <a:pPr algn="r" rtl="1" eaLnBrk="1" hangingPunct="1">
              <a:buFont typeface="Arial" panose="020B0604020202020204" pitchFamily="34" charset="0"/>
              <a:buChar char="•"/>
            </a:pPr>
            <a:r>
              <a:rPr lang="he-IL" altLang="he-IL" sz="3200" dirty="0">
                <a:latin typeface="Calibri" panose="020F0502020204030204" pitchFamily="34" charset="0"/>
                <a:cs typeface="Calibri" panose="020F0502020204030204" pitchFamily="34" charset="0"/>
              </a:rPr>
              <a:t>אילו פרטים נוספים מוצגים בסמל? </a:t>
            </a:r>
          </a:p>
          <a:p>
            <a:pPr algn="r" rtl="1" eaLnBrk="1" hangingPunct="1">
              <a:buFont typeface="Arial" panose="020B0604020202020204" pitchFamily="34" charset="0"/>
              <a:buChar char="•"/>
            </a:pPr>
            <a:r>
              <a:rPr lang="he-IL" altLang="he-IL" sz="3200" dirty="0">
                <a:latin typeface="Calibri" panose="020F0502020204030204" pitchFamily="34" charset="0"/>
                <a:cs typeface="Calibri" panose="020F0502020204030204" pitchFamily="34" charset="0"/>
              </a:rPr>
              <a:t>איזה מֶסֶר מעביר הסמל? </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 y="981075"/>
            <a:ext cx="6134100" cy="2417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854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 y="3514725"/>
            <a:ext cx="7065963" cy="3343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8548"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2575" y="117475"/>
            <a:ext cx="5607050" cy="2779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8549"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56438" y="3121025"/>
            <a:ext cx="5183187" cy="3219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8550" name="TextBox 3"/>
          <p:cNvSpPr txBox="1">
            <a:spLocks noChangeArrowheads="1"/>
          </p:cNvSpPr>
          <p:nvPr/>
        </p:nvSpPr>
        <p:spPr bwMode="auto">
          <a:xfrm>
            <a:off x="325438" y="63934"/>
            <a:ext cx="603885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rtl="1" eaLnBrk="1" hangingPunct="1"/>
            <a:r>
              <a:rPr lang="he-IL" altLang="he-IL" sz="2800" b="1" dirty="0">
                <a:latin typeface="Calibri" panose="020F0502020204030204" pitchFamily="34" charset="0"/>
                <a:cs typeface="Calibri" panose="020F0502020204030204" pitchFamily="34" charset="0"/>
              </a:rPr>
              <a:t>אילו מקומות ופרטים הקשורים לירושלים אפשר לזהות בתמונות?</a:t>
            </a:r>
          </a:p>
        </p:txBody>
      </p:sp>
      <p:pic>
        <p:nvPicPr>
          <p:cNvPr id="108551"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87788" y="2501900"/>
            <a:ext cx="3533775" cy="17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8552"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6075" y="2852738"/>
            <a:ext cx="2773363"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8553" name="Picture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00775" y="5340350"/>
            <a:ext cx="2795588" cy="1390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כותרת 1"/>
          <p:cNvSpPr>
            <a:spLocks noGrp="1"/>
          </p:cNvSpPr>
          <p:nvPr>
            <p:ph type="title"/>
          </p:nvPr>
        </p:nvSpPr>
        <p:spPr>
          <a:xfrm>
            <a:off x="647700" y="1727200"/>
            <a:ext cx="10972800" cy="1143000"/>
          </a:xfrm>
        </p:spPr>
        <p:txBody>
          <a:bodyPr/>
          <a:lstStyle/>
          <a:p>
            <a:pPr eaLnBrk="1" hangingPunct="1"/>
            <a:r>
              <a:rPr lang="he-IL" altLang="he-IL" sz="4000" b="1" dirty="0" smtClean="0">
                <a:solidFill>
                  <a:srgbClr val="C00000"/>
                </a:solidFill>
              </a:rPr>
              <a:t>דמיינו</a:t>
            </a:r>
            <a:r>
              <a:rPr lang="he-IL" altLang="he-IL" sz="4000" b="1" dirty="0" smtClean="0"/>
              <a:t> </a:t>
            </a:r>
            <a:r>
              <a:rPr lang="he-IL" altLang="he-IL" sz="2800" b="1" dirty="0" smtClean="0"/>
              <a:t>את עצמכם פוסעים בעיר ירושלים. </a:t>
            </a:r>
            <a:br>
              <a:rPr lang="he-IL" altLang="he-IL" sz="2800" b="1" dirty="0" smtClean="0"/>
            </a:br>
            <a:r>
              <a:rPr lang="he-IL" altLang="he-IL" sz="2800" b="1" dirty="0" smtClean="0"/>
              <a:t>כתבו על דף את המילה "ירושלים". </a:t>
            </a:r>
            <a:br>
              <a:rPr lang="he-IL" altLang="he-IL" sz="2800" b="1" dirty="0" smtClean="0"/>
            </a:br>
            <a:r>
              <a:rPr lang="he-IL" altLang="he-IL" sz="2800" b="1" dirty="0" smtClean="0"/>
              <a:t>הוסיפו חיצים מן המילה, וכתבו לצד כל חץ </a:t>
            </a:r>
            <a:r>
              <a:rPr lang="he-IL" altLang="he-IL" sz="2800" b="1" dirty="0" smtClean="0">
                <a:solidFill>
                  <a:srgbClr val="C00000"/>
                </a:solidFill>
              </a:rPr>
              <a:t>מה ידוע </a:t>
            </a:r>
            <a:r>
              <a:rPr lang="he-IL" altLang="he-IL" sz="2800" b="1" dirty="0" smtClean="0"/>
              <a:t>לכם על ירושלים, אילו </a:t>
            </a:r>
            <a:r>
              <a:rPr lang="he-IL" altLang="he-IL" sz="2800" b="1" dirty="0" smtClean="0">
                <a:solidFill>
                  <a:srgbClr val="C00000"/>
                </a:solidFill>
              </a:rPr>
              <a:t>תחושות</a:t>
            </a:r>
            <a:r>
              <a:rPr lang="he-IL" altLang="he-IL" sz="2800" b="1" dirty="0" smtClean="0"/>
              <a:t> מעוררת בכם המילה ואילו </a:t>
            </a:r>
            <a:r>
              <a:rPr lang="he-IL" altLang="he-IL" sz="2800" b="1" dirty="0" smtClean="0">
                <a:solidFill>
                  <a:srgbClr val="C00000"/>
                </a:solidFill>
              </a:rPr>
              <a:t>מקומות</a:t>
            </a:r>
            <a:r>
              <a:rPr lang="he-IL" altLang="he-IL" sz="2800" b="1" dirty="0" smtClean="0"/>
              <a:t> בירושלים אתם מכירים.</a:t>
            </a:r>
          </a:p>
        </p:txBody>
      </p:sp>
      <p:sp>
        <p:nvSpPr>
          <p:cNvPr id="109571" name="מציין מיקום תוכן 2"/>
          <p:cNvSpPr>
            <a:spLocks noGrp="1"/>
          </p:cNvSpPr>
          <p:nvPr>
            <p:ph idx="1"/>
          </p:nvPr>
        </p:nvSpPr>
        <p:spPr>
          <a:xfrm>
            <a:off x="2255838" y="3822700"/>
            <a:ext cx="6594248" cy="1298575"/>
          </a:xfrm>
        </p:spPr>
        <p:txBody>
          <a:bodyPr/>
          <a:lstStyle/>
          <a:p>
            <a:pPr marL="0" indent="0" eaLnBrk="1" hangingPunct="1">
              <a:buFont typeface="Arial" panose="020B0604020202020204" pitchFamily="34" charset="0"/>
              <a:buNone/>
            </a:pPr>
            <a:r>
              <a:rPr lang="he-IL" altLang="he-IL" sz="8800" b="1" dirty="0" smtClean="0">
                <a:latin typeface="+mj-lt"/>
                <a:cs typeface="Guttman Keren" pitchFamily="2" charset="0"/>
              </a:rPr>
              <a:t>"</a:t>
            </a:r>
            <a:r>
              <a:rPr lang="he-IL" altLang="he-IL" sz="8800" b="1" dirty="0" smtClean="0">
                <a:latin typeface="Guttman Drogolin" panose="02010401010101010101" pitchFamily="2" charset="-79"/>
                <a:cs typeface="Guttman Drogolin" panose="02010401010101010101" pitchFamily="2" charset="-79"/>
              </a:rPr>
              <a:t>ירושלים</a:t>
            </a:r>
            <a:r>
              <a:rPr lang="he-IL" altLang="he-IL" sz="8800" b="1" dirty="0" smtClean="0">
                <a:latin typeface="+mj-lt"/>
                <a:cs typeface="Guttman Keren" pitchFamily="2" charset="0"/>
              </a:rPr>
              <a:t>"</a:t>
            </a:r>
          </a:p>
        </p:txBody>
      </p:sp>
      <p:cxnSp>
        <p:nvCxnSpPr>
          <p:cNvPr id="5" name="מחבר חץ ישר 4"/>
          <p:cNvCxnSpPr/>
          <p:nvPr/>
        </p:nvCxnSpPr>
        <p:spPr>
          <a:xfrm flipV="1">
            <a:off x="8686800" y="4414838"/>
            <a:ext cx="201612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מחבר חץ ישר 6"/>
          <p:cNvCxnSpPr/>
          <p:nvPr/>
        </p:nvCxnSpPr>
        <p:spPr>
          <a:xfrm>
            <a:off x="7772400" y="5121275"/>
            <a:ext cx="1343025" cy="10080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מחבר חץ ישר 8"/>
          <p:cNvCxnSpPr/>
          <p:nvPr/>
        </p:nvCxnSpPr>
        <p:spPr>
          <a:xfrm>
            <a:off x="6940550" y="5373688"/>
            <a:ext cx="0" cy="11160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מחבר חץ ישר 10"/>
          <p:cNvCxnSpPr/>
          <p:nvPr/>
        </p:nvCxnSpPr>
        <p:spPr>
          <a:xfrm>
            <a:off x="5711825" y="5334000"/>
            <a:ext cx="0" cy="10810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מחבר חץ ישר 13"/>
          <p:cNvCxnSpPr/>
          <p:nvPr/>
        </p:nvCxnSpPr>
        <p:spPr>
          <a:xfrm flipH="1">
            <a:off x="3216275" y="5121275"/>
            <a:ext cx="1535113" cy="9350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מחבר חץ ישר 15"/>
          <p:cNvCxnSpPr/>
          <p:nvPr/>
        </p:nvCxnSpPr>
        <p:spPr>
          <a:xfrm flipH="1">
            <a:off x="1439863" y="4795838"/>
            <a:ext cx="2592387" cy="6492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מחבר חץ ישר 17"/>
          <p:cNvCxnSpPr/>
          <p:nvPr/>
        </p:nvCxnSpPr>
        <p:spPr>
          <a:xfrm flipH="1">
            <a:off x="1871663" y="4306888"/>
            <a:ext cx="192087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9579" name="Google Shape;286;p10"/>
          <p:cNvSpPr txBox="1">
            <a:spLocks/>
          </p:cNvSpPr>
          <p:nvPr/>
        </p:nvSpPr>
        <p:spPr bwMode="auto">
          <a:xfrm>
            <a:off x="3887788" y="292100"/>
            <a:ext cx="8280400" cy="720725"/>
          </a:xfrm>
          <a:prstGeom prst="rect">
            <a:avLst/>
          </a:prstGeom>
          <a:solidFill>
            <a:srgbClr val="1152C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b"/>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rtl="1" eaLnBrk="1" hangingPunct="1">
              <a:lnSpc>
                <a:spcPct val="90000"/>
              </a:lnSpc>
              <a:buClr>
                <a:srgbClr val="FFFFFF"/>
              </a:buClr>
              <a:buSzPts val="4400"/>
              <a:buFont typeface="Calibri" panose="020F0502020204030204" pitchFamily="34" charset="0"/>
              <a:buNone/>
            </a:pPr>
            <a:r>
              <a:rPr lang="he-IL" altLang="he-IL" sz="4400" dirty="0">
                <a:solidFill>
                  <a:srgbClr val="FFFFFF"/>
                </a:solidFill>
                <a:latin typeface="Calibri" panose="020F0502020204030204" pitchFamily="34" charset="0"/>
                <a:cs typeface="Calibri" panose="020F0502020204030204" pitchFamily="34" charset="0"/>
                <a:sym typeface="Calibri" panose="020F0502020204030204" pitchFamily="34" charset="0"/>
              </a:rPr>
              <a:t>מה אנחנו כבר יודעים?</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כותרת משנה 2"/>
          <p:cNvSpPr txBox="1">
            <a:spLocks/>
          </p:cNvSpPr>
          <p:nvPr/>
        </p:nvSpPr>
        <p:spPr bwMode="auto">
          <a:xfrm>
            <a:off x="336255" y="1108517"/>
            <a:ext cx="3506540" cy="3868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rtl="1" eaLnBrk="1" hangingPunct="1">
              <a:spcBef>
                <a:spcPct val="20000"/>
              </a:spcBef>
              <a:buFont typeface="Arial" panose="020B0604020202020204" pitchFamily="34" charset="0"/>
              <a:buNone/>
            </a:pPr>
            <a:r>
              <a:rPr lang="he-IL" altLang="he-IL" sz="3200" dirty="0">
                <a:solidFill>
                  <a:schemeClr val="tx1"/>
                </a:solidFill>
                <a:latin typeface="Calibri" panose="020F0502020204030204" pitchFamily="34" charset="0"/>
                <a:cs typeface="Calibri" panose="020F0502020204030204" pitchFamily="34" charset="0"/>
              </a:rPr>
              <a:t>נקרא יחד ובקול את השיר על ירושלים.</a:t>
            </a:r>
          </a:p>
          <a:p>
            <a:pPr algn="ctr" rtl="1" eaLnBrk="1" hangingPunct="1">
              <a:spcBef>
                <a:spcPct val="20000"/>
              </a:spcBef>
              <a:buFont typeface="Arial" panose="020B0604020202020204" pitchFamily="34" charset="0"/>
              <a:buNone/>
            </a:pPr>
            <a:endParaRPr lang="he-IL" altLang="he-IL" sz="3200" dirty="0">
              <a:solidFill>
                <a:schemeClr val="tx1"/>
              </a:solidFill>
              <a:latin typeface="Calibri" panose="020F0502020204030204" pitchFamily="34" charset="0"/>
              <a:cs typeface="Calibri" panose="020F0502020204030204" pitchFamily="34" charset="0"/>
            </a:endParaRPr>
          </a:p>
          <a:p>
            <a:pPr algn="ctr" rtl="1" eaLnBrk="1" hangingPunct="1">
              <a:spcBef>
                <a:spcPct val="20000"/>
              </a:spcBef>
              <a:buFont typeface="Arial" panose="020B0604020202020204" pitchFamily="34" charset="0"/>
              <a:buNone/>
            </a:pPr>
            <a:r>
              <a:rPr lang="he-IL" altLang="he-IL" sz="3200" dirty="0">
                <a:solidFill>
                  <a:schemeClr val="tx1"/>
                </a:solidFill>
                <a:latin typeface="Calibri" panose="020F0502020204030204" pitchFamily="34" charset="0"/>
                <a:cs typeface="Calibri" panose="020F0502020204030204" pitchFamily="34" charset="0"/>
              </a:rPr>
              <a:t>נשים לב למראות ולקולות העולים מתוך השיר, ונדמיין איך הם נראים ונשמעים. </a:t>
            </a:r>
          </a:p>
        </p:txBody>
      </p:sp>
      <p:sp>
        <p:nvSpPr>
          <p:cNvPr id="110596" name="TextBox 1"/>
          <p:cNvSpPr txBox="1">
            <a:spLocks noChangeArrowheads="1"/>
          </p:cNvSpPr>
          <p:nvPr/>
        </p:nvSpPr>
        <p:spPr bwMode="auto">
          <a:xfrm>
            <a:off x="6280150" y="4235450"/>
            <a:ext cx="2754313" cy="2246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rtl="1" eaLnBrk="1" hangingPunct="1"/>
            <a:endParaRPr lang="he-IL" altLang="he-IL" dirty="0">
              <a:latin typeface="Calibri" panose="020F0502020204030204" pitchFamily="34" charset="0"/>
              <a:cs typeface="Calibri" panose="020F0502020204030204" pitchFamily="34" charset="0"/>
            </a:endParaRPr>
          </a:p>
          <a:p>
            <a:pPr algn="r" rtl="1" eaLnBrk="1" hangingPunct="1"/>
            <a:endParaRPr lang="he-IL" altLang="he-IL" dirty="0">
              <a:latin typeface="Calibri" panose="020F0502020204030204" pitchFamily="34" charset="0"/>
              <a:cs typeface="Calibri" panose="020F0502020204030204" pitchFamily="34" charset="0"/>
            </a:endParaRPr>
          </a:p>
          <a:p>
            <a:pPr algn="r" rtl="1" eaLnBrk="1" hangingPunct="1"/>
            <a:endParaRPr lang="he-IL" altLang="he-IL" dirty="0">
              <a:latin typeface="Calibri" panose="020F0502020204030204" pitchFamily="34" charset="0"/>
              <a:cs typeface="Calibri" panose="020F0502020204030204" pitchFamily="34" charset="0"/>
            </a:endParaRPr>
          </a:p>
          <a:p>
            <a:pPr algn="r" rtl="1" eaLnBrk="1" hangingPunct="1"/>
            <a:endParaRPr lang="he-IL" altLang="he-IL" dirty="0">
              <a:latin typeface="Calibri" panose="020F0502020204030204" pitchFamily="34" charset="0"/>
              <a:cs typeface="Calibri" panose="020F0502020204030204" pitchFamily="34" charset="0"/>
            </a:endParaRPr>
          </a:p>
          <a:p>
            <a:pPr algn="r" rtl="1" eaLnBrk="1" hangingPunct="1"/>
            <a:endParaRPr lang="he-IL" altLang="he-IL" dirty="0">
              <a:latin typeface="Calibri" panose="020F0502020204030204" pitchFamily="34" charset="0"/>
              <a:cs typeface="Calibri" panose="020F0502020204030204" pitchFamily="34" charset="0"/>
            </a:endParaRPr>
          </a:p>
          <a:p>
            <a:pPr algn="r" rtl="1" eaLnBrk="1" hangingPunct="1"/>
            <a:endParaRPr lang="he-IL" altLang="he-IL" dirty="0">
              <a:latin typeface="Calibri" panose="020F0502020204030204" pitchFamily="34" charset="0"/>
              <a:cs typeface="Calibri" panose="020F0502020204030204" pitchFamily="34" charset="0"/>
            </a:endParaRPr>
          </a:p>
          <a:p>
            <a:pPr algn="r" rtl="1" eaLnBrk="1" hangingPunct="1"/>
            <a:endParaRPr lang="he-IL" altLang="he-IL" dirty="0">
              <a:latin typeface="Calibri" panose="020F0502020204030204" pitchFamily="34" charset="0"/>
              <a:cs typeface="Calibri" panose="020F0502020204030204" pitchFamily="34" charset="0"/>
            </a:endParaRPr>
          </a:p>
          <a:p>
            <a:pPr algn="r" rtl="1" eaLnBrk="1" hangingPunct="1"/>
            <a:endParaRPr lang="he-IL" altLang="he-IL" dirty="0">
              <a:latin typeface="Calibri" panose="020F0502020204030204" pitchFamily="34" charset="0"/>
              <a:cs typeface="Calibri" panose="020F0502020204030204" pitchFamily="34" charset="0"/>
            </a:endParaRPr>
          </a:p>
          <a:p>
            <a:pPr algn="r" rtl="1" eaLnBrk="1" hangingPunct="1"/>
            <a:endParaRPr lang="he-IL" altLang="he-IL" dirty="0">
              <a:latin typeface="Calibri" panose="020F0502020204030204" pitchFamily="34" charset="0"/>
              <a:cs typeface="Calibri" panose="020F0502020204030204" pitchFamily="34" charset="0"/>
            </a:endParaRPr>
          </a:p>
          <a:p>
            <a:pPr algn="r" rtl="1" eaLnBrk="1" hangingPunct="1"/>
            <a:endParaRPr lang="he-IL" altLang="he-IL" dirty="0">
              <a:latin typeface="Calibri" panose="020F0502020204030204" pitchFamily="34" charset="0"/>
              <a:cs typeface="Calibri" panose="020F0502020204030204" pitchFamily="34" charset="0"/>
            </a:endParaRPr>
          </a:p>
        </p:txBody>
      </p:sp>
      <p:sp>
        <p:nvSpPr>
          <p:cNvPr id="110597" name="Google Shape;294;p11"/>
          <p:cNvSpPr txBox="1">
            <a:spLocks/>
          </p:cNvSpPr>
          <p:nvPr/>
        </p:nvSpPr>
        <p:spPr bwMode="auto">
          <a:xfrm>
            <a:off x="0" y="158750"/>
            <a:ext cx="4352081" cy="719138"/>
          </a:xfrm>
          <a:prstGeom prst="rect">
            <a:avLst/>
          </a:prstGeom>
          <a:solidFill>
            <a:srgbClr val="1152C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b"/>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rtl="1" eaLnBrk="1" hangingPunct="1">
              <a:lnSpc>
                <a:spcPct val="90000"/>
              </a:lnSpc>
              <a:buClr>
                <a:srgbClr val="FFFFFF"/>
              </a:buClr>
              <a:buSzPts val="4400"/>
              <a:buFont typeface="Calibri" panose="020F0502020204030204" pitchFamily="34" charset="0"/>
              <a:buNone/>
            </a:pPr>
            <a:r>
              <a:rPr lang="he-IL" altLang="he-IL" sz="4400" dirty="0">
                <a:solidFill>
                  <a:srgbClr val="FFFFFF"/>
                </a:solidFill>
                <a:latin typeface="Calibri" panose="020F0502020204030204" pitchFamily="34" charset="0"/>
                <a:cs typeface="Calibri" panose="020F0502020204030204" pitchFamily="34" charset="0"/>
                <a:sym typeface="Calibri" panose="020F0502020204030204" pitchFamily="34" charset="0"/>
              </a:rPr>
              <a:t>עכשיו לומדים</a:t>
            </a:r>
          </a:p>
        </p:txBody>
      </p:sp>
      <p:pic>
        <p:nvPicPr>
          <p:cNvPr id="2" name="תמונה 1"/>
          <p:cNvPicPr>
            <a:picLocks noChangeAspect="1"/>
          </p:cNvPicPr>
          <p:nvPr/>
        </p:nvPicPr>
        <p:blipFill rotWithShape="1">
          <a:blip r:embed="rId3"/>
          <a:srcRect l="13072" t="13311" r="14385" b="41200"/>
          <a:stretch/>
        </p:blipFill>
        <p:spPr>
          <a:xfrm>
            <a:off x="4946247" y="1270674"/>
            <a:ext cx="5613722" cy="5474857"/>
          </a:xfrm>
          <a:prstGeom prst="rect">
            <a:avLst/>
          </a:prstGeom>
        </p:spPr>
      </p:pic>
      <p:pic>
        <p:nvPicPr>
          <p:cNvPr id="10" name="Picture 2"/>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6339" t="23486" r="50597" b="58800"/>
          <a:stretch/>
        </p:blipFill>
        <p:spPr bwMode="auto">
          <a:xfrm>
            <a:off x="9600887" y="158750"/>
            <a:ext cx="2493041" cy="1629377"/>
          </a:xfrm>
          <a:prstGeom prst="rect">
            <a:avLst/>
          </a:prstGeom>
          <a:noFill/>
          <a:ln>
            <a:noFill/>
          </a:ln>
        </p:spPr>
      </p:pic>
    </p:spTree>
    <p:extLst>
      <p:ext uri="{BB962C8B-B14F-4D97-AF65-F5344CB8AC3E}">
        <p14:creationId xmlns:p14="http://schemas.microsoft.com/office/powerpoint/2010/main" val="2037392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כותרת משנה 2"/>
          <p:cNvSpPr txBox="1">
            <a:spLocks/>
          </p:cNvSpPr>
          <p:nvPr/>
        </p:nvSpPr>
        <p:spPr bwMode="auto">
          <a:xfrm>
            <a:off x="336255" y="1108517"/>
            <a:ext cx="3506540" cy="3868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rtl="1" eaLnBrk="1" hangingPunct="1">
              <a:spcBef>
                <a:spcPct val="20000"/>
              </a:spcBef>
              <a:buFont typeface="Arial" panose="020B0604020202020204" pitchFamily="34" charset="0"/>
              <a:buNone/>
            </a:pPr>
            <a:r>
              <a:rPr lang="he-IL" altLang="he-IL" sz="3200" dirty="0">
                <a:solidFill>
                  <a:schemeClr val="tx1"/>
                </a:solidFill>
                <a:latin typeface="Calibri" panose="020F0502020204030204" pitchFamily="34" charset="0"/>
                <a:cs typeface="Calibri" panose="020F0502020204030204" pitchFamily="34" charset="0"/>
              </a:rPr>
              <a:t>נקרא יחד ובקול את השיר על ירושלים.</a:t>
            </a:r>
          </a:p>
          <a:p>
            <a:pPr algn="ctr" rtl="1" eaLnBrk="1" hangingPunct="1">
              <a:spcBef>
                <a:spcPct val="20000"/>
              </a:spcBef>
              <a:buFont typeface="Arial" panose="020B0604020202020204" pitchFamily="34" charset="0"/>
              <a:buNone/>
            </a:pPr>
            <a:endParaRPr lang="he-IL" altLang="he-IL" sz="3200" dirty="0">
              <a:solidFill>
                <a:schemeClr val="tx1"/>
              </a:solidFill>
              <a:latin typeface="Calibri" panose="020F0502020204030204" pitchFamily="34" charset="0"/>
              <a:cs typeface="Calibri" panose="020F0502020204030204" pitchFamily="34" charset="0"/>
            </a:endParaRPr>
          </a:p>
          <a:p>
            <a:pPr algn="ctr" rtl="1" eaLnBrk="1" hangingPunct="1">
              <a:spcBef>
                <a:spcPct val="20000"/>
              </a:spcBef>
              <a:buFont typeface="Arial" panose="020B0604020202020204" pitchFamily="34" charset="0"/>
              <a:buNone/>
            </a:pPr>
            <a:r>
              <a:rPr lang="he-IL" altLang="he-IL" sz="3200" dirty="0">
                <a:solidFill>
                  <a:schemeClr val="tx1"/>
                </a:solidFill>
                <a:latin typeface="Calibri" panose="020F0502020204030204" pitchFamily="34" charset="0"/>
                <a:cs typeface="Calibri" panose="020F0502020204030204" pitchFamily="34" charset="0"/>
              </a:rPr>
              <a:t>נשים לב למראות ולקולות העולים מתוך השיר, ונדמיין איך הם נראים ונשמעים. </a:t>
            </a:r>
          </a:p>
        </p:txBody>
      </p:sp>
      <p:sp>
        <p:nvSpPr>
          <p:cNvPr id="110596" name="TextBox 1"/>
          <p:cNvSpPr txBox="1">
            <a:spLocks noChangeArrowheads="1"/>
          </p:cNvSpPr>
          <p:nvPr/>
        </p:nvSpPr>
        <p:spPr bwMode="auto">
          <a:xfrm>
            <a:off x="6280150" y="4235450"/>
            <a:ext cx="2754313" cy="2246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rtl="1" eaLnBrk="1" hangingPunct="1"/>
            <a:endParaRPr lang="he-IL" altLang="he-IL" dirty="0">
              <a:latin typeface="Calibri" panose="020F0502020204030204" pitchFamily="34" charset="0"/>
              <a:cs typeface="Calibri" panose="020F0502020204030204" pitchFamily="34" charset="0"/>
            </a:endParaRPr>
          </a:p>
          <a:p>
            <a:pPr algn="r" rtl="1" eaLnBrk="1" hangingPunct="1"/>
            <a:endParaRPr lang="he-IL" altLang="he-IL" dirty="0">
              <a:latin typeface="Calibri" panose="020F0502020204030204" pitchFamily="34" charset="0"/>
              <a:cs typeface="Calibri" panose="020F0502020204030204" pitchFamily="34" charset="0"/>
            </a:endParaRPr>
          </a:p>
          <a:p>
            <a:pPr algn="r" rtl="1" eaLnBrk="1" hangingPunct="1"/>
            <a:endParaRPr lang="he-IL" altLang="he-IL" dirty="0">
              <a:latin typeface="Calibri" panose="020F0502020204030204" pitchFamily="34" charset="0"/>
              <a:cs typeface="Calibri" panose="020F0502020204030204" pitchFamily="34" charset="0"/>
            </a:endParaRPr>
          </a:p>
          <a:p>
            <a:pPr algn="r" rtl="1" eaLnBrk="1" hangingPunct="1"/>
            <a:endParaRPr lang="he-IL" altLang="he-IL" dirty="0">
              <a:latin typeface="Calibri" panose="020F0502020204030204" pitchFamily="34" charset="0"/>
              <a:cs typeface="Calibri" panose="020F0502020204030204" pitchFamily="34" charset="0"/>
            </a:endParaRPr>
          </a:p>
          <a:p>
            <a:pPr algn="r" rtl="1" eaLnBrk="1" hangingPunct="1"/>
            <a:endParaRPr lang="he-IL" altLang="he-IL" dirty="0">
              <a:latin typeface="Calibri" panose="020F0502020204030204" pitchFamily="34" charset="0"/>
              <a:cs typeface="Calibri" panose="020F0502020204030204" pitchFamily="34" charset="0"/>
            </a:endParaRPr>
          </a:p>
          <a:p>
            <a:pPr algn="r" rtl="1" eaLnBrk="1" hangingPunct="1"/>
            <a:endParaRPr lang="he-IL" altLang="he-IL" dirty="0">
              <a:latin typeface="Calibri" panose="020F0502020204030204" pitchFamily="34" charset="0"/>
              <a:cs typeface="Calibri" panose="020F0502020204030204" pitchFamily="34" charset="0"/>
            </a:endParaRPr>
          </a:p>
          <a:p>
            <a:pPr algn="r" rtl="1" eaLnBrk="1" hangingPunct="1"/>
            <a:endParaRPr lang="he-IL" altLang="he-IL" dirty="0">
              <a:latin typeface="Calibri" panose="020F0502020204030204" pitchFamily="34" charset="0"/>
              <a:cs typeface="Calibri" panose="020F0502020204030204" pitchFamily="34" charset="0"/>
            </a:endParaRPr>
          </a:p>
          <a:p>
            <a:pPr algn="r" rtl="1" eaLnBrk="1" hangingPunct="1"/>
            <a:endParaRPr lang="he-IL" altLang="he-IL" dirty="0">
              <a:latin typeface="Calibri" panose="020F0502020204030204" pitchFamily="34" charset="0"/>
              <a:cs typeface="Calibri" panose="020F0502020204030204" pitchFamily="34" charset="0"/>
            </a:endParaRPr>
          </a:p>
          <a:p>
            <a:pPr algn="r" rtl="1" eaLnBrk="1" hangingPunct="1"/>
            <a:endParaRPr lang="he-IL" altLang="he-IL" dirty="0">
              <a:latin typeface="Calibri" panose="020F0502020204030204" pitchFamily="34" charset="0"/>
              <a:cs typeface="Calibri" panose="020F0502020204030204" pitchFamily="34" charset="0"/>
            </a:endParaRPr>
          </a:p>
          <a:p>
            <a:pPr algn="r" rtl="1" eaLnBrk="1" hangingPunct="1"/>
            <a:endParaRPr lang="he-IL" altLang="he-IL" dirty="0">
              <a:latin typeface="Calibri" panose="020F0502020204030204" pitchFamily="34" charset="0"/>
              <a:cs typeface="Calibri" panose="020F0502020204030204" pitchFamily="34" charset="0"/>
            </a:endParaRPr>
          </a:p>
        </p:txBody>
      </p:sp>
      <p:sp>
        <p:nvSpPr>
          <p:cNvPr id="110597" name="Google Shape;294;p11"/>
          <p:cNvSpPr txBox="1">
            <a:spLocks/>
          </p:cNvSpPr>
          <p:nvPr/>
        </p:nvSpPr>
        <p:spPr bwMode="auto">
          <a:xfrm>
            <a:off x="0" y="158750"/>
            <a:ext cx="4352081" cy="719138"/>
          </a:xfrm>
          <a:prstGeom prst="rect">
            <a:avLst/>
          </a:prstGeom>
          <a:solidFill>
            <a:srgbClr val="1152C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b"/>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rtl="1" eaLnBrk="1" hangingPunct="1">
              <a:lnSpc>
                <a:spcPct val="90000"/>
              </a:lnSpc>
              <a:buClr>
                <a:srgbClr val="FFFFFF"/>
              </a:buClr>
              <a:buSzPts val="4400"/>
              <a:buFont typeface="Calibri" panose="020F0502020204030204" pitchFamily="34" charset="0"/>
              <a:buNone/>
            </a:pPr>
            <a:r>
              <a:rPr lang="he-IL" altLang="he-IL" sz="4400" dirty="0">
                <a:solidFill>
                  <a:srgbClr val="FFFFFF"/>
                </a:solidFill>
                <a:latin typeface="Calibri" panose="020F0502020204030204" pitchFamily="34" charset="0"/>
                <a:cs typeface="Calibri" panose="020F0502020204030204" pitchFamily="34" charset="0"/>
                <a:sym typeface="Calibri" panose="020F0502020204030204" pitchFamily="34" charset="0"/>
              </a:rPr>
              <a:t>עכשיו לומדים</a:t>
            </a:r>
          </a:p>
        </p:txBody>
      </p:sp>
      <p:pic>
        <p:nvPicPr>
          <p:cNvPr id="9" name="תמונה 8"/>
          <p:cNvPicPr>
            <a:picLocks noChangeAspect="1"/>
          </p:cNvPicPr>
          <p:nvPr/>
        </p:nvPicPr>
        <p:blipFill rotWithShape="1">
          <a:blip r:embed="rId3"/>
          <a:srcRect l="6406" t="58081" r="15224" b="4643"/>
          <a:stretch/>
        </p:blipFill>
        <p:spPr>
          <a:xfrm>
            <a:off x="5105087" y="1788127"/>
            <a:ext cx="5984113" cy="4426954"/>
          </a:xfrm>
          <a:prstGeom prst="rect">
            <a:avLst/>
          </a:prstGeom>
        </p:spPr>
      </p:pic>
      <p:pic>
        <p:nvPicPr>
          <p:cNvPr id="11" name="Picture 2"/>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6339" t="23486" r="50597" b="58800"/>
          <a:stretch/>
        </p:blipFill>
        <p:spPr bwMode="auto">
          <a:xfrm>
            <a:off x="9600887" y="158750"/>
            <a:ext cx="2493041" cy="1629377"/>
          </a:xfrm>
          <a:prstGeom prst="rect">
            <a:avLst/>
          </a:prstGeom>
          <a:noFill/>
          <a:ln>
            <a:noFill/>
          </a:ln>
        </p:spPr>
      </p:pic>
    </p:spTree>
    <p:extLst>
      <p:ext uri="{BB962C8B-B14F-4D97-AF65-F5344CB8AC3E}">
        <p14:creationId xmlns:p14="http://schemas.microsoft.com/office/powerpoint/2010/main" val="1345717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92088" y="1176338"/>
            <a:ext cx="5667375" cy="1143000"/>
          </a:xfrm>
        </p:spPr>
        <p:txBody>
          <a:bodyPr/>
          <a:lstStyle/>
          <a:p>
            <a:pPr algn="r" eaLnBrk="1" hangingPunct="1"/>
            <a:r>
              <a:rPr lang="he-IL" altLang="he-IL" sz="4000" smtClean="0"/>
              <a:t>מַרְאוֹת וקולות של רחובות העיר</a:t>
            </a:r>
          </a:p>
        </p:txBody>
      </p:sp>
      <p:pic>
        <p:nvPicPr>
          <p:cNvPr id="111619" name="Picture 2"/>
          <p:cNvPicPr>
            <a:picLocks noChangeAspect="1" noChangeArrowheads="1"/>
          </p:cNvPicPr>
          <p:nvPr/>
        </p:nvPicPr>
        <p:blipFill>
          <a:blip r:embed="rId2">
            <a:extLst>
              <a:ext uri="{28A0092B-C50C-407E-A947-70E740481C1C}">
                <a14:useLocalDpi xmlns:a14="http://schemas.microsoft.com/office/drawing/2010/main" val="0"/>
              </a:ext>
            </a:extLst>
          </a:blip>
          <a:srcRect l="49588" t="20474" r="35480" b="8405"/>
          <a:stretch>
            <a:fillRect/>
          </a:stretch>
        </p:blipFill>
        <p:spPr bwMode="auto">
          <a:xfrm>
            <a:off x="8051800" y="315913"/>
            <a:ext cx="3527425" cy="6542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מחבר חץ ישר 5"/>
          <p:cNvCxnSpPr/>
          <p:nvPr/>
        </p:nvCxnSpPr>
        <p:spPr>
          <a:xfrm>
            <a:off x="6807200" y="3376613"/>
            <a:ext cx="2146300" cy="0"/>
          </a:xfrm>
          <a:prstGeom prst="straightConnector1">
            <a:avLst/>
          </a:prstGeom>
          <a:ln w="28575">
            <a:tailEnd type="arrow"/>
          </a:ln>
        </p:spPr>
        <p:style>
          <a:lnRef idx="1">
            <a:schemeClr val="accent2"/>
          </a:lnRef>
          <a:fillRef idx="0">
            <a:schemeClr val="accent2"/>
          </a:fillRef>
          <a:effectRef idx="0">
            <a:schemeClr val="accent2"/>
          </a:effectRef>
          <a:fontRef idx="minor">
            <a:schemeClr val="tx1"/>
          </a:fontRef>
        </p:style>
      </p:cxnSp>
      <p:cxnSp>
        <p:nvCxnSpPr>
          <p:cNvPr id="8" name="מחבר חץ ישר 7"/>
          <p:cNvCxnSpPr/>
          <p:nvPr/>
        </p:nvCxnSpPr>
        <p:spPr>
          <a:xfrm>
            <a:off x="6115050" y="1747838"/>
            <a:ext cx="17653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0" name="מחבר חץ ישר 9"/>
          <p:cNvCxnSpPr/>
          <p:nvPr/>
        </p:nvCxnSpPr>
        <p:spPr>
          <a:xfrm>
            <a:off x="7391400" y="5429250"/>
            <a:ext cx="1428750" cy="0"/>
          </a:xfrm>
          <a:prstGeom prst="straightConnector1">
            <a:avLst/>
          </a:prstGeom>
          <a:ln w="28575">
            <a:tailEnd type="arrow"/>
          </a:ln>
        </p:spPr>
        <p:style>
          <a:lnRef idx="1">
            <a:schemeClr val="accent3"/>
          </a:lnRef>
          <a:fillRef idx="0">
            <a:schemeClr val="accent3"/>
          </a:fillRef>
          <a:effectRef idx="0">
            <a:schemeClr val="accent3"/>
          </a:effectRef>
          <a:fontRef idx="minor">
            <a:schemeClr val="tx1"/>
          </a:fontRef>
        </p:style>
      </p:cxnSp>
      <p:sp>
        <p:nvSpPr>
          <p:cNvPr id="13" name="כותרת 1"/>
          <p:cNvSpPr txBox="1">
            <a:spLocks/>
          </p:cNvSpPr>
          <p:nvPr/>
        </p:nvSpPr>
        <p:spPr bwMode="auto">
          <a:xfrm>
            <a:off x="-336550" y="3014663"/>
            <a:ext cx="75628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rtl="1" eaLnBrk="1" hangingPunct="1"/>
            <a:r>
              <a:rPr lang="he-IL" altLang="he-IL" sz="4000" dirty="0">
                <a:solidFill>
                  <a:schemeClr val="tx1"/>
                </a:solidFill>
                <a:latin typeface="Calibri" panose="020F0502020204030204" pitchFamily="34" charset="0"/>
                <a:cs typeface="Calibri" panose="020F0502020204030204" pitchFamily="34" charset="0"/>
              </a:rPr>
              <a:t>מַרְאוֹת וקולות של מקומות מיוחדים בירושלים העתיקה</a:t>
            </a:r>
          </a:p>
        </p:txBody>
      </p:sp>
      <p:sp>
        <p:nvSpPr>
          <p:cNvPr id="14" name="כותרת 1"/>
          <p:cNvSpPr txBox="1">
            <a:spLocks/>
          </p:cNvSpPr>
          <p:nvPr/>
        </p:nvSpPr>
        <p:spPr bwMode="auto">
          <a:xfrm>
            <a:off x="-336550" y="4857750"/>
            <a:ext cx="75628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rtl="1" eaLnBrk="1" hangingPunct="1"/>
            <a:r>
              <a:rPr lang="he-IL" altLang="he-IL" sz="4000" dirty="0">
                <a:solidFill>
                  <a:schemeClr val="tx1"/>
                </a:solidFill>
                <a:latin typeface="Calibri" panose="020F0502020204030204" pitchFamily="34" charset="0"/>
                <a:cs typeface="Calibri" panose="020F0502020204030204" pitchFamily="34" charset="0"/>
              </a:rPr>
              <a:t>מַרְאוֹת וקולות של דמויות מיוחדות </a:t>
            </a:r>
          </a:p>
          <a:p>
            <a:pPr algn="ctr" rtl="1" eaLnBrk="1" hangingPunct="1"/>
            <a:r>
              <a:rPr lang="he-IL" altLang="he-IL" sz="4000" dirty="0">
                <a:solidFill>
                  <a:schemeClr val="tx1"/>
                </a:solidFill>
                <a:latin typeface="Calibri" panose="020F0502020204030204" pitchFamily="34" charset="0"/>
                <a:cs typeface="Calibri" panose="020F0502020204030204" pitchFamily="34" charset="0"/>
              </a:rPr>
              <a:t>ומקומות קדושים </a:t>
            </a:r>
          </a:p>
        </p:txBody>
      </p:sp>
      <p:sp>
        <p:nvSpPr>
          <p:cNvPr id="23" name="כותרת 1"/>
          <p:cNvSpPr txBox="1">
            <a:spLocks/>
          </p:cNvSpPr>
          <p:nvPr/>
        </p:nvSpPr>
        <p:spPr bwMode="auto">
          <a:xfrm>
            <a:off x="0" y="9525"/>
            <a:ext cx="7562850" cy="1143000"/>
          </a:xfrm>
          <a:prstGeom prst="rect">
            <a:avLst/>
          </a:prstGeom>
          <a:solidFill>
            <a:schemeClr val="accent4">
              <a:lumMod val="20000"/>
              <a:lumOff val="80000"/>
            </a:schemeClr>
          </a:solidFill>
          <a:ln>
            <a:noFill/>
          </a:ln>
        </p:spPr>
        <p:txBody>
          <a:bodyPr anchor="ctr"/>
          <a:lstStyle>
            <a:lvl1pPr algn="ctr" rtl="1" fontAlgn="base">
              <a:spcBef>
                <a:spcPct val="0"/>
              </a:spcBef>
              <a:spcAft>
                <a:spcPct val="0"/>
              </a:spcAft>
              <a:defRPr sz="4400" kern="1200">
                <a:solidFill>
                  <a:schemeClr val="tx1"/>
                </a:solidFill>
                <a:latin typeface="+mj-lt"/>
                <a:ea typeface="+mj-ea"/>
                <a:cs typeface="+mj-cs"/>
              </a:defRPr>
            </a:lvl1pPr>
            <a:lvl2pPr algn="ctr" rtl="1" fontAlgn="base">
              <a:spcBef>
                <a:spcPct val="0"/>
              </a:spcBef>
              <a:spcAft>
                <a:spcPct val="0"/>
              </a:spcAft>
              <a:defRPr sz="4400">
                <a:solidFill>
                  <a:schemeClr val="tx1"/>
                </a:solidFill>
                <a:latin typeface="Calibri" pitchFamily="34" charset="0"/>
                <a:cs typeface="Times New Roman" pitchFamily="18" charset="0"/>
              </a:defRPr>
            </a:lvl2pPr>
            <a:lvl3pPr algn="ctr" rtl="1" fontAlgn="base">
              <a:spcBef>
                <a:spcPct val="0"/>
              </a:spcBef>
              <a:spcAft>
                <a:spcPct val="0"/>
              </a:spcAft>
              <a:defRPr sz="4400">
                <a:solidFill>
                  <a:schemeClr val="tx1"/>
                </a:solidFill>
                <a:latin typeface="Calibri" pitchFamily="34" charset="0"/>
                <a:cs typeface="Times New Roman" pitchFamily="18" charset="0"/>
              </a:defRPr>
            </a:lvl3pPr>
            <a:lvl4pPr algn="ctr" rtl="1" fontAlgn="base">
              <a:spcBef>
                <a:spcPct val="0"/>
              </a:spcBef>
              <a:spcAft>
                <a:spcPct val="0"/>
              </a:spcAft>
              <a:defRPr sz="4400">
                <a:solidFill>
                  <a:schemeClr val="tx1"/>
                </a:solidFill>
                <a:latin typeface="Calibri" pitchFamily="34" charset="0"/>
                <a:cs typeface="Times New Roman" pitchFamily="18" charset="0"/>
              </a:defRPr>
            </a:lvl4pPr>
            <a:lvl5pPr algn="ctr" rtl="1" fontAlgn="base">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a:lstStyle>
          <a:p>
            <a:pPr algn="r" eaLnBrk="1" hangingPunct="1">
              <a:defRPr/>
            </a:pPr>
            <a:r>
              <a:rPr lang="he-IL" sz="4000" b="1" dirty="0" smtClean="0">
                <a:cs typeface="Calibri" panose="020F0502020204030204" pitchFamily="34" charset="0"/>
              </a:rPr>
              <a:t>מה מתארים הבתים בשיר?</a:t>
            </a:r>
            <a:endParaRPr lang="he-IL" sz="4000" b="1" dirty="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P spid="14" grpId="0"/>
      <p:bldP spid="2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כותרת 1"/>
          <p:cNvSpPr>
            <a:spLocks noGrp="1"/>
          </p:cNvSpPr>
          <p:nvPr>
            <p:ph type="title"/>
          </p:nvPr>
        </p:nvSpPr>
        <p:spPr>
          <a:xfrm>
            <a:off x="29482" y="1001485"/>
            <a:ext cx="7732031" cy="5747657"/>
          </a:xfrm>
        </p:spPr>
        <p:txBody>
          <a:bodyPr/>
          <a:lstStyle/>
          <a:p>
            <a:pPr algn="r" eaLnBrk="1" hangingPunct="1"/>
            <a:r>
              <a:rPr lang="he-IL" altLang="he-IL" sz="2800" dirty="0" smtClean="0"/>
              <a:t>"זאת ירושלים". המשורר מתאר מהי ירושלים בשבילו. </a:t>
            </a:r>
            <a:r>
              <a:rPr lang="en-US" altLang="he-IL" sz="2800" dirty="0" smtClean="0"/>
              <a:t/>
            </a:r>
            <a:br>
              <a:rPr lang="en-US" altLang="he-IL" sz="2800" dirty="0" smtClean="0"/>
            </a:br>
            <a:r>
              <a:rPr lang="he-IL" altLang="he-IL" sz="2800" dirty="0" smtClean="0"/>
              <a:t>לאורך </a:t>
            </a:r>
            <a:r>
              <a:rPr lang="he-IL" altLang="he-IL" sz="2800" dirty="0" smtClean="0"/>
              <a:t>השיר יש ביטוי </a:t>
            </a:r>
            <a:r>
              <a:rPr lang="he-IL" altLang="he-IL" sz="2800" b="1" dirty="0" smtClean="0">
                <a:solidFill>
                  <a:srgbClr val="FF0000"/>
                </a:solidFill>
              </a:rPr>
              <a:t>למראות</a:t>
            </a:r>
            <a:r>
              <a:rPr lang="he-IL" altLang="he-IL" sz="2800" dirty="0" smtClean="0">
                <a:solidFill>
                  <a:srgbClr val="FF0000"/>
                </a:solidFill>
              </a:rPr>
              <a:t> </a:t>
            </a:r>
            <a:r>
              <a:rPr lang="he-IL" altLang="he-IL" sz="2800" b="1" dirty="0" smtClean="0">
                <a:solidFill>
                  <a:srgbClr val="00B050"/>
                </a:solidFill>
              </a:rPr>
              <a:t>ולקולות</a:t>
            </a:r>
            <a:r>
              <a:rPr lang="he-IL" altLang="he-IL" sz="2800" dirty="0" smtClean="0">
                <a:solidFill>
                  <a:srgbClr val="00B050"/>
                </a:solidFill>
              </a:rPr>
              <a:t> </a:t>
            </a:r>
            <a:r>
              <a:rPr lang="he-IL" altLang="he-IL" sz="2800" dirty="0" smtClean="0"/>
              <a:t>שונים שמאפיינים בעיניו את העיר ירושלים והופכים אותה למקום מיוחד במינו. </a:t>
            </a:r>
            <a:br>
              <a:rPr lang="he-IL" altLang="he-IL" sz="2800" dirty="0" smtClean="0"/>
            </a:br>
            <a:r>
              <a:rPr lang="he-IL" altLang="he-IL" sz="2800" dirty="0" smtClean="0"/>
              <a:t>למשל: </a:t>
            </a:r>
            <a:br>
              <a:rPr lang="he-IL" altLang="he-IL" sz="2800" dirty="0" smtClean="0"/>
            </a:br>
            <a:r>
              <a:rPr lang="he-IL" altLang="he-IL" sz="2800" b="1" dirty="0" smtClean="0"/>
              <a:t>"הר הבית" </a:t>
            </a:r>
            <a:r>
              <a:rPr lang="he-IL" altLang="he-IL" sz="2800" dirty="0" smtClean="0"/>
              <a:t>– מראות בירושלים</a:t>
            </a:r>
            <a:br>
              <a:rPr lang="he-IL" altLang="he-IL" sz="2800" dirty="0" smtClean="0"/>
            </a:br>
            <a:r>
              <a:rPr lang="he-IL" altLang="he-IL" sz="2800" b="1" dirty="0" smtClean="0"/>
              <a:t>"פעמונים</a:t>
            </a:r>
            <a:r>
              <a:rPr lang="he-IL" altLang="he-IL" sz="2800" dirty="0" smtClean="0"/>
              <a:t>" – קולות הקשורים לירושלים</a:t>
            </a:r>
            <a:br>
              <a:rPr lang="he-IL" altLang="he-IL" sz="2800" dirty="0" smtClean="0"/>
            </a:br>
            <a:r>
              <a:rPr lang="he-IL" altLang="he-IL" sz="2800" dirty="0" smtClean="0"/>
              <a:t/>
            </a:r>
            <a:br>
              <a:rPr lang="he-IL" altLang="he-IL" sz="2800" dirty="0" smtClean="0"/>
            </a:br>
            <a:r>
              <a:rPr lang="he-IL" altLang="he-IL" sz="2800" dirty="0" smtClean="0"/>
              <a:t>1</a:t>
            </a:r>
            <a:r>
              <a:rPr lang="he-IL" altLang="he-IL" sz="2800" dirty="0" smtClean="0"/>
              <a:t>. זהו בשיר מילים נוספות </a:t>
            </a:r>
            <a:r>
              <a:rPr lang="he-IL" altLang="he-IL" sz="2800" b="1" dirty="0" smtClean="0">
                <a:solidFill>
                  <a:srgbClr val="00B050"/>
                </a:solidFill>
              </a:rPr>
              <a:t>המביעות קולות </a:t>
            </a:r>
            <a:r>
              <a:rPr lang="he-IL" altLang="he-IL" sz="2800" dirty="0" smtClean="0"/>
              <a:t>וכתבו אותן בצבע אחד. זהו גם מילים</a:t>
            </a:r>
            <a:r>
              <a:rPr lang="he-IL" altLang="he-IL" sz="2800" b="1" dirty="0" smtClean="0">
                <a:solidFill>
                  <a:srgbClr val="FF0000"/>
                </a:solidFill>
              </a:rPr>
              <a:t> המביעות מַרְאוֹת</a:t>
            </a:r>
            <a:r>
              <a:rPr lang="he-IL" altLang="he-IL" sz="2800" dirty="0" smtClean="0"/>
              <a:t>, אותן כתבו בצבע אחר. </a:t>
            </a:r>
            <a:br>
              <a:rPr lang="he-IL" altLang="he-IL" sz="2800" dirty="0" smtClean="0"/>
            </a:br>
            <a:r>
              <a:rPr lang="he-IL" altLang="he-IL" sz="2800" dirty="0" smtClean="0"/>
              <a:t/>
            </a:r>
            <a:br>
              <a:rPr lang="he-IL" altLang="he-IL" sz="2800" dirty="0" smtClean="0"/>
            </a:br>
            <a:r>
              <a:rPr lang="he-IL" altLang="he-IL" sz="2800" dirty="0" smtClean="0"/>
              <a:t>2. בחרו 2 מילים חדשות לכם. נסו לשער מה פירוש המילים, וכתבו את השערתכם.  כדאי לבדוק זאת במילון. </a:t>
            </a:r>
          </a:p>
        </p:txBody>
      </p:sp>
      <p:cxnSp>
        <p:nvCxnSpPr>
          <p:cNvPr id="6" name="מחבר ישר 5"/>
          <p:cNvCxnSpPr/>
          <p:nvPr/>
        </p:nvCxnSpPr>
        <p:spPr>
          <a:xfrm>
            <a:off x="9748838" y="4210050"/>
            <a:ext cx="830262"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 name="מחבר ישר 7"/>
          <p:cNvCxnSpPr/>
          <p:nvPr/>
        </p:nvCxnSpPr>
        <p:spPr>
          <a:xfrm>
            <a:off x="9074150" y="5505450"/>
            <a:ext cx="830263" cy="0"/>
          </a:xfrm>
          <a:prstGeom prst="line">
            <a:avLst/>
          </a:prstGeom>
          <a:ln w="38100"/>
        </p:spPr>
        <p:style>
          <a:lnRef idx="1">
            <a:schemeClr val="accent3"/>
          </a:lnRef>
          <a:fillRef idx="0">
            <a:schemeClr val="accent3"/>
          </a:fillRef>
          <a:effectRef idx="0">
            <a:schemeClr val="accent3"/>
          </a:effectRef>
          <a:fontRef idx="minor">
            <a:schemeClr val="tx1"/>
          </a:fontRef>
        </p:style>
      </p:cxnSp>
      <p:sp>
        <p:nvSpPr>
          <p:cNvPr id="112646" name="Google Shape;294;p11"/>
          <p:cNvSpPr txBox="1">
            <a:spLocks/>
          </p:cNvSpPr>
          <p:nvPr/>
        </p:nvSpPr>
        <p:spPr bwMode="auto">
          <a:xfrm>
            <a:off x="0" y="44451"/>
            <a:ext cx="6229350" cy="719137"/>
          </a:xfrm>
          <a:prstGeom prst="rect">
            <a:avLst/>
          </a:prstGeom>
          <a:solidFill>
            <a:srgbClr val="1152C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b"/>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rtl="1" eaLnBrk="1" hangingPunct="1">
              <a:lnSpc>
                <a:spcPct val="90000"/>
              </a:lnSpc>
              <a:buClr>
                <a:srgbClr val="FFFFFF"/>
              </a:buClr>
              <a:buSzPts val="4400"/>
              <a:buFont typeface="Calibri" panose="020F0502020204030204" pitchFamily="34" charset="0"/>
              <a:buNone/>
            </a:pPr>
            <a:r>
              <a:rPr lang="he-IL" altLang="he-IL" sz="4100" dirty="0">
                <a:solidFill>
                  <a:srgbClr val="FFFFFF"/>
                </a:solidFill>
                <a:latin typeface="Calibri" panose="020F0502020204030204" pitchFamily="34" charset="0"/>
                <a:cs typeface="Calibri" panose="020F0502020204030204" pitchFamily="34" charset="0"/>
                <a:sym typeface="Calibri" panose="020F0502020204030204" pitchFamily="34" charset="0"/>
              </a:rPr>
              <a:t>בעקבות מַרְאוֹת וקולות בשיר</a:t>
            </a:r>
          </a:p>
        </p:txBody>
      </p:sp>
      <p:pic>
        <p:nvPicPr>
          <p:cNvPr id="112647" name="Picture 2"/>
          <p:cNvPicPr>
            <a:picLocks noChangeAspect="1" noChangeArrowheads="1"/>
          </p:cNvPicPr>
          <p:nvPr/>
        </p:nvPicPr>
        <p:blipFill>
          <a:blip r:embed="rId3">
            <a:extLst>
              <a:ext uri="{28A0092B-C50C-407E-A947-70E740481C1C}">
                <a14:useLocalDpi xmlns:a14="http://schemas.microsoft.com/office/drawing/2010/main" val="0"/>
              </a:ext>
            </a:extLst>
          </a:blip>
          <a:srcRect l="49588" t="20474" r="35480" b="8405"/>
          <a:stretch>
            <a:fillRect/>
          </a:stretch>
        </p:blipFill>
        <p:spPr bwMode="auto">
          <a:xfrm>
            <a:off x="8051800" y="315913"/>
            <a:ext cx="3527425" cy="6542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p:cNvPicPr>
            <a:picLocks noChangeAspect="1" noChangeArrowheads="1"/>
          </p:cNvPicPr>
          <p:nvPr/>
        </p:nvPicPr>
        <p:blipFill>
          <a:blip r:embed="rId3">
            <a:extLst>
              <a:ext uri="{28A0092B-C50C-407E-A947-70E740481C1C}">
                <a14:useLocalDpi xmlns:a14="http://schemas.microsoft.com/office/drawing/2010/main" val="0"/>
              </a:ext>
            </a:extLst>
          </a:blip>
          <a:srcRect l="49588" t="21768" r="35480" b="11667"/>
          <a:stretch>
            <a:fillRect/>
          </a:stretch>
        </p:blipFill>
        <p:spPr bwMode="auto">
          <a:xfrm>
            <a:off x="8793163" y="277813"/>
            <a:ext cx="2849562" cy="61229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מחבר ישר 5"/>
          <p:cNvCxnSpPr/>
          <p:nvPr/>
        </p:nvCxnSpPr>
        <p:spPr>
          <a:xfrm flipV="1">
            <a:off x="10217150" y="714375"/>
            <a:ext cx="974725"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8" name="מחבר ישר 7"/>
          <p:cNvCxnSpPr/>
          <p:nvPr/>
        </p:nvCxnSpPr>
        <p:spPr>
          <a:xfrm flipV="1">
            <a:off x="10245725" y="1619250"/>
            <a:ext cx="973138"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9" name="מחבר ישר 8"/>
          <p:cNvCxnSpPr/>
          <p:nvPr/>
        </p:nvCxnSpPr>
        <p:spPr>
          <a:xfrm flipV="1">
            <a:off x="10245725" y="3162300"/>
            <a:ext cx="973138"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10" name="מחבר ישר 9"/>
          <p:cNvCxnSpPr/>
          <p:nvPr/>
        </p:nvCxnSpPr>
        <p:spPr>
          <a:xfrm flipV="1">
            <a:off x="10463213" y="3595688"/>
            <a:ext cx="788987"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13" name="מחבר ישר 12"/>
          <p:cNvCxnSpPr/>
          <p:nvPr/>
        </p:nvCxnSpPr>
        <p:spPr>
          <a:xfrm flipV="1">
            <a:off x="10188575" y="4049713"/>
            <a:ext cx="668338"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15" name="מחבר ישר 14"/>
          <p:cNvCxnSpPr/>
          <p:nvPr/>
        </p:nvCxnSpPr>
        <p:spPr>
          <a:xfrm flipV="1">
            <a:off x="9436100" y="4305300"/>
            <a:ext cx="809625"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17" name="מחבר ישר 16"/>
          <p:cNvCxnSpPr/>
          <p:nvPr/>
        </p:nvCxnSpPr>
        <p:spPr>
          <a:xfrm flipV="1">
            <a:off x="10212388" y="5143500"/>
            <a:ext cx="487362"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19" name="מחבר ישר 18"/>
          <p:cNvCxnSpPr/>
          <p:nvPr/>
        </p:nvCxnSpPr>
        <p:spPr>
          <a:xfrm flipV="1">
            <a:off x="10736263" y="5375275"/>
            <a:ext cx="487362"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5" name="מחבר ישר 24"/>
          <p:cNvCxnSpPr/>
          <p:nvPr/>
        </p:nvCxnSpPr>
        <p:spPr>
          <a:xfrm>
            <a:off x="9264650" y="1190625"/>
            <a:ext cx="1257300" cy="0"/>
          </a:xfrm>
          <a:prstGeom prst="line">
            <a:avLst/>
          </a:prstGeom>
          <a:ln w="28575"/>
        </p:spPr>
        <p:style>
          <a:lnRef idx="1">
            <a:schemeClr val="accent3"/>
          </a:lnRef>
          <a:fillRef idx="0">
            <a:schemeClr val="accent3"/>
          </a:fillRef>
          <a:effectRef idx="0">
            <a:schemeClr val="accent3"/>
          </a:effectRef>
          <a:fontRef idx="minor">
            <a:schemeClr val="tx1"/>
          </a:fontRef>
        </p:style>
      </p:cxnSp>
      <p:cxnSp>
        <p:nvCxnSpPr>
          <p:cNvPr id="27" name="מחבר ישר 26"/>
          <p:cNvCxnSpPr/>
          <p:nvPr/>
        </p:nvCxnSpPr>
        <p:spPr>
          <a:xfrm>
            <a:off x="10856913" y="1860550"/>
            <a:ext cx="357187" cy="0"/>
          </a:xfrm>
          <a:prstGeom prst="line">
            <a:avLst/>
          </a:prstGeom>
          <a:ln w="28575"/>
        </p:spPr>
        <p:style>
          <a:lnRef idx="1">
            <a:schemeClr val="accent3"/>
          </a:lnRef>
          <a:fillRef idx="0">
            <a:schemeClr val="accent3"/>
          </a:fillRef>
          <a:effectRef idx="0">
            <a:schemeClr val="accent3"/>
          </a:effectRef>
          <a:fontRef idx="minor">
            <a:schemeClr val="tx1"/>
          </a:fontRef>
        </p:style>
      </p:cxnSp>
      <p:cxnSp>
        <p:nvCxnSpPr>
          <p:cNvPr id="30" name="מחבר ישר 29"/>
          <p:cNvCxnSpPr/>
          <p:nvPr/>
        </p:nvCxnSpPr>
        <p:spPr>
          <a:xfrm flipV="1">
            <a:off x="10188575" y="1860550"/>
            <a:ext cx="485775"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32" name="מחבר ישר 31"/>
          <p:cNvCxnSpPr/>
          <p:nvPr/>
        </p:nvCxnSpPr>
        <p:spPr>
          <a:xfrm>
            <a:off x="10040938" y="3824288"/>
            <a:ext cx="1085850" cy="0"/>
          </a:xfrm>
          <a:prstGeom prst="line">
            <a:avLst/>
          </a:prstGeom>
          <a:ln w="28575"/>
        </p:spPr>
        <p:style>
          <a:lnRef idx="1">
            <a:schemeClr val="accent3"/>
          </a:lnRef>
          <a:fillRef idx="0">
            <a:schemeClr val="accent3"/>
          </a:fillRef>
          <a:effectRef idx="0">
            <a:schemeClr val="accent3"/>
          </a:effectRef>
          <a:fontRef idx="minor">
            <a:schemeClr val="tx1"/>
          </a:fontRef>
        </p:style>
      </p:cxnSp>
      <p:cxnSp>
        <p:nvCxnSpPr>
          <p:cNvPr id="34" name="מחבר ישר 33"/>
          <p:cNvCxnSpPr/>
          <p:nvPr/>
        </p:nvCxnSpPr>
        <p:spPr>
          <a:xfrm flipV="1">
            <a:off x="10161588" y="3359150"/>
            <a:ext cx="485775"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35" name="מחבר ישר 34"/>
          <p:cNvCxnSpPr/>
          <p:nvPr/>
        </p:nvCxnSpPr>
        <p:spPr>
          <a:xfrm>
            <a:off x="10217150" y="4899025"/>
            <a:ext cx="1085850" cy="0"/>
          </a:xfrm>
          <a:prstGeom prst="line">
            <a:avLst/>
          </a:prstGeom>
          <a:ln w="28575"/>
        </p:spPr>
        <p:style>
          <a:lnRef idx="1">
            <a:schemeClr val="accent3"/>
          </a:lnRef>
          <a:fillRef idx="0">
            <a:schemeClr val="accent3"/>
          </a:fillRef>
          <a:effectRef idx="0">
            <a:schemeClr val="accent3"/>
          </a:effectRef>
          <a:fontRef idx="minor">
            <a:schemeClr val="tx1"/>
          </a:fontRef>
        </p:style>
      </p:cxnSp>
      <p:cxnSp>
        <p:nvCxnSpPr>
          <p:cNvPr id="36" name="מחבר ישר 35"/>
          <p:cNvCxnSpPr/>
          <p:nvPr/>
        </p:nvCxnSpPr>
        <p:spPr>
          <a:xfrm>
            <a:off x="9551988" y="5375275"/>
            <a:ext cx="1085850" cy="0"/>
          </a:xfrm>
          <a:prstGeom prst="line">
            <a:avLst/>
          </a:prstGeom>
          <a:ln w="28575"/>
        </p:spPr>
        <p:style>
          <a:lnRef idx="1">
            <a:schemeClr val="accent3"/>
          </a:lnRef>
          <a:fillRef idx="0">
            <a:schemeClr val="accent3"/>
          </a:fillRef>
          <a:effectRef idx="0">
            <a:schemeClr val="accent3"/>
          </a:effectRef>
          <a:fontRef idx="minor">
            <a:schemeClr val="tx1"/>
          </a:fontRef>
        </p:style>
      </p:cxnSp>
      <p:cxnSp>
        <p:nvCxnSpPr>
          <p:cNvPr id="37" name="מחבר ישר 36"/>
          <p:cNvCxnSpPr/>
          <p:nvPr/>
        </p:nvCxnSpPr>
        <p:spPr>
          <a:xfrm>
            <a:off x="10133013" y="5813425"/>
            <a:ext cx="779462" cy="0"/>
          </a:xfrm>
          <a:prstGeom prst="line">
            <a:avLst/>
          </a:prstGeom>
          <a:ln w="28575"/>
        </p:spPr>
        <p:style>
          <a:lnRef idx="1">
            <a:schemeClr val="accent3"/>
          </a:lnRef>
          <a:fillRef idx="0">
            <a:schemeClr val="accent3"/>
          </a:fillRef>
          <a:effectRef idx="0">
            <a:schemeClr val="accent3"/>
          </a:effectRef>
          <a:fontRef idx="minor">
            <a:schemeClr val="tx1"/>
          </a:fontRef>
        </p:style>
      </p:cxnSp>
      <p:cxnSp>
        <p:nvCxnSpPr>
          <p:cNvPr id="39" name="מחבר ישר 38"/>
          <p:cNvCxnSpPr/>
          <p:nvPr/>
        </p:nvCxnSpPr>
        <p:spPr>
          <a:xfrm>
            <a:off x="9297988" y="6064250"/>
            <a:ext cx="542925" cy="0"/>
          </a:xfrm>
          <a:prstGeom prst="line">
            <a:avLst/>
          </a:prstGeom>
          <a:ln w="28575"/>
        </p:spPr>
        <p:style>
          <a:lnRef idx="1">
            <a:schemeClr val="accent3"/>
          </a:lnRef>
          <a:fillRef idx="0">
            <a:schemeClr val="accent3"/>
          </a:fillRef>
          <a:effectRef idx="0">
            <a:schemeClr val="accent3"/>
          </a:effectRef>
          <a:fontRef idx="minor">
            <a:schemeClr val="tx1"/>
          </a:fontRef>
        </p:style>
      </p:cxnSp>
      <p:sp>
        <p:nvSpPr>
          <p:cNvPr id="113684" name="TextBox 41"/>
          <p:cNvSpPr txBox="1">
            <a:spLocks noChangeArrowheads="1"/>
          </p:cNvSpPr>
          <p:nvPr/>
        </p:nvSpPr>
        <p:spPr bwMode="auto">
          <a:xfrm>
            <a:off x="3382963" y="2109788"/>
            <a:ext cx="5881687"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rtl="1" eaLnBrk="1" hangingPunct="1">
              <a:buFont typeface="Arial" panose="020B0604020202020204" pitchFamily="34" charset="0"/>
              <a:buNone/>
            </a:pPr>
            <a:r>
              <a:rPr lang="he-IL" altLang="he-IL" sz="6000" b="1" dirty="0">
                <a:solidFill>
                  <a:srgbClr val="C00000"/>
                </a:solidFill>
                <a:latin typeface="Calibri" panose="020F0502020204030204" pitchFamily="34" charset="0"/>
                <a:cs typeface="Calibri" panose="020F0502020204030204" pitchFamily="34" charset="0"/>
              </a:rPr>
              <a:t>מַרְאוֹת </a:t>
            </a:r>
            <a:r>
              <a:rPr lang="he-IL" altLang="he-IL" sz="6000" b="1" dirty="0">
                <a:solidFill>
                  <a:srgbClr val="00B050"/>
                </a:solidFill>
                <a:latin typeface="Calibri" panose="020F0502020204030204" pitchFamily="34" charset="0"/>
                <a:cs typeface="Calibri" panose="020F0502020204030204" pitchFamily="34" charset="0"/>
              </a:rPr>
              <a:t>וקולות </a:t>
            </a:r>
            <a:r>
              <a:rPr lang="he-IL" altLang="he-IL" sz="6000" b="1" dirty="0">
                <a:solidFill>
                  <a:schemeClr val="tx1"/>
                </a:solidFill>
                <a:latin typeface="Calibri" panose="020F0502020204030204" pitchFamily="34" charset="0"/>
                <a:cs typeface="Calibri" panose="020F0502020204030204" pitchFamily="34" charset="0"/>
              </a:rPr>
              <a:t>בעיר ירושלים</a:t>
            </a:r>
          </a:p>
        </p:txBody>
      </p:sp>
      <p:sp>
        <p:nvSpPr>
          <p:cNvPr id="113685" name="Google Shape;294;p11"/>
          <p:cNvSpPr txBox="1">
            <a:spLocks/>
          </p:cNvSpPr>
          <p:nvPr/>
        </p:nvSpPr>
        <p:spPr bwMode="auto">
          <a:xfrm>
            <a:off x="0" y="277813"/>
            <a:ext cx="5905500" cy="719137"/>
          </a:xfrm>
          <a:prstGeom prst="rect">
            <a:avLst/>
          </a:prstGeom>
          <a:solidFill>
            <a:srgbClr val="1152C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b"/>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rtl="1" eaLnBrk="1" hangingPunct="1">
              <a:lnSpc>
                <a:spcPct val="90000"/>
              </a:lnSpc>
              <a:buClr>
                <a:srgbClr val="FFFFFF"/>
              </a:buClr>
              <a:buSzPts val="4400"/>
              <a:buFont typeface="Calibri" panose="020F0502020204030204" pitchFamily="34" charset="0"/>
              <a:buNone/>
            </a:pPr>
            <a:r>
              <a:rPr lang="he-IL" altLang="he-IL" sz="4100" dirty="0">
                <a:solidFill>
                  <a:srgbClr val="FFFFFF"/>
                </a:solidFill>
                <a:latin typeface="Calibri" panose="020F0502020204030204" pitchFamily="34" charset="0"/>
                <a:cs typeface="Calibri" panose="020F0502020204030204" pitchFamily="34" charset="0"/>
                <a:sym typeface="Calibri" panose="020F0502020204030204" pitchFamily="34" charset="0"/>
              </a:rPr>
              <a:t>בעקבות מַרְאוֹת וקולות בשיר</a:t>
            </a:r>
          </a:p>
        </p:txBody>
      </p:sp>
      <p:pic>
        <p:nvPicPr>
          <p:cNvPr id="157698" name="Picture 2"/>
          <p:cNvPicPr>
            <a:picLocks noChangeAspect="1" noChangeArrowheads="1"/>
          </p:cNvPicPr>
          <p:nvPr/>
        </p:nvPicPr>
        <p:blipFill>
          <a:blip r:embed="rId4"/>
          <a:srcRect/>
          <a:stretch>
            <a:fillRect/>
          </a:stretch>
        </p:blipFill>
        <p:spPr bwMode="auto">
          <a:xfrm>
            <a:off x="0" y="5375275"/>
            <a:ext cx="2225675" cy="14827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7699" name="Picture 3"/>
          <p:cNvPicPr>
            <a:picLocks noChangeAspect="1" noChangeArrowheads="1"/>
          </p:cNvPicPr>
          <p:nvPr/>
        </p:nvPicPr>
        <p:blipFill>
          <a:blip r:embed="rId5"/>
          <a:srcRect/>
          <a:stretch>
            <a:fillRect/>
          </a:stretch>
        </p:blipFill>
        <p:spPr bwMode="auto">
          <a:xfrm>
            <a:off x="2381250" y="4305300"/>
            <a:ext cx="1866900" cy="26098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368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863" y="3595688"/>
            <a:ext cx="2322512" cy="15478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7701" name="Picture 5"/>
          <p:cNvPicPr>
            <a:picLocks noChangeAspect="1" noChangeArrowheads="1"/>
          </p:cNvPicPr>
          <p:nvPr/>
        </p:nvPicPr>
        <p:blipFill>
          <a:blip r:embed="rId7"/>
          <a:srcRect/>
          <a:stretch>
            <a:fillRect/>
          </a:stretch>
        </p:blipFill>
        <p:spPr bwMode="auto">
          <a:xfrm>
            <a:off x="5905500" y="4610100"/>
            <a:ext cx="2887663" cy="23050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7702" name="Picture 6"/>
          <p:cNvPicPr>
            <a:picLocks noChangeAspect="1" noChangeArrowheads="1"/>
          </p:cNvPicPr>
          <p:nvPr/>
        </p:nvPicPr>
        <p:blipFill>
          <a:blip r:embed="rId8"/>
          <a:srcRect/>
          <a:stretch>
            <a:fillRect/>
          </a:stretch>
        </p:blipFill>
        <p:spPr bwMode="auto">
          <a:xfrm>
            <a:off x="42863" y="1352550"/>
            <a:ext cx="3557587" cy="2082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7703" name="Picture 7"/>
          <p:cNvPicPr>
            <a:picLocks noChangeAspect="1" noChangeArrowheads="1"/>
          </p:cNvPicPr>
          <p:nvPr/>
        </p:nvPicPr>
        <p:blipFill>
          <a:blip r:embed="rId9"/>
          <a:srcRect/>
          <a:stretch>
            <a:fillRect/>
          </a:stretch>
        </p:blipFill>
        <p:spPr bwMode="auto">
          <a:xfrm>
            <a:off x="4248150" y="4783138"/>
            <a:ext cx="2314575" cy="14239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3692" name="Picture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00450" y="1190625"/>
            <a:ext cx="1052513" cy="1052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9"/>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ppt_x"/>
                                          </p:val>
                                        </p:tav>
                                        <p:tav tm="100000">
                                          <p:val>
                                            <p:strVal val="#ppt_x"/>
                                          </p:val>
                                        </p:tav>
                                      </p:tavLst>
                                    </p:anim>
                                    <p:anim calcmode="lin" valueType="num">
                                      <p:cBhvr additive="base">
                                        <p:cTn id="4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nodeType="click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additive="base">
                                        <p:cTn id="47" dur="500" fill="hold"/>
                                        <p:tgtEl>
                                          <p:spTgt spid="30"/>
                                        </p:tgtEl>
                                        <p:attrNameLst>
                                          <p:attrName>ppt_x</p:attrName>
                                        </p:attrNameLst>
                                      </p:cBhvr>
                                      <p:tavLst>
                                        <p:tav tm="0">
                                          <p:val>
                                            <p:strVal val="#ppt_x"/>
                                          </p:val>
                                        </p:tav>
                                        <p:tav tm="100000">
                                          <p:val>
                                            <p:strVal val="#ppt_x"/>
                                          </p:val>
                                        </p:tav>
                                      </p:tavLst>
                                    </p:anim>
                                    <p:anim calcmode="lin" valueType="num">
                                      <p:cBhvr additive="base">
                                        <p:cTn id="4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4" fill="hold" nodeType="click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500" fill="hold"/>
                                        <p:tgtEl>
                                          <p:spTgt spid="9"/>
                                        </p:tgtEl>
                                        <p:attrNameLst>
                                          <p:attrName>ppt_x</p:attrName>
                                        </p:attrNameLst>
                                      </p:cBhvr>
                                      <p:tavLst>
                                        <p:tav tm="0">
                                          <p:val>
                                            <p:strVal val="#ppt_x"/>
                                          </p:val>
                                        </p:tav>
                                        <p:tav tm="100000">
                                          <p:val>
                                            <p:strVal val="#ppt_x"/>
                                          </p:val>
                                        </p:tav>
                                      </p:tavLst>
                                    </p:anim>
                                    <p:anim calcmode="lin" valueType="num">
                                      <p:cBhvr additive="base">
                                        <p:cTn id="5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ntr" presetSubtype="4" fill="hold" nodeType="clickEffect">
                                  <p:stCondLst>
                                    <p:cond delay="0"/>
                                  </p:stCondLst>
                                  <p:childTnLst>
                                    <p:set>
                                      <p:cBhvr>
                                        <p:cTn id="58" dur="1" fill="hold">
                                          <p:stCondLst>
                                            <p:cond delay="0"/>
                                          </p:stCondLst>
                                        </p:cTn>
                                        <p:tgtEl>
                                          <p:spTgt spid="34"/>
                                        </p:tgtEl>
                                        <p:attrNameLst>
                                          <p:attrName>style.visibility</p:attrName>
                                        </p:attrNameLst>
                                      </p:cBhvr>
                                      <p:to>
                                        <p:strVal val="visible"/>
                                      </p:to>
                                    </p:set>
                                    <p:anim calcmode="lin" valueType="num">
                                      <p:cBhvr additive="base">
                                        <p:cTn id="59" dur="500" fill="hold"/>
                                        <p:tgtEl>
                                          <p:spTgt spid="34"/>
                                        </p:tgtEl>
                                        <p:attrNameLst>
                                          <p:attrName>ppt_x</p:attrName>
                                        </p:attrNameLst>
                                      </p:cBhvr>
                                      <p:tavLst>
                                        <p:tav tm="0">
                                          <p:val>
                                            <p:strVal val="#ppt_x"/>
                                          </p:val>
                                        </p:tav>
                                        <p:tav tm="100000">
                                          <p:val>
                                            <p:strVal val="#ppt_x"/>
                                          </p:val>
                                        </p:tav>
                                      </p:tavLst>
                                    </p:anim>
                                    <p:anim calcmode="lin" valueType="num">
                                      <p:cBhvr additive="base">
                                        <p:cTn id="60"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2" presetClass="entr" presetSubtype="4" fill="hold" nodeType="clickEffect">
                                  <p:stCondLst>
                                    <p:cond delay="0"/>
                                  </p:stCondLst>
                                  <p:childTnLst>
                                    <p:set>
                                      <p:cBhvr>
                                        <p:cTn id="64" dur="1" fill="hold">
                                          <p:stCondLst>
                                            <p:cond delay="0"/>
                                          </p:stCondLst>
                                        </p:cTn>
                                        <p:tgtEl>
                                          <p:spTgt spid="10"/>
                                        </p:tgtEl>
                                        <p:attrNameLst>
                                          <p:attrName>style.visibility</p:attrName>
                                        </p:attrNameLst>
                                      </p:cBhvr>
                                      <p:to>
                                        <p:strVal val="visible"/>
                                      </p:to>
                                    </p:set>
                                    <p:anim calcmode="lin" valueType="num">
                                      <p:cBhvr additive="base">
                                        <p:cTn id="65" dur="500" fill="hold"/>
                                        <p:tgtEl>
                                          <p:spTgt spid="10"/>
                                        </p:tgtEl>
                                        <p:attrNameLst>
                                          <p:attrName>ppt_x</p:attrName>
                                        </p:attrNameLst>
                                      </p:cBhvr>
                                      <p:tavLst>
                                        <p:tav tm="0">
                                          <p:val>
                                            <p:strVal val="#ppt_x"/>
                                          </p:val>
                                        </p:tav>
                                        <p:tav tm="100000">
                                          <p:val>
                                            <p:strVal val="#ppt_x"/>
                                          </p:val>
                                        </p:tav>
                                      </p:tavLst>
                                    </p:anim>
                                    <p:anim calcmode="lin" valueType="num">
                                      <p:cBhvr additive="base">
                                        <p:cTn id="6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67" fill="hold" nodeType="clickPar">
                      <p:stCondLst>
                        <p:cond delay="indefinite"/>
                      </p:stCondLst>
                      <p:childTnLst>
                        <p:par>
                          <p:cTn id="68" fill="hold" nodeType="withGroup">
                            <p:stCondLst>
                              <p:cond delay="0"/>
                            </p:stCondLst>
                            <p:childTnLst>
                              <p:par>
                                <p:cTn id="69" presetID="2" presetClass="entr" presetSubtype="4" fill="hold" nodeType="click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additive="base">
                                        <p:cTn id="71" dur="500" fill="hold"/>
                                        <p:tgtEl>
                                          <p:spTgt spid="13"/>
                                        </p:tgtEl>
                                        <p:attrNameLst>
                                          <p:attrName>ppt_x</p:attrName>
                                        </p:attrNameLst>
                                      </p:cBhvr>
                                      <p:tavLst>
                                        <p:tav tm="0">
                                          <p:val>
                                            <p:strVal val="#ppt_x"/>
                                          </p:val>
                                        </p:tav>
                                        <p:tav tm="100000">
                                          <p:val>
                                            <p:strVal val="#ppt_x"/>
                                          </p:val>
                                        </p:tav>
                                      </p:tavLst>
                                    </p:anim>
                                    <p:anim calcmode="lin" valueType="num">
                                      <p:cBhvr additive="base">
                                        <p:cTn id="7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73" fill="hold" nodeType="clickPar">
                      <p:stCondLst>
                        <p:cond delay="indefinite"/>
                      </p:stCondLst>
                      <p:childTnLst>
                        <p:par>
                          <p:cTn id="74" fill="hold" nodeType="withGroup">
                            <p:stCondLst>
                              <p:cond delay="0"/>
                            </p:stCondLst>
                            <p:childTnLst>
                              <p:par>
                                <p:cTn id="75" presetID="2" presetClass="entr" presetSubtype="4" fill="hold" nodeType="clickEffect">
                                  <p:stCondLst>
                                    <p:cond delay="0"/>
                                  </p:stCondLst>
                                  <p:childTnLst>
                                    <p:set>
                                      <p:cBhvr>
                                        <p:cTn id="76" dur="1" fill="hold">
                                          <p:stCondLst>
                                            <p:cond delay="0"/>
                                          </p:stCondLst>
                                        </p:cTn>
                                        <p:tgtEl>
                                          <p:spTgt spid="15"/>
                                        </p:tgtEl>
                                        <p:attrNameLst>
                                          <p:attrName>style.visibility</p:attrName>
                                        </p:attrNameLst>
                                      </p:cBhvr>
                                      <p:to>
                                        <p:strVal val="visible"/>
                                      </p:to>
                                    </p:set>
                                    <p:anim calcmode="lin" valueType="num">
                                      <p:cBhvr additive="base">
                                        <p:cTn id="77" dur="500" fill="hold"/>
                                        <p:tgtEl>
                                          <p:spTgt spid="15"/>
                                        </p:tgtEl>
                                        <p:attrNameLst>
                                          <p:attrName>ppt_x</p:attrName>
                                        </p:attrNameLst>
                                      </p:cBhvr>
                                      <p:tavLst>
                                        <p:tav tm="0">
                                          <p:val>
                                            <p:strVal val="#ppt_x"/>
                                          </p:val>
                                        </p:tav>
                                        <p:tav tm="100000">
                                          <p:val>
                                            <p:strVal val="#ppt_x"/>
                                          </p:val>
                                        </p:tav>
                                      </p:tavLst>
                                    </p:anim>
                                    <p:anim calcmode="lin" valueType="num">
                                      <p:cBhvr additive="base">
                                        <p:cTn id="7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79" fill="hold" nodeType="clickPar">
                      <p:stCondLst>
                        <p:cond delay="indefinite"/>
                      </p:stCondLst>
                      <p:childTnLst>
                        <p:par>
                          <p:cTn id="80" fill="hold" nodeType="withGroup">
                            <p:stCondLst>
                              <p:cond delay="0"/>
                            </p:stCondLst>
                            <p:childTnLst>
                              <p:par>
                                <p:cTn id="81" presetID="2" presetClass="entr" presetSubtype="4" fill="hold" nodeType="clickEffect">
                                  <p:stCondLst>
                                    <p:cond delay="0"/>
                                  </p:stCondLst>
                                  <p:childTnLst>
                                    <p:set>
                                      <p:cBhvr>
                                        <p:cTn id="82" dur="1" fill="hold">
                                          <p:stCondLst>
                                            <p:cond delay="0"/>
                                          </p:stCondLst>
                                        </p:cTn>
                                        <p:tgtEl>
                                          <p:spTgt spid="17"/>
                                        </p:tgtEl>
                                        <p:attrNameLst>
                                          <p:attrName>style.visibility</p:attrName>
                                        </p:attrNameLst>
                                      </p:cBhvr>
                                      <p:to>
                                        <p:strVal val="visible"/>
                                      </p:to>
                                    </p:set>
                                    <p:anim calcmode="lin" valueType="num">
                                      <p:cBhvr additive="base">
                                        <p:cTn id="83" dur="500" fill="hold"/>
                                        <p:tgtEl>
                                          <p:spTgt spid="17"/>
                                        </p:tgtEl>
                                        <p:attrNameLst>
                                          <p:attrName>ppt_x</p:attrName>
                                        </p:attrNameLst>
                                      </p:cBhvr>
                                      <p:tavLst>
                                        <p:tav tm="0">
                                          <p:val>
                                            <p:strVal val="#ppt_x"/>
                                          </p:val>
                                        </p:tav>
                                        <p:tav tm="100000">
                                          <p:val>
                                            <p:strVal val="#ppt_x"/>
                                          </p:val>
                                        </p:tav>
                                      </p:tavLst>
                                    </p:anim>
                                    <p:anim calcmode="lin" valueType="num">
                                      <p:cBhvr additive="base">
                                        <p:cTn id="8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85" fill="hold" nodeType="clickPar">
                      <p:stCondLst>
                        <p:cond delay="indefinite"/>
                      </p:stCondLst>
                      <p:childTnLst>
                        <p:par>
                          <p:cTn id="86" fill="hold" nodeType="withGroup">
                            <p:stCondLst>
                              <p:cond delay="0"/>
                            </p:stCondLst>
                            <p:childTnLst>
                              <p:par>
                                <p:cTn id="87" presetID="2" presetClass="entr" presetSubtype="4" fill="hold" nodeType="clickEffect">
                                  <p:stCondLst>
                                    <p:cond delay="0"/>
                                  </p:stCondLst>
                                  <p:childTnLst>
                                    <p:set>
                                      <p:cBhvr>
                                        <p:cTn id="88" dur="1" fill="hold">
                                          <p:stCondLst>
                                            <p:cond delay="0"/>
                                          </p:stCondLst>
                                        </p:cTn>
                                        <p:tgtEl>
                                          <p:spTgt spid="19"/>
                                        </p:tgtEl>
                                        <p:attrNameLst>
                                          <p:attrName>style.visibility</p:attrName>
                                        </p:attrNameLst>
                                      </p:cBhvr>
                                      <p:to>
                                        <p:strVal val="visible"/>
                                      </p:to>
                                    </p:set>
                                    <p:anim calcmode="lin" valueType="num">
                                      <p:cBhvr additive="base">
                                        <p:cTn id="89" dur="500" fill="hold"/>
                                        <p:tgtEl>
                                          <p:spTgt spid="19"/>
                                        </p:tgtEl>
                                        <p:attrNameLst>
                                          <p:attrName>ppt_x</p:attrName>
                                        </p:attrNameLst>
                                      </p:cBhvr>
                                      <p:tavLst>
                                        <p:tav tm="0">
                                          <p:val>
                                            <p:strVal val="#ppt_x"/>
                                          </p:val>
                                        </p:tav>
                                        <p:tav tm="100000">
                                          <p:val>
                                            <p:strVal val="#ppt_x"/>
                                          </p:val>
                                        </p:tav>
                                      </p:tavLst>
                                    </p:anim>
                                    <p:anim calcmode="lin" valueType="num">
                                      <p:cBhvr additive="base">
                                        <p:cTn id="9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p:cNvPicPr>
            <a:picLocks noChangeAspect="1" noChangeArrowheads="1"/>
          </p:cNvPicPr>
          <p:nvPr/>
        </p:nvPicPr>
        <p:blipFill>
          <a:blip r:embed="rId3">
            <a:extLst>
              <a:ext uri="{28A0092B-C50C-407E-A947-70E740481C1C}">
                <a14:useLocalDpi xmlns:a14="http://schemas.microsoft.com/office/drawing/2010/main" val="0"/>
              </a:ext>
            </a:extLst>
          </a:blip>
          <a:srcRect l="49588" t="20474" r="35480" b="8405"/>
          <a:stretch>
            <a:fillRect/>
          </a:stretch>
        </p:blipFill>
        <p:spPr bwMode="auto">
          <a:xfrm>
            <a:off x="8793163" y="158750"/>
            <a:ext cx="2849562" cy="654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מחבר ישר 7"/>
          <p:cNvCxnSpPr/>
          <p:nvPr/>
        </p:nvCxnSpPr>
        <p:spPr>
          <a:xfrm flipV="1">
            <a:off x="10245725" y="1619250"/>
            <a:ext cx="97313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7" name="מחבר ישר 16"/>
          <p:cNvCxnSpPr/>
          <p:nvPr/>
        </p:nvCxnSpPr>
        <p:spPr>
          <a:xfrm flipV="1">
            <a:off x="10212388" y="5143500"/>
            <a:ext cx="48736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5" name="מחבר ישר 24"/>
          <p:cNvCxnSpPr/>
          <p:nvPr/>
        </p:nvCxnSpPr>
        <p:spPr>
          <a:xfrm>
            <a:off x="9264650" y="1190625"/>
            <a:ext cx="12573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5" name="מחבר ישר 34"/>
          <p:cNvCxnSpPr/>
          <p:nvPr/>
        </p:nvCxnSpPr>
        <p:spPr>
          <a:xfrm>
            <a:off x="10217150" y="4899025"/>
            <a:ext cx="108585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7" name="מחבר ישר 36"/>
          <p:cNvCxnSpPr/>
          <p:nvPr/>
        </p:nvCxnSpPr>
        <p:spPr>
          <a:xfrm>
            <a:off x="9742488" y="5557838"/>
            <a:ext cx="77946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9" name="מחבר ישר 38"/>
          <p:cNvCxnSpPr/>
          <p:nvPr/>
        </p:nvCxnSpPr>
        <p:spPr>
          <a:xfrm>
            <a:off x="10675938" y="6070600"/>
            <a:ext cx="542925"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14697" name="TextBox 41"/>
          <p:cNvSpPr txBox="1">
            <a:spLocks noChangeArrowheads="1"/>
          </p:cNvSpPr>
          <p:nvPr/>
        </p:nvSpPr>
        <p:spPr bwMode="auto">
          <a:xfrm>
            <a:off x="4756150" y="1984375"/>
            <a:ext cx="18970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rtl="1" eaLnBrk="1" hangingPunct="1"/>
            <a:r>
              <a:rPr lang="he-IL" altLang="he-IL" sz="2800" b="1" dirty="0">
                <a:latin typeface="Calibri" panose="020F0502020204030204" pitchFamily="34" charset="0"/>
                <a:cs typeface="Calibri" panose="020F0502020204030204" pitchFamily="34" charset="0"/>
              </a:rPr>
              <a:t>צליל שקט</a:t>
            </a:r>
          </a:p>
        </p:txBody>
      </p:sp>
      <p:sp>
        <p:nvSpPr>
          <p:cNvPr id="114698" name="TextBox 43"/>
          <p:cNvSpPr txBox="1">
            <a:spLocks noChangeArrowheads="1"/>
          </p:cNvSpPr>
          <p:nvPr/>
        </p:nvSpPr>
        <p:spPr bwMode="auto">
          <a:xfrm>
            <a:off x="3981450" y="1190625"/>
            <a:ext cx="31384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rtl="1" eaLnBrk="1" hangingPunct="1"/>
            <a:r>
              <a:rPr lang="he-IL" altLang="he-IL" sz="2800" b="1" dirty="0">
                <a:latin typeface="Calibri" panose="020F0502020204030204" pitchFamily="34" charset="0"/>
                <a:cs typeface="Calibri" panose="020F0502020204030204" pitchFamily="34" charset="0"/>
              </a:rPr>
              <a:t>החלק הגבוה של העץ</a:t>
            </a:r>
          </a:p>
        </p:txBody>
      </p:sp>
      <p:sp>
        <p:nvSpPr>
          <p:cNvPr id="114699" name="TextBox 44"/>
          <p:cNvSpPr txBox="1">
            <a:spLocks noChangeArrowheads="1"/>
          </p:cNvSpPr>
          <p:nvPr/>
        </p:nvSpPr>
        <p:spPr bwMode="auto">
          <a:xfrm>
            <a:off x="1479550" y="4911725"/>
            <a:ext cx="13176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rtl="1" eaLnBrk="1" hangingPunct="1"/>
            <a:r>
              <a:rPr lang="he-IL" altLang="he-IL" sz="2800" b="1" dirty="0">
                <a:latin typeface="Calibri" panose="020F0502020204030204" pitchFamily="34" charset="0"/>
                <a:cs typeface="Calibri" panose="020F0502020204030204" pitchFamily="34" charset="0"/>
              </a:rPr>
              <a:t>רועדת</a:t>
            </a:r>
          </a:p>
        </p:txBody>
      </p:sp>
      <p:sp>
        <p:nvSpPr>
          <p:cNvPr id="114700" name="TextBox 45"/>
          <p:cNvSpPr txBox="1">
            <a:spLocks noChangeArrowheads="1"/>
          </p:cNvSpPr>
          <p:nvPr/>
        </p:nvSpPr>
        <p:spPr bwMode="auto">
          <a:xfrm>
            <a:off x="4291013" y="3021013"/>
            <a:ext cx="282892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rtl="1" eaLnBrk="1" hangingPunct="1"/>
            <a:r>
              <a:rPr lang="he-IL" altLang="he-IL" sz="2800" b="1" dirty="0">
                <a:latin typeface="Calibri" panose="020F0502020204030204" pitchFamily="34" charset="0"/>
                <a:cs typeface="Calibri" panose="020F0502020204030204" pitchFamily="34" charset="0"/>
              </a:rPr>
              <a:t>12 האבנים הטובות שהיו על בגדי הכהן הגדול וסמלו את 12 שבטי ישראל</a:t>
            </a:r>
          </a:p>
        </p:txBody>
      </p:sp>
      <p:sp>
        <p:nvSpPr>
          <p:cNvPr id="114701" name="TextBox 47"/>
          <p:cNvSpPr txBox="1">
            <a:spLocks noChangeArrowheads="1"/>
          </p:cNvSpPr>
          <p:nvPr/>
        </p:nvSpPr>
        <p:spPr bwMode="auto">
          <a:xfrm>
            <a:off x="295275" y="5656263"/>
            <a:ext cx="31384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rtl="1" eaLnBrk="1" hangingPunct="1"/>
            <a:r>
              <a:rPr lang="he-IL" altLang="he-IL" sz="2800" b="1" dirty="0">
                <a:latin typeface="Calibri" panose="020F0502020204030204" pitchFamily="34" charset="0"/>
                <a:cs typeface="Calibri" panose="020F0502020204030204" pitchFamily="34" charset="0"/>
              </a:rPr>
              <a:t>בנויה בצורה חזקה</a:t>
            </a:r>
          </a:p>
        </p:txBody>
      </p:sp>
      <p:sp>
        <p:nvSpPr>
          <p:cNvPr id="114702" name="TextBox 48"/>
          <p:cNvSpPr txBox="1">
            <a:spLocks noChangeArrowheads="1"/>
          </p:cNvSpPr>
          <p:nvPr/>
        </p:nvSpPr>
        <p:spPr bwMode="auto">
          <a:xfrm>
            <a:off x="55563" y="1095375"/>
            <a:ext cx="36195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rtl="1" eaLnBrk="1" hangingPunct="1"/>
            <a:r>
              <a:rPr lang="he-IL" altLang="he-IL" sz="2800" b="1" dirty="0">
                <a:latin typeface="Calibri" panose="020F0502020204030204" pitchFamily="34" charset="0"/>
                <a:cs typeface="Calibri" panose="020F0502020204030204" pitchFamily="34" charset="0"/>
              </a:rPr>
              <a:t>האדם שקורא למתפללים להגיע לתפילה במסגד</a:t>
            </a:r>
          </a:p>
        </p:txBody>
      </p:sp>
      <p:sp>
        <p:nvSpPr>
          <p:cNvPr id="114703" name="TextBox 49"/>
          <p:cNvSpPr txBox="1">
            <a:spLocks noChangeArrowheads="1"/>
          </p:cNvSpPr>
          <p:nvPr/>
        </p:nvSpPr>
        <p:spPr bwMode="auto">
          <a:xfrm>
            <a:off x="3500438" y="5605463"/>
            <a:ext cx="36195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rtl="1" eaLnBrk="1" hangingPunct="1"/>
            <a:r>
              <a:rPr lang="he-IL" altLang="he-IL" sz="2800" b="1" dirty="0">
                <a:latin typeface="Calibri" panose="020F0502020204030204" pitchFamily="34" charset="0"/>
                <a:cs typeface="Calibri" panose="020F0502020204030204" pitchFamily="34" charset="0"/>
              </a:rPr>
              <a:t>החלק הגבוה במסגד</a:t>
            </a:r>
          </a:p>
        </p:txBody>
      </p:sp>
      <p:sp>
        <p:nvSpPr>
          <p:cNvPr id="114704" name="TextBox 50"/>
          <p:cNvSpPr txBox="1">
            <a:spLocks noChangeArrowheads="1"/>
          </p:cNvSpPr>
          <p:nvPr/>
        </p:nvSpPr>
        <p:spPr bwMode="auto">
          <a:xfrm>
            <a:off x="285750" y="3389313"/>
            <a:ext cx="36195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rtl="1" eaLnBrk="1" hangingPunct="1"/>
            <a:r>
              <a:rPr lang="he-IL" altLang="he-IL" sz="2800" b="1" dirty="0">
                <a:latin typeface="Calibri" panose="020F0502020204030204" pitchFamily="34" charset="0"/>
                <a:cs typeface="Calibri" panose="020F0502020204030204" pitchFamily="34" charset="0"/>
              </a:rPr>
              <a:t>חפץ עשוי מעור המשמש לקיום מצוות התפילה</a:t>
            </a:r>
          </a:p>
        </p:txBody>
      </p:sp>
      <p:sp>
        <p:nvSpPr>
          <p:cNvPr id="114705" name="TextBox 51"/>
          <p:cNvSpPr txBox="1">
            <a:spLocks noChangeArrowheads="1"/>
          </p:cNvSpPr>
          <p:nvPr/>
        </p:nvSpPr>
        <p:spPr bwMode="auto">
          <a:xfrm>
            <a:off x="328613" y="2446338"/>
            <a:ext cx="27955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rtl="1" eaLnBrk="1" hangingPunct="1"/>
            <a:r>
              <a:rPr lang="he-IL" altLang="he-IL" sz="2800" b="1" dirty="0">
                <a:latin typeface="Calibri" panose="020F0502020204030204" pitchFamily="34" charset="0"/>
                <a:cs typeface="Calibri" panose="020F0502020204030204" pitchFamily="34" charset="0"/>
              </a:rPr>
              <a:t>מתחברים יחד</a:t>
            </a:r>
          </a:p>
        </p:txBody>
      </p:sp>
      <p:sp>
        <p:nvSpPr>
          <p:cNvPr id="53" name="TextBox 52"/>
          <p:cNvSpPr txBox="1"/>
          <p:nvPr/>
        </p:nvSpPr>
        <p:spPr>
          <a:xfrm>
            <a:off x="0" y="265113"/>
            <a:ext cx="8513763" cy="646112"/>
          </a:xfrm>
          <a:prstGeom prst="rect">
            <a:avLst/>
          </a:prstGeom>
          <a:solidFill>
            <a:schemeClr val="accent4">
              <a:lumMod val="20000"/>
              <a:lumOff val="80000"/>
            </a:schemeClr>
          </a:solidFill>
        </p:spPr>
        <p:txBody>
          <a:bodyPr rtlCol="1">
            <a:spAutoFit/>
          </a:bodyPr>
          <a:lstStyle/>
          <a:p>
            <a:pPr algn="r" rtl="1" eaLnBrk="1" hangingPunct="1">
              <a:defRPr/>
            </a:pPr>
            <a:r>
              <a:rPr lang="he-IL" sz="3600" b="1" dirty="0">
                <a:latin typeface="Calibri" panose="020F0502020204030204" pitchFamily="34" charset="0"/>
                <a:cs typeface="Calibri" panose="020F0502020204030204" pitchFamily="34" charset="0"/>
              </a:rPr>
              <a:t>התאימו בין מילים לפירושן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1888" y="4614862"/>
            <a:ext cx="1211262" cy="1212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5715" name="Picture 2"/>
          <p:cNvPicPr>
            <a:picLocks noChangeAspect="1" noChangeArrowheads="1"/>
          </p:cNvPicPr>
          <p:nvPr/>
        </p:nvPicPr>
        <p:blipFill>
          <a:blip r:embed="rId4">
            <a:extLst>
              <a:ext uri="{28A0092B-C50C-407E-A947-70E740481C1C}">
                <a14:useLocalDpi xmlns:a14="http://schemas.microsoft.com/office/drawing/2010/main" val="0"/>
              </a:ext>
            </a:extLst>
          </a:blip>
          <a:srcRect l="49588" t="20474" r="35480" b="8405"/>
          <a:stretch>
            <a:fillRect/>
          </a:stretch>
        </p:blipFill>
        <p:spPr bwMode="auto">
          <a:xfrm>
            <a:off x="8793163" y="158750"/>
            <a:ext cx="2849562" cy="654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מחבר ישר 7"/>
          <p:cNvCxnSpPr/>
          <p:nvPr/>
        </p:nvCxnSpPr>
        <p:spPr>
          <a:xfrm flipV="1">
            <a:off x="10245725" y="1619250"/>
            <a:ext cx="97313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7" name="מחבר ישר 16"/>
          <p:cNvCxnSpPr/>
          <p:nvPr/>
        </p:nvCxnSpPr>
        <p:spPr>
          <a:xfrm flipV="1">
            <a:off x="10212388" y="5143500"/>
            <a:ext cx="48736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5" name="מחבר ישר 24"/>
          <p:cNvCxnSpPr/>
          <p:nvPr/>
        </p:nvCxnSpPr>
        <p:spPr>
          <a:xfrm>
            <a:off x="9264650" y="1190625"/>
            <a:ext cx="12573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5" name="מחבר ישר 34"/>
          <p:cNvCxnSpPr/>
          <p:nvPr/>
        </p:nvCxnSpPr>
        <p:spPr>
          <a:xfrm>
            <a:off x="10217150" y="4899025"/>
            <a:ext cx="108585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מחבר ישר 36"/>
          <p:cNvCxnSpPr/>
          <p:nvPr/>
        </p:nvCxnSpPr>
        <p:spPr>
          <a:xfrm>
            <a:off x="9742488" y="5557838"/>
            <a:ext cx="77946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9" name="מחבר ישר 38"/>
          <p:cNvCxnSpPr/>
          <p:nvPr/>
        </p:nvCxnSpPr>
        <p:spPr>
          <a:xfrm>
            <a:off x="10675938" y="6070600"/>
            <a:ext cx="542925"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2" name="TextBox 41"/>
          <p:cNvSpPr txBox="1">
            <a:spLocks noChangeArrowheads="1"/>
          </p:cNvSpPr>
          <p:nvPr/>
        </p:nvSpPr>
        <p:spPr bwMode="auto">
          <a:xfrm>
            <a:off x="4729163" y="2400300"/>
            <a:ext cx="18970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rtl="1" eaLnBrk="1" hangingPunct="1"/>
            <a:r>
              <a:rPr lang="he-IL" altLang="he-IL" sz="2800" b="1" dirty="0">
                <a:latin typeface="Calibri" panose="020F0502020204030204" pitchFamily="34" charset="0"/>
                <a:cs typeface="Calibri" panose="020F0502020204030204" pitchFamily="34" charset="0"/>
              </a:rPr>
              <a:t>צליל שקט</a:t>
            </a:r>
          </a:p>
        </p:txBody>
      </p:sp>
      <p:sp>
        <p:nvSpPr>
          <p:cNvPr id="44" name="TextBox 43"/>
          <p:cNvSpPr txBox="1">
            <a:spLocks noChangeArrowheads="1"/>
          </p:cNvSpPr>
          <p:nvPr/>
        </p:nvSpPr>
        <p:spPr bwMode="auto">
          <a:xfrm>
            <a:off x="4216400" y="1106488"/>
            <a:ext cx="3632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rtl="1" eaLnBrk="1" hangingPunct="1"/>
            <a:r>
              <a:rPr lang="he-IL" altLang="he-IL" sz="2800" b="1" dirty="0">
                <a:latin typeface="Calibri" panose="020F0502020204030204" pitchFamily="34" charset="0"/>
                <a:cs typeface="Calibri" panose="020F0502020204030204" pitchFamily="34" charset="0"/>
              </a:rPr>
              <a:t>צמרת רועדת</a:t>
            </a:r>
          </a:p>
        </p:txBody>
      </p:sp>
      <p:sp>
        <p:nvSpPr>
          <p:cNvPr id="46" name="TextBox 45"/>
          <p:cNvSpPr txBox="1">
            <a:spLocks noChangeArrowheads="1"/>
          </p:cNvSpPr>
          <p:nvPr/>
        </p:nvSpPr>
        <p:spPr bwMode="auto">
          <a:xfrm>
            <a:off x="4262438" y="3321050"/>
            <a:ext cx="282892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rtl="1" eaLnBrk="1" hangingPunct="1"/>
            <a:r>
              <a:rPr lang="he-IL" altLang="he-IL" sz="2800" b="1" dirty="0">
                <a:latin typeface="Calibri" panose="020F0502020204030204" pitchFamily="34" charset="0"/>
                <a:cs typeface="Calibri" panose="020F0502020204030204" pitchFamily="34" charset="0"/>
              </a:rPr>
              <a:t>12 האבנים הטובות שהיו על בגדי הכהן הגדול וסמלו את 12 שבטי ישראל</a:t>
            </a:r>
          </a:p>
        </p:txBody>
      </p:sp>
      <p:sp>
        <p:nvSpPr>
          <p:cNvPr id="48" name="TextBox 47"/>
          <p:cNvSpPr txBox="1">
            <a:spLocks noChangeArrowheads="1"/>
          </p:cNvSpPr>
          <p:nvPr/>
        </p:nvSpPr>
        <p:spPr bwMode="auto">
          <a:xfrm>
            <a:off x="295275" y="5656263"/>
            <a:ext cx="31384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rtl="1" eaLnBrk="1" hangingPunct="1"/>
            <a:r>
              <a:rPr lang="he-IL" altLang="he-IL" sz="2800" b="1" dirty="0">
                <a:latin typeface="Calibri" panose="020F0502020204030204" pitchFamily="34" charset="0"/>
                <a:cs typeface="Calibri" panose="020F0502020204030204" pitchFamily="34" charset="0"/>
              </a:rPr>
              <a:t>בנויה היטב</a:t>
            </a:r>
          </a:p>
        </p:txBody>
      </p:sp>
      <p:sp>
        <p:nvSpPr>
          <p:cNvPr id="49" name="TextBox 48"/>
          <p:cNvSpPr txBox="1">
            <a:spLocks noChangeArrowheads="1"/>
          </p:cNvSpPr>
          <p:nvPr/>
        </p:nvSpPr>
        <p:spPr bwMode="auto">
          <a:xfrm>
            <a:off x="55563" y="1095375"/>
            <a:ext cx="36195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rtl="1" eaLnBrk="1" hangingPunct="1"/>
            <a:r>
              <a:rPr lang="he-IL" altLang="he-IL" sz="2800" b="1" dirty="0">
                <a:latin typeface="Calibri" panose="020F0502020204030204" pitchFamily="34" charset="0"/>
                <a:cs typeface="Calibri" panose="020F0502020204030204" pitchFamily="34" charset="0"/>
              </a:rPr>
              <a:t>האדם שקורא למתפללים המוסלמים להגיע לתפילה במסגד</a:t>
            </a:r>
          </a:p>
        </p:txBody>
      </p:sp>
      <p:sp>
        <p:nvSpPr>
          <p:cNvPr id="50" name="TextBox 49"/>
          <p:cNvSpPr txBox="1">
            <a:spLocks noChangeArrowheads="1"/>
          </p:cNvSpPr>
          <p:nvPr/>
        </p:nvSpPr>
        <p:spPr bwMode="auto">
          <a:xfrm>
            <a:off x="3500438" y="5605463"/>
            <a:ext cx="36195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rtl="1" eaLnBrk="1" hangingPunct="1"/>
            <a:r>
              <a:rPr lang="he-IL" altLang="he-IL" sz="2800" b="1" dirty="0">
                <a:latin typeface="Calibri" panose="020F0502020204030204" pitchFamily="34" charset="0"/>
                <a:cs typeface="Calibri" panose="020F0502020204030204" pitchFamily="34" charset="0"/>
              </a:rPr>
              <a:t>ממגדל צר וגבוה</a:t>
            </a:r>
          </a:p>
        </p:txBody>
      </p:sp>
      <p:sp>
        <p:nvSpPr>
          <p:cNvPr id="51" name="TextBox 50"/>
          <p:cNvSpPr txBox="1">
            <a:spLocks noChangeArrowheads="1"/>
          </p:cNvSpPr>
          <p:nvPr/>
        </p:nvSpPr>
        <p:spPr bwMode="auto">
          <a:xfrm>
            <a:off x="-14288" y="3389313"/>
            <a:ext cx="3619501"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rtl="1" eaLnBrk="1" hangingPunct="1"/>
            <a:r>
              <a:rPr lang="he-IL" altLang="he-IL" sz="2800" b="1" dirty="0">
                <a:latin typeface="Calibri" panose="020F0502020204030204" pitchFamily="34" charset="0"/>
                <a:cs typeface="Calibri" panose="020F0502020204030204" pitchFamily="34" charset="0"/>
              </a:rPr>
              <a:t>תשמיש קדושה המשמש לתפילה, בתוכו פרשיות מן התורה הכתובות על גבי קלף</a:t>
            </a:r>
          </a:p>
        </p:txBody>
      </p:sp>
      <p:sp>
        <p:nvSpPr>
          <p:cNvPr id="52" name="TextBox 51"/>
          <p:cNvSpPr txBox="1">
            <a:spLocks noChangeArrowheads="1"/>
          </p:cNvSpPr>
          <p:nvPr/>
        </p:nvSpPr>
        <p:spPr bwMode="auto">
          <a:xfrm>
            <a:off x="638175" y="2446338"/>
            <a:ext cx="27955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rtl="1" eaLnBrk="1" hangingPunct="1"/>
            <a:r>
              <a:rPr lang="he-IL" altLang="he-IL" sz="2800" b="1" dirty="0">
                <a:latin typeface="Calibri" panose="020F0502020204030204" pitchFamily="34" charset="0"/>
                <a:cs typeface="Calibri" panose="020F0502020204030204" pitchFamily="34" charset="0"/>
              </a:rPr>
              <a:t>מתחברים יחד</a:t>
            </a:r>
          </a:p>
        </p:txBody>
      </p:sp>
      <p:sp>
        <p:nvSpPr>
          <p:cNvPr id="53" name="TextBox 52"/>
          <p:cNvSpPr txBox="1"/>
          <p:nvPr/>
        </p:nvSpPr>
        <p:spPr>
          <a:xfrm>
            <a:off x="0" y="265113"/>
            <a:ext cx="8513763" cy="522287"/>
          </a:xfrm>
          <a:prstGeom prst="rect">
            <a:avLst/>
          </a:prstGeom>
          <a:solidFill>
            <a:schemeClr val="accent4">
              <a:lumMod val="20000"/>
              <a:lumOff val="80000"/>
            </a:schemeClr>
          </a:solidFill>
        </p:spPr>
        <p:txBody>
          <a:bodyPr rtlCol="1">
            <a:spAutoFit/>
          </a:bodyPr>
          <a:lstStyle/>
          <a:p>
            <a:pPr algn="r" rtl="1" eaLnBrk="1" hangingPunct="1">
              <a:defRPr/>
            </a:pPr>
            <a:r>
              <a:rPr lang="he-IL" sz="2800" b="1" dirty="0">
                <a:latin typeface="Calibri" panose="020F0502020204030204" pitchFamily="34" charset="0"/>
                <a:cs typeface="Calibri" panose="020F0502020204030204" pitchFamily="34" charset="0"/>
              </a:rPr>
              <a:t>מתאימים בין מילים לפירושן </a:t>
            </a:r>
          </a:p>
        </p:txBody>
      </p:sp>
      <p:cxnSp>
        <p:nvCxnSpPr>
          <p:cNvPr id="19" name="מחבר ישר 18"/>
          <p:cNvCxnSpPr/>
          <p:nvPr/>
        </p:nvCxnSpPr>
        <p:spPr>
          <a:xfrm>
            <a:off x="10034588" y="2908300"/>
            <a:ext cx="12573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0" name="מחבר ישר 19"/>
          <p:cNvCxnSpPr/>
          <p:nvPr/>
        </p:nvCxnSpPr>
        <p:spPr>
          <a:xfrm>
            <a:off x="10263188" y="2446338"/>
            <a:ext cx="573087" cy="0"/>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1556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063" y="4899025"/>
            <a:ext cx="1114425" cy="1114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5652"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3238" y="4999038"/>
            <a:ext cx="1660525" cy="1660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5653" name="Picture 5"/>
          <p:cNvPicPr>
            <a:picLocks noChangeAspect="1" noChangeArrowheads="1"/>
          </p:cNvPicPr>
          <p:nvPr/>
        </p:nvPicPr>
        <p:blipFill>
          <a:blip r:embed="rId7">
            <a:extLst>
              <a:ext uri="{28A0092B-C50C-407E-A947-70E740481C1C}">
                <a14:useLocalDpi xmlns:a14="http://schemas.microsoft.com/office/drawing/2010/main" val="0"/>
              </a:ext>
            </a:extLst>
          </a:blip>
          <a:srcRect t="18056" r="26465"/>
          <a:stretch>
            <a:fillRect/>
          </a:stretch>
        </p:blipFill>
        <p:spPr bwMode="auto">
          <a:xfrm>
            <a:off x="3837669" y="1813719"/>
            <a:ext cx="1135063" cy="12652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5565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8"/>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9"/>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155653"/>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35"/>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0"/>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155652"/>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17"/>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51"/>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nodeType="clickEffect">
                                  <p:stCondLst>
                                    <p:cond delay="0"/>
                                  </p:stCondLst>
                                  <p:childTnLst>
                                    <p:set>
                                      <p:cBhvr>
                                        <p:cTn id="70" dur="1" fill="hold">
                                          <p:stCondLst>
                                            <p:cond delay="0"/>
                                          </p:stCondLst>
                                        </p:cTn>
                                        <p:tgtEl>
                                          <p:spTgt spid="155650"/>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nodeType="clickEffect">
                                  <p:stCondLst>
                                    <p:cond delay="0"/>
                                  </p:stCondLst>
                                  <p:childTnLst>
                                    <p:set>
                                      <p:cBhvr>
                                        <p:cTn id="74" dur="1" fill="hold">
                                          <p:stCondLst>
                                            <p:cond delay="0"/>
                                          </p:stCondLst>
                                        </p:cTn>
                                        <p:tgtEl>
                                          <p:spTgt spid="37"/>
                                        </p:tgtEl>
                                        <p:attrNameLst>
                                          <p:attrName>style.visibility</p:attrName>
                                        </p:attrNameLst>
                                      </p:cBhvr>
                                      <p:to>
                                        <p:strVal val="visible"/>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52"/>
                                        </p:tgtEl>
                                        <p:attrNameLst>
                                          <p:attrName>style.visibility</p:attrName>
                                        </p:attrNameLst>
                                      </p:cBhvr>
                                      <p:to>
                                        <p:strVal val="visible"/>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1" presetClass="entr" presetSubtype="0" fill="hold" nodeType="clickEffect">
                                  <p:stCondLst>
                                    <p:cond delay="0"/>
                                  </p:stCondLst>
                                  <p:childTnLst>
                                    <p:set>
                                      <p:cBhvr>
                                        <p:cTn id="82"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4" grpId="0"/>
      <p:bldP spid="46" grpId="0"/>
      <p:bldP spid="48" grpId="0"/>
      <p:bldP spid="49" grpId="0"/>
      <p:bldP spid="50" grpId="0"/>
      <p:bldP spid="51" grpId="0"/>
      <p:bldP spid="5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38100" y="2305050"/>
            <a:ext cx="7677150" cy="3448050"/>
          </a:xfrm>
          <a:solidFill>
            <a:schemeClr val="accent4">
              <a:lumMod val="20000"/>
              <a:lumOff val="80000"/>
            </a:schemeClr>
          </a:solidFill>
        </p:spPr>
        <p:txBody>
          <a:bodyPr/>
          <a:lstStyle/>
          <a:p>
            <a:pPr marL="0" indent="0" algn="ctr" eaLnBrk="1" hangingPunct="1">
              <a:buFont typeface="Arial" panose="020B0604020202020204" pitchFamily="34" charset="0"/>
              <a:buNone/>
              <a:defRPr/>
            </a:pPr>
            <a:r>
              <a:rPr lang="he-IL" altLang="he-IL" dirty="0" smtClean="0">
                <a:solidFill>
                  <a:srgbClr val="000000"/>
                </a:solidFill>
              </a:rPr>
              <a:t>"זאת ירושלים". </a:t>
            </a:r>
            <a:r>
              <a:rPr lang="en-US" altLang="he-IL" dirty="0" smtClean="0">
                <a:solidFill>
                  <a:srgbClr val="000000"/>
                </a:solidFill>
              </a:rPr>
              <a:t/>
            </a:r>
            <a:br>
              <a:rPr lang="en-US" altLang="he-IL" dirty="0" smtClean="0">
                <a:solidFill>
                  <a:srgbClr val="000000"/>
                </a:solidFill>
              </a:rPr>
            </a:br>
            <a:r>
              <a:rPr lang="he-IL" altLang="he-IL" dirty="0" smtClean="0">
                <a:solidFill>
                  <a:srgbClr val="000000"/>
                </a:solidFill>
              </a:rPr>
              <a:t>המשורר </a:t>
            </a:r>
            <a:r>
              <a:rPr lang="he-IL" altLang="he-IL" dirty="0" smtClean="0">
                <a:solidFill>
                  <a:srgbClr val="000000"/>
                </a:solidFill>
              </a:rPr>
              <a:t>מתאר בבתים השונים את ירושלים. </a:t>
            </a:r>
          </a:p>
          <a:p>
            <a:pPr marL="0" indent="0" algn="ctr" eaLnBrk="1" hangingPunct="1">
              <a:buFont typeface="Arial" panose="020B0604020202020204" pitchFamily="34" charset="0"/>
              <a:buNone/>
              <a:defRPr/>
            </a:pPr>
            <a:r>
              <a:rPr lang="he-IL" altLang="he-IL" dirty="0" smtClean="0">
                <a:solidFill>
                  <a:srgbClr val="000000"/>
                </a:solidFill>
              </a:rPr>
              <a:t>נקרא </a:t>
            </a:r>
            <a:r>
              <a:rPr lang="he-IL" altLang="he-IL" sz="4000" b="1" dirty="0" smtClean="0">
                <a:solidFill>
                  <a:srgbClr val="000000"/>
                </a:solidFill>
              </a:rPr>
              <a:t>שוב</a:t>
            </a:r>
            <a:r>
              <a:rPr lang="he-IL" altLang="he-IL" sz="4000" dirty="0" smtClean="0">
                <a:solidFill>
                  <a:srgbClr val="000000"/>
                </a:solidFill>
              </a:rPr>
              <a:t> </a:t>
            </a:r>
            <a:r>
              <a:rPr lang="he-IL" altLang="he-IL" dirty="0" smtClean="0">
                <a:solidFill>
                  <a:srgbClr val="000000"/>
                </a:solidFill>
              </a:rPr>
              <a:t>את השיר. </a:t>
            </a:r>
          </a:p>
          <a:p>
            <a:pPr marL="0" indent="0" algn="ctr" eaLnBrk="1" hangingPunct="1">
              <a:buFont typeface="Arial" panose="020B0604020202020204" pitchFamily="34" charset="0"/>
              <a:buNone/>
              <a:defRPr/>
            </a:pPr>
            <a:r>
              <a:rPr lang="he-IL" altLang="he-IL" dirty="0" smtClean="0">
                <a:solidFill>
                  <a:srgbClr val="000000"/>
                </a:solidFill>
              </a:rPr>
              <a:t>תוך כדי קריאה </a:t>
            </a:r>
            <a:r>
              <a:rPr lang="he-IL" altLang="he-IL" sz="4000" b="1" dirty="0" smtClean="0">
                <a:solidFill>
                  <a:srgbClr val="000000"/>
                </a:solidFill>
              </a:rPr>
              <a:t>נדמיין </a:t>
            </a:r>
            <a:r>
              <a:rPr lang="he-IL" altLang="he-IL" b="1" dirty="0" smtClean="0">
                <a:solidFill>
                  <a:srgbClr val="000000"/>
                </a:solidFill>
              </a:rPr>
              <a:t>את המראות והקולות בירושלים, </a:t>
            </a:r>
            <a:r>
              <a:rPr lang="he-IL" altLang="he-IL" dirty="0" smtClean="0">
                <a:solidFill>
                  <a:srgbClr val="000000"/>
                </a:solidFill>
              </a:rPr>
              <a:t>כפי שתיאר המשורר. </a:t>
            </a:r>
          </a:p>
        </p:txBody>
      </p:sp>
      <p:pic>
        <p:nvPicPr>
          <p:cNvPr id="116739" name="Picture 2"/>
          <p:cNvPicPr>
            <a:picLocks noChangeAspect="1" noChangeArrowheads="1"/>
          </p:cNvPicPr>
          <p:nvPr/>
        </p:nvPicPr>
        <p:blipFill>
          <a:blip r:embed="rId3">
            <a:extLst>
              <a:ext uri="{28A0092B-C50C-407E-A947-70E740481C1C}">
                <a14:useLocalDpi xmlns:a14="http://schemas.microsoft.com/office/drawing/2010/main" val="0"/>
              </a:ext>
            </a:extLst>
          </a:blip>
          <a:srcRect l="49498" t="20474" r="36385" b="11133"/>
          <a:stretch>
            <a:fillRect/>
          </a:stretch>
        </p:blipFill>
        <p:spPr bwMode="auto">
          <a:xfrm>
            <a:off x="8366125" y="860425"/>
            <a:ext cx="3376613" cy="5997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6740" name="Picture 2"/>
          <p:cNvPicPr>
            <a:picLocks noChangeAspect="1" noChangeArrowheads="1"/>
          </p:cNvPicPr>
          <p:nvPr/>
        </p:nvPicPr>
        <p:blipFill>
          <a:blip r:embed="rId4">
            <a:extLst>
              <a:ext uri="{28A0092B-C50C-407E-A947-70E740481C1C}">
                <a14:useLocalDpi xmlns:a14="http://schemas.microsoft.com/office/drawing/2010/main" val="0"/>
              </a:ext>
            </a:extLst>
          </a:blip>
          <a:srcRect t="20149"/>
          <a:stretch>
            <a:fillRect/>
          </a:stretch>
        </p:blipFill>
        <p:spPr bwMode="auto">
          <a:xfrm>
            <a:off x="-38100" y="-31750"/>
            <a:ext cx="6421438" cy="178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6741" name="Google Shape;294;p11"/>
          <p:cNvSpPr txBox="1">
            <a:spLocks/>
          </p:cNvSpPr>
          <p:nvPr/>
        </p:nvSpPr>
        <p:spPr bwMode="auto">
          <a:xfrm>
            <a:off x="6953250" y="227013"/>
            <a:ext cx="5029200" cy="719137"/>
          </a:xfrm>
          <a:prstGeom prst="rect">
            <a:avLst/>
          </a:prstGeom>
          <a:solidFill>
            <a:srgbClr val="1152C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b"/>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rtl="1" eaLnBrk="1" hangingPunct="1">
              <a:lnSpc>
                <a:spcPct val="90000"/>
              </a:lnSpc>
              <a:buClr>
                <a:srgbClr val="FFFFFF"/>
              </a:buClr>
              <a:buSzPts val="4400"/>
              <a:buFont typeface="Calibri" panose="020F0502020204030204" pitchFamily="34" charset="0"/>
              <a:buNone/>
            </a:pPr>
            <a:r>
              <a:rPr lang="he-IL" altLang="he-IL" sz="4400" dirty="0">
                <a:solidFill>
                  <a:srgbClr val="FFFFFF"/>
                </a:solidFill>
                <a:latin typeface="Calibri" panose="020F0502020204030204" pitchFamily="34" charset="0"/>
                <a:cs typeface="Calibri" panose="020F0502020204030204" pitchFamily="34" charset="0"/>
                <a:sym typeface="Calibri" panose="020F0502020204030204" pitchFamily="34" charset="0"/>
              </a:rPr>
              <a:t>"זאת ירושלים"</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527050" y="400050"/>
            <a:ext cx="5953125" cy="1541463"/>
          </a:xfrm>
        </p:spPr>
        <p:txBody>
          <a:bodyPr/>
          <a:lstStyle/>
          <a:p>
            <a:pPr marL="0" indent="0" eaLnBrk="1" hangingPunct="1">
              <a:buFont typeface="Arial" panose="020B0604020202020204" pitchFamily="34" charset="0"/>
              <a:buNone/>
            </a:pPr>
            <a:r>
              <a:rPr lang="he-IL" altLang="he-IL" sz="2800" b="1" dirty="0" smtClean="0">
                <a:solidFill>
                  <a:srgbClr val="C00000"/>
                </a:solidFill>
              </a:rPr>
              <a:t>בירושלים חיים יחד אנשים שמאמינים בדתות שונות.</a:t>
            </a:r>
          </a:p>
          <a:p>
            <a:pPr marL="0" indent="0" eaLnBrk="1" hangingPunct="1">
              <a:buFont typeface="Arial" panose="020B0604020202020204" pitchFamily="34" charset="0"/>
              <a:buNone/>
            </a:pPr>
            <a:endParaRPr lang="he-IL" altLang="he-IL" sz="2800" b="1" dirty="0" smtClean="0">
              <a:solidFill>
                <a:srgbClr val="000000"/>
              </a:solidFill>
            </a:endParaRPr>
          </a:p>
          <a:p>
            <a:pPr marL="0" indent="0" eaLnBrk="1" hangingPunct="1">
              <a:buFont typeface="Arial" panose="020B0604020202020204" pitchFamily="34" charset="0"/>
              <a:buNone/>
            </a:pPr>
            <a:r>
              <a:rPr lang="he-IL" altLang="he-IL" sz="2800" b="1" dirty="0" smtClean="0">
                <a:solidFill>
                  <a:srgbClr val="000000"/>
                </a:solidFill>
              </a:rPr>
              <a:t>מוסלמים</a:t>
            </a:r>
          </a:p>
          <a:p>
            <a:pPr marL="0" indent="0" eaLnBrk="1" hangingPunct="1">
              <a:buFont typeface="Arial" panose="020B0604020202020204" pitchFamily="34" charset="0"/>
              <a:buNone/>
            </a:pPr>
            <a:r>
              <a:rPr lang="he-IL" altLang="he-IL" sz="2800" b="1" dirty="0" smtClean="0">
                <a:solidFill>
                  <a:srgbClr val="000000"/>
                </a:solidFill>
              </a:rPr>
              <a:t>נוצרים</a:t>
            </a:r>
          </a:p>
          <a:p>
            <a:pPr marL="0" indent="0" eaLnBrk="1" hangingPunct="1">
              <a:buFont typeface="Arial" panose="020B0604020202020204" pitchFamily="34" charset="0"/>
              <a:buNone/>
            </a:pPr>
            <a:r>
              <a:rPr lang="he-IL" altLang="he-IL" sz="2800" b="1" dirty="0" smtClean="0">
                <a:solidFill>
                  <a:srgbClr val="000000"/>
                </a:solidFill>
              </a:rPr>
              <a:t>יהודים </a:t>
            </a:r>
          </a:p>
          <a:p>
            <a:pPr marL="0" indent="0" eaLnBrk="1" hangingPunct="1">
              <a:buFont typeface="Arial" panose="020B0604020202020204" pitchFamily="34" charset="0"/>
              <a:buNone/>
            </a:pPr>
            <a:endParaRPr lang="he-IL" altLang="he-IL" sz="2800" b="1" dirty="0" smtClean="0">
              <a:solidFill>
                <a:srgbClr val="000000"/>
              </a:solidFill>
            </a:endParaRPr>
          </a:p>
          <a:p>
            <a:pPr marL="0" indent="0" eaLnBrk="1" hangingPunct="1">
              <a:buFont typeface="Arial" panose="020B0604020202020204" pitchFamily="34" charset="0"/>
              <a:buNone/>
            </a:pPr>
            <a:r>
              <a:rPr lang="he-IL" altLang="he-IL" sz="2800" b="1" dirty="0" smtClean="0">
                <a:solidFill>
                  <a:srgbClr val="000000"/>
                </a:solidFill>
              </a:rPr>
              <a:t>מצאו בשיר ביטוי לכך. </a:t>
            </a:r>
          </a:p>
          <a:p>
            <a:pPr marL="0" indent="0" eaLnBrk="1" hangingPunct="1">
              <a:buFont typeface="Arial" panose="020B0604020202020204" pitchFamily="34" charset="0"/>
              <a:buNone/>
            </a:pPr>
            <a:endParaRPr lang="he-IL" altLang="he-IL" sz="2800" b="1" dirty="0" smtClean="0">
              <a:solidFill>
                <a:srgbClr val="000000"/>
              </a:solidFill>
            </a:endParaRPr>
          </a:p>
        </p:txBody>
      </p:sp>
      <p:pic>
        <p:nvPicPr>
          <p:cNvPr id="117763" name="Picture 2"/>
          <p:cNvPicPr>
            <a:picLocks noChangeAspect="1" noChangeArrowheads="1"/>
          </p:cNvPicPr>
          <p:nvPr/>
        </p:nvPicPr>
        <p:blipFill>
          <a:blip r:embed="rId2">
            <a:extLst>
              <a:ext uri="{28A0092B-C50C-407E-A947-70E740481C1C}">
                <a14:useLocalDpi xmlns:a14="http://schemas.microsoft.com/office/drawing/2010/main" val="0"/>
              </a:ext>
            </a:extLst>
          </a:blip>
          <a:srcRect l="49498" t="69176" r="36916" b="10384"/>
          <a:stretch>
            <a:fillRect/>
          </a:stretch>
        </p:blipFill>
        <p:spPr bwMode="auto">
          <a:xfrm>
            <a:off x="6959600" y="1557338"/>
            <a:ext cx="4695825" cy="3625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מחבר חץ ישר 5"/>
          <p:cNvCxnSpPr/>
          <p:nvPr/>
        </p:nvCxnSpPr>
        <p:spPr>
          <a:xfrm flipV="1">
            <a:off x="6480175" y="1916113"/>
            <a:ext cx="2827338" cy="25241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8" name="מחבר חץ ישר 7"/>
          <p:cNvCxnSpPr/>
          <p:nvPr/>
        </p:nvCxnSpPr>
        <p:spPr>
          <a:xfrm>
            <a:off x="6480175" y="2708275"/>
            <a:ext cx="1728788"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0" name="מחבר חץ ישר 9"/>
          <p:cNvCxnSpPr/>
          <p:nvPr/>
        </p:nvCxnSpPr>
        <p:spPr>
          <a:xfrm>
            <a:off x="6480175" y="3141663"/>
            <a:ext cx="2111375"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3" name="מחבר ישר 12"/>
          <p:cNvCxnSpPr/>
          <p:nvPr/>
        </p:nvCxnSpPr>
        <p:spPr>
          <a:xfrm>
            <a:off x="9648825" y="2043113"/>
            <a:ext cx="1150938"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מחבר ישר 13"/>
          <p:cNvCxnSpPr/>
          <p:nvPr/>
        </p:nvCxnSpPr>
        <p:spPr>
          <a:xfrm>
            <a:off x="10225088" y="2924175"/>
            <a:ext cx="1150937"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מחבר ישר 14"/>
          <p:cNvCxnSpPr/>
          <p:nvPr/>
        </p:nvCxnSpPr>
        <p:spPr>
          <a:xfrm>
            <a:off x="8856663" y="3386138"/>
            <a:ext cx="1152525"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16" name="מלבן 15"/>
          <p:cNvSpPr/>
          <p:nvPr/>
        </p:nvSpPr>
        <p:spPr>
          <a:xfrm>
            <a:off x="26988" y="4573588"/>
            <a:ext cx="8829675" cy="2247900"/>
          </a:xfrm>
          <a:prstGeom prst="rect">
            <a:avLst/>
          </a:prstGeom>
        </p:spPr>
        <p:txBody>
          <a:bodyPr>
            <a:spAutoFit/>
          </a:bodyPr>
          <a:lstStyle/>
          <a:p>
            <a:pPr algn="ctr" rtl="1" eaLnBrk="1" fontAlgn="auto" hangingPunct="1">
              <a:spcBef>
                <a:spcPct val="20000"/>
              </a:spcBef>
              <a:spcAft>
                <a:spcPts val="0"/>
              </a:spcAft>
              <a:defRPr/>
            </a:pPr>
            <a:r>
              <a:rPr lang="he-IL" sz="3600" b="1" dirty="0">
                <a:solidFill>
                  <a:srgbClr val="C00000"/>
                </a:solidFill>
                <a:latin typeface="Calibri"/>
                <a:cs typeface="Calibri" panose="020F0502020204030204" pitchFamily="34" charset="0"/>
              </a:rPr>
              <a:t>דמיינו</a:t>
            </a:r>
            <a:r>
              <a:rPr lang="he-IL" sz="3600" b="1" dirty="0">
                <a:solidFill>
                  <a:prstClr val="black"/>
                </a:solidFill>
                <a:latin typeface="Calibri"/>
                <a:cs typeface="Calibri" panose="020F0502020204030204" pitchFamily="34" charset="0"/>
              </a:rPr>
              <a:t> </a:t>
            </a:r>
            <a:r>
              <a:rPr lang="he-IL" sz="3200" b="1" dirty="0">
                <a:solidFill>
                  <a:prstClr val="black"/>
                </a:solidFill>
                <a:latin typeface="Calibri"/>
                <a:cs typeface="Calibri" panose="020F0502020204030204" pitchFamily="34" charset="0"/>
              </a:rPr>
              <a:t>איזו </a:t>
            </a:r>
            <a:r>
              <a:rPr lang="he-IL" sz="3200" b="1" u="sng" dirty="0">
                <a:solidFill>
                  <a:prstClr val="black"/>
                </a:solidFill>
                <a:latin typeface="Calibri"/>
                <a:cs typeface="Calibri" panose="020F0502020204030204" pitchFamily="34" charset="0"/>
              </a:rPr>
              <a:t>אווירה</a:t>
            </a:r>
            <a:r>
              <a:rPr lang="he-IL" sz="3200" b="1" dirty="0">
                <a:solidFill>
                  <a:prstClr val="black"/>
                </a:solidFill>
                <a:latin typeface="Calibri"/>
                <a:cs typeface="Calibri" panose="020F0502020204030204" pitchFamily="34" charset="0"/>
              </a:rPr>
              <a:t> עולה מתוך הבית הזה, שבו מתוארים קולות משותפים לדתות שונות? </a:t>
            </a:r>
          </a:p>
          <a:p>
            <a:pPr algn="ctr" rtl="1" eaLnBrk="1" fontAlgn="auto" hangingPunct="1">
              <a:spcBef>
                <a:spcPct val="20000"/>
              </a:spcBef>
              <a:spcAft>
                <a:spcPts val="0"/>
              </a:spcAft>
              <a:defRPr/>
            </a:pPr>
            <a:r>
              <a:rPr lang="he-IL" sz="3200" b="1" dirty="0">
                <a:solidFill>
                  <a:prstClr val="black"/>
                </a:solidFill>
                <a:latin typeface="Calibri"/>
                <a:cs typeface="Calibri" panose="020F0502020204030204" pitchFamily="34" charset="0"/>
              </a:rPr>
              <a:t> לְמָה מקווה המשורר? </a:t>
            </a:r>
          </a:p>
          <a:p>
            <a:pPr marL="342900" indent="-342900" algn="r" rtl="1" eaLnBrk="1" fontAlgn="auto" hangingPunct="1">
              <a:spcBef>
                <a:spcPct val="20000"/>
              </a:spcBef>
              <a:spcAft>
                <a:spcPts val="0"/>
              </a:spcAft>
              <a:buFont typeface="Arial" panose="020B0604020202020204" pitchFamily="34" charset="0"/>
              <a:buChar char="•"/>
              <a:defRPr/>
            </a:pPr>
            <a:endParaRPr lang="he-IL" sz="2800" dirty="0">
              <a:solidFill>
                <a:prstClr val="black"/>
              </a:solidFill>
              <a:latin typeface="Calibri"/>
              <a:cs typeface="Calibri" panose="020F0502020204030204" pitchFamily="34" charset="0"/>
            </a:endParaRPr>
          </a:p>
        </p:txBody>
      </p:sp>
      <p:sp>
        <p:nvSpPr>
          <p:cNvPr id="117771" name="Google Shape;294;p11"/>
          <p:cNvSpPr txBox="1">
            <a:spLocks/>
          </p:cNvSpPr>
          <p:nvPr/>
        </p:nvSpPr>
        <p:spPr bwMode="auto">
          <a:xfrm>
            <a:off x="7310438" y="303213"/>
            <a:ext cx="4881562" cy="720725"/>
          </a:xfrm>
          <a:prstGeom prst="rect">
            <a:avLst/>
          </a:prstGeom>
          <a:solidFill>
            <a:srgbClr val="1152C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b"/>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rtl="1" eaLnBrk="1" hangingPunct="1">
              <a:lnSpc>
                <a:spcPct val="90000"/>
              </a:lnSpc>
              <a:buClr>
                <a:srgbClr val="FFFFFF"/>
              </a:buClr>
              <a:buSzPts val="4400"/>
              <a:buFont typeface="Calibri" panose="020F0502020204030204" pitchFamily="34" charset="0"/>
              <a:buNone/>
            </a:pPr>
            <a:r>
              <a:rPr lang="he-IL" altLang="he-IL" sz="4400" dirty="0">
                <a:solidFill>
                  <a:srgbClr val="FFFFFF"/>
                </a:solidFill>
                <a:latin typeface="Calibri" panose="020F0502020204030204" pitchFamily="34" charset="0"/>
                <a:cs typeface="Calibri" panose="020F0502020204030204" pitchFamily="34" charset="0"/>
                <a:sym typeface="Calibri" panose="020F0502020204030204" pitchFamily="34" charset="0"/>
              </a:rPr>
              <a:t>על כנף הדמיון</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מציין מיקום תוכן 2"/>
          <p:cNvSpPr>
            <a:spLocks noGrp="1"/>
          </p:cNvSpPr>
          <p:nvPr>
            <p:ph idx="1"/>
          </p:nvPr>
        </p:nvSpPr>
        <p:spPr>
          <a:xfrm>
            <a:off x="609600" y="1600200"/>
            <a:ext cx="7524750" cy="4525963"/>
          </a:xfrm>
        </p:spPr>
        <p:txBody>
          <a:bodyPr/>
          <a:lstStyle/>
          <a:p>
            <a:pPr marL="0" indent="0" algn="ctr">
              <a:buFont typeface="Arial" panose="020B0604020202020204" pitchFamily="34" charset="0"/>
              <a:buNone/>
            </a:pPr>
            <a:r>
              <a:rPr lang="he-IL" altLang="he-IL" sz="6600" b="1" smtClean="0"/>
              <a:t>לְמה מקווה המשורר?</a:t>
            </a:r>
          </a:p>
        </p:txBody>
      </p:sp>
      <p:pic>
        <p:nvPicPr>
          <p:cNvPr id="118787" name="Picture 2"/>
          <p:cNvPicPr>
            <a:picLocks noChangeAspect="1" noChangeArrowheads="1"/>
          </p:cNvPicPr>
          <p:nvPr/>
        </p:nvPicPr>
        <p:blipFill>
          <a:blip r:embed="rId2">
            <a:extLst>
              <a:ext uri="{28A0092B-C50C-407E-A947-70E740481C1C}">
                <a14:useLocalDpi xmlns:a14="http://schemas.microsoft.com/office/drawing/2010/main" val="0"/>
              </a:ext>
            </a:extLst>
          </a:blip>
          <a:srcRect l="49498" t="20474" r="36385" b="11133"/>
          <a:stretch>
            <a:fillRect/>
          </a:stretch>
        </p:blipFill>
        <p:spPr bwMode="auto">
          <a:xfrm>
            <a:off x="8488363" y="288925"/>
            <a:ext cx="3376612" cy="5997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0" y="4197350"/>
            <a:ext cx="6248400" cy="646113"/>
          </a:xfrm>
          <a:prstGeom prst="rect">
            <a:avLst/>
          </a:prstGeom>
          <a:solidFill>
            <a:schemeClr val="accent3">
              <a:lumMod val="40000"/>
              <a:lumOff val="60000"/>
            </a:schemeClr>
          </a:solidFill>
        </p:spPr>
        <p:txBody>
          <a:bodyPr rtlCol="1">
            <a:spAutoFit/>
          </a:bodyPr>
          <a:lstStyle/>
          <a:p>
            <a:pPr algn="ctr" rtl="1" eaLnBrk="1" hangingPunct="1">
              <a:defRPr/>
            </a:pPr>
            <a:r>
              <a:rPr lang="he-IL" sz="3600" b="1" dirty="0">
                <a:latin typeface="Calibri" panose="020F0502020204030204" pitchFamily="34" charset="0"/>
                <a:cs typeface="Calibri" panose="020F0502020204030204" pitchFamily="34" charset="0"/>
              </a:rPr>
              <a:t>חיים משותפים בירושלים </a:t>
            </a:r>
          </a:p>
        </p:txBody>
      </p:sp>
      <p:sp>
        <p:nvSpPr>
          <p:cNvPr id="6" name="TextBox 5"/>
          <p:cNvSpPr txBox="1"/>
          <p:nvPr/>
        </p:nvSpPr>
        <p:spPr>
          <a:xfrm>
            <a:off x="0" y="3298825"/>
            <a:ext cx="7029450" cy="646113"/>
          </a:xfrm>
          <a:prstGeom prst="rect">
            <a:avLst/>
          </a:prstGeom>
          <a:solidFill>
            <a:schemeClr val="accent6">
              <a:lumMod val="40000"/>
              <a:lumOff val="60000"/>
            </a:schemeClr>
          </a:solidFill>
        </p:spPr>
        <p:txBody>
          <a:bodyPr rtlCol="1">
            <a:spAutoFit/>
          </a:bodyPr>
          <a:lstStyle/>
          <a:p>
            <a:pPr algn="ctr" rtl="1" eaLnBrk="1" hangingPunct="1">
              <a:defRPr/>
            </a:pPr>
            <a:r>
              <a:rPr lang="he-IL" sz="3600" b="1" dirty="0">
                <a:latin typeface="Calibri" panose="020F0502020204030204" pitchFamily="34" charset="0"/>
                <a:cs typeface="Calibri" panose="020F0502020204030204" pitchFamily="34" charset="0"/>
              </a:rPr>
              <a:t>סובלנות</a:t>
            </a:r>
          </a:p>
        </p:txBody>
      </p:sp>
      <p:sp>
        <p:nvSpPr>
          <p:cNvPr id="7" name="TextBox 6"/>
          <p:cNvSpPr txBox="1"/>
          <p:nvPr/>
        </p:nvSpPr>
        <p:spPr>
          <a:xfrm>
            <a:off x="0" y="5029200"/>
            <a:ext cx="4000500" cy="646113"/>
          </a:xfrm>
          <a:prstGeom prst="rect">
            <a:avLst/>
          </a:prstGeom>
          <a:solidFill>
            <a:schemeClr val="accent4">
              <a:lumMod val="20000"/>
              <a:lumOff val="80000"/>
            </a:schemeClr>
          </a:solidFill>
        </p:spPr>
        <p:txBody>
          <a:bodyPr rtlCol="1">
            <a:spAutoFit/>
          </a:bodyPr>
          <a:lstStyle/>
          <a:p>
            <a:pPr algn="ctr" rtl="1" eaLnBrk="1" hangingPunct="1">
              <a:defRPr/>
            </a:pPr>
            <a:r>
              <a:rPr lang="he-IL" sz="3600" b="1" dirty="0">
                <a:latin typeface="Calibri" panose="020F0502020204030204" pitchFamily="34" charset="0"/>
                <a:cs typeface="Calibri" panose="020F0502020204030204" pitchFamily="34" charset="0"/>
              </a:rPr>
              <a:t>שלום</a:t>
            </a:r>
            <a:endParaRPr lang="he-IL" b="1" dirty="0">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1000" fill="hold"/>
                                        <p:tgtEl>
                                          <p:spTgt spid="7"/>
                                        </p:tgtEl>
                                        <p:attrNameLst>
                                          <p:attrName>ppt_w</p:attrName>
                                        </p:attrNameLst>
                                      </p:cBhvr>
                                      <p:tavLst>
                                        <p:tav tm="0">
                                          <p:val>
                                            <p:fltVal val="0"/>
                                          </p:val>
                                        </p:tav>
                                        <p:tav tm="100000">
                                          <p:val>
                                            <p:strVal val="#ppt_w"/>
                                          </p:val>
                                        </p:tav>
                                      </p:tavLst>
                                    </p:anim>
                                    <p:anim calcmode="lin" valueType="num">
                                      <p:cBhvr>
                                        <p:cTn id="24" dur="1000" fill="hold"/>
                                        <p:tgtEl>
                                          <p:spTgt spid="7"/>
                                        </p:tgtEl>
                                        <p:attrNameLst>
                                          <p:attrName>ppt_h</p:attrName>
                                        </p:attrNameLst>
                                      </p:cBhvr>
                                      <p:tavLst>
                                        <p:tav tm="0">
                                          <p:val>
                                            <p:fltVal val="0"/>
                                          </p:val>
                                        </p:tav>
                                        <p:tav tm="100000">
                                          <p:val>
                                            <p:strVal val="#ppt_h"/>
                                          </p:val>
                                        </p:tav>
                                      </p:tavLst>
                                    </p:anim>
                                    <p:anim calcmode="lin" valueType="num">
                                      <p:cBhvr>
                                        <p:cTn id="25" dur="1000" fill="hold"/>
                                        <p:tgtEl>
                                          <p:spTgt spid="7"/>
                                        </p:tgtEl>
                                        <p:attrNameLst>
                                          <p:attrName>style.rotation</p:attrName>
                                        </p:attrNameLst>
                                      </p:cBhvr>
                                      <p:tavLst>
                                        <p:tav tm="0">
                                          <p:val>
                                            <p:fltVal val="90"/>
                                          </p:val>
                                        </p:tav>
                                        <p:tav tm="100000">
                                          <p:val>
                                            <p:fltVal val="0"/>
                                          </p:val>
                                        </p:tav>
                                      </p:tavLst>
                                    </p:anim>
                                    <p:animEffect transition="in" filter="fade">
                                      <p:cBhvr>
                                        <p:cTn id="2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4"/>
          <p:cNvPicPr>
            <a:picLocks noChangeAspect="1" noChangeArrowheads="1"/>
          </p:cNvPicPr>
          <p:nvPr/>
        </p:nvPicPr>
        <p:blipFill>
          <a:blip r:embed="rId3">
            <a:extLst>
              <a:ext uri="{28A0092B-C50C-407E-A947-70E740481C1C}">
                <a14:useLocalDpi xmlns:a14="http://schemas.microsoft.com/office/drawing/2010/main" val="0"/>
              </a:ext>
            </a:extLst>
          </a:blip>
          <a:srcRect l="21669" t="16927" r="46559" b="18230"/>
          <a:stretch>
            <a:fillRect/>
          </a:stretch>
        </p:blipFill>
        <p:spPr bwMode="auto">
          <a:xfrm>
            <a:off x="7904163" y="1560513"/>
            <a:ext cx="4133850" cy="4743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6978" name="כותרת משנה 2"/>
          <p:cNvSpPr txBox="1">
            <a:spLocks/>
          </p:cNvSpPr>
          <p:nvPr/>
        </p:nvSpPr>
        <p:spPr bwMode="auto">
          <a:xfrm>
            <a:off x="0" y="1752600"/>
            <a:ext cx="7637463" cy="4551363"/>
          </a:xfrm>
          <a:prstGeom prst="rect">
            <a:avLst/>
          </a:prstGeom>
          <a:solidFill>
            <a:schemeClr val="accent4">
              <a:lumMod val="20000"/>
              <a:lumOff val="80000"/>
            </a:schemeClr>
          </a:solidFill>
          <a:ln>
            <a:noFill/>
          </a:ln>
        </p:spPr>
        <p:txBody>
          <a:bodyPr/>
          <a:lstStyle>
            <a:lvl1pPr>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fontAlgn="base">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fontAlgn="base">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fontAlgn="base">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fontAlgn="base">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rtl="1" eaLnBrk="1" hangingPunct="1">
              <a:buFont typeface="Arial" pitchFamily="34" charset="0"/>
              <a:buNone/>
              <a:defRPr/>
            </a:pPr>
            <a:endParaRPr lang="he-IL" altLang="he-IL" sz="2800" dirty="0" smtClean="0">
              <a:latin typeface="Guttman Kav-Light" panose="02010401010101010101" pitchFamily="2" charset="-79"/>
              <a:cs typeface="Guttman Kav-Light" panose="02010401010101010101" pitchFamily="2" charset="-79"/>
            </a:endParaRPr>
          </a:p>
          <a:p>
            <a:pPr algn="ctr" rtl="1" eaLnBrk="1" hangingPunct="1">
              <a:buFont typeface="Arial" pitchFamily="34" charset="0"/>
              <a:buNone/>
              <a:defRPr/>
            </a:pPr>
            <a:r>
              <a:rPr lang="he-IL" altLang="he-IL" sz="2800" dirty="0" smtClean="0">
                <a:latin typeface="Guttman Kav-Light" panose="02010401010101010101" pitchFamily="2" charset="-79"/>
                <a:cs typeface="Guttman Kav-Light" panose="02010401010101010101" pitchFamily="2" charset="-79"/>
              </a:rPr>
              <a:t>הפלגנו על כנפי הדמיון יחד עם השיר "זאת ירושלים". </a:t>
            </a:r>
          </a:p>
          <a:p>
            <a:pPr algn="ctr" rtl="1" eaLnBrk="1" hangingPunct="1">
              <a:buFont typeface="Arial" pitchFamily="34" charset="0"/>
              <a:buNone/>
              <a:defRPr/>
            </a:pPr>
            <a:r>
              <a:rPr lang="he-IL" altLang="he-IL" sz="2800" dirty="0" smtClean="0">
                <a:latin typeface="Guttman Kav-Light" panose="02010401010101010101" pitchFamily="2" charset="-79"/>
                <a:cs typeface="Guttman Kav-Light" panose="02010401010101010101" pitchFamily="2" charset="-79"/>
              </a:rPr>
              <a:t>הבנו אילו קולות ומראות עולים מתוך השיר ומהי ירושלים עבור המחבר. </a:t>
            </a:r>
          </a:p>
          <a:p>
            <a:pPr algn="ctr" rtl="1" eaLnBrk="1" hangingPunct="1">
              <a:buFont typeface="Arial" pitchFamily="34" charset="0"/>
              <a:buNone/>
              <a:defRPr/>
            </a:pPr>
            <a:r>
              <a:rPr lang="he-IL" altLang="he-IL" sz="2800" dirty="0" smtClean="0">
                <a:latin typeface="Guttman Kav-Light" panose="02010401010101010101" pitchFamily="2" charset="-79"/>
                <a:cs typeface="Guttman Kav-Light" panose="02010401010101010101" pitchFamily="2" charset="-79"/>
              </a:rPr>
              <a:t>הבנו משמעות של תיאורים בשיר ודמיינו את הקולות ואת התמונות שעולות מתוכו. </a:t>
            </a:r>
          </a:p>
          <a:p>
            <a:pPr algn="ctr" rtl="1" eaLnBrk="1" hangingPunct="1">
              <a:buFont typeface="Arial" pitchFamily="34" charset="0"/>
              <a:buNone/>
              <a:defRPr/>
            </a:pPr>
            <a:r>
              <a:rPr lang="he-IL" altLang="he-IL" sz="2800" dirty="0" smtClean="0">
                <a:latin typeface="Guttman Kav-Light" panose="02010401010101010101" pitchFamily="2" charset="-79"/>
                <a:cs typeface="Guttman Kav-Light" panose="02010401010101010101" pitchFamily="2" charset="-79"/>
              </a:rPr>
              <a:t>הבנו גם ששיר מעורר בנו יכולת לדמיין את התמונות וכך גם להבין בצורה טובה יותר את המסרים שבו.</a:t>
            </a:r>
          </a:p>
          <a:p>
            <a:pPr algn="ctr" rtl="1" eaLnBrk="1" hangingPunct="1">
              <a:buFont typeface="Arial" pitchFamily="34" charset="0"/>
              <a:buNone/>
              <a:defRPr/>
            </a:pPr>
            <a:endParaRPr lang="he-IL" altLang="he-IL" sz="2800" dirty="0" smtClean="0">
              <a:latin typeface="Guttman Kav-Light" panose="02010401010101010101" pitchFamily="2" charset="-79"/>
              <a:cs typeface="Guttman Kav-Light" panose="02010401010101010101" pitchFamily="2" charset="-79"/>
            </a:endParaRPr>
          </a:p>
        </p:txBody>
      </p:sp>
      <p:sp>
        <p:nvSpPr>
          <p:cNvPr id="119812" name="Google Shape;334;p16"/>
          <p:cNvSpPr txBox="1">
            <a:spLocks/>
          </p:cNvSpPr>
          <p:nvPr/>
        </p:nvSpPr>
        <p:spPr bwMode="auto">
          <a:xfrm>
            <a:off x="3081338" y="663575"/>
            <a:ext cx="9110662" cy="719138"/>
          </a:xfrm>
          <a:prstGeom prst="rect">
            <a:avLst/>
          </a:prstGeom>
          <a:solidFill>
            <a:srgbClr val="1152C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b"/>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rtl="1" eaLnBrk="1" hangingPunct="1">
              <a:lnSpc>
                <a:spcPct val="90000"/>
              </a:lnSpc>
              <a:buClr>
                <a:srgbClr val="FFFFFF"/>
              </a:buClr>
              <a:buSzPts val="4400"/>
              <a:buFont typeface="Calibri" panose="020F0502020204030204" pitchFamily="34" charset="0"/>
              <a:buNone/>
            </a:pPr>
            <a:r>
              <a:rPr lang="he-IL" altLang="he-IL" sz="4400" dirty="0">
                <a:solidFill>
                  <a:srgbClr val="FFFFFF"/>
                </a:solidFill>
                <a:latin typeface="Calibri" panose="020F0502020204030204" pitchFamily="34" charset="0"/>
                <a:cs typeface="Calibri" panose="020F0502020204030204" pitchFamily="34" charset="0"/>
                <a:sym typeface="Calibri" panose="020F0502020204030204" pitchFamily="34" charset="0"/>
              </a:rPr>
              <a:t>מסיימים ומסכמים</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מציין מיקום תוכן 2"/>
          <p:cNvSpPr>
            <a:spLocks noGrp="1"/>
          </p:cNvSpPr>
          <p:nvPr>
            <p:ph idx="1"/>
          </p:nvPr>
        </p:nvSpPr>
        <p:spPr>
          <a:xfrm>
            <a:off x="346075" y="260349"/>
            <a:ext cx="11520488" cy="3419021"/>
          </a:xfrm>
        </p:spPr>
        <p:txBody>
          <a:bodyPr/>
          <a:lstStyle/>
          <a:p>
            <a:pPr marL="0" indent="0" algn="ctr" eaLnBrk="1" hangingPunct="1">
              <a:buFont typeface="Arial" panose="020B0604020202020204" pitchFamily="34" charset="0"/>
              <a:buNone/>
            </a:pPr>
            <a:r>
              <a:rPr lang="he-IL" altLang="he-IL" sz="4400" b="1" dirty="0" smtClean="0">
                <a:solidFill>
                  <a:srgbClr val="C00000"/>
                </a:solidFill>
              </a:rPr>
              <a:t>משימה</a:t>
            </a:r>
          </a:p>
          <a:p>
            <a:pPr marL="0" indent="0" algn="ctr" eaLnBrk="1" hangingPunct="1">
              <a:buFont typeface="Arial" panose="020B0604020202020204" pitchFamily="34" charset="0"/>
              <a:buNone/>
            </a:pPr>
            <a:r>
              <a:rPr lang="he-IL" altLang="he-IL" sz="5400" b="1" dirty="0" smtClean="0"/>
              <a:t>ירושלים הנראית בדמיוננו</a:t>
            </a:r>
            <a:endParaRPr lang="he-IL" altLang="he-IL" sz="4400" b="1" dirty="0" smtClean="0"/>
          </a:p>
          <a:p>
            <a:pPr marL="0" indent="0" algn="ctr" eaLnBrk="1" hangingPunct="1">
              <a:buFont typeface="Arial" panose="020B0604020202020204" pitchFamily="34" charset="0"/>
              <a:buNone/>
            </a:pPr>
            <a:r>
              <a:rPr lang="he-IL" altLang="he-IL" sz="2800" b="1" dirty="0" smtClean="0"/>
              <a:t>"זאת ירושלים" - המשורר מתאר בשיר מהי ירושלים בשבילו. </a:t>
            </a:r>
          </a:p>
          <a:p>
            <a:pPr marL="0" indent="0" algn="ctr" eaLnBrk="1" hangingPunct="1">
              <a:buFont typeface="Arial" panose="020B0604020202020204" pitchFamily="34" charset="0"/>
              <a:buNone/>
            </a:pPr>
            <a:r>
              <a:rPr lang="he-IL" altLang="he-IL" sz="2800" b="1" dirty="0" smtClean="0">
                <a:solidFill>
                  <a:srgbClr val="C00000"/>
                </a:solidFill>
              </a:rPr>
              <a:t>נסו לדמיין את הקולות ואת התמונות שעולות מתוך השיר שהוא כתב. </a:t>
            </a:r>
          </a:p>
          <a:p>
            <a:pPr marL="0" indent="0" algn="ctr" eaLnBrk="1" hangingPunct="1">
              <a:buFont typeface="Arial" panose="020B0604020202020204" pitchFamily="34" charset="0"/>
              <a:buNone/>
            </a:pPr>
            <a:r>
              <a:rPr lang="he-IL" altLang="he-IL" sz="2800" b="1" dirty="0" smtClean="0"/>
              <a:t>בחרו תיאורים שונים שעולים מתוך השיר והביעו אותם בציור משלכם.</a:t>
            </a:r>
          </a:p>
          <a:p>
            <a:pPr marL="0" indent="0" algn="ctr" eaLnBrk="1" hangingPunct="1">
              <a:buFont typeface="Arial" panose="020B0604020202020204" pitchFamily="34" charset="0"/>
              <a:buNone/>
            </a:pPr>
            <a:endParaRPr lang="he-IL" altLang="he-IL" sz="2000" b="1" dirty="0" smtClean="0"/>
          </a:p>
          <a:p>
            <a:pPr marL="0" indent="0" algn="ctr" eaLnBrk="1" hangingPunct="1">
              <a:buFont typeface="Arial" panose="020B0604020202020204" pitchFamily="34" charset="0"/>
              <a:buNone/>
            </a:pPr>
            <a:endParaRPr lang="he-IL" altLang="he-IL" sz="1800" b="1" dirty="0" smtClean="0"/>
          </a:p>
          <a:p>
            <a:pPr marL="0" indent="0" algn="ctr" eaLnBrk="1" hangingPunct="1">
              <a:buFont typeface="Arial" panose="020B0604020202020204" pitchFamily="34" charset="0"/>
              <a:buNone/>
            </a:pPr>
            <a:endParaRPr lang="he-IL" altLang="he-IL" sz="1800" b="1" dirty="0" smtClean="0"/>
          </a:p>
        </p:txBody>
      </p:sp>
      <p:pic>
        <p:nvPicPr>
          <p:cNvPr id="12083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10000"/>
            <a:ext cx="12192000" cy="2549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Office Theme">
  <a:themeElements>
    <a:clrScheme name="התאמה אישית 1">
      <a:dk1>
        <a:srgbClr val="424242"/>
      </a:dk1>
      <a:lt1>
        <a:srgbClr val="FFFFFF"/>
      </a:lt1>
      <a:dk2>
        <a:srgbClr val="5E5E5E"/>
      </a:dk2>
      <a:lt2>
        <a:srgbClr val="E7E6E6"/>
      </a:lt2>
      <a:accent1>
        <a:srgbClr val="1152C9"/>
      </a:accent1>
      <a:accent2>
        <a:srgbClr val="FB2265"/>
      </a:accent2>
      <a:accent3>
        <a:srgbClr val="FEC100"/>
      </a:accent3>
      <a:accent4>
        <a:srgbClr val="9D9E9D"/>
      </a:accent4>
      <a:accent5>
        <a:srgbClr val="67B2FF"/>
      </a:accent5>
      <a:accent6>
        <a:srgbClr val="FF82A5"/>
      </a:accent6>
      <a:hlink>
        <a:srgbClr val="1152C9"/>
      </a:hlink>
      <a:folHlink>
        <a:srgbClr val="7030A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7108</TotalTime>
  <Words>673</Words>
  <Application>Microsoft Office PowerPoint</Application>
  <PresentationFormat>מסך רחב</PresentationFormat>
  <Paragraphs>124</Paragraphs>
  <Slides>20</Slides>
  <Notes>13</Notes>
  <HiddenSlides>0</HiddenSlides>
  <MMClips>1</MMClips>
  <ScaleCrop>false</ScaleCrop>
  <HeadingPairs>
    <vt:vector size="6" baseType="variant">
      <vt:variant>
        <vt:lpstr>גופנים בשימוש</vt:lpstr>
      </vt:variant>
      <vt:variant>
        <vt:i4>6</vt:i4>
      </vt:variant>
      <vt:variant>
        <vt:lpstr>ערכת נושא</vt:lpstr>
      </vt:variant>
      <vt:variant>
        <vt:i4>8</vt:i4>
      </vt:variant>
      <vt:variant>
        <vt:lpstr>כותרות שקופיות</vt:lpstr>
      </vt:variant>
      <vt:variant>
        <vt:i4>20</vt:i4>
      </vt:variant>
    </vt:vector>
  </HeadingPairs>
  <TitlesOfParts>
    <vt:vector size="34" baseType="lpstr">
      <vt:lpstr>Arial</vt:lpstr>
      <vt:lpstr>Calibri</vt:lpstr>
      <vt:lpstr>Guttman Kav-Light</vt:lpstr>
      <vt:lpstr>Guttman Drogolin</vt:lpstr>
      <vt:lpstr>Guttman Keren</vt:lpstr>
      <vt:lpstr>Times New Roman</vt:lpstr>
      <vt:lpstr>Office Theme</vt:lpstr>
      <vt:lpstr>ערכת נושא Office</vt:lpstr>
      <vt:lpstr>1_ערכת נושא Office</vt:lpstr>
      <vt:lpstr>2_ערכת נושא Office</vt:lpstr>
      <vt:lpstr>4_ערכת נושא Office</vt:lpstr>
      <vt:lpstr>5_ערכת נושא Office</vt:lpstr>
      <vt:lpstr>6_ערכת נושא Office</vt:lpstr>
      <vt:lpstr>7_ערכת נושא Office</vt:lpstr>
      <vt:lpstr>מצגת של PowerPoint‏</vt:lpstr>
      <vt:lpstr>מצגת של PowerPoint‏</vt:lpstr>
      <vt:lpstr>מה להביא לשיעור?</vt:lpstr>
      <vt:lpstr>מתחילים בכיף - מה אתם רואים?</vt:lpstr>
      <vt:lpstr>מה אנחנו כבר יודעים?</vt:lpstr>
      <vt:lpstr>מצגת של PowerPoint‏</vt:lpstr>
      <vt:lpstr>דמיינו את עצמכם פוסעים בעיר ירושלים.  כתבו על דף את המילה "ירושלים".  הוסיפו חיצים מן המילה, וכתבו לצד כל חץ מה ידוע לכם על ירושלים, אילו תחושות מעוררת בכם המילה ואילו מקומות בירושלים אתם מכירים.</vt:lpstr>
      <vt:lpstr>מצגת של PowerPoint‏</vt:lpstr>
      <vt:lpstr>מצגת של PowerPoint‏</vt:lpstr>
      <vt:lpstr>מַרְאוֹת וקולות של רחובות העיר</vt:lpstr>
      <vt:lpstr>"זאת ירושלים". המשורר מתאר מהי ירושלים בשבילו.  לאורך השיר יש ביטוי למראות ולקולות שונים שמאפיינים בעיניו את העיר ירושלים והופכים אותה למקום מיוחד במינו.  למשל:  "הר הבית" – מראות בירושלים "פעמונים" – קולות הקשורים לירושלים  1. זהו בשיר מילים נוספות המביעות קולות וכתבו אותן בצבע אחד. זהו גם מילים המביעות מַרְאוֹת, אותן כתבו בצבע אחר.   2. בחרו 2 מילים חדשות לכם. נסו לשער מה פירוש המילים, וכתבו את השערתכם.  כדאי לבדוק זאת במילון. </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Ruthy Betinger</dc:creator>
  <cp:lastModifiedBy>גליה מנדל נטע</cp:lastModifiedBy>
  <cp:revision>360</cp:revision>
  <dcterms:created xsi:type="dcterms:W3CDTF">2020-03-11T07:11:19Z</dcterms:created>
  <dcterms:modified xsi:type="dcterms:W3CDTF">2020-08-06T08:56:41Z</dcterms:modified>
</cp:coreProperties>
</file>