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trictFirstAndLastChars="0" embedTrueTypeFonts="1" saveSubsetFonts="1" autoCompressPictures="0">
  <p:sldMasterIdLst>
    <p:sldMasterId id="2147483648" r:id="rId1"/>
  </p:sldMasterIdLst>
  <p:notesMasterIdLst>
    <p:notesMasterId r:id="rId19"/>
  </p:notesMasterIdLst>
  <p:sldIdLst>
    <p:sldId id="260" r:id="rId2"/>
    <p:sldId id="261" r:id="rId3"/>
    <p:sldId id="262" r:id="rId4"/>
    <p:sldId id="264" r:id="rId5"/>
    <p:sldId id="282" r:id="rId6"/>
    <p:sldId id="287" r:id="rId7"/>
    <p:sldId id="292" r:id="rId8"/>
    <p:sldId id="280" r:id="rId9"/>
    <p:sldId id="289" r:id="rId10"/>
    <p:sldId id="291" r:id="rId11"/>
    <p:sldId id="284" r:id="rId12"/>
    <p:sldId id="285" r:id="rId13"/>
    <p:sldId id="283" r:id="rId14"/>
    <p:sldId id="288" r:id="rId15"/>
    <p:sldId id="271" r:id="rId16"/>
    <p:sldId id="281" r:id="rId17"/>
    <p:sldId id="276" r:id="rId18"/>
  </p:sldIdLst>
  <p:sldSz cx="12192000" cy="6858000"/>
  <p:notesSz cx="6858000" cy="9144000"/>
  <p:embeddedFontLst>
    <p:embeddedFont>
      <p:font typeface="Alef" panose="020B0604020202020204" charset="0"/>
      <p:regular r:id="rId20"/>
      <p:bold r:id="rId21"/>
    </p:embeddedFont>
    <p:embeddedFont>
      <p:font typeface="Calibri" panose="020F0502020204030204" pitchFamily="34" charset="0"/>
      <p:regular r:id="rId22"/>
      <p:bold r:id="rId23"/>
      <p:italic r:id="rId24"/>
      <p:boldItalic r:id="rId25"/>
    </p:embeddedFont>
    <p:embeddedFont>
      <p:font typeface="Guttman Yad-Brush" panose="02010401010101010101" pitchFamily="2" charset="-79"/>
      <p:regular r:id="rId26"/>
    </p:embeddedFont>
    <p:embeddedFont>
      <p:font typeface="Guttman-Soncino" panose="020B0604020202020204" charset="-79"/>
      <p:regular r:id="rId27"/>
      <p:bold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024">
          <p15:clr>
            <a:srgbClr val="A4A3A4"/>
          </p15:clr>
        </p15:guide>
        <p15:guide id="2" pos="386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igPMszHxDdxnXXV2fRhwXjI5sIm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ome" initials="h" lastIdx="6" clrIdx="0"/>
  <p:cmAuthor id="1" name="pisgakg" initials="p" lastIdx="0" clrIdx="1"/>
  <p:cmAuthor id="2" name="Administrator" initials="A" lastIdx="2" clrIdx="2"/>
  <p:cmAuthor id="3" name="Tooli" initials="T" lastIdx="4"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000000"/>
    <a:srgbClr val="0099CC"/>
    <a:srgbClr val="33CCCC"/>
    <a:srgbClr val="660066"/>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86128" autoAdjust="0"/>
  </p:normalViewPr>
  <p:slideViewPr>
    <p:cSldViewPr snapToGrid="0">
      <p:cViewPr varScale="1">
        <p:scale>
          <a:sx n="60" d="100"/>
          <a:sy n="60" d="100"/>
        </p:scale>
        <p:origin x="600" y="72"/>
      </p:cViewPr>
      <p:guideLst>
        <p:guide orient="horz" pos="2024"/>
        <p:guide pos="3863"/>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2.fntdata"/><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x-none"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2664867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sGfdE0es80w"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youtube.com/watch?v=QX013_tz4rM"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chemeClr val="dk1"/>
              </a:buClr>
              <a:buSzPts val="1200"/>
              <a:buFont typeface="Calibri"/>
              <a:buNone/>
            </a:pPr>
            <a:r>
              <a:rPr lang="x-none"/>
              <a:t>כתבו את המלל בהתאם ואת הציוד הדרוש.</a:t>
            </a:r>
            <a:endParaRPr/>
          </a:p>
          <a:p>
            <a:pPr marL="0" lvl="0" indent="0" algn="r" rtl="1">
              <a:spcBef>
                <a:spcPts val="0"/>
              </a:spcBef>
              <a:spcAft>
                <a:spcPts val="0"/>
              </a:spcAft>
              <a:buNone/>
            </a:pPr>
            <a:endParaRPr/>
          </a:p>
        </p:txBody>
      </p:sp>
      <p:sp>
        <p:nvSpPr>
          <p:cNvPr id="236" name="Google Shape;23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r>
              <a:rPr lang="x-none" sz="1200" b="1"/>
              <a:t>משך השקף</a:t>
            </a:r>
            <a:r>
              <a:rPr lang="he-IL" sz="1200" b="1" dirty="0"/>
              <a:t>: 2 </a:t>
            </a:r>
            <a:r>
              <a:rPr lang="x-none" sz="1200" b="1"/>
              <a:t>דקות</a:t>
            </a:r>
            <a:endParaRPr lang="he-IL" sz="1200" b="0" dirty="0"/>
          </a:p>
          <a:p>
            <a:pPr marL="0" lvl="0" indent="0" algn="r" rtl="1">
              <a:spcBef>
                <a:spcPts val="0"/>
              </a:spcBef>
              <a:spcAft>
                <a:spcPts val="0"/>
              </a:spcAft>
              <a:buClr>
                <a:schemeClr val="dk1"/>
              </a:buClr>
              <a:buSzPts val="1200"/>
              <a:buFont typeface="Calibri"/>
              <a:buNone/>
            </a:pPr>
            <a:endParaRPr lang="he-IL" sz="1200" b="0" dirty="0">
              <a:solidFill>
                <a:schemeClr val="dk1"/>
              </a:solidFill>
            </a:endParaRPr>
          </a:p>
          <a:p>
            <a:pPr marL="0" lvl="0" indent="0" algn="r" rtl="1">
              <a:spcBef>
                <a:spcPts val="0"/>
              </a:spcBef>
              <a:spcAft>
                <a:spcPts val="0"/>
              </a:spcAft>
              <a:buClr>
                <a:schemeClr val="dk1"/>
              </a:buClr>
              <a:buSzPts val="1200"/>
              <a:buFont typeface="Calibri"/>
              <a:buNone/>
            </a:pPr>
            <a:r>
              <a:rPr lang="x-none" sz="1200">
                <a:solidFill>
                  <a:schemeClr val="dk1"/>
                </a:solidFill>
              </a:rPr>
              <a:t>הציגו את עצמכם ואת מהלך השיעור:</a:t>
            </a:r>
            <a:endParaRPr lang="he-IL" sz="1200" dirty="0">
              <a:solidFill>
                <a:schemeClr val="dk1"/>
              </a:solidFill>
            </a:endParaRPr>
          </a:p>
          <a:p>
            <a:pPr marL="0" lvl="0" indent="0" algn="r" rtl="1">
              <a:spcBef>
                <a:spcPts val="0"/>
              </a:spcBef>
              <a:spcAft>
                <a:spcPts val="0"/>
              </a:spcAft>
              <a:buClr>
                <a:schemeClr val="dk1"/>
              </a:buClr>
              <a:buSzPts val="1200"/>
              <a:buFont typeface="Calibri"/>
              <a:buNone/>
            </a:pPr>
            <a:r>
              <a:rPr lang="he-IL" sz="1200" dirty="0">
                <a:solidFill>
                  <a:schemeClr val="dk1"/>
                </a:solidFill>
              </a:rPr>
              <a:t>אתם</a:t>
            </a:r>
            <a:r>
              <a:rPr lang="he-IL" sz="1200" baseline="0" dirty="0">
                <a:solidFill>
                  <a:schemeClr val="dk1"/>
                </a:solidFill>
              </a:rPr>
              <a:t> </a:t>
            </a:r>
            <a:r>
              <a:rPr lang="x-none" sz="1200">
                <a:solidFill>
                  <a:schemeClr val="dk1"/>
                </a:solidFill>
              </a:rPr>
              <a:t>מוזמנים לפנות אישית לתלמידים</a:t>
            </a:r>
            <a:r>
              <a:rPr lang="he-IL" sz="1200" dirty="0">
                <a:solidFill>
                  <a:schemeClr val="dk1"/>
                </a:solidFill>
              </a:rPr>
              <a:t>.</a:t>
            </a:r>
            <a:r>
              <a:rPr lang="he-IL" sz="1200" baseline="0" dirty="0">
                <a:solidFill>
                  <a:schemeClr val="dk1"/>
                </a:solidFill>
              </a:rPr>
              <a:t> </a:t>
            </a:r>
            <a:r>
              <a:rPr lang="he-IL" sz="1200" dirty="0"/>
              <a:t>ד</a:t>
            </a:r>
            <a:r>
              <a:rPr lang="x-none" sz="1200">
                <a:solidFill>
                  <a:srgbClr val="2F5496"/>
                </a:solidFill>
              </a:rPr>
              <a:t>וגמה לטקסט שייאמר בעל פה</a:t>
            </a:r>
            <a:r>
              <a:rPr lang="he-IL" sz="1200" dirty="0">
                <a:solidFill>
                  <a:srgbClr val="2F5496"/>
                </a:solidFill>
              </a:rPr>
              <a:t>:</a:t>
            </a:r>
          </a:p>
          <a:p>
            <a:pPr marL="0" lvl="0" indent="0" algn="r" rtl="1">
              <a:spcBef>
                <a:spcPts val="0"/>
              </a:spcBef>
              <a:spcAft>
                <a:spcPts val="0"/>
              </a:spcAft>
              <a:buClr>
                <a:schemeClr val="dk1"/>
              </a:buClr>
              <a:buSzPts val="1200"/>
              <a:buFont typeface="Calibri"/>
              <a:buNone/>
            </a:pPr>
            <a:r>
              <a:rPr lang="he-IL" sz="1200" dirty="0">
                <a:solidFill>
                  <a:srgbClr val="2F5496"/>
                </a:solidFill>
              </a:rPr>
              <a:t>"</a:t>
            </a:r>
            <a:r>
              <a:rPr lang="x-none" sz="1200">
                <a:solidFill>
                  <a:srgbClr val="2F5496"/>
                </a:solidFill>
              </a:rPr>
              <a:t>שלום</a:t>
            </a:r>
            <a:r>
              <a:rPr lang="he-IL" sz="1200" dirty="0">
                <a:solidFill>
                  <a:srgbClr val="2F5496"/>
                </a:solidFill>
              </a:rPr>
              <a:t>, </a:t>
            </a:r>
            <a:r>
              <a:rPr lang="x-none" sz="1200">
                <a:solidFill>
                  <a:srgbClr val="2F5496"/>
                </a:solidFill>
              </a:rPr>
              <a:t>שמי___. אני מורה ל____ מ</a:t>
            </a:r>
            <a:r>
              <a:rPr lang="he-IL" sz="1200" dirty="0" err="1">
                <a:solidFill>
                  <a:srgbClr val="2F5496"/>
                </a:solidFill>
              </a:rPr>
              <a:t>________</a:t>
            </a:r>
            <a:r>
              <a:rPr lang="he-IL" sz="1200" dirty="0">
                <a:solidFill>
                  <a:srgbClr val="2F5496"/>
                </a:solidFill>
              </a:rPr>
              <a:t>(</a:t>
            </a:r>
            <a:r>
              <a:rPr lang="x-none" sz="1200">
                <a:solidFill>
                  <a:srgbClr val="2F5496"/>
                </a:solidFill>
              </a:rPr>
              <a:t>מקום בארץ</a:t>
            </a:r>
            <a:r>
              <a:rPr lang="he-IL" sz="1200" dirty="0">
                <a:solidFill>
                  <a:srgbClr val="2F5496"/>
                </a:solidFill>
              </a:rPr>
              <a:t>).</a:t>
            </a:r>
          </a:p>
          <a:p>
            <a:pPr marL="0" lvl="0" indent="0" algn="r" rtl="1">
              <a:spcBef>
                <a:spcPts val="0"/>
              </a:spcBef>
              <a:spcAft>
                <a:spcPts val="0"/>
              </a:spcAft>
              <a:buClr>
                <a:schemeClr val="dk1"/>
              </a:buClr>
              <a:buSzPts val="1200"/>
              <a:buFont typeface="Calibri"/>
              <a:buNone/>
            </a:pPr>
            <a:r>
              <a:rPr lang="x-none" sz="1200">
                <a:solidFill>
                  <a:srgbClr val="2F5496"/>
                </a:solidFill>
              </a:rPr>
              <a:t>מה שלומכם</a:t>
            </a:r>
            <a:r>
              <a:rPr lang="he-IL" sz="1200" dirty="0">
                <a:solidFill>
                  <a:srgbClr val="2F5496"/>
                </a:solidFill>
              </a:rPr>
              <a:t>? א</a:t>
            </a:r>
            <a:r>
              <a:rPr lang="x-none" sz="1200">
                <a:solidFill>
                  <a:srgbClr val="2F5496"/>
                </a:solidFill>
              </a:rPr>
              <a:t>ני שמח/ה שהצטרפתם אליי</a:t>
            </a:r>
            <a:r>
              <a:rPr lang="he-IL" sz="1200" dirty="0">
                <a:solidFill>
                  <a:srgbClr val="2F5496"/>
                </a:solidFill>
              </a:rPr>
              <a:t>"</a:t>
            </a:r>
            <a:r>
              <a:rPr lang="he-IL" sz="1200" baseline="0" dirty="0" err="1">
                <a:solidFill>
                  <a:srgbClr val="2F5496"/>
                </a:solidFill>
              </a:rPr>
              <a:t> וכ</a:t>
            </a:r>
            <a:r>
              <a:rPr lang="he-IL" sz="1200" baseline="0" dirty="0">
                <a:solidFill>
                  <a:srgbClr val="2F5496"/>
                </a:solidFill>
              </a:rPr>
              <a:t>ו'.</a:t>
            </a:r>
            <a:endParaRPr lang="he-IL" sz="1200" baseline="0" dirty="0">
              <a:solidFill>
                <a:schemeClr val="dk1"/>
              </a:solidFill>
            </a:endParaRPr>
          </a:p>
          <a:p>
            <a:pPr marL="0" lvl="0" indent="0" algn="r" rtl="1">
              <a:spcBef>
                <a:spcPts val="0"/>
              </a:spcBef>
              <a:spcAft>
                <a:spcPts val="0"/>
              </a:spcAft>
              <a:buClr>
                <a:schemeClr val="dk1"/>
              </a:buClr>
              <a:buSzPts val="1200"/>
              <a:buFont typeface="Calibri"/>
              <a:buNone/>
            </a:pPr>
            <a:endParaRPr lang="he-IL" sz="1200" baseline="0" dirty="0">
              <a:solidFill>
                <a:schemeClr val="dk1"/>
              </a:solidFill>
            </a:endParaRPr>
          </a:p>
          <a:p>
            <a:pPr marL="0" lvl="0" indent="0" algn="r" rtl="1">
              <a:spcBef>
                <a:spcPts val="0"/>
              </a:spcBef>
              <a:spcAft>
                <a:spcPts val="0"/>
              </a:spcAft>
              <a:buClr>
                <a:schemeClr val="dk1"/>
              </a:buClr>
              <a:buSzPts val="1200"/>
              <a:buFont typeface="Calibri"/>
              <a:buNone/>
            </a:pPr>
            <a:r>
              <a:rPr lang="x-none" sz="1200">
                <a:solidFill>
                  <a:schemeClr val="dk1"/>
                </a:solidFill>
              </a:rPr>
              <a:t>נושא השיעור ומטרתו:</a:t>
            </a:r>
            <a:br>
              <a:rPr lang="x-none" sz="1200">
                <a:solidFill>
                  <a:schemeClr val="dk1"/>
                </a:solidFill>
              </a:rPr>
            </a:br>
            <a:r>
              <a:rPr lang="x-none" sz="1200">
                <a:solidFill>
                  <a:srgbClr val="2F5496"/>
                </a:solidFill>
              </a:rPr>
              <a:t>דוגמה לטקסט שייאמר בעל פה</a:t>
            </a:r>
            <a:r>
              <a:rPr lang="he-IL" sz="1200" dirty="0">
                <a:solidFill>
                  <a:srgbClr val="2F5496"/>
                </a:solidFill>
              </a:rPr>
              <a:t>:</a:t>
            </a:r>
          </a:p>
          <a:p>
            <a:pPr marL="0" lvl="0" indent="0" algn="r" rtl="1">
              <a:spcBef>
                <a:spcPts val="0"/>
              </a:spcBef>
              <a:spcAft>
                <a:spcPts val="0"/>
              </a:spcAft>
              <a:buClr>
                <a:schemeClr val="dk1"/>
              </a:buClr>
              <a:buSzPts val="1200"/>
              <a:buFont typeface="Calibri"/>
              <a:buNone/>
            </a:pPr>
            <a:r>
              <a:rPr lang="he-IL" sz="1200" dirty="0">
                <a:solidFill>
                  <a:srgbClr val="2F5496"/>
                </a:solidFill>
              </a:rPr>
              <a:t>"</a:t>
            </a:r>
            <a:r>
              <a:rPr lang="x-none" sz="1200">
                <a:solidFill>
                  <a:srgbClr val="2F5496"/>
                </a:solidFill>
              </a:rPr>
              <a:t>בשיעור הזה נלמד על </a:t>
            </a:r>
            <a:r>
              <a:rPr lang="he-IL" sz="1200" dirty="0" err="1">
                <a:solidFill>
                  <a:srgbClr val="2F5496"/>
                </a:solidFill>
              </a:rPr>
              <a:t>________</a:t>
            </a:r>
            <a:r>
              <a:rPr lang="he-IL" sz="1200" dirty="0">
                <a:solidFill>
                  <a:srgbClr val="2F5496"/>
                </a:solidFill>
              </a:rPr>
              <a:t> </a:t>
            </a:r>
            <a:r>
              <a:rPr lang="x-none" sz="1200">
                <a:solidFill>
                  <a:srgbClr val="2F5496"/>
                </a:solidFill>
              </a:rPr>
              <a:t>הצטרפו אליי ויהיה לנו כיף</a:t>
            </a:r>
            <a:r>
              <a:rPr lang="he-IL" sz="1200" dirty="0">
                <a:solidFill>
                  <a:srgbClr val="2F5496"/>
                </a:solidFill>
              </a:rPr>
              <a:t>. </a:t>
            </a:r>
            <a:r>
              <a:rPr lang="x-none" sz="1200">
                <a:solidFill>
                  <a:srgbClr val="2F5496"/>
                </a:solidFill>
              </a:rPr>
              <a:t>מוכנים</a:t>
            </a:r>
            <a:r>
              <a:rPr lang="he-IL" sz="1200" dirty="0">
                <a:solidFill>
                  <a:srgbClr val="2F5496"/>
                </a:solidFill>
              </a:rPr>
              <a:t>? מ</a:t>
            </a:r>
            <a:r>
              <a:rPr lang="x-none" sz="1200">
                <a:solidFill>
                  <a:srgbClr val="2F5496"/>
                </a:solidFill>
              </a:rPr>
              <a:t>תחילים</a:t>
            </a:r>
            <a:r>
              <a:rPr lang="he-IL" sz="1200" dirty="0">
                <a:solidFill>
                  <a:srgbClr val="2F5496"/>
                </a:solidFill>
              </a:rPr>
              <a:t>!</a:t>
            </a:r>
            <a:r>
              <a:rPr lang="x-none" sz="1200">
                <a:solidFill>
                  <a:srgbClr val="2F5496"/>
                </a:solidFill>
              </a:rPr>
              <a:t>"</a:t>
            </a:r>
            <a:endParaRPr lang="he-IL" sz="1200" dirty="0">
              <a:solidFill>
                <a:schemeClr val="dk1"/>
              </a:solidFill>
            </a:endParaRPr>
          </a:p>
          <a:p>
            <a:pPr marL="0" lvl="0" indent="0" algn="r" rtl="1">
              <a:spcBef>
                <a:spcPts val="0"/>
              </a:spcBef>
              <a:spcAft>
                <a:spcPts val="0"/>
              </a:spcAft>
              <a:buClr>
                <a:schemeClr val="dk1"/>
              </a:buClr>
              <a:buSzPts val="1200"/>
              <a:buFont typeface="Calibri"/>
              <a:buNone/>
            </a:pPr>
            <a:endParaRPr lang="he-IL" sz="1200" b="1" dirty="0">
              <a:solidFill>
                <a:schemeClr val="dk1"/>
              </a:solidFill>
              <a:latin typeface="Alef"/>
              <a:ea typeface="Alef"/>
              <a:cs typeface="Alef"/>
              <a:sym typeface="Alef"/>
            </a:endParaRPr>
          </a:p>
          <a:p>
            <a:pPr marL="0" lvl="0" indent="0" algn="r" rtl="1">
              <a:spcBef>
                <a:spcPts val="0"/>
              </a:spcBef>
              <a:spcAft>
                <a:spcPts val="0"/>
              </a:spcAft>
              <a:buClr>
                <a:schemeClr val="dk1"/>
              </a:buClr>
              <a:buSzPts val="1200"/>
              <a:buFont typeface="Calibri"/>
              <a:buNone/>
            </a:pPr>
            <a:r>
              <a:rPr lang="x-none" sz="1200" b="1">
                <a:solidFill>
                  <a:schemeClr val="dk1"/>
                </a:solidFill>
                <a:latin typeface="Alef"/>
                <a:ea typeface="Alef"/>
                <a:cs typeface="Alef"/>
                <a:sym typeface="Alef"/>
              </a:rPr>
              <a:t>נתחיל ב</a:t>
            </a:r>
            <a:r>
              <a:rPr lang="he-IL" sz="1200" b="1" dirty="0">
                <a:solidFill>
                  <a:schemeClr val="dk1"/>
                </a:solidFill>
                <a:latin typeface="Alef"/>
                <a:ea typeface="Alef"/>
                <a:cs typeface="Alef"/>
                <a:sym typeface="Alef"/>
              </a:rPr>
              <a:t>... (</a:t>
            </a:r>
            <a:r>
              <a:rPr lang="x-none" sz="1200">
                <a:solidFill>
                  <a:schemeClr val="dk1"/>
                </a:solidFill>
                <a:latin typeface="Alef"/>
                <a:ea typeface="Alef"/>
                <a:cs typeface="Alef"/>
                <a:sym typeface="Alef"/>
              </a:rPr>
              <a:t>שלב פתיח השיעור</a:t>
            </a:r>
            <a:r>
              <a:rPr lang="he-IL" sz="1200" dirty="0">
                <a:solidFill>
                  <a:schemeClr val="dk1"/>
                </a:solidFill>
                <a:latin typeface="Alef"/>
                <a:ea typeface="Alef"/>
                <a:cs typeface="Alef"/>
                <a:sym typeface="Alef"/>
              </a:rPr>
              <a:t>).</a:t>
            </a:r>
          </a:p>
          <a:p>
            <a:pPr marL="0" lvl="0" indent="0" algn="r" rtl="1">
              <a:spcBef>
                <a:spcPts val="0"/>
              </a:spcBef>
              <a:spcAft>
                <a:spcPts val="0"/>
              </a:spcAft>
              <a:buClr>
                <a:schemeClr val="dk1"/>
              </a:buClr>
              <a:buSzPts val="1200"/>
              <a:buFont typeface="Calibri"/>
              <a:buNone/>
            </a:pPr>
            <a:r>
              <a:rPr lang="x-none" sz="1200" b="1">
                <a:solidFill>
                  <a:schemeClr val="dk1"/>
                </a:solidFill>
                <a:latin typeface="Alef"/>
                <a:ea typeface="Alef"/>
                <a:cs typeface="Alef"/>
                <a:sym typeface="Alef"/>
              </a:rPr>
              <a:t>נמשיך בלגלות</a:t>
            </a:r>
            <a:r>
              <a:rPr lang="he-IL" sz="1200" b="1" dirty="0">
                <a:solidFill>
                  <a:schemeClr val="dk1"/>
                </a:solidFill>
                <a:latin typeface="Alef"/>
                <a:ea typeface="Alef"/>
                <a:cs typeface="Alef"/>
                <a:sym typeface="Alef"/>
              </a:rPr>
              <a:t>... (</a:t>
            </a:r>
            <a:r>
              <a:rPr lang="x-none" sz="1200">
                <a:solidFill>
                  <a:schemeClr val="dk1"/>
                </a:solidFill>
                <a:latin typeface="Alef"/>
                <a:ea typeface="Alef"/>
                <a:cs typeface="Alef"/>
                <a:sym typeface="Alef"/>
              </a:rPr>
              <a:t>שלב הלימוד</a:t>
            </a:r>
            <a:r>
              <a:rPr lang="he-IL" sz="1200" dirty="0">
                <a:solidFill>
                  <a:schemeClr val="dk1"/>
                </a:solidFill>
                <a:latin typeface="Alef"/>
                <a:ea typeface="Alef"/>
                <a:cs typeface="Alef"/>
                <a:sym typeface="Alef"/>
              </a:rPr>
              <a:t>/</a:t>
            </a:r>
            <a:r>
              <a:rPr lang="x-none" sz="1200">
                <a:solidFill>
                  <a:schemeClr val="dk1"/>
                </a:solidFill>
                <a:latin typeface="Alef"/>
                <a:ea typeface="Alef"/>
                <a:cs typeface="Alef"/>
                <a:sym typeface="Alef"/>
              </a:rPr>
              <a:t>הקניה</a:t>
            </a:r>
            <a:r>
              <a:rPr lang="he-IL" sz="1200" dirty="0">
                <a:solidFill>
                  <a:schemeClr val="dk1"/>
                </a:solidFill>
                <a:latin typeface="Alef"/>
                <a:ea typeface="Alef"/>
                <a:cs typeface="Alef"/>
                <a:sym typeface="Alef"/>
              </a:rPr>
              <a:t>)</a:t>
            </a:r>
            <a:r>
              <a:rPr lang="x-none" sz="1200">
                <a:solidFill>
                  <a:schemeClr val="dk1"/>
                </a:solidFill>
                <a:latin typeface="Alef"/>
                <a:ea typeface="Alef"/>
                <a:cs typeface="Alef"/>
                <a:sym typeface="Alef"/>
              </a:rPr>
              <a:t> - כתבו כאן שאלה מסקרנת שתיתן מענה על מטרת השיעור</a:t>
            </a:r>
            <a:r>
              <a:rPr lang="he-IL" sz="1200" dirty="0">
                <a:solidFill>
                  <a:schemeClr val="dk1"/>
                </a:solidFill>
                <a:latin typeface="Alef"/>
                <a:ea typeface="Alef"/>
                <a:cs typeface="Alef"/>
                <a:sym typeface="Alef"/>
              </a:rPr>
              <a:t>.</a:t>
            </a:r>
            <a:endParaRPr lang="he-IL" sz="1200" dirty="0">
              <a:solidFill>
                <a:schemeClr val="dk1"/>
              </a:solidFill>
              <a:latin typeface="Calibri"/>
              <a:ea typeface="Alef"/>
              <a:cs typeface="Alef"/>
              <a:sym typeface="Calibri"/>
            </a:endParaRPr>
          </a:p>
          <a:p>
            <a:pPr marL="0" lvl="0" indent="0" algn="r" rtl="1">
              <a:spcBef>
                <a:spcPts val="0"/>
              </a:spcBef>
              <a:spcAft>
                <a:spcPts val="0"/>
              </a:spcAft>
              <a:buClr>
                <a:schemeClr val="dk1"/>
              </a:buClr>
              <a:buSzPts val="1200"/>
              <a:buFont typeface="Calibri"/>
              <a:buNone/>
            </a:pPr>
            <a:r>
              <a:rPr lang="x-none" sz="1200" b="1">
                <a:solidFill>
                  <a:schemeClr val="dk1"/>
                </a:solidFill>
                <a:latin typeface="Alef"/>
                <a:ea typeface="Alef"/>
                <a:cs typeface="Alef"/>
                <a:sym typeface="Alef"/>
              </a:rPr>
              <a:t>נתנסה ב</a:t>
            </a:r>
            <a:r>
              <a:rPr lang="he-IL" sz="1200" b="1" dirty="0">
                <a:solidFill>
                  <a:schemeClr val="dk1"/>
                </a:solidFill>
                <a:latin typeface="Alef"/>
                <a:ea typeface="Alef"/>
                <a:cs typeface="Alef"/>
                <a:sym typeface="Alef"/>
              </a:rPr>
              <a:t>... (</a:t>
            </a:r>
            <a:r>
              <a:rPr lang="x-none" sz="1200">
                <a:solidFill>
                  <a:schemeClr val="dk1"/>
                </a:solidFill>
                <a:latin typeface="Alef"/>
                <a:ea typeface="Alef"/>
                <a:cs typeface="Alef"/>
                <a:sym typeface="Alef"/>
              </a:rPr>
              <a:t>שלב התרגול</a:t>
            </a:r>
            <a:r>
              <a:rPr lang="he-IL" sz="1200" dirty="0">
                <a:solidFill>
                  <a:schemeClr val="dk1"/>
                </a:solidFill>
                <a:latin typeface="Alef"/>
                <a:ea typeface="Alef"/>
                <a:cs typeface="Alef"/>
                <a:sym typeface="Alef"/>
              </a:rPr>
              <a:t>/</a:t>
            </a:r>
            <a:r>
              <a:rPr lang="x-none" sz="1200">
                <a:solidFill>
                  <a:schemeClr val="dk1"/>
                </a:solidFill>
                <a:latin typeface="Alef"/>
                <a:ea typeface="Alef"/>
                <a:cs typeface="Alef"/>
                <a:sym typeface="Alef"/>
              </a:rPr>
              <a:t>התנסות</a:t>
            </a:r>
            <a:r>
              <a:rPr lang="he-IL" sz="1200" dirty="0">
                <a:solidFill>
                  <a:schemeClr val="dk1"/>
                </a:solidFill>
                <a:latin typeface="Alef"/>
                <a:ea typeface="Alef"/>
                <a:cs typeface="Alef"/>
                <a:sym typeface="Alef"/>
              </a:rPr>
              <a:t>).</a:t>
            </a:r>
            <a:endParaRPr lang="he-IL" sz="1200" b="0" dirty="0">
              <a:solidFill>
                <a:schemeClr val="dk1"/>
              </a:solidFill>
              <a:latin typeface="Calibri"/>
              <a:ea typeface="Alef"/>
              <a:cs typeface="Alef"/>
              <a:sym typeface="Calibri"/>
            </a:endParaRPr>
          </a:p>
          <a:p>
            <a:pPr marL="0" lvl="0" indent="0" algn="r" rtl="1">
              <a:spcBef>
                <a:spcPts val="0"/>
              </a:spcBef>
              <a:spcAft>
                <a:spcPts val="0"/>
              </a:spcAft>
              <a:buClr>
                <a:schemeClr val="dk1"/>
              </a:buClr>
              <a:buSzPts val="1200"/>
              <a:buFont typeface="Calibri"/>
              <a:buNone/>
            </a:pPr>
            <a:r>
              <a:rPr lang="x-none" sz="1200" b="1">
                <a:solidFill>
                  <a:schemeClr val="dk1"/>
                </a:solidFill>
                <a:latin typeface="Alef"/>
                <a:ea typeface="Alef"/>
                <a:cs typeface="Alef"/>
                <a:sym typeface="Alef"/>
              </a:rPr>
              <a:t>נסכם</a:t>
            </a:r>
            <a:r>
              <a:rPr lang="he-IL" sz="1200" b="1" dirty="0">
                <a:solidFill>
                  <a:schemeClr val="dk1"/>
                </a:solidFill>
                <a:latin typeface="Alef"/>
                <a:ea typeface="Alef"/>
                <a:cs typeface="Alef"/>
                <a:sym typeface="Alef"/>
              </a:rPr>
              <a:t>... (</a:t>
            </a:r>
            <a:r>
              <a:rPr lang="x-none" sz="1200">
                <a:solidFill>
                  <a:schemeClr val="dk1"/>
                </a:solidFill>
                <a:latin typeface="Alef"/>
                <a:ea typeface="Alef"/>
                <a:cs typeface="Alef"/>
                <a:sym typeface="Alef"/>
              </a:rPr>
              <a:t>שלב סיכום השיעור</a:t>
            </a:r>
            <a:r>
              <a:rPr lang="he-IL" sz="1200" dirty="0">
                <a:solidFill>
                  <a:schemeClr val="dk1"/>
                </a:solidFill>
                <a:latin typeface="Alef"/>
                <a:ea typeface="Alef"/>
                <a:cs typeface="Alef"/>
                <a:sym typeface="Alef"/>
              </a:rPr>
              <a:t>).</a:t>
            </a:r>
            <a:endParaRPr dirty="0"/>
          </a:p>
        </p:txBody>
      </p:sp>
      <p:sp>
        <p:nvSpPr>
          <p:cNvPr id="246" name="Google Shape;24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58750" marR="0" lvl="0" indent="0" algn="r" rtl="1">
              <a:lnSpc>
                <a:spcPct val="100000"/>
              </a:lnSpc>
              <a:spcBef>
                <a:spcPts val="0"/>
              </a:spcBef>
              <a:spcAft>
                <a:spcPts val="0"/>
              </a:spcAft>
              <a:buClr>
                <a:srgbClr val="000000"/>
              </a:buClr>
              <a:buSzPts val="1100"/>
              <a:buFont typeface="Arial"/>
              <a:buNone/>
            </a:pPr>
            <a:r>
              <a:rPr lang="x-none"/>
              <a:t>למחוק שקופית זו אם אין בה צורך.</a:t>
            </a:r>
            <a:endParaRPr dirty="0"/>
          </a:p>
          <a:p>
            <a:pPr marL="158750" marR="0" lvl="0" indent="0" algn="r" rtl="1">
              <a:lnSpc>
                <a:spcPct val="100000"/>
              </a:lnSpc>
              <a:spcBef>
                <a:spcPts val="0"/>
              </a:spcBef>
              <a:spcAft>
                <a:spcPts val="0"/>
              </a:spcAft>
              <a:buClr>
                <a:srgbClr val="000000"/>
              </a:buClr>
              <a:buSzPts val="1100"/>
              <a:buFont typeface="Arial"/>
              <a:buNone/>
            </a:pPr>
            <a:endParaRPr sz="1200" b="1" dirty="0"/>
          </a:p>
          <a:p>
            <a:pPr marL="158750" marR="0" lvl="0" indent="0" algn="r" rtl="1">
              <a:lnSpc>
                <a:spcPct val="100000"/>
              </a:lnSpc>
              <a:spcBef>
                <a:spcPts val="0"/>
              </a:spcBef>
              <a:spcAft>
                <a:spcPts val="0"/>
              </a:spcAft>
              <a:buClr>
                <a:srgbClr val="000000"/>
              </a:buClr>
              <a:buSzPts val="1100"/>
              <a:buFont typeface="Arial"/>
              <a:buNone/>
            </a:pPr>
            <a:r>
              <a:rPr lang="x-none" sz="1200" b="1"/>
              <a:t>משך השקף</a:t>
            </a:r>
            <a:r>
              <a:rPr lang="he-IL" sz="1200" b="1" dirty="0"/>
              <a:t>: </a:t>
            </a:r>
            <a:r>
              <a:rPr lang="x-none" sz="1200" b="1"/>
              <a:t>דקה</a:t>
            </a:r>
            <a:endParaRPr dirty="0"/>
          </a:p>
          <a:p>
            <a:pPr marL="158750" lvl="0" indent="0" algn="r" rtl="1">
              <a:spcBef>
                <a:spcPts val="0"/>
              </a:spcBef>
              <a:spcAft>
                <a:spcPts val="0"/>
              </a:spcAft>
              <a:buClr>
                <a:schemeClr val="dk1"/>
              </a:buClr>
              <a:buSzPts val="1200"/>
              <a:buFont typeface="Calibri"/>
              <a:buNone/>
            </a:pPr>
            <a:endParaRPr sz="1200" dirty="0"/>
          </a:p>
          <a:p>
            <a:pPr marL="158750" lvl="0" indent="0" algn="r" rtl="1">
              <a:spcBef>
                <a:spcPts val="0"/>
              </a:spcBef>
              <a:spcAft>
                <a:spcPts val="0"/>
              </a:spcAft>
              <a:buClr>
                <a:schemeClr val="dk1"/>
              </a:buClr>
              <a:buSzPts val="1200"/>
              <a:buFont typeface="Calibri"/>
              <a:buNone/>
            </a:pPr>
            <a:r>
              <a:rPr lang="x-none" sz="1200"/>
              <a:t>בשקף זה ודאו שכולם הצטיידו בעזרים הנדרשים </a:t>
            </a:r>
            <a:r>
              <a:rPr lang="he-IL" sz="1200" dirty="0"/>
              <a:t>(</a:t>
            </a:r>
            <a:r>
              <a:rPr lang="x-none" sz="1200"/>
              <a:t>מומלץ שעזרים אלו יהיו גם אצלכם </a:t>
            </a:r>
            <a:r>
              <a:rPr lang="he-IL" sz="1200" dirty="0"/>
              <a:t>לשם</a:t>
            </a:r>
            <a:r>
              <a:rPr lang="x-none" sz="1200"/>
              <a:t> הדגמה</a:t>
            </a:r>
            <a:r>
              <a:rPr lang="he-IL" sz="1200" dirty="0"/>
              <a:t>).</a:t>
            </a:r>
            <a:endParaRPr dirty="0"/>
          </a:p>
          <a:p>
            <a:pPr marL="158750" lvl="0" indent="0" algn="r" rtl="1">
              <a:spcBef>
                <a:spcPts val="0"/>
              </a:spcBef>
              <a:spcAft>
                <a:spcPts val="0"/>
              </a:spcAft>
              <a:buClr>
                <a:srgbClr val="FF0000"/>
              </a:buClr>
              <a:buSzPts val="1200"/>
              <a:buFont typeface="Calibri"/>
              <a:buNone/>
            </a:pPr>
            <a:r>
              <a:rPr lang="x-none" sz="1200">
                <a:solidFill>
                  <a:srgbClr val="FF0000"/>
                </a:solidFill>
              </a:rPr>
              <a:t>מחקו את המיותר או הוסיפו במידת הצורך </a:t>
            </a:r>
            <a:r>
              <a:rPr lang="he-IL" sz="1200" dirty="0">
                <a:solidFill>
                  <a:srgbClr val="FF0000"/>
                </a:solidFill>
              </a:rPr>
              <a:t>(</a:t>
            </a:r>
            <a:r>
              <a:rPr lang="x-none" sz="1200">
                <a:solidFill>
                  <a:srgbClr val="FF0000"/>
                </a:solidFill>
              </a:rPr>
              <a:t>הקפידו על זכויות היוצרים</a:t>
            </a:r>
            <a:r>
              <a:rPr lang="he-IL" sz="1200" dirty="0">
                <a:solidFill>
                  <a:srgbClr val="FF0000"/>
                </a:solidFill>
              </a:rPr>
              <a:t>).</a:t>
            </a:r>
          </a:p>
          <a:p>
            <a:pPr marL="158750" lvl="0" indent="0" algn="r" rtl="1">
              <a:spcBef>
                <a:spcPts val="0"/>
              </a:spcBef>
              <a:spcAft>
                <a:spcPts val="0"/>
              </a:spcAft>
              <a:buClr>
                <a:srgbClr val="FF0000"/>
              </a:buClr>
              <a:buSzPts val="1200"/>
              <a:buFont typeface="Calibri"/>
              <a:buNone/>
            </a:pPr>
            <a:r>
              <a:rPr lang="x-none" sz="1200">
                <a:solidFill>
                  <a:srgbClr val="FF0000"/>
                </a:solidFill>
              </a:rPr>
              <a:t>זה הזמן להציג את </a:t>
            </a:r>
            <a:r>
              <a:rPr lang="x-none" sz="1200" b="0" i="0" u="none" strike="noStrike" cap="none">
                <a:solidFill>
                  <a:srgbClr val="000000"/>
                </a:solidFill>
                <a:latin typeface="Arial"/>
                <a:ea typeface="Arial"/>
                <a:cs typeface="Arial"/>
                <a:sym typeface="Arial"/>
              </a:rPr>
              <a:t>כללי ההתנהגות בשיעור</a:t>
            </a:r>
            <a:r>
              <a:rPr lang="he-IL" sz="1200" b="0" i="0" u="none" strike="noStrike" cap="none" dirty="0">
                <a:solidFill>
                  <a:srgbClr val="000000"/>
                </a:solidFill>
                <a:latin typeface="Arial"/>
                <a:ea typeface="Arial"/>
                <a:cs typeface="Arial"/>
                <a:sym typeface="Arial"/>
              </a:rPr>
              <a:t>: </a:t>
            </a:r>
            <a:r>
              <a:rPr lang="x-none" sz="1200" b="0" i="0" u="none" strike="noStrike" cap="none">
                <a:solidFill>
                  <a:srgbClr val="000000"/>
                </a:solidFill>
                <a:latin typeface="Arial"/>
                <a:ea typeface="Arial"/>
                <a:cs typeface="Arial"/>
                <a:sym typeface="Arial"/>
              </a:rPr>
              <a:t>בקשו מהלומדים לסגור חלונות של יישומים אחרים במחשב</a:t>
            </a:r>
            <a:r>
              <a:rPr lang="he-IL" sz="1200" b="0" i="0" u="none" strike="noStrike" cap="none" dirty="0">
                <a:solidFill>
                  <a:srgbClr val="000000"/>
                </a:solidFill>
                <a:latin typeface="Arial"/>
                <a:ea typeface="Arial"/>
                <a:cs typeface="Arial"/>
                <a:sym typeface="Arial"/>
              </a:rPr>
              <a:t>, </a:t>
            </a:r>
            <a:r>
              <a:rPr lang="x-none" sz="1200" b="0" i="0" u="none" strike="noStrike" cap="none">
                <a:solidFill>
                  <a:srgbClr val="000000"/>
                </a:solidFill>
                <a:latin typeface="Arial"/>
                <a:ea typeface="Arial"/>
                <a:cs typeface="Arial"/>
                <a:sym typeface="Arial"/>
              </a:rPr>
              <a:t>להרחיק אמצעים מסיחים</a:t>
            </a:r>
            <a:r>
              <a:rPr lang="he-IL" sz="1200" b="0" i="0" u="none" strike="noStrike" cap="none" dirty="0">
                <a:solidFill>
                  <a:srgbClr val="000000"/>
                </a:solidFill>
                <a:latin typeface="Arial"/>
                <a:ea typeface="Arial"/>
                <a:cs typeface="Arial"/>
                <a:sym typeface="Arial"/>
              </a:rPr>
              <a:t>, </a:t>
            </a:r>
            <a:r>
              <a:rPr lang="x-none" sz="1200" b="0" i="0" u="none" strike="noStrike" cap="none">
                <a:solidFill>
                  <a:srgbClr val="000000"/>
                </a:solidFill>
                <a:latin typeface="Arial"/>
                <a:ea typeface="Arial"/>
                <a:cs typeface="Arial"/>
                <a:sym typeface="Arial"/>
              </a:rPr>
              <a:t>להתיישב בחדר שקט</a:t>
            </a:r>
            <a:r>
              <a:rPr lang="he-IL" sz="1200" b="0" i="0" u="none" strike="noStrike" cap="none" dirty="0">
                <a:solidFill>
                  <a:srgbClr val="000000"/>
                </a:solidFill>
                <a:latin typeface="Arial"/>
                <a:ea typeface="Arial"/>
                <a:cs typeface="Arial"/>
                <a:sym typeface="Arial"/>
              </a:rPr>
              <a:t>, </a:t>
            </a:r>
            <a:r>
              <a:rPr lang="x-none" sz="1200" b="0" i="0" u="none" strike="noStrike" cap="none">
                <a:solidFill>
                  <a:srgbClr val="000000"/>
                </a:solidFill>
                <a:latin typeface="Arial"/>
                <a:ea typeface="Arial"/>
                <a:cs typeface="Arial"/>
                <a:sym typeface="Arial"/>
              </a:rPr>
              <a:t>להניח כוס מים לידם</a:t>
            </a:r>
            <a:r>
              <a:rPr lang="he-IL" sz="1200" b="0" i="0" u="none" strike="noStrike" cap="none" dirty="0">
                <a:solidFill>
                  <a:srgbClr val="000000"/>
                </a:solidFill>
                <a:latin typeface="Arial"/>
                <a:ea typeface="Arial"/>
                <a:cs typeface="Arial"/>
                <a:sym typeface="Arial"/>
              </a:rPr>
              <a:t>, </a:t>
            </a:r>
            <a:r>
              <a:rPr lang="x-none" sz="1200" b="0" i="0" u="none" strike="noStrike" cap="none">
                <a:solidFill>
                  <a:srgbClr val="000000"/>
                </a:solidFill>
                <a:latin typeface="Arial"/>
                <a:ea typeface="Arial"/>
                <a:cs typeface="Arial"/>
                <a:sym typeface="Arial"/>
              </a:rPr>
              <a:t>ובעיקר להתמקד במפגש.</a:t>
            </a:r>
            <a:endParaRPr dirty="0"/>
          </a:p>
        </p:txBody>
      </p:sp>
      <p:sp>
        <p:nvSpPr>
          <p:cNvPr id="255" name="Google Shape;25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r>
              <a:rPr lang="x-none" b="1"/>
              <a:t>משך השקף</a:t>
            </a:r>
            <a:r>
              <a:rPr lang="he-IL" b="1" dirty="0"/>
              <a:t>: </a:t>
            </a:r>
            <a:r>
              <a:rPr lang="x-none" b="1"/>
              <a:t>עד</a:t>
            </a:r>
            <a:r>
              <a:rPr lang="he-IL" b="1" dirty="0"/>
              <a:t> 2 </a:t>
            </a:r>
            <a:r>
              <a:rPr lang="x-none" b="1"/>
              <a:t>דקות</a:t>
            </a:r>
            <a:endParaRPr dirty="0"/>
          </a:p>
          <a:p>
            <a:pPr marL="0" lvl="0" indent="0" algn="r" rtl="1">
              <a:spcBef>
                <a:spcPts val="0"/>
              </a:spcBef>
              <a:spcAft>
                <a:spcPts val="0"/>
              </a:spcAft>
              <a:buClr>
                <a:schemeClr val="dk1"/>
              </a:buClr>
              <a:buSzPts val="1200"/>
              <a:buFont typeface="Calibri"/>
              <a:buNone/>
            </a:pPr>
            <a:endParaRPr b="1" dirty="0"/>
          </a:p>
          <a:p>
            <a:pPr marL="0" lvl="0" indent="0" algn="r" rtl="1">
              <a:spcBef>
                <a:spcPts val="0"/>
              </a:spcBef>
              <a:spcAft>
                <a:spcPts val="0"/>
              </a:spcAft>
              <a:buClr>
                <a:schemeClr val="dk1"/>
              </a:buClr>
              <a:buSzPts val="1200"/>
              <a:buFont typeface="Calibri"/>
              <a:buNone/>
            </a:pPr>
            <a:r>
              <a:rPr lang="x-none">
                <a:solidFill>
                  <a:schemeClr val="dk1"/>
                </a:solidFill>
              </a:rPr>
              <a:t>הצעות</a:t>
            </a:r>
            <a:r>
              <a:rPr lang="he-IL" dirty="0">
                <a:solidFill>
                  <a:schemeClr val="dk1"/>
                </a:solidFill>
              </a:rPr>
              <a:t>: </a:t>
            </a:r>
            <a:r>
              <a:rPr lang="x-none">
                <a:solidFill>
                  <a:schemeClr val="dk1"/>
                </a:solidFill>
              </a:rPr>
              <a:t>משחק</a:t>
            </a:r>
            <a:r>
              <a:rPr lang="he-IL" dirty="0">
                <a:solidFill>
                  <a:schemeClr val="dk1"/>
                </a:solidFill>
              </a:rPr>
              <a:t>, </a:t>
            </a:r>
            <a:r>
              <a:rPr lang="x-none">
                <a:solidFill>
                  <a:schemeClr val="dk1"/>
                </a:solidFill>
              </a:rPr>
              <a:t>חידה</a:t>
            </a:r>
            <a:r>
              <a:rPr lang="he-IL" dirty="0">
                <a:solidFill>
                  <a:schemeClr val="dk1"/>
                </a:solidFill>
              </a:rPr>
              <a:t>, </a:t>
            </a:r>
            <a:r>
              <a:rPr lang="x-none">
                <a:solidFill>
                  <a:schemeClr val="dk1"/>
                </a:solidFill>
              </a:rPr>
              <a:t>הדגמה</a:t>
            </a:r>
            <a:r>
              <a:rPr lang="he-IL" dirty="0">
                <a:solidFill>
                  <a:schemeClr val="dk1"/>
                </a:solidFill>
              </a:rPr>
              <a:t>, ס</a:t>
            </a:r>
            <a:r>
              <a:rPr lang="x-none">
                <a:solidFill>
                  <a:schemeClr val="dk1"/>
                </a:solidFill>
              </a:rPr>
              <a:t>ימולציה</a:t>
            </a:r>
            <a:r>
              <a:rPr lang="he-IL" dirty="0">
                <a:solidFill>
                  <a:schemeClr val="dk1"/>
                </a:solidFill>
              </a:rPr>
              <a:t>, </a:t>
            </a:r>
            <a:r>
              <a:rPr lang="x-none">
                <a:solidFill>
                  <a:schemeClr val="dk1"/>
                </a:solidFill>
              </a:rPr>
              <a:t>דוגמה</a:t>
            </a:r>
            <a:r>
              <a:rPr lang="he-IL" dirty="0">
                <a:solidFill>
                  <a:schemeClr val="dk1"/>
                </a:solidFill>
              </a:rPr>
              <a:t>, </a:t>
            </a:r>
            <a:r>
              <a:rPr lang="x-none">
                <a:solidFill>
                  <a:schemeClr val="dk1"/>
                </a:solidFill>
              </a:rPr>
              <a:t>טענה</a:t>
            </a:r>
            <a:r>
              <a:rPr lang="he-IL" dirty="0">
                <a:solidFill>
                  <a:schemeClr val="dk1"/>
                </a:solidFill>
              </a:rPr>
              <a:t>, </a:t>
            </a:r>
            <a:r>
              <a:rPr lang="x-none">
                <a:solidFill>
                  <a:schemeClr val="dk1"/>
                </a:solidFill>
              </a:rPr>
              <a:t>משפט אמת</a:t>
            </a:r>
            <a:r>
              <a:rPr lang="he-IL" dirty="0">
                <a:solidFill>
                  <a:schemeClr val="dk1"/>
                </a:solidFill>
              </a:rPr>
              <a:t>,</a:t>
            </a:r>
            <a:r>
              <a:rPr lang="x-none">
                <a:solidFill>
                  <a:schemeClr val="dk1"/>
                </a:solidFill>
              </a:rPr>
              <a:t> משפט שקר</a:t>
            </a:r>
            <a:r>
              <a:rPr lang="he-IL" baseline="0" dirty="0">
                <a:solidFill>
                  <a:schemeClr val="dk1"/>
                </a:solidFill>
              </a:rPr>
              <a:t> </a:t>
            </a:r>
            <a:r>
              <a:rPr lang="x-none">
                <a:solidFill>
                  <a:schemeClr val="dk1"/>
                </a:solidFill>
              </a:rPr>
              <a:t>ועוד.</a:t>
            </a:r>
            <a:endParaRPr dirty="0"/>
          </a:p>
          <a:p>
            <a:pPr marL="0" lvl="0" indent="0" algn="r" rtl="1">
              <a:spcBef>
                <a:spcPts val="0"/>
              </a:spcBef>
              <a:spcAft>
                <a:spcPts val="0"/>
              </a:spcAft>
              <a:buClr>
                <a:schemeClr val="dk1"/>
              </a:buClr>
              <a:buSzPts val="1200"/>
              <a:buFont typeface="Calibri"/>
              <a:buNone/>
            </a:pPr>
            <a:endParaRPr dirty="0">
              <a:solidFill>
                <a:schemeClr val="dk1"/>
              </a:solidFill>
            </a:endParaRPr>
          </a:p>
          <a:p>
            <a:pPr marL="0" lvl="0" indent="0" algn="r" rtl="1">
              <a:spcBef>
                <a:spcPts val="0"/>
              </a:spcBef>
              <a:spcAft>
                <a:spcPts val="0"/>
              </a:spcAft>
              <a:buClr>
                <a:srgbClr val="FF0000"/>
              </a:buClr>
              <a:buSzPts val="1200"/>
              <a:buFont typeface="Calibri"/>
              <a:buNone/>
            </a:pPr>
            <a:r>
              <a:rPr lang="x-none">
                <a:solidFill>
                  <a:srgbClr val="FF0000"/>
                </a:solidFill>
              </a:rPr>
              <a:t>דוגמה לחידה:</a:t>
            </a:r>
            <a:br>
              <a:rPr lang="x-none">
                <a:solidFill>
                  <a:srgbClr val="FF0000"/>
                </a:solidFill>
              </a:rPr>
            </a:br>
            <a:r>
              <a:rPr lang="x-none">
                <a:solidFill>
                  <a:srgbClr val="FF0000"/>
                </a:solidFill>
              </a:rPr>
              <a:t>תמונה של דמות או </a:t>
            </a:r>
            <a:r>
              <a:rPr lang="he-IL" dirty="0">
                <a:solidFill>
                  <a:srgbClr val="FF0000"/>
                </a:solidFill>
              </a:rPr>
              <a:t>של </a:t>
            </a:r>
            <a:r>
              <a:rPr lang="x-none">
                <a:solidFill>
                  <a:srgbClr val="FF0000"/>
                </a:solidFill>
              </a:rPr>
              <a:t>חפץ הקשורה לנושא</a:t>
            </a:r>
            <a:r>
              <a:rPr lang="he-IL" dirty="0">
                <a:solidFill>
                  <a:srgbClr val="FF0000"/>
                </a:solidFill>
              </a:rPr>
              <a:t>. </a:t>
            </a:r>
            <a:r>
              <a:rPr lang="x-none">
                <a:solidFill>
                  <a:srgbClr val="FF0000"/>
                </a:solidFill>
              </a:rPr>
              <a:t>הקשר לנושא יתגלה במהלך השיעור.</a:t>
            </a:r>
            <a:endParaRPr dirty="0"/>
          </a:p>
          <a:p>
            <a:pPr marL="0" lvl="0" indent="0" algn="r" rtl="1">
              <a:spcBef>
                <a:spcPts val="0"/>
              </a:spcBef>
              <a:spcAft>
                <a:spcPts val="0"/>
              </a:spcAft>
              <a:buClr>
                <a:schemeClr val="dk1"/>
              </a:buClr>
              <a:buSzPts val="1100"/>
              <a:buFont typeface="Arial"/>
              <a:buNone/>
            </a:pPr>
            <a:r>
              <a:rPr lang="x-none">
                <a:solidFill>
                  <a:srgbClr val="FF0000"/>
                </a:solidFill>
              </a:rPr>
              <a:t>מה הקשר בי</a:t>
            </a:r>
            <a:r>
              <a:rPr lang="he-IL" dirty="0">
                <a:solidFill>
                  <a:srgbClr val="FF0000"/>
                </a:solidFill>
              </a:rPr>
              <a:t>ן...</a:t>
            </a:r>
            <a:endParaRPr dirty="0"/>
          </a:p>
        </p:txBody>
      </p:sp>
      <p:sp>
        <p:nvSpPr>
          <p:cNvPr id="276" name="Google Shape;27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lnSpc>
                <a:spcPct val="115000"/>
              </a:lnSpc>
              <a:spcBef>
                <a:spcPts val="0"/>
              </a:spcBef>
              <a:spcAft>
                <a:spcPts val="0"/>
              </a:spcAft>
              <a:buClr>
                <a:schemeClr val="dk1"/>
              </a:buClr>
              <a:buSzPts val="1100"/>
              <a:buFont typeface="Arial"/>
              <a:buNone/>
            </a:pPr>
            <a:r>
              <a:rPr lang="x-none" b="1"/>
              <a:t>רצף מספרי השקפים הבאים 11-15 </a:t>
            </a:r>
            <a:r>
              <a:rPr lang="he-IL" b="1" dirty="0"/>
              <a:t> </a:t>
            </a:r>
            <a:r>
              <a:rPr lang="x-none" b="1"/>
              <a:t>מכיל בתוכו</a:t>
            </a:r>
            <a:r>
              <a:rPr lang="he-IL" b="1" dirty="0"/>
              <a:t>: </a:t>
            </a:r>
            <a:r>
              <a:rPr lang="x-none" b="1"/>
              <a:t>הקניית ידע</a:t>
            </a:r>
            <a:r>
              <a:rPr lang="he-IL" b="1" dirty="0"/>
              <a:t>, </a:t>
            </a:r>
            <a:r>
              <a:rPr lang="x-none" b="1"/>
              <a:t>תרגול ופתרון</a:t>
            </a:r>
            <a:r>
              <a:rPr lang="he-IL" b="1" dirty="0"/>
              <a:t>, </a:t>
            </a:r>
            <a:r>
              <a:rPr lang="x-none" b="1"/>
              <a:t>תרגול ופתרון נוספים</a:t>
            </a:r>
            <a:r>
              <a:rPr lang="he-IL" b="1" dirty="0"/>
              <a:t>.</a:t>
            </a:r>
          </a:p>
          <a:p>
            <a:pPr marL="0" lvl="0" indent="0" algn="r" rtl="1">
              <a:lnSpc>
                <a:spcPct val="115000"/>
              </a:lnSpc>
              <a:spcBef>
                <a:spcPts val="0"/>
              </a:spcBef>
              <a:spcAft>
                <a:spcPts val="0"/>
              </a:spcAft>
              <a:buClr>
                <a:schemeClr val="dk1"/>
              </a:buClr>
              <a:buSzPts val="1100"/>
              <a:buFont typeface="Arial"/>
              <a:buNone/>
            </a:pPr>
            <a:r>
              <a:rPr lang="x-none" b="1"/>
              <a:t>משך זמן הרצף הוא20 </a:t>
            </a:r>
            <a:r>
              <a:rPr lang="he-IL" b="1" dirty="0"/>
              <a:t> דקות.</a:t>
            </a:r>
            <a:endParaRPr b="1" dirty="0"/>
          </a:p>
          <a:p>
            <a:pPr marL="158750" lvl="0" indent="0" algn="r" rtl="1">
              <a:spcBef>
                <a:spcPts val="0"/>
              </a:spcBef>
              <a:spcAft>
                <a:spcPts val="0"/>
              </a:spcAft>
              <a:buClr>
                <a:schemeClr val="dk1"/>
              </a:buClr>
              <a:buSzPts val="1200"/>
              <a:buFont typeface="Calibri"/>
              <a:buNone/>
            </a:pPr>
            <a:endParaRPr b="0" dirty="0"/>
          </a:p>
          <a:p>
            <a:pPr marL="285750" lvl="0" indent="-285750" algn="r" rtl="1">
              <a:spcBef>
                <a:spcPts val="0"/>
              </a:spcBef>
              <a:spcAft>
                <a:spcPts val="0"/>
              </a:spcAft>
              <a:buClr>
                <a:schemeClr val="dk1"/>
              </a:buClr>
              <a:buSzPts val="1200"/>
              <a:buFont typeface="Arial"/>
              <a:buChar char="•"/>
            </a:pPr>
            <a:r>
              <a:rPr lang="x-none" b="1"/>
              <a:t>הקניה</a:t>
            </a:r>
            <a:r>
              <a:rPr lang="he-IL" b="1" dirty="0"/>
              <a:t>: </a:t>
            </a:r>
            <a:r>
              <a:rPr lang="x-none"/>
              <a:t>התייחסות למטרת למידה אחת מרכזית וממוקדת</a:t>
            </a:r>
            <a:r>
              <a:rPr lang="he-IL" dirty="0"/>
              <a:t>. </a:t>
            </a:r>
            <a:r>
              <a:rPr lang="x-none"/>
              <a:t>שימוש במגוון ייצוגי תוכן כגון תמונות וסרטונים</a:t>
            </a:r>
            <a:r>
              <a:rPr lang="he-IL" dirty="0"/>
              <a:t>.</a:t>
            </a:r>
          </a:p>
          <a:p>
            <a:pPr marL="285750" lvl="0" indent="-285750" algn="r" rtl="1">
              <a:spcBef>
                <a:spcPts val="0"/>
              </a:spcBef>
              <a:spcAft>
                <a:spcPts val="0"/>
              </a:spcAft>
              <a:buClr>
                <a:schemeClr val="dk1"/>
              </a:buClr>
              <a:buSzPts val="1200"/>
              <a:buFont typeface="Arial"/>
              <a:buNone/>
            </a:pPr>
            <a:r>
              <a:rPr lang="he-IL" dirty="0"/>
              <a:t>- </a:t>
            </a:r>
            <a:r>
              <a:rPr lang="x-none" b="1" u="sng"/>
              <a:t>ניתן לצרף סרטונים מבית היוצר של מט</a:t>
            </a:r>
            <a:r>
              <a:rPr lang="he-IL" b="1" u="sng" dirty="0"/>
              <a:t>"</a:t>
            </a:r>
            <a:r>
              <a:rPr lang="x-none" b="1" u="sng"/>
              <a:t>ח בלבד</a:t>
            </a:r>
            <a:r>
              <a:rPr lang="he-IL" b="1" u="sng" dirty="0"/>
              <a:t>, </a:t>
            </a:r>
            <a:r>
              <a:rPr lang="x-none"/>
              <a:t>צילומי מסך</a:t>
            </a:r>
            <a:r>
              <a:rPr lang="he-IL" dirty="0"/>
              <a:t>,</a:t>
            </a:r>
            <a:r>
              <a:rPr lang="x-none"/>
              <a:t> כתבות</a:t>
            </a:r>
            <a:r>
              <a:rPr lang="he-IL" dirty="0"/>
              <a:t> </a:t>
            </a:r>
            <a:r>
              <a:rPr lang="x-none"/>
              <a:t>תכנים מספרי הלימוד</a:t>
            </a:r>
            <a:r>
              <a:rPr lang="he-IL" dirty="0"/>
              <a:t>, </a:t>
            </a:r>
            <a:r>
              <a:rPr lang="x-none"/>
              <a:t>טקסט מצומצם </a:t>
            </a:r>
            <a:r>
              <a:rPr lang="x-none" b="1" u="sng">
                <a:solidFill>
                  <a:srgbClr val="FF0000"/>
                </a:solidFill>
              </a:rPr>
              <a:t>בהתאם לזכויות יוצרים</a:t>
            </a:r>
            <a:r>
              <a:rPr lang="he-IL" b="1" u="sng" dirty="0">
                <a:solidFill>
                  <a:srgbClr val="FF0000"/>
                </a:solidFill>
              </a:rPr>
              <a:t>. </a:t>
            </a:r>
            <a:r>
              <a:rPr lang="x-none"/>
              <a:t>ניתן לשלב תרגיל או שאלה לדוגמה שאתם פותרים</a:t>
            </a:r>
            <a:r>
              <a:rPr lang="he-IL" dirty="0"/>
              <a:t>.</a:t>
            </a:r>
            <a:endParaRPr dirty="0"/>
          </a:p>
        </p:txBody>
      </p:sp>
      <p:sp>
        <p:nvSpPr>
          <p:cNvPr id="292" name="Google Shape;2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x-none"/>
              <a:pPr algn="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lnSpc>
                <a:spcPct val="115000"/>
              </a:lnSpc>
              <a:spcBef>
                <a:spcPts val="0"/>
              </a:spcBef>
              <a:spcAft>
                <a:spcPts val="0"/>
              </a:spcAft>
              <a:buClr>
                <a:schemeClr val="dk1"/>
              </a:buClr>
              <a:buSzPts val="1100"/>
              <a:buFont typeface="Arial"/>
              <a:buNone/>
            </a:pPr>
            <a:r>
              <a:rPr lang="he-IL" b="1" dirty="0"/>
              <a:t>רצף מספרי השקפים הבאים 11-15 מכיל בתוכו: הקניית ידע, תרגול ופתרון, תרגול ופתרון נוספים.</a:t>
            </a:r>
          </a:p>
          <a:p>
            <a:pPr marL="0" lvl="0" indent="0" algn="r" rtl="1">
              <a:lnSpc>
                <a:spcPct val="115000"/>
              </a:lnSpc>
              <a:spcBef>
                <a:spcPts val="0"/>
              </a:spcBef>
              <a:spcAft>
                <a:spcPts val="0"/>
              </a:spcAft>
              <a:buClr>
                <a:schemeClr val="dk1"/>
              </a:buClr>
              <a:buSzPts val="1100"/>
              <a:buFont typeface="Arial"/>
              <a:buNone/>
            </a:pPr>
            <a:r>
              <a:rPr lang="he-IL" b="1" dirty="0"/>
              <a:t>משך זמן הרצף הוא 20 דקות.</a:t>
            </a:r>
          </a:p>
          <a:p>
            <a:pPr marL="158750" lvl="0" indent="0" algn="r" rtl="1">
              <a:spcBef>
                <a:spcPts val="0"/>
              </a:spcBef>
              <a:spcAft>
                <a:spcPts val="0"/>
              </a:spcAft>
              <a:buClr>
                <a:schemeClr val="dk1"/>
              </a:buClr>
              <a:buSzPts val="1200"/>
              <a:buFont typeface="Calibri"/>
              <a:buNone/>
            </a:pPr>
            <a:endParaRPr lang="he-IL" b="0" dirty="0"/>
          </a:p>
          <a:p>
            <a:pPr marL="285750" lvl="0" indent="-285750" algn="r" rtl="1">
              <a:spcBef>
                <a:spcPts val="0"/>
              </a:spcBef>
              <a:spcAft>
                <a:spcPts val="0"/>
              </a:spcAft>
              <a:buClr>
                <a:schemeClr val="dk1"/>
              </a:buClr>
              <a:buSzPts val="1200"/>
              <a:buFont typeface="Arial"/>
              <a:buChar char="•"/>
            </a:pPr>
            <a:r>
              <a:rPr lang="he-IL" b="1" dirty="0"/>
              <a:t>הקניה: </a:t>
            </a:r>
            <a:r>
              <a:rPr lang="he-IL" dirty="0"/>
              <a:t>התייחסות למטרת למידה אחת מרכזית וממוקדת. שימוש במגוון ייצוגי תוכן כגון תמונות וסרטונים.</a:t>
            </a:r>
          </a:p>
          <a:p>
            <a:pPr marL="285750" lvl="0" indent="-285750" algn="r" rtl="1">
              <a:spcBef>
                <a:spcPts val="0"/>
              </a:spcBef>
              <a:spcAft>
                <a:spcPts val="0"/>
              </a:spcAft>
              <a:buClr>
                <a:schemeClr val="dk1"/>
              </a:buClr>
              <a:buSzPts val="1200"/>
              <a:buFont typeface="Arial"/>
              <a:buNone/>
            </a:pPr>
            <a:r>
              <a:rPr lang="he-IL" dirty="0"/>
              <a:t>- </a:t>
            </a:r>
            <a:r>
              <a:rPr lang="he-IL" b="1" u="sng" dirty="0"/>
              <a:t>ניתן לצרף סרטונים מבית היוצר של מט"ח בלבד, </a:t>
            </a:r>
            <a:r>
              <a:rPr lang="he-IL" dirty="0"/>
              <a:t>צילומי מסך, כתבות תכנים מספרי הלימוד, טקסט מצומצם </a:t>
            </a:r>
            <a:r>
              <a:rPr lang="he-IL" b="1" u="sng" dirty="0">
                <a:solidFill>
                  <a:srgbClr val="FF0000"/>
                </a:solidFill>
              </a:rPr>
              <a:t>בהתאם לזכויות יוצרים. </a:t>
            </a:r>
            <a:r>
              <a:rPr lang="he-IL" dirty="0"/>
              <a:t>ניתן לשלב תרגיל או שאלה לדוגמה שאתם פותרים.</a:t>
            </a:r>
          </a:p>
        </p:txBody>
      </p:sp>
      <p:sp>
        <p:nvSpPr>
          <p:cNvPr id="292" name="Google Shape;2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x-none"/>
              <a:pPr algn="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lnSpc>
                <a:spcPct val="115000"/>
              </a:lnSpc>
              <a:spcBef>
                <a:spcPts val="0"/>
              </a:spcBef>
              <a:spcAft>
                <a:spcPts val="0"/>
              </a:spcAft>
              <a:buClr>
                <a:schemeClr val="dk1"/>
              </a:buClr>
              <a:buSzPts val="1100"/>
              <a:buFont typeface="Arial"/>
              <a:buNone/>
            </a:pPr>
            <a:r>
              <a:rPr lang="he-IL" b="1" dirty="0"/>
              <a:t>יש להקצות משימה עם שעון</a:t>
            </a:r>
            <a:r>
              <a:rPr lang="he-IL" b="1" baseline="0" dirty="0"/>
              <a:t> עצר</a:t>
            </a:r>
            <a:r>
              <a:rPr lang="he-IL" b="1" dirty="0"/>
              <a:t> –</a:t>
            </a:r>
            <a:r>
              <a:rPr lang="he-IL" b="1" dirty="0" err="1"/>
              <a:t> במשך</a:t>
            </a:r>
            <a:r>
              <a:rPr lang="he-IL" b="1" dirty="0"/>
              <a:t> 4-3 דקות.</a:t>
            </a:r>
            <a:endParaRPr dirty="0"/>
          </a:p>
        </p:txBody>
      </p:sp>
      <p:sp>
        <p:nvSpPr>
          <p:cNvPr id="292" name="Google Shape;2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en-US" dirty="0"/>
          </a:p>
        </p:txBody>
      </p:sp>
      <p:sp>
        <p:nvSpPr>
          <p:cNvPr id="4" name="מציין מיקום של מספר שקופית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x-none"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12</a:t>
            </a:fld>
            <a:endParaRPr lang="x-none"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 name="Google Shape;33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rgbClr val="000000"/>
              </a:buClr>
              <a:buSzPts val="1100"/>
              <a:buFont typeface="Arial"/>
              <a:buNone/>
            </a:pPr>
            <a:r>
              <a:rPr lang="x-none" b="1"/>
              <a:t>משך השקף</a:t>
            </a:r>
            <a:r>
              <a:rPr lang="he-IL" b="1" dirty="0"/>
              <a:t>: </a:t>
            </a:r>
            <a:r>
              <a:rPr lang="x-none" b="1"/>
              <a:t>עד </a:t>
            </a:r>
            <a:r>
              <a:rPr lang="he-IL" b="1" dirty="0"/>
              <a:t>5 </a:t>
            </a:r>
            <a:r>
              <a:rPr lang="x-none" b="1"/>
              <a:t>דקות</a:t>
            </a:r>
            <a:endParaRPr dirty="0"/>
          </a:p>
          <a:p>
            <a:pPr marL="0" marR="0" lvl="0" indent="0" algn="r" rtl="1">
              <a:lnSpc>
                <a:spcPct val="100000"/>
              </a:lnSpc>
              <a:spcBef>
                <a:spcPts val="0"/>
              </a:spcBef>
              <a:spcAft>
                <a:spcPts val="0"/>
              </a:spcAft>
              <a:buClr>
                <a:srgbClr val="000000"/>
              </a:buClr>
              <a:buSzPts val="1100"/>
              <a:buFont typeface="Arial"/>
              <a:buNone/>
            </a:pPr>
            <a:endParaRPr dirty="0"/>
          </a:p>
          <a:p>
            <a:pPr marL="0" marR="0" lvl="0" indent="0" algn="r" rtl="1">
              <a:lnSpc>
                <a:spcPct val="100000"/>
              </a:lnSpc>
              <a:spcBef>
                <a:spcPts val="0"/>
              </a:spcBef>
              <a:spcAft>
                <a:spcPts val="0"/>
              </a:spcAft>
              <a:buClr>
                <a:srgbClr val="000000"/>
              </a:buClr>
              <a:buSzPts val="1100"/>
              <a:buFont typeface="Arial"/>
              <a:buNone/>
            </a:pPr>
            <a:r>
              <a:rPr lang="x-none"/>
              <a:t>סיכום ויציאה לתרגול</a:t>
            </a:r>
            <a:r>
              <a:rPr lang="he-IL" dirty="0"/>
              <a:t>.</a:t>
            </a:r>
          </a:p>
          <a:p>
            <a:pPr marL="0" marR="0" lvl="0" indent="0" algn="r" rtl="1">
              <a:lnSpc>
                <a:spcPct val="100000"/>
              </a:lnSpc>
              <a:spcBef>
                <a:spcPts val="0"/>
              </a:spcBef>
              <a:spcAft>
                <a:spcPts val="0"/>
              </a:spcAft>
              <a:buClr>
                <a:srgbClr val="000000"/>
              </a:buClr>
              <a:buSzPts val="1100"/>
              <a:buFont typeface="Arial"/>
              <a:buNone/>
            </a:pPr>
            <a:r>
              <a:rPr lang="x-none"/>
              <a:t>שלב זה יכלול סיכום של התוכן הנלמד תוך מענה על שאלות כמו</a:t>
            </a:r>
            <a:r>
              <a:rPr lang="he-IL" dirty="0"/>
              <a:t>: מ</a:t>
            </a:r>
            <a:r>
              <a:rPr lang="x-none"/>
              <a:t>ה עשינו פה היום</a:t>
            </a:r>
            <a:r>
              <a:rPr lang="he-IL" dirty="0"/>
              <a:t>? </a:t>
            </a:r>
            <a:r>
              <a:rPr lang="x-none"/>
              <a:t>מה למדנו</a:t>
            </a:r>
            <a:r>
              <a:rPr lang="he-IL" dirty="0"/>
              <a:t>?</a:t>
            </a:r>
          </a:p>
          <a:p>
            <a:pPr marL="0" marR="0" lvl="0" indent="0" algn="r" rtl="1">
              <a:lnSpc>
                <a:spcPct val="100000"/>
              </a:lnSpc>
              <a:spcBef>
                <a:spcPts val="0"/>
              </a:spcBef>
              <a:spcAft>
                <a:spcPts val="0"/>
              </a:spcAft>
              <a:buClr>
                <a:srgbClr val="000000"/>
              </a:buClr>
              <a:buSzPts val="1100"/>
              <a:buFont typeface="Arial"/>
              <a:buNone/>
            </a:pPr>
            <a:r>
              <a:rPr lang="x-none"/>
              <a:t>מומלץ לשלב אלמנטים חווייתיים כגון משחק מסכם</a:t>
            </a:r>
            <a:r>
              <a:rPr lang="he-IL" dirty="0"/>
              <a:t>, </a:t>
            </a:r>
            <a:r>
              <a:rPr lang="x-none"/>
              <a:t>חידה</a:t>
            </a:r>
            <a:r>
              <a:rPr lang="he-IL" dirty="0"/>
              <a:t>, </a:t>
            </a:r>
            <a:r>
              <a:rPr lang="x-none"/>
              <a:t>טיפ מיוחד להמשך הלמידה ועוד</a:t>
            </a:r>
            <a:r>
              <a:rPr lang="he-IL" dirty="0"/>
              <a:t>.</a:t>
            </a:r>
            <a:endParaRPr dirty="0"/>
          </a:p>
        </p:txBody>
      </p:sp>
      <p:sp>
        <p:nvSpPr>
          <p:cNvPr id="332" name="Google Shape;33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15</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r" rtl="1">
              <a:lnSpc>
                <a:spcPct val="115000"/>
              </a:lnSpc>
              <a:spcBef>
                <a:spcPts val="0"/>
              </a:spcBef>
              <a:spcAft>
                <a:spcPts val="0"/>
              </a:spcAft>
              <a:buClr>
                <a:schemeClr val="dk1"/>
              </a:buClr>
              <a:buSzPts val="1100"/>
              <a:buFont typeface="Arial"/>
              <a:buNone/>
            </a:pPr>
            <a:endParaRPr b="1" dirty="0"/>
          </a:p>
          <a:p>
            <a:pPr marL="0" lvl="0" indent="0" algn="r" rtl="1">
              <a:spcBef>
                <a:spcPts val="0"/>
              </a:spcBef>
              <a:spcAft>
                <a:spcPts val="0"/>
              </a:spcAft>
              <a:buClr>
                <a:schemeClr val="dk1"/>
              </a:buClr>
              <a:buSzPts val="1200"/>
              <a:buFont typeface="Arial"/>
              <a:buNone/>
            </a:pPr>
            <a:r>
              <a:rPr lang="he-IL" b="1" dirty="0"/>
              <a:t>ניסוח</a:t>
            </a:r>
            <a:r>
              <a:rPr lang="he-IL" b="1" baseline="0" dirty="0"/>
              <a:t> מקוצר של המשימה עשוי להיות טוב יותר. </a:t>
            </a:r>
            <a:endParaRPr dirty="0"/>
          </a:p>
          <a:p>
            <a:pPr marL="0" lvl="0" indent="0" algn="r" rtl="1">
              <a:lnSpc>
                <a:spcPct val="115000"/>
              </a:lnSpc>
              <a:spcBef>
                <a:spcPts val="1200"/>
              </a:spcBef>
              <a:spcAft>
                <a:spcPts val="0"/>
              </a:spcAft>
              <a:buClr>
                <a:schemeClr val="dk1"/>
              </a:buClr>
              <a:buSzPts val="1100"/>
              <a:buFont typeface="Arial"/>
              <a:buNone/>
            </a:pPr>
            <a:endParaRPr b="1" dirty="0"/>
          </a:p>
          <a:p>
            <a:pPr marL="0" lvl="0" indent="0" algn="r" rtl="1">
              <a:lnSpc>
                <a:spcPct val="115000"/>
              </a:lnSpc>
              <a:spcBef>
                <a:spcPts val="1200"/>
              </a:spcBef>
              <a:spcAft>
                <a:spcPts val="0"/>
              </a:spcAft>
              <a:buClr>
                <a:schemeClr val="dk1"/>
              </a:buClr>
              <a:buSzPts val="1100"/>
              <a:buFont typeface="Arial"/>
              <a:buNone/>
            </a:pPr>
            <a:r>
              <a:rPr lang="x-none"/>
              <a:t>המלצה לכיתות הנמוכות</a:t>
            </a:r>
            <a:r>
              <a:rPr lang="he-IL" dirty="0"/>
              <a:t>: </a:t>
            </a:r>
            <a:r>
              <a:rPr lang="x-none"/>
              <a:t>לשאול שאלות שמפעילות את התלמידים בסגנון הצגות ילדים/ערוץ הילדים</a:t>
            </a:r>
            <a:r>
              <a:rPr lang="he-IL" dirty="0"/>
              <a:t>, </a:t>
            </a:r>
            <a:r>
              <a:rPr lang="x-none"/>
              <a:t>כמו למשל</a:t>
            </a:r>
            <a:r>
              <a:rPr lang="he-IL" dirty="0"/>
              <a:t>:</a:t>
            </a:r>
          </a:p>
          <a:p>
            <a:pPr marL="0" lvl="0" indent="0" algn="r" rtl="1">
              <a:lnSpc>
                <a:spcPct val="115000"/>
              </a:lnSpc>
              <a:spcBef>
                <a:spcPts val="1200"/>
              </a:spcBef>
              <a:spcAft>
                <a:spcPts val="0"/>
              </a:spcAft>
              <a:buClr>
                <a:schemeClr val="dk1"/>
              </a:buClr>
              <a:buSzPts val="1100"/>
              <a:buFont typeface="Arial"/>
              <a:buNone/>
            </a:pPr>
            <a:r>
              <a:rPr lang="he-IL" dirty="0"/>
              <a:t>"</a:t>
            </a:r>
            <a:r>
              <a:rPr lang="x-none"/>
              <a:t>איפה נמצא הכרטיס השני</a:t>
            </a:r>
            <a:r>
              <a:rPr lang="he-IL" dirty="0"/>
              <a:t>?</a:t>
            </a:r>
            <a:r>
              <a:rPr lang="he-IL" baseline="0" dirty="0"/>
              <a:t> </a:t>
            </a:r>
            <a:r>
              <a:rPr lang="he-IL" baseline="0" dirty="0" err="1"/>
              <a:t>אנ</a:t>
            </a:r>
            <a:r>
              <a:rPr lang="x-none"/>
              <a:t>י לא זוכר</a:t>
            </a:r>
            <a:r>
              <a:rPr lang="he-IL" dirty="0"/>
              <a:t>...</a:t>
            </a:r>
            <a:r>
              <a:rPr lang="x-none"/>
              <a:t> אתם יודעים איפה הוא</a:t>
            </a:r>
            <a:r>
              <a:rPr lang="he-IL" dirty="0"/>
              <a:t>?"</a:t>
            </a:r>
          </a:p>
          <a:p>
            <a:pPr marL="0" lvl="0" indent="0" algn="r" rtl="1">
              <a:lnSpc>
                <a:spcPct val="115000"/>
              </a:lnSpc>
              <a:spcBef>
                <a:spcPts val="1200"/>
              </a:spcBef>
              <a:spcAft>
                <a:spcPts val="0"/>
              </a:spcAft>
              <a:buClr>
                <a:schemeClr val="dk1"/>
              </a:buClr>
              <a:buSzPts val="1100"/>
              <a:buFont typeface="Arial"/>
              <a:buNone/>
            </a:pPr>
            <a:r>
              <a:rPr lang="x-none"/>
              <a:t>דוגמאות:</a:t>
            </a:r>
            <a:br>
              <a:rPr lang="x-none"/>
            </a:br>
            <a:r>
              <a:rPr lang="x-none" u="sng">
                <a:solidFill>
                  <a:schemeClr val="hlink"/>
                </a:solidFill>
                <a:hlinkClick r:id="rId3"/>
              </a:rPr>
              <a:t>https://www.youtube.com/watch?v=sGfdE0es80w</a:t>
            </a:r>
            <a:r>
              <a:rPr lang="x-none"/>
              <a:t> תוכנית בישול לילדים</a:t>
            </a:r>
            <a:r>
              <a:rPr lang="he-IL" dirty="0"/>
              <a:t>. </a:t>
            </a:r>
            <a:r>
              <a:rPr lang="x-none"/>
              <a:t>מדברים עם הילדים לאורך השיעור ושואלים אותם שאלות.</a:t>
            </a:r>
            <a:endParaRPr dirty="0"/>
          </a:p>
          <a:p>
            <a:pPr marL="0" lvl="0" indent="0" algn="r" rtl="1">
              <a:lnSpc>
                <a:spcPct val="115000"/>
              </a:lnSpc>
              <a:spcBef>
                <a:spcPts val="1200"/>
              </a:spcBef>
              <a:spcAft>
                <a:spcPts val="0"/>
              </a:spcAft>
              <a:buClr>
                <a:schemeClr val="dk1"/>
              </a:buClr>
              <a:buSzPts val="1100"/>
              <a:buFont typeface="Arial"/>
              <a:buNone/>
            </a:pPr>
            <a:r>
              <a:rPr lang="x-none"/>
              <a:t>art attack : </a:t>
            </a:r>
            <a:r>
              <a:rPr lang="x-none" u="sng">
                <a:solidFill>
                  <a:schemeClr val="hlink"/>
                </a:solidFill>
                <a:hlinkClick r:id="rId4"/>
              </a:rPr>
              <a:t>https://www.youtube.com/watch?v=QX013_tz4rM</a:t>
            </a:r>
            <a:endParaRPr dirty="0"/>
          </a:p>
          <a:p>
            <a:pPr marL="0" lvl="0" indent="0" algn="l" rtl="0">
              <a:lnSpc>
                <a:spcPct val="115000"/>
              </a:lnSpc>
              <a:spcBef>
                <a:spcPts val="1200"/>
              </a:spcBef>
              <a:spcAft>
                <a:spcPts val="0"/>
              </a:spcAft>
              <a:buClr>
                <a:schemeClr val="dk1"/>
              </a:buClr>
              <a:buSzPts val="1200"/>
              <a:buFont typeface="Calibri"/>
              <a:buNone/>
            </a:pPr>
            <a:endParaRPr dirty="0"/>
          </a:p>
          <a:p>
            <a:pPr marL="0" lvl="0" indent="0" algn="l" rtl="0">
              <a:spcBef>
                <a:spcPts val="0"/>
              </a:spcBef>
              <a:spcAft>
                <a:spcPts val="0"/>
              </a:spcAft>
              <a:buNone/>
            </a:pPr>
            <a:endParaRPr dirty="0"/>
          </a:p>
        </p:txBody>
      </p:sp>
      <p:sp>
        <p:nvSpPr>
          <p:cNvPr id="316" name="Google Shape;31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16</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כותרת ראשית">
  <p:cSld name="כותרת ראשית">
    <p:spTree>
      <p:nvGrpSpPr>
        <p:cNvPr id="1" name="Shape 15"/>
        <p:cNvGrpSpPr/>
        <p:nvPr/>
      </p:nvGrpSpPr>
      <p:grpSpPr>
        <a:xfrm>
          <a:off x="0" y="0"/>
          <a:ext cx="0" cy="0"/>
          <a:chOff x="0" y="0"/>
          <a:chExt cx="0" cy="0"/>
        </a:xfrm>
      </p:grpSpPr>
      <p:pic>
        <p:nvPicPr>
          <p:cNvPr id="16" name="Google Shape;16;p26"/>
          <p:cNvPicPr preferRelativeResize="0"/>
          <p:nvPr/>
        </p:nvPicPr>
        <p:blipFill rotWithShape="1">
          <a:blip r:embed="rId2">
            <a:alphaModFix amt="54000"/>
          </a:blip>
          <a:srcRect/>
          <a:stretch/>
        </p:blipFill>
        <p:spPr>
          <a:xfrm>
            <a:off x="-7354566" y="2026507"/>
            <a:ext cx="5045676" cy="5028913"/>
          </a:xfrm>
          <a:prstGeom prst="rect">
            <a:avLst/>
          </a:prstGeom>
          <a:noFill/>
          <a:ln>
            <a:noFill/>
          </a:ln>
        </p:spPr>
      </p:pic>
      <p:pic>
        <p:nvPicPr>
          <p:cNvPr id="17" name="Google Shape;17;p26"/>
          <p:cNvPicPr preferRelativeResize="0"/>
          <p:nvPr/>
        </p:nvPicPr>
        <p:blipFill rotWithShape="1">
          <a:blip r:embed="rId2">
            <a:alphaModFix amt="54000"/>
          </a:blip>
          <a:srcRect/>
          <a:stretch/>
        </p:blipFill>
        <p:spPr>
          <a:xfrm>
            <a:off x="12947248" y="-3969273"/>
            <a:ext cx="5045676" cy="5028913"/>
          </a:xfrm>
          <a:prstGeom prst="rect">
            <a:avLst/>
          </a:prstGeom>
          <a:noFill/>
          <a:ln>
            <a:noFill/>
          </a:ln>
        </p:spPr>
      </p:pic>
      <p:pic>
        <p:nvPicPr>
          <p:cNvPr id="18" name="Google Shape;18;p26"/>
          <p:cNvPicPr preferRelativeResize="0"/>
          <p:nvPr/>
        </p:nvPicPr>
        <p:blipFill rotWithShape="1">
          <a:blip r:embed="rId3">
            <a:alphaModFix/>
          </a:blip>
          <a:srcRect/>
          <a:stretch/>
        </p:blipFill>
        <p:spPr>
          <a:xfrm>
            <a:off x="0" y="-12700"/>
            <a:ext cx="12192000" cy="6858000"/>
          </a:xfrm>
          <a:prstGeom prst="rect">
            <a:avLst/>
          </a:prstGeom>
          <a:noFill/>
          <a:ln>
            <a:noFill/>
          </a:ln>
        </p:spPr>
      </p:pic>
      <p:sp>
        <p:nvSpPr>
          <p:cNvPr id="19" name="Google Shape;19;p26"/>
          <p:cNvSpPr/>
          <p:nvPr/>
        </p:nvSpPr>
        <p:spPr>
          <a:xfrm>
            <a:off x="2090531" y="2902421"/>
            <a:ext cx="8636822" cy="12179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 name="Google Shape;20;p26"/>
          <p:cNvSpPr/>
          <p:nvPr/>
        </p:nvSpPr>
        <p:spPr>
          <a:xfrm>
            <a:off x="5098472" y="1831503"/>
            <a:ext cx="5884533" cy="107091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21" name="Google Shape;21;p26"/>
          <p:cNvCxnSpPr/>
          <p:nvPr/>
        </p:nvCxnSpPr>
        <p:spPr>
          <a:xfrm>
            <a:off x="7156173" y="1639956"/>
            <a:ext cx="4005469" cy="0"/>
          </a:xfrm>
          <a:prstGeom prst="straightConnector1">
            <a:avLst/>
          </a:prstGeom>
          <a:noFill/>
          <a:ln w="38100" cap="flat" cmpd="sng">
            <a:solidFill>
              <a:srgbClr val="FFC000"/>
            </a:solidFill>
            <a:prstDash val="solid"/>
            <a:miter lim="800000"/>
            <a:headEnd type="none" w="sm" len="sm"/>
            <a:tailEnd type="none" w="sm" len="sm"/>
          </a:ln>
        </p:spPr>
      </p:cxnSp>
      <p:sp>
        <p:nvSpPr>
          <p:cNvPr id="22" name="Google Shape;22;p26"/>
          <p:cNvSpPr/>
          <p:nvPr/>
        </p:nvSpPr>
        <p:spPr>
          <a:xfrm rot="-5400000">
            <a:off x="10880058" y="2083803"/>
            <a:ext cx="205896" cy="20589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23" name="Google Shape;23;p26"/>
          <p:cNvCxnSpPr/>
          <p:nvPr/>
        </p:nvCxnSpPr>
        <p:spPr>
          <a:xfrm>
            <a:off x="2090531" y="4989650"/>
            <a:ext cx="5065642" cy="0"/>
          </a:xfrm>
          <a:prstGeom prst="straightConnector1">
            <a:avLst/>
          </a:prstGeom>
          <a:noFill/>
          <a:ln w="38100" cap="flat" cmpd="sng">
            <a:solidFill>
              <a:srgbClr val="FFC000"/>
            </a:solidFill>
            <a:prstDash val="solid"/>
            <a:miter lim="800000"/>
            <a:headEnd type="none" w="sm" len="sm"/>
            <a:tailEnd type="none" w="sm" len="sm"/>
          </a:ln>
        </p:spPr>
      </p:cxnSp>
      <p:sp>
        <p:nvSpPr>
          <p:cNvPr id="24" name="Google Shape;24;p26"/>
          <p:cNvSpPr txBox="1">
            <a:spLocks noGrp="1"/>
          </p:cNvSpPr>
          <p:nvPr>
            <p:ph type="body" idx="1"/>
          </p:nvPr>
        </p:nvSpPr>
        <p:spPr>
          <a:xfrm>
            <a:off x="2565199" y="3025258"/>
            <a:ext cx="7816850" cy="1067468"/>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800"/>
              </a:spcBef>
              <a:spcAft>
                <a:spcPts val="0"/>
              </a:spcAft>
              <a:buClr>
                <a:schemeClr val="lt1"/>
              </a:buClr>
              <a:buSzPts val="6000"/>
              <a:buNone/>
              <a:defRPr sz="6000">
                <a:solidFill>
                  <a:schemeClr val="lt1"/>
                </a:solidFill>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5" name="Google Shape;25;p26"/>
          <p:cNvGrpSpPr/>
          <p:nvPr/>
        </p:nvGrpSpPr>
        <p:grpSpPr>
          <a:xfrm>
            <a:off x="-110840" y="110839"/>
            <a:ext cx="1530097" cy="1525930"/>
            <a:chOff x="8374611" y="4283110"/>
            <a:chExt cx="2300578" cy="2294314"/>
          </a:xfrm>
        </p:grpSpPr>
        <p:pic>
          <p:nvPicPr>
            <p:cNvPr id="26" name="Google Shape;26;p26"/>
            <p:cNvPicPr preferRelativeResize="0"/>
            <p:nvPr/>
          </p:nvPicPr>
          <p:blipFill rotWithShape="1">
            <a:blip r:embed="rId4">
              <a:alphaModFix/>
            </a:blip>
            <a:srcRect l="62938"/>
            <a:stretch/>
          </p:blipFill>
          <p:spPr>
            <a:xfrm>
              <a:off x="8873684" y="4283110"/>
              <a:ext cx="1227785" cy="1519621"/>
            </a:xfrm>
            <a:prstGeom prst="rect">
              <a:avLst/>
            </a:prstGeom>
            <a:noFill/>
            <a:ln>
              <a:noFill/>
            </a:ln>
          </p:spPr>
        </p:pic>
        <p:sp>
          <p:nvSpPr>
            <p:cNvPr id="27" name="Google Shape;27;p26"/>
            <p:cNvSpPr/>
            <p:nvPr/>
          </p:nvSpPr>
          <p:spPr>
            <a:xfrm>
              <a:off x="8374611" y="5883287"/>
              <a:ext cx="2300578" cy="69413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x-none" sz="1200" b="0" i="0" u="none" strike="noStrike" cap="none">
                  <a:solidFill>
                    <a:schemeClr val="lt1"/>
                  </a:solidFill>
                  <a:latin typeface="Arial"/>
                  <a:ea typeface="Arial"/>
                  <a:cs typeface="Arial"/>
                  <a:sym typeface="Arial"/>
                </a:rPr>
                <a:t>מדינת ישראל</a:t>
              </a:r>
              <a:endParaRPr/>
            </a:p>
            <a:p>
              <a:pPr marL="0" marR="0" lvl="0" indent="0" algn="ctr" rtl="0">
                <a:spcBef>
                  <a:spcPts val="0"/>
                </a:spcBef>
                <a:spcAft>
                  <a:spcPts val="0"/>
                </a:spcAft>
                <a:buNone/>
              </a:pPr>
              <a:r>
                <a:rPr lang="x-none" sz="1200" b="0" i="0" u="none" strike="noStrike" cap="none">
                  <a:solidFill>
                    <a:schemeClr val="lt1"/>
                  </a:solidFill>
                  <a:latin typeface="Arial"/>
                  <a:ea typeface="Arial"/>
                  <a:cs typeface="Arial"/>
                  <a:sym typeface="Arial"/>
                </a:rPr>
                <a:t>משרד החינוך</a:t>
              </a:r>
              <a:endParaRPr/>
            </a:p>
          </p:txBody>
        </p:sp>
      </p:grpSp>
      <p:pic>
        <p:nvPicPr>
          <p:cNvPr id="28" name="Google Shape;28;p26"/>
          <p:cNvPicPr preferRelativeResize="0"/>
          <p:nvPr/>
        </p:nvPicPr>
        <p:blipFill rotWithShape="1">
          <a:blip r:embed="rId5">
            <a:alphaModFix/>
          </a:blip>
          <a:srcRect/>
          <a:stretch/>
        </p:blipFill>
        <p:spPr>
          <a:xfrm>
            <a:off x="3332187" y="886221"/>
            <a:ext cx="9150178" cy="2791691"/>
          </a:xfrm>
          <a:prstGeom prst="rect">
            <a:avLst/>
          </a:prstGeom>
          <a:noFill/>
          <a:ln>
            <a:noFill/>
          </a:ln>
        </p:spPr>
      </p:pic>
      <p:sp>
        <p:nvSpPr>
          <p:cNvPr id="29" name="Google Shape;29;p26"/>
          <p:cNvSpPr txBox="1">
            <a:spLocks noGrp="1"/>
          </p:cNvSpPr>
          <p:nvPr>
            <p:ph type="body" idx="2"/>
          </p:nvPr>
        </p:nvSpPr>
        <p:spPr>
          <a:xfrm>
            <a:off x="2030833" y="4419771"/>
            <a:ext cx="6411268" cy="649357"/>
          </a:xfrm>
          <a:prstGeom prst="rect">
            <a:avLst/>
          </a:prstGeom>
          <a:noFill/>
          <a:ln>
            <a:noFill/>
          </a:ln>
        </p:spPr>
        <p:txBody>
          <a:bodyPr spcFirstLastPara="1" wrap="square" lIns="91425" tIns="45700" rIns="91425" bIns="45700" anchor="t" anchorCtr="0">
            <a:normAutofit/>
          </a:bodyPr>
          <a:lstStyle>
            <a:lvl1pPr marL="457200" lvl="0" indent="-228600" algn="l" rtl="1">
              <a:lnSpc>
                <a:spcPct val="90000"/>
              </a:lnSpc>
              <a:spcBef>
                <a:spcPts val="800"/>
              </a:spcBef>
              <a:spcAft>
                <a:spcPts val="0"/>
              </a:spcAft>
              <a:buClr>
                <a:schemeClr val="lt1"/>
              </a:buClr>
              <a:buSzPts val="3200"/>
              <a:buNone/>
              <a:defRPr sz="3200" b="0" i="0">
                <a:solidFill>
                  <a:schemeClr val="lt1"/>
                </a:solidFill>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6"/>
          <p:cNvSpPr txBox="1">
            <a:spLocks noGrp="1"/>
          </p:cNvSpPr>
          <p:nvPr>
            <p:ph type="body" idx="3"/>
          </p:nvPr>
        </p:nvSpPr>
        <p:spPr>
          <a:xfrm>
            <a:off x="416891" y="6148563"/>
            <a:ext cx="5099050" cy="560533"/>
          </a:xfrm>
          <a:prstGeom prst="rect">
            <a:avLst/>
          </a:prstGeom>
          <a:noFill/>
          <a:ln>
            <a:noFill/>
          </a:ln>
        </p:spPr>
        <p:txBody>
          <a:bodyPr spcFirstLastPara="1" wrap="square" lIns="91425" tIns="45700" rIns="91425" bIns="45700" anchor="t" anchorCtr="0">
            <a:normAutofit/>
          </a:bodyPr>
          <a:lstStyle>
            <a:lvl1pPr marL="457200" lvl="0" indent="-228600" algn="l" rtl="1">
              <a:lnSpc>
                <a:spcPct val="90000"/>
              </a:lnSpc>
              <a:spcBef>
                <a:spcPts val="800"/>
              </a:spcBef>
              <a:spcAft>
                <a:spcPts val="0"/>
              </a:spcAft>
              <a:buClr>
                <a:schemeClr val="lt1"/>
              </a:buClr>
              <a:buSzPts val="2800"/>
              <a:buNone/>
              <a:defRPr>
                <a:solidFill>
                  <a:schemeClr val="lt1"/>
                </a:solidFill>
                <a:latin typeface="Calibri"/>
                <a:ea typeface="Calibri"/>
                <a:cs typeface="Calibri"/>
                <a:sym typeface="Calibri"/>
              </a:defRPr>
            </a:lvl1pPr>
            <a:lvl2pPr marL="914400" lvl="1" indent="-228600" algn="r" rtl="1">
              <a:lnSpc>
                <a:spcPct val="90000"/>
              </a:lnSpc>
              <a:spcBef>
                <a:spcPts val="800"/>
              </a:spcBef>
              <a:spcAft>
                <a:spcPts val="0"/>
              </a:spcAft>
              <a:buClr>
                <a:schemeClr val="dk1"/>
              </a:buClr>
              <a:buSzPts val="2400"/>
              <a:buNone/>
              <a:defRPr/>
            </a:lvl2pPr>
            <a:lvl3pPr marL="1371600" lvl="2" indent="-228600" algn="r" rtl="1">
              <a:lnSpc>
                <a:spcPct val="90000"/>
              </a:lnSpc>
              <a:spcBef>
                <a:spcPts val="500"/>
              </a:spcBef>
              <a:spcAft>
                <a:spcPts val="0"/>
              </a:spcAft>
              <a:buClr>
                <a:schemeClr val="dk1"/>
              </a:buClr>
              <a:buSzPts val="2000"/>
              <a:buNone/>
              <a:defRPr/>
            </a:lvl3pPr>
            <a:lvl4pPr marL="1828800" lvl="3" indent="-228600" algn="r" rtl="1">
              <a:lnSpc>
                <a:spcPct val="90000"/>
              </a:lnSpc>
              <a:spcBef>
                <a:spcPts val="500"/>
              </a:spcBef>
              <a:spcAft>
                <a:spcPts val="0"/>
              </a:spcAft>
              <a:buClr>
                <a:schemeClr val="dk1"/>
              </a:buClr>
              <a:buSzPts val="1800"/>
              <a:buNone/>
              <a:defRPr/>
            </a:lvl4pPr>
            <a:lvl5pPr marL="2286000" lvl="4" indent="-228600" algn="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מה נלמד היום" type="obj">
  <p:cSld name="OBJECT">
    <p:spTree>
      <p:nvGrpSpPr>
        <p:cNvPr id="1" name="Shape 31"/>
        <p:cNvGrpSpPr/>
        <p:nvPr/>
      </p:nvGrpSpPr>
      <p:grpSpPr>
        <a:xfrm>
          <a:off x="0" y="0"/>
          <a:ext cx="0" cy="0"/>
          <a:chOff x="0" y="0"/>
          <a:chExt cx="0" cy="0"/>
        </a:xfrm>
      </p:grpSpPr>
      <p:sp>
        <p:nvSpPr>
          <p:cNvPr id="32" name="Google Shape;32;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80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800"/>
              </a:spcBef>
              <a:spcAft>
                <a:spcPts val="0"/>
              </a:spcAft>
              <a:buClr>
                <a:schemeClr val="accent2"/>
              </a:buClr>
              <a:buSzPts val="2800"/>
              <a:buNone/>
              <a:defRPr>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4" name="Google Shape;34;p27"/>
          <p:cNvGrpSpPr/>
          <p:nvPr/>
        </p:nvGrpSpPr>
        <p:grpSpPr>
          <a:xfrm>
            <a:off x="358720" y="6187719"/>
            <a:ext cx="3913243" cy="506326"/>
            <a:chOff x="358720" y="6187719"/>
            <a:chExt cx="3913243" cy="506326"/>
          </a:xfrm>
        </p:grpSpPr>
        <p:cxnSp>
          <p:nvCxnSpPr>
            <p:cNvPr id="35" name="Google Shape;35;p27"/>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36" name="Google Shape;36;p27"/>
            <p:cNvSpPr/>
            <p:nvPr/>
          </p:nvSpPr>
          <p:spPr>
            <a:xfrm rot="-5400000">
              <a:off x="358720" y="6187719"/>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 name="Google Shape;37;p27"/>
            <p:cNvSpPr/>
            <p:nvPr/>
          </p:nvSpPr>
          <p:spPr>
            <a:xfrm>
              <a:off x="781297" y="635713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38" name="Google Shape;38;p27"/>
          <p:cNvGrpSpPr/>
          <p:nvPr/>
        </p:nvGrpSpPr>
        <p:grpSpPr>
          <a:xfrm rot="10800000">
            <a:off x="8177063" y="106239"/>
            <a:ext cx="3913243" cy="506326"/>
            <a:chOff x="358720" y="6187719"/>
            <a:chExt cx="3913243" cy="506326"/>
          </a:xfrm>
        </p:grpSpPr>
        <p:cxnSp>
          <p:nvCxnSpPr>
            <p:cNvPr id="39" name="Google Shape;39;p27"/>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40" name="Google Shape;40;p27"/>
            <p:cNvSpPr/>
            <p:nvPr/>
          </p:nvSpPr>
          <p:spPr>
            <a:xfrm rot="-5400000">
              <a:off x="358720" y="6187719"/>
              <a:ext cx="506326" cy="50632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1" name="Google Shape;41;p27"/>
            <p:cNvSpPr/>
            <p:nvPr/>
          </p:nvSpPr>
          <p:spPr>
            <a:xfrm>
              <a:off x="781297" y="6357132"/>
              <a:ext cx="167498" cy="16749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מה להביא לשיעור?">
  <p:cSld name="מה להביא לשיעור?">
    <p:spTree>
      <p:nvGrpSpPr>
        <p:cNvPr id="1" name="Shape 42"/>
        <p:cNvGrpSpPr/>
        <p:nvPr/>
      </p:nvGrpSpPr>
      <p:grpSpPr>
        <a:xfrm>
          <a:off x="0" y="0"/>
          <a:ext cx="0" cy="0"/>
          <a:chOff x="0" y="0"/>
          <a:chExt cx="0" cy="0"/>
        </a:xfrm>
      </p:grpSpPr>
      <p:sp>
        <p:nvSpPr>
          <p:cNvPr id="43" name="Google Shape;43;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80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8"/>
          <p:cNvSpPr txBox="1">
            <a:spLocks noGrp="1"/>
          </p:cNvSpPr>
          <p:nvPr>
            <p:ph type="body" idx="1"/>
          </p:nvPr>
        </p:nvSpPr>
        <p:spPr>
          <a:xfrm>
            <a:off x="839788" y="1741679"/>
            <a:ext cx="5157787" cy="3684588"/>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800"/>
              </a:spcBef>
              <a:spcAft>
                <a:spcPts val="0"/>
              </a:spcAft>
              <a:buClr>
                <a:schemeClr val="accent2"/>
              </a:buClr>
              <a:buSzPts val="2600"/>
              <a:buNone/>
              <a:defRPr sz="2600">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28"/>
          <p:cNvSpPr txBox="1">
            <a:spLocks noGrp="1"/>
          </p:cNvSpPr>
          <p:nvPr>
            <p:ph type="body" idx="2"/>
          </p:nvPr>
        </p:nvSpPr>
        <p:spPr>
          <a:xfrm>
            <a:off x="6172200" y="1741679"/>
            <a:ext cx="5183188" cy="3684588"/>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800"/>
              </a:spcBef>
              <a:spcAft>
                <a:spcPts val="0"/>
              </a:spcAft>
              <a:buClr>
                <a:schemeClr val="accent2"/>
              </a:buClr>
              <a:buSzPts val="2600"/>
              <a:buNone/>
              <a:defRPr sz="2600">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46" name="Google Shape;46;p28"/>
          <p:cNvGrpSpPr/>
          <p:nvPr/>
        </p:nvGrpSpPr>
        <p:grpSpPr>
          <a:xfrm>
            <a:off x="902624" y="181572"/>
            <a:ext cx="11022154" cy="506326"/>
            <a:chOff x="865046" y="356936"/>
            <a:chExt cx="11022154" cy="506326"/>
          </a:xfrm>
        </p:grpSpPr>
        <p:cxnSp>
          <p:nvCxnSpPr>
            <p:cNvPr id="47" name="Google Shape;47;p28"/>
            <p:cNvCxnSpPr/>
            <p:nvPr/>
          </p:nvCxnSpPr>
          <p:spPr>
            <a:xfrm>
              <a:off x="865046" y="573247"/>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48" name="Google Shape;48;p28"/>
            <p:cNvSpPr/>
            <p:nvPr/>
          </p:nvSpPr>
          <p:spPr>
            <a:xfrm rot="-5400000">
              <a:off x="11380874" y="356936"/>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9" name="Google Shape;49;p28"/>
          <p:cNvSpPr/>
          <p:nvPr/>
        </p:nvSpPr>
        <p:spPr>
          <a:xfrm rot="10800000">
            <a:off x="11819101" y="314134"/>
            <a:ext cx="211354" cy="21135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הקניית ידע">
  <p:cSld name="הקניית ידע">
    <p:spTree>
      <p:nvGrpSpPr>
        <p:cNvPr id="1" name="Shape 50"/>
        <p:cNvGrpSpPr/>
        <p:nvPr/>
      </p:nvGrpSpPr>
      <p:grpSpPr>
        <a:xfrm>
          <a:off x="0" y="0"/>
          <a:ext cx="0" cy="0"/>
          <a:chOff x="0" y="0"/>
          <a:chExt cx="0" cy="0"/>
        </a:xfrm>
      </p:grpSpPr>
      <p:pic>
        <p:nvPicPr>
          <p:cNvPr id="51" name="Google Shape;51;p29"/>
          <p:cNvPicPr preferRelativeResize="0"/>
          <p:nvPr/>
        </p:nvPicPr>
        <p:blipFill rotWithShape="1">
          <a:blip r:embed="rId2">
            <a:alphaModFix/>
          </a:blip>
          <a:srcRect t="12244" b="63870"/>
          <a:stretch/>
        </p:blipFill>
        <p:spPr>
          <a:xfrm>
            <a:off x="0" y="0"/>
            <a:ext cx="12192000" cy="1638096"/>
          </a:xfrm>
          <a:prstGeom prst="rect">
            <a:avLst/>
          </a:prstGeom>
          <a:noFill/>
          <a:ln>
            <a:noFill/>
          </a:ln>
        </p:spPr>
      </p:pic>
      <p:grpSp>
        <p:nvGrpSpPr>
          <p:cNvPr id="52" name="Google Shape;52;p29"/>
          <p:cNvGrpSpPr/>
          <p:nvPr/>
        </p:nvGrpSpPr>
        <p:grpSpPr>
          <a:xfrm>
            <a:off x="358720" y="6187719"/>
            <a:ext cx="3913243" cy="506326"/>
            <a:chOff x="358720" y="6187719"/>
            <a:chExt cx="3913243" cy="506326"/>
          </a:xfrm>
        </p:grpSpPr>
        <p:cxnSp>
          <p:nvCxnSpPr>
            <p:cNvPr id="53" name="Google Shape;53;p29"/>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54" name="Google Shape;54;p29"/>
            <p:cNvSpPr/>
            <p:nvPr/>
          </p:nvSpPr>
          <p:spPr>
            <a:xfrm rot="-5400000">
              <a:off x="358720" y="6187719"/>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5" name="Google Shape;55;p29"/>
            <p:cNvSpPr/>
            <p:nvPr/>
          </p:nvSpPr>
          <p:spPr>
            <a:xfrm>
              <a:off x="781297" y="635713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56" name="Google Shape;56;p29"/>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rmAutofit/>
          </a:bodyPr>
          <a:lstStyle>
            <a:lvl1pPr lvl="0" algn="r" rtl="1">
              <a:lnSpc>
                <a:spcPct val="90000"/>
              </a:lnSpc>
              <a:spcBef>
                <a:spcPts val="800"/>
              </a:spcBef>
              <a:spcAft>
                <a:spcPts val="0"/>
              </a:spcAft>
              <a:buClr>
                <a:schemeClr val="lt1"/>
              </a:buClr>
              <a:buSzPts val="44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29"/>
          <p:cNvSpPr txBox="1">
            <a:spLocks noGrp="1"/>
          </p:cNvSpPr>
          <p:nvPr>
            <p:ph type="body" idx="1"/>
          </p:nvPr>
        </p:nvSpPr>
        <p:spPr>
          <a:xfrm>
            <a:off x="1671638" y="1928813"/>
            <a:ext cx="9572625" cy="3844925"/>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800"/>
              </a:spcBef>
              <a:spcAft>
                <a:spcPts val="0"/>
              </a:spcAft>
              <a:buClr>
                <a:schemeClr val="dk1"/>
              </a:buClr>
              <a:buSzPts val="3600"/>
              <a:buNone/>
              <a:defRPr sz="3600">
                <a:latin typeface="Calibri"/>
                <a:ea typeface="Calibri"/>
                <a:cs typeface="Calibri"/>
                <a:sym typeface="Calibri"/>
              </a:defRPr>
            </a:lvl1pPr>
            <a:lvl2pPr marL="914400" lvl="1" indent="-228600" algn="ctr" rtl="1">
              <a:lnSpc>
                <a:spcPct val="90000"/>
              </a:lnSpc>
              <a:spcBef>
                <a:spcPts val="800"/>
              </a:spcBef>
              <a:spcAft>
                <a:spcPts val="0"/>
              </a:spcAft>
              <a:buClr>
                <a:schemeClr val="dk1"/>
              </a:buClr>
              <a:buSzPts val="2400"/>
              <a:buNone/>
              <a:defRPr/>
            </a:lvl2pPr>
            <a:lvl3pPr marL="1371600" lvl="2" indent="-228600" algn="ctr" rtl="1">
              <a:lnSpc>
                <a:spcPct val="90000"/>
              </a:lnSpc>
              <a:spcBef>
                <a:spcPts val="500"/>
              </a:spcBef>
              <a:spcAft>
                <a:spcPts val="0"/>
              </a:spcAft>
              <a:buClr>
                <a:schemeClr val="dk1"/>
              </a:buClr>
              <a:buSzPts val="2000"/>
              <a:buNone/>
              <a:defRPr/>
            </a:lvl3pPr>
            <a:lvl4pPr marL="1828800" lvl="3" indent="-228600" algn="ctr" rtl="1">
              <a:lnSpc>
                <a:spcPct val="90000"/>
              </a:lnSpc>
              <a:spcBef>
                <a:spcPts val="500"/>
              </a:spcBef>
              <a:spcAft>
                <a:spcPts val="0"/>
              </a:spcAft>
              <a:buClr>
                <a:schemeClr val="dk1"/>
              </a:buClr>
              <a:buSzPts val="1800"/>
              <a:buNone/>
              <a:defRPr/>
            </a:lvl4pPr>
            <a:lvl5pPr marL="2286000" lvl="4" indent="-228600" algn="ct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29"/>
          <p:cNvSpPr/>
          <p:nvPr/>
        </p:nvSpPr>
        <p:spPr>
          <a:xfrm rot="-5400000">
            <a:off x="11332780" y="835199"/>
            <a:ext cx="176581" cy="176581"/>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כותרת ראשית">
  <p:cSld name="1_כותרת ראשית">
    <p:spTree>
      <p:nvGrpSpPr>
        <p:cNvPr id="1" name="Shape 79"/>
        <p:cNvGrpSpPr/>
        <p:nvPr/>
      </p:nvGrpSpPr>
      <p:grpSpPr>
        <a:xfrm>
          <a:off x="0" y="0"/>
          <a:ext cx="0" cy="0"/>
          <a:chOff x="0" y="0"/>
          <a:chExt cx="0" cy="0"/>
        </a:xfrm>
      </p:grpSpPr>
      <p:pic>
        <p:nvPicPr>
          <p:cNvPr id="80" name="Google Shape;80;p32"/>
          <p:cNvPicPr preferRelativeResize="0"/>
          <p:nvPr/>
        </p:nvPicPr>
        <p:blipFill rotWithShape="1">
          <a:blip r:embed="rId2">
            <a:alphaModFix amt="54000"/>
          </a:blip>
          <a:srcRect/>
          <a:stretch/>
        </p:blipFill>
        <p:spPr>
          <a:xfrm>
            <a:off x="-7354566" y="2026507"/>
            <a:ext cx="5045676" cy="5028913"/>
          </a:xfrm>
          <a:prstGeom prst="rect">
            <a:avLst/>
          </a:prstGeom>
          <a:noFill/>
          <a:ln>
            <a:noFill/>
          </a:ln>
        </p:spPr>
      </p:pic>
      <p:pic>
        <p:nvPicPr>
          <p:cNvPr id="81" name="Google Shape;81;p32"/>
          <p:cNvPicPr preferRelativeResize="0"/>
          <p:nvPr/>
        </p:nvPicPr>
        <p:blipFill rotWithShape="1">
          <a:blip r:embed="rId2">
            <a:alphaModFix amt="54000"/>
          </a:blip>
          <a:srcRect/>
          <a:stretch/>
        </p:blipFill>
        <p:spPr>
          <a:xfrm>
            <a:off x="12947248" y="-3969273"/>
            <a:ext cx="5045676" cy="5028913"/>
          </a:xfrm>
          <a:prstGeom prst="rect">
            <a:avLst/>
          </a:prstGeom>
          <a:noFill/>
          <a:ln>
            <a:noFill/>
          </a:ln>
        </p:spPr>
      </p:pic>
      <p:pic>
        <p:nvPicPr>
          <p:cNvPr id="82" name="Google Shape;82;p32"/>
          <p:cNvPicPr preferRelativeResize="0"/>
          <p:nvPr/>
        </p:nvPicPr>
        <p:blipFill rotWithShape="1">
          <a:blip r:embed="rId3">
            <a:alphaModFix/>
          </a:blip>
          <a:srcRect/>
          <a:stretch/>
        </p:blipFill>
        <p:spPr>
          <a:xfrm>
            <a:off x="0" y="0"/>
            <a:ext cx="12192000" cy="6858000"/>
          </a:xfrm>
          <a:prstGeom prst="rect">
            <a:avLst/>
          </a:prstGeom>
          <a:noFill/>
          <a:ln>
            <a:noFill/>
          </a:ln>
        </p:spPr>
      </p:pic>
      <p:cxnSp>
        <p:nvCxnSpPr>
          <p:cNvPr id="83" name="Google Shape;83;p32"/>
          <p:cNvCxnSpPr/>
          <p:nvPr/>
        </p:nvCxnSpPr>
        <p:spPr>
          <a:xfrm>
            <a:off x="7156173" y="1639956"/>
            <a:ext cx="4005469" cy="0"/>
          </a:xfrm>
          <a:prstGeom prst="straightConnector1">
            <a:avLst/>
          </a:prstGeom>
          <a:noFill/>
          <a:ln w="38100" cap="flat" cmpd="sng">
            <a:solidFill>
              <a:srgbClr val="FFC000"/>
            </a:solidFill>
            <a:prstDash val="solid"/>
            <a:miter lim="800000"/>
            <a:headEnd type="none" w="sm" len="sm"/>
            <a:tailEnd type="none" w="sm" len="sm"/>
          </a:ln>
        </p:spPr>
      </p:cxnSp>
      <p:sp>
        <p:nvSpPr>
          <p:cNvPr id="84" name="Google Shape;84;p32"/>
          <p:cNvSpPr/>
          <p:nvPr/>
        </p:nvSpPr>
        <p:spPr>
          <a:xfrm rot="-5400000">
            <a:off x="7721222" y="1537008"/>
            <a:ext cx="205896" cy="20589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85" name="Google Shape;85;p32"/>
          <p:cNvCxnSpPr/>
          <p:nvPr/>
        </p:nvCxnSpPr>
        <p:spPr>
          <a:xfrm>
            <a:off x="4093266" y="4984979"/>
            <a:ext cx="4005469" cy="0"/>
          </a:xfrm>
          <a:prstGeom prst="straightConnector1">
            <a:avLst/>
          </a:prstGeom>
          <a:noFill/>
          <a:ln w="38100" cap="flat" cmpd="sng">
            <a:solidFill>
              <a:srgbClr val="FFC000"/>
            </a:solidFill>
            <a:prstDash val="solid"/>
            <a:miter lim="800000"/>
            <a:headEnd type="none" w="sm" len="sm"/>
            <a:tailEnd type="none" w="sm" len="sm"/>
          </a:ln>
        </p:spPr>
      </p:cxnSp>
      <p:cxnSp>
        <p:nvCxnSpPr>
          <p:cNvPr id="86" name="Google Shape;86;p32"/>
          <p:cNvCxnSpPr/>
          <p:nvPr/>
        </p:nvCxnSpPr>
        <p:spPr>
          <a:xfrm>
            <a:off x="4093266" y="2035982"/>
            <a:ext cx="4005469" cy="0"/>
          </a:xfrm>
          <a:prstGeom prst="straightConnector1">
            <a:avLst/>
          </a:prstGeom>
          <a:noFill/>
          <a:ln w="38100" cap="flat" cmpd="sng">
            <a:solidFill>
              <a:srgbClr val="FFC000"/>
            </a:solidFill>
            <a:prstDash val="solid"/>
            <a:miter lim="800000"/>
            <a:headEnd type="none" w="sm" len="sm"/>
            <a:tailEnd type="none" w="sm" len="sm"/>
          </a:ln>
        </p:spPr>
      </p:cxnSp>
      <p:grpSp>
        <p:nvGrpSpPr>
          <p:cNvPr id="87" name="Google Shape;87;p32"/>
          <p:cNvGrpSpPr/>
          <p:nvPr/>
        </p:nvGrpSpPr>
        <p:grpSpPr>
          <a:xfrm>
            <a:off x="-110840" y="110839"/>
            <a:ext cx="1530097" cy="1525930"/>
            <a:chOff x="8374611" y="4283110"/>
            <a:chExt cx="2300578" cy="2294314"/>
          </a:xfrm>
        </p:grpSpPr>
        <p:pic>
          <p:nvPicPr>
            <p:cNvPr id="88" name="Google Shape;88;p32"/>
            <p:cNvPicPr preferRelativeResize="0"/>
            <p:nvPr/>
          </p:nvPicPr>
          <p:blipFill rotWithShape="1">
            <a:blip r:embed="rId4">
              <a:alphaModFix/>
            </a:blip>
            <a:srcRect l="62938"/>
            <a:stretch/>
          </p:blipFill>
          <p:spPr>
            <a:xfrm>
              <a:off x="8873684" y="4283110"/>
              <a:ext cx="1227785" cy="1519621"/>
            </a:xfrm>
            <a:prstGeom prst="rect">
              <a:avLst/>
            </a:prstGeom>
            <a:noFill/>
            <a:ln>
              <a:noFill/>
            </a:ln>
          </p:spPr>
        </p:pic>
        <p:sp>
          <p:nvSpPr>
            <p:cNvPr id="89" name="Google Shape;89;p32"/>
            <p:cNvSpPr/>
            <p:nvPr/>
          </p:nvSpPr>
          <p:spPr>
            <a:xfrm>
              <a:off x="8374611" y="5883287"/>
              <a:ext cx="2300578" cy="69413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x-none" sz="1200" b="0" i="0" u="none" strike="noStrike" cap="none">
                  <a:solidFill>
                    <a:schemeClr val="lt1"/>
                  </a:solidFill>
                  <a:latin typeface="Arial"/>
                  <a:ea typeface="Arial"/>
                  <a:cs typeface="Arial"/>
                  <a:sym typeface="Arial"/>
                </a:rPr>
                <a:t>מדינת ישראל</a:t>
              </a:r>
              <a:endParaRPr/>
            </a:p>
            <a:p>
              <a:pPr marL="0" marR="0" lvl="0" indent="0" algn="ctr" rtl="0">
                <a:spcBef>
                  <a:spcPts val="0"/>
                </a:spcBef>
                <a:spcAft>
                  <a:spcPts val="0"/>
                </a:spcAft>
                <a:buNone/>
              </a:pPr>
              <a:r>
                <a:rPr lang="x-none" sz="1200" b="0" i="0" u="none" strike="noStrike" cap="none">
                  <a:solidFill>
                    <a:schemeClr val="lt1"/>
                  </a:solidFill>
                  <a:latin typeface="Arial"/>
                  <a:ea typeface="Arial"/>
                  <a:cs typeface="Arial"/>
                  <a:sym typeface="Arial"/>
                </a:rPr>
                <a:t>משרד החינוך</a:t>
              </a:r>
              <a:endParaRPr/>
            </a:p>
          </p:txBody>
        </p:sp>
      </p:grpSp>
      <p:sp>
        <p:nvSpPr>
          <p:cNvPr id="90" name="Google Shape;90;p32"/>
          <p:cNvSpPr txBox="1"/>
          <p:nvPr/>
        </p:nvSpPr>
        <p:spPr>
          <a:xfrm>
            <a:off x="2210656" y="2447258"/>
            <a:ext cx="7770689" cy="1963485"/>
          </a:xfrm>
          <a:prstGeom prst="rect">
            <a:avLst/>
          </a:prstGeom>
          <a:solidFill>
            <a:schemeClr val="accent1"/>
          </a:solidFill>
          <a:ln>
            <a:noFill/>
          </a:ln>
        </p:spPr>
        <p:txBody>
          <a:bodyPr spcFirstLastPara="1" wrap="square" lIns="251975" tIns="251975" rIns="251975" bIns="251975" anchor="ctr" anchorCtr="0">
            <a:spAutoFit/>
          </a:bodyPr>
          <a:lstStyle/>
          <a:p>
            <a:pPr marL="0" marR="0" lvl="0" indent="0" algn="ctr" rtl="1">
              <a:lnSpc>
                <a:spcPct val="90909"/>
              </a:lnSpc>
              <a:spcBef>
                <a:spcPts val="0"/>
              </a:spcBef>
              <a:spcAft>
                <a:spcPts val="0"/>
              </a:spcAft>
              <a:buNone/>
            </a:pPr>
            <a:r>
              <a:rPr lang="x-none" sz="6600" b="0" i="0" u="none" strike="noStrike" cap="none">
                <a:solidFill>
                  <a:schemeClr val="lt1"/>
                </a:solidFill>
                <a:latin typeface="Calibri"/>
                <a:ea typeface="Calibri"/>
                <a:cs typeface="Calibri"/>
                <a:sym typeface="Calibri"/>
              </a:rPr>
              <a:t>תודה שצפיתם בשידור</a:t>
            </a:r>
            <a:endParaRPr/>
          </a:p>
          <a:p>
            <a:pPr marL="0" marR="0" lvl="0" indent="0" algn="ctr" rtl="1">
              <a:lnSpc>
                <a:spcPct val="187500"/>
              </a:lnSpc>
              <a:spcBef>
                <a:spcPts val="0"/>
              </a:spcBef>
              <a:spcAft>
                <a:spcPts val="0"/>
              </a:spcAft>
              <a:buNone/>
            </a:pPr>
            <a:r>
              <a:rPr lang="x-none" sz="3200" b="0" i="0" u="none" strike="noStrike" cap="none">
                <a:solidFill>
                  <a:schemeClr val="lt1"/>
                </a:solidFill>
                <a:latin typeface="Calibri"/>
                <a:ea typeface="Calibri"/>
                <a:cs typeface="Calibri"/>
                <a:sym typeface="Calibri"/>
              </a:rPr>
              <a:t>הופק עבור משרד החינוך ע״י מטח</a:t>
            </a:r>
            <a:endParaRPr sz="3200" b="0" i="0" u="none" strike="noStrike" cap="none">
              <a:solidFill>
                <a:schemeClr val="lt1"/>
              </a:solidFill>
              <a:latin typeface="Calibri"/>
              <a:ea typeface="Calibri"/>
              <a:cs typeface="Calibri"/>
              <a:sym typeface="Calibri"/>
            </a:endParaRPr>
          </a:p>
        </p:txBody>
      </p:sp>
      <p:sp>
        <p:nvSpPr>
          <p:cNvPr id="91" name="Google Shape;91;p32"/>
          <p:cNvSpPr/>
          <p:nvPr/>
        </p:nvSpPr>
        <p:spPr>
          <a:xfrm>
            <a:off x="6692900" y="4828833"/>
            <a:ext cx="342900" cy="3429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2" name="Google Shape;92;p32"/>
          <p:cNvSpPr/>
          <p:nvPr/>
        </p:nvSpPr>
        <p:spPr>
          <a:xfrm>
            <a:off x="2431342" y="2371058"/>
            <a:ext cx="152400" cy="152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3" name="Google Shape;93;p32"/>
          <p:cNvSpPr/>
          <p:nvPr/>
        </p:nvSpPr>
        <p:spPr>
          <a:xfrm>
            <a:off x="9905144" y="4005877"/>
            <a:ext cx="152400" cy="1524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4" name="Google Shape;94;p32"/>
          <p:cNvSpPr txBox="1"/>
          <p:nvPr/>
        </p:nvSpPr>
        <p:spPr>
          <a:xfrm>
            <a:off x="3870376" y="6424726"/>
            <a:ext cx="4451248" cy="3231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x-none" sz="1500" b="0" i="0" u="none" strike="noStrike" cap="none">
                <a:solidFill>
                  <a:schemeClr val="lt1"/>
                </a:solidFill>
                <a:latin typeface="Arial"/>
                <a:ea typeface="Arial"/>
                <a:cs typeface="Arial"/>
                <a:sym typeface="Arial"/>
              </a:rPr>
              <a:t>shutterstock/com איורים: </a:t>
            </a:r>
            <a:endParaRPr sz="15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השיעור הבא יתחיל">
  <p:cSld name="2_השיעור הבא יתחיל">
    <p:spTree>
      <p:nvGrpSpPr>
        <p:cNvPr id="1" name="Shape 95"/>
        <p:cNvGrpSpPr/>
        <p:nvPr/>
      </p:nvGrpSpPr>
      <p:grpSpPr>
        <a:xfrm>
          <a:off x="0" y="0"/>
          <a:ext cx="0" cy="0"/>
          <a:chOff x="0" y="0"/>
          <a:chExt cx="0" cy="0"/>
        </a:xfrm>
      </p:grpSpPr>
      <p:pic>
        <p:nvPicPr>
          <p:cNvPr id="96" name="Google Shape;96;p33"/>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97" name="Google Shape;97;p33"/>
          <p:cNvSpPr/>
          <p:nvPr/>
        </p:nvSpPr>
        <p:spPr>
          <a:xfrm>
            <a:off x="3337577" y="646574"/>
            <a:ext cx="5473303" cy="5473303"/>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8" name="Google Shape;98;p33"/>
          <p:cNvSpPr/>
          <p:nvPr/>
        </p:nvSpPr>
        <p:spPr>
          <a:xfrm>
            <a:off x="2953941" y="3446401"/>
            <a:ext cx="6284118" cy="123988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99" name="Google Shape;99;p33"/>
          <p:cNvGrpSpPr/>
          <p:nvPr/>
        </p:nvGrpSpPr>
        <p:grpSpPr>
          <a:xfrm>
            <a:off x="9287641" y="5672000"/>
            <a:ext cx="3913243" cy="506326"/>
            <a:chOff x="358720" y="285496"/>
            <a:chExt cx="3913243" cy="506326"/>
          </a:xfrm>
        </p:grpSpPr>
        <p:cxnSp>
          <p:nvCxnSpPr>
            <p:cNvPr id="100" name="Google Shape;100;p33"/>
            <p:cNvCxnSpPr/>
            <p:nvPr/>
          </p:nvCxnSpPr>
          <p:spPr>
            <a:xfrm>
              <a:off x="865046" y="532257"/>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01" name="Google Shape;101;p33"/>
            <p:cNvSpPr/>
            <p:nvPr/>
          </p:nvSpPr>
          <p:spPr>
            <a:xfrm rot="-5400000">
              <a:off x="358720" y="285496"/>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2" name="Google Shape;102;p33"/>
            <p:cNvSpPr/>
            <p:nvPr/>
          </p:nvSpPr>
          <p:spPr>
            <a:xfrm>
              <a:off x="781297" y="454909"/>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03" name="Google Shape;103;p33"/>
          <p:cNvSpPr txBox="1">
            <a:spLocks noGrp="1"/>
          </p:cNvSpPr>
          <p:nvPr>
            <p:ph type="body" idx="1"/>
          </p:nvPr>
        </p:nvSpPr>
        <p:spPr>
          <a:xfrm>
            <a:off x="3819674" y="1776004"/>
            <a:ext cx="4552652" cy="2202291"/>
          </a:xfrm>
          <a:prstGeom prst="rect">
            <a:avLst/>
          </a:prstGeom>
          <a:noFill/>
          <a:ln>
            <a:noFill/>
          </a:ln>
        </p:spPr>
        <p:txBody>
          <a:bodyPr spcFirstLastPara="1" wrap="square" lIns="91425" tIns="45700" rIns="91425" bIns="45700" anchor="t" anchorCtr="0">
            <a:normAutofit/>
          </a:bodyPr>
          <a:lstStyle>
            <a:lvl1pPr marL="457200" lvl="0" indent="-228600" algn="ctr" rtl="1">
              <a:lnSpc>
                <a:spcPct val="83333"/>
              </a:lnSpc>
              <a:spcBef>
                <a:spcPts val="800"/>
              </a:spcBef>
              <a:spcAft>
                <a:spcPts val="0"/>
              </a:spcAft>
              <a:buClr>
                <a:schemeClr val="lt1"/>
              </a:buClr>
              <a:buSzPts val="6000"/>
              <a:buNone/>
              <a:defRPr sz="6000">
                <a:solidFill>
                  <a:schemeClr val="lt1"/>
                </a:solidFill>
                <a:latin typeface="Calibri"/>
                <a:ea typeface="Calibri"/>
                <a:cs typeface="Calibri"/>
                <a:sym typeface="Calibri"/>
              </a:defRPr>
            </a:lvl1pPr>
            <a:lvl2pPr marL="914400" lvl="1" indent="-228600" algn="r" rtl="1">
              <a:lnSpc>
                <a:spcPct val="90000"/>
              </a:lnSpc>
              <a:spcBef>
                <a:spcPts val="800"/>
              </a:spcBef>
              <a:spcAft>
                <a:spcPts val="0"/>
              </a:spcAft>
              <a:buClr>
                <a:schemeClr val="dk1"/>
              </a:buClr>
              <a:buSzPts val="2400"/>
              <a:buNone/>
              <a:defRPr/>
            </a:lvl2pPr>
            <a:lvl3pPr marL="1371600" lvl="2" indent="-228600" algn="r" rtl="1">
              <a:lnSpc>
                <a:spcPct val="90000"/>
              </a:lnSpc>
              <a:spcBef>
                <a:spcPts val="500"/>
              </a:spcBef>
              <a:spcAft>
                <a:spcPts val="0"/>
              </a:spcAft>
              <a:buClr>
                <a:schemeClr val="dk1"/>
              </a:buClr>
              <a:buSzPts val="2000"/>
              <a:buNone/>
              <a:defRPr/>
            </a:lvl3pPr>
            <a:lvl4pPr marL="1828800" lvl="3" indent="-228600" algn="r" rtl="1">
              <a:lnSpc>
                <a:spcPct val="90000"/>
              </a:lnSpc>
              <a:spcBef>
                <a:spcPts val="500"/>
              </a:spcBef>
              <a:spcAft>
                <a:spcPts val="0"/>
              </a:spcAft>
              <a:buClr>
                <a:schemeClr val="dk1"/>
              </a:buClr>
              <a:buSzPts val="1800"/>
              <a:buNone/>
              <a:defRPr/>
            </a:lvl4pPr>
            <a:lvl5pPr marL="2286000" lvl="4" indent="-228600" algn="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04" name="Google Shape;104;p33"/>
          <p:cNvCxnSpPr/>
          <p:nvPr/>
        </p:nvCxnSpPr>
        <p:spPr>
          <a:xfrm>
            <a:off x="2377053" y="6178326"/>
            <a:ext cx="1385887" cy="0"/>
          </a:xfrm>
          <a:prstGeom prst="straightConnector1">
            <a:avLst/>
          </a:prstGeom>
          <a:noFill/>
          <a:ln w="38100" cap="flat" cmpd="sng">
            <a:solidFill>
              <a:srgbClr val="FFC000"/>
            </a:solidFill>
            <a:prstDash val="solid"/>
            <a:miter lim="800000"/>
            <a:headEnd type="none" w="sm" len="sm"/>
            <a:tailEnd type="none" w="sm" len="sm"/>
          </a:ln>
        </p:spPr>
      </p:cxnSp>
      <p:grpSp>
        <p:nvGrpSpPr>
          <p:cNvPr id="105" name="Google Shape;105;p33"/>
          <p:cNvGrpSpPr/>
          <p:nvPr/>
        </p:nvGrpSpPr>
        <p:grpSpPr>
          <a:xfrm rot="10800000">
            <a:off x="11482153" y="140248"/>
            <a:ext cx="602703" cy="577326"/>
            <a:chOff x="781297" y="5586292"/>
            <a:chExt cx="602703" cy="577326"/>
          </a:xfrm>
        </p:grpSpPr>
        <p:sp>
          <p:nvSpPr>
            <p:cNvPr id="106" name="Google Shape;106;p33"/>
            <p:cNvSpPr/>
            <p:nvPr/>
          </p:nvSpPr>
          <p:spPr>
            <a:xfrm rot="-5400000">
              <a:off x="781297" y="5657292"/>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7" name="Google Shape;107;p33"/>
            <p:cNvSpPr/>
            <p:nvPr/>
          </p:nvSpPr>
          <p:spPr>
            <a:xfrm>
              <a:off x="1216502" y="558629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cxnSp>
        <p:nvCxnSpPr>
          <p:cNvPr id="108" name="Google Shape;108;p33"/>
          <p:cNvCxnSpPr/>
          <p:nvPr/>
        </p:nvCxnSpPr>
        <p:spPr>
          <a:xfrm>
            <a:off x="-678730" y="6456415"/>
            <a:ext cx="3455367" cy="0"/>
          </a:xfrm>
          <a:prstGeom prst="straightConnector1">
            <a:avLst/>
          </a:prstGeom>
          <a:noFill/>
          <a:ln w="38100" cap="flat" cmpd="sng">
            <a:solidFill>
              <a:srgbClr val="FFC000"/>
            </a:solidFill>
            <a:prstDash val="solid"/>
            <a:miter lim="800000"/>
            <a:headEnd type="none" w="sm" len="sm"/>
            <a:tailEnd type="none" w="sm" len="sm"/>
          </a:ln>
        </p:spPr>
      </p:cxnSp>
      <p:sp>
        <p:nvSpPr>
          <p:cNvPr id="109" name="Google Shape;109;p33"/>
          <p:cNvSpPr txBox="1">
            <a:spLocks noGrp="1"/>
          </p:cNvSpPr>
          <p:nvPr>
            <p:ph type="body" idx="2"/>
          </p:nvPr>
        </p:nvSpPr>
        <p:spPr>
          <a:xfrm>
            <a:off x="3764756" y="3704674"/>
            <a:ext cx="4662487" cy="819517"/>
          </a:xfrm>
          <a:prstGeom prst="rect">
            <a:avLst/>
          </a:prstGeom>
          <a:noFill/>
          <a:ln>
            <a:noFill/>
          </a:ln>
        </p:spPr>
        <p:txBody>
          <a:bodyPr spcFirstLastPara="1" wrap="square" lIns="91425" tIns="45700" rIns="91425" bIns="45700" anchor="b" anchorCtr="0">
            <a:noAutofit/>
          </a:bodyPr>
          <a:lstStyle>
            <a:lvl1pPr marL="457200" lvl="0" indent="-228600" algn="ctr" rtl="1">
              <a:lnSpc>
                <a:spcPct val="90000"/>
              </a:lnSpc>
              <a:spcBef>
                <a:spcPts val="800"/>
              </a:spcBef>
              <a:spcAft>
                <a:spcPts val="0"/>
              </a:spcAft>
              <a:buClr>
                <a:schemeClr val="lt1"/>
              </a:buClr>
              <a:buSzPts val="5400"/>
              <a:buNone/>
              <a:defRPr sz="5400">
                <a:solidFill>
                  <a:schemeClr val="lt1"/>
                </a:solidFill>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10" name="Google Shape;110;p33"/>
          <p:cNvGrpSpPr/>
          <p:nvPr/>
        </p:nvGrpSpPr>
        <p:grpSpPr>
          <a:xfrm>
            <a:off x="-110840" y="110839"/>
            <a:ext cx="1530097" cy="1525930"/>
            <a:chOff x="8374611" y="4283110"/>
            <a:chExt cx="2300578" cy="2294314"/>
          </a:xfrm>
        </p:grpSpPr>
        <p:pic>
          <p:nvPicPr>
            <p:cNvPr id="111" name="Google Shape;111;p33"/>
            <p:cNvPicPr preferRelativeResize="0"/>
            <p:nvPr/>
          </p:nvPicPr>
          <p:blipFill rotWithShape="1">
            <a:blip r:embed="rId3">
              <a:alphaModFix/>
            </a:blip>
            <a:srcRect l="62938"/>
            <a:stretch/>
          </p:blipFill>
          <p:spPr>
            <a:xfrm>
              <a:off x="8873684" y="4283110"/>
              <a:ext cx="1227785" cy="1519621"/>
            </a:xfrm>
            <a:prstGeom prst="rect">
              <a:avLst/>
            </a:prstGeom>
            <a:noFill/>
            <a:ln>
              <a:noFill/>
            </a:ln>
          </p:spPr>
        </p:pic>
        <p:sp>
          <p:nvSpPr>
            <p:cNvPr id="112" name="Google Shape;112;p33"/>
            <p:cNvSpPr/>
            <p:nvPr/>
          </p:nvSpPr>
          <p:spPr>
            <a:xfrm>
              <a:off x="8374611" y="5883287"/>
              <a:ext cx="2300578" cy="69413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x-none" sz="1200" b="0" i="0" u="none" strike="noStrike" cap="none">
                  <a:solidFill>
                    <a:schemeClr val="lt1"/>
                  </a:solidFill>
                  <a:latin typeface="Arial"/>
                  <a:ea typeface="Arial"/>
                  <a:cs typeface="Arial"/>
                  <a:sym typeface="Arial"/>
                </a:rPr>
                <a:t>מדינת ישראל</a:t>
              </a:r>
              <a:endParaRPr/>
            </a:p>
            <a:p>
              <a:pPr marL="0" marR="0" lvl="0" indent="0" algn="ctr" rtl="0">
                <a:spcBef>
                  <a:spcPts val="0"/>
                </a:spcBef>
                <a:spcAft>
                  <a:spcPts val="0"/>
                </a:spcAft>
                <a:buNone/>
              </a:pPr>
              <a:r>
                <a:rPr lang="x-none" sz="1200" b="0" i="0" u="none" strike="noStrike" cap="none">
                  <a:solidFill>
                    <a:schemeClr val="lt1"/>
                  </a:solidFill>
                  <a:latin typeface="Arial"/>
                  <a:ea typeface="Arial"/>
                  <a:cs typeface="Arial"/>
                  <a:sym typeface="Arial"/>
                </a:rPr>
                <a:t>משרד החינוך</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מצגת מלאה בתרגול" type="twoTxTwoObj">
  <p:cSld name="TWO_OBJECTS_WITH_TEXT">
    <p:spTree>
      <p:nvGrpSpPr>
        <p:cNvPr id="1" name="Shape 113"/>
        <p:cNvGrpSpPr/>
        <p:nvPr/>
      </p:nvGrpSpPr>
      <p:grpSpPr>
        <a:xfrm>
          <a:off x="0" y="0"/>
          <a:ext cx="0" cy="0"/>
          <a:chOff x="0" y="0"/>
          <a:chExt cx="0" cy="0"/>
        </a:xfrm>
      </p:grpSpPr>
      <p:sp>
        <p:nvSpPr>
          <p:cNvPr id="114" name="Google Shape;114;p3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80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5" name="Google Shape;115;p3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r" rtl="1">
              <a:lnSpc>
                <a:spcPct val="90000"/>
              </a:lnSpc>
              <a:spcBef>
                <a:spcPts val="800"/>
              </a:spcBef>
              <a:spcAft>
                <a:spcPts val="0"/>
              </a:spcAft>
              <a:buClr>
                <a:schemeClr val="dk1"/>
              </a:buClr>
              <a:buSzPts val="2800"/>
              <a:buNone/>
              <a:defRPr sz="2800" b="1">
                <a:latin typeface="Calibri"/>
                <a:ea typeface="Calibri"/>
                <a:cs typeface="Calibri"/>
                <a:sym typeface="Calibri"/>
              </a:defRPr>
            </a:lvl1pPr>
            <a:lvl2pPr marL="914400" lvl="1" indent="-228600" algn="r" rtl="1">
              <a:lnSpc>
                <a:spcPct val="90000"/>
              </a:lnSpc>
              <a:spcBef>
                <a:spcPts val="800"/>
              </a:spcBef>
              <a:spcAft>
                <a:spcPts val="0"/>
              </a:spcAft>
              <a:buClr>
                <a:schemeClr val="dk1"/>
              </a:buClr>
              <a:buSzPts val="2000"/>
              <a:buNone/>
              <a:defRPr sz="2000" b="1"/>
            </a:lvl2pPr>
            <a:lvl3pPr marL="1371600" lvl="2" indent="-228600" algn="r" rtl="1">
              <a:lnSpc>
                <a:spcPct val="90000"/>
              </a:lnSpc>
              <a:spcBef>
                <a:spcPts val="500"/>
              </a:spcBef>
              <a:spcAft>
                <a:spcPts val="0"/>
              </a:spcAft>
              <a:buClr>
                <a:schemeClr val="dk1"/>
              </a:buClr>
              <a:buSzPts val="1800"/>
              <a:buNone/>
              <a:defRPr sz="1800" b="1"/>
            </a:lvl3pPr>
            <a:lvl4pPr marL="1828800" lvl="3" indent="-228600" algn="r" rtl="1">
              <a:lnSpc>
                <a:spcPct val="90000"/>
              </a:lnSpc>
              <a:spcBef>
                <a:spcPts val="500"/>
              </a:spcBef>
              <a:spcAft>
                <a:spcPts val="0"/>
              </a:spcAft>
              <a:buClr>
                <a:schemeClr val="dk1"/>
              </a:buClr>
              <a:buSzPts val="1600"/>
              <a:buNone/>
              <a:defRPr sz="1600" b="1"/>
            </a:lvl4pPr>
            <a:lvl5pPr marL="2286000" lvl="4" indent="-228600" algn="r" rtl="1">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6" name="Google Shape;116;p3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228600" algn="r" rtl="1">
              <a:lnSpc>
                <a:spcPct val="100000"/>
              </a:lnSpc>
              <a:spcBef>
                <a:spcPts val="800"/>
              </a:spcBef>
              <a:spcAft>
                <a:spcPts val="0"/>
              </a:spcAft>
              <a:buClr>
                <a:schemeClr val="accent2"/>
              </a:buClr>
              <a:buSzPts val="2600"/>
              <a:buNone/>
              <a:defRPr sz="2600">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3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r" rtl="1">
              <a:lnSpc>
                <a:spcPct val="90000"/>
              </a:lnSpc>
              <a:spcBef>
                <a:spcPts val="800"/>
              </a:spcBef>
              <a:spcAft>
                <a:spcPts val="0"/>
              </a:spcAft>
              <a:buClr>
                <a:schemeClr val="dk1"/>
              </a:buClr>
              <a:buSzPts val="2800"/>
              <a:buNone/>
              <a:defRPr sz="2800" b="1">
                <a:latin typeface="Calibri"/>
                <a:ea typeface="Calibri"/>
                <a:cs typeface="Calibri"/>
                <a:sym typeface="Calibri"/>
              </a:defRPr>
            </a:lvl1pPr>
            <a:lvl2pPr marL="914400" lvl="1" indent="-228600" algn="r" rtl="1">
              <a:lnSpc>
                <a:spcPct val="90000"/>
              </a:lnSpc>
              <a:spcBef>
                <a:spcPts val="800"/>
              </a:spcBef>
              <a:spcAft>
                <a:spcPts val="0"/>
              </a:spcAft>
              <a:buClr>
                <a:schemeClr val="dk1"/>
              </a:buClr>
              <a:buSzPts val="2000"/>
              <a:buNone/>
              <a:defRPr sz="2000" b="1"/>
            </a:lvl2pPr>
            <a:lvl3pPr marL="1371600" lvl="2" indent="-228600" algn="r" rtl="1">
              <a:lnSpc>
                <a:spcPct val="90000"/>
              </a:lnSpc>
              <a:spcBef>
                <a:spcPts val="500"/>
              </a:spcBef>
              <a:spcAft>
                <a:spcPts val="0"/>
              </a:spcAft>
              <a:buClr>
                <a:schemeClr val="dk1"/>
              </a:buClr>
              <a:buSzPts val="1800"/>
              <a:buNone/>
              <a:defRPr sz="1800" b="1"/>
            </a:lvl3pPr>
            <a:lvl4pPr marL="1828800" lvl="3" indent="-228600" algn="r" rtl="1">
              <a:lnSpc>
                <a:spcPct val="90000"/>
              </a:lnSpc>
              <a:spcBef>
                <a:spcPts val="500"/>
              </a:spcBef>
              <a:spcAft>
                <a:spcPts val="0"/>
              </a:spcAft>
              <a:buClr>
                <a:schemeClr val="dk1"/>
              </a:buClr>
              <a:buSzPts val="1600"/>
              <a:buNone/>
              <a:defRPr sz="1600" b="1"/>
            </a:lvl4pPr>
            <a:lvl5pPr marL="2286000" lvl="4" indent="-228600" algn="r" rtl="1">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3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228600" algn="r" rtl="1">
              <a:lnSpc>
                <a:spcPct val="100000"/>
              </a:lnSpc>
              <a:spcBef>
                <a:spcPts val="800"/>
              </a:spcBef>
              <a:spcAft>
                <a:spcPts val="0"/>
              </a:spcAft>
              <a:buClr>
                <a:schemeClr val="accent2"/>
              </a:buClr>
              <a:buSzPts val="2600"/>
              <a:buNone/>
              <a:defRPr sz="2600">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19" name="Google Shape;119;p34"/>
          <p:cNvGrpSpPr/>
          <p:nvPr/>
        </p:nvGrpSpPr>
        <p:grpSpPr>
          <a:xfrm>
            <a:off x="902624" y="181572"/>
            <a:ext cx="11022154" cy="506326"/>
            <a:chOff x="865046" y="356936"/>
            <a:chExt cx="11022154" cy="506326"/>
          </a:xfrm>
        </p:grpSpPr>
        <p:cxnSp>
          <p:nvCxnSpPr>
            <p:cNvPr id="120" name="Google Shape;120;p34"/>
            <p:cNvCxnSpPr/>
            <p:nvPr/>
          </p:nvCxnSpPr>
          <p:spPr>
            <a:xfrm>
              <a:off x="865046" y="573247"/>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121" name="Google Shape;121;p34"/>
            <p:cNvSpPr/>
            <p:nvPr/>
          </p:nvSpPr>
          <p:spPr>
            <a:xfrm rot="-5400000">
              <a:off x="11380874" y="356936"/>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22" name="Google Shape;122;p34"/>
          <p:cNvSpPr/>
          <p:nvPr/>
        </p:nvSpPr>
        <p:spPr>
          <a:xfrm rot="10800000">
            <a:off x="11819101" y="314134"/>
            <a:ext cx="211354" cy="21135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הקניית ידע">
  <p:cSld name="1_הקניית ידע">
    <p:spTree>
      <p:nvGrpSpPr>
        <p:cNvPr id="1" name="Shape 123"/>
        <p:cNvGrpSpPr/>
        <p:nvPr/>
      </p:nvGrpSpPr>
      <p:grpSpPr>
        <a:xfrm>
          <a:off x="0" y="0"/>
          <a:ext cx="0" cy="0"/>
          <a:chOff x="0" y="0"/>
          <a:chExt cx="0" cy="0"/>
        </a:xfrm>
      </p:grpSpPr>
      <p:grpSp>
        <p:nvGrpSpPr>
          <p:cNvPr id="124" name="Google Shape;124;p35"/>
          <p:cNvGrpSpPr/>
          <p:nvPr/>
        </p:nvGrpSpPr>
        <p:grpSpPr>
          <a:xfrm>
            <a:off x="358720" y="6187719"/>
            <a:ext cx="3913243" cy="506326"/>
            <a:chOff x="358720" y="6187719"/>
            <a:chExt cx="3913243" cy="506326"/>
          </a:xfrm>
        </p:grpSpPr>
        <p:cxnSp>
          <p:nvCxnSpPr>
            <p:cNvPr id="125" name="Google Shape;125;p35"/>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26" name="Google Shape;126;p35"/>
            <p:cNvSpPr/>
            <p:nvPr/>
          </p:nvSpPr>
          <p:spPr>
            <a:xfrm rot="-5400000">
              <a:off x="358720" y="6187719"/>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7" name="Google Shape;127;p35"/>
            <p:cNvSpPr/>
            <p:nvPr/>
          </p:nvSpPr>
          <p:spPr>
            <a:xfrm>
              <a:off x="781297" y="635713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28" name="Google Shape;128;p35"/>
          <p:cNvSpPr txBox="1">
            <a:spLocks noGrp="1"/>
          </p:cNvSpPr>
          <p:nvPr>
            <p:ph type="body" idx="1"/>
          </p:nvPr>
        </p:nvSpPr>
        <p:spPr>
          <a:xfrm>
            <a:off x="1671638" y="1928813"/>
            <a:ext cx="9572625" cy="3844925"/>
          </a:xfrm>
          <a:prstGeom prst="rect">
            <a:avLst/>
          </a:prstGeom>
          <a:noFill/>
          <a:ln>
            <a:noFill/>
          </a:ln>
        </p:spPr>
        <p:txBody>
          <a:bodyPr spcFirstLastPara="1" wrap="square" lIns="91425" tIns="45700" rIns="91425" bIns="45700" anchor="t" anchorCtr="0">
            <a:normAutofit/>
          </a:bodyPr>
          <a:lstStyle>
            <a:lvl1pPr marL="457200" lvl="0" indent="-228600" algn="ctr" rtl="1">
              <a:lnSpc>
                <a:spcPct val="100000"/>
              </a:lnSpc>
              <a:spcBef>
                <a:spcPts val="800"/>
              </a:spcBef>
              <a:spcAft>
                <a:spcPts val="0"/>
              </a:spcAft>
              <a:buClr>
                <a:schemeClr val="dk1"/>
              </a:buClr>
              <a:buSzPts val="3600"/>
              <a:buNone/>
              <a:defRPr sz="3600">
                <a:latin typeface="Calibri"/>
                <a:ea typeface="Calibri"/>
                <a:cs typeface="Calibri"/>
                <a:sym typeface="Calibri"/>
              </a:defRPr>
            </a:lvl1pPr>
            <a:lvl2pPr marL="914400" lvl="1" indent="-228600" algn="ctr" rtl="1">
              <a:lnSpc>
                <a:spcPct val="90000"/>
              </a:lnSpc>
              <a:spcBef>
                <a:spcPts val="800"/>
              </a:spcBef>
              <a:spcAft>
                <a:spcPts val="0"/>
              </a:spcAft>
              <a:buClr>
                <a:schemeClr val="dk1"/>
              </a:buClr>
              <a:buSzPts val="2400"/>
              <a:buNone/>
              <a:defRPr/>
            </a:lvl2pPr>
            <a:lvl3pPr marL="1371600" lvl="2" indent="-228600" algn="ctr" rtl="1">
              <a:lnSpc>
                <a:spcPct val="90000"/>
              </a:lnSpc>
              <a:spcBef>
                <a:spcPts val="500"/>
              </a:spcBef>
              <a:spcAft>
                <a:spcPts val="0"/>
              </a:spcAft>
              <a:buClr>
                <a:schemeClr val="dk1"/>
              </a:buClr>
              <a:buSzPts val="2000"/>
              <a:buNone/>
              <a:defRPr/>
            </a:lvl3pPr>
            <a:lvl4pPr marL="1828800" lvl="3" indent="-228600" algn="ctr" rtl="1">
              <a:lnSpc>
                <a:spcPct val="90000"/>
              </a:lnSpc>
              <a:spcBef>
                <a:spcPts val="500"/>
              </a:spcBef>
              <a:spcAft>
                <a:spcPts val="0"/>
              </a:spcAft>
              <a:buClr>
                <a:schemeClr val="dk1"/>
              </a:buClr>
              <a:buSzPts val="1800"/>
              <a:buNone/>
              <a:defRPr/>
            </a:lvl4pPr>
            <a:lvl5pPr marL="2286000" lvl="4" indent="-228600" algn="ct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29" name="Google Shape;129;p35"/>
          <p:cNvPicPr preferRelativeResize="0"/>
          <p:nvPr/>
        </p:nvPicPr>
        <p:blipFill rotWithShape="1">
          <a:blip r:embed="rId2">
            <a:alphaModFix/>
          </a:blip>
          <a:srcRect t="4861" b="71253"/>
          <a:stretch/>
        </p:blipFill>
        <p:spPr>
          <a:xfrm>
            <a:off x="0" y="0"/>
            <a:ext cx="12192000" cy="1638096"/>
          </a:xfrm>
          <a:prstGeom prst="rect">
            <a:avLst/>
          </a:prstGeom>
          <a:noFill/>
          <a:ln>
            <a:noFill/>
          </a:ln>
        </p:spPr>
      </p:pic>
      <p:sp>
        <p:nvSpPr>
          <p:cNvPr id="130" name="Google Shape;130;p35"/>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rmAutofit/>
          </a:bodyPr>
          <a:lstStyle>
            <a:lvl1pPr lvl="0" algn="r" rtl="1">
              <a:lnSpc>
                <a:spcPct val="90000"/>
              </a:lnSpc>
              <a:spcBef>
                <a:spcPts val="800"/>
              </a:spcBef>
              <a:spcAft>
                <a:spcPts val="0"/>
              </a:spcAft>
              <a:buClr>
                <a:schemeClr val="lt1"/>
              </a:buClr>
              <a:buSzPts val="44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35"/>
          <p:cNvSpPr/>
          <p:nvPr/>
        </p:nvSpPr>
        <p:spPr>
          <a:xfrm rot="-5400000">
            <a:off x="11332780" y="835199"/>
            <a:ext cx="176581" cy="176581"/>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תרגול">
  <p:cSld name="1_תרגול">
    <p:spTree>
      <p:nvGrpSpPr>
        <p:cNvPr id="1" name="Shape 132"/>
        <p:cNvGrpSpPr/>
        <p:nvPr/>
      </p:nvGrpSpPr>
      <p:grpSpPr>
        <a:xfrm>
          <a:off x="0" y="0"/>
          <a:ext cx="0" cy="0"/>
          <a:chOff x="0" y="0"/>
          <a:chExt cx="0" cy="0"/>
        </a:xfrm>
      </p:grpSpPr>
      <p:cxnSp>
        <p:nvCxnSpPr>
          <p:cNvPr id="133" name="Google Shape;133;p36"/>
          <p:cNvCxnSpPr/>
          <p:nvPr/>
        </p:nvCxnSpPr>
        <p:spPr>
          <a:xfrm>
            <a:off x="9092667" y="352323"/>
            <a:ext cx="3406917" cy="12802"/>
          </a:xfrm>
          <a:prstGeom prst="straightConnector1">
            <a:avLst/>
          </a:prstGeom>
          <a:noFill/>
          <a:ln w="38100" cap="flat" cmpd="sng">
            <a:solidFill>
              <a:srgbClr val="FFC000"/>
            </a:solidFill>
            <a:prstDash val="solid"/>
            <a:miter lim="800000"/>
            <a:headEnd type="none" w="sm" len="sm"/>
            <a:tailEnd type="none" w="sm" len="sm"/>
          </a:ln>
        </p:spPr>
      </p:cxnSp>
      <p:grpSp>
        <p:nvGrpSpPr>
          <p:cNvPr id="134" name="Google Shape;134;p36"/>
          <p:cNvGrpSpPr/>
          <p:nvPr/>
        </p:nvGrpSpPr>
        <p:grpSpPr>
          <a:xfrm>
            <a:off x="358720" y="6187719"/>
            <a:ext cx="3913243" cy="506326"/>
            <a:chOff x="358720" y="6187719"/>
            <a:chExt cx="3913243" cy="506326"/>
          </a:xfrm>
        </p:grpSpPr>
        <p:cxnSp>
          <p:nvCxnSpPr>
            <p:cNvPr id="135" name="Google Shape;135;p36"/>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36" name="Google Shape;136;p36"/>
            <p:cNvSpPr/>
            <p:nvPr/>
          </p:nvSpPr>
          <p:spPr>
            <a:xfrm rot="-5400000">
              <a:off x="358720" y="6187719"/>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7" name="Google Shape;137;p36"/>
            <p:cNvSpPr/>
            <p:nvPr/>
          </p:nvSpPr>
          <p:spPr>
            <a:xfrm>
              <a:off x="781297" y="635713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38" name="Google Shape;138;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800"/>
              </a:spcBef>
              <a:spcAft>
                <a:spcPts val="0"/>
              </a:spcAft>
              <a:buClr>
                <a:schemeClr val="dk1"/>
              </a:buClr>
              <a:buSzPts val="4400"/>
              <a:buFont typeface="Calibri"/>
              <a:buNone/>
              <a:defRPr>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9" name="Google Shape;139;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marR="0" lvl="0" indent="-406400" algn="r" rtl="1">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0" name="Google Shape;140;p36"/>
          <p:cNvSpPr txBox="1">
            <a:spLocks noGrp="1"/>
          </p:cNvSpPr>
          <p:nvPr>
            <p:ph type="body" idx="2"/>
          </p:nvPr>
        </p:nvSpPr>
        <p:spPr>
          <a:xfrm>
            <a:off x="6275754" y="1825625"/>
            <a:ext cx="5078046" cy="4351338"/>
          </a:xfrm>
          <a:prstGeom prst="rect">
            <a:avLst/>
          </a:prstGeom>
          <a:noFill/>
          <a:ln>
            <a:noFill/>
          </a:ln>
        </p:spPr>
        <p:txBody>
          <a:bodyPr spcFirstLastPara="1" wrap="square" lIns="91425" tIns="45700" rIns="91425" bIns="45700" anchor="t" anchorCtr="0">
            <a:normAutofit/>
          </a:bodyPr>
          <a:lstStyle>
            <a:lvl1pPr marL="457200" marR="0" lvl="0" indent="-406400" algn="r" rtl="1">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סיכום">
  <p:cSld name="סיכום">
    <p:spTree>
      <p:nvGrpSpPr>
        <p:cNvPr id="1" name="Shape 141"/>
        <p:cNvGrpSpPr/>
        <p:nvPr/>
      </p:nvGrpSpPr>
      <p:grpSpPr>
        <a:xfrm>
          <a:off x="0" y="0"/>
          <a:ext cx="0" cy="0"/>
          <a:chOff x="0" y="0"/>
          <a:chExt cx="0" cy="0"/>
        </a:xfrm>
      </p:grpSpPr>
      <p:grpSp>
        <p:nvGrpSpPr>
          <p:cNvPr id="142" name="Google Shape;142;p37"/>
          <p:cNvGrpSpPr/>
          <p:nvPr/>
        </p:nvGrpSpPr>
        <p:grpSpPr>
          <a:xfrm>
            <a:off x="358720" y="6187719"/>
            <a:ext cx="3913243" cy="506326"/>
            <a:chOff x="358720" y="6187719"/>
            <a:chExt cx="3913243" cy="506326"/>
          </a:xfrm>
        </p:grpSpPr>
        <p:cxnSp>
          <p:nvCxnSpPr>
            <p:cNvPr id="143" name="Google Shape;143;p37"/>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44" name="Google Shape;144;p37"/>
            <p:cNvSpPr/>
            <p:nvPr/>
          </p:nvSpPr>
          <p:spPr>
            <a:xfrm rot="-5400000">
              <a:off x="358720" y="6187719"/>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5" name="Google Shape;145;p37"/>
            <p:cNvSpPr/>
            <p:nvPr/>
          </p:nvSpPr>
          <p:spPr>
            <a:xfrm>
              <a:off x="781297" y="635713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46" name="Google Shape;146;p3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marR="0" lvl="0" indent="-406400" algn="r" rtl="1">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3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marR="0" lvl="0" indent="-406400" algn="r" rtl="1">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48" name="Google Shape;148;p37"/>
          <p:cNvPicPr preferRelativeResize="0"/>
          <p:nvPr/>
        </p:nvPicPr>
        <p:blipFill rotWithShape="1">
          <a:blip r:embed="rId2">
            <a:alphaModFix/>
          </a:blip>
          <a:srcRect t="45139" b="30974"/>
          <a:stretch/>
        </p:blipFill>
        <p:spPr>
          <a:xfrm>
            <a:off x="0" y="0"/>
            <a:ext cx="12192000" cy="1638096"/>
          </a:xfrm>
          <a:prstGeom prst="rect">
            <a:avLst/>
          </a:prstGeom>
          <a:noFill/>
          <a:ln>
            <a:noFill/>
          </a:ln>
        </p:spPr>
      </p:pic>
      <p:sp>
        <p:nvSpPr>
          <p:cNvPr id="149" name="Google Shape;149;p37"/>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rmAutofit/>
          </a:bodyPr>
          <a:lstStyle>
            <a:lvl1pPr lvl="0" algn="r" rtl="1">
              <a:lnSpc>
                <a:spcPct val="90000"/>
              </a:lnSpc>
              <a:spcBef>
                <a:spcPts val="800"/>
              </a:spcBef>
              <a:spcAft>
                <a:spcPts val="0"/>
              </a:spcAft>
              <a:buClr>
                <a:schemeClr val="lt1"/>
              </a:buClr>
              <a:buSzPts val="44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37"/>
          <p:cNvSpPr/>
          <p:nvPr/>
        </p:nvSpPr>
        <p:spPr>
          <a:xfrm rot="-5400000">
            <a:off x="11332780" y="835199"/>
            <a:ext cx="176581" cy="176581"/>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משימה באופק">
  <p:cSld name="משימה באופק">
    <p:spTree>
      <p:nvGrpSpPr>
        <p:cNvPr id="1" name="Shape 151"/>
        <p:cNvGrpSpPr/>
        <p:nvPr/>
      </p:nvGrpSpPr>
      <p:grpSpPr>
        <a:xfrm>
          <a:off x="0" y="0"/>
          <a:ext cx="0" cy="0"/>
          <a:chOff x="0" y="0"/>
          <a:chExt cx="0" cy="0"/>
        </a:xfrm>
      </p:grpSpPr>
      <p:sp>
        <p:nvSpPr>
          <p:cNvPr id="152" name="Google Shape;152;p38"/>
          <p:cNvSpPr>
            <a:spLocks noGrp="1"/>
          </p:cNvSpPr>
          <p:nvPr>
            <p:ph type="pic" idx="2"/>
          </p:nvPr>
        </p:nvSpPr>
        <p:spPr>
          <a:xfrm>
            <a:off x="990948" y="1541766"/>
            <a:ext cx="10256245" cy="4519533"/>
          </a:xfrm>
          <a:prstGeom prst="rect">
            <a:avLst/>
          </a:prstGeom>
          <a:noFill/>
          <a:ln>
            <a:noFill/>
          </a:ln>
        </p:spPr>
        <p:txBody>
          <a:bodyPr spcFirstLastPara="1" wrap="square" lIns="91425" tIns="45700" rIns="91425" bIns="45700" anchor="t" anchorCtr="0">
            <a:normAutofit/>
          </a:bodyPr>
          <a:lstStyle>
            <a:lvl1pPr marR="0" lvl="0" algn="r" rtl="1">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8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r" rtl="1">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grpSp>
        <p:nvGrpSpPr>
          <p:cNvPr id="153" name="Google Shape;153;p38"/>
          <p:cNvGrpSpPr/>
          <p:nvPr/>
        </p:nvGrpSpPr>
        <p:grpSpPr>
          <a:xfrm>
            <a:off x="-2381248" y="158428"/>
            <a:ext cx="14545456" cy="6541143"/>
            <a:chOff x="-2455150" y="146499"/>
            <a:chExt cx="14545456" cy="6541143"/>
          </a:xfrm>
        </p:grpSpPr>
        <p:sp>
          <p:nvSpPr>
            <p:cNvPr id="154" name="Google Shape;154;p38"/>
            <p:cNvSpPr/>
            <p:nvPr/>
          </p:nvSpPr>
          <p:spPr>
            <a:xfrm>
              <a:off x="11517522" y="146499"/>
              <a:ext cx="503306" cy="5033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155" name="Google Shape;155;p38"/>
            <p:cNvCxnSpPr/>
            <p:nvPr/>
          </p:nvCxnSpPr>
          <p:spPr>
            <a:xfrm>
              <a:off x="-2455150" y="6434480"/>
              <a:ext cx="3406917" cy="12802"/>
            </a:xfrm>
            <a:prstGeom prst="straightConnector1">
              <a:avLst/>
            </a:prstGeom>
            <a:noFill/>
            <a:ln w="38100" cap="flat" cmpd="sng">
              <a:solidFill>
                <a:srgbClr val="FFC000"/>
              </a:solidFill>
              <a:prstDash val="solid"/>
              <a:miter lim="800000"/>
              <a:headEnd type="none" w="sm" len="sm"/>
              <a:tailEnd type="none" w="sm" len="sm"/>
            </a:ln>
          </p:spPr>
        </p:cxnSp>
        <p:grpSp>
          <p:nvGrpSpPr>
            <p:cNvPr id="156" name="Google Shape;156;p38"/>
            <p:cNvGrpSpPr/>
            <p:nvPr/>
          </p:nvGrpSpPr>
          <p:grpSpPr>
            <a:xfrm rot="10800000">
              <a:off x="8177063" y="6181316"/>
              <a:ext cx="3913243" cy="506326"/>
              <a:chOff x="358720" y="6187719"/>
              <a:chExt cx="3913243" cy="506326"/>
            </a:xfrm>
          </p:grpSpPr>
          <p:cxnSp>
            <p:nvCxnSpPr>
              <p:cNvPr id="157" name="Google Shape;157;p38"/>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58" name="Google Shape;158;p38"/>
              <p:cNvSpPr/>
              <p:nvPr/>
            </p:nvSpPr>
            <p:spPr>
              <a:xfrm rot="-5400000">
                <a:off x="358720" y="6187719"/>
                <a:ext cx="506326" cy="50632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p38"/>
              <p:cNvSpPr/>
              <p:nvPr/>
            </p:nvSpPr>
            <p:spPr>
              <a:xfrm>
                <a:off x="781297" y="6357132"/>
                <a:ext cx="167498" cy="16749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60" name="Google Shape;160;p38"/>
            <p:cNvSpPr/>
            <p:nvPr/>
          </p:nvSpPr>
          <p:spPr>
            <a:xfrm>
              <a:off x="11646396" y="507951"/>
              <a:ext cx="245558" cy="24555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61" name="Google Shape;161;p38"/>
          <p:cNvSpPr txBox="1">
            <a:spLocks noGrp="1"/>
          </p:cNvSpPr>
          <p:nvPr>
            <p:ph type="body" idx="1"/>
          </p:nvPr>
        </p:nvSpPr>
        <p:spPr>
          <a:xfrm>
            <a:off x="426793" y="661710"/>
            <a:ext cx="10953750" cy="687492"/>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800"/>
              </a:spcBef>
              <a:spcAft>
                <a:spcPts val="0"/>
              </a:spcAft>
              <a:buClr>
                <a:schemeClr val="dk1"/>
              </a:buClr>
              <a:buSzPts val="4800"/>
              <a:buNone/>
              <a:defRPr sz="4800"/>
            </a:lvl1pPr>
            <a:lvl2pPr marL="914400" lvl="1" indent="-533400" algn="r" rtl="1">
              <a:lnSpc>
                <a:spcPct val="90000"/>
              </a:lnSpc>
              <a:spcBef>
                <a:spcPts val="800"/>
              </a:spcBef>
              <a:spcAft>
                <a:spcPts val="0"/>
              </a:spcAft>
              <a:buClr>
                <a:schemeClr val="dk1"/>
              </a:buClr>
              <a:buSzPts val="4800"/>
              <a:buChar char="•"/>
              <a:defRPr sz="4800"/>
            </a:lvl2pPr>
            <a:lvl3pPr marL="1371600" lvl="2" indent="-533400" algn="r" rtl="1">
              <a:lnSpc>
                <a:spcPct val="90000"/>
              </a:lnSpc>
              <a:spcBef>
                <a:spcPts val="500"/>
              </a:spcBef>
              <a:spcAft>
                <a:spcPts val="0"/>
              </a:spcAft>
              <a:buClr>
                <a:schemeClr val="dk1"/>
              </a:buClr>
              <a:buSzPts val="4800"/>
              <a:buChar char="•"/>
              <a:defRPr sz="4800"/>
            </a:lvl3pPr>
            <a:lvl4pPr marL="1828800" lvl="3" indent="-533400" algn="r" rtl="1">
              <a:lnSpc>
                <a:spcPct val="90000"/>
              </a:lnSpc>
              <a:spcBef>
                <a:spcPts val="500"/>
              </a:spcBef>
              <a:spcAft>
                <a:spcPts val="0"/>
              </a:spcAft>
              <a:buClr>
                <a:schemeClr val="dk1"/>
              </a:buClr>
              <a:buSzPts val="4800"/>
              <a:buChar char="•"/>
              <a:defRPr sz="4800"/>
            </a:lvl4pPr>
            <a:lvl5pPr marL="2286000" lvl="4" indent="-533400" algn="r" rtl="1">
              <a:lnSpc>
                <a:spcPct val="90000"/>
              </a:lnSpc>
              <a:spcBef>
                <a:spcPts val="500"/>
              </a:spcBef>
              <a:spcAft>
                <a:spcPts val="0"/>
              </a:spcAft>
              <a:buClr>
                <a:schemeClr val="dk1"/>
              </a:buClr>
              <a:buSzPts val="4800"/>
              <a:buChar char="•"/>
              <a:defRPr sz="4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162"/>
        <p:cNvGrpSpPr/>
        <p:nvPr/>
      </p:nvGrpSpPr>
      <p:grpSpPr>
        <a:xfrm>
          <a:off x="0" y="0"/>
          <a:ext cx="0" cy="0"/>
          <a:chOff x="0" y="0"/>
          <a:chExt cx="0" cy="0"/>
        </a:xfrm>
      </p:grpSpPr>
      <p:sp>
        <p:nvSpPr>
          <p:cNvPr id="163" name="Google Shape;163;p39"/>
          <p:cNvSpPr txBox="1">
            <a:spLocks noGrp="1"/>
          </p:cNvSpPr>
          <p:nvPr>
            <p:ph type="title"/>
          </p:nvPr>
        </p:nvSpPr>
        <p:spPr>
          <a:xfrm>
            <a:off x="7312026" y="457200"/>
            <a:ext cx="3932237" cy="1600200"/>
          </a:xfrm>
          <a:prstGeom prst="rect">
            <a:avLst/>
          </a:prstGeom>
          <a:noFill/>
          <a:ln>
            <a:noFill/>
          </a:ln>
        </p:spPr>
        <p:txBody>
          <a:bodyPr spcFirstLastPara="1" wrap="square" lIns="91425" tIns="45700" rIns="91425" bIns="45700" anchor="b" anchorCtr="0">
            <a:normAutofit/>
          </a:bodyPr>
          <a:lstStyle>
            <a:lvl1pPr lvl="0" algn="r" rtl="1">
              <a:lnSpc>
                <a:spcPct val="90000"/>
              </a:lnSpc>
              <a:spcBef>
                <a:spcPts val="800"/>
              </a:spcBef>
              <a:spcAft>
                <a:spcPts val="0"/>
              </a:spcAft>
              <a:buClr>
                <a:schemeClr val="dk1"/>
              </a:buClr>
              <a:buSzPts val="2800"/>
              <a:buFont typeface="Calibri"/>
              <a:buNone/>
              <a:defRPr sz="2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39"/>
          <p:cNvSpPr>
            <a:spLocks noGrp="1"/>
          </p:cNvSpPr>
          <p:nvPr>
            <p:ph type="pic" idx="2"/>
          </p:nvPr>
        </p:nvSpPr>
        <p:spPr>
          <a:xfrm>
            <a:off x="849183" y="987425"/>
            <a:ext cx="6172200" cy="4873625"/>
          </a:xfrm>
          <a:prstGeom prst="rect">
            <a:avLst/>
          </a:prstGeom>
          <a:noFill/>
          <a:ln>
            <a:noFill/>
          </a:ln>
        </p:spPr>
        <p:txBody>
          <a:bodyPr spcFirstLastPara="1" wrap="square" lIns="91425" tIns="45700" rIns="91425" bIns="45700" anchor="t" anchorCtr="0">
            <a:normAutofit/>
          </a:bodyPr>
          <a:lstStyle>
            <a:lvl1pPr marR="0" lvl="0" algn="r" rtl="1">
              <a:lnSpc>
                <a:spcPct val="90000"/>
              </a:lnSpc>
              <a:spcBef>
                <a:spcPts val="80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8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r" rtl="1">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grpSp>
        <p:nvGrpSpPr>
          <p:cNvPr id="165" name="Google Shape;165;p39"/>
          <p:cNvGrpSpPr/>
          <p:nvPr/>
        </p:nvGrpSpPr>
        <p:grpSpPr>
          <a:xfrm>
            <a:off x="10820648" y="6288984"/>
            <a:ext cx="10328540" cy="167498"/>
            <a:chOff x="10668248" y="5893696"/>
            <a:chExt cx="10328540" cy="167498"/>
          </a:xfrm>
        </p:grpSpPr>
        <p:cxnSp>
          <p:nvCxnSpPr>
            <p:cNvPr id="166" name="Google Shape;166;p39"/>
            <p:cNvCxnSpPr/>
            <p:nvPr/>
          </p:nvCxnSpPr>
          <p:spPr>
            <a:xfrm>
              <a:off x="10751997" y="5977445"/>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167" name="Google Shape;167;p39"/>
            <p:cNvSpPr/>
            <p:nvPr/>
          </p:nvSpPr>
          <p:spPr>
            <a:xfrm>
              <a:off x="10668248" y="5893696"/>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168" name="Google Shape;168;p39"/>
          <p:cNvGrpSpPr/>
          <p:nvPr/>
        </p:nvGrpSpPr>
        <p:grpSpPr>
          <a:xfrm>
            <a:off x="358720" y="67014"/>
            <a:ext cx="3913243" cy="506326"/>
            <a:chOff x="358720" y="6187719"/>
            <a:chExt cx="3913243" cy="506326"/>
          </a:xfrm>
        </p:grpSpPr>
        <p:cxnSp>
          <p:nvCxnSpPr>
            <p:cNvPr id="169" name="Google Shape;169;p39"/>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70" name="Google Shape;170;p39"/>
            <p:cNvSpPr/>
            <p:nvPr/>
          </p:nvSpPr>
          <p:spPr>
            <a:xfrm rot="-5400000">
              <a:off x="358720" y="6187719"/>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1" name="Google Shape;171;p39"/>
            <p:cNvSpPr/>
            <p:nvPr/>
          </p:nvSpPr>
          <p:spPr>
            <a:xfrm>
              <a:off x="781297" y="635713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72" name="Google Shape;172;p39"/>
          <p:cNvSpPr txBox="1">
            <a:spLocks noGrp="1"/>
          </p:cNvSpPr>
          <p:nvPr>
            <p:ph type="body" idx="1"/>
          </p:nvPr>
        </p:nvSpPr>
        <p:spPr>
          <a:xfrm>
            <a:off x="7312026" y="2208855"/>
            <a:ext cx="3932237" cy="3652195"/>
          </a:xfrm>
          <a:prstGeom prst="rect">
            <a:avLst/>
          </a:prstGeom>
          <a:noFill/>
          <a:ln>
            <a:noFill/>
          </a:ln>
        </p:spPr>
        <p:txBody>
          <a:bodyPr spcFirstLastPara="1" wrap="square" lIns="91425" tIns="45700" rIns="91425" bIns="45700" anchor="t" anchorCtr="0">
            <a:normAutofit/>
          </a:bodyPr>
          <a:lstStyle>
            <a:lvl1pPr marL="457200" lvl="0" indent="-228600" algn="r" rtl="1">
              <a:lnSpc>
                <a:spcPct val="100000"/>
              </a:lnSpc>
              <a:spcBef>
                <a:spcPts val="800"/>
              </a:spcBef>
              <a:spcAft>
                <a:spcPts val="0"/>
              </a:spcAft>
              <a:buClr>
                <a:schemeClr val="dk1"/>
              </a:buClr>
              <a:buSzPts val="2400"/>
              <a:buNone/>
              <a:defRPr sz="2400">
                <a:latin typeface="Calibri"/>
                <a:ea typeface="Calibri"/>
                <a:cs typeface="Calibri"/>
                <a:sym typeface="Calibri"/>
              </a:defRPr>
            </a:lvl1pPr>
            <a:lvl2pPr marL="914400" lvl="1" indent="-228600" algn="ctr" rtl="1">
              <a:lnSpc>
                <a:spcPct val="90000"/>
              </a:lnSpc>
              <a:spcBef>
                <a:spcPts val="800"/>
              </a:spcBef>
              <a:spcAft>
                <a:spcPts val="0"/>
              </a:spcAft>
              <a:buClr>
                <a:schemeClr val="dk1"/>
              </a:buClr>
              <a:buSzPts val="2400"/>
              <a:buNone/>
              <a:defRPr/>
            </a:lvl2pPr>
            <a:lvl3pPr marL="1371600" lvl="2" indent="-228600" algn="ctr" rtl="1">
              <a:lnSpc>
                <a:spcPct val="90000"/>
              </a:lnSpc>
              <a:spcBef>
                <a:spcPts val="500"/>
              </a:spcBef>
              <a:spcAft>
                <a:spcPts val="0"/>
              </a:spcAft>
              <a:buClr>
                <a:schemeClr val="dk1"/>
              </a:buClr>
              <a:buSzPts val="2000"/>
              <a:buNone/>
              <a:defRPr/>
            </a:lvl3pPr>
            <a:lvl4pPr marL="1828800" lvl="3" indent="-228600" algn="ctr" rtl="1">
              <a:lnSpc>
                <a:spcPct val="90000"/>
              </a:lnSpc>
              <a:spcBef>
                <a:spcPts val="500"/>
              </a:spcBef>
              <a:spcAft>
                <a:spcPts val="0"/>
              </a:spcAft>
              <a:buClr>
                <a:schemeClr val="dk1"/>
              </a:buClr>
              <a:buSzPts val="1800"/>
              <a:buNone/>
              <a:defRPr/>
            </a:lvl4pPr>
            <a:lvl5pPr marL="2286000" lvl="4" indent="-228600" algn="ct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73" name="Google Shape;173;p39"/>
          <p:cNvPicPr preferRelativeResize="0"/>
          <p:nvPr/>
        </p:nvPicPr>
        <p:blipFill rotWithShape="1">
          <a:blip r:embed="rId2">
            <a:alphaModFix/>
          </a:blip>
          <a:srcRect l="95847" t="70" b="-72"/>
          <a:stretch/>
        </p:blipFill>
        <p:spPr>
          <a:xfrm>
            <a:off x="11685672" y="0"/>
            <a:ext cx="506327" cy="68580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תמונה עם טקסט תחתון">
  <p:cSld name="תמונה עם טקסט תחתון">
    <p:spTree>
      <p:nvGrpSpPr>
        <p:cNvPr id="1" name="Shape 174"/>
        <p:cNvGrpSpPr/>
        <p:nvPr/>
      </p:nvGrpSpPr>
      <p:grpSpPr>
        <a:xfrm>
          <a:off x="0" y="0"/>
          <a:ext cx="0" cy="0"/>
          <a:chOff x="0" y="0"/>
          <a:chExt cx="0" cy="0"/>
        </a:xfrm>
      </p:grpSpPr>
      <p:sp>
        <p:nvSpPr>
          <p:cNvPr id="175" name="Google Shape;175;p40"/>
          <p:cNvSpPr>
            <a:spLocks noGrp="1"/>
          </p:cNvSpPr>
          <p:nvPr>
            <p:ph type="pic" idx="2"/>
          </p:nvPr>
        </p:nvSpPr>
        <p:spPr>
          <a:xfrm>
            <a:off x="1016000" y="772487"/>
            <a:ext cx="10256245" cy="4519533"/>
          </a:xfrm>
          <a:prstGeom prst="rect">
            <a:avLst/>
          </a:prstGeom>
          <a:noFill/>
          <a:ln>
            <a:noFill/>
          </a:ln>
        </p:spPr>
        <p:txBody>
          <a:bodyPr spcFirstLastPara="1" wrap="square" lIns="91425" tIns="45700" rIns="91425" bIns="45700" anchor="t" anchorCtr="0">
            <a:normAutofit/>
          </a:bodyPr>
          <a:lstStyle>
            <a:lvl1pPr marR="0" lvl="0" algn="r" rtl="1">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8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r" rtl="1">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40"/>
          <p:cNvSpPr txBox="1">
            <a:spLocks noGrp="1"/>
          </p:cNvSpPr>
          <p:nvPr>
            <p:ph type="ctrTitle"/>
          </p:nvPr>
        </p:nvSpPr>
        <p:spPr>
          <a:xfrm>
            <a:off x="437568" y="5543538"/>
            <a:ext cx="11418770" cy="968519"/>
          </a:xfrm>
          <a:prstGeom prst="rect">
            <a:avLst/>
          </a:prstGeom>
          <a:noFill/>
          <a:ln>
            <a:noFill/>
          </a:ln>
        </p:spPr>
        <p:txBody>
          <a:bodyPr spcFirstLastPara="1" wrap="square" lIns="91425" tIns="45700" rIns="91425" bIns="45700" anchor="b" anchorCtr="0">
            <a:noAutofit/>
          </a:bodyPr>
          <a:lstStyle>
            <a:lvl1pPr lvl="0" algn="ctr" rtl="1">
              <a:lnSpc>
                <a:spcPct val="90000"/>
              </a:lnSpc>
              <a:spcBef>
                <a:spcPts val="800"/>
              </a:spcBef>
              <a:spcAft>
                <a:spcPts val="0"/>
              </a:spcAft>
              <a:buClr>
                <a:schemeClr val="dk1"/>
              </a:buClr>
              <a:buSzPts val="4800"/>
              <a:buFont typeface="Calibri"/>
              <a:buNone/>
              <a:defRPr sz="4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177" name="Google Shape;177;p40"/>
          <p:cNvGrpSpPr/>
          <p:nvPr/>
        </p:nvGrpSpPr>
        <p:grpSpPr>
          <a:xfrm>
            <a:off x="865046" y="356936"/>
            <a:ext cx="11022154" cy="506326"/>
            <a:chOff x="865046" y="356936"/>
            <a:chExt cx="11022154" cy="506326"/>
          </a:xfrm>
        </p:grpSpPr>
        <p:cxnSp>
          <p:nvCxnSpPr>
            <p:cNvPr id="178" name="Google Shape;178;p40"/>
            <p:cNvCxnSpPr/>
            <p:nvPr/>
          </p:nvCxnSpPr>
          <p:spPr>
            <a:xfrm>
              <a:off x="865046" y="573247"/>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179" name="Google Shape;179;p40"/>
            <p:cNvSpPr/>
            <p:nvPr/>
          </p:nvSpPr>
          <p:spPr>
            <a:xfrm rot="-5400000">
              <a:off x="11380874" y="356936"/>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80" name="Google Shape;180;p40"/>
          <p:cNvSpPr/>
          <p:nvPr/>
        </p:nvSpPr>
        <p:spPr>
          <a:xfrm rot="10800000">
            <a:off x="11781523" y="489498"/>
            <a:ext cx="211354" cy="21135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השיעור הבא יתחיל">
  <p:cSld name="1_השיעור הבא יתחיל">
    <p:spTree>
      <p:nvGrpSpPr>
        <p:cNvPr id="1" name="Shape 181"/>
        <p:cNvGrpSpPr/>
        <p:nvPr/>
      </p:nvGrpSpPr>
      <p:grpSpPr>
        <a:xfrm>
          <a:off x="0" y="0"/>
          <a:ext cx="0" cy="0"/>
          <a:chOff x="0" y="0"/>
          <a:chExt cx="0" cy="0"/>
        </a:xfrm>
      </p:grpSpPr>
      <p:sp>
        <p:nvSpPr>
          <p:cNvPr id="182" name="Google Shape;182;p41"/>
          <p:cNvSpPr/>
          <p:nvPr/>
        </p:nvSpPr>
        <p:spPr>
          <a:xfrm>
            <a:off x="1076345" y="1757556"/>
            <a:ext cx="10039311" cy="338386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183" name="Google Shape;183;p41"/>
          <p:cNvCxnSpPr/>
          <p:nvPr/>
        </p:nvCxnSpPr>
        <p:spPr>
          <a:xfrm>
            <a:off x="865046" y="532257"/>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84" name="Google Shape;184;p41"/>
          <p:cNvSpPr/>
          <p:nvPr/>
        </p:nvSpPr>
        <p:spPr>
          <a:xfrm rot="-5400000">
            <a:off x="358720" y="285496"/>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5" name="Google Shape;185;p41"/>
          <p:cNvSpPr/>
          <p:nvPr/>
        </p:nvSpPr>
        <p:spPr>
          <a:xfrm>
            <a:off x="781297" y="454909"/>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6" name="Google Shape;186;p41"/>
          <p:cNvSpPr txBox="1">
            <a:spLocks noGrp="1"/>
          </p:cNvSpPr>
          <p:nvPr>
            <p:ph type="body" idx="1"/>
          </p:nvPr>
        </p:nvSpPr>
        <p:spPr>
          <a:xfrm>
            <a:off x="1837135" y="1657495"/>
            <a:ext cx="8517731" cy="3476060"/>
          </a:xfrm>
          <a:prstGeom prst="rect">
            <a:avLst/>
          </a:prstGeom>
          <a:noFill/>
          <a:ln>
            <a:noFill/>
          </a:ln>
        </p:spPr>
        <p:txBody>
          <a:bodyPr spcFirstLastPara="1" wrap="square" lIns="91425" tIns="45700" rIns="91425" bIns="45700" anchor="ctr" anchorCtr="0">
            <a:normAutofit/>
          </a:bodyPr>
          <a:lstStyle>
            <a:lvl1pPr marL="457200" lvl="0" indent="-228600" algn="r" rtl="1">
              <a:lnSpc>
                <a:spcPct val="106666"/>
              </a:lnSpc>
              <a:spcBef>
                <a:spcPts val="800"/>
              </a:spcBef>
              <a:spcAft>
                <a:spcPts val="0"/>
              </a:spcAft>
              <a:buClr>
                <a:schemeClr val="lt1"/>
              </a:buClr>
              <a:buSzPts val="7500"/>
              <a:buNone/>
              <a:defRPr sz="7500">
                <a:solidFill>
                  <a:schemeClr val="lt1"/>
                </a:solidFill>
                <a:latin typeface="Calibri"/>
                <a:ea typeface="Calibri"/>
                <a:cs typeface="Calibri"/>
                <a:sym typeface="Calibri"/>
              </a:defRPr>
            </a:lvl1pPr>
            <a:lvl2pPr marL="914400" lvl="1" indent="-228600" algn="r" rtl="1">
              <a:lnSpc>
                <a:spcPct val="90000"/>
              </a:lnSpc>
              <a:spcBef>
                <a:spcPts val="800"/>
              </a:spcBef>
              <a:spcAft>
                <a:spcPts val="0"/>
              </a:spcAft>
              <a:buClr>
                <a:schemeClr val="dk1"/>
              </a:buClr>
              <a:buSzPts val="2400"/>
              <a:buNone/>
              <a:defRPr/>
            </a:lvl2pPr>
            <a:lvl3pPr marL="1371600" lvl="2" indent="-228600" algn="r" rtl="1">
              <a:lnSpc>
                <a:spcPct val="90000"/>
              </a:lnSpc>
              <a:spcBef>
                <a:spcPts val="500"/>
              </a:spcBef>
              <a:spcAft>
                <a:spcPts val="0"/>
              </a:spcAft>
              <a:buClr>
                <a:schemeClr val="dk1"/>
              </a:buClr>
              <a:buSzPts val="2000"/>
              <a:buNone/>
              <a:defRPr/>
            </a:lvl3pPr>
            <a:lvl4pPr marL="1828800" lvl="3" indent="-228600" algn="r" rtl="1">
              <a:lnSpc>
                <a:spcPct val="90000"/>
              </a:lnSpc>
              <a:spcBef>
                <a:spcPts val="500"/>
              </a:spcBef>
              <a:spcAft>
                <a:spcPts val="0"/>
              </a:spcAft>
              <a:buClr>
                <a:schemeClr val="dk1"/>
              </a:buClr>
              <a:buSzPts val="1800"/>
              <a:buNone/>
              <a:defRPr/>
            </a:lvl4pPr>
            <a:lvl5pPr marL="2286000" lvl="4" indent="-228600" algn="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87" name="Google Shape;187;p41"/>
          <p:cNvCxnSpPr/>
          <p:nvPr/>
        </p:nvCxnSpPr>
        <p:spPr>
          <a:xfrm>
            <a:off x="792994" y="5506727"/>
            <a:ext cx="1385887" cy="0"/>
          </a:xfrm>
          <a:prstGeom prst="straightConnector1">
            <a:avLst/>
          </a:prstGeom>
          <a:noFill/>
          <a:ln w="38100" cap="flat" cmpd="sng">
            <a:solidFill>
              <a:srgbClr val="FFC000"/>
            </a:solidFill>
            <a:prstDash val="solid"/>
            <a:miter lim="800000"/>
            <a:headEnd type="none" w="sm" len="sm"/>
            <a:tailEnd type="none" w="sm" len="sm"/>
          </a:ln>
        </p:spPr>
      </p:cxnSp>
      <p:sp>
        <p:nvSpPr>
          <p:cNvPr id="188" name="Google Shape;188;p41"/>
          <p:cNvSpPr/>
          <p:nvPr/>
        </p:nvSpPr>
        <p:spPr>
          <a:xfrm rot="10800000">
            <a:off x="10905576" y="2286221"/>
            <a:ext cx="420158" cy="420158"/>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189" name="Google Shape;189;p41"/>
          <p:cNvCxnSpPr/>
          <p:nvPr/>
        </p:nvCxnSpPr>
        <p:spPr>
          <a:xfrm>
            <a:off x="408495" y="6252973"/>
            <a:ext cx="2815472" cy="0"/>
          </a:xfrm>
          <a:prstGeom prst="straightConnector1">
            <a:avLst/>
          </a:prstGeom>
          <a:noFill/>
          <a:ln w="38100" cap="flat" cmpd="sng">
            <a:solidFill>
              <a:srgbClr val="FFC000"/>
            </a:solidFill>
            <a:prstDash val="solid"/>
            <a:miter lim="800000"/>
            <a:headEnd type="none" w="sm" len="sm"/>
            <a:tailEnd type="none" w="sm" len="sm"/>
          </a:ln>
        </p:spPr>
      </p:cxnSp>
      <p:cxnSp>
        <p:nvCxnSpPr>
          <p:cNvPr id="190" name="Google Shape;190;p41"/>
          <p:cNvCxnSpPr/>
          <p:nvPr/>
        </p:nvCxnSpPr>
        <p:spPr>
          <a:xfrm>
            <a:off x="-678730" y="6456415"/>
            <a:ext cx="3455367" cy="0"/>
          </a:xfrm>
          <a:prstGeom prst="straightConnector1">
            <a:avLst/>
          </a:prstGeom>
          <a:noFill/>
          <a:ln w="38100" cap="flat" cmpd="sng">
            <a:solidFill>
              <a:srgbClr val="FFC000"/>
            </a:solidFill>
            <a:prstDash val="solid"/>
            <a:miter lim="800000"/>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1"/>
        <p:cNvGrpSpPr/>
        <p:nvPr/>
      </p:nvGrpSpPr>
      <p:grpSpPr>
        <a:xfrm>
          <a:off x="0" y="0"/>
          <a:ext cx="0" cy="0"/>
          <a:chOff x="0" y="0"/>
          <a:chExt cx="0" cy="0"/>
        </a:xfrm>
      </p:grpSpPr>
      <p:sp>
        <p:nvSpPr>
          <p:cNvPr id="192" name="Google Shape;192;p4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r" rtl="1">
              <a:lnSpc>
                <a:spcPct val="90000"/>
              </a:lnSpc>
              <a:spcBef>
                <a:spcPts val="800"/>
              </a:spcBef>
              <a:spcAft>
                <a:spcPts val="0"/>
              </a:spcAft>
              <a:buClr>
                <a:schemeClr val="accent1"/>
              </a:buClr>
              <a:buSzPts val="6500"/>
              <a:buFont typeface="Calibri"/>
              <a:buNone/>
              <a:defRPr sz="6500">
                <a:solidFill>
                  <a:schemeClr val="accen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4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rtl="1">
              <a:lnSpc>
                <a:spcPct val="90000"/>
              </a:lnSpc>
              <a:spcBef>
                <a:spcPts val="800"/>
              </a:spcBef>
              <a:spcAft>
                <a:spcPts val="0"/>
              </a:spcAft>
              <a:buClr>
                <a:schemeClr val="dk1"/>
              </a:buClr>
              <a:buSzPts val="2800"/>
              <a:buNone/>
              <a:defRPr sz="2800">
                <a:latin typeface="Calibri"/>
                <a:ea typeface="Calibri"/>
                <a:cs typeface="Calibri"/>
                <a:sym typeface="Calibri"/>
              </a:defRPr>
            </a:lvl1pPr>
            <a:lvl2pPr lvl="1" algn="ctr" rtl="1">
              <a:lnSpc>
                <a:spcPct val="90000"/>
              </a:lnSpc>
              <a:spcBef>
                <a:spcPts val="800"/>
              </a:spcBef>
              <a:spcAft>
                <a:spcPts val="0"/>
              </a:spcAft>
              <a:buClr>
                <a:schemeClr val="dk1"/>
              </a:buClr>
              <a:buSzPts val="2000"/>
              <a:buNone/>
              <a:defRPr sz="2000"/>
            </a:lvl2pPr>
            <a:lvl3pPr lvl="2" algn="ctr" rtl="1">
              <a:lnSpc>
                <a:spcPct val="90000"/>
              </a:lnSpc>
              <a:spcBef>
                <a:spcPts val="500"/>
              </a:spcBef>
              <a:spcAft>
                <a:spcPts val="0"/>
              </a:spcAft>
              <a:buClr>
                <a:schemeClr val="dk1"/>
              </a:buClr>
              <a:buSzPts val="1800"/>
              <a:buNone/>
              <a:defRPr sz="1800"/>
            </a:lvl3pPr>
            <a:lvl4pPr lvl="3" algn="ctr" rtl="1">
              <a:lnSpc>
                <a:spcPct val="90000"/>
              </a:lnSpc>
              <a:spcBef>
                <a:spcPts val="500"/>
              </a:spcBef>
              <a:spcAft>
                <a:spcPts val="0"/>
              </a:spcAft>
              <a:buClr>
                <a:schemeClr val="dk1"/>
              </a:buClr>
              <a:buSzPts val="1600"/>
              <a:buNone/>
              <a:defRPr sz="1600"/>
            </a:lvl4pPr>
            <a:lvl5pPr lvl="4" algn="ctr" rtl="1">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194" name="Google Shape;194;p42"/>
          <p:cNvCxnSpPr/>
          <p:nvPr/>
        </p:nvCxnSpPr>
        <p:spPr>
          <a:xfrm>
            <a:off x="-874997" y="6429575"/>
            <a:ext cx="4005469" cy="0"/>
          </a:xfrm>
          <a:prstGeom prst="straightConnector1">
            <a:avLst/>
          </a:prstGeom>
          <a:noFill/>
          <a:ln w="38100" cap="flat" cmpd="sng">
            <a:solidFill>
              <a:srgbClr val="FFC000"/>
            </a:solidFill>
            <a:prstDash val="solid"/>
            <a:miter lim="800000"/>
            <a:headEnd type="none" w="sm" len="sm"/>
            <a:tailEnd type="none" w="sm" len="sm"/>
          </a:ln>
        </p:spPr>
      </p:cxnSp>
      <p:grpSp>
        <p:nvGrpSpPr>
          <p:cNvPr id="195" name="Google Shape;195;p42"/>
          <p:cNvGrpSpPr/>
          <p:nvPr/>
        </p:nvGrpSpPr>
        <p:grpSpPr>
          <a:xfrm>
            <a:off x="781297" y="356936"/>
            <a:ext cx="11105903" cy="506326"/>
            <a:chOff x="781297" y="356936"/>
            <a:chExt cx="11105903" cy="506326"/>
          </a:xfrm>
        </p:grpSpPr>
        <p:cxnSp>
          <p:nvCxnSpPr>
            <p:cNvPr id="196" name="Google Shape;196;p42"/>
            <p:cNvCxnSpPr/>
            <p:nvPr/>
          </p:nvCxnSpPr>
          <p:spPr>
            <a:xfrm>
              <a:off x="865046" y="573247"/>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197" name="Google Shape;197;p42"/>
            <p:cNvSpPr/>
            <p:nvPr/>
          </p:nvSpPr>
          <p:spPr>
            <a:xfrm rot="-5400000">
              <a:off x="11380874" y="356936"/>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8" name="Google Shape;198;p42"/>
            <p:cNvSpPr/>
            <p:nvPr/>
          </p:nvSpPr>
          <p:spPr>
            <a:xfrm>
              <a:off x="781297" y="489498"/>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199" name="Google Shape;199;p42"/>
          <p:cNvGrpSpPr/>
          <p:nvPr/>
        </p:nvGrpSpPr>
        <p:grpSpPr>
          <a:xfrm>
            <a:off x="7685986" y="6410721"/>
            <a:ext cx="4506014" cy="481337"/>
            <a:chOff x="5231876" y="2677211"/>
            <a:chExt cx="4506014" cy="481337"/>
          </a:xfrm>
        </p:grpSpPr>
        <p:sp>
          <p:nvSpPr>
            <p:cNvPr id="200" name="Google Shape;200;p42"/>
            <p:cNvSpPr/>
            <p:nvPr/>
          </p:nvSpPr>
          <p:spPr>
            <a:xfrm>
              <a:off x="5231876" y="2902420"/>
              <a:ext cx="4116884" cy="25612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1" name="Google Shape;201;p42"/>
            <p:cNvSpPr/>
            <p:nvPr/>
          </p:nvSpPr>
          <p:spPr>
            <a:xfrm>
              <a:off x="5937332" y="2677211"/>
              <a:ext cx="3800558" cy="22520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תמונה">
  <p:cSld name="תמונה">
    <p:spTree>
      <p:nvGrpSpPr>
        <p:cNvPr id="1" name="Shape 202"/>
        <p:cNvGrpSpPr/>
        <p:nvPr/>
      </p:nvGrpSpPr>
      <p:grpSpPr>
        <a:xfrm>
          <a:off x="0" y="0"/>
          <a:ext cx="0" cy="0"/>
          <a:chOff x="0" y="0"/>
          <a:chExt cx="0" cy="0"/>
        </a:xfrm>
      </p:grpSpPr>
      <p:sp>
        <p:nvSpPr>
          <p:cNvPr id="203" name="Google Shape;203;p43"/>
          <p:cNvSpPr>
            <a:spLocks noGrp="1"/>
          </p:cNvSpPr>
          <p:nvPr>
            <p:ph type="pic" idx="2"/>
          </p:nvPr>
        </p:nvSpPr>
        <p:spPr>
          <a:xfrm>
            <a:off x="721035" y="901758"/>
            <a:ext cx="10586646" cy="5681719"/>
          </a:xfrm>
          <a:prstGeom prst="rect">
            <a:avLst/>
          </a:prstGeom>
          <a:noFill/>
          <a:ln>
            <a:noFill/>
          </a:ln>
        </p:spPr>
        <p:txBody>
          <a:bodyPr spcFirstLastPara="1" wrap="square" lIns="91425" tIns="45700" rIns="91425" bIns="45700" anchor="t" anchorCtr="0">
            <a:normAutofit/>
          </a:bodyPr>
          <a:lstStyle>
            <a:lvl1pPr marR="0" lvl="0" algn="r" rtl="1">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8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r" rtl="1">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grpSp>
        <p:nvGrpSpPr>
          <p:cNvPr id="204" name="Google Shape;204;p43"/>
          <p:cNvGrpSpPr/>
          <p:nvPr/>
        </p:nvGrpSpPr>
        <p:grpSpPr>
          <a:xfrm>
            <a:off x="781297" y="356936"/>
            <a:ext cx="11105903" cy="506326"/>
            <a:chOff x="781297" y="356936"/>
            <a:chExt cx="11105903" cy="506326"/>
          </a:xfrm>
        </p:grpSpPr>
        <p:cxnSp>
          <p:nvCxnSpPr>
            <p:cNvPr id="205" name="Google Shape;205;p43"/>
            <p:cNvCxnSpPr/>
            <p:nvPr/>
          </p:nvCxnSpPr>
          <p:spPr>
            <a:xfrm>
              <a:off x="865046" y="573247"/>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206" name="Google Shape;206;p43"/>
            <p:cNvSpPr/>
            <p:nvPr/>
          </p:nvSpPr>
          <p:spPr>
            <a:xfrm rot="-5400000">
              <a:off x="11380874" y="356936"/>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7" name="Google Shape;207;p43"/>
            <p:cNvSpPr/>
            <p:nvPr/>
          </p:nvSpPr>
          <p:spPr>
            <a:xfrm>
              <a:off x="781297" y="489498"/>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208" name="Google Shape;208;p43"/>
          <p:cNvGrpSpPr/>
          <p:nvPr/>
        </p:nvGrpSpPr>
        <p:grpSpPr>
          <a:xfrm>
            <a:off x="-8156196" y="6042094"/>
            <a:ext cx="10328540" cy="167498"/>
            <a:chOff x="10668248" y="5893696"/>
            <a:chExt cx="10328540" cy="167498"/>
          </a:xfrm>
        </p:grpSpPr>
        <p:cxnSp>
          <p:nvCxnSpPr>
            <p:cNvPr id="209" name="Google Shape;209;p43"/>
            <p:cNvCxnSpPr/>
            <p:nvPr/>
          </p:nvCxnSpPr>
          <p:spPr>
            <a:xfrm>
              <a:off x="10751997" y="5977445"/>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210" name="Google Shape;210;p43"/>
            <p:cNvSpPr/>
            <p:nvPr/>
          </p:nvSpPr>
          <p:spPr>
            <a:xfrm>
              <a:off x="10668248" y="5893696"/>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211" name="Google Shape;211;p43"/>
          <p:cNvSpPr/>
          <p:nvPr/>
        </p:nvSpPr>
        <p:spPr>
          <a:xfrm rot="10800000">
            <a:off x="11513458" y="721339"/>
            <a:ext cx="235719" cy="23571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תרגול" type="twoObj">
  <p:cSld name="תרגול">
    <p:spTree>
      <p:nvGrpSpPr>
        <p:cNvPr id="1" name="Shape 59"/>
        <p:cNvGrpSpPr/>
        <p:nvPr/>
      </p:nvGrpSpPr>
      <p:grpSpPr>
        <a:xfrm>
          <a:off x="0" y="0"/>
          <a:ext cx="0" cy="0"/>
          <a:chOff x="0" y="0"/>
          <a:chExt cx="0" cy="0"/>
        </a:xfrm>
      </p:grpSpPr>
      <p:cxnSp>
        <p:nvCxnSpPr>
          <p:cNvPr id="60" name="Google Shape;60;p30"/>
          <p:cNvCxnSpPr/>
          <p:nvPr/>
        </p:nvCxnSpPr>
        <p:spPr>
          <a:xfrm>
            <a:off x="9092667" y="352323"/>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61" name="Google Shape;61;p30"/>
          <p:cNvSpPr/>
          <p:nvPr/>
        </p:nvSpPr>
        <p:spPr>
          <a:xfrm rot="-5400000">
            <a:off x="8989719" y="249375"/>
            <a:ext cx="205896" cy="20589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2" name="Google Shape;62;p30"/>
          <p:cNvGrpSpPr/>
          <p:nvPr/>
        </p:nvGrpSpPr>
        <p:grpSpPr>
          <a:xfrm>
            <a:off x="358720" y="6187719"/>
            <a:ext cx="3913243" cy="506326"/>
            <a:chOff x="358720" y="6187719"/>
            <a:chExt cx="3913243" cy="506326"/>
          </a:xfrm>
        </p:grpSpPr>
        <p:cxnSp>
          <p:nvCxnSpPr>
            <p:cNvPr id="63" name="Google Shape;63;p30"/>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64" name="Google Shape;64;p30"/>
            <p:cNvSpPr/>
            <p:nvPr/>
          </p:nvSpPr>
          <p:spPr>
            <a:xfrm rot="-5400000">
              <a:off x="358720" y="6187719"/>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5" name="Google Shape;65;p30"/>
            <p:cNvSpPr/>
            <p:nvPr/>
          </p:nvSpPr>
          <p:spPr>
            <a:xfrm>
              <a:off x="781297" y="635713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66" name="Google Shape;66;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800"/>
              </a:spcBef>
              <a:spcAft>
                <a:spcPts val="0"/>
              </a:spcAft>
              <a:buClr>
                <a:schemeClr val="dk1"/>
              </a:buClr>
              <a:buSzPts val="4400"/>
              <a:buFont typeface="Calibri"/>
              <a:buNone/>
              <a:defRPr>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0"/>
          <p:cNvSpPr txBox="1">
            <a:spLocks noGrp="1"/>
          </p:cNvSpPr>
          <p:nvPr>
            <p:ph type="body" idx="1"/>
          </p:nvPr>
        </p:nvSpPr>
        <p:spPr>
          <a:xfrm>
            <a:off x="933938" y="1825625"/>
            <a:ext cx="5085862" cy="4351338"/>
          </a:xfrm>
          <a:prstGeom prst="rect">
            <a:avLst/>
          </a:prstGeom>
          <a:noFill/>
          <a:ln>
            <a:noFill/>
          </a:ln>
        </p:spPr>
        <p:txBody>
          <a:bodyPr spcFirstLastPara="1" wrap="square" lIns="91425" tIns="45700" rIns="91425" bIns="45700" anchor="t" anchorCtr="0">
            <a:normAutofit/>
          </a:bodyPr>
          <a:lstStyle>
            <a:lvl1pPr marL="457200" marR="0" lvl="0" indent="-406400" algn="r" rtl="1">
              <a:lnSpc>
                <a:spcPct val="112857"/>
              </a:lnSpc>
              <a:spcBef>
                <a:spcPts val="1000"/>
              </a:spcBef>
              <a:spcAft>
                <a:spcPts val="0"/>
              </a:spcAft>
              <a:buClr>
                <a:schemeClr val="accent2"/>
              </a:buClr>
              <a:buSzPts val="2800"/>
              <a:buFont typeface="Arial"/>
              <a:buChar char="•"/>
              <a:defRPr sz="2800" b="0" i="0">
                <a:solidFill>
                  <a:schemeClr val="dk1"/>
                </a:solidFill>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30"/>
          <p:cNvSpPr txBox="1">
            <a:spLocks noGrp="1"/>
          </p:cNvSpPr>
          <p:nvPr>
            <p:ph type="body" idx="2"/>
          </p:nvPr>
        </p:nvSpPr>
        <p:spPr>
          <a:xfrm>
            <a:off x="6267938" y="1825625"/>
            <a:ext cx="5085862" cy="4351338"/>
          </a:xfrm>
          <a:prstGeom prst="rect">
            <a:avLst/>
          </a:prstGeom>
          <a:noFill/>
          <a:ln>
            <a:noFill/>
          </a:ln>
        </p:spPr>
        <p:txBody>
          <a:bodyPr spcFirstLastPara="1" wrap="square" lIns="91425" tIns="45700" rIns="91425" bIns="45700" anchor="t" anchorCtr="0">
            <a:normAutofit/>
          </a:bodyPr>
          <a:lstStyle>
            <a:lvl1pPr marL="457200" marR="0" lvl="0" indent="-406400" algn="r" rtl="1">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80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228600" algn="r" rtl="1">
              <a:lnSpc>
                <a:spcPct val="90000"/>
              </a:lnSpc>
              <a:spcBef>
                <a:spcPts val="800"/>
              </a:spcBef>
              <a:spcAft>
                <a:spcPts val="0"/>
              </a:spcAft>
              <a:buClr>
                <a:schemeClr val="dk1"/>
              </a:buClr>
              <a:buSzPts val="2800"/>
              <a:buFont typeface="Calibri"/>
              <a:buNone/>
              <a:defRPr sz="2800" b="0" i="0" u="none" strike="noStrike" cap="none">
                <a:solidFill>
                  <a:schemeClr val="dk1"/>
                </a:solidFill>
                <a:latin typeface="Calibri"/>
                <a:ea typeface="Calibri"/>
                <a:cs typeface="Calibri"/>
                <a:sym typeface="Calibri"/>
              </a:defRPr>
            </a:lvl1pPr>
            <a:lvl2pPr marL="914400" marR="0" lvl="1" indent="-381000" algn="r" rtl="1">
              <a:lnSpc>
                <a:spcPct val="90000"/>
              </a:lnSpc>
              <a:spcBef>
                <a:spcPts val="8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r" rtl="1">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mod="1">
    <p:ext uri="{27BBF7A9-308A-43DC-89C8-2F10F3537804}">
      <p15:sldGuideLst xmlns:p15="http://schemas.microsoft.com/office/powerpoint/2012/main">
        <p15:guide id="1" pos="7083">
          <p15:clr>
            <a:srgbClr val="F26B43"/>
          </p15:clr>
        </p15:guide>
        <p15:guide id="2" orient="horz" pos="75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xml"/><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7.png"/><Relationship Id="rId5" Type="http://schemas.openxmlformats.org/officeDocument/2006/relationships/image" Target="../media/image13.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microsoft.com/office/2007/relationships/hdphoto" Target="../media/hdphoto1.wdp"/><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5"/>
          <p:cNvSpPr txBox="1">
            <a:spLocks noGrp="1"/>
          </p:cNvSpPr>
          <p:nvPr>
            <p:ph type="body" idx="1"/>
          </p:nvPr>
        </p:nvSpPr>
        <p:spPr>
          <a:xfrm>
            <a:off x="2565199" y="3025258"/>
            <a:ext cx="7816850" cy="1067468"/>
          </a:xfrm>
          <a:prstGeom prst="rect">
            <a:avLst/>
          </a:prstGeom>
          <a:noFill/>
          <a:ln>
            <a:noFill/>
          </a:ln>
        </p:spPr>
        <p:txBody>
          <a:bodyPr spcFirstLastPara="1" wrap="square" lIns="91425" tIns="45700" rIns="91425" bIns="45700" anchor="t" anchorCtr="0">
            <a:normAutofit/>
          </a:bodyPr>
          <a:lstStyle/>
          <a:p>
            <a:pPr marL="0" lvl="0" indent="0" algn="r" rtl="1">
              <a:lnSpc>
                <a:spcPct val="90000"/>
              </a:lnSpc>
              <a:spcBef>
                <a:spcPts val="0"/>
              </a:spcBef>
              <a:spcAft>
                <a:spcPts val="0"/>
              </a:spcAft>
              <a:buClr>
                <a:schemeClr val="lt1"/>
              </a:buClr>
              <a:buSzPts val="6000"/>
              <a:buNone/>
            </a:pPr>
            <a:r>
              <a:rPr lang="x-none"/>
              <a:t>שיעור </a:t>
            </a:r>
            <a:r>
              <a:rPr lang="he-IL" dirty="0"/>
              <a:t>עברית לכיתות ג'-ד'</a:t>
            </a:r>
            <a:endParaRPr dirty="0"/>
          </a:p>
          <a:p>
            <a:pPr marL="0" lvl="0" indent="0" algn="r" rtl="1">
              <a:lnSpc>
                <a:spcPct val="90000"/>
              </a:lnSpc>
              <a:spcBef>
                <a:spcPts val="800"/>
              </a:spcBef>
              <a:spcAft>
                <a:spcPts val="0"/>
              </a:spcAft>
              <a:buClr>
                <a:schemeClr val="lt1"/>
              </a:buClr>
              <a:buSzPts val="6000"/>
              <a:buNone/>
            </a:pPr>
            <a:endParaRPr dirty="0"/>
          </a:p>
        </p:txBody>
      </p:sp>
      <p:sp>
        <p:nvSpPr>
          <p:cNvPr id="239" name="Google Shape;239;p5"/>
          <p:cNvSpPr txBox="1">
            <a:spLocks noGrp="1"/>
          </p:cNvSpPr>
          <p:nvPr>
            <p:ph type="body" idx="2"/>
          </p:nvPr>
        </p:nvSpPr>
        <p:spPr>
          <a:xfrm>
            <a:off x="2030833" y="4419771"/>
            <a:ext cx="6561374" cy="649357"/>
          </a:xfrm>
          <a:prstGeom prst="rect">
            <a:avLst/>
          </a:prstGeom>
          <a:noFill/>
          <a:ln>
            <a:noFill/>
          </a:ln>
        </p:spPr>
        <p:txBody>
          <a:bodyPr spcFirstLastPara="1" wrap="square" lIns="91425" tIns="45700" rIns="91425" bIns="45700" anchor="t" anchorCtr="0">
            <a:normAutofit fontScale="92500"/>
          </a:bodyPr>
          <a:lstStyle/>
          <a:p>
            <a:pPr marL="0" lvl="0" indent="0" algn="r" rtl="1">
              <a:lnSpc>
                <a:spcPct val="90000"/>
              </a:lnSpc>
              <a:spcBef>
                <a:spcPts val="0"/>
              </a:spcBef>
              <a:spcAft>
                <a:spcPts val="0"/>
              </a:spcAft>
              <a:buClr>
                <a:schemeClr val="lt1"/>
              </a:buClr>
              <a:buSzPts val="3200"/>
              <a:buNone/>
            </a:pPr>
            <a:r>
              <a:rPr lang="x-none"/>
              <a:t>נושא השיעור</a:t>
            </a:r>
            <a:r>
              <a:rPr lang="he-IL" dirty="0"/>
              <a:t>: ירושלים על כנפי השיר והדמיון</a:t>
            </a:r>
            <a:endParaRPr dirty="0"/>
          </a:p>
        </p:txBody>
      </p:sp>
      <p:sp>
        <p:nvSpPr>
          <p:cNvPr id="240" name="Google Shape;240;p5"/>
          <p:cNvSpPr txBox="1">
            <a:spLocks noGrp="1"/>
          </p:cNvSpPr>
          <p:nvPr>
            <p:ph type="body" idx="3"/>
          </p:nvPr>
        </p:nvSpPr>
        <p:spPr>
          <a:xfrm>
            <a:off x="416890" y="6148563"/>
            <a:ext cx="11363629" cy="560533"/>
          </a:xfrm>
          <a:prstGeom prst="rect">
            <a:avLst/>
          </a:prstGeom>
          <a:noFill/>
          <a:ln>
            <a:noFill/>
          </a:ln>
        </p:spPr>
        <p:txBody>
          <a:bodyPr spcFirstLastPara="1" wrap="square" lIns="91425" tIns="45700" rIns="91425" bIns="45700" anchor="t" anchorCtr="0">
            <a:normAutofit/>
          </a:bodyPr>
          <a:lstStyle/>
          <a:p>
            <a:pPr marL="0" lvl="0" indent="0" algn="r" rtl="1">
              <a:lnSpc>
                <a:spcPct val="90000"/>
              </a:lnSpc>
              <a:spcBef>
                <a:spcPts val="0"/>
              </a:spcBef>
              <a:spcAft>
                <a:spcPts val="0"/>
              </a:spcAft>
              <a:buClr>
                <a:schemeClr val="lt1"/>
              </a:buClr>
              <a:buSzPts val="2800"/>
              <a:buNone/>
            </a:pPr>
            <a:r>
              <a:rPr lang="x-none"/>
              <a:t>נא הצטיידו </a:t>
            </a:r>
            <a:r>
              <a:rPr lang="he-IL" dirty="0"/>
              <a:t>במחברת עברית ובקלמר</a:t>
            </a:r>
            <a:endParaRPr dirty="0"/>
          </a:p>
        </p:txBody>
      </p:sp>
      <p:pic>
        <p:nvPicPr>
          <p:cNvPr id="241" name="Google Shape;241;p5"/>
          <p:cNvPicPr preferRelativeResize="0"/>
          <p:nvPr/>
        </p:nvPicPr>
        <p:blipFill rotWithShape="1">
          <a:blip r:embed="rId3">
            <a:alphaModFix/>
          </a:blip>
          <a:srcRect/>
          <a:stretch/>
        </p:blipFill>
        <p:spPr>
          <a:xfrm rot="-2705291">
            <a:off x="3733675" y="632278"/>
            <a:ext cx="658648" cy="2212383"/>
          </a:xfrm>
          <a:prstGeom prst="rect">
            <a:avLst/>
          </a:prstGeom>
          <a:noFill/>
          <a:ln>
            <a:noFill/>
          </a:ln>
        </p:spPr>
      </p:pic>
      <p:sp>
        <p:nvSpPr>
          <p:cNvPr id="242" name="Google Shape;242;p5"/>
          <p:cNvSpPr txBox="1"/>
          <p:nvPr/>
        </p:nvSpPr>
        <p:spPr>
          <a:xfrm>
            <a:off x="2030833" y="5069128"/>
            <a:ext cx="5147207" cy="649357"/>
          </a:xfrm>
          <a:prstGeom prst="rect">
            <a:avLst/>
          </a:prstGeom>
          <a:noFill/>
          <a:ln>
            <a:noFill/>
          </a:ln>
        </p:spPr>
        <p:txBody>
          <a:bodyPr spcFirstLastPara="1" wrap="square" lIns="91425" tIns="45700" rIns="91425" bIns="45700" anchor="t" anchorCtr="0">
            <a:normAutofit/>
          </a:bodyPr>
          <a:lstStyle/>
          <a:p>
            <a:pPr marL="0" marR="0" lvl="0" indent="0" algn="r" rtl="1">
              <a:lnSpc>
                <a:spcPct val="90000"/>
              </a:lnSpc>
              <a:spcBef>
                <a:spcPts val="0"/>
              </a:spcBef>
              <a:spcAft>
                <a:spcPts val="0"/>
              </a:spcAft>
              <a:buClr>
                <a:schemeClr val="lt1"/>
              </a:buClr>
              <a:buSzPts val="3200"/>
              <a:buFont typeface="Calibri"/>
              <a:buNone/>
            </a:pPr>
            <a:r>
              <a:rPr lang="x-none" sz="3200" b="0" i="0" u="none" strike="noStrike" cap="none">
                <a:solidFill>
                  <a:schemeClr val="lt1"/>
                </a:solidFill>
                <a:latin typeface="Calibri"/>
                <a:ea typeface="Calibri"/>
                <a:cs typeface="Calibri"/>
                <a:sym typeface="Calibri"/>
              </a:rPr>
              <a:t>עם המורה</a:t>
            </a:r>
            <a:r>
              <a:rPr lang="he-IL" sz="3200" b="0" i="0" u="none" strike="noStrike" cap="none" dirty="0">
                <a:solidFill>
                  <a:schemeClr val="lt1"/>
                </a:solidFill>
                <a:latin typeface="Calibri"/>
                <a:ea typeface="Calibri"/>
                <a:cs typeface="Calibri"/>
                <a:sym typeface="Calibri"/>
              </a:rPr>
              <a:t>:</a:t>
            </a:r>
            <a:r>
              <a:rPr lang="x-none" sz="3200" b="0" i="0" u="none" strike="noStrike" cap="none">
                <a:solidFill>
                  <a:schemeClr val="lt1"/>
                </a:solidFill>
                <a:latin typeface="Calibri"/>
                <a:ea typeface="Calibri"/>
                <a:cs typeface="Calibri"/>
                <a:sym typeface="Calibri"/>
              </a:rPr>
              <a:t> </a:t>
            </a:r>
            <a:r>
              <a:rPr lang="he-IL" sz="3200" b="0" i="0" u="none" strike="noStrike" cap="none" dirty="0">
                <a:solidFill>
                  <a:schemeClr val="lt1"/>
                </a:solidFill>
                <a:latin typeface="Calibri"/>
                <a:ea typeface="Calibri"/>
                <a:cs typeface="Calibri"/>
                <a:sym typeface="Calibri"/>
              </a:rPr>
              <a:t>חנה אבוחצירא</a:t>
            </a:r>
            <a:endParaRPr sz="3200" b="0" i="0" u="none" strike="noStrike" cap="none" dirty="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2495"/>
            <a:ext cx="12191999" cy="70904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8" name="Google Shape;248;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chemeClr val="dk1"/>
              </a:buClr>
              <a:buSzPts val="4400"/>
              <a:buFont typeface="Calibri"/>
              <a:buNone/>
            </a:pPr>
            <a:r>
              <a:rPr lang="x-none" b="1" dirty="0">
                <a:latin typeface="Calibri" panose="020F0502020204030204" pitchFamily="34" charset="0"/>
                <a:cs typeface="Calibri" panose="020F0502020204030204" pitchFamily="34" charset="0"/>
              </a:rPr>
              <a:t>מה נלמד היום?</a:t>
            </a:r>
            <a:endParaRPr b="1" dirty="0">
              <a:latin typeface="Calibri" panose="020F0502020204030204" pitchFamily="34" charset="0"/>
              <a:cs typeface="Calibri" panose="020F0502020204030204" pitchFamily="34" charset="0"/>
            </a:endParaRPr>
          </a:p>
        </p:txBody>
      </p:sp>
      <p:sp>
        <p:nvSpPr>
          <p:cNvPr id="249" name="Google Shape;249;p6"/>
          <p:cNvSpPr txBox="1">
            <a:spLocks noGrp="1"/>
          </p:cNvSpPr>
          <p:nvPr>
            <p:ph type="body" idx="1"/>
          </p:nvPr>
        </p:nvSpPr>
        <p:spPr>
          <a:xfrm>
            <a:off x="666750" y="1997242"/>
            <a:ext cx="10515600" cy="3585411"/>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1">
              <a:lnSpc>
                <a:spcPct val="160000"/>
              </a:lnSpc>
              <a:spcBef>
                <a:spcPts val="0"/>
              </a:spcBef>
              <a:spcAft>
                <a:spcPts val="0"/>
              </a:spcAft>
              <a:buSzPts val="2800"/>
            </a:pPr>
            <a:r>
              <a:rPr lang="he-IL" sz="5400" b="1" dirty="0">
                <a:solidFill>
                  <a:schemeClr val="accent5">
                    <a:lumMod val="50000"/>
                  </a:schemeClr>
                </a:solidFill>
                <a:latin typeface="Calibri" panose="020F0502020204030204" pitchFamily="34" charset="0"/>
                <a:cs typeface="Calibri" panose="020F0502020204030204" pitchFamily="34" charset="0"/>
              </a:rPr>
              <a:t>נלמד על געגועים לעיר, </a:t>
            </a:r>
          </a:p>
          <a:p>
            <a:pPr marL="0" lvl="0" indent="0" algn="ctr" rtl="1">
              <a:lnSpc>
                <a:spcPct val="160000"/>
              </a:lnSpc>
              <a:spcBef>
                <a:spcPts val="0"/>
              </a:spcBef>
              <a:spcAft>
                <a:spcPts val="0"/>
              </a:spcAft>
              <a:buSzPts val="2800"/>
            </a:pPr>
            <a:r>
              <a:rPr lang="he-IL" sz="5400" b="1" dirty="0">
                <a:solidFill>
                  <a:schemeClr val="accent5">
                    <a:lumMod val="50000"/>
                  </a:schemeClr>
                </a:solidFill>
                <a:latin typeface="Calibri" panose="020F0502020204030204" pitchFamily="34" charset="0"/>
                <a:cs typeface="Calibri" panose="020F0502020204030204" pitchFamily="34" charset="0"/>
              </a:rPr>
              <a:t>עיר חלום</a:t>
            </a:r>
          </a:p>
          <a:p>
            <a:pPr marL="0" lvl="0" indent="0" algn="ctr" rtl="1">
              <a:lnSpc>
                <a:spcPct val="160000"/>
              </a:lnSpc>
              <a:spcBef>
                <a:spcPts val="0"/>
              </a:spcBef>
              <a:spcAft>
                <a:spcPts val="0"/>
              </a:spcAft>
              <a:buSzPts val="2800"/>
            </a:pPr>
            <a:r>
              <a:rPr lang="he-IL" sz="5400" b="1" dirty="0">
                <a:solidFill>
                  <a:schemeClr val="accent5">
                    <a:lumMod val="50000"/>
                  </a:schemeClr>
                </a:solidFill>
                <a:latin typeface="Calibri" panose="020F0502020204030204" pitchFamily="34" charset="0"/>
                <a:cs typeface="Calibri" panose="020F0502020204030204" pitchFamily="34" charset="0"/>
              </a:rPr>
              <a:t>שהפכה למציאות</a:t>
            </a:r>
          </a:p>
          <a:p>
            <a:pPr marL="0" lvl="0" indent="0" algn="ctr" rtl="1">
              <a:lnSpc>
                <a:spcPct val="90000"/>
              </a:lnSpc>
              <a:spcBef>
                <a:spcPts val="0"/>
              </a:spcBef>
              <a:spcAft>
                <a:spcPts val="0"/>
              </a:spcAft>
              <a:buSzPts val="2800"/>
            </a:pPr>
            <a:endParaRPr sz="4800" dirty="0"/>
          </a:p>
          <a:p>
            <a:pPr marL="457200" lvl="0" indent="-279400" algn="r" rtl="1">
              <a:lnSpc>
                <a:spcPct val="90000"/>
              </a:lnSpc>
              <a:spcBef>
                <a:spcPts val="800"/>
              </a:spcBef>
              <a:spcAft>
                <a:spcPts val="0"/>
              </a:spcAft>
              <a:buSzPts val="2800"/>
              <a:buFont typeface="Arial"/>
              <a:buNone/>
            </a:pPr>
            <a:endParaRPr dirty="0"/>
          </a:p>
        </p:txBody>
      </p:sp>
      <p:pic>
        <p:nvPicPr>
          <p:cNvPr id="250" name="Google Shape;250;p6"/>
          <p:cNvPicPr preferRelativeResize="0"/>
          <p:nvPr/>
        </p:nvPicPr>
        <p:blipFill rotWithShape="1">
          <a:blip r:embed="rId4">
            <a:alphaModFix/>
          </a:blip>
          <a:srcRect/>
          <a:stretch/>
        </p:blipFill>
        <p:spPr>
          <a:xfrm rot="8057618">
            <a:off x="290049" y="269606"/>
            <a:ext cx="1468977" cy="973310"/>
          </a:xfrm>
          <a:prstGeom prst="rect">
            <a:avLst/>
          </a:prstGeom>
          <a:noFill/>
          <a:ln>
            <a:noFill/>
          </a:ln>
        </p:spPr>
      </p:pic>
      <p:pic>
        <p:nvPicPr>
          <p:cNvPr id="251" name="Google Shape;251;p6"/>
          <p:cNvPicPr preferRelativeResize="0"/>
          <p:nvPr/>
        </p:nvPicPr>
        <p:blipFill rotWithShape="1">
          <a:blip r:embed="rId5">
            <a:alphaModFix/>
          </a:blip>
          <a:srcRect/>
          <a:stretch/>
        </p:blipFill>
        <p:spPr>
          <a:xfrm>
            <a:off x="10833322" y="5810250"/>
            <a:ext cx="2082800" cy="20955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chemeClr val="dk1"/>
              </a:buClr>
              <a:buSzPts val="4400"/>
              <a:buFont typeface="Calibri"/>
              <a:buNone/>
            </a:pPr>
            <a:r>
              <a:rPr lang="x-none" dirty="0">
                <a:latin typeface="Calibri" panose="020F0502020204030204" pitchFamily="34" charset="0"/>
                <a:cs typeface="Calibri" panose="020F0502020204030204" pitchFamily="34" charset="0"/>
              </a:rPr>
              <a:t>מה להביא לשיעור?</a:t>
            </a:r>
            <a:endParaRPr dirty="0">
              <a:latin typeface="Calibri" panose="020F0502020204030204" pitchFamily="34" charset="0"/>
              <a:cs typeface="Calibri" panose="020F0502020204030204" pitchFamily="34" charset="0"/>
            </a:endParaRPr>
          </a:p>
        </p:txBody>
      </p:sp>
      <p:pic>
        <p:nvPicPr>
          <p:cNvPr id="259" name="Google Shape;259;p7" descr="https://lh5.googleusercontent.com/7xQchnRuOUJbyFAyyHdllavqvQUFOSCV7l5Kzy1Rmeboi9xefgg8yDF0ng5ESkxi3tC9_i9ER1BmBYOOTMhmhaxTzBz8ILJQxn_c__0Qg9cKcVB64VGmWAAtIhTRT7NF"/>
          <p:cNvPicPr preferRelativeResize="0"/>
          <p:nvPr/>
        </p:nvPicPr>
        <p:blipFill rotWithShape="1">
          <a:blip r:embed="rId5">
            <a:alphaModFix/>
          </a:blip>
          <a:srcRect/>
          <a:stretch/>
        </p:blipFill>
        <p:spPr>
          <a:xfrm>
            <a:off x="7944063" y="2668320"/>
            <a:ext cx="1161305" cy="1800743"/>
          </a:xfrm>
          <a:prstGeom prst="rect">
            <a:avLst/>
          </a:prstGeom>
          <a:noFill/>
          <a:ln>
            <a:noFill/>
          </a:ln>
        </p:spPr>
      </p:pic>
      <p:pic>
        <p:nvPicPr>
          <p:cNvPr id="260" name="Google Shape;260;p7" descr="https://lh4.googleusercontent.com/iGTl96Eygo7-oid1H3ZWWYhb5HWAynyOs2KLWGGMeuEgHeu4cFLof2g-jYLOscV4q-879K-lfjkP4Swnmj_UGZsWTDspF4AbUz1XGd30Tf1KKpiEXhvx6NLF17Q1F5VY"/>
          <p:cNvPicPr preferRelativeResize="0"/>
          <p:nvPr/>
        </p:nvPicPr>
        <p:blipFill rotWithShape="1">
          <a:blip r:embed="rId6">
            <a:alphaModFix/>
          </a:blip>
          <a:srcRect/>
          <a:stretch/>
        </p:blipFill>
        <p:spPr>
          <a:xfrm rot="5400000">
            <a:off x="5483238" y="3183426"/>
            <a:ext cx="1771057" cy="740845"/>
          </a:xfrm>
          <a:prstGeom prst="rect">
            <a:avLst/>
          </a:prstGeom>
          <a:noFill/>
          <a:ln>
            <a:noFill/>
          </a:ln>
        </p:spPr>
      </p:pic>
      <p:pic>
        <p:nvPicPr>
          <p:cNvPr id="262" name="Google Shape;262;p7" descr="https://lh6.googleusercontent.com/f8H2475EYmyL0rhH4-e4ujiAahiTeUa9jS4FAnHL3KK4sEOOF3cWvgCYZ1bpJw4tDcDKTArugZ_4iGscDG3mD7tx620B0N8bRGSeR-V1W5m9k2098IkeP6hpnFdGXWOM"/>
          <p:cNvPicPr preferRelativeResize="0"/>
          <p:nvPr/>
        </p:nvPicPr>
        <p:blipFill rotWithShape="1">
          <a:blip r:embed="rId7">
            <a:alphaModFix/>
          </a:blip>
          <a:srcRect/>
          <a:stretch/>
        </p:blipFill>
        <p:spPr>
          <a:xfrm>
            <a:off x="2755767" y="2871359"/>
            <a:ext cx="2289297" cy="1677470"/>
          </a:xfrm>
          <a:prstGeom prst="rect">
            <a:avLst/>
          </a:prstGeom>
          <a:noFill/>
          <a:ln>
            <a:noFill/>
          </a:ln>
        </p:spPr>
      </p:pic>
      <p:pic>
        <p:nvPicPr>
          <p:cNvPr id="6" name="1min_final" descr="1min_final">
            <a:hlinkClick r:id="" action="ppaction://media"/>
            <a:extLst>
              <a:ext uri="{FF2B5EF4-FFF2-40B4-BE49-F238E27FC236}">
                <a16:creationId xmlns:a16="http://schemas.microsoft.com/office/drawing/2014/main" id="{B09C1F5E-E59C-AA46-B5C1-1B6F1A66EFC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839788" y="753105"/>
            <a:ext cx="1540938" cy="5496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9"/>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rmAutofit/>
          </a:bodyPr>
          <a:lstStyle/>
          <a:p>
            <a:pPr marL="0" lvl="0" indent="0" algn="r" rtl="1">
              <a:lnSpc>
                <a:spcPct val="90000"/>
              </a:lnSpc>
              <a:spcBef>
                <a:spcPts val="0"/>
              </a:spcBef>
              <a:spcAft>
                <a:spcPts val="0"/>
              </a:spcAft>
              <a:buClr>
                <a:schemeClr val="lt1"/>
              </a:buClr>
              <a:buSzPts val="4400"/>
              <a:buFont typeface="Calibri"/>
              <a:buNone/>
            </a:pPr>
            <a:r>
              <a:rPr lang="x-none"/>
              <a:t>מתחילים בכיף</a:t>
            </a:r>
            <a:endParaRPr/>
          </a:p>
        </p:txBody>
      </p:sp>
      <p:sp>
        <p:nvSpPr>
          <p:cNvPr id="279" name="Google Shape;279;p9"/>
          <p:cNvSpPr txBox="1">
            <a:spLocks noGrp="1"/>
          </p:cNvSpPr>
          <p:nvPr>
            <p:ph type="body" idx="1"/>
          </p:nvPr>
        </p:nvSpPr>
        <p:spPr>
          <a:xfrm>
            <a:off x="818147" y="1786923"/>
            <a:ext cx="10852485" cy="3844925"/>
          </a:xfrm>
          <a:prstGeom prst="rect">
            <a:avLst/>
          </a:prstGeom>
          <a:noFill/>
          <a:ln>
            <a:noFill/>
          </a:ln>
        </p:spPr>
        <p:txBody>
          <a:bodyPr spcFirstLastPara="1" wrap="square" lIns="91425" tIns="45700" rIns="91425" bIns="45700" anchor="t" anchorCtr="0">
            <a:normAutofit/>
          </a:bodyPr>
          <a:lstStyle/>
          <a:p>
            <a:pPr marL="0" lvl="0" indent="0" rtl="1">
              <a:lnSpc>
                <a:spcPct val="90000"/>
              </a:lnSpc>
              <a:spcBef>
                <a:spcPts val="0"/>
              </a:spcBef>
              <a:spcAft>
                <a:spcPts val="0"/>
              </a:spcAft>
              <a:buClr>
                <a:schemeClr val="dk1"/>
              </a:buClr>
              <a:buSzPts val="3600"/>
              <a:buNone/>
            </a:pPr>
            <a:r>
              <a:rPr lang="he-IL" sz="2800" b="1" dirty="0">
                <a:solidFill>
                  <a:schemeClr val="tx1">
                    <a:lumMod val="50000"/>
                  </a:schemeClr>
                </a:solidFill>
                <a:latin typeface="Calibri" panose="020F0502020204030204" pitchFamily="34" charset="0"/>
                <a:cs typeface="Calibri" panose="020F0502020204030204" pitchFamily="34" charset="0"/>
              </a:rPr>
              <a:t>התבוננו בתמונות שלפניכם. מה אתם רואים? </a:t>
            </a:r>
          </a:p>
          <a:p>
            <a:pPr marL="0" lvl="0" indent="0" rtl="1">
              <a:lnSpc>
                <a:spcPct val="90000"/>
              </a:lnSpc>
              <a:spcBef>
                <a:spcPts val="0"/>
              </a:spcBef>
              <a:spcAft>
                <a:spcPts val="0"/>
              </a:spcAft>
              <a:buClr>
                <a:schemeClr val="dk1"/>
              </a:buClr>
              <a:buSzPts val="3600"/>
              <a:buNone/>
            </a:pPr>
            <a:r>
              <a:rPr lang="he-IL" sz="2800" b="1" dirty="0">
                <a:solidFill>
                  <a:schemeClr val="tx1">
                    <a:lumMod val="50000"/>
                  </a:schemeClr>
                </a:solidFill>
                <a:latin typeface="Calibri" panose="020F0502020204030204" pitchFamily="34" charset="0"/>
                <a:cs typeface="Calibri" panose="020F0502020204030204" pitchFamily="34" charset="0"/>
              </a:rPr>
              <a:t>השיעור נלמד שיר. בעקבות התמונות, מה יהיה לדעתכם נושא השיר?</a:t>
            </a:r>
            <a:endParaRPr lang="he-IL" sz="2400" b="1" dirty="0">
              <a:solidFill>
                <a:schemeClr val="accent2">
                  <a:lumMod val="75000"/>
                </a:schemeClr>
              </a:solidFill>
              <a:latin typeface="Calibri" panose="020F0502020204030204" pitchFamily="34" charset="0"/>
              <a:cs typeface="Calibri" panose="020F0502020204030204" pitchFamily="34" charset="0"/>
            </a:endParaRPr>
          </a:p>
          <a:p>
            <a:pPr marL="0" lvl="0" indent="0" rtl="1">
              <a:lnSpc>
                <a:spcPct val="90000"/>
              </a:lnSpc>
              <a:spcBef>
                <a:spcPts val="0"/>
              </a:spcBef>
              <a:spcAft>
                <a:spcPts val="0"/>
              </a:spcAft>
              <a:buClr>
                <a:schemeClr val="dk1"/>
              </a:buClr>
              <a:buSzPts val="3600"/>
              <a:buNone/>
            </a:pPr>
            <a:endParaRPr lang="he-IL" sz="2400" b="1" dirty="0">
              <a:latin typeface="Calibri" panose="020F0502020204030204" pitchFamily="34" charset="0"/>
              <a:cs typeface="Calibri" panose="020F0502020204030204" pitchFamily="34" charset="0"/>
            </a:endParaRPr>
          </a:p>
        </p:txBody>
      </p:sp>
      <p:pic>
        <p:nvPicPr>
          <p:cNvPr id="280" name="Google Shape;280;p9"/>
          <p:cNvPicPr preferRelativeResize="0"/>
          <p:nvPr/>
        </p:nvPicPr>
        <p:blipFill rotWithShape="1">
          <a:blip r:embed="rId3">
            <a:alphaModFix/>
          </a:blip>
          <a:srcRect/>
          <a:stretch/>
        </p:blipFill>
        <p:spPr>
          <a:xfrm>
            <a:off x="3617846" y="13562"/>
            <a:ext cx="1017545" cy="1070700"/>
          </a:xfrm>
          <a:prstGeom prst="rect">
            <a:avLst/>
          </a:prstGeom>
          <a:noFill/>
          <a:ln>
            <a:noFill/>
          </a:ln>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40271"/>
            <a:ext cx="5130691" cy="3417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9350" y="2886075"/>
            <a:ext cx="5962650" cy="3971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11"/>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rmAutofit/>
          </a:bodyPr>
          <a:lstStyle/>
          <a:p>
            <a:pPr marL="0" lvl="0" indent="0" algn="r" rtl="1">
              <a:lnSpc>
                <a:spcPct val="90000"/>
              </a:lnSpc>
              <a:spcBef>
                <a:spcPts val="0"/>
              </a:spcBef>
              <a:spcAft>
                <a:spcPts val="0"/>
              </a:spcAft>
              <a:buClr>
                <a:schemeClr val="lt1"/>
              </a:buClr>
              <a:buSzPts val="4400"/>
              <a:buFont typeface="Calibri"/>
              <a:buNone/>
            </a:pPr>
            <a:r>
              <a:rPr lang="x-none"/>
              <a:t>עכשיו לומדים</a:t>
            </a:r>
            <a:endParaRPr/>
          </a:p>
        </p:txBody>
      </p:sp>
      <p:pic>
        <p:nvPicPr>
          <p:cNvPr id="296" name="Google Shape;296;p11"/>
          <p:cNvPicPr preferRelativeResize="0"/>
          <p:nvPr/>
        </p:nvPicPr>
        <p:blipFill rotWithShape="1">
          <a:blip r:embed="rId3">
            <a:alphaModFix/>
          </a:blip>
          <a:srcRect/>
          <a:stretch/>
        </p:blipFill>
        <p:spPr>
          <a:xfrm>
            <a:off x="3617846" y="13562"/>
            <a:ext cx="1017545" cy="1070700"/>
          </a:xfrm>
          <a:prstGeom prst="rect">
            <a:avLst/>
          </a:prstGeom>
          <a:noFill/>
          <a:ln>
            <a:noFill/>
          </a:ln>
        </p:spPr>
      </p:pic>
      <p:sp>
        <p:nvSpPr>
          <p:cNvPr id="9" name="TextBox 8"/>
          <p:cNvSpPr txBox="1"/>
          <p:nvPr/>
        </p:nvSpPr>
        <p:spPr>
          <a:xfrm>
            <a:off x="23307" y="1850478"/>
            <a:ext cx="3953269" cy="4093428"/>
          </a:xfrm>
          <a:prstGeom prst="rect">
            <a:avLst/>
          </a:prstGeom>
        </p:spPr>
        <p:style>
          <a:lnRef idx="2">
            <a:schemeClr val="accent5"/>
          </a:lnRef>
          <a:fillRef idx="1">
            <a:schemeClr val="lt1"/>
          </a:fillRef>
          <a:effectRef idx="0">
            <a:schemeClr val="accent5"/>
          </a:effectRef>
          <a:fontRef idx="minor">
            <a:schemeClr val="dk1"/>
          </a:fontRef>
        </p:style>
        <p:txBody>
          <a:bodyPr wrap="square" rtlCol="1">
            <a:spAutoFit/>
          </a:bodyPr>
          <a:lstStyle/>
          <a:p>
            <a:pPr algn="r" rtl="1"/>
            <a:r>
              <a:rPr lang="he-IL" sz="3600" b="1" dirty="0">
                <a:solidFill>
                  <a:srgbClr val="0070C0"/>
                </a:solidFill>
                <a:latin typeface="Calibri" panose="020F0502020204030204" pitchFamily="34" charset="0"/>
                <a:cs typeface="Calibri" panose="020F0502020204030204" pitchFamily="34" charset="0"/>
              </a:rPr>
              <a:t>על השיר:</a:t>
            </a:r>
          </a:p>
          <a:p>
            <a:pPr algn="r" rtl="1"/>
            <a:r>
              <a:rPr lang="he-IL" sz="2800" b="1" dirty="0">
                <a:solidFill>
                  <a:srgbClr val="424242"/>
                </a:solidFill>
                <a:latin typeface="Calibri" panose="020F0502020204030204" pitchFamily="34" charset="0"/>
                <a:cs typeface="Calibri" panose="020F0502020204030204" pitchFamily="34" charset="0"/>
              </a:rPr>
              <a:t>השיר "המסע לארץ ישראל" מתאר את חלומם של יהודי אֶתְיופְּיָה לעלות לארץ ישראל ולהקים בה את ביתם. </a:t>
            </a:r>
          </a:p>
          <a:p>
            <a:pPr algn="r" rtl="1"/>
            <a:r>
              <a:rPr lang="he-IL" sz="2800" b="1" dirty="0">
                <a:solidFill>
                  <a:srgbClr val="424242"/>
                </a:solidFill>
                <a:latin typeface="Calibri" panose="020F0502020204030204" pitchFamily="34" charset="0"/>
                <a:cs typeface="Calibri" panose="020F0502020204030204" pitchFamily="34" charset="0"/>
              </a:rPr>
              <a:t>בשיר מתוארות תְּלָאוֹת המסע של יהודי אֶתְיופְּיָה שנשְׂאו את עיניהם לעיר יְרוּשלים.</a:t>
            </a:r>
          </a:p>
        </p:txBody>
      </p:sp>
      <p:pic>
        <p:nvPicPr>
          <p:cNvPr id="51201" name="Picture 1"/>
          <p:cNvPicPr>
            <a:picLocks noChangeAspect="1" noChangeArrowheads="1"/>
          </p:cNvPicPr>
          <p:nvPr/>
        </p:nvPicPr>
        <p:blipFill>
          <a:blip r:embed="rId4"/>
          <a:srcRect l="45747" t="24644" r="17012" b="13011"/>
          <a:stretch>
            <a:fillRect/>
          </a:stretch>
        </p:blipFill>
        <p:spPr bwMode="auto">
          <a:xfrm>
            <a:off x="4984454" y="1543050"/>
            <a:ext cx="7143750" cy="5314950"/>
          </a:xfrm>
          <a:prstGeom prst="rect">
            <a:avLst/>
          </a:prstGeom>
          <a:noFill/>
          <a:ln w="9525">
            <a:noFill/>
            <a:miter lim="800000"/>
            <a:headEnd/>
            <a:tailEnd/>
          </a:ln>
        </p:spPr>
      </p:pic>
    </p:spTree>
    <p:extLst>
      <p:ext uri="{BB962C8B-B14F-4D97-AF65-F5344CB8AC3E}">
        <p14:creationId xmlns:p14="http://schemas.microsoft.com/office/powerpoint/2010/main" val="3814476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2495"/>
            <a:ext cx="12191999" cy="70904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מציין מיקום טקסט 2"/>
          <p:cNvSpPr>
            <a:spLocks noGrp="1"/>
          </p:cNvSpPr>
          <p:nvPr>
            <p:ph type="body" idx="1"/>
          </p:nvPr>
        </p:nvSpPr>
        <p:spPr>
          <a:xfrm>
            <a:off x="1623512" y="1182855"/>
            <a:ext cx="9572625" cy="3844925"/>
          </a:xfrm>
        </p:spPr>
        <p:txBody>
          <a:bodyPr>
            <a:normAutofit/>
          </a:bodyPr>
          <a:lstStyle/>
          <a:p>
            <a:pPr>
              <a:lnSpc>
                <a:spcPct val="150000"/>
              </a:lnSpc>
            </a:pPr>
            <a:r>
              <a:rPr lang="he-IL" sz="4800" dirty="0">
                <a:solidFill>
                  <a:srgbClr val="000000"/>
                </a:solidFill>
                <a:latin typeface="Guttman-Soncino" panose="02010401010101010101" pitchFamily="2" charset="-79"/>
                <a:cs typeface="Guttman-Soncino" panose="02010401010101010101" pitchFamily="2" charset="-79"/>
              </a:rPr>
              <a:t>נצא </a:t>
            </a:r>
            <a:r>
              <a:rPr lang="he-IL" sz="6600" b="1" dirty="0">
                <a:solidFill>
                  <a:srgbClr val="000000"/>
                </a:solidFill>
                <a:latin typeface="Guttman-Soncino" panose="02010401010101010101" pitchFamily="2" charset="-79"/>
                <a:cs typeface="Guttman-Soncino" panose="02010401010101010101" pitchFamily="2" charset="-79"/>
              </a:rPr>
              <a:t>למסע בדמיון</a:t>
            </a:r>
          </a:p>
          <a:p>
            <a:pPr>
              <a:lnSpc>
                <a:spcPct val="150000"/>
              </a:lnSpc>
            </a:pPr>
            <a:r>
              <a:rPr lang="he-IL" sz="4800" dirty="0">
                <a:solidFill>
                  <a:srgbClr val="000000"/>
                </a:solidFill>
                <a:latin typeface="Guttman-Soncino" panose="02010401010101010101" pitchFamily="2" charset="-79"/>
                <a:cs typeface="Guttman-Soncino" panose="02010401010101010101" pitchFamily="2" charset="-79"/>
              </a:rPr>
              <a:t>בעקבות השיר "המסע לארץ ישראל"</a:t>
            </a:r>
          </a:p>
        </p:txBody>
      </p:sp>
    </p:spTree>
    <p:extLst>
      <p:ext uri="{BB962C8B-B14F-4D97-AF65-F5344CB8AC3E}">
        <p14:creationId xmlns:p14="http://schemas.microsoft.com/office/powerpoint/2010/main" val="274096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11"/>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rmAutofit/>
          </a:bodyPr>
          <a:lstStyle/>
          <a:p>
            <a:pPr marL="0" lvl="0" indent="0" algn="r" rtl="1">
              <a:lnSpc>
                <a:spcPct val="90000"/>
              </a:lnSpc>
              <a:spcBef>
                <a:spcPts val="0"/>
              </a:spcBef>
              <a:spcAft>
                <a:spcPts val="0"/>
              </a:spcAft>
              <a:buClr>
                <a:schemeClr val="lt1"/>
              </a:buClr>
              <a:buSzPts val="4400"/>
              <a:buFont typeface="Calibri"/>
              <a:buNone/>
            </a:pPr>
            <a:r>
              <a:rPr lang="he-IL" b="1" dirty="0"/>
              <a:t>קוראים שיר</a:t>
            </a:r>
            <a:endParaRPr b="1" dirty="0"/>
          </a:p>
        </p:txBody>
      </p:sp>
      <p:sp>
        <p:nvSpPr>
          <p:cNvPr id="295" name="Google Shape;295;p11"/>
          <p:cNvSpPr txBox="1">
            <a:spLocks noGrp="1"/>
          </p:cNvSpPr>
          <p:nvPr>
            <p:ph type="body" idx="1"/>
          </p:nvPr>
        </p:nvSpPr>
        <p:spPr>
          <a:xfrm>
            <a:off x="617517" y="2428098"/>
            <a:ext cx="3810104" cy="327487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he-IL" sz="2800" b="1" dirty="0">
                <a:solidFill>
                  <a:srgbClr val="A50021"/>
                </a:solidFill>
              </a:rPr>
              <a:t>נקרא יחד ובקול את השיר. </a:t>
            </a:r>
          </a:p>
          <a:p>
            <a:pPr marL="0" lvl="0" indent="0">
              <a:spcBef>
                <a:spcPts val="0"/>
              </a:spcBef>
            </a:pPr>
            <a:endParaRPr lang="he-IL" sz="2800" b="1" dirty="0">
              <a:solidFill>
                <a:srgbClr val="A50021"/>
              </a:solidFill>
            </a:endParaRPr>
          </a:p>
          <a:p>
            <a:pPr marL="0" lvl="0" indent="0">
              <a:spcBef>
                <a:spcPts val="0"/>
              </a:spcBef>
            </a:pPr>
            <a:r>
              <a:rPr lang="he-IL" sz="2800" b="1" dirty="0">
                <a:solidFill>
                  <a:srgbClr val="A50021"/>
                </a:solidFill>
              </a:rPr>
              <a:t>נדמיין את האירועים שֶמְתוֹאָרים בשיר, </a:t>
            </a:r>
          </a:p>
          <a:p>
            <a:pPr marL="0" lvl="0" indent="0">
              <a:spcBef>
                <a:spcPts val="0"/>
              </a:spcBef>
            </a:pPr>
            <a:r>
              <a:rPr lang="he-IL" sz="2800" b="1" dirty="0">
                <a:solidFill>
                  <a:srgbClr val="A50021"/>
                </a:solidFill>
              </a:rPr>
              <a:t>את האווירה ואת הרגשות העולים ממנו</a:t>
            </a:r>
            <a:endParaRPr lang="he-IL" sz="3200" b="1" dirty="0">
              <a:solidFill>
                <a:srgbClr val="A50021"/>
              </a:solidFill>
            </a:endParaRPr>
          </a:p>
          <a:p>
            <a:pPr marL="0" lvl="0" indent="0">
              <a:spcBef>
                <a:spcPts val="0"/>
              </a:spcBef>
            </a:pPr>
            <a:endParaRPr lang="he-IL" sz="3200" dirty="0">
              <a:solidFill>
                <a:srgbClr val="A50021"/>
              </a:solidFill>
            </a:endParaRPr>
          </a:p>
          <a:p>
            <a:pPr marL="0" lvl="0" indent="0">
              <a:spcBef>
                <a:spcPts val="0"/>
              </a:spcBef>
            </a:pPr>
            <a:endParaRPr lang="he-IL" sz="3200" b="1" dirty="0">
              <a:solidFill>
                <a:srgbClr val="A50021"/>
              </a:solidFill>
            </a:endParaRPr>
          </a:p>
          <a:p>
            <a:pPr marL="0" lvl="0" indent="0" rtl="1">
              <a:lnSpc>
                <a:spcPct val="90000"/>
              </a:lnSpc>
              <a:spcBef>
                <a:spcPts val="0"/>
              </a:spcBef>
              <a:spcAft>
                <a:spcPts val="0"/>
              </a:spcAft>
              <a:buClr>
                <a:schemeClr val="dk1"/>
              </a:buClr>
              <a:buSzPts val="3600"/>
              <a:buNone/>
            </a:pPr>
            <a:br>
              <a:rPr lang="x-none" sz="3200" dirty="0">
                <a:solidFill>
                  <a:srgbClr val="A50021"/>
                </a:solidFill>
              </a:rPr>
            </a:br>
            <a:endParaRPr sz="3200" dirty="0">
              <a:solidFill>
                <a:srgbClr val="A50021"/>
              </a:solidFill>
            </a:endParaRPr>
          </a:p>
        </p:txBody>
      </p:sp>
      <p:pic>
        <p:nvPicPr>
          <p:cNvPr id="296" name="Google Shape;296;p11"/>
          <p:cNvPicPr preferRelativeResize="0"/>
          <p:nvPr/>
        </p:nvPicPr>
        <p:blipFill rotWithShape="1">
          <a:blip r:embed="rId3">
            <a:alphaModFix/>
          </a:blip>
          <a:srcRect/>
          <a:stretch/>
        </p:blipFill>
        <p:spPr>
          <a:xfrm>
            <a:off x="3617846" y="13562"/>
            <a:ext cx="1017545" cy="1070700"/>
          </a:xfrm>
          <a:prstGeom prst="rect">
            <a:avLst/>
          </a:prstGeom>
          <a:noFill/>
          <a:ln>
            <a:noFill/>
          </a:ln>
        </p:spPr>
      </p:pic>
      <p:pic>
        <p:nvPicPr>
          <p:cNvPr id="51201" name="Picture 1"/>
          <p:cNvPicPr>
            <a:picLocks noChangeAspect="1" noChangeArrowheads="1"/>
          </p:cNvPicPr>
          <p:nvPr/>
        </p:nvPicPr>
        <p:blipFill>
          <a:blip r:embed="rId4"/>
          <a:srcRect l="45747" t="24644" r="17012" b="13011"/>
          <a:stretch>
            <a:fillRect/>
          </a:stretch>
        </p:blipFill>
        <p:spPr bwMode="auto">
          <a:xfrm>
            <a:off x="5530413" y="1657350"/>
            <a:ext cx="6448096" cy="5200651"/>
          </a:xfrm>
          <a:prstGeom prst="rect">
            <a:avLst/>
          </a:prstGeom>
          <a:noFill/>
          <a:ln w="9525">
            <a:noFill/>
            <a:miter lim="800000"/>
            <a:headEnd/>
            <a:tailEnd/>
          </a:ln>
        </p:spPr>
      </p:pic>
    </p:spTree>
    <p:extLst>
      <p:ext uri="{BB962C8B-B14F-4D97-AF65-F5344CB8AC3E}">
        <p14:creationId xmlns:p14="http://schemas.microsoft.com/office/powerpoint/2010/main" val="270238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5" name="Google Shape;295;p11"/>
          <p:cNvSpPr txBox="1">
            <a:spLocks noGrp="1"/>
          </p:cNvSpPr>
          <p:nvPr>
            <p:ph type="body" idx="1"/>
          </p:nvPr>
        </p:nvSpPr>
        <p:spPr>
          <a:xfrm>
            <a:off x="7190515" y="1954924"/>
            <a:ext cx="4648558" cy="4690425"/>
          </a:xfrm>
          <a:prstGeom prst="rect">
            <a:avLst/>
          </a:prstGeom>
          <a:noFill/>
          <a:ln>
            <a:noFill/>
          </a:ln>
        </p:spPr>
        <p:txBody>
          <a:bodyPr spcFirstLastPara="1" wrap="square" lIns="91425" tIns="45700" rIns="91425" bIns="45700" anchor="t" anchorCtr="0">
            <a:noAutofit/>
          </a:bodyPr>
          <a:lstStyle/>
          <a:p>
            <a:pPr marL="0" lvl="0" indent="0">
              <a:spcBef>
                <a:spcPts val="0"/>
              </a:spcBef>
            </a:pPr>
            <a:r>
              <a:rPr lang="he-IL" sz="4400" b="1" dirty="0">
                <a:solidFill>
                  <a:srgbClr val="A50021"/>
                </a:solidFill>
              </a:rPr>
              <a:t>דמיינו</a:t>
            </a:r>
            <a:r>
              <a:rPr lang="he-IL" sz="4400" b="1" dirty="0">
                <a:solidFill>
                  <a:schemeClr val="tx1"/>
                </a:solidFill>
              </a:rPr>
              <a:t> </a:t>
            </a:r>
            <a:r>
              <a:rPr lang="he-IL" sz="3200" b="1" dirty="0">
                <a:solidFill>
                  <a:schemeClr val="tx1"/>
                </a:solidFill>
              </a:rPr>
              <a:t>את אחת הדמויות בשיר.</a:t>
            </a:r>
            <a:r>
              <a:rPr lang="he-IL" sz="3200" b="1" dirty="0">
                <a:solidFill>
                  <a:srgbClr val="FF3300"/>
                </a:solidFill>
              </a:rPr>
              <a:t> </a:t>
            </a:r>
          </a:p>
          <a:p>
            <a:pPr marL="0" lvl="0" indent="0" algn="r">
              <a:spcBef>
                <a:spcPts val="0"/>
              </a:spcBef>
            </a:pPr>
            <a:r>
              <a:rPr lang="he-IL" sz="2800" b="1" dirty="0">
                <a:solidFill>
                  <a:srgbClr val="A50021"/>
                </a:solidFill>
              </a:rPr>
              <a:t>כמה שאלות שיסייעו להפליג בדמיון:</a:t>
            </a:r>
          </a:p>
          <a:p>
            <a:pPr marL="0" lvl="0" indent="0" algn="r">
              <a:spcBef>
                <a:spcPts val="0"/>
              </a:spcBef>
            </a:pPr>
            <a:endParaRPr lang="he-IL" sz="2800" b="1" dirty="0">
              <a:solidFill>
                <a:srgbClr val="A50021"/>
              </a:solidFill>
            </a:endParaRPr>
          </a:p>
          <a:p>
            <a:pPr lvl="0" indent="-457200" algn="r">
              <a:spcBef>
                <a:spcPts val="0"/>
              </a:spcBef>
              <a:buFont typeface="Arial" panose="020B0604020202020204" pitchFamily="34" charset="0"/>
              <a:buChar char="•"/>
            </a:pPr>
            <a:r>
              <a:rPr lang="he-IL" sz="2800" b="1" dirty="0">
                <a:solidFill>
                  <a:schemeClr val="tx1"/>
                </a:solidFill>
              </a:rPr>
              <a:t>מי היא הדמות הדוברת בשיר? ילדה? ילד? מבוגר? מבוגרת?</a:t>
            </a:r>
          </a:p>
          <a:p>
            <a:pPr lvl="0" indent="-457200" algn="r">
              <a:spcBef>
                <a:spcPts val="0"/>
              </a:spcBef>
              <a:buFont typeface="Arial" panose="020B0604020202020204" pitchFamily="34" charset="0"/>
              <a:buChar char="•"/>
            </a:pPr>
            <a:r>
              <a:rPr lang="he-IL" sz="2800" b="1" dirty="0">
                <a:solidFill>
                  <a:schemeClr val="tx1"/>
                </a:solidFill>
              </a:rPr>
              <a:t>מהיכן היא מגיעה ולאן היא נושאת את פניה?</a:t>
            </a:r>
          </a:p>
          <a:p>
            <a:pPr lvl="0" indent="-457200" algn="r">
              <a:spcBef>
                <a:spcPts val="0"/>
              </a:spcBef>
              <a:buFont typeface="Arial" panose="020B0604020202020204" pitchFamily="34" charset="0"/>
              <a:buChar char="•"/>
            </a:pPr>
            <a:r>
              <a:rPr lang="he-IL" sz="2800" b="1" dirty="0">
                <a:solidFill>
                  <a:schemeClr val="tx1"/>
                </a:solidFill>
              </a:rPr>
              <a:t>מה החלום שלה?</a:t>
            </a:r>
          </a:p>
          <a:p>
            <a:pPr lvl="0" indent="-457200" algn="r">
              <a:spcBef>
                <a:spcPts val="0"/>
              </a:spcBef>
              <a:buFont typeface="Arial" panose="020B0604020202020204" pitchFamily="34" charset="0"/>
              <a:buChar char="•"/>
            </a:pPr>
            <a:r>
              <a:rPr lang="he-IL" sz="2800" b="1" dirty="0">
                <a:solidFill>
                  <a:schemeClr val="tx1"/>
                </a:solidFill>
              </a:rPr>
              <a:t>מה עובר עליה במסע? </a:t>
            </a:r>
          </a:p>
          <a:p>
            <a:pPr marL="0" lvl="0" indent="0" algn="r">
              <a:spcBef>
                <a:spcPts val="0"/>
              </a:spcBef>
            </a:pPr>
            <a:endParaRPr lang="he-IL" sz="2400" b="1" dirty="0">
              <a:solidFill>
                <a:schemeClr val="tx1"/>
              </a:solidFill>
            </a:endParaRPr>
          </a:p>
          <a:p>
            <a:pPr lvl="0" indent="-457200">
              <a:spcBef>
                <a:spcPts val="0"/>
              </a:spcBef>
              <a:buFont typeface="Arial" panose="020B0604020202020204" pitchFamily="34" charset="0"/>
              <a:buChar char="•"/>
            </a:pPr>
            <a:endParaRPr lang="he-IL" sz="2400" b="1" dirty="0">
              <a:solidFill>
                <a:srgbClr val="FF3300"/>
              </a:solidFill>
            </a:endParaRPr>
          </a:p>
          <a:p>
            <a:pPr marL="0" lvl="0" indent="0">
              <a:spcBef>
                <a:spcPts val="0"/>
              </a:spcBef>
            </a:pPr>
            <a:endParaRPr lang="he-IL" sz="2400" b="1" dirty="0">
              <a:solidFill>
                <a:schemeClr val="tx1"/>
              </a:solidFill>
            </a:endParaRPr>
          </a:p>
          <a:p>
            <a:pPr marL="0" lvl="0" indent="0">
              <a:spcBef>
                <a:spcPts val="0"/>
              </a:spcBef>
            </a:pPr>
            <a:br>
              <a:rPr lang="x-none" sz="2400" dirty="0">
                <a:solidFill>
                  <a:schemeClr val="tx1"/>
                </a:solidFill>
              </a:rPr>
            </a:br>
            <a:endParaRPr sz="2400" dirty="0">
              <a:solidFill>
                <a:schemeClr val="tx1"/>
              </a:solidFill>
            </a:endParaRPr>
          </a:p>
        </p:txBody>
      </p:sp>
      <p:pic>
        <p:nvPicPr>
          <p:cNvPr id="296" name="Google Shape;296;p11"/>
          <p:cNvPicPr preferRelativeResize="0"/>
          <p:nvPr/>
        </p:nvPicPr>
        <p:blipFill rotWithShape="1">
          <a:blip r:embed="rId5">
            <a:alphaModFix/>
          </a:blip>
          <a:srcRect/>
          <a:stretch/>
        </p:blipFill>
        <p:spPr>
          <a:xfrm>
            <a:off x="3617846" y="13562"/>
            <a:ext cx="1017545" cy="1070700"/>
          </a:xfrm>
          <a:prstGeom prst="rect">
            <a:avLst/>
          </a:prstGeom>
          <a:noFill/>
          <a:ln>
            <a:noFill/>
          </a:ln>
        </p:spPr>
      </p:pic>
      <p:sp>
        <p:nvSpPr>
          <p:cNvPr id="7" name="Google Shape;294;p11"/>
          <p:cNvSpPr txBox="1">
            <a:spLocks/>
          </p:cNvSpPr>
          <p:nvPr/>
        </p:nvSpPr>
        <p:spPr bwMode="auto">
          <a:xfrm>
            <a:off x="3007895" y="458299"/>
            <a:ext cx="9184105" cy="720725"/>
          </a:xfrm>
          <a:prstGeom prst="rect">
            <a:avLst/>
          </a:prstGeom>
          <a:solidFill>
            <a:srgbClr val="1152C9"/>
          </a:solidFill>
          <a:ln>
            <a:noFill/>
          </a:ln>
          <a:extLst>
            <a:ext uri="{91240B29-F687-4F45-9708-019B960494DF}">
              <a14:hiddenLine xmlns:a14="http://schemas.microsoft.com/office/drawing/2010/main" w="9525">
                <a:solidFill>
                  <a:srgbClr val="000000"/>
                </a:solidFill>
                <a:miter lim="800000"/>
                <a:headEnd/>
                <a:tailEnd/>
              </a14:hiddenLine>
            </a:ext>
          </a:extLst>
        </p:spPr>
        <p:txBody>
          <a:bodyPr spcFirstLastPara="1" lIns="91425" tIns="45700" rIns="91425" bIns="45700" anchor="b">
            <a:normAutofit fontScale="77500" lnSpcReduction="20000"/>
          </a:bodyPr>
          <a:lstStyle>
            <a:defPPr marR="0" lvl="0" algn="l" rtl="0">
              <a:lnSpc>
                <a:spcPct val="100000"/>
              </a:lnSpc>
              <a:spcBef>
                <a:spcPts val="0"/>
              </a:spcBef>
              <a:spcAft>
                <a:spcPts val="0"/>
              </a:spcAft>
            </a:defPPr>
            <a:lvl1pPr lvl="0" algn="r" rtl="1" eaLnBrk="0" fontAlgn="base" hangingPunct="0">
              <a:lnSpc>
                <a:spcPct val="90000"/>
              </a:lnSpc>
              <a:spcBef>
                <a:spcPts val="800"/>
              </a:spcBef>
              <a:spcAft>
                <a:spcPts val="0"/>
              </a:spcAft>
              <a:buClr>
                <a:schemeClr val="lt1"/>
              </a:buClr>
              <a:buSzPts val="4400"/>
              <a:buFont typeface="Calibri"/>
              <a:buNone/>
              <a:defRPr sz="1400">
                <a:solidFill>
                  <a:schemeClr val="lt1"/>
                </a:solidFill>
                <a:latin typeface="Calibri"/>
                <a:ea typeface="Calibri"/>
                <a:cs typeface="Calibri"/>
                <a:sym typeface="Calibri"/>
              </a:defRPr>
            </a:lvl1pPr>
            <a:lvl2pPr lvl="1" algn="l" rtl="0" eaLnBrk="0" fontAlgn="base" hangingPunct="0">
              <a:spcBef>
                <a:spcPts val="0"/>
              </a:spcBef>
              <a:spcAft>
                <a:spcPts val="0"/>
              </a:spcAft>
              <a:buClr>
                <a:srgbClr val="000000"/>
              </a:buClr>
              <a:buSzPts val="1400"/>
              <a:buFont typeface="Arial" pitchFamily="34" charset="0"/>
              <a:buNone/>
              <a:defRPr sz="1400">
                <a:solidFill>
                  <a:srgbClr val="000000"/>
                </a:solidFill>
                <a:latin typeface="Arial"/>
                <a:ea typeface="Arial"/>
                <a:cs typeface="Arial"/>
                <a:sym typeface="Arial" pitchFamily="34" charset="0"/>
              </a:defRPr>
            </a:lvl2pPr>
            <a:lvl3pPr lvl="2" algn="l" rtl="0" eaLnBrk="0" fontAlgn="base" hangingPunct="0">
              <a:spcBef>
                <a:spcPts val="0"/>
              </a:spcBef>
              <a:spcAft>
                <a:spcPts val="0"/>
              </a:spcAft>
              <a:buClr>
                <a:srgbClr val="000000"/>
              </a:buClr>
              <a:buSzPts val="1400"/>
              <a:buFont typeface="Arial" pitchFamily="34" charset="0"/>
              <a:buNone/>
              <a:defRPr sz="1400">
                <a:solidFill>
                  <a:srgbClr val="000000"/>
                </a:solidFill>
                <a:latin typeface="Arial"/>
                <a:ea typeface="Arial"/>
                <a:cs typeface="Arial"/>
                <a:sym typeface="Arial" pitchFamily="34" charset="0"/>
              </a:defRPr>
            </a:lvl3pPr>
            <a:lvl4pPr lvl="3" algn="l" rtl="0" eaLnBrk="0" fontAlgn="base" hangingPunct="0">
              <a:spcBef>
                <a:spcPts val="0"/>
              </a:spcBef>
              <a:spcAft>
                <a:spcPts val="0"/>
              </a:spcAft>
              <a:buClr>
                <a:srgbClr val="000000"/>
              </a:buClr>
              <a:buSzPts val="1400"/>
              <a:buFont typeface="Arial" pitchFamily="34" charset="0"/>
              <a:buNone/>
              <a:defRPr sz="1400">
                <a:solidFill>
                  <a:srgbClr val="000000"/>
                </a:solidFill>
                <a:latin typeface="Arial"/>
                <a:ea typeface="Arial"/>
                <a:cs typeface="Arial"/>
                <a:sym typeface="Arial" pitchFamily="34" charset="0"/>
              </a:defRPr>
            </a:lvl4pPr>
            <a:lvl5pPr lvl="4" algn="l" rtl="0" eaLnBrk="0" fontAlgn="base" hangingPunct="0">
              <a:spcBef>
                <a:spcPts val="0"/>
              </a:spcBef>
              <a:spcAft>
                <a:spcPts val="0"/>
              </a:spcAft>
              <a:buClr>
                <a:srgbClr val="000000"/>
              </a:buClr>
              <a:buSzPts val="1400"/>
              <a:buFont typeface="Arial" pitchFamily="34" charset="0"/>
              <a:buNone/>
              <a:defRPr sz="1400">
                <a:solidFill>
                  <a:srgbClr val="000000"/>
                </a:solidFill>
                <a:latin typeface="Arial"/>
                <a:ea typeface="Arial"/>
                <a:cs typeface="Arial"/>
                <a:sym typeface="Arial" pitchFamily="34" charset="0"/>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eaLnBrk="1" hangingPunct="1">
              <a:spcBef>
                <a:spcPct val="0"/>
              </a:spcBef>
              <a:spcAft>
                <a:spcPct val="0"/>
              </a:spcAft>
              <a:buClr>
                <a:srgbClr val="FFFFFF"/>
              </a:buClr>
              <a:buFont typeface="Calibri" pitchFamily="34" charset="0"/>
              <a:buNone/>
              <a:defRPr/>
            </a:pPr>
            <a:r>
              <a:rPr lang="he-IL" altLang="he-IL" sz="4400" dirty="0">
                <a:solidFill>
                  <a:srgbClr val="FFFFFF"/>
                </a:solidFill>
                <a:latin typeface="Calibri" pitchFamily="34" charset="0"/>
                <a:cs typeface="Arial" pitchFamily="34" charset="0"/>
                <a:sym typeface="Calibri" pitchFamily="34" charset="0"/>
              </a:rPr>
              <a:t>על כנף הדמיון – מדמיינים את הדמות המדברת בשיר</a:t>
            </a:r>
          </a:p>
        </p:txBody>
      </p:sp>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77" y="1541463"/>
            <a:ext cx="7145338" cy="531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4min_final" descr="4min_final">
            <a:hlinkClick r:id="" action="ppaction://media"/>
            <a:extLst>
              <a:ext uri="{FF2B5EF4-FFF2-40B4-BE49-F238E27FC236}">
                <a16:creationId xmlns:a16="http://schemas.microsoft.com/office/drawing/2014/main" id="{9FD0FB6C-EFD6-3946-8B95-86886A2FB1D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65850" y="548912"/>
            <a:ext cx="1540938" cy="5496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5">
                                            <p:txEl>
                                              <p:pRg st="0" end="0"/>
                                            </p:txEl>
                                          </p:spTgt>
                                        </p:tgtEl>
                                        <p:attrNameLst>
                                          <p:attrName>style.visibility</p:attrName>
                                        </p:attrNameLst>
                                      </p:cBhvr>
                                      <p:to>
                                        <p:strVal val="visible"/>
                                      </p:to>
                                    </p:set>
                                    <p:anim calcmode="lin" valueType="num">
                                      <p:cBhvr additive="base">
                                        <p:cTn id="7" dur="500" fill="hold"/>
                                        <p:tgtEl>
                                          <p:spTgt spid="2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5">
                                            <p:txEl>
                                              <p:pRg st="1" end="1"/>
                                            </p:txEl>
                                          </p:spTgt>
                                        </p:tgtEl>
                                        <p:attrNameLst>
                                          <p:attrName>style.visibility</p:attrName>
                                        </p:attrNameLst>
                                      </p:cBhvr>
                                      <p:to>
                                        <p:strVal val="visible"/>
                                      </p:to>
                                    </p:set>
                                    <p:anim calcmode="lin" valueType="num">
                                      <p:cBhvr additive="base">
                                        <p:cTn id="13" dur="500" fill="hold"/>
                                        <p:tgtEl>
                                          <p:spTgt spid="2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5">
                                            <p:txEl>
                                              <p:pRg st="3" end="3"/>
                                            </p:txEl>
                                          </p:spTgt>
                                        </p:tgtEl>
                                        <p:attrNameLst>
                                          <p:attrName>style.visibility</p:attrName>
                                        </p:attrNameLst>
                                      </p:cBhvr>
                                      <p:to>
                                        <p:strVal val="visible"/>
                                      </p:to>
                                    </p:set>
                                    <p:anim calcmode="lin" valueType="num">
                                      <p:cBhvr additive="base">
                                        <p:cTn id="19" dur="500" fill="hold"/>
                                        <p:tgtEl>
                                          <p:spTgt spid="29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5">
                                            <p:txEl>
                                              <p:pRg st="4" end="4"/>
                                            </p:txEl>
                                          </p:spTgt>
                                        </p:tgtEl>
                                        <p:attrNameLst>
                                          <p:attrName>style.visibility</p:attrName>
                                        </p:attrNameLst>
                                      </p:cBhvr>
                                      <p:to>
                                        <p:strVal val="visible"/>
                                      </p:to>
                                    </p:set>
                                    <p:anim calcmode="lin" valueType="num">
                                      <p:cBhvr additive="base">
                                        <p:cTn id="25" dur="500" fill="hold"/>
                                        <p:tgtEl>
                                          <p:spTgt spid="29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5">
                                            <p:txEl>
                                              <p:pRg st="5" end="5"/>
                                            </p:txEl>
                                          </p:spTgt>
                                        </p:tgtEl>
                                        <p:attrNameLst>
                                          <p:attrName>style.visibility</p:attrName>
                                        </p:attrNameLst>
                                      </p:cBhvr>
                                      <p:to>
                                        <p:strVal val="visible"/>
                                      </p:to>
                                    </p:set>
                                    <p:anim calcmode="lin" valueType="num">
                                      <p:cBhvr additive="base">
                                        <p:cTn id="31" dur="500" fill="hold"/>
                                        <p:tgtEl>
                                          <p:spTgt spid="29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95">
                                            <p:txEl>
                                              <p:pRg st="6" end="6"/>
                                            </p:txEl>
                                          </p:spTgt>
                                        </p:tgtEl>
                                        <p:attrNameLst>
                                          <p:attrName>style.visibility</p:attrName>
                                        </p:attrNameLst>
                                      </p:cBhvr>
                                      <p:to>
                                        <p:strVal val="visible"/>
                                      </p:to>
                                    </p:set>
                                    <p:anim calcmode="lin" valueType="num">
                                      <p:cBhvr additive="base">
                                        <p:cTn id="37" dur="500" fill="hold"/>
                                        <p:tgtEl>
                                          <p:spTgt spid="29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95">
                                            <p:txEl>
                                              <p:pRg st="10" end="10"/>
                                            </p:txEl>
                                          </p:spTgt>
                                        </p:tgtEl>
                                        <p:attrNameLst>
                                          <p:attrName>style.visibility</p:attrName>
                                        </p:attrNameLst>
                                      </p:cBhvr>
                                      <p:to>
                                        <p:strVal val="visible"/>
                                      </p:to>
                                    </p:set>
                                    <p:anim calcmode="lin" valueType="num">
                                      <p:cBhvr additive="base">
                                        <p:cTn id="43" dur="500" fill="hold"/>
                                        <p:tgtEl>
                                          <p:spTgt spid="295">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9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2627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49" fill="hold" display="0">
                  <p:stCondLst>
                    <p:cond delay="indefinite"/>
                  </p:stCondLst>
                </p:cTn>
                <p:tgtEl>
                  <p:spTgt spid="6"/>
                </p:tgtEl>
              </p:cMediaNode>
            </p:video>
          </p:childTnLst>
        </p:cTn>
      </p:par>
    </p:tnLst>
    <p:bldLst>
      <p:bldP spid="2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a:t>מי הן הדמויות המדברות בשיר?</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a:stretch/>
        </p:blipFill>
        <p:spPr bwMode="auto">
          <a:xfrm>
            <a:off x="0" y="1541461"/>
            <a:ext cx="3572669" cy="531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070130" y="2194689"/>
            <a:ext cx="2995449" cy="646331"/>
          </a:xfrm>
          <a:prstGeom prst="rect">
            <a:avLst/>
          </a:prstGeom>
          <a:noFill/>
        </p:spPr>
        <p:txBody>
          <a:bodyPr wrap="square" rtlCol="1">
            <a:spAutoFit/>
          </a:bodyPr>
          <a:lstStyle/>
          <a:p>
            <a:pPr algn="r"/>
            <a:r>
              <a:rPr lang="he-IL" sz="3600" b="1" dirty="0"/>
              <a:t>ילדה</a:t>
            </a:r>
            <a:r>
              <a:rPr lang="he-IL" sz="3600" dirty="0"/>
              <a:t>? </a:t>
            </a:r>
            <a:r>
              <a:rPr lang="he-IL" sz="3600" b="1" dirty="0"/>
              <a:t>ילד? </a:t>
            </a:r>
          </a:p>
        </p:txBody>
      </p:sp>
      <p:sp>
        <p:nvSpPr>
          <p:cNvPr id="7" name="TextBox 6"/>
          <p:cNvSpPr txBox="1"/>
          <p:nvPr/>
        </p:nvSpPr>
        <p:spPr>
          <a:xfrm>
            <a:off x="5348076" y="3313880"/>
            <a:ext cx="1261240" cy="584775"/>
          </a:xfrm>
          <a:prstGeom prst="rect">
            <a:avLst/>
          </a:prstGeom>
          <a:noFill/>
        </p:spPr>
        <p:txBody>
          <a:bodyPr wrap="square" rtlCol="1">
            <a:spAutoFit/>
          </a:bodyPr>
          <a:lstStyle/>
          <a:p>
            <a:r>
              <a:rPr lang="he-IL" sz="3200" b="1" dirty="0"/>
              <a:t>ילדה? </a:t>
            </a:r>
            <a:endParaRPr lang="he-IL" sz="2800" dirty="0"/>
          </a:p>
        </p:txBody>
      </p:sp>
      <p:sp>
        <p:nvSpPr>
          <p:cNvPr id="8" name="TextBox 7"/>
          <p:cNvSpPr txBox="1"/>
          <p:nvPr/>
        </p:nvSpPr>
        <p:spPr>
          <a:xfrm>
            <a:off x="4308865" y="4440719"/>
            <a:ext cx="3339662" cy="584775"/>
          </a:xfrm>
          <a:prstGeom prst="rect">
            <a:avLst/>
          </a:prstGeom>
          <a:noFill/>
        </p:spPr>
        <p:txBody>
          <a:bodyPr wrap="square" rtlCol="1">
            <a:spAutoFit/>
          </a:bodyPr>
          <a:lstStyle/>
          <a:p>
            <a:pPr algn="ctr"/>
            <a:r>
              <a:rPr lang="he-IL" sz="3200" b="1" dirty="0"/>
              <a:t>ילד?</a:t>
            </a:r>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8413531" y="1541460"/>
            <a:ext cx="3572669" cy="531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מחבר ישר 8"/>
          <p:cNvCxnSpPr/>
          <p:nvPr/>
        </p:nvCxnSpPr>
        <p:spPr>
          <a:xfrm>
            <a:off x="9086850" y="3289740"/>
            <a:ext cx="2619375"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7" name="מחבר ישר 16"/>
          <p:cNvCxnSpPr/>
          <p:nvPr/>
        </p:nvCxnSpPr>
        <p:spPr>
          <a:xfrm>
            <a:off x="9239250" y="3575490"/>
            <a:ext cx="2619375"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8" name="מחבר ישר 17"/>
          <p:cNvCxnSpPr/>
          <p:nvPr/>
        </p:nvCxnSpPr>
        <p:spPr>
          <a:xfrm>
            <a:off x="9934031" y="4702329"/>
            <a:ext cx="192459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0" name="מחבר ישר 19"/>
          <p:cNvCxnSpPr/>
          <p:nvPr/>
        </p:nvCxnSpPr>
        <p:spPr>
          <a:xfrm>
            <a:off x="9239249" y="5460945"/>
            <a:ext cx="2619375"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1" name="מחבר ישר 20"/>
          <p:cNvCxnSpPr/>
          <p:nvPr/>
        </p:nvCxnSpPr>
        <p:spPr>
          <a:xfrm>
            <a:off x="795894" y="3575490"/>
            <a:ext cx="2619375"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2" name="מחבר ישר 21"/>
          <p:cNvCxnSpPr/>
          <p:nvPr/>
        </p:nvCxnSpPr>
        <p:spPr>
          <a:xfrm>
            <a:off x="795893" y="4950306"/>
            <a:ext cx="2410445"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 name="מחבר ישר 23"/>
          <p:cNvCxnSpPr/>
          <p:nvPr/>
        </p:nvCxnSpPr>
        <p:spPr>
          <a:xfrm>
            <a:off x="953294" y="5460945"/>
            <a:ext cx="225304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 name="מחבר ישר 25"/>
          <p:cNvCxnSpPr/>
          <p:nvPr/>
        </p:nvCxnSpPr>
        <p:spPr>
          <a:xfrm>
            <a:off x="10396538" y="6161589"/>
            <a:ext cx="1309687"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 name="מחבר ישר 27"/>
          <p:cNvCxnSpPr/>
          <p:nvPr/>
        </p:nvCxnSpPr>
        <p:spPr>
          <a:xfrm>
            <a:off x="2001115" y="6157905"/>
            <a:ext cx="1309687"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 name="מחבר ישר 28"/>
          <p:cNvCxnSpPr/>
          <p:nvPr/>
        </p:nvCxnSpPr>
        <p:spPr>
          <a:xfrm>
            <a:off x="1027568" y="4315251"/>
            <a:ext cx="2156026"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7" name="מלבן 26"/>
          <p:cNvSpPr/>
          <p:nvPr/>
        </p:nvSpPr>
        <p:spPr>
          <a:xfrm>
            <a:off x="4846845" y="5576814"/>
            <a:ext cx="2670924" cy="584775"/>
          </a:xfrm>
          <a:prstGeom prst="rect">
            <a:avLst/>
          </a:prstGeom>
        </p:spPr>
        <p:txBody>
          <a:bodyPr wrap="none">
            <a:spAutoFit/>
          </a:bodyPr>
          <a:lstStyle/>
          <a:p>
            <a:pPr algn="ctr"/>
            <a:r>
              <a:rPr lang="he-IL" sz="3200" b="1" dirty="0"/>
              <a:t>קבוצת אנשים?</a:t>
            </a:r>
            <a:endParaRPr lang="he-IL" sz="2800" dirty="0"/>
          </a:p>
        </p:txBody>
      </p:sp>
    </p:spTree>
    <p:extLst>
      <p:ext uri="{BB962C8B-B14F-4D97-AF65-F5344CB8AC3E}">
        <p14:creationId xmlns:p14="http://schemas.microsoft.com/office/powerpoint/2010/main" val="24610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ppt_x"/>
                                          </p:val>
                                        </p:tav>
                                        <p:tav tm="100000">
                                          <p:val>
                                            <p:strVal val="#ppt_x"/>
                                          </p:val>
                                        </p:tav>
                                      </p:tavLst>
                                    </p:anim>
                                    <p:anim calcmode="lin" valueType="num">
                                      <p:cBhvr additive="base">
                                        <p:cTn id="5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ppt_x"/>
                                          </p:val>
                                        </p:tav>
                                        <p:tav tm="100000">
                                          <p:val>
                                            <p:strVal val="#ppt_x"/>
                                          </p:val>
                                        </p:tav>
                                      </p:tavLst>
                                    </p:anim>
                                    <p:anim calcmode="lin" valueType="num">
                                      <p:cBhvr additive="base">
                                        <p:cTn id="6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additive="base">
                                        <p:cTn id="69" dur="500" fill="hold"/>
                                        <p:tgtEl>
                                          <p:spTgt spid="26"/>
                                        </p:tgtEl>
                                        <p:attrNameLst>
                                          <p:attrName>ppt_x</p:attrName>
                                        </p:attrNameLst>
                                      </p:cBhvr>
                                      <p:tavLst>
                                        <p:tav tm="0">
                                          <p:val>
                                            <p:strVal val="#ppt_x"/>
                                          </p:val>
                                        </p:tav>
                                        <p:tav tm="100000">
                                          <p:val>
                                            <p:strVal val="#ppt_x"/>
                                          </p:val>
                                        </p:tav>
                                      </p:tavLst>
                                    </p:anim>
                                    <p:anim calcmode="lin" valueType="num">
                                      <p:cBhvr additive="base">
                                        <p:cTn id="7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additive="base">
                                        <p:cTn id="75" dur="500" fill="hold"/>
                                        <p:tgtEl>
                                          <p:spTgt spid="29"/>
                                        </p:tgtEl>
                                        <p:attrNameLst>
                                          <p:attrName>ppt_x</p:attrName>
                                        </p:attrNameLst>
                                      </p:cBhvr>
                                      <p:tavLst>
                                        <p:tav tm="0">
                                          <p:val>
                                            <p:strVal val="#ppt_x"/>
                                          </p:val>
                                        </p:tav>
                                        <p:tav tm="100000">
                                          <p:val>
                                            <p:strVal val="#ppt_x"/>
                                          </p:val>
                                        </p:tav>
                                      </p:tavLst>
                                    </p:anim>
                                    <p:anim calcmode="lin" valueType="num">
                                      <p:cBhvr additive="base">
                                        <p:cTn id="7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28"/>
                                        </p:tgtEl>
                                        <p:attrNameLst>
                                          <p:attrName>style.visibility</p:attrName>
                                        </p:attrNameLst>
                                      </p:cBhvr>
                                      <p:to>
                                        <p:strVal val="visible"/>
                                      </p:to>
                                    </p:set>
                                    <p:anim calcmode="lin" valueType="num">
                                      <p:cBhvr additive="base">
                                        <p:cTn id="81" dur="500" fill="hold"/>
                                        <p:tgtEl>
                                          <p:spTgt spid="28"/>
                                        </p:tgtEl>
                                        <p:attrNameLst>
                                          <p:attrName>ppt_x</p:attrName>
                                        </p:attrNameLst>
                                      </p:cBhvr>
                                      <p:tavLst>
                                        <p:tav tm="0">
                                          <p:val>
                                            <p:strVal val="#ppt_x"/>
                                          </p:val>
                                        </p:tav>
                                        <p:tav tm="100000">
                                          <p:val>
                                            <p:strVal val="#ppt_x"/>
                                          </p:val>
                                        </p:tav>
                                      </p:tavLst>
                                    </p:anim>
                                    <p:anim calcmode="lin" valueType="num">
                                      <p:cBhvr additive="base">
                                        <p:cTn id="8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588168" y="663126"/>
            <a:ext cx="9773422" cy="720000"/>
          </a:xfrm>
        </p:spPr>
        <p:txBody>
          <a:bodyPr>
            <a:normAutofit fontScale="90000"/>
          </a:bodyPr>
          <a:lstStyle/>
          <a:p>
            <a:r>
              <a:rPr lang="he-IL" dirty="0"/>
              <a:t>מעמיקים במַשמעוּיוֹת – מדמיינים את המסע</a:t>
            </a:r>
          </a:p>
        </p:txBody>
      </p:sp>
      <p:sp>
        <p:nvSpPr>
          <p:cNvPr id="3" name="מציין מיקום טקסט 2"/>
          <p:cNvSpPr>
            <a:spLocks noGrp="1"/>
          </p:cNvSpPr>
          <p:nvPr>
            <p:ph type="body" idx="1"/>
          </p:nvPr>
        </p:nvSpPr>
        <p:spPr>
          <a:xfrm>
            <a:off x="191386" y="1541462"/>
            <a:ext cx="4361565" cy="5231477"/>
          </a:xfrm>
        </p:spPr>
        <p:txBody>
          <a:bodyPr>
            <a:normAutofit fontScale="62500" lnSpcReduction="20000"/>
          </a:bodyPr>
          <a:lstStyle/>
          <a:p>
            <a:r>
              <a:rPr lang="he-IL" sz="5100" b="1" dirty="0">
                <a:solidFill>
                  <a:srgbClr val="A50021"/>
                </a:solidFill>
              </a:rPr>
              <a:t>דַמיינו</a:t>
            </a:r>
            <a:r>
              <a:rPr lang="he-IL" sz="5100" dirty="0">
                <a:solidFill>
                  <a:srgbClr val="A50021"/>
                </a:solidFill>
              </a:rPr>
              <a:t> </a:t>
            </a:r>
            <a:r>
              <a:rPr lang="he-IL" sz="4400" dirty="0"/>
              <a:t>את המסע המתואר בשיר, יחד עם השותפים לדרך – יהודים שעלו מאתיופיה לישראל. </a:t>
            </a:r>
          </a:p>
          <a:p>
            <a:r>
              <a:rPr lang="he-IL" sz="4500" b="1" dirty="0"/>
              <a:t>כולם נושְׂאים מבט לירושלים וחולמים להגיע אליה.</a:t>
            </a:r>
          </a:p>
          <a:p>
            <a:endParaRPr lang="he-IL" dirty="0"/>
          </a:p>
          <a:p>
            <a:pPr marL="800100" indent="-571500" algn="r">
              <a:buFont typeface="Arial" panose="020B0604020202020204" pitchFamily="34" charset="0"/>
              <a:buChar char="•"/>
            </a:pPr>
            <a:r>
              <a:rPr lang="he-IL" sz="4500" dirty="0"/>
              <a:t>עם אילו </a:t>
            </a:r>
            <a:r>
              <a:rPr lang="he-IL" sz="5100" b="1" dirty="0"/>
              <a:t>קשיים</a:t>
            </a:r>
            <a:r>
              <a:rPr lang="he-IL" sz="5100" dirty="0"/>
              <a:t> </a:t>
            </a:r>
            <a:r>
              <a:rPr lang="he-IL" sz="4500" dirty="0"/>
              <a:t>התמודדו</a:t>
            </a:r>
            <a:r>
              <a:rPr lang="he-IL" dirty="0"/>
              <a:t> </a:t>
            </a:r>
            <a:r>
              <a:rPr lang="he-IL" sz="4500" dirty="0"/>
              <a:t>העולים</a:t>
            </a:r>
            <a:r>
              <a:rPr lang="he-IL" dirty="0"/>
              <a:t> </a:t>
            </a:r>
            <a:r>
              <a:rPr lang="he-IL" sz="4500" dirty="0"/>
              <a:t>בדרך? </a:t>
            </a:r>
          </a:p>
          <a:p>
            <a:pPr marL="800100" indent="-571500" algn="r">
              <a:buFont typeface="Arial" panose="020B0604020202020204" pitchFamily="34" charset="0"/>
              <a:buChar char="•"/>
            </a:pPr>
            <a:r>
              <a:rPr lang="he-IL" sz="4500" dirty="0"/>
              <a:t>מה העניק להם את </a:t>
            </a:r>
            <a:r>
              <a:rPr lang="he-IL" sz="5100" b="1" dirty="0"/>
              <a:t>הכוח</a:t>
            </a:r>
            <a:r>
              <a:rPr lang="he-IL" sz="5100" dirty="0"/>
              <a:t> </a:t>
            </a:r>
            <a:r>
              <a:rPr lang="he-IL" sz="4500" dirty="0"/>
              <a:t>להתמודד</a:t>
            </a:r>
            <a:r>
              <a:rPr lang="he-IL" dirty="0"/>
              <a:t> </a:t>
            </a:r>
            <a:r>
              <a:rPr lang="he-IL" sz="4500" dirty="0"/>
              <a:t>עם</a:t>
            </a:r>
            <a:r>
              <a:rPr lang="he-IL" dirty="0"/>
              <a:t> </a:t>
            </a:r>
            <a:r>
              <a:rPr lang="he-IL" sz="4500" dirty="0"/>
              <a:t>הקשיים</a:t>
            </a:r>
            <a:r>
              <a:rPr lang="he-IL" dirty="0"/>
              <a:t>?</a:t>
            </a:r>
            <a:br>
              <a:rPr lang="en-US" dirty="0"/>
            </a:br>
            <a:r>
              <a:rPr lang="he-IL" sz="4500" dirty="0"/>
              <a:t>מִצאו</a:t>
            </a:r>
            <a:r>
              <a:rPr lang="he-IL" dirty="0"/>
              <a:t> </a:t>
            </a:r>
            <a:r>
              <a:rPr lang="he-IL" sz="4500" dirty="0"/>
              <a:t>לכך</a:t>
            </a:r>
            <a:r>
              <a:rPr lang="he-IL" dirty="0"/>
              <a:t> </a:t>
            </a:r>
            <a:r>
              <a:rPr lang="he-IL" sz="4500" dirty="0"/>
              <a:t>הוכחות</a:t>
            </a:r>
            <a:r>
              <a:rPr lang="he-IL" dirty="0"/>
              <a:t> </a:t>
            </a:r>
            <a:r>
              <a:rPr lang="he-IL" sz="4500" dirty="0"/>
              <a:t>בשיר</a:t>
            </a:r>
            <a:r>
              <a:rPr lang="he-IL" dirty="0"/>
              <a:t>. </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8619331" y="1541463"/>
            <a:ext cx="3572669" cy="53165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8842" r="50000"/>
          <a:stretch/>
        </p:blipFill>
        <p:spPr bwMode="auto">
          <a:xfrm>
            <a:off x="4694239" y="2042318"/>
            <a:ext cx="3572668" cy="4314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מחבר ישר 4"/>
          <p:cNvCxnSpPr/>
          <p:nvPr/>
        </p:nvCxnSpPr>
        <p:spPr>
          <a:xfrm>
            <a:off x="9999023" y="3063834"/>
            <a:ext cx="1199408"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 name="מחבר ישר 7"/>
          <p:cNvCxnSpPr/>
          <p:nvPr/>
        </p:nvCxnSpPr>
        <p:spPr>
          <a:xfrm>
            <a:off x="10282052" y="4961906"/>
            <a:ext cx="1199408"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9" name="מחבר ישר 8"/>
          <p:cNvCxnSpPr/>
          <p:nvPr/>
        </p:nvCxnSpPr>
        <p:spPr>
          <a:xfrm>
            <a:off x="9082644" y="5187538"/>
            <a:ext cx="1199408"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מחבר ישר 9"/>
          <p:cNvCxnSpPr/>
          <p:nvPr/>
        </p:nvCxnSpPr>
        <p:spPr>
          <a:xfrm>
            <a:off x="6173189" y="2337460"/>
            <a:ext cx="1199408"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 name="מחבר ישר 6"/>
          <p:cNvCxnSpPr/>
          <p:nvPr/>
        </p:nvCxnSpPr>
        <p:spPr>
          <a:xfrm>
            <a:off x="4868883" y="3491345"/>
            <a:ext cx="2137559" cy="0"/>
          </a:xfrm>
          <a:prstGeom prst="line">
            <a:avLst/>
          </a:prstGeom>
          <a:ln w="38100"/>
        </p:spPr>
        <p:style>
          <a:lnRef idx="1">
            <a:schemeClr val="accent3"/>
          </a:lnRef>
          <a:fillRef idx="0">
            <a:schemeClr val="accent3"/>
          </a:fillRef>
          <a:effectRef idx="0">
            <a:schemeClr val="accent3"/>
          </a:effectRef>
          <a:fontRef idx="minor">
            <a:schemeClr val="tx1"/>
          </a:fontRef>
        </p:style>
      </p:cxnSp>
      <p:cxnSp>
        <p:nvCxnSpPr>
          <p:cNvPr id="15" name="מחבר ישר 14"/>
          <p:cNvCxnSpPr/>
          <p:nvPr/>
        </p:nvCxnSpPr>
        <p:spPr>
          <a:xfrm>
            <a:off x="9510156" y="6196939"/>
            <a:ext cx="2137559" cy="0"/>
          </a:xfrm>
          <a:prstGeom prst="line">
            <a:avLst/>
          </a:prstGeom>
          <a:ln w="38100"/>
        </p:spPr>
        <p:style>
          <a:lnRef idx="1">
            <a:schemeClr val="accent3"/>
          </a:lnRef>
          <a:fillRef idx="0">
            <a:schemeClr val="accent3"/>
          </a:fillRef>
          <a:effectRef idx="0">
            <a:schemeClr val="accent3"/>
          </a:effectRef>
          <a:fontRef idx="minor">
            <a:schemeClr val="tx1"/>
          </a:fontRef>
        </p:style>
      </p:cxnSp>
      <p:cxnSp>
        <p:nvCxnSpPr>
          <p:cNvPr id="16" name="מחבר ישר 15"/>
          <p:cNvCxnSpPr/>
          <p:nvPr/>
        </p:nvCxnSpPr>
        <p:spPr>
          <a:xfrm>
            <a:off x="9529947" y="4308763"/>
            <a:ext cx="2137559" cy="0"/>
          </a:xfrm>
          <a:prstGeom prst="line">
            <a:avLst/>
          </a:prstGeom>
          <a:ln w="38100"/>
        </p:spPr>
        <p:style>
          <a:lnRef idx="1">
            <a:schemeClr val="accent3"/>
          </a:lnRef>
          <a:fillRef idx="0">
            <a:schemeClr val="accent3"/>
          </a:fillRef>
          <a:effectRef idx="0">
            <a:schemeClr val="accent3"/>
          </a:effectRef>
          <a:fontRef idx="minor">
            <a:schemeClr val="tx1"/>
          </a:fontRef>
        </p:style>
      </p:cxnSp>
      <p:cxnSp>
        <p:nvCxnSpPr>
          <p:cNvPr id="17" name="מחבר ישר 16"/>
          <p:cNvCxnSpPr/>
          <p:nvPr/>
        </p:nvCxnSpPr>
        <p:spPr>
          <a:xfrm>
            <a:off x="5704113" y="3786249"/>
            <a:ext cx="2137559" cy="0"/>
          </a:xfrm>
          <a:prstGeom prst="line">
            <a:avLst/>
          </a:prstGeom>
          <a:ln w="38100"/>
        </p:spPr>
        <p:style>
          <a:lnRef idx="1">
            <a:schemeClr val="accent3"/>
          </a:lnRef>
          <a:fillRef idx="0">
            <a:schemeClr val="accent3"/>
          </a:fillRef>
          <a:effectRef idx="0">
            <a:schemeClr val="accent3"/>
          </a:effectRef>
          <a:fontRef idx="minor">
            <a:schemeClr val="tx1"/>
          </a:fontRef>
        </p:style>
      </p:cxnSp>
      <p:cxnSp>
        <p:nvCxnSpPr>
          <p:cNvPr id="6" name="מחבר ישר 5"/>
          <p:cNvCxnSpPr/>
          <p:nvPr/>
        </p:nvCxnSpPr>
        <p:spPr>
          <a:xfrm>
            <a:off x="9082644" y="3294993"/>
            <a:ext cx="2867618"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8" name="מחבר ישר 17"/>
          <p:cNvCxnSpPr/>
          <p:nvPr/>
        </p:nvCxnSpPr>
        <p:spPr>
          <a:xfrm>
            <a:off x="6642264" y="2822096"/>
            <a:ext cx="1199408"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9" name="מחבר ישר 18"/>
          <p:cNvCxnSpPr/>
          <p:nvPr/>
        </p:nvCxnSpPr>
        <p:spPr>
          <a:xfrm>
            <a:off x="10115523" y="4709725"/>
            <a:ext cx="1834739" cy="0"/>
          </a:xfrm>
          <a:prstGeom prst="line">
            <a:avLst/>
          </a:prstGeom>
          <a:ln w="38100"/>
        </p:spPr>
        <p:style>
          <a:lnRef idx="1">
            <a:schemeClr val="accent3"/>
          </a:lnRef>
          <a:fillRef idx="0">
            <a:schemeClr val="accent3"/>
          </a:fillRef>
          <a:effectRef idx="0">
            <a:schemeClr val="accent3"/>
          </a:effectRef>
          <a:fontRef idx="minor">
            <a:schemeClr val="tx1"/>
          </a:fontRef>
        </p:style>
      </p:cxnSp>
      <p:cxnSp>
        <p:nvCxnSpPr>
          <p:cNvPr id="20" name="מחבר ישר 19"/>
          <p:cNvCxnSpPr/>
          <p:nvPr/>
        </p:nvCxnSpPr>
        <p:spPr>
          <a:xfrm>
            <a:off x="5937662" y="4199731"/>
            <a:ext cx="2137559" cy="0"/>
          </a:xfrm>
          <a:prstGeom prst="line">
            <a:avLst/>
          </a:prstGeom>
          <a:ln w="38100"/>
        </p:spPr>
        <p:style>
          <a:lnRef idx="1">
            <a:schemeClr val="accent3"/>
          </a:lnRef>
          <a:fillRef idx="0">
            <a:schemeClr val="accent3"/>
          </a:fillRef>
          <a:effectRef idx="0">
            <a:schemeClr val="accent3"/>
          </a:effectRef>
          <a:fontRef idx="minor">
            <a:schemeClr val="tx1"/>
          </a:fontRef>
        </p:style>
      </p:cxnSp>
      <p:cxnSp>
        <p:nvCxnSpPr>
          <p:cNvPr id="21" name="מחבר ישר 20"/>
          <p:cNvCxnSpPr/>
          <p:nvPr/>
        </p:nvCxnSpPr>
        <p:spPr>
          <a:xfrm>
            <a:off x="10196331" y="2822164"/>
            <a:ext cx="1753931" cy="0"/>
          </a:xfrm>
          <a:prstGeom prst="line">
            <a:avLst/>
          </a:prstGeom>
          <a:ln w="38100"/>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61884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ppt_x"/>
                                          </p:val>
                                        </p:tav>
                                        <p:tav tm="100000">
                                          <p:val>
                                            <p:strVal val="#ppt_x"/>
                                          </p:val>
                                        </p:tav>
                                      </p:tavLst>
                                    </p:anim>
                                    <p:anim calcmode="lin" valueType="num">
                                      <p:cBhvr additive="base">
                                        <p:cTn id="5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500" fill="hold"/>
                                        <p:tgtEl>
                                          <p:spTgt spid="15"/>
                                        </p:tgtEl>
                                        <p:attrNameLst>
                                          <p:attrName>ppt_x</p:attrName>
                                        </p:attrNameLst>
                                      </p:cBhvr>
                                      <p:tavLst>
                                        <p:tav tm="0">
                                          <p:val>
                                            <p:strVal val="#ppt_x"/>
                                          </p:val>
                                        </p:tav>
                                        <p:tav tm="100000">
                                          <p:val>
                                            <p:strVal val="#ppt_x"/>
                                          </p:val>
                                        </p:tav>
                                      </p:tavLst>
                                    </p:anim>
                                    <p:anim calcmode="lin" valueType="num">
                                      <p:cBhvr additive="base">
                                        <p:cTn id="6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additive="base">
                                        <p:cTn id="69" dur="500" fill="hold"/>
                                        <p:tgtEl>
                                          <p:spTgt spid="7"/>
                                        </p:tgtEl>
                                        <p:attrNameLst>
                                          <p:attrName>ppt_x</p:attrName>
                                        </p:attrNameLst>
                                      </p:cBhvr>
                                      <p:tavLst>
                                        <p:tav tm="0">
                                          <p:val>
                                            <p:strVal val="#ppt_x"/>
                                          </p:val>
                                        </p:tav>
                                        <p:tav tm="100000">
                                          <p:val>
                                            <p:strVal val="#ppt_x"/>
                                          </p:val>
                                        </p:tav>
                                      </p:tavLst>
                                    </p:anim>
                                    <p:anim calcmode="lin" valueType="num">
                                      <p:cBhvr additive="base">
                                        <p:cTn id="7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500" fill="hold"/>
                                        <p:tgtEl>
                                          <p:spTgt spid="17"/>
                                        </p:tgtEl>
                                        <p:attrNameLst>
                                          <p:attrName>ppt_x</p:attrName>
                                        </p:attrNameLst>
                                      </p:cBhvr>
                                      <p:tavLst>
                                        <p:tav tm="0">
                                          <p:val>
                                            <p:strVal val="#ppt_x"/>
                                          </p:val>
                                        </p:tav>
                                        <p:tav tm="100000">
                                          <p:val>
                                            <p:strVal val="#ppt_x"/>
                                          </p:val>
                                        </p:tav>
                                      </p:tavLst>
                                    </p:anim>
                                    <p:anim calcmode="lin" valueType="num">
                                      <p:cBhvr additive="base">
                                        <p:cTn id="7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500" fill="hold"/>
                                        <p:tgtEl>
                                          <p:spTgt spid="19"/>
                                        </p:tgtEl>
                                        <p:attrNameLst>
                                          <p:attrName>ppt_x</p:attrName>
                                        </p:attrNameLst>
                                      </p:cBhvr>
                                      <p:tavLst>
                                        <p:tav tm="0">
                                          <p:val>
                                            <p:strVal val="#ppt_x"/>
                                          </p:val>
                                        </p:tav>
                                        <p:tav tm="100000">
                                          <p:val>
                                            <p:strVal val="#ppt_x"/>
                                          </p:val>
                                        </p:tav>
                                      </p:tavLst>
                                    </p:anim>
                                    <p:anim calcmode="lin" valueType="num">
                                      <p:cBhvr additive="base">
                                        <p:cTn id="8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20"/>
                                        </p:tgtEl>
                                        <p:attrNameLst>
                                          <p:attrName>style.visibility</p:attrName>
                                        </p:attrNameLst>
                                      </p:cBhvr>
                                      <p:to>
                                        <p:strVal val="visible"/>
                                      </p:to>
                                    </p:set>
                                    <p:anim calcmode="lin" valueType="num">
                                      <p:cBhvr additive="base">
                                        <p:cTn id="93" dur="500" fill="hold"/>
                                        <p:tgtEl>
                                          <p:spTgt spid="20"/>
                                        </p:tgtEl>
                                        <p:attrNameLst>
                                          <p:attrName>ppt_x</p:attrName>
                                        </p:attrNameLst>
                                      </p:cBhvr>
                                      <p:tavLst>
                                        <p:tav tm="0">
                                          <p:val>
                                            <p:strVal val="#ppt_x"/>
                                          </p:val>
                                        </p:tav>
                                        <p:tav tm="100000">
                                          <p:val>
                                            <p:strVal val="#ppt_x"/>
                                          </p:val>
                                        </p:tav>
                                      </p:tavLst>
                                    </p:anim>
                                    <p:anim calcmode="lin" valueType="num">
                                      <p:cBhvr additive="base">
                                        <p:cTn id="9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טקסט 3"/>
          <p:cNvSpPr>
            <a:spLocks noGrp="1"/>
          </p:cNvSpPr>
          <p:nvPr>
            <p:ph type="body" idx="1"/>
          </p:nvPr>
        </p:nvSpPr>
        <p:spPr>
          <a:xfrm>
            <a:off x="1227221" y="1683291"/>
            <a:ext cx="10238495" cy="3844925"/>
          </a:xfrm>
        </p:spPr>
        <p:txBody>
          <a:bodyPr/>
          <a:lstStyle/>
          <a:p>
            <a:r>
              <a:rPr lang="he-IL" dirty="0"/>
              <a:t>במהלך השיר פונה אחת הדמויות לירח. </a:t>
            </a:r>
          </a:p>
          <a:p>
            <a:r>
              <a:rPr lang="he-IL" b="1" dirty="0">
                <a:solidFill>
                  <a:srgbClr val="A50021"/>
                </a:solidFill>
              </a:rPr>
              <a:t>נקרא את השורות הבאות:</a:t>
            </a:r>
          </a:p>
          <a:p>
            <a:endParaRPr lang="he-IL" dirty="0"/>
          </a:p>
          <a:p>
            <a:endParaRPr lang="he-IL" dirty="0"/>
          </a:p>
        </p:txBody>
      </p:sp>
      <p:pic>
        <p:nvPicPr>
          <p:cNvPr id="5" name="Picture 1"/>
          <p:cNvPicPr>
            <a:picLocks noChangeAspect="1" noChangeArrowheads="1"/>
          </p:cNvPicPr>
          <p:nvPr/>
        </p:nvPicPr>
        <p:blipFill rotWithShape="1">
          <a:blip r:embed="rId2"/>
          <a:srcRect l="64368" t="57716" r="17012" b="27647"/>
          <a:stretch/>
        </p:blipFill>
        <p:spPr bwMode="auto">
          <a:xfrm>
            <a:off x="3607592" y="3187824"/>
            <a:ext cx="6143627" cy="2146174"/>
          </a:xfrm>
          <a:prstGeom prst="rect">
            <a:avLst/>
          </a:prstGeom>
          <a:ln>
            <a:noFill/>
          </a:ln>
          <a:effectLst>
            <a:outerShdw blurRad="292100" dist="139700" dir="2700000" algn="tl" rotWithShape="0">
              <a:srgbClr val="333333">
                <a:alpha val="65000"/>
              </a:srgbClr>
            </a:outerShdw>
          </a:effectLst>
        </p:spPr>
      </p:pic>
      <p:sp>
        <p:nvSpPr>
          <p:cNvPr id="6" name="מלבן 5"/>
          <p:cNvSpPr/>
          <p:nvPr/>
        </p:nvSpPr>
        <p:spPr>
          <a:xfrm>
            <a:off x="961697" y="5386548"/>
            <a:ext cx="10901440" cy="1136721"/>
          </a:xfrm>
          <a:prstGeom prst="rect">
            <a:avLst/>
          </a:prstGeom>
        </p:spPr>
        <p:txBody>
          <a:bodyPr wrap="square">
            <a:spAutoFit/>
          </a:bodyPr>
          <a:lstStyle/>
          <a:p>
            <a:pPr marL="457200" lvl="0" indent="-228600" algn="ctr" rtl="1">
              <a:lnSpc>
                <a:spcPct val="90000"/>
              </a:lnSpc>
              <a:spcBef>
                <a:spcPts val="800"/>
              </a:spcBef>
              <a:buClr>
                <a:srgbClr val="424242"/>
              </a:buClr>
              <a:buSzPts val="3600"/>
            </a:pPr>
            <a:r>
              <a:rPr lang="he-IL" sz="4000" b="1" dirty="0">
                <a:solidFill>
                  <a:srgbClr val="A50021"/>
                </a:solidFill>
                <a:latin typeface="Calibri"/>
                <a:sym typeface="Calibri"/>
              </a:rPr>
              <a:t>דַמיינו</a:t>
            </a:r>
            <a:r>
              <a:rPr lang="he-IL" sz="4000" b="1" dirty="0">
                <a:solidFill>
                  <a:srgbClr val="424242"/>
                </a:solidFill>
                <a:latin typeface="Calibri"/>
                <a:sym typeface="Calibri"/>
              </a:rPr>
              <a:t> </a:t>
            </a:r>
            <a:r>
              <a:rPr lang="he-IL" sz="2800" b="1" dirty="0">
                <a:solidFill>
                  <a:srgbClr val="424242"/>
                </a:solidFill>
                <a:latin typeface="Calibri"/>
                <a:sym typeface="Calibri"/>
              </a:rPr>
              <a:t>את הדמות נושֵׂאת מבטה אל הירח ומדברת אליו.</a:t>
            </a:r>
            <a:endParaRPr lang="en-US" sz="2800" b="1" dirty="0">
              <a:solidFill>
                <a:srgbClr val="424242"/>
              </a:solidFill>
              <a:latin typeface="Calibri"/>
              <a:sym typeface="Calibri"/>
            </a:endParaRPr>
          </a:p>
          <a:p>
            <a:pPr marL="457200" lvl="0" indent="-228600" algn="ctr" rtl="1">
              <a:lnSpc>
                <a:spcPct val="90000"/>
              </a:lnSpc>
              <a:spcBef>
                <a:spcPts val="800"/>
              </a:spcBef>
              <a:buClr>
                <a:srgbClr val="424242"/>
              </a:buClr>
              <a:buSzPts val="3600"/>
            </a:pPr>
            <a:r>
              <a:rPr lang="he-IL" sz="2800" b="1" dirty="0">
                <a:solidFill>
                  <a:srgbClr val="A50021"/>
                </a:solidFill>
                <a:latin typeface="Calibri"/>
                <a:sym typeface="Calibri"/>
              </a:rPr>
              <a:t>מה היא רוצה להביע בפנייה לירח?</a:t>
            </a:r>
          </a:p>
        </p:txBody>
      </p:sp>
      <p:sp>
        <p:nvSpPr>
          <p:cNvPr id="8" name="Google Shape;294;p11"/>
          <p:cNvSpPr txBox="1">
            <a:spLocks/>
          </p:cNvSpPr>
          <p:nvPr/>
        </p:nvSpPr>
        <p:spPr bwMode="auto">
          <a:xfrm>
            <a:off x="3320716" y="288870"/>
            <a:ext cx="8871284" cy="720725"/>
          </a:xfrm>
          <a:prstGeom prst="rect">
            <a:avLst/>
          </a:prstGeom>
          <a:solidFill>
            <a:srgbClr val="1152C9"/>
          </a:solidFill>
          <a:ln>
            <a:noFill/>
          </a:ln>
          <a:extLst>
            <a:ext uri="{91240B29-F687-4F45-9708-019B960494DF}">
              <a14:hiddenLine xmlns:a14="http://schemas.microsoft.com/office/drawing/2010/main" w="9525">
                <a:solidFill>
                  <a:srgbClr val="000000"/>
                </a:solidFill>
                <a:miter lim="800000"/>
                <a:headEnd/>
                <a:tailEnd/>
              </a14:hiddenLine>
            </a:ext>
          </a:extLst>
        </p:spPr>
        <p:txBody>
          <a:bodyPr spcFirstLastPara="1" lIns="91425" tIns="45700" rIns="91425" bIns="45700" anchor="b">
            <a:normAutofit/>
          </a:bodyPr>
          <a:lstStyle>
            <a:defPPr marR="0" lvl="0" algn="l" rtl="0">
              <a:lnSpc>
                <a:spcPct val="100000"/>
              </a:lnSpc>
              <a:spcBef>
                <a:spcPts val="0"/>
              </a:spcBef>
              <a:spcAft>
                <a:spcPts val="0"/>
              </a:spcAft>
            </a:defPPr>
            <a:lvl1pPr lvl="0" algn="r" rtl="1" eaLnBrk="0" fontAlgn="base" hangingPunct="0">
              <a:lnSpc>
                <a:spcPct val="90000"/>
              </a:lnSpc>
              <a:spcBef>
                <a:spcPts val="800"/>
              </a:spcBef>
              <a:spcAft>
                <a:spcPts val="0"/>
              </a:spcAft>
              <a:buClr>
                <a:schemeClr val="lt1"/>
              </a:buClr>
              <a:buSzPts val="4400"/>
              <a:buFont typeface="Calibri"/>
              <a:buNone/>
              <a:defRPr sz="1400">
                <a:solidFill>
                  <a:schemeClr val="lt1"/>
                </a:solidFill>
                <a:latin typeface="Calibri"/>
                <a:ea typeface="Calibri"/>
                <a:cs typeface="Calibri"/>
                <a:sym typeface="Calibri"/>
              </a:defRPr>
            </a:lvl1pPr>
            <a:lvl2pPr lvl="1" algn="l" rtl="0" eaLnBrk="0" fontAlgn="base" hangingPunct="0">
              <a:spcBef>
                <a:spcPts val="0"/>
              </a:spcBef>
              <a:spcAft>
                <a:spcPts val="0"/>
              </a:spcAft>
              <a:buClr>
                <a:srgbClr val="000000"/>
              </a:buClr>
              <a:buSzPts val="1400"/>
              <a:buFont typeface="Arial" pitchFamily="34" charset="0"/>
              <a:buNone/>
              <a:defRPr sz="1400">
                <a:solidFill>
                  <a:srgbClr val="000000"/>
                </a:solidFill>
                <a:latin typeface="Arial"/>
                <a:ea typeface="Arial"/>
                <a:cs typeface="Arial"/>
                <a:sym typeface="Arial" pitchFamily="34" charset="0"/>
              </a:defRPr>
            </a:lvl2pPr>
            <a:lvl3pPr lvl="2" algn="l" rtl="0" eaLnBrk="0" fontAlgn="base" hangingPunct="0">
              <a:spcBef>
                <a:spcPts val="0"/>
              </a:spcBef>
              <a:spcAft>
                <a:spcPts val="0"/>
              </a:spcAft>
              <a:buClr>
                <a:srgbClr val="000000"/>
              </a:buClr>
              <a:buSzPts val="1400"/>
              <a:buFont typeface="Arial" pitchFamily="34" charset="0"/>
              <a:buNone/>
              <a:defRPr sz="1400">
                <a:solidFill>
                  <a:srgbClr val="000000"/>
                </a:solidFill>
                <a:latin typeface="Arial"/>
                <a:ea typeface="Arial"/>
                <a:cs typeface="Arial"/>
                <a:sym typeface="Arial" pitchFamily="34" charset="0"/>
              </a:defRPr>
            </a:lvl3pPr>
            <a:lvl4pPr lvl="3" algn="l" rtl="0" eaLnBrk="0" fontAlgn="base" hangingPunct="0">
              <a:spcBef>
                <a:spcPts val="0"/>
              </a:spcBef>
              <a:spcAft>
                <a:spcPts val="0"/>
              </a:spcAft>
              <a:buClr>
                <a:srgbClr val="000000"/>
              </a:buClr>
              <a:buSzPts val="1400"/>
              <a:buFont typeface="Arial" pitchFamily="34" charset="0"/>
              <a:buNone/>
              <a:defRPr sz="1400">
                <a:solidFill>
                  <a:srgbClr val="000000"/>
                </a:solidFill>
                <a:latin typeface="Arial"/>
                <a:ea typeface="Arial"/>
                <a:cs typeface="Arial"/>
                <a:sym typeface="Arial" pitchFamily="34" charset="0"/>
              </a:defRPr>
            </a:lvl4pPr>
            <a:lvl5pPr lvl="4" algn="l" rtl="0" eaLnBrk="0" fontAlgn="base" hangingPunct="0">
              <a:spcBef>
                <a:spcPts val="0"/>
              </a:spcBef>
              <a:spcAft>
                <a:spcPts val="0"/>
              </a:spcAft>
              <a:buClr>
                <a:srgbClr val="000000"/>
              </a:buClr>
              <a:buSzPts val="1400"/>
              <a:buFont typeface="Arial" pitchFamily="34" charset="0"/>
              <a:buNone/>
              <a:defRPr sz="1400">
                <a:solidFill>
                  <a:srgbClr val="000000"/>
                </a:solidFill>
                <a:latin typeface="Arial"/>
                <a:ea typeface="Arial"/>
                <a:cs typeface="Arial"/>
                <a:sym typeface="Arial" pitchFamily="34" charset="0"/>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eaLnBrk="1" hangingPunct="1">
              <a:spcBef>
                <a:spcPct val="0"/>
              </a:spcBef>
              <a:spcAft>
                <a:spcPct val="0"/>
              </a:spcAft>
              <a:buClr>
                <a:srgbClr val="FFFFFF"/>
              </a:buClr>
              <a:buFont typeface="Calibri" pitchFamily="34" charset="0"/>
              <a:buNone/>
              <a:defRPr/>
            </a:pPr>
            <a:r>
              <a:rPr lang="he-IL" altLang="he-IL" sz="4400" dirty="0">
                <a:solidFill>
                  <a:srgbClr val="FFFFFF"/>
                </a:solidFill>
                <a:latin typeface="Calibri" pitchFamily="34" charset="0"/>
                <a:cs typeface="Arial" pitchFamily="34" charset="0"/>
                <a:sym typeface="Calibri" pitchFamily="34" charset="0"/>
              </a:rPr>
              <a:t>מה מסמל הירח?</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822" y="2382253"/>
            <a:ext cx="3984414" cy="314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072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טקסט 2"/>
          <p:cNvSpPr>
            <a:spLocks noGrp="1"/>
          </p:cNvSpPr>
          <p:nvPr>
            <p:ph type="body" idx="1"/>
          </p:nvPr>
        </p:nvSpPr>
        <p:spPr>
          <a:xfrm>
            <a:off x="2787805" y="1779697"/>
            <a:ext cx="9157034" cy="4567237"/>
          </a:xfrm>
        </p:spPr>
        <p:txBody>
          <a:bodyPr>
            <a:normAutofit fontScale="62500" lnSpcReduction="20000"/>
          </a:bodyPr>
          <a:lstStyle/>
          <a:p>
            <a:r>
              <a:rPr lang="he-IL" sz="4600" dirty="0"/>
              <a:t>מי פונה אל הירח בבית השלישי?</a:t>
            </a:r>
          </a:p>
          <a:p>
            <a:r>
              <a:rPr lang="he-IL" sz="4600" b="1" dirty="0">
                <a:solidFill>
                  <a:srgbClr val="A50021"/>
                </a:solidFill>
              </a:rPr>
              <a:t>נקרא:</a:t>
            </a:r>
          </a:p>
          <a:p>
            <a:endParaRPr lang="he-IL" dirty="0"/>
          </a:p>
          <a:p>
            <a:endParaRPr lang="he-IL" dirty="0"/>
          </a:p>
          <a:p>
            <a:endParaRPr lang="he-IL" dirty="0"/>
          </a:p>
          <a:p>
            <a:endParaRPr lang="he-IL" dirty="0"/>
          </a:p>
          <a:p>
            <a:r>
              <a:rPr lang="he-IL" sz="4500" dirty="0"/>
              <a:t>הדמות מדמיינת את אמה נושאת אליה מבט מן הירח. היא מבקשת ממנה שלא תיעלם. מדוע? </a:t>
            </a:r>
          </a:p>
          <a:p>
            <a:endParaRPr lang="he-IL" sz="4500" dirty="0"/>
          </a:p>
          <a:p>
            <a:r>
              <a:rPr lang="he-IL" sz="4500" dirty="0"/>
              <a:t>נסו לדמיין איזה רגש התעורר בדמות באותו הרגע ונמקו מדוע בחרתם דווקא ברגש זה:</a:t>
            </a:r>
          </a:p>
          <a:p>
            <a:r>
              <a:rPr lang="he-IL" sz="4600" b="1" dirty="0">
                <a:solidFill>
                  <a:srgbClr val="A50021"/>
                </a:solidFill>
              </a:rPr>
              <a:t>שמחה, תקווה, ביטחון, עצב, פחד</a:t>
            </a:r>
          </a:p>
          <a:p>
            <a:endParaRPr lang="he-IL" dirty="0"/>
          </a:p>
          <a:p>
            <a:endParaRPr lang="he-IL"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368" t="52866" r="46739" b="35348"/>
          <a:stretch/>
        </p:blipFill>
        <p:spPr bwMode="auto">
          <a:xfrm>
            <a:off x="4536391" y="2706904"/>
            <a:ext cx="5353051" cy="11331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Google Shape;294;p11"/>
          <p:cNvSpPr txBox="1">
            <a:spLocks/>
          </p:cNvSpPr>
          <p:nvPr/>
        </p:nvSpPr>
        <p:spPr bwMode="auto">
          <a:xfrm>
            <a:off x="3753853" y="303213"/>
            <a:ext cx="8438147" cy="720725"/>
          </a:xfrm>
          <a:prstGeom prst="rect">
            <a:avLst/>
          </a:prstGeom>
          <a:solidFill>
            <a:srgbClr val="1152C9"/>
          </a:solidFill>
          <a:ln>
            <a:noFill/>
          </a:ln>
          <a:extLst>
            <a:ext uri="{91240B29-F687-4F45-9708-019B960494DF}">
              <a14:hiddenLine xmlns:a14="http://schemas.microsoft.com/office/drawing/2010/main" w="9525">
                <a:solidFill>
                  <a:srgbClr val="000000"/>
                </a:solidFill>
                <a:miter lim="800000"/>
                <a:headEnd/>
                <a:tailEnd/>
              </a14:hiddenLine>
            </a:ext>
          </a:extLst>
        </p:spPr>
        <p:txBody>
          <a:bodyPr spcFirstLastPara="1" lIns="91425" tIns="45700" rIns="91425" bIns="45700" anchor="b">
            <a:normAutofit/>
          </a:bodyPr>
          <a:lstStyle>
            <a:defPPr marR="0" lvl="0" algn="l" rtl="0">
              <a:lnSpc>
                <a:spcPct val="100000"/>
              </a:lnSpc>
              <a:spcBef>
                <a:spcPts val="0"/>
              </a:spcBef>
              <a:spcAft>
                <a:spcPts val="0"/>
              </a:spcAft>
            </a:defPPr>
            <a:lvl1pPr lvl="0" algn="r" rtl="1" eaLnBrk="0" fontAlgn="base" hangingPunct="0">
              <a:lnSpc>
                <a:spcPct val="90000"/>
              </a:lnSpc>
              <a:spcBef>
                <a:spcPts val="800"/>
              </a:spcBef>
              <a:spcAft>
                <a:spcPts val="0"/>
              </a:spcAft>
              <a:buClr>
                <a:schemeClr val="lt1"/>
              </a:buClr>
              <a:buSzPts val="4400"/>
              <a:buFont typeface="Calibri"/>
              <a:buNone/>
              <a:defRPr sz="1400">
                <a:solidFill>
                  <a:schemeClr val="lt1"/>
                </a:solidFill>
                <a:latin typeface="Calibri"/>
                <a:ea typeface="Calibri"/>
                <a:cs typeface="Calibri"/>
                <a:sym typeface="Calibri"/>
              </a:defRPr>
            </a:lvl1pPr>
            <a:lvl2pPr lvl="1" algn="l" rtl="0" eaLnBrk="0" fontAlgn="base" hangingPunct="0">
              <a:spcBef>
                <a:spcPts val="0"/>
              </a:spcBef>
              <a:spcAft>
                <a:spcPts val="0"/>
              </a:spcAft>
              <a:buClr>
                <a:srgbClr val="000000"/>
              </a:buClr>
              <a:buSzPts val="1400"/>
              <a:buFont typeface="Arial" pitchFamily="34" charset="0"/>
              <a:buNone/>
              <a:defRPr sz="1400">
                <a:solidFill>
                  <a:srgbClr val="000000"/>
                </a:solidFill>
                <a:latin typeface="Arial"/>
                <a:ea typeface="Arial"/>
                <a:cs typeface="Arial"/>
                <a:sym typeface="Arial" pitchFamily="34" charset="0"/>
              </a:defRPr>
            </a:lvl2pPr>
            <a:lvl3pPr lvl="2" algn="l" rtl="0" eaLnBrk="0" fontAlgn="base" hangingPunct="0">
              <a:spcBef>
                <a:spcPts val="0"/>
              </a:spcBef>
              <a:spcAft>
                <a:spcPts val="0"/>
              </a:spcAft>
              <a:buClr>
                <a:srgbClr val="000000"/>
              </a:buClr>
              <a:buSzPts val="1400"/>
              <a:buFont typeface="Arial" pitchFamily="34" charset="0"/>
              <a:buNone/>
              <a:defRPr sz="1400">
                <a:solidFill>
                  <a:srgbClr val="000000"/>
                </a:solidFill>
                <a:latin typeface="Arial"/>
                <a:ea typeface="Arial"/>
                <a:cs typeface="Arial"/>
                <a:sym typeface="Arial" pitchFamily="34" charset="0"/>
              </a:defRPr>
            </a:lvl3pPr>
            <a:lvl4pPr lvl="3" algn="l" rtl="0" eaLnBrk="0" fontAlgn="base" hangingPunct="0">
              <a:spcBef>
                <a:spcPts val="0"/>
              </a:spcBef>
              <a:spcAft>
                <a:spcPts val="0"/>
              </a:spcAft>
              <a:buClr>
                <a:srgbClr val="000000"/>
              </a:buClr>
              <a:buSzPts val="1400"/>
              <a:buFont typeface="Arial" pitchFamily="34" charset="0"/>
              <a:buNone/>
              <a:defRPr sz="1400">
                <a:solidFill>
                  <a:srgbClr val="000000"/>
                </a:solidFill>
                <a:latin typeface="Arial"/>
                <a:ea typeface="Arial"/>
                <a:cs typeface="Arial"/>
                <a:sym typeface="Arial" pitchFamily="34" charset="0"/>
              </a:defRPr>
            </a:lvl4pPr>
            <a:lvl5pPr lvl="4" algn="l" rtl="0" eaLnBrk="0" fontAlgn="base" hangingPunct="0">
              <a:spcBef>
                <a:spcPts val="0"/>
              </a:spcBef>
              <a:spcAft>
                <a:spcPts val="0"/>
              </a:spcAft>
              <a:buClr>
                <a:srgbClr val="000000"/>
              </a:buClr>
              <a:buSzPts val="1400"/>
              <a:buFont typeface="Arial" pitchFamily="34" charset="0"/>
              <a:buNone/>
              <a:defRPr sz="1400">
                <a:solidFill>
                  <a:srgbClr val="000000"/>
                </a:solidFill>
                <a:latin typeface="Arial"/>
                <a:ea typeface="Arial"/>
                <a:cs typeface="Arial"/>
                <a:sym typeface="Arial" pitchFamily="34" charset="0"/>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eaLnBrk="1" hangingPunct="1">
              <a:spcBef>
                <a:spcPct val="0"/>
              </a:spcBef>
              <a:spcAft>
                <a:spcPct val="0"/>
              </a:spcAft>
              <a:buClr>
                <a:srgbClr val="FFFFFF"/>
              </a:buClr>
              <a:buFont typeface="Calibri" pitchFamily="34" charset="0"/>
              <a:buNone/>
              <a:defRPr/>
            </a:pPr>
            <a:r>
              <a:rPr lang="he-IL" altLang="he-IL" sz="4400" dirty="0">
                <a:solidFill>
                  <a:srgbClr val="FFFFFF"/>
                </a:solidFill>
                <a:latin typeface="Calibri" pitchFamily="34" charset="0"/>
                <a:cs typeface="Arial" pitchFamily="34" charset="0"/>
                <a:sym typeface="Calibri" pitchFamily="34" charset="0"/>
              </a:rPr>
              <a:t>מה מסמל הירח?</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45075"/>
            <a:ext cx="3150771" cy="2318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474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טקסט 2"/>
          <p:cNvSpPr>
            <a:spLocks noGrp="1"/>
          </p:cNvSpPr>
          <p:nvPr>
            <p:ph type="body" idx="1"/>
          </p:nvPr>
        </p:nvSpPr>
        <p:spPr/>
        <p:txBody>
          <a:bodyPr>
            <a:normAutofit fontScale="85000" lnSpcReduction="20000"/>
          </a:bodyPr>
          <a:lstStyle/>
          <a:p>
            <a:pPr algn="ctr"/>
            <a:r>
              <a:rPr lang="he-IL" sz="4200" b="1" dirty="0">
                <a:solidFill>
                  <a:srgbClr val="A50021"/>
                </a:solidFill>
              </a:rPr>
              <a:t>דנה התלבטה איזה סוג של שיר הוא "המסע לארץ ישראל". </a:t>
            </a:r>
          </a:p>
          <a:p>
            <a:pPr algn="ctr"/>
            <a:r>
              <a:rPr lang="he-IL" sz="4200" b="1" dirty="0">
                <a:solidFill>
                  <a:srgbClr val="A50021"/>
                </a:solidFill>
              </a:rPr>
              <a:t>לבסוף</a:t>
            </a:r>
            <a:r>
              <a:rPr lang="en-US" sz="4200" b="1" dirty="0">
                <a:solidFill>
                  <a:srgbClr val="A50021"/>
                </a:solidFill>
              </a:rPr>
              <a:t> </a:t>
            </a:r>
            <a:r>
              <a:rPr lang="he-IL" sz="4200" b="1" dirty="0">
                <a:solidFill>
                  <a:srgbClr val="A50021"/>
                </a:solidFill>
              </a:rPr>
              <a:t>החליטה דנה שכל האֶפשָרוּיוֹת הבאות מתאימות:</a:t>
            </a:r>
          </a:p>
          <a:p>
            <a:endParaRPr lang="he-IL" dirty="0"/>
          </a:p>
          <a:p>
            <a:pPr marL="800100" indent="-571500">
              <a:buFont typeface="Arial" panose="020B0604020202020204" pitchFamily="34" charset="0"/>
              <a:buChar char="•"/>
            </a:pPr>
            <a:r>
              <a:rPr lang="he-IL" sz="3600" b="1" dirty="0"/>
              <a:t>שיר גַעגוּע לירושלים</a:t>
            </a:r>
            <a:endParaRPr lang="he-IL" dirty="0"/>
          </a:p>
          <a:p>
            <a:pPr marL="800100" indent="-571500">
              <a:buFont typeface="Arial" panose="020B0604020202020204" pitchFamily="34" charset="0"/>
              <a:buChar char="•"/>
            </a:pPr>
            <a:r>
              <a:rPr lang="he-IL" sz="3600" b="1" dirty="0"/>
              <a:t>שיר אהבה לירושלים</a:t>
            </a:r>
            <a:endParaRPr lang="he-IL" dirty="0"/>
          </a:p>
          <a:p>
            <a:pPr marL="800100" indent="-571500">
              <a:buFont typeface="Arial" panose="020B0604020202020204" pitchFamily="34" charset="0"/>
              <a:buChar char="•"/>
            </a:pPr>
            <a:r>
              <a:rPr lang="he-IL" sz="3600" b="1" dirty="0"/>
              <a:t>שיר תקווה</a:t>
            </a:r>
          </a:p>
          <a:p>
            <a:pPr marL="800100" indent="-571500">
              <a:buFont typeface="Arial" panose="020B0604020202020204" pitchFamily="34" charset="0"/>
              <a:buChar char="•"/>
            </a:pPr>
            <a:r>
              <a:rPr lang="he-IL" sz="3600" b="1" dirty="0"/>
              <a:t>שיר עצוב</a:t>
            </a:r>
          </a:p>
          <a:p>
            <a:pPr marL="228600" indent="0"/>
            <a:endParaRPr lang="he-IL" sz="3600" b="1" dirty="0"/>
          </a:p>
          <a:p>
            <a:pPr marL="228600" indent="0" algn="ctr"/>
            <a:r>
              <a:rPr lang="he-IL" sz="4100" b="1" dirty="0">
                <a:solidFill>
                  <a:srgbClr val="C00000"/>
                </a:solidFill>
              </a:rPr>
              <a:t>נַמקו מדוע כל האפשרויות מתאימות.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2388" y="663575"/>
            <a:ext cx="9771062" cy="107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4682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שיר, הלומדת בכיתה ד' 1, כותבת:</a:t>
            </a:r>
          </a:p>
        </p:txBody>
      </p:sp>
      <p:sp>
        <p:nvSpPr>
          <p:cNvPr id="3" name="מציין מיקום טקסט 2"/>
          <p:cNvSpPr>
            <a:spLocks noGrp="1"/>
          </p:cNvSpPr>
          <p:nvPr>
            <p:ph type="body" idx="1"/>
          </p:nvPr>
        </p:nvSpPr>
        <p:spPr>
          <a:xfrm>
            <a:off x="987056" y="1336527"/>
            <a:ext cx="10515600" cy="5085538"/>
          </a:xfrm>
        </p:spPr>
        <p:txBody>
          <a:bodyPr>
            <a:noAutofit/>
          </a:bodyPr>
          <a:lstStyle/>
          <a:p>
            <a:pPr algn="ctr">
              <a:lnSpc>
                <a:spcPct val="150000"/>
              </a:lnSpc>
            </a:pPr>
            <a:r>
              <a:rPr lang="he-IL" sz="2400" dirty="0">
                <a:solidFill>
                  <a:srgbClr val="000000"/>
                </a:solidFill>
                <a:latin typeface="Guttman Yad-Brush" panose="02010401010101010101" pitchFamily="2" charset="-79"/>
                <a:cs typeface="Guttman Yad-Brush" panose="02010401010101010101" pitchFamily="2" charset="-79"/>
              </a:rPr>
              <a:t>השיר "המסע לארץ ישראל" הוא</a:t>
            </a:r>
            <a:r>
              <a:rPr lang="he-IL" sz="2400" dirty="0">
                <a:solidFill>
                  <a:schemeClr val="accent6">
                    <a:lumMod val="50000"/>
                  </a:schemeClr>
                </a:solidFill>
                <a:latin typeface="Guttman Yad-Brush" panose="02010401010101010101" pitchFamily="2" charset="-79"/>
                <a:cs typeface="Guttman Yad-Brush" panose="02010401010101010101" pitchFamily="2" charset="-79"/>
              </a:rPr>
              <a:t> </a:t>
            </a:r>
            <a:r>
              <a:rPr lang="he-IL" b="1" dirty="0">
                <a:solidFill>
                  <a:schemeClr val="accent6">
                    <a:lumMod val="50000"/>
                  </a:schemeClr>
                </a:solidFill>
                <a:latin typeface="Guttman Yad-Brush" panose="02010401010101010101" pitchFamily="2" charset="-79"/>
                <a:cs typeface="Guttman Yad-Brush" panose="02010401010101010101" pitchFamily="2" charset="-79"/>
              </a:rPr>
              <a:t>שיר תקווה </a:t>
            </a:r>
            <a:r>
              <a:rPr lang="he-IL" sz="2400" dirty="0">
                <a:solidFill>
                  <a:srgbClr val="000000"/>
                </a:solidFill>
                <a:latin typeface="Guttman Yad-Brush" panose="02010401010101010101" pitchFamily="2" charset="-79"/>
                <a:cs typeface="Guttman Yad-Brush" panose="02010401010101010101" pitchFamily="2" charset="-79"/>
              </a:rPr>
              <a:t>משום שלאורך השיר יש ביטוי לחלום של העולים מאתיופיה, להגיע לארץ ישראל ולראות את ירושלים. מכאן גם ניתן להבין שמדובר </a:t>
            </a:r>
            <a:r>
              <a:rPr lang="he-IL" b="1" dirty="0">
                <a:solidFill>
                  <a:srgbClr val="A50021"/>
                </a:solidFill>
                <a:latin typeface="Guttman Yad-Brush" panose="02010401010101010101" pitchFamily="2" charset="-79"/>
                <a:cs typeface="Guttman Yad-Brush" panose="02010401010101010101" pitchFamily="2" charset="-79"/>
              </a:rPr>
              <a:t>בשיר געגוע </a:t>
            </a:r>
            <a:r>
              <a:rPr lang="he-IL" sz="2400" dirty="0">
                <a:solidFill>
                  <a:srgbClr val="000000"/>
                </a:solidFill>
                <a:latin typeface="Guttman Yad-Brush" panose="02010401010101010101" pitchFamily="2" charset="-79"/>
                <a:cs typeface="Guttman Yad-Brush" panose="02010401010101010101" pitchFamily="2" charset="-79"/>
              </a:rPr>
              <a:t>לירושלים. העולים חולמים עליה משום שהם חשים כלפיה געגוע. השיר הוא גם </a:t>
            </a:r>
            <a:r>
              <a:rPr lang="he-IL" b="1" dirty="0">
                <a:solidFill>
                  <a:srgbClr val="A50021"/>
                </a:solidFill>
                <a:latin typeface="Guttman Yad-Brush" panose="02010401010101010101" pitchFamily="2" charset="-79"/>
                <a:cs typeface="Guttman Yad-Brush" panose="02010401010101010101" pitchFamily="2" charset="-79"/>
              </a:rPr>
              <a:t>שיר אהבה </a:t>
            </a:r>
            <a:r>
              <a:rPr lang="he-IL" sz="2400" dirty="0">
                <a:solidFill>
                  <a:srgbClr val="000000"/>
                </a:solidFill>
                <a:latin typeface="Guttman Yad-Brush" panose="02010401010101010101" pitchFamily="2" charset="-79"/>
                <a:cs typeface="Guttman Yad-Brush" panose="02010401010101010101" pitchFamily="2" charset="-79"/>
              </a:rPr>
              <a:t>לירושלים משום שהעולים לירושלים אוהבים אותה ולכן מתאמצים להגיע אליה. לאורך המסע העולים לירושלים חווים תלאות רבות. הקשה מביניהן לדעתי היא אובדן האם. זה מעורר עצב ולכן אפשר לומר שהשיר הוא גם </a:t>
            </a:r>
            <a:r>
              <a:rPr lang="he-IL" b="1" dirty="0">
                <a:solidFill>
                  <a:srgbClr val="A50021"/>
                </a:solidFill>
                <a:latin typeface="Guttman Yad-Brush" panose="02010401010101010101" pitchFamily="2" charset="-79"/>
                <a:cs typeface="Guttman Yad-Brush" panose="02010401010101010101" pitchFamily="2" charset="-79"/>
              </a:rPr>
              <a:t>שיר עצוב</a:t>
            </a:r>
            <a:r>
              <a:rPr lang="he-IL" sz="2400" dirty="0">
                <a:solidFill>
                  <a:srgbClr val="000000"/>
                </a:solidFill>
                <a:latin typeface="Guttman Yad-Brush" panose="02010401010101010101" pitchFamily="2" charset="-79"/>
                <a:cs typeface="Guttman Yad-Brush" panose="02010401010101010101" pitchFamily="2" charset="-79"/>
              </a:rPr>
              <a:t>. </a:t>
            </a:r>
          </a:p>
        </p:txBody>
      </p:sp>
    </p:spTree>
    <p:extLst>
      <p:ext uri="{BB962C8B-B14F-4D97-AF65-F5344CB8AC3E}">
        <p14:creationId xmlns:p14="http://schemas.microsoft.com/office/powerpoint/2010/main" val="317475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16"/>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rmAutofit/>
          </a:bodyPr>
          <a:lstStyle/>
          <a:p>
            <a:pPr marL="0" lvl="0" indent="0" algn="r" rtl="1">
              <a:lnSpc>
                <a:spcPct val="90000"/>
              </a:lnSpc>
              <a:spcBef>
                <a:spcPts val="0"/>
              </a:spcBef>
              <a:spcAft>
                <a:spcPts val="0"/>
              </a:spcAft>
              <a:buClr>
                <a:schemeClr val="lt1"/>
              </a:buClr>
              <a:buSzPts val="4400"/>
              <a:buFont typeface="Calibri"/>
              <a:buNone/>
            </a:pPr>
            <a:r>
              <a:rPr lang="x-none"/>
              <a:t>מסיימים ומסכמים</a:t>
            </a:r>
            <a:endParaRPr/>
          </a:p>
        </p:txBody>
      </p:sp>
      <p:sp>
        <p:nvSpPr>
          <p:cNvPr id="335" name="Google Shape;335;p16"/>
          <p:cNvSpPr txBox="1">
            <a:spLocks noGrp="1"/>
          </p:cNvSpPr>
          <p:nvPr>
            <p:ph type="body" idx="1"/>
          </p:nvPr>
        </p:nvSpPr>
        <p:spPr>
          <a:xfrm>
            <a:off x="4792811" y="1758156"/>
            <a:ext cx="7297834" cy="4456587"/>
          </a:xfrm>
          <a:prstGeom prst="rect">
            <a:avLst/>
          </a:prstGeom>
          <a:noFill/>
          <a:ln>
            <a:noFill/>
          </a:ln>
        </p:spPr>
        <p:txBody>
          <a:bodyPr spcFirstLastPara="1" wrap="square" lIns="91425" tIns="45700" rIns="91425" bIns="45700" anchor="t" anchorCtr="0">
            <a:noAutofit/>
          </a:bodyPr>
          <a:lstStyle/>
          <a:p>
            <a:pPr marL="0" lvl="0" indent="0" algn="ctr" rtl="1">
              <a:lnSpc>
                <a:spcPct val="150000"/>
              </a:lnSpc>
              <a:spcBef>
                <a:spcPts val="0"/>
              </a:spcBef>
              <a:spcAft>
                <a:spcPts val="0"/>
              </a:spcAft>
              <a:buClr>
                <a:schemeClr val="dk1"/>
              </a:buClr>
              <a:buSzPts val="3600"/>
              <a:buNone/>
            </a:pPr>
            <a:r>
              <a:rPr lang="he-IL" sz="2800" b="1" dirty="0">
                <a:solidFill>
                  <a:schemeClr val="accent6">
                    <a:lumMod val="50000"/>
                  </a:schemeClr>
                </a:solidFill>
              </a:rPr>
              <a:t>בעקבות השיר "המסע לארץ ישראל" דמיינו את המסע של העולים מאתיופיה לישראל. </a:t>
            </a:r>
          </a:p>
          <a:p>
            <a:pPr marL="0" lvl="0" indent="0" algn="ctr" rtl="1">
              <a:lnSpc>
                <a:spcPct val="150000"/>
              </a:lnSpc>
              <a:spcBef>
                <a:spcPts val="0"/>
              </a:spcBef>
              <a:spcAft>
                <a:spcPts val="0"/>
              </a:spcAft>
              <a:buClr>
                <a:schemeClr val="dk1"/>
              </a:buClr>
              <a:buSzPts val="3600"/>
              <a:buNone/>
            </a:pPr>
            <a:r>
              <a:rPr lang="he-IL" sz="2800" b="1" dirty="0">
                <a:solidFill>
                  <a:schemeClr val="accent6">
                    <a:lumMod val="50000"/>
                  </a:schemeClr>
                </a:solidFill>
              </a:rPr>
              <a:t>נסו להבין אילו קשיים הם חוו במסע</a:t>
            </a:r>
          </a:p>
          <a:p>
            <a:pPr marL="0" lvl="0" indent="0" algn="ctr" rtl="1">
              <a:lnSpc>
                <a:spcPct val="150000"/>
              </a:lnSpc>
              <a:spcBef>
                <a:spcPts val="0"/>
              </a:spcBef>
              <a:spcAft>
                <a:spcPts val="0"/>
              </a:spcAft>
              <a:buClr>
                <a:schemeClr val="dk1"/>
              </a:buClr>
              <a:buSzPts val="3600"/>
              <a:buNone/>
            </a:pPr>
            <a:r>
              <a:rPr lang="he-IL" sz="2800" b="1" dirty="0">
                <a:solidFill>
                  <a:schemeClr val="accent6">
                    <a:lumMod val="50000"/>
                  </a:schemeClr>
                </a:solidFill>
              </a:rPr>
              <a:t>ומה העניק להם כוח להתמודד איתם. </a:t>
            </a:r>
          </a:p>
          <a:p>
            <a:pPr marL="0" lvl="0" indent="0" algn="ctr" rtl="1">
              <a:lnSpc>
                <a:spcPct val="150000"/>
              </a:lnSpc>
              <a:spcBef>
                <a:spcPts val="0"/>
              </a:spcBef>
              <a:spcAft>
                <a:spcPts val="0"/>
              </a:spcAft>
              <a:buClr>
                <a:schemeClr val="dk1"/>
              </a:buClr>
              <a:buSzPts val="3600"/>
              <a:buNone/>
            </a:pPr>
            <a:r>
              <a:rPr lang="he-IL" sz="2800" b="1" dirty="0">
                <a:solidFill>
                  <a:schemeClr val="accent6">
                    <a:lumMod val="50000"/>
                  </a:schemeClr>
                </a:solidFill>
              </a:rPr>
              <a:t>דמיינו את החלומות של העולים מאתיופיה ואת האהבה שהם הרגישו כלפי ירושלים - אהבה שהעניקה להם כוח להתמודד עם הקשיים שחוו במסע.</a:t>
            </a:r>
          </a:p>
        </p:txBody>
      </p:sp>
      <p:pic>
        <p:nvPicPr>
          <p:cNvPr id="336" name="Google Shape;336;p16"/>
          <p:cNvPicPr preferRelativeResize="0"/>
          <p:nvPr/>
        </p:nvPicPr>
        <p:blipFill rotWithShape="1">
          <a:blip r:embed="rId3">
            <a:alphaModFix/>
          </a:blip>
          <a:srcRect/>
          <a:stretch/>
        </p:blipFill>
        <p:spPr>
          <a:xfrm>
            <a:off x="3617846" y="13562"/>
            <a:ext cx="1017545" cy="1070700"/>
          </a:xfrm>
          <a:prstGeom prst="rect">
            <a:avLst/>
          </a:prstGeom>
          <a:noFill/>
          <a:ln>
            <a:noFill/>
          </a:ln>
        </p:spPr>
      </p:pic>
      <p:pic>
        <p:nvPicPr>
          <p:cNvPr id="338" name="Google Shape;338;p16"/>
          <p:cNvPicPr preferRelativeResize="0"/>
          <p:nvPr/>
        </p:nvPicPr>
        <p:blipFill rotWithShape="1">
          <a:blip r:embed="rId4">
            <a:alphaModFix/>
          </a:blip>
          <a:srcRect/>
          <a:stretch/>
        </p:blipFill>
        <p:spPr>
          <a:xfrm rot="8222050">
            <a:off x="319777" y="503469"/>
            <a:ext cx="1596108" cy="820856"/>
          </a:xfrm>
          <a:prstGeom prst="rect">
            <a:avLst/>
          </a:prstGeom>
          <a:noFill/>
          <a:ln>
            <a:noFill/>
          </a:ln>
        </p:spPr>
      </p:pic>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2443656"/>
            <a:ext cx="4590792" cy="35621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1">
              <a:lnSpc>
                <a:spcPct val="90000"/>
              </a:lnSpc>
              <a:spcBef>
                <a:spcPts val="0"/>
              </a:spcBef>
              <a:spcAft>
                <a:spcPts val="0"/>
              </a:spcAft>
              <a:buClr>
                <a:schemeClr val="dk1"/>
              </a:buClr>
              <a:buSzPts val="4400"/>
              <a:buFont typeface="Calibri"/>
              <a:buNone/>
            </a:pPr>
            <a:r>
              <a:rPr lang="he-IL" sz="5400" b="1" dirty="0">
                <a:solidFill>
                  <a:srgbClr val="0099CC"/>
                </a:solidFill>
              </a:rPr>
              <a:t>מכתב מירוּשלים</a:t>
            </a:r>
            <a:endParaRPr sz="5400" b="1" dirty="0">
              <a:solidFill>
                <a:srgbClr val="0099CC"/>
              </a:solidFill>
            </a:endParaRPr>
          </a:p>
        </p:txBody>
      </p:sp>
      <p:sp>
        <p:nvSpPr>
          <p:cNvPr id="319" name="Google Shape;319;p14"/>
          <p:cNvSpPr txBox="1">
            <a:spLocks noGrp="1"/>
          </p:cNvSpPr>
          <p:nvPr>
            <p:ph type="body" idx="2"/>
          </p:nvPr>
        </p:nvSpPr>
        <p:spPr>
          <a:xfrm>
            <a:off x="1085850" y="2021222"/>
            <a:ext cx="10357325" cy="4351338"/>
          </a:xfrm>
          <a:prstGeom prst="rect">
            <a:avLst/>
          </a:prstGeom>
          <a:noFill/>
          <a:ln>
            <a:noFill/>
          </a:ln>
        </p:spPr>
        <p:txBody>
          <a:bodyPr spcFirstLastPara="1" wrap="square" lIns="91425" tIns="45700" rIns="91425" bIns="45700" anchor="t" anchorCtr="0">
            <a:normAutofit/>
          </a:bodyPr>
          <a:lstStyle/>
          <a:p>
            <a:pPr marL="228600" indent="-50800" algn="ctr">
              <a:buNone/>
            </a:pPr>
            <a:endParaRPr lang="he-IL" b="1" dirty="0">
              <a:solidFill>
                <a:srgbClr val="A50021"/>
              </a:solidFill>
            </a:endParaRPr>
          </a:p>
          <a:p>
            <a:pPr marL="228600" indent="-50800" algn="ctr">
              <a:buNone/>
            </a:pPr>
            <a:r>
              <a:rPr lang="he-IL" b="1" dirty="0">
                <a:solidFill>
                  <a:srgbClr val="000000"/>
                </a:solidFill>
              </a:rPr>
              <a:t>הדמויות בשיר הגשימו את חלומן והגיעו אל ירושלים. </a:t>
            </a:r>
          </a:p>
          <a:p>
            <a:pPr marL="228600" indent="-50800" algn="ctr">
              <a:buNone/>
            </a:pPr>
            <a:r>
              <a:rPr lang="he-IL" b="1" dirty="0">
                <a:solidFill>
                  <a:srgbClr val="000000"/>
                </a:solidFill>
              </a:rPr>
              <a:t>אחת הדמויות ביקשה לשלוח מכתב לאחיה המתגורר באתיופיה כדי לספר לו על המסע, על הקשיים ועל דרכי ההִתְמוֹדְדוּת עימם בדרך לְהַגשמת החלום להגיע לירושלים. </a:t>
            </a:r>
          </a:p>
          <a:p>
            <a:pPr marL="228600" indent="-50800" algn="ctr">
              <a:buNone/>
            </a:pPr>
            <a:endParaRPr lang="he-IL" sz="2400" b="1" dirty="0">
              <a:solidFill>
                <a:srgbClr val="000000"/>
              </a:solidFill>
            </a:endParaRPr>
          </a:p>
          <a:p>
            <a:pPr marL="228600" indent="-50800" algn="ctr">
              <a:buNone/>
            </a:pPr>
            <a:r>
              <a:rPr lang="he-IL" sz="3600" b="1" dirty="0">
                <a:solidFill>
                  <a:srgbClr val="0099CC"/>
                </a:solidFill>
              </a:rPr>
              <a:t>נַסו לדמיין מה היא כתבה והַעֲלו זאת על הכתב. </a:t>
            </a:r>
          </a:p>
          <a:p>
            <a:pPr marL="228600" marR="0" lvl="0" indent="-50800" algn="r" rtl="1">
              <a:lnSpc>
                <a:spcPct val="100000"/>
              </a:lnSpc>
              <a:spcBef>
                <a:spcPts val="1000"/>
              </a:spcBef>
              <a:spcAft>
                <a:spcPts val="0"/>
              </a:spcAft>
              <a:buClr>
                <a:schemeClr val="accent2"/>
              </a:buClr>
              <a:buSzPts val="2800"/>
              <a:buFont typeface="Arial"/>
              <a:buNone/>
            </a:pPr>
            <a:endParaRPr sz="2400" b="1" dirty="0"/>
          </a:p>
        </p:txBody>
      </p:sp>
      <p:pic>
        <p:nvPicPr>
          <p:cNvPr id="320" name="Google Shape;320;p14"/>
          <p:cNvPicPr preferRelativeResize="0"/>
          <p:nvPr/>
        </p:nvPicPr>
        <p:blipFill rotWithShape="1">
          <a:blip r:embed="rId3">
            <a:alphaModFix/>
          </a:blip>
          <a:srcRect/>
          <a:stretch/>
        </p:blipFill>
        <p:spPr>
          <a:xfrm>
            <a:off x="347084" y="262845"/>
            <a:ext cx="1047545" cy="550181"/>
          </a:xfrm>
          <a:prstGeom prst="rect">
            <a:avLst/>
          </a:prstGeom>
          <a:noFill/>
          <a:ln>
            <a:noFill/>
          </a:ln>
        </p:spPr>
      </p:pic>
      <p:pic>
        <p:nvPicPr>
          <p:cNvPr id="3075" name="Picture 3"/>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347084" y="0"/>
            <a:ext cx="3120016" cy="1885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13083</TotalTime>
  <Words>1151</Words>
  <Application>Microsoft Office PowerPoint</Application>
  <PresentationFormat>מסך רחב</PresentationFormat>
  <Paragraphs>148</Paragraphs>
  <Slides>17</Slides>
  <Notes>11</Notes>
  <HiddenSlides>0</HiddenSlides>
  <MMClips>2</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17</vt:i4>
      </vt:variant>
    </vt:vector>
  </HeadingPairs>
  <TitlesOfParts>
    <vt:vector size="23" baseType="lpstr">
      <vt:lpstr>Calibri</vt:lpstr>
      <vt:lpstr>Alef</vt:lpstr>
      <vt:lpstr>Arial</vt:lpstr>
      <vt:lpstr>Guttman-Soncino</vt:lpstr>
      <vt:lpstr>Guttman Yad-Brush</vt:lpstr>
      <vt:lpstr>Office Theme</vt:lpstr>
      <vt:lpstr>מצגת של PowerPoint‏</vt:lpstr>
      <vt:lpstr>מה נלמד היום?</vt:lpstr>
      <vt:lpstr>מה להביא לשיעור?</vt:lpstr>
      <vt:lpstr>מתחילים בכיף</vt:lpstr>
      <vt:lpstr>עכשיו לומדים</vt:lpstr>
      <vt:lpstr>מצגת של PowerPoint‏</vt:lpstr>
      <vt:lpstr>קוראים שיר</vt:lpstr>
      <vt:lpstr>מצגת של PowerPoint‏</vt:lpstr>
      <vt:lpstr>מי הן הדמויות המדברות בשיר?</vt:lpstr>
      <vt:lpstr>מעמיקים במַשמעוּיוֹת – מדמיינים את המסע</vt:lpstr>
      <vt:lpstr>מצגת של PowerPoint‏</vt:lpstr>
      <vt:lpstr>מצגת של PowerPoint‏</vt:lpstr>
      <vt:lpstr>מצגת של PowerPoint‏</vt:lpstr>
      <vt:lpstr>שיר, הלומדת בכיתה ד' 1, כותבת:</vt:lpstr>
      <vt:lpstr>מסיימים ומסכמים</vt:lpstr>
      <vt:lpstr>מכתב מירוּשלים</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Ruthy Betinger</dc:creator>
  <cp:lastModifiedBy>שני שמלה/Shani Chemla</cp:lastModifiedBy>
  <cp:revision>75</cp:revision>
  <dcterms:created xsi:type="dcterms:W3CDTF">2020-03-11T07:11:19Z</dcterms:created>
  <dcterms:modified xsi:type="dcterms:W3CDTF">2021-10-04T07:35:24Z</dcterms:modified>
</cp:coreProperties>
</file>