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97" r:id="rId3"/>
    <p:sldId id="293" r:id="rId4"/>
    <p:sldId id="302" r:id="rId5"/>
    <p:sldId id="303" r:id="rId6"/>
    <p:sldId id="286" r:id="rId7"/>
    <p:sldId id="258" r:id="rId8"/>
    <p:sldId id="289" r:id="rId9"/>
    <p:sldId id="287" r:id="rId10"/>
    <p:sldId id="295" r:id="rId11"/>
    <p:sldId id="296" r:id="rId12"/>
    <p:sldId id="299" r:id="rId13"/>
    <p:sldId id="298" r:id="rId14"/>
    <p:sldId id="300" r:id="rId15"/>
    <p:sldId id="301" r:id="rId16"/>
    <p:sldId id="304" r:id="rId17"/>
  </p:sldIdLst>
  <p:sldSz cx="12192000" cy="6858000"/>
  <p:notesSz cx="6858000" cy="9144000"/>
  <p:defaultTextStyle>
    <a:defPPr lvl="0">
      <a:defRPr lang="x-none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חני קרמר" initials="" lastIdx="46" clrIdx="1"/>
  <p:cmAuthor id="2" name="meytar rafael elkobi" initials="mre" lastIdx="1" clrIdx="2">
    <p:extLst>
      <p:ext uri="{19B8F6BF-5375-455C-9EA6-DF929625EA0E}">
        <p15:presenceInfo xmlns:p15="http://schemas.microsoft.com/office/powerpoint/2012/main" userId="26910509ad507383" providerId="Windows Live"/>
      </p:ext>
    </p:extLst>
  </p:cmAuthor>
  <p:cmAuthor id="3" name="חני קרמר" initials="חק" lastIdx="8" clrIdx="3">
    <p:extLst>
      <p:ext uri="{19B8F6BF-5375-455C-9EA6-DF929625EA0E}">
        <p15:presenceInfo xmlns:p15="http://schemas.microsoft.com/office/powerpoint/2012/main" userId="חני קרמר" providerId="None"/>
      </p:ext>
    </p:extLst>
  </p:cmAuthor>
  <p:cmAuthor id="4" name="moe" initials="m" lastIdx="16" clrIdx="4">
    <p:extLst>
      <p:ext uri="{19B8F6BF-5375-455C-9EA6-DF929625EA0E}">
        <p15:presenceInfo xmlns:p15="http://schemas.microsoft.com/office/powerpoint/2012/main" userId="mo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88895" autoAdjust="0"/>
  </p:normalViewPr>
  <p:slideViewPr>
    <p:cSldViewPr snapToGrid="0">
      <p:cViewPr varScale="1">
        <p:scale>
          <a:sx n="75" d="100"/>
          <a:sy n="75" d="100"/>
        </p:scale>
        <p:origin x="874" y="48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0428-3D81-B14A-B943-4C2208D448E3}" type="datetimeFigureOut">
              <a:rPr lang="x-none" smtClean="0"/>
              <a:t>09/08/2020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965BA-DA3B-EB42-8F73-FDBE27A0A65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56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solidFill>
                  <a:schemeClr val="accent1">
                    <a:lumMod val="75000"/>
                  </a:schemeClr>
                </a:solidFill>
              </a:rPr>
              <a:t>"שלום תלמידים, שמי______. אני סופרת ואני גרה ב______. מה שלומכם? אני שמחה שהצטרפתם אליי.</a:t>
            </a:r>
          </a:p>
          <a:p>
            <a:pPr algn="r" rtl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607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12444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68979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rtl="1" fontAlgn="base">
              <a:buNone/>
            </a:pPr>
            <a:endParaRPr lang="he-IL" sz="1200" b="1" dirty="0"/>
          </a:p>
          <a:p>
            <a:pPr marL="158750" marR="0" indent="0" algn="r" defTabSz="914400" rtl="1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sz="1200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57583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33830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64456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E4A538-4F3E-F64C-9A27-B17595D3EC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27172820-2592-F844-962E-B7622499629C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C06441-95B9-0742-ADAD-6775071AAF2F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926655C-3CE5-C044-BE72-10DD68A23C9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B632D79-E751-0D4D-B6CD-4B8B1AD073D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763B464-1237-A348-9193-961771EAE3CA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C01593-63DE-304C-8644-C1E7B54F6003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F8511632-504F-D34E-99DD-590976B8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77600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5000"/>
              </a:lnSpc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8D758A6-ADAA-3C4B-BE73-77E62B36AA06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1BCB78-6EA9-EA49-A148-510318E93A2D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35DAE40-5EC9-C549-9045-80058A5F7020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506E076-5D5A-C74C-B372-7A4154F417C5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45E28D-F02E-8440-8D16-26A1C54AA2EE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8425CF9-C181-8048-9710-1776C265DF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בשעה 09:00</a:t>
            </a:r>
            <a:endParaRPr lang="x-none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1C2775-6CE2-CB46-B1F6-A1DA25636EF9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99DAA0B-945E-B649-96B6-F1B28A9318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7C9FCFD-707E-4746-B11A-AD11D0F6597A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21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64228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מה להביא לשיעור?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20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7313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3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7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0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המשך תרגול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322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פתרון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65046" y="1825625"/>
            <a:ext cx="5154754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0122" y="1825625"/>
            <a:ext cx="5093677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5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C84C288-45B9-0C4B-BC23-61FEF6C6178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DECF7E4-AA12-DD4F-8FBA-6942B07B66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A824D68-292F-0740-864D-187885A36636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FF00F0-B1E8-5F4E-A07B-F1B92F9D38A6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72B4A16-607D-6547-9FD5-D3C9EE1A52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67E3700-96F7-8449-BFE9-3638DA837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61" b="71253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A8A744E-77D6-CD40-B413-54A26D5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05C46E-F358-4B4C-A5AF-C1EE892CDA45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6749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754" y="1825625"/>
            <a:ext cx="5078046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7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סיכ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0FCD1C-9BFA-FD42-804A-9E5198CD8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139" b="30975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C86F48E-655F-694F-BDCD-C6E0758A8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סיכום</a:t>
            </a:r>
            <a:endParaRPr 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51472D-38D8-CC45-AB7A-D96BB6EFB903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119157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שימה באופ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990948" y="1541766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EBC84-43F8-574B-B641-E38F11E343AF}"/>
              </a:ext>
            </a:extLst>
          </p:cNvPr>
          <p:cNvGrpSpPr/>
          <p:nvPr userDrawn="1"/>
        </p:nvGrpSpPr>
        <p:grpSpPr>
          <a:xfrm>
            <a:off x="-2381248" y="158428"/>
            <a:ext cx="14545456" cy="6541144"/>
            <a:chOff x="-2455150" y="146499"/>
            <a:chExt cx="14545456" cy="65411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DB5F7D-0835-C146-BC9D-B30515AA8B6A}"/>
                </a:ext>
              </a:extLst>
            </p:cNvPr>
            <p:cNvSpPr/>
            <p:nvPr userDrawn="1"/>
          </p:nvSpPr>
          <p:spPr>
            <a:xfrm>
              <a:off x="11517522" y="146499"/>
              <a:ext cx="503306" cy="50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EA71EF-79A8-3646-BBDE-A1B8320FAE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55150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FFAC583-20CC-AD46-AF43-64CD61DC3D58}"/>
                </a:ext>
              </a:extLst>
            </p:cNvPr>
            <p:cNvGrpSpPr/>
            <p:nvPr userDrawn="1"/>
          </p:nvGrpSpPr>
          <p:grpSpPr>
            <a:xfrm rot="10800000">
              <a:off x="8177063" y="6181317"/>
              <a:ext cx="3913243" cy="506326"/>
              <a:chOff x="358720" y="6187719"/>
              <a:chExt cx="3913243" cy="506326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FFC6B5D-55D1-324B-B8E3-F96F62F3AA1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865046" y="6434480"/>
                <a:ext cx="3406917" cy="12802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AA9893-4A9A-FB4F-BC48-9141DC495FE4}"/>
                  </a:ext>
                </a:extLst>
              </p:cNvPr>
              <p:cNvSpPr/>
              <p:nvPr userDrawn="1"/>
            </p:nvSpPr>
            <p:spPr>
              <a:xfrm rot="16200000">
                <a:off x="358720" y="6187719"/>
                <a:ext cx="506326" cy="5063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BBF761E-B3AD-8C4C-B469-DEC8A7F1D9C4}"/>
                  </a:ext>
                </a:extLst>
              </p:cNvPr>
              <p:cNvSpPr/>
              <p:nvPr userDrawn="1"/>
            </p:nvSpPr>
            <p:spPr>
              <a:xfrm>
                <a:off x="781297" y="6357132"/>
                <a:ext cx="167498" cy="1674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BB7CC1-E08E-854B-AAC6-1DE02C2A331A}"/>
                </a:ext>
              </a:extLst>
            </p:cNvPr>
            <p:cNvSpPr/>
            <p:nvPr userDrawn="1"/>
          </p:nvSpPr>
          <p:spPr>
            <a:xfrm>
              <a:off x="11646396" y="507951"/>
              <a:ext cx="245558" cy="2455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CED5B-1A65-7F4C-8656-A6983C5E1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6793" y="661710"/>
            <a:ext cx="10953750" cy="687492"/>
          </a:xfrm>
        </p:spPr>
        <p:txBody>
          <a:bodyPr>
            <a:noAutofit/>
          </a:bodyPr>
          <a:lstStyle>
            <a:lvl1pPr marL="0" indent="0">
              <a:buNone/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2653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52AA-B68F-5F48-BD97-85E1AACA7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2026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כותרת 3</a:t>
            </a:r>
            <a:endParaRPr lang="x-non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4C056-24D3-4D4F-B71D-0A6FFF91C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9183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x-none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0D92DD-D2C5-574D-9D42-6312801F9656}"/>
              </a:ext>
            </a:extLst>
          </p:cNvPr>
          <p:cNvGrpSpPr/>
          <p:nvPr userDrawn="1"/>
        </p:nvGrpSpPr>
        <p:grpSpPr>
          <a:xfrm>
            <a:off x="10820648" y="6288984"/>
            <a:ext cx="10328539" cy="167498"/>
            <a:chOff x="10668248" y="5893696"/>
            <a:chExt cx="10328539" cy="16749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EDDC44-041B-2548-896F-7D3F244033B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2C7192-3B93-954D-8551-A0AB54EA33AF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FCFFBE-CA3C-4545-A48D-BF28B4BE9510}"/>
              </a:ext>
            </a:extLst>
          </p:cNvPr>
          <p:cNvGrpSpPr/>
          <p:nvPr userDrawn="1"/>
        </p:nvGrpSpPr>
        <p:grpSpPr>
          <a:xfrm>
            <a:off x="358720" y="67014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CCA527-9EA3-D945-B442-A5A2AE48F03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5CCE9C-95DF-E348-9022-889DF2969112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C30387-F518-A84F-A9D6-7E7AEC6A166E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0D7566E-F057-DA40-B83B-F46A0CA495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2026" y="2208855"/>
            <a:ext cx="3932237" cy="3652195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C0CA59-A86F-8145-9894-676CEF1F61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847" t="70" b="-72"/>
          <a:stretch/>
        </p:blipFill>
        <p:spPr>
          <a:xfrm>
            <a:off x="11685672" y="0"/>
            <a:ext cx="506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39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 עם טקסט תחת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1016000" y="772487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sp>
        <p:nvSpPr>
          <p:cNvPr id="8" name="כותרת 1"/>
          <p:cNvSpPr>
            <a:spLocks noGrp="1"/>
          </p:cNvSpPr>
          <p:nvPr>
            <p:ph type="ctrTitle" hasCustomPrompt="1"/>
          </p:nvPr>
        </p:nvSpPr>
        <p:spPr>
          <a:xfrm>
            <a:off x="437568" y="5543538"/>
            <a:ext cx="11418770" cy="96851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2 תחתית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71DC45-F5DE-3647-89D7-00EEC394272E}"/>
              </a:ext>
            </a:extLst>
          </p:cNvPr>
          <p:cNvGrpSpPr/>
          <p:nvPr userDrawn="1"/>
        </p:nvGrpSpPr>
        <p:grpSpPr>
          <a:xfrm>
            <a:off x="865046" y="356936"/>
            <a:ext cx="11022154" cy="506326"/>
            <a:chOff x="865046" y="356936"/>
            <a:chExt cx="11022154" cy="50632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251AD8C-F052-0A4D-8544-F35BEF54117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D9106F-7FCF-814E-B547-22DB88E10AD6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B9B5FED-02E7-474D-B6B7-AF695B5A45B0}"/>
              </a:ext>
            </a:extLst>
          </p:cNvPr>
          <p:cNvSpPr/>
          <p:nvPr userDrawn="1"/>
        </p:nvSpPr>
        <p:spPr>
          <a:xfrm rot="10800000">
            <a:off x="11781523" y="489498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72258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735FA8-E872-6D4B-B736-9D885CF8FF10}"/>
              </a:ext>
            </a:extLst>
          </p:cNvPr>
          <p:cNvSpPr/>
          <p:nvPr userDrawn="1"/>
        </p:nvSpPr>
        <p:spPr>
          <a:xfrm>
            <a:off x="1076345" y="1757556"/>
            <a:ext cx="10039311" cy="3383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40DB9B-9ABC-1E4F-9E76-DE21BB134995}"/>
              </a:ext>
            </a:extLst>
          </p:cNvPr>
          <p:cNvCxnSpPr>
            <a:cxnSpLocks/>
          </p:cNvCxnSpPr>
          <p:nvPr userDrawn="1"/>
        </p:nvCxnSpPr>
        <p:spPr>
          <a:xfrm>
            <a:off x="865046" y="532257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AC0021A-4563-F644-839C-3313EE112D9E}"/>
              </a:ext>
            </a:extLst>
          </p:cNvPr>
          <p:cNvSpPr/>
          <p:nvPr userDrawn="1"/>
        </p:nvSpPr>
        <p:spPr>
          <a:xfrm rot="16200000">
            <a:off x="358720" y="285496"/>
            <a:ext cx="506326" cy="506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84F002-0837-5347-8BEB-C54BD7228FB1}"/>
              </a:ext>
            </a:extLst>
          </p:cNvPr>
          <p:cNvSpPr/>
          <p:nvPr userDrawn="1"/>
        </p:nvSpPr>
        <p:spPr>
          <a:xfrm>
            <a:off x="781297" y="454909"/>
            <a:ext cx="167498" cy="167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37135" y="1657495"/>
            <a:ext cx="8517731" cy="3476060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ts val="8000"/>
              </a:lnSpc>
              <a:buNone/>
              <a:defRPr sz="7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 יתחיל בשעה 09:00</a:t>
            </a:r>
            <a:endParaRPr lang="x-none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792994" y="5506727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5893CC5-0B99-AA48-8797-A1AE8B9BB25D}"/>
              </a:ext>
            </a:extLst>
          </p:cNvPr>
          <p:cNvSpPr/>
          <p:nvPr userDrawn="1"/>
        </p:nvSpPr>
        <p:spPr>
          <a:xfrm rot="10800000">
            <a:off x="10905576" y="2286221"/>
            <a:ext cx="420158" cy="4201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B79051-D1F8-DB4C-8CE2-B840C1367395}"/>
              </a:ext>
            </a:extLst>
          </p:cNvPr>
          <p:cNvCxnSpPr>
            <a:cxnSpLocks/>
          </p:cNvCxnSpPr>
          <p:nvPr userDrawn="1"/>
        </p:nvCxnSpPr>
        <p:spPr>
          <a:xfrm>
            <a:off x="408495" y="6252973"/>
            <a:ext cx="281547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418D07-B679-C54B-9CD1-5F261DF50C67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086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FF2F-AD99-8940-B3DB-80EE856E32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r">
              <a:defRPr sz="65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1 של תבנית בסיס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9D81D-1706-9941-B45F-F0F533FFFF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B58097-F302-3649-B2E1-029008F6561C}"/>
              </a:ext>
            </a:extLst>
          </p:cNvPr>
          <p:cNvCxnSpPr>
            <a:cxnSpLocks/>
          </p:cNvCxnSpPr>
          <p:nvPr userDrawn="1"/>
        </p:nvCxnSpPr>
        <p:spPr>
          <a:xfrm>
            <a:off x="-874997" y="6429575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999AA46-1CB5-874E-9A29-A46F83C4265B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E848D2-E902-8E48-8E39-E234837A5A9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ECEF66-2D66-5B47-8C7C-C84EB3E17317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83E5EA1-0D3D-AF48-B7D6-9CBBB2978A34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C499B5-5ABC-AD4E-8DEE-B3E41AD11667}"/>
              </a:ext>
            </a:extLst>
          </p:cNvPr>
          <p:cNvGrpSpPr/>
          <p:nvPr userDrawn="1"/>
        </p:nvGrpSpPr>
        <p:grpSpPr>
          <a:xfrm>
            <a:off x="7685986" y="6410721"/>
            <a:ext cx="4506014" cy="481337"/>
            <a:chOff x="5231876" y="2677211"/>
            <a:chExt cx="4506014" cy="48133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7E6D63-6B3C-C547-8E28-4EDC165F5AD7}"/>
                </a:ext>
              </a:extLst>
            </p:cNvPr>
            <p:cNvSpPr/>
            <p:nvPr userDrawn="1"/>
          </p:nvSpPr>
          <p:spPr>
            <a:xfrm>
              <a:off x="5231876" y="2902420"/>
              <a:ext cx="4116884" cy="256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5C1F07-896D-A04A-BB42-4C33B5448FED}"/>
                </a:ext>
              </a:extLst>
            </p:cNvPr>
            <p:cNvSpPr/>
            <p:nvPr userDrawn="1"/>
          </p:nvSpPr>
          <p:spPr>
            <a:xfrm>
              <a:off x="5937332" y="2677211"/>
              <a:ext cx="3800558" cy="225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</p:spTree>
    <p:extLst>
      <p:ext uri="{BB962C8B-B14F-4D97-AF65-F5344CB8AC3E}">
        <p14:creationId xmlns:p14="http://schemas.microsoft.com/office/powerpoint/2010/main" val="1226794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721035" y="901758"/>
            <a:ext cx="10586646" cy="5681719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1EE242-3A2B-9B46-87B2-AC191ECB6960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C7E103-ACCC-DA43-9E9D-6FB906FA4F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4E9F80F-CF67-664D-B4F4-0CA7DCACB628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FEACB6-175B-044B-8C0D-3451E638ABE1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C3CB68-EE0C-7E46-A86B-DBBE43BD0866}"/>
              </a:ext>
            </a:extLst>
          </p:cNvPr>
          <p:cNvGrpSpPr/>
          <p:nvPr userDrawn="1"/>
        </p:nvGrpSpPr>
        <p:grpSpPr>
          <a:xfrm>
            <a:off x="-8156196" y="6042094"/>
            <a:ext cx="10328539" cy="167498"/>
            <a:chOff x="10668248" y="5893696"/>
            <a:chExt cx="10328539" cy="1674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8185FB-96F6-194C-96FC-5664DB14E1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E94E79-9670-0743-916C-74F7BDE1C276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EAD82FA-6CD0-454D-9BDB-225121E5526F}"/>
              </a:ext>
            </a:extLst>
          </p:cNvPr>
          <p:cNvSpPr/>
          <p:nvPr userDrawn="1"/>
        </p:nvSpPr>
        <p:spPr>
          <a:xfrm rot="10800000">
            <a:off x="11513458" y="721339"/>
            <a:ext cx="235719" cy="23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4333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07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b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2;p32">
            <a:extLst>
              <a:ext uri="{FF2B5EF4-FFF2-40B4-BE49-F238E27FC236}">
                <a16:creationId xmlns:a16="http://schemas.microsoft.com/office/drawing/2014/main" id="{676A1061-0346-794F-A5BD-1316F9F9EB1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83;p32">
            <a:extLst>
              <a:ext uri="{FF2B5EF4-FFF2-40B4-BE49-F238E27FC236}">
                <a16:creationId xmlns:a16="http://schemas.microsoft.com/office/drawing/2014/main" id="{15F02BAF-B1C5-7447-9B0F-EF3ADBC334E7}"/>
              </a:ext>
            </a:extLst>
          </p:cNvPr>
          <p:cNvCxnSpPr/>
          <p:nvPr userDrawn="1"/>
        </p:nvCxnSpPr>
        <p:spPr>
          <a:xfrm>
            <a:off x="7156173" y="1639956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84;p32">
            <a:extLst>
              <a:ext uri="{FF2B5EF4-FFF2-40B4-BE49-F238E27FC236}">
                <a16:creationId xmlns:a16="http://schemas.microsoft.com/office/drawing/2014/main" id="{C78513A7-DD14-624A-8407-89752C8966D8}"/>
              </a:ext>
            </a:extLst>
          </p:cNvPr>
          <p:cNvSpPr/>
          <p:nvPr userDrawn="1"/>
        </p:nvSpPr>
        <p:spPr>
          <a:xfrm rot="-54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" name="Google Shape;85;p32">
            <a:extLst>
              <a:ext uri="{FF2B5EF4-FFF2-40B4-BE49-F238E27FC236}">
                <a16:creationId xmlns:a16="http://schemas.microsoft.com/office/drawing/2014/main" id="{8995A7A3-0D50-F844-8139-6BD32F58FC6B}"/>
              </a:ext>
            </a:extLst>
          </p:cNvPr>
          <p:cNvCxnSpPr/>
          <p:nvPr userDrawn="1"/>
        </p:nvCxnSpPr>
        <p:spPr>
          <a:xfrm>
            <a:off x="4093266" y="4984979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" name="Google Shape;86;p32">
            <a:extLst>
              <a:ext uri="{FF2B5EF4-FFF2-40B4-BE49-F238E27FC236}">
                <a16:creationId xmlns:a16="http://schemas.microsoft.com/office/drawing/2014/main" id="{BACFB628-0205-2A44-8EFC-60AB41A0128D}"/>
              </a:ext>
            </a:extLst>
          </p:cNvPr>
          <p:cNvCxnSpPr/>
          <p:nvPr userDrawn="1"/>
        </p:nvCxnSpPr>
        <p:spPr>
          <a:xfrm>
            <a:off x="4093266" y="2035982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7" name="Google Shape;87;p32">
            <a:extLst>
              <a:ext uri="{FF2B5EF4-FFF2-40B4-BE49-F238E27FC236}">
                <a16:creationId xmlns:a16="http://schemas.microsoft.com/office/drawing/2014/main" id="{1AB5F4F1-6C47-3247-BB5F-0153F4007BA2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8" name="Google Shape;88;p32">
              <a:extLst>
                <a:ext uri="{FF2B5EF4-FFF2-40B4-BE49-F238E27FC236}">
                  <a16:creationId xmlns:a16="http://schemas.microsoft.com/office/drawing/2014/main" id="{3502EFE4-C699-B04A-A420-45BE3D54071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Google Shape;89;p32">
              <a:extLst>
                <a:ext uri="{FF2B5EF4-FFF2-40B4-BE49-F238E27FC236}">
                  <a16:creationId xmlns:a16="http://schemas.microsoft.com/office/drawing/2014/main" id="{B3787ADD-1DE5-AC45-A91E-C452748C15D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משרד החינוך</a:t>
              </a:r>
              <a:endParaRPr/>
            </a:p>
          </p:txBody>
        </p:sp>
      </p:grpSp>
      <p:sp>
        <p:nvSpPr>
          <p:cNvPr id="31" name="Google Shape;90;p32">
            <a:extLst>
              <a:ext uri="{FF2B5EF4-FFF2-40B4-BE49-F238E27FC236}">
                <a16:creationId xmlns:a16="http://schemas.microsoft.com/office/drawing/2014/main" id="{2101DF4A-8E73-2F45-9203-3C123FBE4668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1975" tIns="251975" rIns="251975" bIns="251975" anchor="ctr" anchorCtr="0">
            <a:spAutoFit/>
          </a:bodyPr>
          <a:lstStyle/>
          <a:p>
            <a:pPr marL="0" marR="0" lvl="0" indent="0" algn="ctr" rtl="1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תודה שצפיתם בשידור</a:t>
            </a:r>
            <a:endParaRPr dirty="0"/>
          </a:p>
          <a:p>
            <a:pPr marL="0" marR="0" lvl="0" indent="0" algn="ctr" rtl="1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הופק עבור משרד החינוך ע״י מטח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91;p32">
            <a:extLst>
              <a:ext uri="{FF2B5EF4-FFF2-40B4-BE49-F238E27FC236}">
                <a16:creationId xmlns:a16="http://schemas.microsoft.com/office/drawing/2014/main" id="{4854AE5E-D75D-DA4B-A53E-51F0E7A722D8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92;p32">
            <a:extLst>
              <a:ext uri="{FF2B5EF4-FFF2-40B4-BE49-F238E27FC236}">
                <a16:creationId xmlns:a16="http://schemas.microsoft.com/office/drawing/2014/main" id="{3D0B937F-7F25-BC44-8ABB-084CB93C92FF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93;p32">
            <a:extLst>
              <a:ext uri="{FF2B5EF4-FFF2-40B4-BE49-F238E27FC236}">
                <a16:creationId xmlns:a16="http://schemas.microsoft.com/office/drawing/2014/main" id="{18D299EC-12D2-F145-9063-A9DC15E2C8EF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D4647-055E-4A4F-B3A0-ED4A23842C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81750"/>
            <a:ext cx="12192000" cy="317500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/>
              <a:t>איורים </a:t>
            </a:r>
            <a:r>
              <a:rPr lang="en-US" dirty="0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89459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8C25B-25BC-3D44-BF1A-D4FCCE68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 rtl="1">
              <a:spcBef>
                <a:spcPts val="800"/>
              </a:spcBef>
              <a:spcAft>
                <a:spcPts val="0"/>
              </a:spcAft>
            </a:pPr>
            <a:r>
              <a:rPr lang="he-IL" sz="4400" b="1">
                <a:solidFill>
                  <a:schemeClr val="dk1"/>
                </a:solidFill>
                <a:latin typeface="Alef"/>
                <a:ea typeface="Alef"/>
                <a:sym typeface="Alef"/>
              </a:rPr>
              <a:t>לפניכם מהלך השיעור הכולל (45 דקות סה"כ):</a:t>
            </a:r>
            <a:endParaRPr lang="he-IL" sz="4000" b="1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985F-A51E-924E-9310-276896888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הצגת נושא השיעור ומה נעשה היום (דקה)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פעילות פתיחה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חיבור לידע קודם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שלב הלמידה (עד 20 דק')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הקניה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תרגול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פתרון התרגול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ניתן לחזור על הרצף פעם- פעמיים במסגרת ה- 20 דק'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סיכום וסוף צילום (עד 5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משימה עצמאית בנושא השיעור (15 דק')</a:t>
            </a:r>
          </a:p>
        </p:txBody>
      </p:sp>
    </p:spTree>
    <p:extLst>
      <p:ext uri="{BB962C8B-B14F-4D97-AF65-F5344CB8AC3E}">
        <p14:creationId xmlns:p14="http://schemas.microsoft.com/office/powerpoint/2010/main" val="314006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50" r:id="rId2"/>
    <p:sldLayoutId id="2147483653" r:id="rId3"/>
    <p:sldLayoutId id="2147483666" r:id="rId4"/>
    <p:sldLayoutId id="2147483652" r:id="rId5"/>
    <p:sldLayoutId id="2147483667" r:id="rId6"/>
    <p:sldLayoutId id="2147483669" r:id="rId7"/>
    <p:sldLayoutId id="2147483670" r:id="rId8"/>
    <p:sldLayoutId id="2147483671" r:id="rId9"/>
    <p:sldLayoutId id="2147483668" r:id="rId10"/>
    <p:sldLayoutId id="2147483665" r:id="rId11"/>
    <p:sldLayoutId id="2147483657" r:id="rId12"/>
    <p:sldLayoutId id="2147483664" r:id="rId13"/>
    <p:sldLayoutId id="2147483661" r:id="rId14"/>
    <p:sldLayoutId id="2147483649" r:id="rId15"/>
    <p:sldLayoutId id="2147483663" r:id="rId16"/>
    <p:sldLayoutId id="2147483673" r:id="rId17"/>
    <p:sldLayoutId id="2147483674" r:id="rId18"/>
  </p:sldLayoutIdLst>
  <p:txStyles>
    <p:titleStyle>
      <a:lvl1pPr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Calibri" panose="020F0502020204030204" pitchFamily="34" charset="0"/>
        </a:defRPr>
      </a:lvl1pPr>
    </p:titleStyle>
    <p:bodyStyle>
      <a:lvl1pPr marL="0" indent="0"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Font typeface="+mj-lt"/>
        <a:buNone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800100" indent="-342900" algn="r" defTabSz="914400" rtl="1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83" userDrawn="1">
          <p15:clr>
            <a:srgbClr val="F26B43"/>
          </p15:clr>
        </p15:guide>
        <p15:guide id="2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he-IL" dirty="0"/>
              <a:t>שיעור עברית לכיתות ג'-ד'</a:t>
            </a:r>
            <a:endParaRPr lang="x-none" dirty="0"/>
          </a:p>
          <a:p>
            <a:endParaRPr lang="x-non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30833" y="4419771"/>
            <a:ext cx="5147207" cy="649357"/>
          </a:xfrm>
        </p:spPr>
        <p:txBody>
          <a:bodyPr/>
          <a:lstStyle/>
          <a:p>
            <a:pPr algn="r"/>
            <a:r>
              <a:rPr lang="he-IL" dirty="0"/>
              <a:t>נושא השיעור:  "לבן גוריון וחזרה"</a:t>
            </a:r>
            <a:endParaRPr lang="x-none" dirty="0"/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813B7AB-6F21-3441-8779-6DAF0C6E3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94709">
            <a:off x="3733675" y="632278"/>
            <a:ext cx="658648" cy="2212383"/>
          </a:xfrm>
          <a:prstGeom prst="rect">
            <a:avLst/>
          </a:prstGeom>
        </p:spPr>
      </p:pic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 txBox="1">
            <a:spLocks/>
          </p:cNvSpPr>
          <p:nvPr/>
        </p:nvSpPr>
        <p:spPr>
          <a:xfrm>
            <a:off x="2030833" y="5069128"/>
            <a:ext cx="514720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+mj-lt"/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800100" indent="-342900" algn="r" defTabSz="914400" rtl="1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dirty="0"/>
              <a:t>עם הסופרת: זהבה קור</a:t>
            </a:r>
          </a:p>
        </p:txBody>
      </p:sp>
    </p:spTree>
    <p:extLst>
      <p:ext uri="{BB962C8B-B14F-4D97-AF65-F5344CB8AC3E}">
        <p14:creationId xmlns:p14="http://schemas.microsoft.com/office/powerpoint/2010/main" val="267795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5BD4F24-5DAF-44AE-A5A4-8396422C5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F89CEBCB-A94A-49E8-9701-3077551E71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912" y="365125"/>
            <a:ext cx="10909300" cy="6492875"/>
          </a:xfr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E460B4C3-1546-4DB6-8A1C-F0B0EC2BA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13522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35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D7CFE418-51CF-4F78-884B-06E73F724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" y="431800"/>
            <a:ext cx="10033000" cy="68580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E485DE9-96A6-4583-BC74-569D7324C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1379200" cy="74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0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44" y="561368"/>
            <a:ext cx="4159957" cy="6215609"/>
          </a:xfrm>
        </p:spPr>
      </p:pic>
    </p:spTree>
    <p:extLst>
      <p:ext uri="{BB962C8B-B14F-4D97-AF65-F5344CB8AC3E}">
        <p14:creationId xmlns:p14="http://schemas.microsoft.com/office/powerpoint/2010/main" val="123366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2" y="840552"/>
            <a:ext cx="10645719" cy="560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25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3E6B3DA3-8AB5-4BB4-9509-5A9665B68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E747BA6-11E1-4D85-A3EF-F8C258F9A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ACCFB85-A547-4DA0-8FD4-2F9E073E8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55700" y="-107950"/>
            <a:ext cx="13347700" cy="707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4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7952BE-2EAD-6146-A1DB-1E0A94AD1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057618">
            <a:off x="290049" y="269606"/>
            <a:ext cx="1468977" cy="9733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839C5F-83A3-8449-9FEF-5203C8AED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9037" y="4693388"/>
            <a:ext cx="2082800" cy="209550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F0277506-7050-4BE0-9C0F-5ABE87A750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374"/>
          <a:stretch/>
        </p:blipFill>
        <p:spPr>
          <a:xfrm>
            <a:off x="0" y="1155168"/>
            <a:ext cx="12192000" cy="563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FF1B537B-AE46-458D-B2FA-EBE11CF78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0"/>
            <a:ext cx="11417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3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17FFA314-1617-403B-B8F6-A358CB0CFF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3" t="1926" r="16083" b="1778"/>
          <a:stretch/>
        </p:blipFill>
        <p:spPr>
          <a:xfrm>
            <a:off x="1016000" y="24694"/>
            <a:ext cx="10596880" cy="683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5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26" y="494333"/>
            <a:ext cx="3770566" cy="630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469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E683E4A5-6CF6-42E9-A9DB-30539719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00"/>
            <a:ext cx="121920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65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CE9B953-C0F6-46BA-ACFC-2104CF614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AC22C6A7-9B19-4EC4-9598-38100FA81A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" y="365125"/>
            <a:ext cx="11506200" cy="6492875"/>
          </a:xfrm>
        </p:spPr>
      </p:pic>
    </p:spTree>
    <p:extLst>
      <p:ext uri="{BB962C8B-B14F-4D97-AF65-F5344CB8AC3E}">
        <p14:creationId xmlns:p14="http://schemas.microsoft.com/office/powerpoint/2010/main" val="1003881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640313EA-3C5E-452A-9F4F-C93E06BB1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44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49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CAA215AB-E5AC-4ABC-83A5-9BBE3B2DF9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036960" y="825500"/>
            <a:ext cx="8770739" cy="5740400"/>
          </a:xfrm>
        </p:spPr>
      </p:pic>
    </p:spTree>
    <p:extLst>
      <p:ext uri="{BB962C8B-B14F-4D97-AF65-F5344CB8AC3E}">
        <p14:creationId xmlns:p14="http://schemas.microsoft.com/office/powerpoint/2010/main" val="687681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8FBF0752-74B3-4C56-B953-2F6F1BB9FCB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4195" y="508794"/>
            <a:ext cx="10683610" cy="6019006"/>
          </a:xfrm>
        </p:spPr>
      </p:pic>
    </p:spTree>
    <p:extLst>
      <p:ext uri="{BB962C8B-B14F-4D97-AF65-F5344CB8AC3E}">
        <p14:creationId xmlns:p14="http://schemas.microsoft.com/office/powerpoint/2010/main" val="1297259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DF366B-E387-4A48-A261-714C68B95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he-IL" dirty="0"/>
              <a:t>איורים ותמונות: </a:t>
            </a:r>
            <a:r>
              <a:rPr lang="en-US" dirty="0" err="1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59493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התאמה אישית 1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50</Words>
  <Application>Microsoft Office PowerPoint</Application>
  <PresentationFormat>מסך רחב</PresentationFormat>
  <Paragraphs>12</Paragraphs>
  <Slides>16</Slides>
  <Notes>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1" baseType="lpstr">
      <vt:lpstr>Alef</vt:lpstr>
      <vt:lpstr>Arial</vt:lpstr>
      <vt:lpstr>Calibri</vt:lpstr>
      <vt:lpstr>Open Sans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meytar rafael elkobi</dc:creator>
  <cp:lastModifiedBy>גליה מנדל נטע</cp:lastModifiedBy>
  <cp:revision>104</cp:revision>
  <dcterms:modified xsi:type="dcterms:W3CDTF">2020-08-09T11:00:54Z</dcterms:modified>
</cp:coreProperties>
</file>