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97" r:id="rId4"/>
    <p:sldId id="293" r:id="rId5"/>
    <p:sldId id="300" r:id="rId6"/>
    <p:sldId id="301" r:id="rId7"/>
    <p:sldId id="258" r:id="rId8"/>
    <p:sldId id="298" r:id="rId9"/>
    <p:sldId id="287" r:id="rId10"/>
    <p:sldId id="295" r:id="rId11"/>
    <p:sldId id="296" r:id="rId12"/>
    <p:sldId id="299" r:id="rId13"/>
    <p:sldId id="302" r:id="rId14"/>
  </p:sldIdLst>
  <p:sldSz cx="12192000" cy="6858000"/>
  <p:notesSz cx="6858000" cy="9144000"/>
  <p:defaultTextStyle>
    <a:defPPr lvl="0">
      <a:defRPr lang="x-none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חני קרמר" initials="" lastIdx="46" clrIdx="1"/>
  <p:cmAuthor id="2" name="meytar rafael elkobi" initials="mre" lastIdx="1" clrIdx="2">
    <p:extLst>
      <p:ext uri="{19B8F6BF-5375-455C-9EA6-DF929625EA0E}">
        <p15:presenceInfo xmlns:p15="http://schemas.microsoft.com/office/powerpoint/2012/main" userId="26910509ad507383" providerId="Windows Live"/>
      </p:ext>
    </p:extLst>
  </p:cmAuthor>
  <p:cmAuthor id="3" name="חני קרמר" initials="חק" lastIdx="8" clrIdx="3">
    <p:extLst>
      <p:ext uri="{19B8F6BF-5375-455C-9EA6-DF929625EA0E}">
        <p15:presenceInfo xmlns:p15="http://schemas.microsoft.com/office/powerpoint/2012/main" userId="חני קרמר" providerId="None"/>
      </p:ext>
    </p:extLst>
  </p:cmAuthor>
  <p:cmAuthor id="4" name="moe" initials="m" lastIdx="16" clrIdx="4">
    <p:extLst>
      <p:ext uri="{19B8F6BF-5375-455C-9EA6-DF929625EA0E}">
        <p15:presenceInfo xmlns:p15="http://schemas.microsoft.com/office/powerpoint/2012/main" userId="mo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88895" autoAdjust="0"/>
  </p:normalViewPr>
  <p:slideViewPr>
    <p:cSldViewPr snapToGrid="0">
      <p:cViewPr varScale="1">
        <p:scale>
          <a:sx n="75" d="100"/>
          <a:sy n="75" d="100"/>
        </p:scale>
        <p:origin x="874" y="48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09/08/2020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chemeClr val="accent1">
                    <a:lumMod val="75000"/>
                  </a:schemeClr>
                </a:solidFill>
              </a:rPr>
              <a:t>"שלום תלמידים, שמי______. אני סופרת ואני גרה ב______. מה שלומכם? אני שמחה שהצטרפתם אליי.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444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r" rtl="1" fontAlgn="base">
              <a:buNone/>
            </a:pPr>
            <a:endParaRPr lang="he-IL" sz="1200" b="1" dirty="0"/>
          </a:p>
          <a:p>
            <a:pPr marL="158750" marR="0" indent="0" algn="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sz="120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758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64456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07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92502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3" r:id="rId3"/>
    <p:sldLayoutId id="2147483666" r:id="rId4"/>
    <p:sldLayoutId id="2147483652" r:id="rId5"/>
    <p:sldLayoutId id="2147483667" r:id="rId6"/>
    <p:sldLayoutId id="2147483669" r:id="rId7"/>
    <p:sldLayoutId id="2147483670" r:id="rId8"/>
    <p:sldLayoutId id="2147483671" r:id="rId9"/>
    <p:sldLayoutId id="2147483668" r:id="rId10"/>
    <p:sldLayoutId id="2147483665" r:id="rId11"/>
    <p:sldLayoutId id="2147483657" r:id="rId12"/>
    <p:sldLayoutId id="2147483664" r:id="rId13"/>
    <p:sldLayoutId id="2147483661" r:id="rId14"/>
    <p:sldLayoutId id="2147483649" r:id="rId15"/>
    <p:sldLayoutId id="2147483663" r:id="rId16"/>
    <p:sldLayoutId id="2147483673" r:id="rId17"/>
    <p:sldLayoutId id="2147483674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עברית לכיתות ג'-ד'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0833" y="4419771"/>
            <a:ext cx="5147207" cy="649357"/>
          </a:xfrm>
        </p:spPr>
        <p:txBody>
          <a:bodyPr/>
          <a:lstStyle/>
          <a:p>
            <a:pPr algn="r"/>
            <a:r>
              <a:rPr lang="he-IL" dirty="0"/>
              <a:t>נושא השיעור:  "לבן גוריון וחזרה"</a:t>
            </a:r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הסופרת: זהבה קור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8D70D948-8564-493F-81BD-0AA56C034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0" y="419100"/>
            <a:ext cx="5295900" cy="64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BD4F24-5DAF-44AE-A5A4-8396422C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F89CEBCB-A94A-49E8-9701-3077551E71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" y="365125"/>
            <a:ext cx="10909300" cy="6492875"/>
          </a:xfrm>
        </p:spPr>
      </p:pic>
    </p:spTree>
    <p:extLst>
      <p:ext uri="{BB962C8B-B14F-4D97-AF65-F5344CB8AC3E}">
        <p14:creationId xmlns:p14="http://schemas.microsoft.com/office/powerpoint/2010/main" val="4219735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D7CFE418-51CF-4F78-884B-06E73F724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00" y="431800"/>
            <a:ext cx="10033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232511ED-C2D5-45B1-9610-18DDDF67B7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4" t="8295" b="4593"/>
          <a:stretch/>
        </p:blipFill>
        <p:spPr>
          <a:xfrm>
            <a:off x="1047102" y="152399"/>
            <a:ext cx="10687698" cy="654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54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5"/>
          <a:stretch/>
        </p:blipFill>
        <p:spPr>
          <a:xfrm>
            <a:off x="4017756" y="72524"/>
            <a:ext cx="4425203" cy="678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38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39C5F-83A3-8449-9FEF-5203C8AED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037" y="4693388"/>
            <a:ext cx="2082800" cy="20955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7D1F582-DAC7-48ED-B451-6ABB65439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5744" y="-38852"/>
            <a:ext cx="9783112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BA3BF80-73F1-44F0-913A-3D3340052F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9000"/>
                    </a14:imgEffect>
                    <a14:imgEffect>
                      <a14:colorTemperature colorTemp="4224"/>
                    </a14:imgEffect>
                    <a14:imgEffect>
                      <a14:saturation sat="32000"/>
                    </a14:imgEffect>
                    <a14:imgEffect>
                      <a14:brightnessContrast bright="40000" contrast="-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3144" y="-1"/>
            <a:ext cx="10593856" cy="68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19AA18-ED7B-44D8-BD23-A5C29F9B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2B73DA0B-0469-4278-925A-31BBA4225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  <a14:imgEffect>
                      <a14:brightnessContrast brigh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800" y="0"/>
            <a:ext cx="10668000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32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BD95BD89-D18D-40F5-9B30-0F3BCE5D1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1303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75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B0C8C4F9-1937-419A-8511-E54E6722E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brightnessContrast brigh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00" y="0"/>
            <a:ext cx="11417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469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D62368F8-AF5D-4BC1-8AAC-C7A48F841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11200"/>
            <a:ext cx="120650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65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344919-9DB1-4B3F-A272-A314AA817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81DDF14-ED11-480B-BA4F-7F60B711F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1352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251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47078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49</Words>
  <Application>Microsoft Office PowerPoint</Application>
  <PresentationFormat>מסך רחב</PresentationFormat>
  <Paragraphs>11</Paragraphs>
  <Slides>13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8" baseType="lpstr">
      <vt:lpstr>Alef</vt:lpstr>
      <vt:lpstr>Arial</vt:lpstr>
      <vt:lpstr>Calibri</vt:lpstr>
      <vt:lpstr>Open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meytar rafael elkobi</dc:creator>
  <cp:lastModifiedBy>גליה מנדל נטע</cp:lastModifiedBy>
  <cp:revision>104</cp:revision>
  <dcterms:modified xsi:type="dcterms:W3CDTF">2020-08-09T07:24:07Z</dcterms:modified>
</cp:coreProperties>
</file>