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18"/>
  </p:notesMasterIdLst>
  <p:sldIdLst>
    <p:sldId id="258" r:id="rId2"/>
    <p:sldId id="256" r:id="rId3"/>
    <p:sldId id="257" r:id="rId4"/>
    <p:sldId id="272" r:id="rId5"/>
    <p:sldId id="273" r:id="rId6"/>
    <p:sldId id="275" r:id="rId7"/>
    <p:sldId id="263" r:id="rId8"/>
    <p:sldId id="278" r:id="rId9"/>
    <p:sldId id="279" r:id="rId10"/>
    <p:sldId id="284" r:id="rId11"/>
    <p:sldId id="285" r:id="rId12"/>
    <p:sldId id="283" r:id="rId13"/>
    <p:sldId id="280" r:id="rId14"/>
    <p:sldId id="281" r:id="rId15"/>
    <p:sldId id="282" r:id="rId16"/>
    <p:sldId id="286" r:id="rId1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ftach Gepner" initials="YG" lastIdx="28" clrIdx="0">
    <p:extLst>
      <p:ext uri="{19B8F6BF-5375-455C-9EA6-DF929625EA0E}">
        <p15:presenceInfo xmlns:p15="http://schemas.microsoft.com/office/powerpoint/2012/main" userId="Yftach Gepner" providerId="None"/>
      </p:ext>
    </p:extLst>
  </p:cmAuthor>
  <p:cmAuthor id="2" name="sigis" initials="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E3"/>
    <a:srgbClr val="EBEBEB"/>
    <a:srgbClr val="FFFFFF"/>
    <a:srgbClr val="F2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28" autoAdjust="0"/>
    <p:restoredTop sz="91053" autoAdjust="0"/>
  </p:normalViewPr>
  <p:slideViewPr>
    <p:cSldViewPr snapToGrid="0" snapToObjects="1" showGuides="1">
      <p:cViewPr varScale="1">
        <p:scale>
          <a:sx n="77" d="100"/>
          <a:sy n="77" d="100"/>
        </p:scale>
        <p:origin x="917" y="53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9" d="100"/>
          <a:sy n="99" d="100"/>
        </p:scale>
        <p:origin x="3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7-15T19:09:40.845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t>26/07/2020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כתבו את המלל בהתאם ואת הציוד הדרוש.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27800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t>16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01768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63796BD-313B-0044-809D-6D612DE593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C4692FF9-9816-1A41-9F19-64AC89C4FE77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C76A5A-A9C6-4148-9667-BA78FBEC1DC5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5656235-C025-B341-B125-6E522FFD605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740DB9B-9ABC-1E4F-9E76-DE21BB1349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C0021A-4563-F644-839C-3313EE112D9E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984F002-0837-5347-8BEB-C54BD7228FB1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52421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22617BD7-5381-4D41-92AE-B0043113B420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7FD482-59E1-C04B-9AF0-F8141BE66FDD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E9A766D-D5BD-3E4B-AE40-5EF4614445A8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D5014CE-6431-0D4C-BAFF-39612F414400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BD310FA-D564-9240-BAF3-B9933A5C61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C964832-BAF5-B84F-9EE8-B31B27A731C8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C0CB761-1CB6-FC4E-AEC0-ADBE45586F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799BDF5-881F-3045-A642-F8E001DE02C9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3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A307165-DA22-2E48-AE86-B78F4110A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613B3B1-726C-944F-8CAD-1F3AF7A7034B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760923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20F5DAFE-647E-5C47-B77A-42DA94152FF1}"/>
              </a:ext>
            </a:extLst>
          </p:cNvPr>
          <p:cNvSpPr/>
          <p:nvPr userDrawn="1"/>
        </p:nvSpPr>
        <p:spPr>
          <a:xfrm rot="16200000">
            <a:off x="7721222" y="1657975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F22374B-CE66-F844-8273-BE66100E5DC3}"/>
              </a:ext>
            </a:extLst>
          </p:cNvPr>
          <p:cNvCxnSpPr>
            <a:cxnSpLocks/>
          </p:cNvCxnSpPr>
          <p:nvPr userDrawn="1"/>
        </p:nvCxnSpPr>
        <p:spPr>
          <a:xfrm>
            <a:off x="4093266" y="498497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38A16B6-C317-B44B-A5BB-C2442F733613}"/>
              </a:ext>
            </a:extLst>
          </p:cNvPr>
          <p:cNvCxnSpPr>
            <a:cxnSpLocks/>
          </p:cNvCxnSpPr>
          <p:nvPr userDrawn="1"/>
        </p:nvCxnSpPr>
        <p:spPr>
          <a:xfrm>
            <a:off x="4093266" y="215694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CF59D4F-A27F-1C45-8148-635F8893C9C9}"/>
              </a:ext>
            </a:extLst>
          </p:cNvPr>
          <p:cNvSpPr txBox="1"/>
          <p:nvPr userDrawn="1"/>
        </p:nvSpPr>
        <p:spPr>
          <a:xfrm>
            <a:off x="2210656" y="2848778"/>
            <a:ext cx="7770689" cy="1160445"/>
          </a:xfrm>
          <a:prstGeom prst="rect">
            <a:avLst/>
          </a:prstGeom>
          <a:solidFill>
            <a:schemeClr val="accent1"/>
          </a:solidFill>
        </p:spPr>
        <p:txBody>
          <a:bodyPr wrap="square" lIns="251999" tIns="251999" rIns="251999" bIns="251999" rtlCol="0" anchor="ctr">
            <a:spAutoFit/>
          </a:bodyPr>
          <a:lstStyle/>
          <a:p>
            <a:pPr marL="0" algn="ctr" defTabSz="914400" rtl="1" eaLnBrk="1" latinLnBrk="0" hangingPunct="1">
              <a:lnSpc>
                <a:spcPts val="6000"/>
              </a:lnSpc>
            </a:pPr>
            <a:endParaRPr lang="x-none" sz="2200" dirty="0">
              <a:solidFill>
                <a:schemeClr val="bg1"/>
              </a:solidFill>
              <a:latin typeface="Calibri" panose="020F0502020204030204" pitchFamily="34" charset="0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30459D7-20E2-3642-98A9-F8CB285E36CD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247E01A-4A09-7641-BB58-BBF9194A53AE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C4295D9-D842-7B4A-8FAF-A7CB7DC8D8DD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75741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5046" y="376561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1785665" y="181572"/>
            <a:ext cx="10244790" cy="506326"/>
            <a:chOff x="1748087" y="356936"/>
            <a:chExt cx="10244790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748087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r">
              <a:buNone/>
              <a:defRPr sz="3600">
                <a:latin typeface="Calibri" panose="020F0502020204030204" pitchFamily="34" charset="0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</a:lstStyle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עם בולט 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עם בולט 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1489765" y="181572"/>
            <a:ext cx="10435013" cy="506326"/>
            <a:chOff x="1452187" y="356936"/>
            <a:chExt cx="10435013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452187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+mn-cs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+mn-cs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r>
              <a:rPr lang="en-US" dirty="0"/>
              <a:t/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2177243-AEBD-4286-905A-F402FFE98D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62C9CE2-1A1D-4AAA-8370-62843AD56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53A1145-4FAA-450C-8D32-3A2393BFA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4CEE-283E-4726-B33B-6014D96E6EAF}" type="datetimeFigureOut">
              <a:rPr lang="he-IL" smtClean="0"/>
              <a:t>ה'/אב/תש"ף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1594CEF-77EA-4D03-B7A1-352F32F44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C6E9D76-761C-45A2-BFF8-6C70A49DF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3CA59-2395-435B-BC16-851583FADB9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9305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b_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82;p32">
            <a:extLst>
              <a:ext uri="{FF2B5EF4-FFF2-40B4-BE49-F238E27FC236}">
                <a16:creationId xmlns:a16="http://schemas.microsoft.com/office/drawing/2014/main" id="{676A1061-0346-794F-A5BD-1316F9F9EB1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83;p32">
            <a:extLst>
              <a:ext uri="{FF2B5EF4-FFF2-40B4-BE49-F238E27FC236}">
                <a16:creationId xmlns:a16="http://schemas.microsoft.com/office/drawing/2014/main" id="{15F02BAF-B1C5-7447-9B0F-EF3ADBC334E7}"/>
              </a:ext>
            </a:extLst>
          </p:cNvPr>
          <p:cNvCxnSpPr/>
          <p:nvPr userDrawn="1"/>
        </p:nvCxnSpPr>
        <p:spPr>
          <a:xfrm>
            <a:off x="7156173" y="1639956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84;p32">
            <a:extLst>
              <a:ext uri="{FF2B5EF4-FFF2-40B4-BE49-F238E27FC236}">
                <a16:creationId xmlns:a16="http://schemas.microsoft.com/office/drawing/2014/main" id="{C78513A7-DD14-624A-8407-89752C8966D8}"/>
              </a:ext>
            </a:extLst>
          </p:cNvPr>
          <p:cNvSpPr/>
          <p:nvPr userDrawn="1"/>
        </p:nvSpPr>
        <p:spPr>
          <a:xfrm rot="-54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85;p32">
            <a:extLst>
              <a:ext uri="{FF2B5EF4-FFF2-40B4-BE49-F238E27FC236}">
                <a16:creationId xmlns:a16="http://schemas.microsoft.com/office/drawing/2014/main" id="{8995A7A3-0D50-F844-8139-6BD32F58FC6B}"/>
              </a:ext>
            </a:extLst>
          </p:cNvPr>
          <p:cNvCxnSpPr/>
          <p:nvPr userDrawn="1"/>
        </p:nvCxnSpPr>
        <p:spPr>
          <a:xfrm>
            <a:off x="4093266" y="4984979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" name="Google Shape;86;p32">
            <a:extLst>
              <a:ext uri="{FF2B5EF4-FFF2-40B4-BE49-F238E27FC236}">
                <a16:creationId xmlns:a16="http://schemas.microsoft.com/office/drawing/2014/main" id="{BACFB628-0205-2A44-8EFC-60AB41A0128D}"/>
              </a:ext>
            </a:extLst>
          </p:cNvPr>
          <p:cNvCxnSpPr/>
          <p:nvPr userDrawn="1"/>
        </p:nvCxnSpPr>
        <p:spPr>
          <a:xfrm>
            <a:off x="4093266" y="2035982"/>
            <a:ext cx="4005469" cy="0"/>
          </a:xfrm>
          <a:prstGeom prst="straightConnector1">
            <a:avLst/>
          </a:prstGeom>
          <a:noFill/>
          <a:ln w="381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27" name="Google Shape;87;p32">
            <a:extLst>
              <a:ext uri="{FF2B5EF4-FFF2-40B4-BE49-F238E27FC236}">
                <a16:creationId xmlns:a16="http://schemas.microsoft.com/office/drawing/2014/main" id="{1AB5F4F1-6C47-3247-BB5F-0153F4007BA2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28" name="Google Shape;88;p32">
              <a:extLst>
                <a:ext uri="{FF2B5EF4-FFF2-40B4-BE49-F238E27FC236}">
                  <a16:creationId xmlns:a16="http://schemas.microsoft.com/office/drawing/2014/main" id="{3502EFE4-C699-B04A-A420-45BE3D54071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" name="Google Shape;89;p32">
              <a:extLst>
                <a:ext uri="{FF2B5EF4-FFF2-40B4-BE49-F238E27FC236}">
                  <a16:creationId xmlns:a16="http://schemas.microsoft.com/office/drawing/2014/main" id="{B3787ADD-1DE5-AC45-A91E-C452748C15D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מדינת ישראל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x-none" sz="12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משרד החינוך</a:t>
              </a:r>
              <a:endParaRPr/>
            </a:p>
          </p:txBody>
        </p:sp>
      </p:grpSp>
      <p:sp>
        <p:nvSpPr>
          <p:cNvPr id="31" name="Google Shape;90;p32">
            <a:extLst>
              <a:ext uri="{FF2B5EF4-FFF2-40B4-BE49-F238E27FC236}">
                <a16:creationId xmlns:a16="http://schemas.microsoft.com/office/drawing/2014/main" id="{2101DF4A-8E73-2F45-9203-3C123FBE4668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51975" tIns="251975" rIns="251975" bIns="251975" anchor="ctr" anchorCtr="0">
            <a:spAutoFit/>
          </a:bodyPr>
          <a:lstStyle/>
          <a:p>
            <a:pPr marL="0" marR="0" lvl="0" indent="0" algn="ctr" rtl="1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6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תודה שצפיתם בשידור</a:t>
            </a:r>
            <a:endParaRPr dirty="0"/>
          </a:p>
          <a:p>
            <a:pPr marL="0" marR="0" lvl="0" indent="0" algn="ctr" rtl="1">
              <a:lnSpc>
                <a:spcPct val="18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הופק עבור משרד החינוך ע״י מטח</a:t>
            </a:r>
            <a:endParaRPr sz="32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91;p32">
            <a:extLst>
              <a:ext uri="{FF2B5EF4-FFF2-40B4-BE49-F238E27FC236}">
                <a16:creationId xmlns:a16="http://schemas.microsoft.com/office/drawing/2014/main" id="{4854AE5E-D75D-DA4B-A53E-51F0E7A722D8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92;p32">
            <a:extLst>
              <a:ext uri="{FF2B5EF4-FFF2-40B4-BE49-F238E27FC236}">
                <a16:creationId xmlns:a16="http://schemas.microsoft.com/office/drawing/2014/main" id="{3D0B937F-7F25-BC44-8ABB-084CB93C92FF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93;p32">
            <a:extLst>
              <a:ext uri="{FF2B5EF4-FFF2-40B4-BE49-F238E27FC236}">
                <a16:creationId xmlns:a16="http://schemas.microsoft.com/office/drawing/2014/main" id="{18D299EC-12D2-F145-9063-A9DC15E2C8EF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1D4647-055E-4A4F-B3A0-ED4A23842C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81750"/>
            <a:ext cx="12192000" cy="317500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he-IL" dirty="0"/>
              <a:t>איורים </a:t>
            </a:r>
            <a:r>
              <a:rPr lang="en-US" dirty="0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305138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dirty="0"/>
              <a:t>כותרת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73" r:id="rId3"/>
    <p:sldLayoutId id="2147483650" r:id="rId4"/>
    <p:sldLayoutId id="2147483653" r:id="rId5"/>
    <p:sldLayoutId id="2147483666" r:id="rId6"/>
    <p:sldLayoutId id="2147483652" r:id="rId7"/>
    <p:sldLayoutId id="2147483667" r:id="rId8"/>
    <p:sldLayoutId id="2147483669" r:id="rId9"/>
    <p:sldLayoutId id="2147483674" r:id="rId10"/>
    <p:sldLayoutId id="2147483675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+mn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/>
          </a:bodyPr>
          <a:lstStyle/>
          <a:p>
            <a:r>
              <a:rPr lang="he-IL" dirty="0"/>
              <a:t>ספריית פיג'מה קוראת לכם</a:t>
            </a:r>
            <a:endParaRPr lang="x-none" dirty="0"/>
          </a:p>
          <a:p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4741" y="4469617"/>
            <a:ext cx="7507608" cy="649357"/>
          </a:xfrm>
        </p:spPr>
        <p:txBody>
          <a:bodyPr>
            <a:noAutofit/>
          </a:bodyPr>
          <a:lstStyle/>
          <a:p>
            <a:r>
              <a:rPr lang="he-IL" dirty="0"/>
              <a:t>שם הספר: נוצות ברוח </a:t>
            </a:r>
            <a:endParaRPr lang="x-none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9CD8C81-BF15-0C4B-9EA8-156519D97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3908" y="5034222"/>
            <a:ext cx="7145779" cy="1128686"/>
          </a:xfrm>
        </p:spPr>
        <p:txBody>
          <a:bodyPr>
            <a:normAutofit fontScale="92500"/>
          </a:bodyPr>
          <a:lstStyle/>
          <a:p>
            <a:pPr algn="r"/>
            <a:r>
              <a:rPr lang="he-IL" sz="3000" dirty="0"/>
              <a:t>עם: מיכל </a:t>
            </a:r>
            <a:r>
              <a:rPr lang="he-IL" sz="3000" dirty="0" err="1"/>
              <a:t>גפנר</a:t>
            </a:r>
            <a:r>
              <a:rPr lang="he-IL" sz="3000" dirty="0"/>
              <a:t> בליווי: טל </a:t>
            </a:r>
            <a:r>
              <a:rPr lang="he-IL" sz="3000" dirty="0" err="1"/>
              <a:t>בלכרוביץ</a:t>
            </a:r>
            <a:endParaRPr lang="he-IL" sz="3000" dirty="0"/>
          </a:p>
          <a:p>
            <a:pPr algn="r"/>
            <a:r>
              <a:rPr lang="he-IL" dirty="0"/>
              <a:t>כתב: שלמה </a:t>
            </a:r>
            <a:r>
              <a:rPr lang="he-IL" dirty="0" err="1"/>
              <a:t>אבס</a:t>
            </a:r>
            <a:r>
              <a:rPr lang="he-IL" dirty="0"/>
              <a:t> ואיירה" זוהר טל-ענבר, הוצאת עגור</a:t>
            </a:r>
          </a:p>
          <a:p>
            <a:pPr algn="r"/>
            <a:endParaRPr lang="x-none" dirty="0"/>
          </a:p>
        </p:txBody>
      </p:sp>
      <p:pic>
        <p:nvPicPr>
          <p:cNvPr id="148" name="Picture 147">
            <a:extLst>
              <a:ext uri="{FF2B5EF4-FFF2-40B4-BE49-F238E27FC236}">
                <a16:creationId xmlns:a16="http://schemas.microsoft.com/office/drawing/2014/main" id="{F813B7AB-6F21-3441-8779-6DAF0C6E3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8894709">
            <a:off x="3733675" y="632278"/>
            <a:ext cx="658648" cy="2212383"/>
          </a:xfrm>
          <a:prstGeom prst="rect">
            <a:avLst/>
          </a:prstGeom>
        </p:spPr>
      </p:pic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B8A069CF-BE4E-A148-A8C2-3BDA709CDF49}"/>
              </a:ext>
            </a:extLst>
          </p:cNvPr>
          <p:cNvSpPr txBox="1">
            <a:spLocks/>
          </p:cNvSpPr>
          <p:nvPr/>
        </p:nvSpPr>
        <p:spPr>
          <a:xfrm>
            <a:off x="776933" y="5094699"/>
            <a:ext cx="641126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Hebrew" pitchFamily="2" charset="-79"/>
                <a:ea typeface="+mn-ea"/>
                <a:cs typeface="Open Sans Hebrew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he-IL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E0B414E6-AAC4-49C6-A699-C1550524F9AC}"/>
              </a:ext>
            </a:extLst>
          </p:cNvPr>
          <p:cNvSpPr txBox="1">
            <a:spLocks/>
          </p:cNvSpPr>
          <p:nvPr/>
        </p:nvSpPr>
        <p:spPr>
          <a:xfrm>
            <a:off x="1477613" y="6253891"/>
            <a:ext cx="10307216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0" i="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b="1" dirty="0"/>
              <a:t>אם יש לכם בבית את הספר "נוצות ברוח" הביאו אותו אתכם </a:t>
            </a:r>
            <a:endParaRPr lang="x-none" b="1" dirty="0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D9897E3D-C42B-407B-8D62-6EC997740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8545" y="4525801"/>
            <a:ext cx="1144952" cy="113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5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C403EF-084E-4BA7-B153-EC5CC859DE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5C9C5A26-8811-45A4-A14C-418874866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830" y="0"/>
            <a:ext cx="69623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5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584EBD-6CC7-45A6-B1C3-3DEFE9065B4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7E70F04-4F14-4288-A6EF-4A34428A0E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87" y="-914400"/>
            <a:ext cx="6339882" cy="68580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5A4ECB4-5840-4E36-A93F-1A34D6226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3965" y="1818421"/>
            <a:ext cx="4072048" cy="195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55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B3E310E-1946-44DB-8FF3-2764992F8C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339A42E0-BAA1-47DB-B5A0-0B0DE9FAC0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525" y="38100"/>
            <a:ext cx="6076950" cy="681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94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1F77F7-3B40-4BC9-85C5-FF21441521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0945A874-5D5F-492D-874C-C6B2F816E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040" y="-12024"/>
            <a:ext cx="6417919" cy="687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16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05BCB7-731B-4F27-AFCE-2B1E9C370AA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12C863EA-2DFC-46F4-817B-B1E93947C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774" y="0"/>
            <a:ext cx="7342353" cy="685800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8ADC39D-C459-4C68-9DDB-C7B64E0FBD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95662" y="2005307"/>
            <a:ext cx="3327294" cy="248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975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015009B-0FF8-4CB2-AF81-5FCEE2317D7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93791D3B-17AD-4543-AB69-99B8BE514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952" y="0"/>
            <a:ext cx="6903868" cy="6851167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97DF064-DD89-4BA1-96C3-8E907683FB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54184"/>
          <a:stretch/>
        </p:blipFill>
        <p:spPr>
          <a:xfrm>
            <a:off x="7099177" y="331305"/>
            <a:ext cx="4911942" cy="116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82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869EBF-0013-4EF7-BCC7-4B4EED823F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EC9D5D04-DE6A-4BAC-BB21-7D851E2F9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804" y="0"/>
            <a:ext cx="5829772" cy="685800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24CA101-AE3C-4444-BC8D-DE47FBC87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81335" y="1245679"/>
            <a:ext cx="4345473" cy="286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19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CDCC92-43C9-41A4-917E-03878CA32D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EAD0161-505B-42C2-83C6-FD81A9CD2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907" y="0"/>
            <a:ext cx="6043367" cy="6861421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A907E20-FD45-4F9F-90B3-4D63829B2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387" y="2068152"/>
            <a:ext cx="40005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46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CDCC92-43C9-41A4-917E-03878CA32D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EAD0161-505B-42C2-83C6-FD81A9CD23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7875" t="33993" r="37346" b="53893"/>
          <a:stretch/>
        </p:blipFill>
        <p:spPr>
          <a:xfrm>
            <a:off x="3407690" y="1743141"/>
            <a:ext cx="5376620" cy="298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346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CDCC92-43C9-41A4-917E-03878CA32D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EAD0161-505B-42C2-83C6-FD81A9CD2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63" t="18927" r="2850" b="44328"/>
          <a:stretch/>
        </p:blipFill>
        <p:spPr>
          <a:xfrm>
            <a:off x="4103842" y="1030356"/>
            <a:ext cx="3984316" cy="453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178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CDCC92-43C9-41A4-917E-03878CA32D5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AEAD0161-505B-42C2-83C6-FD81A9CD23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231" b="63496"/>
          <a:stretch/>
        </p:blipFill>
        <p:spPr>
          <a:xfrm>
            <a:off x="4026272" y="1554830"/>
            <a:ext cx="4139455" cy="374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8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09D458D-4F9D-41D1-A44F-E9687E39D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8484" y="0"/>
            <a:ext cx="6848618" cy="6858000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3914BA7-2C37-423E-9AA7-65E84CF43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134" y="0"/>
            <a:ext cx="68768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7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F97EE68-0792-4BD2-863A-71D8AC43EBE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>
            <a:extLst>
              <a:ext uri="{FF2B5EF4-FFF2-40B4-BE49-F238E27FC236}">
                <a16:creationId xmlns:a16="http://schemas.microsoft.com/office/drawing/2014/main" id="{8B3363F8-7BC8-415B-9B41-C7DB89208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12" y="-2785"/>
            <a:ext cx="5682565" cy="6860785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BE970E2-6AFA-442F-A18C-39780B1669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6654" t="28792" b="55169"/>
          <a:stretch/>
        </p:blipFill>
        <p:spPr>
          <a:xfrm>
            <a:off x="6445726" y="1007165"/>
            <a:ext cx="5592125" cy="1351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75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D08F96-2C55-46D9-A4F9-F3E3EE0F51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24BC1BD4-D010-4694-A2D9-C0757A791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991" y="0"/>
            <a:ext cx="6744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47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2DF366B-E387-4A48-A261-714C68B951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</a:pPr>
            <a:r>
              <a:rPr lang="he-IL" dirty="0"/>
              <a:t>איורים ותמונות: </a:t>
            </a:r>
            <a:r>
              <a:rPr lang="en-US" dirty="0" err="1"/>
              <a:t>shutterstock</a:t>
            </a:r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143345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התאמה אישית 5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55</Words>
  <Application>Microsoft Office PowerPoint</Application>
  <PresentationFormat>מסך רחב</PresentationFormat>
  <Paragraphs>9</Paragraphs>
  <Slides>16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0" baseType="lpstr">
      <vt:lpstr>Arial</vt:lpstr>
      <vt:lpstr>Calibri</vt:lpstr>
      <vt:lpstr>Open Sans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Naama Fried</dc:creator>
  <cp:lastModifiedBy>גליה מנדל נטע</cp:lastModifiedBy>
  <cp:revision>65</cp:revision>
  <dcterms:created xsi:type="dcterms:W3CDTF">2020-04-19T13:19:23Z</dcterms:created>
  <dcterms:modified xsi:type="dcterms:W3CDTF">2020-07-26T10:44:15Z</dcterms:modified>
</cp:coreProperties>
</file>