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19"/>
  </p:notes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71" r:id="rId9"/>
    <p:sldId id="270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2" r:id="rId1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ftach Gepner" initials="YG" lastIdx="28" clrIdx="0">
    <p:extLst>
      <p:ext uri="{19B8F6BF-5375-455C-9EA6-DF929625EA0E}">
        <p15:presenceInfo xmlns:p15="http://schemas.microsoft.com/office/powerpoint/2012/main" userId="Yftach Gepn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85E3"/>
    <a:srgbClr val="EBEBEB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6728" autoAdjust="0"/>
    <p:restoredTop sz="87089" autoAdjust="0"/>
  </p:normalViewPr>
  <p:slideViewPr>
    <p:cSldViewPr snapToGrid="0" snapToObjects="1" showGuides="1">
      <p:cViewPr varScale="1">
        <p:scale>
          <a:sx n="73" d="100"/>
          <a:sy n="73" d="100"/>
        </p:scale>
        <p:origin x="1075" y="67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14T11:47:40.757" idx="1">
    <p:pos x="7670" y="10"/>
    <p:text>אפשר לוותר על הטקסט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7-14T12:04:11.057" idx="12">
    <p:pos x="7670" y="10"/>
    <p:text>לא חייב טקסט- לשיקולך</p:text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t>26/07/2020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כתבו את המלל בהתאם ואת הציוד הדרוש.</a:t>
            </a:r>
          </a:p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27800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87446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7509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2177243-AEBD-4286-905A-F402FFE98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62C9CE2-1A1D-4AAA-8370-62843AD56E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53A1145-4FAA-450C-8D32-3A2393BFA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E4CEE-283E-4726-B33B-6014D96E6EAF}" type="datetimeFigureOut">
              <a:rPr lang="he-IL" smtClean="0"/>
              <a:t>ה'/אב/תש"ף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1594CEF-77EA-4D03-B7A1-352F32F44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C6E9D76-761C-45A2-BFF8-6C70A49DF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3CA59-2395-435B-BC16-851583FADB9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8214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82;p32">
            <a:extLst>
              <a:ext uri="{FF2B5EF4-FFF2-40B4-BE49-F238E27FC236}">
                <a16:creationId xmlns:a16="http://schemas.microsoft.com/office/drawing/2014/main" id="{676A1061-0346-794F-A5BD-1316F9F9EB1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83;p32">
            <a:extLst>
              <a:ext uri="{FF2B5EF4-FFF2-40B4-BE49-F238E27FC236}">
                <a16:creationId xmlns:a16="http://schemas.microsoft.com/office/drawing/2014/main" id="{15F02BAF-B1C5-7447-9B0F-EF3ADBC334E7}"/>
              </a:ext>
            </a:extLst>
          </p:cNvPr>
          <p:cNvCxnSpPr/>
          <p:nvPr userDrawn="1"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84;p32">
            <a:extLst>
              <a:ext uri="{FF2B5EF4-FFF2-40B4-BE49-F238E27FC236}">
                <a16:creationId xmlns:a16="http://schemas.microsoft.com/office/drawing/2014/main" id="{C78513A7-DD14-624A-8407-89752C8966D8}"/>
              </a:ext>
            </a:extLst>
          </p:cNvPr>
          <p:cNvSpPr/>
          <p:nvPr userDrawn="1"/>
        </p:nvSpPr>
        <p:spPr>
          <a:xfrm rot="-54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" name="Google Shape;85;p32">
            <a:extLst>
              <a:ext uri="{FF2B5EF4-FFF2-40B4-BE49-F238E27FC236}">
                <a16:creationId xmlns:a16="http://schemas.microsoft.com/office/drawing/2014/main" id="{8995A7A3-0D50-F844-8139-6BD32F58FC6B}"/>
              </a:ext>
            </a:extLst>
          </p:cNvPr>
          <p:cNvCxnSpPr/>
          <p:nvPr userDrawn="1"/>
        </p:nvCxnSpPr>
        <p:spPr>
          <a:xfrm>
            <a:off x="4093266" y="4984979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86;p32">
            <a:extLst>
              <a:ext uri="{FF2B5EF4-FFF2-40B4-BE49-F238E27FC236}">
                <a16:creationId xmlns:a16="http://schemas.microsoft.com/office/drawing/2014/main" id="{BACFB628-0205-2A44-8EFC-60AB41A0128D}"/>
              </a:ext>
            </a:extLst>
          </p:cNvPr>
          <p:cNvCxnSpPr/>
          <p:nvPr userDrawn="1"/>
        </p:nvCxnSpPr>
        <p:spPr>
          <a:xfrm>
            <a:off x="4093266" y="2035982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7" name="Google Shape;87;p32">
            <a:extLst>
              <a:ext uri="{FF2B5EF4-FFF2-40B4-BE49-F238E27FC236}">
                <a16:creationId xmlns:a16="http://schemas.microsoft.com/office/drawing/2014/main" id="{1AB5F4F1-6C47-3247-BB5F-0153F4007BA2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8" name="Google Shape;88;p32">
              <a:extLst>
                <a:ext uri="{FF2B5EF4-FFF2-40B4-BE49-F238E27FC236}">
                  <a16:creationId xmlns:a16="http://schemas.microsoft.com/office/drawing/2014/main" id="{3502EFE4-C699-B04A-A420-45BE3D54071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Google Shape;89;p32">
              <a:extLst>
                <a:ext uri="{FF2B5EF4-FFF2-40B4-BE49-F238E27FC236}">
                  <a16:creationId xmlns:a16="http://schemas.microsoft.com/office/drawing/2014/main" id="{B3787ADD-1DE5-AC45-A91E-C452748C15D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  <p:sp>
        <p:nvSpPr>
          <p:cNvPr id="31" name="Google Shape;90;p32">
            <a:extLst>
              <a:ext uri="{FF2B5EF4-FFF2-40B4-BE49-F238E27FC236}">
                <a16:creationId xmlns:a16="http://schemas.microsoft.com/office/drawing/2014/main" id="{2101DF4A-8E73-2F45-9203-3C123FBE4668}"/>
              </a:ext>
            </a:extLst>
          </p:cNvPr>
          <p:cNvSpPr txBox="1"/>
          <p:nvPr userDrawn="1"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1975" tIns="251975" rIns="251975" bIns="251975" anchor="ctr" anchorCtr="0">
            <a:spAutoFit/>
          </a:bodyPr>
          <a:lstStyle/>
          <a:p>
            <a:pPr marL="0" marR="0" lvl="0" indent="0" algn="ct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6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תודה שצפיתם בשידור</a:t>
            </a:r>
            <a:endParaRPr dirty="0"/>
          </a:p>
          <a:p>
            <a:pPr marL="0" marR="0" lvl="0" indent="0" algn="ctr" rtl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הופק עבור משרד החינוך ע״י מטח</a:t>
            </a:r>
            <a:endParaRPr sz="3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91;p32">
            <a:extLst>
              <a:ext uri="{FF2B5EF4-FFF2-40B4-BE49-F238E27FC236}">
                <a16:creationId xmlns:a16="http://schemas.microsoft.com/office/drawing/2014/main" id="{4854AE5E-D75D-DA4B-A53E-51F0E7A722D8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92;p32">
            <a:extLst>
              <a:ext uri="{FF2B5EF4-FFF2-40B4-BE49-F238E27FC236}">
                <a16:creationId xmlns:a16="http://schemas.microsoft.com/office/drawing/2014/main" id="{3D0B937F-7F25-BC44-8ABB-084CB93C92FF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93;p32">
            <a:extLst>
              <a:ext uri="{FF2B5EF4-FFF2-40B4-BE49-F238E27FC236}">
                <a16:creationId xmlns:a16="http://schemas.microsoft.com/office/drawing/2014/main" id="{18D299EC-12D2-F145-9063-A9DC15E2C8EF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1D4647-055E-4A4F-B3A0-ED4A23842C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381750"/>
            <a:ext cx="12192000" cy="317500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he-IL" dirty="0"/>
              <a:t>איורים </a:t>
            </a:r>
            <a:r>
              <a:rPr lang="en-US" dirty="0"/>
              <a:t>Shutterstock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63755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891" y="6148563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231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307165-DA22-2E48-AE86-B78F4110AE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13B3B1-726C-944F-8CAD-1F3AF7A7034B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760923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0F5DAFE-647E-5C47-B77A-42DA94152FF1}"/>
              </a:ext>
            </a:extLst>
          </p:cNvPr>
          <p:cNvSpPr/>
          <p:nvPr userDrawn="1"/>
        </p:nvSpPr>
        <p:spPr>
          <a:xfrm rot="16200000">
            <a:off x="7721222" y="1657975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22374B-CE66-F844-8273-BE66100E5DC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8A16B6-C317-B44B-A5BB-C2442F73361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15694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CF59D4F-A27F-1C45-8148-635F8893C9C9}"/>
              </a:ext>
            </a:extLst>
          </p:cNvPr>
          <p:cNvSpPr txBox="1"/>
          <p:nvPr userDrawn="1"/>
        </p:nvSpPr>
        <p:spPr>
          <a:xfrm>
            <a:off x="2210656" y="2848778"/>
            <a:ext cx="7770689" cy="116044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endParaRPr lang="x-none" sz="2200" dirty="0">
              <a:solidFill>
                <a:schemeClr val="bg1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0459D7-20E2-3642-98A9-F8CB285E36CD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47E01A-4A09-7641-BB58-BBF9194A53AE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4295D9-D842-7B4A-8FAF-A7CB7DC8D8DD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75741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r"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73" r:id="rId3"/>
    <p:sldLayoutId id="2147483650" r:id="rId4"/>
    <p:sldLayoutId id="2147483653" r:id="rId5"/>
    <p:sldLayoutId id="2147483666" r:id="rId6"/>
    <p:sldLayoutId id="2147483652" r:id="rId7"/>
    <p:sldLayoutId id="2147483667" r:id="rId8"/>
    <p:sldLayoutId id="2147483669" r:id="rId9"/>
    <p:sldLayoutId id="2147483674" r:id="rId10"/>
    <p:sldLayoutId id="2147483675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+mn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6" Type="http://schemas.openxmlformats.org/officeDocument/2006/relationships/comments" Target="../comments/comment2.xml"/><Relationship Id="rId5" Type="http://schemas.openxmlformats.org/officeDocument/2006/relationships/image" Target="../media/image35.png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2.wdp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6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/>
          </a:bodyPr>
          <a:lstStyle/>
          <a:p>
            <a:r>
              <a:rPr lang="he-IL" dirty="0"/>
              <a:t>ספריית פיג'מה קוראת לכם</a:t>
            </a:r>
            <a:endParaRPr lang="x-none" dirty="0"/>
          </a:p>
          <a:p>
            <a:endParaRPr lang="x-none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091" y="4445341"/>
            <a:ext cx="7507608" cy="649357"/>
          </a:xfrm>
        </p:spPr>
        <p:txBody>
          <a:bodyPr>
            <a:noAutofit/>
          </a:bodyPr>
          <a:lstStyle/>
          <a:p>
            <a:r>
              <a:rPr lang="he-IL" dirty="0"/>
              <a:t>שם הספר: סל מלא תאנים </a:t>
            </a:r>
            <a:endParaRPr lang="x-none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9CD8C81-BF15-0C4B-9EA8-156519D976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2091" y="4893308"/>
            <a:ext cx="6721281" cy="1368045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300"/>
              </a:spcBef>
            </a:pPr>
            <a:r>
              <a:rPr lang="he-IL" dirty="0"/>
              <a:t>עם: מיכל </a:t>
            </a:r>
            <a:r>
              <a:rPr lang="he-IL" dirty="0" err="1"/>
              <a:t>גפנר</a:t>
            </a:r>
            <a:r>
              <a:rPr lang="he-IL" dirty="0"/>
              <a:t> בליווי: טל </a:t>
            </a:r>
            <a:r>
              <a:rPr lang="he-IL" dirty="0" err="1"/>
              <a:t>בלכרוביץ</a:t>
            </a:r>
            <a:endParaRPr lang="he-IL" dirty="0"/>
          </a:p>
          <a:p>
            <a:pPr algn="r">
              <a:lnSpc>
                <a:spcPct val="100000"/>
              </a:lnSpc>
              <a:spcBef>
                <a:spcPts val="300"/>
              </a:spcBef>
            </a:pPr>
            <a:r>
              <a:rPr lang="he-IL" dirty="0"/>
              <a:t>כתב: אורי אלון [על-פי מדרש] </a:t>
            </a:r>
            <a:endParaRPr lang="he-IL" dirty="0"/>
          </a:p>
          <a:p>
            <a:pPr algn="r">
              <a:lnSpc>
                <a:spcPct val="100000"/>
              </a:lnSpc>
              <a:spcBef>
                <a:spcPts val="300"/>
              </a:spcBef>
            </a:pPr>
            <a:r>
              <a:rPr lang="he-IL" dirty="0" smtClean="0"/>
              <a:t>ואייר</a:t>
            </a:r>
            <a:r>
              <a:rPr lang="he-IL" dirty="0"/>
              <a:t>: מנחם הלברשטט6, הוצאת תכלת </a:t>
            </a:r>
          </a:p>
          <a:p>
            <a:pPr algn="r">
              <a:lnSpc>
                <a:spcPct val="100000"/>
              </a:lnSpc>
              <a:spcBef>
                <a:spcPts val="300"/>
              </a:spcBef>
            </a:pPr>
            <a:endParaRPr lang="x-none" sz="3200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B8A069CF-BE4E-A148-A8C2-3BDA709CDF49}"/>
              </a:ext>
            </a:extLst>
          </p:cNvPr>
          <p:cNvSpPr txBox="1">
            <a:spLocks/>
          </p:cNvSpPr>
          <p:nvPr/>
        </p:nvSpPr>
        <p:spPr>
          <a:xfrm>
            <a:off x="776933" y="5094699"/>
            <a:ext cx="641126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Hebrew" pitchFamily="2" charset="-79"/>
                <a:ea typeface="+mn-ea"/>
                <a:cs typeface="Open Sans Hebrew" pitchFamily="2" charset="-79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he-IL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0B414E6-AAC4-49C6-A699-C1550524F9AC}"/>
              </a:ext>
            </a:extLst>
          </p:cNvPr>
          <p:cNvSpPr txBox="1">
            <a:spLocks/>
          </p:cNvSpPr>
          <p:nvPr/>
        </p:nvSpPr>
        <p:spPr>
          <a:xfrm>
            <a:off x="1477613" y="6253891"/>
            <a:ext cx="10307216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b="1" dirty="0"/>
              <a:t>אם יש לכם בבית את הספר "סל מלא תאנים" הביאו אותו אתכם </a:t>
            </a:r>
            <a:endParaRPr lang="x-none" b="1"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D9897E3D-C42B-407B-8D62-6EC997740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545" y="4525801"/>
            <a:ext cx="1144952" cy="113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405964-08A8-4895-8AE6-D4A05D1615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032DC03-0785-491C-B0C4-8821D4684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92"/>
          <a:stretch/>
        </p:blipFill>
        <p:spPr>
          <a:xfrm>
            <a:off x="2272869" y="0"/>
            <a:ext cx="7124670" cy="927698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C0206B7-69FF-4BCD-9983-54F52D26A5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9336"/>
          <a:stretch/>
        </p:blipFill>
        <p:spPr>
          <a:xfrm>
            <a:off x="6096000" y="5671931"/>
            <a:ext cx="3301539" cy="42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82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033AD2A-CE38-4E13-8C01-EE45164653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F1CAB714-9AF0-4671-8B48-60538A7CB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88" y="0"/>
            <a:ext cx="10696223" cy="68580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828616A-53C4-4C7B-B0E4-F6410989E4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659"/>
          <a:stretch/>
        </p:blipFill>
        <p:spPr>
          <a:xfrm>
            <a:off x="8245425" y="1961322"/>
            <a:ext cx="2381754" cy="2409430"/>
          </a:xfrm>
          <a:prstGeom prst="rect">
            <a:avLst/>
          </a:prstGeom>
        </p:spPr>
      </p:pic>
      <p:pic>
        <p:nvPicPr>
          <p:cNvPr id="11" name="תמונה 1">
            <a:extLst>
              <a:ext uri="{FF2B5EF4-FFF2-40B4-BE49-F238E27FC236}">
                <a16:creationId xmlns:a16="http://schemas.microsoft.com/office/drawing/2014/main" id="{487F57D1-3D99-461B-80C6-CF77DDEE81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29" t="17778" r="23486" b="43575"/>
          <a:stretch/>
        </p:blipFill>
        <p:spPr>
          <a:xfrm>
            <a:off x="8441634" y="0"/>
            <a:ext cx="1033669" cy="2650435"/>
          </a:xfrm>
          <a:prstGeom prst="rect">
            <a:avLst/>
          </a:prstGeom>
        </p:spPr>
      </p:pic>
      <p:pic>
        <p:nvPicPr>
          <p:cNvPr id="13" name="תמונה 1">
            <a:extLst>
              <a:ext uri="{FF2B5EF4-FFF2-40B4-BE49-F238E27FC236}">
                <a16:creationId xmlns:a16="http://schemas.microsoft.com/office/drawing/2014/main" id="{C15787B4-BA61-4A7D-BDC6-DBF35B43AE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29" t="17778" r="23486" b="43575"/>
          <a:stretch/>
        </p:blipFill>
        <p:spPr>
          <a:xfrm>
            <a:off x="8245425" y="0"/>
            <a:ext cx="1033669" cy="2650435"/>
          </a:xfrm>
          <a:prstGeom prst="rect">
            <a:avLst/>
          </a:prstGeom>
        </p:spPr>
      </p:pic>
      <p:pic>
        <p:nvPicPr>
          <p:cNvPr id="15" name="תמונה 1">
            <a:extLst>
              <a:ext uri="{FF2B5EF4-FFF2-40B4-BE49-F238E27FC236}">
                <a16:creationId xmlns:a16="http://schemas.microsoft.com/office/drawing/2014/main" id="{269AD1F8-8704-4F79-9EF1-06F870210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929" t="17778" r="23486" b="43575"/>
          <a:stretch/>
        </p:blipFill>
        <p:spPr>
          <a:xfrm>
            <a:off x="9475303" y="119271"/>
            <a:ext cx="1033669" cy="1994452"/>
          </a:xfrm>
          <a:prstGeom prst="rect">
            <a:avLst/>
          </a:prstGeom>
        </p:spPr>
      </p:pic>
      <p:pic>
        <p:nvPicPr>
          <p:cNvPr id="7" name="תמונה 2">
            <a:extLst>
              <a:ext uri="{FF2B5EF4-FFF2-40B4-BE49-F238E27FC236}">
                <a16:creationId xmlns:a16="http://schemas.microsoft.com/office/drawing/2014/main" id="{AA0864A6-9F00-4E21-99A4-732B1273F9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40659"/>
          <a:stretch/>
        </p:blipFill>
        <p:spPr>
          <a:xfrm>
            <a:off x="7825423" y="686853"/>
            <a:ext cx="3618688" cy="368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20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73A2B8-5316-4C51-8814-C4C7A5A59F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F5ABE4B1-0619-42CC-B57E-5BD24B041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29" y="0"/>
            <a:ext cx="10619141" cy="68580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7D59A8A0-D891-4D72-8D47-8E0E2E33C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4814" y="823186"/>
            <a:ext cx="2924232" cy="328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67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FF99CC-7129-47D2-8AC1-29132D1EAC4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0287A31D-C5DB-41FF-B092-2BC48887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711" y="180521"/>
            <a:ext cx="7156171" cy="4200093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DAB8911A-A05B-4A2E-935F-B5001B722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73" y="4047312"/>
            <a:ext cx="5717364" cy="2749987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CDBAB94-143F-498D-9A73-B0214527A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2980" y="498619"/>
            <a:ext cx="2788025" cy="224784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83394001-140B-4DDB-A60A-70F86A2A86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0882" y="2536190"/>
            <a:ext cx="3380349" cy="224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31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12783B-264A-4444-9782-E080F4989F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0DC86DE4-08E1-44B9-9392-DBABC6E44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793" y="362235"/>
            <a:ext cx="7810796" cy="6036969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1D9E2AC-FA3B-4CD9-904C-B1C1DEFD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104" y="929179"/>
            <a:ext cx="3422175" cy="1517379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EEBCE94-6959-4AED-B75C-BD218D93A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39" y="5271675"/>
            <a:ext cx="3225986" cy="131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5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49099A-F447-4BD7-9B84-6B4C9ADADE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719DC873-6491-4D52-A7DA-4E7DA45F8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16" y="0"/>
            <a:ext cx="10656565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32EEB18-6FAB-455F-8E3F-3FC14F103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842" y="878375"/>
            <a:ext cx="1950627" cy="30663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A8BA3C2C-142E-49B7-8DA2-F8C30CC9D2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8223"/>
          <a:stretch/>
        </p:blipFill>
        <p:spPr>
          <a:xfrm>
            <a:off x="7094484" y="472966"/>
            <a:ext cx="3989642" cy="400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64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9DE212-0F5F-4329-A16D-4686B20D68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757A6B9B-729B-4875-9AB9-2B774E8DE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93" y="0"/>
            <a:ext cx="10638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11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DF366B-E387-4A48-A261-714C68B951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</a:pPr>
            <a:r>
              <a:rPr lang="he-IL" dirty="0"/>
              <a:t>איורים ותמונות: </a:t>
            </a:r>
            <a:r>
              <a:rPr lang="en-US" dirty="0" err="1"/>
              <a:t>shutterstock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02999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5E1B9D-C3CA-4CE5-92B7-68D9481796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2713F015-6F56-4238-BF27-7E15AE650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839" y="0"/>
            <a:ext cx="5288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52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E60B03A-4635-46DB-87AE-DF0735B620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341DA193-7D34-4788-8371-CB67D75C7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92" y="0"/>
            <a:ext cx="10614016" cy="68580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34C786F5-36DF-418D-A60D-6B9276E86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4401" y="528304"/>
            <a:ext cx="1950845" cy="243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55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16B95B-CF6D-4111-B777-DB70F06615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9D632D62-22BD-4D20-8684-27D6E749C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76" y="0"/>
            <a:ext cx="10782247" cy="68580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90C30D0-77FA-4F45-AFA9-F5403ABE8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1985" y="106018"/>
            <a:ext cx="2071598" cy="1407624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7EEBA62-6A3A-4A3E-B202-89DB74E11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189" y="1324799"/>
            <a:ext cx="3077394" cy="210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27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2829BE9-8230-4F46-A838-C719686BBF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4B005068-1FB0-4715-BF97-A0D235942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6553" y="0"/>
            <a:ext cx="5478894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8C63735-21D8-4AD9-B12A-68FEA0B79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012" y="4949260"/>
            <a:ext cx="2724530" cy="108600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4B005068-1FB0-4715-BF97-A0D235942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59" t="75632" r="32804" b="12356"/>
          <a:stretch/>
        </p:blipFill>
        <p:spPr>
          <a:xfrm>
            <a:off x="3356553" y="4756536"/>
            <a:ext cx="3930870" cy="120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793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BD65194-C2E1-42B8-A681-6DC1EB312F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DAB4D747-B5F8-451B-917D-E94C92C8C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165" y="1086679"/>
            <a:ext cx="4317751" cy="349857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B2920A56-AF54-48A5-950C-739474F4D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769" y="0"/>
            <a:ext cx="5192889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D5A0B4D-F2D4-48A4-B65F-C763B0021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224" y="2707734"/>
            <a:ext cx="2122287" cy="17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26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730B405-C78C-4385-A9E0-5604EE45E5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07F2FC19-B74D-43D1-8564-0EFA91015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53" y="0"/>
            <a:ext cx="10633648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2E664F1-3B33-467C-B66E-1991007FC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460" y="2067934"/>
            <a:ext cx="1585985" cy="3014429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867EF29-0790-458B-A5E0-C30CDD3F2B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7722" y="1436912"/>
            <a:ext cx="3146706" cy="524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22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405964-08A8-4895-8AE6-D4A05D1615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032DC03-0785-491C-B0C4-8821D4684F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99"/>
          <a:stretch/>
        </p:blipFill>
        <p:spPr>
          <a:xfrm>
            <a:off x="3349646" y="0"/>
            <a:ext cx="5088835" cy="6560288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C0206B7-69FF-4BCD-9983-54F52D26A5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b="50359"/>
          <a:stretch/>
        </p:blipFill>
        <p:spPr>
          <a:xfrm>
            <a:off x="5279804" y="685697"/>
            <a:ext cx="2326944" cy="97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43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405964-08A8-4895-8AE6-D4A05D1615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28DB7198-66DA-437C-AED6-232D5D4FC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83861"/>
            <a:ext cx="10389704" cy="7441861"/>
          </a:xfrm>
          <a:prstGeom prst="rect">
            <a:avLst/>
          </a:prstGeom>
        </p:spPr>
      </p:pic>
      <p:pic>
        <p:nvPicPr>
          <p:cNvPr id="7" name="תמונה 4">
            <a:extLst>
              <a:ext uri="{FF2B5EF4-FFF2-40B4-BE49-F238E27FC236}">
                <a16:creationId xmlns:a16="http://schemas.microsoft.com/office/drawing/2014/main" id="{C65482CB-2A71-464A-885D-E5B74F1A2E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79336"/>
          <a:stretch/>
        </p:blipFill>
        <p:spPr>
          <a:xfrm>
            <a:off x="6338544" y="2067340"/>
            <a:ext cx="3301539" cy="42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9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התאמה אישית 5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62</Words>
  <Application>Microsoft Office PowerPoint</Application>
  <PresentationFormat>מסך רחב</PresentationFormat>
  <Paragraphs>11</Paragraphs>
  <Slides>17</Slides>
  <Notes>3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17</vt:i4>
      </vt:variant>
    </vt:vector>
  </HeadingPairs>
  <TitlesOfParts>
    <vt:vector size="21" baseType="lpstr">
      <vt:lpstr>Arial</vt:lpstr>
      <vt:lpstr>Calibri</vt:lpstr>
      <vt:lpstr>Open Sans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Naama Fried</dc:creator>
  <cp:lastModifiedBy>גליה מנדל נטע</cp:lastModifiedBy>
  <cp:revision>63</cp:revision>
  <dcterms:created xsi:type="dcterms:W3CDTF">2020-04-19T13:19:23Z</dcterms:created>
  <dcterms:modified xsi:type="dcterms:W3CDTF">2020-07-26T09:22:53Z</dcterms:modified>
</cp:coreProperties>
</file>