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ppt/comments/comment2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18"/>
  </p:notesMasterIdLst>
  <p:sldIdLst>
    <p:sldId id="273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4" r:id="rId17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Yftach Gepner" initials="YG" lastIdx="14" clrIdx="0">
    <p:extLst>
      <p:ext uri="{19B8F6BF-5375-455C-9EA6-DF929625EA0E}">
        <p15:presenceInfo xmlns:p15="http://schemas.microsoft.com/office/powerpoint/2012/main" userId="Yftach Gepn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3971" autoAdjust="0"/>
    <p:restoredTop sz="94660"/>
  </p:normalViewPr>
  <p:slideViewPr>
    <p:cSldViewPr snapToGrid="0">
      <p:cViewPr varScale="1">
        <p:scale>
          <a:sx n="78" d="100"/>
          <a:sy n="78" d="100"/>
        </p:scale>
        <p:origin x="86" y="2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7-14T11:13:35.131" idx="7">
    <p:pos x="7670" y="10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7-14T11:15:53.774" idx="11">
    <p:pos x="7670" y="10"/>
    <p:text>להגדיל טקסט</p:text>
    <p:extLst>
      <p:ext uri="{C676402C-5697-4E1C-873F-D02D1690AC5C}">
        <p15:threadingInfo xmlns:p15="http://schemas.microsoft.com/office/powerpoint/2012/main" timeZoneBias="-18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fld id="{57D37FD6-09A9-49C1-935D-FFA9E86703B9}" type="datetimeFigureOut">
              <a:rPr lang="he-IL" smtClean="0"/>
              <a:t>ה'/אב/תש"ף</a:t>
            </a:fld>
            <a:endParaRPr lang="he-I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e-I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fld id="{450E93AC-ABB7-468B-B20A-34339B2798C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775261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e-IL" dirty="0"/>
              <a:t>כתבו את המלל בהתאם ואת הציוד הדרוש.</a:t>
            </a:r>
          </a:p>
          <a:p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F965BA-DA3B-EB42-8F73-FDBE27A0A657}" type="slidenum">
              <a:rPr lang="x-none" smtClean="0"/>
              <a:t>1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7278002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92177243-AEBD-4286-905A-F402FFE98D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F62C9CE2-1A1D-4AAA-8370-62843AD56E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D53A1145-4FAA-450C-8D32-3A2393BFAF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E4CEE-283E-4726-B33B-6014D96E6EAF}" type="datetimeFigureOut">
              <a:rPr lang="he-IL" smtClean="0"/>
              <a:t>ה'/אב/תש"ף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91594CEF-77EA-4D03-B7A1-352F32F44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BC6E9D76-761C-45A2-BFF8-6C70A49DF1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3CA59-2395-435B-BC16-851583FADB9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7141893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1B73EE9-CB3F-4465-A928-B900593BEF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20B33DD5-72BA-413A-8464-7ACCFB6C72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9DD0A938-6B22-4EA1-9820-61975E813C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E4CEE-283E-4726-B33B-6014D96E6EAF}" type="datetimeFigureOut">
              <a:rPr lang="he-IL" smtClean="0"/>
              <a:t>ה'/אב/תש"ף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D6DCE7C7-0D51-406B-84E0-C72446DF46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1B2E39C2-47D1-4A82-A71B-40D766CD30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3CA59-2395-435B-BC16-851583FADB9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199552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919B8010-692B-4E20-B17E-EB0599C405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E30781E0-1C72-4815-91C0-06065BB6F2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E6667493-E8D2-49C1-99C5-CBC7750CE0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E4CEE-283E-4726-B33B-6014D96E6EAF}" type="datetimeFigureOut">
              <a:rPr lang="he-IL" smtClean="0"/>
              <a:t>ה'/אב/תש"ף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B3581B3D-F22A-4A76-8174-7C50A80ED9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B290B9F6-9205-4B8C-8F30-331E482E35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3CA59-2395-435B-BC16-851583FADB9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459010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A2EC2C85-6CE6-4FF5-966E-F76FB30309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22D19551-0388-4995-AD6D-6754977C308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D513D648-05B6-48CC-A761-E45243BC45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25FAC5A5-FFAF-426F-A2D4-88B40B87C1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E4CEE-283E-4726-B33B-6014D96E6EAF}" type="datetimeFigureOut">
              <a:rPr lang="he-IL" smtClean="0"/>
              <a:t>ה'/אב/תש"ף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C4863EB6-1762-47E3-BBCC-F32F4100CC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4F9A0AD6-3B30-4EE9-A0DE-3CE492244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3CA59-2395-435B-BC16-851583FADB9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60516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A96DC20E-106E-474E-A435-34CFEC3B8A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979347FB-691C-4F85-BD7D-1A69F0B9FF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AE5B2E3F-7192-4DCA-8043-D188B31CBF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טקסט 4">
            <a:extLst>
              <a:ext uri="{FF2B5EF4-FFF2-40B4-BE49-F238E27FC236}">
                <a16:creationId xmlns:a16="http://schemas.microsoft.com/office/drawing/2014/main" id="{600FCA50-5C8C-4ADF-ADEE-31294BFCBEF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מציין מיקום תוכן 5">
            <a:extLst>
              <a:ext uri="{FF2B5EF4-FFF2-40B4-BE49-F238E27FC236}">
                <a16:creationId xmlns:a16="http://schemas.microsoft.com/office/drawing/2014/main" id="{DCB89446-F451-4024-ABF2-87F8E31623B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7" name="מציין מיקום של תאריך 6">
            <a:extLst>
              <a:ext uri="{FF2B5EF4-FFF2-40B4-BE49-F238E27FC236}">
                <a16:creationId xmlns:a16="http://schemas.microsoft.com/office/drawing/2014/main" id="{2B9CAE7A-532A-40C2-8B6C-90F75F3D67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E4CEE-283E-4726-B33B-6014D96E6EAF}" type="datetimeFigureOut">
              <a:rPr lang="he-IL" smtClean="0"/>
              <a:t>ה'/אב/תש"ף</a:t>
            </a:fld>
            <a:endParaRPr lang="he-IL"/>
          </a:p>
        </p:txBody>
      </p:sp>
      <p:sp>
        <p:nvSpPr>
          <p:cNvPr id="8" name="מציין מיקום של כותרת תחתונה 7">
            <a:extLst>
              <a:ext uri="{FF2B5EF4-FFF2-40B4-BE49-F238E27FC236}">
                <a16:creationId xmlns:a16="http://schemas.microsoft.com/office/drawing/2014/main" id="{BDAF7F57-B7B7-40D3-A4D2-E5AB46FA6E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>
            <a:extLst>
              <a:ext uri="{FF2B5EF4-FFF2-40B4-BE49-F238E27FC236}">
                <a16:creationId xmlns:a16="http://schemas.microsoft.com/office/drawing/2014/main" id="{F1B396F7-73EB-4E49-BA29-9BA23CBB2C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3CA59-2395-435B-BC16-851583FADB9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029310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E00C8EC5-AC44-4F66-ABF9-D5846472A2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>
            <a:extLst>
              <a:ext uri="{FF2B5EF4-FFF2-40B4-BE49-F238E27FC236}">
                <a16:creationId xmlns:a16="http://schemas.microsoft.com/office/drawing/2014/main" id="{1E22E229-3718-4513-AF94-8B4F0C448F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E4CEE-283E-4726-B33B-6014D96E6EAF}" type="datetimeFigureOut">
              <a:rPr lang="he-IL" smtClean="0"/>
              <a:t>ה'/אב/תש"ף</a:t>
            </a:fld>
            <a:endParaRPr lang="he-IL"/>
          </a:p>
        </p:txBody>
      </p:sp>
      <p:sp>
        <p:nvSpPr>
          <p:cNvPr id="4" name="מציין מיקום של כותרת תחתונה 3">
            <a:extLst>
              <a:ext uri="{FF2B5EF4-FFF2-40B4-BE49-F238E27FC236}">
                <a16:creationId xmlns:a16="http://schemas.microsoft.com/office/drawing/2014/main" id="{12A65A90-1A0A-4135-9021-A58CCFCEF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>
            <a:extLst>
              <a:ext uri="{FF2B5EF4-FFF2-40B4-BE49-F238E27FC236}">
                <a16:creationId xmlns:a16="http://schemas.microsoft.com/office/drawing/2014/main" id="{1608D516-3AF1-4FA8-8B73-C2F6500817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3CA59-2395-435B-BC16-851583FADB9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337967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>
            <a:extLst>
              <a:ext uri="{FF2B5EF4-FFF2-40B4-BE49-F238E27FC236}">
                <a16:creationId xmlns:a16="http://schemas.microsoft.com/office/drawing/2014/main" id="{B7AFCF55-F259-4AA6-A7E8-2313355E42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E4CEE-283E-4726-B33B-6014D96E6EAF}" type="datetimeFigureOut">
              <a:rPr lang="he-IL" smtClean="0"/>
              <a:t>ה'/אב/תש"ף</a:t>
            </a:fld>
            <a:endParaRPr lang="he-IL"/>
          </a:p>
        </p:txBody>
      </p:sp>
      <p:sp>
        <p:nvSpPr>
          <p:cNvPr id="3" name="מציין מיקום של כותרת תחתונה 2">
            <a:extLst>
              <a:ext uri="{FF2B5EF4-FFF2-40B4-BE49-F238E27FC236}">
                <a16:creationId xmlns:a16="http://schemas.microsoft.com/office/drawing/2014/main" id="{AABF1F16-7669-4016-A3D3-5FCD10480D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6045ACA8-0AFA-49CC-B8AA-536E78FF0B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3CA59-2395-435B-BC16-851583FADB9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7678187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E64A0C12-F11A-46B7-9FD3-5916129837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28701EA0-71A4-451C-91A0-BA1CA26F1E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D18B3E70-E2D4-4041-B959-7B81B2C255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77720F68-AD9E-491E-BD52-AD343EEE24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E4CEE-283E-4726-B33B-6014D96E6EAF}" type="datetimeFigureOut">
              <a:rPr lang="he-IL" smtClean="0"/>
              <a:t>ה'/אב/תש"ף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D63AAFAE-5D6F-42AD-B1FC-1529DD7FED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3CEAF297-B2CC-4B8A-8849-B9B700C0C0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3CA59-2395-435B-BC16-851583FADB9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719291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09E572BC-D049-4468-930E-5063CF1E79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מונה 2">
            <a:extLst>
              <a:ext uri="{FF2B5EF4-FFF2-40B4-BE49-F238E27FC236}">
                <a16:creationId xmlns:a16="http://schemas.microsoft.com/office/drawing/2014/main" id="{6C90C794-9517-4FEC-A02A-DE2E80F8109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E57AA822-B7C9-424D-999A-D4B30C0B0D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F4011BFA-9F4F-42C6-8818-E548F7705A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E4CEE-283E-4726-B33B-6014D96E6EAF}" type="datetimeFigureOut">
              <a:rPr lang="he-IL" smtClean="0"/>
              <a:t>ה'/אב/תש"ף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762D89CA-6BD2-447C-B49F-A5D3DFE5E2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0082A5E1-FCFE-4D53-BF03-84F3CE10E0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3CA59-2395-435B-BC16-851583FADB9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7168456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4F1D13FD-3D04-4AD5-BC6D-304E9E77E4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6CE6265E-4B0C-484F-B988-117226885D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D83065D7-22DA-4EE1-AD38-1FF82DB5D8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E4CEE-283E-4726-B33B-6014D96E6EAF}" type="datetimeFigureOut">
              <a:rPr lang="he-IL" smtClean="0"/>
              <a:t>ה'/אב/תש"ף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429D4E3F-DECB-49BE-A5BF-00E01C64AA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638D4E5D-54DC-43F6-8464-DB3CA0A723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3CA59-2395-435B-BC16-851583FADB9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400759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>
            <a:extLst>
              <a:ext uri="{FF2B5EF4-FFF2-40B4-BE49-F238E27FC236}">
                <a16:creationId xmlns:a16="http://schemas.microsoft.com/office/drawing/2014/main" id="{439EDD72-8E4B-47BF-8C13-2248AB13512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7AFC95FE-5764-4831-A677-2C28D48A88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4A714762-315F-4D16-8B3E-D470930E49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E4CEE-283E-4726-B33B-6014D96E6EAF}" type="datetimeFigureOut">
              <a:rPr lang="he-IL" smtClean="0"/>
              <a:t>ה'/אב/תש"ף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1AD2C651-F9CF-4F65-B036-86EF949568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1BC55261-4351-491A-9E50-808AC968FA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3CA59-2395-435B-BC16-851583FADB9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893192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כותרת ראשי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A8E8959C-707A-374D-A37D-F0431F277F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4000"/>
          </a:blip>
          <a:stretch>
            <a:fillRect/>
          </a:stretch>
        </p:blipFill>
        <p:spPr>
          <a:xfrm>
            <a:off x="-7354566" y="2026507"/>
            <a:ext cx="5045676" cy="502891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8B22E21-BB18-2544-AECC-B480F0F96A4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4000"/>
          </a:blip>
          <a:stretch>
            <a:fillRect/>
          </a:stretch>
        </p:blipFill>
        <p:spPr>
          <a:xfrm>
            <a:off x="12947248" y="-3969273"/>
            <a:ext cx="5045676" cy="5028913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3E25FC14-1447-894C-9B3F-3393E445787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-12700"/>
            <a:ext cx="12192000" cy="6858000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CB555B5A-6A6C-3E4C-ADAE-778B7D2D0359}"/>
              </a:ext>
            </a:extLst>
          </p:cNvPr>
          <p:cNvSpPr/>
          <p:nvPr userDrawn="1"/>
        </p:nvSpPr>
        <p:spPr>
          <a:xfrm>
            <a:off x="2090531" y="2902421"/>
            <a:ext cx="8636822" cy="12179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x-none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C9C108D-DF17-D94D-B478-B1D39585A5A5}"/>
              </a:ext>
            </a:extLst>
          </p:cNvPr>
          <p:cNvSpPr/>
          <p:nvPr userDrawn="1"/>
        </p:nvSpPr>
        <p:spPr>
          <a:xfrm>
            <a:off x="5098472" y="1831503"/>
            <a:ext cx="5884533" cy="107091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x-none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483E9F71-40EC-904A-998B-27EBBD81B7D8}"/>
              </a:ext>
            </a:extLst>
          </p:cNvPr>
          <p:cNvCxnSpPr>
            <a:cxnSpLocks/>
          </p:cNvCxnSpPr>
          <p:nvPr userDrawn="1"/>
        </p:nvCxnSpPr>
        <p:spPr>
          <a:xfrm>
            <a:off x="7156173" y="1639956"/>
            <a:ext cx="4005469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>
            <a:extLst>
              <a:ext uri="{FF2B5EF4-FFF2-40B4-BE49-F238E27FC236}">
                <a16:creationId xmlns:a16="http://schemas.microsoft.com/office/drawing/2014/main" id="{D1DA4F9E-AC5E-4E44-B0D3-AD506CC1F2FB}"/>
              </a:ext>
            </a:extLst>
          </p:cNvPr>
          <p:cNvSpPr/>
          <p:nvPr userDrawn="1"/>
        </p:nvSpPr>
        <p:spPr>
          <a:xfrm rot="16200000">
            <a:off x="10880058" y="2083803"/>
            <a:ext cx="205896" cy="20589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x-none"/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F4CCDBE2-FBDE-6C46-8010-3BEB4D38025B}"/>
              </a:ext>
            </a:extLst>
          </p:cNvPr>
          <p:cNvCxnSpPr>
            <a:cxnSpLocks/>
          </p:cNvCxnSpPr>
          <p:nvPr userDrawn="1"/>
        </p:nvCxnSpPr>
        <p:spPr>
          <a:xfrm>
            <a:off x="2090531" y="4989650"/>
            <a:ext cx="5065642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1A4514E-A493-F241-AC14-15585885E09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565199" y="3025258"/>
            <a:ext cx="7816850" cy="1067468"/>
          </a:xfrm>
        </p:spPr>
        <p:txBody>
          <a:bodyPr>
            <a:normAutofit/>
          </a:bodyPr>
          <a:lstStyle>
            <a:lvl1pPr marL="0" indent="0">
              <a:buNone/>
              <a:defRPr sz="6000">
                <a:solidFill>
                  <a:schemeClr val="bg1"/>
                </a:solidFill>
                <a:latin typeface="Calibri" panose="020F0502020204030204" pitchFamily="34" charset="0"/>
                <a:cs typeface="+mn-cs"/>
              </a:defRPr>
            </a:lvl1pPr>
          </a:lstStyle>
          <a:p>
            <a:pPr lvl="0"/>
            <a:r>
              <a:rPr lang="he-IL" dirty="0"/>
              <a:t>שיעור חשבון לכיתה א</a:t>
            </a:r>
            <a:endParaRPr lang="x-none" dirty="0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3722B399-0C27-314C-A9E5-A4C6E23B0F40}"/>
              </a:ext>
            </a:extLst>
          </p:cNvPr>
          <p:cNvGrpSpPr/>
          <p:nvPr userDrawn="1"/>
        </p:nvGrpSpPr>
        <p:grpSpPr>
          <a:xfrm>
            <a:off x="-110840" y="110839"/>
            <a:ext cx="1530097" cy="1525930"/>
            <a:chOff x="8374611" y="4283110"/>
            <a:chExt cx="2300578" cy="2294314"/>
          </a:xfrm>
        </p:grpSpPr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357199CA-CF9F-2040-A14F-9134F717DA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62938"/>
            <a:stretch/>
          </p:blipFill>
          <p:spPr>
            <a:xfrm>
              <a:off x="8873684" y="4283110"/>
              <a:ext cx="1227785" cy="1519621"/>
            </a:xfrm>
            <a:prstGeom prst="rect">
              <a:avLst/>
            </a:prstGeom>
          </p:spPr>
        </p:pic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65A931FB-F43D-E449-8EC5-C53927BF0CA6}"/>
                </a:ext>
              </a:extLst>
            </p:cNvPr>
            <p:cNvSpPr/>
            <p:nvPr/>
          </p:nvSpPr>
          <p:spPr>
            <a:xfrm>
              <a:off x="8374611" y="5883287"/>
              <a:ext cx="2300578" cy="69413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x-none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מדינת ישראל</a:t>
              </a:r>
            </a:p>
            <a:p>
              <a:pPr algn="ctr"/>
              <a:r>
                <a:rPr lang="x-none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משרד החינוך</a:t>
              </a:r>
            </a:p>
          </p:txBody>
        </p:sp>
      </p:grpSp>
      <p:pic>
        <p:nvPicPr>
          <p:cNvPr id="33" name="Picture 32">
            <a:extLst>
              <a:ext uri="{FF2B5EF4-FFF2-40B4-BE49-F238E27FC236}">
                <a16:creationId xmlns:a16="http://schemas.microsoft.com/office/drawing/2014/main" id="{9A49B985-D8AE-614D-A6BB-C36081062387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3332187" y="886221"/>
            <a:ext cx="9150178" cy="2791691"/>
          </a:xfrm>
          <a:prstGeom prst="rect">
            <a:avLst/>
          </a:prstGeom>
        </p:spPr>
      </p:pic>
      <p:sp>
        <p:nvSpPr>
          <p:cNvPr id="34" name="Text Placeholder 3">
            <a:extLst>
              <a:ext uri="{FF2B5EF4-FFF2-40B4-BE49-F238E27FC236}">
                <a16:creationId xmlns:a16="http://schemas.microsoft.com/office/drawing/2014/main" id="{881B4E06-64FF-B845-9777-320E6F126B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30833" y="4419771"/>
            <a:ext cx="6411268" cy="649357"/>
          </a:xfrm>
        </p:spPr>
        <p:txBody>
          <a:bodyPr>
            <a:normAutofit/>
          </a:bodyPr>
          <a:lstStyle>
            <a:lvl1pPr marL="0" indent="0" algn="l" rtl="1">
              <a:buNone/>
              <a:defRPr lang="x-none" sz="3200" b="0" i="0" kern="1200" dirty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</a:lstStyle>
          <a:p>
            <a:pPr marL="0" lvl="0" indent="0" algn="l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he-IL" dirty="0"/>
              <a:t>נושא השיעור: הרחבת שברים</a:t>
            </a:r>
            <a:endParaRPr lang="x-none" dirty="0"/>
          </a:p>
        </p:txBody>
      </p:sp>
      <p:sp>
        <p:nvSpPr>
          <p:cNvPr id="35" name="Text Placeholder 4">
            <a:extLst>
              <a:ext uri="{FF2B5EF4-FFF2-40B4-BE49-F238E27FC236}">
                <a16:creationId xmlns:a16="http://schemas.microsoft.com/office/drawing/2014/main" id="{BA5F5BE6-034E-F841-A2F4-1C5B1EEE6E1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16891" y="6148563"/>
            <a:ext cx="5099050" cy="560533"/>
          </a:xfrm>
        </p:spPr>
        <p:txBody>
          <a:bodyPr/>
          <a:lstStyle>
            <a:lvl1pPr marL="0" indent="0" algn="l">
              <a:buNone/>
              <a:defRPr>
                <a:solidFill>
                  <a:schemeClr val="bg1"/>
                </a:solidFill>
                <a:latin typeface="Calibri" panose="020F0502020204030204" pitchFamily="34" charset="0"/>
                <a:cs typeface="+mn-cs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he-IL" dirty="0"/>
              <a:t>עם המורה: דנית כהן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67902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Heb_M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oogle Shape;82;p32">
            <a:extLst>
              <a:ext uri="{FF2B5EF4-FFF2-40B4-BE49-F238E27FC236}">
                <a16:creationId xmlns:a16="http://schemas.microsoft.com/office/drawing/2014/main" id="{676A1061-0346-794F-A5BD-1316F9F9EB1E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2" name="Google Shape;83;p32">
            <a:extLst>
              <a:ext uri="{FF2B5EF4-FFF2-40B4-BE49-F238E27FC236}">
                <a16:creationId xmlns:a16="http://schemas.microsoft.com/office/drawing/2014/main" id="{15F02BAF-B1C5-7447-9B0F-EF3ADBC334E7}"/>
              </a:ext>
            </a:extLst>
          </p:cNvPr>
          <p:cNvCxnSpPr/>
          <p:nvPr userDrawn="1"/>
        </p:nvCxnSpPr>
        <p:spPr>
          <a:xfrm>
            <a:off x="7156173" y="1639956"/>
            <a:ext cx="4005469" cy="0"/>
          </a:xfrm>
          <a:prstGeom prst="straightConnector1">
            <a:avLst/>
          </a:prstGeom>
          <a:noFill/>
          <a:ln w="38100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3" name="Google Shape;84;p32">
            <a:extLst>
              <a:ext uri="{FF2B5EF4-FFF2-40B4-BE49-F238E27FC236}">
                <a16:creationId xmlns:a16="http://schemas.microsoft.com/office/drawing/2014/main" id="{C78513A7-DD14-624A-8407-89752C8966D8}"/>
              </a:ext>
            </a:extLst>
          </p:cNvPr>
          <p:cNvSpPr/>
          <p:nvPr userDrawn="1"/>
        </p:nvSpPr>
        <p:spPr>
          <a:xfrm rot="-5400000">
            <a:off x="7721222" y="1537008"/>
            <a:ext cx="205896" cy="20589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4" name="Google Shape;85;p32">
            <a:extLst>
              <a:ext uri="{FF2B5EF4-FFF2-40B4-BE49-F238E27FC236}">
                <a16:creationId xmlns:a16="http://schemas.microsoft.com/office/drawing/2014/main" id="{8995A7A3-0D50-F844-8139-6BD32F58FC6B}"/>
              </a:ext>
            </a:extLst>
          </p:cNvPr>
          <p:cNvCxnSpPr/>
          <p:nvPr userDrawn="1"/>
        </p:nvCxnSpPr>
        <p:spPr>
          <a:xfrm>
            <a:off x="4093266" y="4984979"/>
            <a:ext cx="4005469" cy="0"/>
          </a:xfrm>
          <a:prstGeom prst="straightConnector1">
            <a:avLst/>
          </a:prstGeom>
          <a:noFill/>
          <a:ln w="38100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6" name="Google Shape;86;p32">
            <a:extLst>
              <a:ext uri="{FF2B5EF4-FFF2-40B4-BE49-F238E27FC236}">
                <a16:creationId xmlns:a16="http://schemas.microsoft.com/office/drawing/2014/main" id="{BACFB628-0205-2A44-8EFC-60AB41A0128D}"/>
              </a:ext>
            </a:extLst>
          </p:cNvPr>
          <p:cNvCxnSpPr/>
          <p:nvPr userDrawn="1"/>
        </p:nvCxnSpPr>
        <p:spPr>
          <a:xfrm>
            <a:off x="4093266" y="2035982"/>
            <a:ext cx="4005469" cy="0"/>
          </a:xfrm>
          <a:prstGeom prst="straightConnector1">
            <a:avLst/>
          </a:prstGeom>
          <a:noFill/>
          <a:ln w="38100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</p:cxnSp>
      <p:grpSp>
        <p:nvGrpSpPr>
          <p:cNvPr id="27" name="Google Shape;87;p32">
            <a:extLst>
              <a:ext uri="{FF2B5EF4-FFF2-40B4-BE49-F238E27FC236}">
                <a16:creationId xmlns:a16="http://schemas.microsoft.com/office/drawing/2014/main" id="{1AB5F4F1-6C47-3247-BB5F-0153F4007BA2}"/>
              </a:ext>
            </a:extLst>
          </p:cNvPr>
          <p:cNvGrpSpPr/>
          <p:nvPr userDrawn="1"/>
        </p:nvGrpSpPr>
        <p:grpSpPr>
          <a:xfrm>
            <a:off x="-110840" y="110839"/>
            <a:ext cx="1530097" cy="1525930"/>
            <a:chOff x="8374611" y="4283110"/>
            <a:chExt cx="2300578" cy="2294314"/>
          </a:xfrm>
        </p:grpSpPr>
        <p:pic>
          <p:nvPicPr>
            <p:cNvPr id="28" name="Google Shape;88;p32">
              <a:extLst>
                <a:ext uri="{FF2B5EF4-FFF2-40B4-BE49-F238E27FC236}">
                  <a16:creationId xmlns:a16="http://schemas.microsoft.com/office/drawing/2014/main" id="{3502EFE4-C699-B04A-A420-45BE3D540715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 l="62938"/>
            <a:stretch/>
          </p:blipFill>
          <p:spPr>
            <a:xfrm>
              <a:off x="8873684" y="4283110"/>
              <a:ext cx="1227785" cy="151962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" name="Google Shape;89;p32">
              <a:extLst>
                <a:ext uri="{FF2B5EF4-FFF2-40B4-BE49-F238E27FC236}">
                  <a16:creationId xmlns:a16="http://schemas.microsoft.com/office/drawing/2014/main" id="{B3787ADD-1DE5-AC45-A91E-C452748C15DC}"/>
                </a:ext>
              </a:extLst>
            </p:cNvPr>
            <p:cNvSpPr/>
            <p:nvPr/>
          </p:nvSpPr>
          <p:spPr>
            <a:xfrm>
              <a:off x="8374611" y="5883287"/>
              <a:ext cx="2300578" cy="69413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x-none" sz="12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מדינת ישראל</a:t>
              </a:r>
              <a:endParaRPr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x-none" sz="12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משרד החינוך</a:t>
              </a:r>
              <a:endParaRPr/>
            </a:p>
          </p:txBody>
        </p:sp>
      </p:grpSp>
      <p:sp>
        <p:nvSpPr>
          <p:cNvPr id="31" name="Google Shape;90;p32">
            <a:extLst>
              <a:ext uri="{FF2B5EF4-FFF2-40B4-BE49-F238E27FC236}">
                <a16:creationId xmlns:a16="http://schemas.microsoft.com/office/drawing/2014/main" id="{2101DF4A-8E73-2F45-9203-3C123FBE4668}"/>
              </a:ext>
            </a:extLst>
          </p:cNvPr>
          <p:cNvSpPr txBox="1"/>
          <p:nvPr userDrawn="1"/>
        </p:nvSpPr>
        <p:spPr>
          <a:xfrm>
            <a:off x="2210656" y="2447258"/>
            <a:ext cx="7770689" cy="196348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251975" tIns="251975" rIns="251975" bIns="251975" anchor="ctr" anchorCtr="0">
            <a:spAutoFit/>
          </a:bodyPr>
          <a:lstStyle/>
          <a:p>
            <a:pPr marL="0" marR="0" lvl="0" indent="0" algn="ctr" rtl="1">
              <a:lnSpc>
                <a:spcPct val="909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6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תודה שצפיתם בשידור</a:t>
            </a:r>
            <a:endParaRPr dirty="0"/>
          </a:p>
          <a:p>
            <a:pPr marL="0" marR="0" lvl="0" indent="0" algn="ctr" rtl="1">
              <a:lnSpc>
                <a:spcPct val="18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3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הופק עבור משרד החינוך ע״י מטח</a:t>
            </a:r>
            <a:endParaRPr sz="32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" name="Google Shape;91;p32">
            <a:extLst>
              <a:ext uri="{FF2B5EF4-FFF2-40B4-BE49-F238E27FC236}">
                <a16:creationId xmlns:a16="http://schemas.microsoft.com/office/drawing/2014/main" id="{4854AE5E-D75D-DA4B-A53E-51F0E7A722D8}"/>
              </a:ext>
            </a:extLst>
          </p:cNvPr>
          <p:cNvSpPr/>
          <p:nvPr userDrawn="1"/>
        </p:nvSpPr>
        <p:spPr>
          <a:xfrm>
            <a:off x="6692900" y="4828833"/>
            <a:ext cx="342900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" name="Google Shape;92;p32">
            <a:extLst>
              <a:ext uri="{FF2B5EF4-FFF2-40B4-BE49-F238E27FC236}">
                <a16:creationId xmlns:a16="http://schemas.microsoft.com/office/drawing/2014/main" id="{3D0B937F-7F25-BC44-8ABB-084CB93C92FF}"/>
              </a:ext>
            </a:extLst>
          </p:cNvPr>
          <p:cNvSpPr/>
          <p:nvPr userDrawn="1"/>
        </p:nvSpPr>
        <p:spPr>
          <a:xfrm>
            <a:off x="2431342" y="2371058"/>
            <a:ext cx="152400" cy="152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" name="Google Shape;93;p32">
            <a:extLst>
              <a:ext uri="{FF2B5EF4-FFF2-40B4-BE49-F238E27FC236}">
                <a16:creationId xmlns:a16="http://schemas.microsoft.com/office/drawing/2014/main" id="{18D299EC-12D2-F145-9063-A9DC15E2C8EF}"/>
              </a:ext>
            </a:extLst>
          </p:cNvPr>
          <p:cNvSpPr/>
          <p:nvPr userDrawn="1"/>
        </p:nvSpPr>
        <p:spPr>
          <a:xfrm>
            <a:off x="9905144" y="4005877"/>
            <a:ext cx="152400" cy="152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C1D4647-055E-4A4F-B3A0-ED4A23842C0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381750"/>
            <a:ext cx="12192000" cy="317500"/>
          </a:xfrm>
        </p:spPr>
        <p:txBody>
          <a:bodyPr>
            <a:normAutofit/>
          </a:bodyPr>
          <a:lstStyle>
            <a:lvl1pPr marL="0" indent="0" algn="ctr">
              <a:buNone/>
              <a:defRPr sz="16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he-IL" dirty="0"/>
              <a:t>איורים </a:t>
            </a:r>
            <a:r>
              <a:rPr lang="en-US" dirty="0"/>
              <a:t>Shutterstock</a:t>
            </a:r>
            <a:endParaRPr lang="en-IL" dirty="0"/>
          </a:p>
        </p:txBody>
      </p:sp>
    </p:spTree>
    <p:extLst>
      <p:ext uri="{BB962C8B-B14F-4D97-AF65-F5344CB8AC3E}">
        <p14:creationId xmlns:p14="http://schemas.microsoft.com/office/powerpoint/2010/main" val="11858494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>
            <a:extLst>
              <a:ext uri="{FF2B5EF4-FFF2-40B4-BE49-F238E27FC236}">
                <a16:creationId xmlns:a16="http://schemas.microsoft.com/office/drawing/2014/main" id="{890BB875-C561-4CAD-9960-BA941F151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D59DB9B6-7245-4807-8D09-587857FB91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DC69ADDD-778C-4DD0-A945-DA99D55CFD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FE4CEE-283E-4726-B33B-6014D96E6EAF}" type="datetimeFigureOut">
              <a:rPr lang="he-IL" smtClean="0"/>
              <a:t>ה'/אב/תש"ף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43912AA3-7FD9-49A8-92E5-CF0938F9CB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86E8775E-946C-4C6D-8920-8FC26B4994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33CA59-2395-435B-BC16-851583FADB9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086791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5" Type="http://schemas.microsoft.com/office/2007/relationships/hdphoto" Target="../media/hdphoto2.wdp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9" Type="http://schemas.openxmlformats.org/officeDocument/2006/relationships/comments" Target="../comments/commen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27.png"/><Relationship Id="rId7" Type="http://schemas.openxmlformats.org/officeDocument/2006/relationships/image" Target="../media/image30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microsoft.com/office/2007/relationships/hdphoto" Target="../media/hdphoto3.wdp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comments" Target="../comments/comment2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microsoft.com/office/2007/relationships/hdphoto" Target="../media/hdphoto5.wdp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36.png"/><Relationship Id="rId7" Type="http://schemas.openxmlformats.org/officeDocument/2006/relationships/image" Target="../media/image3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Relationship Id="rId6" Type="http://schemas.microsoft.com/office/2007/relationships/hdphoto" Target="../media/hdphoto6.wdp"/><Relationship Id="rId5" Type="http://schemas.openxmlformats.org/officeDocument/2006/relationships/image" Target="../media/image38.png"/><Relationship Id="rId4" Type="http://schemas.openxmlformats.org/officeDocument/2006/relationships/image" Target="../media/image37.png"/><Relationship Id="rId9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9.png"/><Relationship Id="rId5" Type="http://schemas.microsoft.com/office/2007/relationships/hdphoto" Target="../media/hdphoto8.wdp"/><Relationship Id="rId4" Type="http://schemas.openxmlformats.org/officeDocument/2006/relationships/image" Target="../media/image4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.xml"/><Relationship Id="rId5" Type="http://schemas.microsoft.com/office/2007/relationships/hdphoto" Target="../media/hdphoto9.wdp"/><Relationship Id="rId4" Type="http://schemas.openxmlformats.org/officeDocument/2006/relationships/image" Target="../media/image52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A8353E3-2652-3F44-939F-0BCFCA29D2D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/>
          </a:bodyPr>
          <a:lstStyle/>
          <a:p>
            <a:r>
              <a:rPr lang="he-IL" dirty="0"/>
              <a:t>ספריית פיג'מה קוראת לכם</a:t>
            </a:r>
            <a:endParaRPr lang="x-none" dirty="0"/>
          </a:p>
          <a:p>
            <a:endParaRPr lang="x-none" dirty="0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E2ECD639-8970-3D4B-AC28-B74B56B9409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365572" y="4406968"/>
            <a:ext cx="7507608" cy="649357"/>
          </a:xfrm>
        </p:spPr>
        <p:txBody>
          <a:bodyPr>
            <a:noAutofit/>
          </a:bodyPr>
          <a:lstStyle/>
          <a:p>
            <a:r>
              <a:rPr lang="he-IL" dirty="0"/>
              <a:t>שם הספר: רחוב בלי שם</a:t>
            </a:r>
            <a:endParaRPr lang="x-none" dirty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89CD8C81-BF15-0C4B-9EA8-156519D976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1925" y="5075786"/>
            <a:ext cx="6721281" cy="1128686"/>
          </a:xfrm>
        </p:spPr>
        <p:txBody>
          <a:bodyPr>
            <a:normAutofit/>
          </a:bodyPr>
          <a:lstStyle/>
          <a:p>
            <a:pPr algn="r"/>
            <a:r>
              <a:rPr lang="he-IL" sz="3200" dirty="0"/>
              <a:t>עם: מיכל </a:t>
            </a:r>
            <a:r>
              <a:rPr lang="he-IL" sz="3200" dirty="0" err="1"/>
              <a:t>גפנר</a:t>
            </a:r>
            <a:r>
              <a:rPr lang="he-IL" sz="3200" dirty="0"/>
              <a:t> בליווי: טל </a:t>
            </a:r>
            <a:r>
              <a:rPr lang="he-IL" sz="3200" dirty="0" err="1"/>
              <a:t>בלכרוביץ</a:t>
            </a:r>
            <a:endParaRPr lang="he-IL" sz="3200" dirty="0"/>
          </a:p>
          <a:p>
            <a:pPr algn="r"/>
            <a:r>
              <a:rPr lang="he-IL" sz="1900" dirty="0"/>
              <a:t>כתבה</a:t>
            </a:r>
            <a:r>
              <a:rPr lang="he-IL" sz="1900" dirty="0" smtClean="0"/>
              <a:t>: שלומית </a:t>
            </a:r>
            <a:r>
              <a:rPr lang="he-IL" sz="1900" dirty="0"/>
              <a:t>כהן-אסיף, איירה: ענת פרי-טל, הוצאת ספרית הפועלים</a:t>
            </a:r>
          </a:p>
          <a:p>
            <a:pPr algn="r"/>
            <a:endParaRPr lang="x-none" dirty="0"/>
          </a:p>
        </p:txBody>
      </p:sp>
      <p:pic>
        <p:nvPicPr>
          <p:cNvPr id="148" name="Picture 147">
            <a:extLst>
              <a:ext uri="{FF2B5EF4-FFF2-40B4-BE49-F238E27FC236}">
                <a16:creationId xmlns:a16="http://schemas.microsoft.com/office/drawing/2014/main" id="{F813B7AB-6F21-3441-8779-6DAF0C6E35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8894709">
            <a:off x="3733675" y="632278"/>
            <a:ext cx="658648" cy="2212383"/>
          </a:xfrm>
          <a:prstGeom prst="rect">
            <a:avLst/>
          </a:prstGeom>
        </p:spPr>
      </p:pic>
      <p:sp>
        <p:nvSpPr>
          <p:cNvPr id="21" name="Text Placeholder 17">
            <a:extLst>
              <a:ext uri="{FF2B5EF4-FFF2-40B4-BE49-F238E27FC236}">
                <a16:creationId xmlns:a16="http://schemas.microsoft.com/office/drawing/2014/main" id="{B8A069CF-BE4E-A148-A8C2-3BDA709CDF49}"/>
              </a:ext>
            </a:extLst>
          </p:cNvPr>
          <p:cNvSpPr txBox="1">
            <a:spLocks/>
          </p:cNvSpPr>
          <p:nvPr/>
        </p:nvSpPr>
        <p:spPr>
          <a:xfrm>
            <a:off x="776933" y="5094699"/>
            <a:ext cx="6411267" cy="6493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x-none" sz="3200" b="0" i="0" kern="1200" dirty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Open Sans Hebrew" pitchFamily="2" charset="-79"/>
                <a:ea typeface="+mn-ea"/>
                <a:cs typeface="Open Sans Hebrew" pitchFamily="2" charset="-79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Open Sans Hebrew" pitchFamily="2" charset="-79"/>
                <a:ea typeface="+mn-ea"/>
                <a:cs typeface="Open Sans Hebrew" pitchFamily="2" charset="-79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Open Sans Hebrew" pitchFamily="2" charset="-79"/>
                <a:ea typeface="+mn-ea"/>
                <a:cs typeface="Open Sans Hebrew" pitchFamily="2" charset="-79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Open Sans Hebrew" pitchFamily="2" charset="-79"/>
                <a:ea typeface="+mn-ea"/>
                <a:cs typeface="Open Sans Hebrew" pitchFamily="2" charset="-79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lang="he-IL" dirty="0"/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E0B414E6-AAC4-49C6-A699-C1550524F9AC}"/>
              </a:ext>
            </a:extLst>
          </p:cNvPr>
          <p:cNvSpPr txBox="1">
            <a:spLocks/>
          </p:cNvSpPr>
          <p:nvPr/>
        </p:nvSpPr>
        <p:spPr>
          <a:xfrm>
            <a:off x="1477613" y="6253891"/>
            <a:ext cx="10307216" cy="6493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0" i="0" kern="12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indent="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b="1" dirty="0"/>
              <a:t>אם יש לכם בבית את הספר "רחוב בלי שם" הביאו אותו אתכם </a:t>
            </a:r>
            <a:endParaRPr lang="x-none" b="1" dirty="0"/>
          </a:p>
        </p:txBody>
      </p:sp>
      <p:pic>
        <p:nvPicPr>
          <p:cNvPr id="2" name="תמונה 1">
            <a:extLst>
              <a:ext uri="{FF2B5EF4-FFF2-40B4-BE49-F238E27FC236}">
                <a16:creationId xmlns:a16="http://schemas.microsoft.com/office/drawing/2014/main" id="{D9897E3D-C42B-407B-8D62-6EC997740A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58545" y="4525801"/>
            <a:ext cx="1144952" cy="1137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45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>
            <a:extLst>
              <a:ext uri="{FF2B5EF4-FFF2-40B4-BE49-F238E27FC236}">
                <a16:creationId xmlns:a16="http://schemas.microsoft.com/office/drawing/2014/main" id="{AAA224F7-73E0-479A-8221-508F989525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6595" y="0"/>
            <a:ext cx="623881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55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>
            <a:extLst>
              <a:ext uri="{FF2B5EF4-FFF2-40B4-BE49-F238E27FC236}">
                <a16:creationId xmlns:a16="http://schemas.microsoft.com/office/drawing/2014/main" id="{306C9BB4-8F74-4CCF-ABCF-5CBD43C2E1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9716" y="0"/>
            <a:ext cx="9992284" cy="6858000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A3F0EBB9-4B49-44B3-862C-91C2A95858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950" y="0"/>
            <a:ext cx="400050" cy="3848986"/>
          </a:xfrm>
          <a:prstGeom prst="rect">
            <a:avLst/>
          </a:prstGeom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270BBA2F-FFEF-41A8-AB8F-6973242EBE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19750" y="4646428"/>
            <a:ext cx="476250" cy="2211572"/>
          </a:xfrm>
          <a:prstGeom prst="rect">
            <a:avLst/>
          </a:prstGeom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4D8A3828-A7EB-452A-9EF0-56F0018B18F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-515567"/>
            <a:ext cx="2372963" cy="7869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63552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>
            <a:extLst>
              <a:ext uri="{FF2B5EF4-FFF2-40B4-BE49-F238E27FC236}">
                <a16:creationId xmlns:a16="http://schemas.microsoft.com/office/drawing/2014/main" id="{2CDD1F40-F674-4DBB-87C7-D29A23C00E8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717" t="17365" r="2014" b="-20247"/>
          <a:stretch/>
        </p:blipFill>
        <p:spPr>
          <a:xfrm>
            <a:off x="0" y="0"/>
            <a:ext cx="11939081" cy="8268227"/>
          </a:xfrm>
          <a:prstGeom prst="rect">
            <a:avLst/>
          </a:prstGeom>
        </p:spPr>
      </p:pic>
      <p:pic>
        <p:nvPicPr>
          <p:cNvPr id="6" name="תמונה 1">
            <a:extLst>
              <a:ext uri="{FF2B5EF4-FFF2-40B4-BE49-F238E27FC236}">
                <a16:creationId xmlns:a16="http://schemas.microsoft.com/office/drawing/2014/main" id="{B134836E-F3FB-44BC-A120-2DD517C46FE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6855" t="17365" r="50468" b="-20247"/>
          <a:stretch/>
        </p:blipFill>
        <p:spPr>
          <a:xfrm>
            <a:off x="4332514" y="87085"/>
            <a:ext cx="413657" cy="8268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24275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>
            <a:extLst>
              <a:ext uri="{FF2B5EF4-FFF2-40B4-BE49-F238E27FC236}">
                <a16:creationId xmlns:a16="http://schemas.microsoft.com/office/drawing/2014/main" id="{55ACB8B3-F1F4-4208-9814-D3D3A83372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6599" y="0"/>
            <a:ext cx="6697107" cy="6857999"/>
          </a:xfrm>
          <a:prstGeom prst="rect">
            <a:avLst/>
          </a:prstGeom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5A650B22-2E08-4594-AAA4-A05B94F0DC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2967" y="350099"/>
            <a:ext cx="1562986" cy="4434552"/>
          </a:xfrm>
          <a:prstGeom prst="rect">
            <a:avLst/>
          </a:prstGeom>
        </p:spPr>
      </p:pic>
      <p:pic>
        <p:nvPicPr>
          <p:cNvPr id="6" name="תמונה 3">
            <a:extLst>
              <a:ext uri="{FF2B5EF4-FFF2-40B4-BE49-F238E27FC236}">
                <a16:creationId xmlns:a16="http://schemas.microsoft.com/office/drawing/2014/main" id="{4900FF1E-3813-446B-83E5-358F586992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53706" y="1"/>
            <a:ext cx="3938294" cy="5769428"/>
          </a:xfrm>
          <a:prstGeom prst="rect">
            <a:avLst/>
          </a:prstGeom>
        </p:spPr>
      </p:pic>
      <p:pic>
        <p:nvPicPr>
          <p:cNvPr id="8" name="תמונה 3">
            <a:extLst>
              <a:ext uri="{FF2B5EF4-FFF2-40B4-BE49-F238E27FC236}">
                <a16:creationId xmlns:a16="http://schemas.microsoft.com/office/drawing/2014/main" id="{B68220E1-CDC1-43D1-AF7D-C0BEFC74F5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"/>
            <a:ext cx="1556599" cy="5769428"/>
          </a:xfrm>
          <a:prstGeom prst="rect">
            <a:avLst/>
          </a:prstGeom>
        </p:spPr>
      </p:pic>
      <p:pic>
        <p:nvPicPr>
          <p:cNvPr id="10" name="תמונה 1">
            <a:extLst>
              <a:ext uri="{FF2B5EF4-FFF2-40B4-BE49-F238E27FC236}">
                <a16:creationId xmlns:a16="http://schemas.microsoft.com/office/drawing/2014/main" id="{4E93B8B3-8409-4B38-BB0E-CED1BA056FE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1195" t="84286"/>
          <a:stretch/>
        </p:blipFill>
        <p:spPr>
          <a:xfrm>
            <a:off x="8253705" y="5780315"/>
            <a:ext cx="3938293" cy="1077685"/>
          </a:xfrm>
          <a:prstGeom prst="rect">
            <a:avLst/>
          </a:prstGeom>
        </p:spPr>
      </p:pic>
      <p:pic>
        <p:nvPicPr>
          <p:cNvPr id="12" name="תמונה 1">
            <a:extLst>
              <a:ext uri="{FF2B5EF4-FFF2-40B4-BE49-F238E27FC236}">
                <a16:creationId xmlns:a16="http://schemas.microsoft.com/office/drawing/2014/main" id="{4C305504-BD93-446F-A51B-8B4B9931AF3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1195" t="84286"/>
          <a:stretch/>
        </p:blipFill>
        <p:spPr>
          <a:xfrm flipH="1">
            <a:off x="-1" y="5780315"/>
            <a:ext cx="2013857" cy="1077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57937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תמונה 3">
            <a:extLst>
              <a:ext uri="{FF2B5EF4-FFF2-40B4-BE49-F238E27FC236}">
                <a16:creationId xmlns:a16="http://schemas.microsoft.com/office/drawing/2014/main" id="{5EC96924-6535-4BA6-9E6F-5502601B9A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7971" y="0"/>
            <a:ext cx="6050315" cy="6858000"/>
          </a:xfrm>
          <a:prstGeom prst="rect">
            <a:avLst/>
          </a:prstGeom>
        </p:spPr>
      </p:pic>
      <p:pic>
        <p:nvPicPr>
          <p:cNvPr id="2" name="תמונה 1">
            <a:extLst>
              <a:ext uri="{FF2B5EF4-FFF2-40B4-BE49-F238E27FC236}">
                <a16:creationId xmlns:a16="http://schemas.microsoft.com/office/drawing/2014/main" id="{622120D0-9A34-4D71-8076-8B15B3CF23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2344" y="0"/>
            <a:ext cx="6239656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425CC32-BAE2-4AA9-B360-0811FF082B8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t="15154"/>
          <a:stretch/>
        </p:blipFill>
        <p:spPr>
          <a:xfrm>
            <a:off x="1283183" y="349744"/>
            <a:ext cx="3288005" cy="6158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3269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>
            <a:extLst>
              <a:ext uri="{FF2B5EF4-FFF2-40B4-BE49-F238E27FC236}">
                <a16:creationId xmlns:a16="http://schemas.microsoft.com/office/drawing/2014/main" id="{AF1F12D4-288D-49B3-9FC3-696602930F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661796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2A2BCEEC-AF4E-4709-A379-5C7696EBBE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1116" y="196204"/>
            <a:ext cx="2110673" cy="2936076"/>
          </a:xfrm>
          <a:prstGeom prst="rect">
            <a:avLst/>
          </a:prstGeom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7BB46B61-45F5-4E3A-879D-04AA64BA16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4562" y="0"/>
            <a:ext cx="142875" cy="1133475"/>
          </a:xfrm>
          <a:prstGeom prst="rect">
            <a:avLst/>
          </a:prstGeom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ABFF3402-BE13-4C6E-A637-E3BBD64BA75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0274" y="5943600"/>
            <a:ext cx="145253" cy="718196"/>
          </a:xfrm>
          <a:prstGeom prst="rect">
            <a:avLst/>
          </a:prstGeom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61366DD2-66E1-4828-AA03-806A794C2FF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24561" y="2961333"/>
            <a:ext cx="171451" cy="2716453"/>
          </a:xfrm>
          <a:prstGeom prst="rect">
            <a:avLst/>
          </a:prstGeom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2093C05A-D2C1-4DDD-A88B-03CC98DA194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10274" y="5568359"/>
            <a:ext cx="171450" cy="495300"/>
          </a:xfrm>
          <a:prstGeom prst="rect">
            <a:avLst/>
          </a:prstGeom>
        </p:spPr>
      </p:pic>
      <p:pic>
        <p:nvPicPr>
          <p:cNvPr id="8" name="תמונה 7">
            <a:extLst>
              <a:ext uri="{FF2B5EF4-FFF2-40B4-BE49-F238E27FC236}">
                <a16:creationId xmlns:a16="http://schemas.microsoft.com/office/drawing/2014/main" id="{57F3E5AB-58ED-4599-B5E6-50D0EB57C97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29111" y="1314236"/>
            <a:ext cx="226727" cy="144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12227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>
            <a:extLst>
              <a:ext uri="{FF2B5EF4-FFF2-40B4-BE49-F238E27FC236}">
                <a16:creationId xmlns:a16="http://schemas.microsoft.com/office/drawing/2014/main" id="{26DF2EA2-CAE3-42D1-9F0F-DBE5EE1FD0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07"/>
            <a:ext cx="12192000" cy="6647695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52C616E1-929C-4837-98FF-D03A15D0A1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363" y="201798"/>
            <a:ext cx="2156083" cy="4178109"/>
          </a:xfrm>
          <a:prstGeom prst="rect">
            <a:avLst/>
          </a:prstGeom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3B98099A-4610-4279-93F0-B8A2E995BB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5015" y="21266"/>
            <a:ext cx="261970" cy="6656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7827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תמונה 3">
            <a:extLst>
              <a:ext uri="{FF2B5EF4-FFF2-40B4-BE49-F238E27FC236}">
                <a16:creationId xmlns:a16="http://schemas.microsoft.com/office/drawing/2014/main" id="{1AD914C6-EC64-47C4-9FCD-D81A63A7DB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3694" y="0"/>
            <a:ext cx="5768306" cy="6889145"/>
          </a:xfrm>
          <a:prstGeom prst="rect">
            <a:avLst/>
          </a:prstGeom>
        </p:spPr>
      </p:pic>
      <p:pic>
        <p:nvPicPr>
          <p:cNvPr id="2" name="תמונה 1">
            <a:extLst>
              <a:ext uri="{FF2B5EF4-FFF2-40B4-BE49-F238E27FC236}">
                <a16:creationId xmlns:a16="http://schemas.microsoft.com/office/drawing/2014/main" id="{4496712A-3B76-458F-95DC-6300967B71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2398"/>
            <a:ext cx="6423693" cy="6858000"/>
          </a:xfrm>
          <a:prstGeom prst="rect">
            <a:avLst/>
          </a:prstGeom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0724DE23-7070-4DBB-9CE9-9EA76A83D0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980715" y="3429000"/>
            <a:ext cx="2701740" cy="2419205"/>
          </a:xfrm>
          <a:prstGeom prst="rect">
            <a:avLst/>
          </a:prstGeom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F8A23349-9652-450F-9E53-2F29358260F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12771" y="852985"/>
            <a:ext cx="1883229" cy="140017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B4F592D-3ED0-4C1F-95E9-1A5E7098A18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57883" y="350898"/>
            <a:ext cx="6843730" cy="2037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0670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>
            <a:extLst>
              <a:ext uri="{FF2B5EF4-FFF2-40B4-BE49-F238E27FC236}">
                <a16:creationId xmlns:a16="http://schemas.microsoft.com/office/drawing/2014/main" id="{DC89CB7E-6D13-4A50-B192-61BB6DE390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25718"/>
            <a:ext cx="8123274" cy="5432282"/>
          </a:xfrm>
          <a:prstGeom prst="rect">
            <a:avLst/>
          </a:prstGeom>
        </p:spPr>
      </p:pic>
      <p:pic>
        <p:nvPicPr>
          <p:cNvPr id="5" name="תמונה 3">
            <a:extLst>
              <a:ext uri="{FF2B5EF4-FFF2-40B4-BE49-F238E27FC236}">
                <a16:creationId xmlns:a16="http://schemas.microsoft.com/office/drawing/2014/main" id="{EE3E2A70-2EC1-4607-92FC-9801B5D989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3274" y="0"/>
            <a:ext cx="4068726" cy="6858000"/>
          </a:xfrm>
          <a:prstGeom prst="rect">
            <a:avLst/>
          </a:prstGeom>
        </p:spPr>
      </p:pic>
      <p:pic>
        <p:nvPicPr>
          <p:cNvPr id="7" name="תמונה 3">
            <a:extLst>
              <a:ext uri="{FF2B5EF4-FFF2-40B4-BE49-F238E27FC236}">
                <a16:creationId xmlns:a16="http://schemas.microsoft.com/office/drawing/2014/main" id="{A008DCFC-155B-4528-A9CC-4FF6918E9C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3407228" y="-3407228"/>
            <a:ext cx="1556657" cy="8371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82311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תמונה 3">
            <a:extLst>
              <a:ext uri="{FF2B5EF4-FFF2-40B4-BE49-F238E27FC236}">
                <a16:creationId xmlns:a16="http://schemas.microsoft.com/office/drawing/2014/main" id="{D2576770-7A02-4CB7-950B-E929B9C146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4681368" cy="6857999"/>
          </a:xfrm>
          <a:prstGeom prst="rect">
            <a:avLst/>
          </a:prstGeom>
        </p:spPr>
      </p:pic>
      <p:pic>
        <p:nvPicPr>
          <p:cNvPr id="2" name="תמונה 1">
            <a:extLst>
              <a:ext uri="{FF2B5EF4-FFF2-40B4-BE49-F238E27FC236}">
                <a16:creationId xmlns:a16="http://schemas.microsoft.com/office/drawing/2014/main" id="{14AFB32F-E919-4FE3-8237-AAFF96B0F9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73321" y="1120452"/>
            <a:ext cx="3357376" cy="2602463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49A3D42E-934C-4A09-9DF4-9B8DF710DF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3090" y="1"/>
            <a:ext cx="7818910" cy="6858000"/>
          </a:xfrm>
          <a:prstGeom prst="rect">
            <a:avLst/>
          </a:prstGeom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4A7C206F-64AA-45CA-953E-D66318D103E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14391" y="0"/>
            <a:ext cx="2477717" cy="1704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65530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>
            <a:extLst>
              <a:ext uri="{FF2B5EF4-FFF2-40B4-BE49-F238E27FC236}">
                <a16:creationId xmlns:a16="http://schemas.microsoft.com/office/drawing/2014/main" id="{0E287537-40E6-406E-9794-C74AE852311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670" r="15473"/>
          <a:stretch/>
        </p:blipFill>
        <p:spPr>
          <a:xfrm>
            <a:off x="6290441" y="-21417"/>
            <a:ext cx="5901559" cy="6536534"/>
          </a:xfrm>
          <a:prstGeom prst="rect">
            <a:avLst/>
          </a:prstGeom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835AAF10-3055-414C-93CB-83CD058105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40852" y="-18526"/>
            <a:ext cx="1651148" cy="3444636"/>
          </a:xfrm>
          <a:prstGeom prst="rect">
            <a:avLst/>
          </a:prstGeom>
        </p:spPr>
      </p:pic>
      <p:pic>
        <p:nvPicPr>
          <p:cNvPr id="6" name="תמונה 2">
            <a:extLst>
              <a:ext uri="{FF2B5EF4-FFF2-40B4-BE49-F238E27FC236}">
                <a16:creationId xmlns:a16="http://schemas.microsoft.com/office/drawing/2014/main" id="{416E5513-0D42-4EF3-8609-0B13B8E25B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2890"/>
            <a:ext cx="6290441" cy="6858000"/>
          </a:xfrm>
          <a:prstGeom prst="rect">
            <a:avLst/>
          </a:prstGeom>
        </p:spPr>
      </p:pic>
      <p:pic>
        <p:nvPicPr>
          <p:cNvPr id="8" name="תמונה 3">
            <a:extLst>
              <a:ext uri="{FF2B5EF4-FFF2-40B4-BE49-F238E27FC236}">
                <a16:creationId xmlns:a16="http://schemas.microsoft.com/office/drawing/2014/main" id="{A443F206-5BFD-487D-8002-A2DE34CA0D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93246" y="128273"/>
            <a:ext cx="2594415" cy="2156803"/>
          </a:xfrm>
          <a:prstGeom prst="rect">
            <a:avLst/>
          </a:prstGeom>
        </p:spPr>
      </p:pic>
      <p:pic>
        <p:nvPicPr>
          <p:cNvPr id="10" name="תמונה 4">
            <a:extLst>
              <a:ext uri="{FF2B5EF4-FFF2-40B4-BE49-F238E27FC236}">
                <a16:creationId xmlns:a16="http://schemas.microsoft.com/office/drawing/2014/main" id="{C2111AE4-3ECC-4D3E-A932-3F2E7455AFA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59587" y="249505"/>
            <a:ext cx="3160885" cy="1914338"/>
          </a:xfrm>
          <a:prstGeom prst="rect">
            <a:avLst/>
          </a:prstGeom>
        </p:spPr>
      </p:pic>
      <p:pic>
        <p:nvPicPr>
          <p:cNvPr id="12" name="תמונה 3">
            <a:extLst>
              <a:ext uri="{FF2B5EF4-FFF2-40B4-BE49-F238E27FC236}">
                <a16:creationId xmlns:a16="http://schemas.microsoft.com/office/drawing/2014/main" id="{DB515708-1EE8-4BE3-8E0F-0EC099B87E9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16200000">
            <a:off x="9010456" y="3692090"/>
            <a:ext cx="461532" cy="5901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61644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>
            <a:extLst>
              <a:ext uri="{FF2B5EF4-FFF2-40B4-BE49-F238E27FC236}">
                <a16:creationId xmlns:a16="http://schemas.microsoft.com/office/drawing/2014/main" id="{7FC53529-769E-4395-B1F7-2579F696B6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12706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AA6A1221-A18D-4AA4-8F77-E7A96FB260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09" y="6165776"/>
            <a:ext cx="514350" cy="438150"/>
          </a:xfrm>
          <a:prstGeom prst="rect">
            <a:avLst/>
          </a:prstGeom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EC06C98B-94DC-4294-B7D1-9A70503985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10753" y="6310875"/>
            <a:ext cx="370368" cy="371475"/>
          </a:xfrm>
          <a:prstGeom prst="rect">
            <a:avLst/>
          </a:prstGeom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B2EE2F93-8AF1-4A13-BEDC-423BDFF9F4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48828" y="45293"/>
            <a:ext cx="126128" cy="6558633"/>
          </a:xfrm>
          <a:prstGeom prst="rect">
            <a:avLst/>
          </a:prstGeom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3D7F9153-3676-4E4E-9726-B0E944C0B86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6689" y="759341"/>
            <a:ext cx="1850176" cy="4631365"/>
          </a:xfrm>
          <a:prstGeom prst="rect">
            <a:avLst/>
          </a:prstGeom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F8DB0C6D-91F9-47BF-BBAE-A0246AB496F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6689" y="200328"/>
            <a:ext cx="2168931" cy="5749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67212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>
            <a:extLst>
              <a:ext uri="{FF2B5EF4-FFF2-40B4-BE49-F238E27FC236}">
                <a16:creationId xmlns:a16="http://schemas.microsoft.com/office/drawing/2014/main" id="{13C62D23-AEEE-4B0B-93C0-4053D6614C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6619461" cy="6858000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BC18E415-AB36-4AEA-8DB2-1BCF6BE944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9460" y="903767"/>
            <a:ext cx="3876675" cy="5954233"/>
          </a:xfrm>
          <a:prstGeom prst="rect">
            <a:avLst/>
          </a:prstGeom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BA624456-5CA9-4230-9D5F-61CFBC92DBB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5902" b="26632"/>
          <a:stretch/>
        </p:blipFill>
        <p:spPr>
          <a:xfrm>
            <a:off x="9459686" y="0"/>
            <a:ext cx="2768664" cy="6063343"/>
          </a:xfrm>
          <a:prstGeom prst="rect">
            <a:avLst/>
          </a:prstGeom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BA182274-82CD-4E8C-8F04-2804AE57B72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96135" y="5538911"/>
            <a:ext cx="1695865" cy="1321008"/>
          </a:xfrm>
          <a:prstGeom prst="rect">
            <a:avLst/>
          </a:prstGeom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1D9DBAFF-82FF-4C1C-B99D-CE3222C75BC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25390" y="0"/>
            <a:ext cx="3949969" cy="1116419"/>
          </a:xfrm>
          <a:prstGeom prst="rect">
            <a:avLst/>
          </a:prstGeom>
        </p:spPr>
      </p:pic>
      <p:pic>
        <p:nvPicPr>
          <p:cNvPr id="8" name="תמונה 3">
            <a:extLst>
              <a:ext uri="{FF2B5EF4-FFF2-40B4-BE49-F238E27FC236}">
                <a16:creationId xmlns:a16="http://schemas.microsoft.com/office/drawing/2014/main" id="{3C15528C-8128-4A7C-984A-3513CBC1577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16038" t="77105"/>
          <a:stretch/>
        </p:blipFill>
        <p:spPr>
          <a:xfrm>
            <a:off x="5940987" y="2920229"/>
            <a:ext cx="2508525" cy="1921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1367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>
            <a:extLst>
              <a:ext uri="{FF2B5EF4-FFF2-40B4-BE49-F238E27FC236}">
                <a16:creationId xmlns:a16="http://schemas.microsoft.com/office/drawing/2014/main" id="{F85E1402-EDB5-4039-8670-D69D669F9B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0857" y="0"/>
            <a:ext cx="6231143" cy="6858000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FF22F3F8-EE52-4FEA-8E93-C7E6214487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7098" y="0"/>
            <a:ext cx="3578902" cy="6858000"/>
          </a:xfrm>
          <a:prstGeom prst="rect">
            <a:avLst/>
          </a:prstGeom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4F7A3907-6389-4EB5-9156-79259FCF41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35803" y="0"/>
            <a:ext cx="279737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5033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2DF366B-E387-4A48-A261-714C68B9518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</a:pPr>
            <a:r>
              <a:rPr lang="he-IL" dirty="0"/>
              <a:t>איורים ותמונות: </a:t>
            </a:r>
            <a:r>
              <a:rPr lang="en-US" dirty="0" err="1"/>
              <a:t>shutterstock</a:t>
            </a:r>
            <a:endParaRPr lang="en-IL" dirty="0"/>
          </a:p>
        </p:txBody>
      </p:sp>
    </p:spTree>
    <p:extLst>
      <p:ext uri="{BB962C8B-B14F-4D97-AF65-F5344CB8AC3E}">
        <p14:creationId xmlns:p14="http://schemas.microsoft.com/office/powerpoint/2010/main" val="2823867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</TotalTime>
  <Words>58</Words>
  <Application>Microsoft Office PowerPoint</Application>
  <PresentationFormat>מסך רחב</PresentationFormat>
  <Paragraphs>8</Paragraphs>
  <Slides>16</Slides>
  <Notes>1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4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Times New Roman</vt:lpstr>
      <vt:lpstr>ערכת נושא Office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דוגמה למצגת שידורים לאומית</dc:title>
  <dc:creator>ASUS</dc:creator>
  <cp:lastModifiedBy>גליה מנדל נטע</cp:lastModifiedBy>
  <cp:revision>71</cp:revision>
  <dcterms:created xsi:type="dcterms:W3CDTF">2020-04-26T08:01:24Z</dcterms:created>
  <dcterms:modified xsi:type="dcterms:W3CDTF">2020-07-26T09:23:59Z</dcterms:modified>
</cp:coreProperties>
</file>