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notesMasterIdLst>
    <p:notesMasterId r:id="rId24"/>
  </p:notesMasterIdLst>
  <p:sldIdLst>
    <p:sldId id="258" r:id="rId2"/>
    <p:sldId id="256" r:id="rId3"/>
    <p:sldId id="257" r:id="rId4"/>
    <p:sldId id="277" r:id="rId5"/>
    <p:sldId id="278" r:id="rId6"/>
    <p:sldId id="279" r:id="rId7"/>
    <p:sldId id="280" r:id="rId8"/>
    <p:sldId id="281" r:id="rId9"/>
    <p:sldId id="282" r:id="rId10"/>
    <p:sldId id="293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4" r:id="rId21"/>
    <p:sldId id="292" r:id="rId22"/>
    <p:sldId id="295" r:id="rId2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ftach Gepner" initials="YG" lastIdx="28" clrIdx="0">
    <p:extLst>
      <p:ext uri="{19B8F6BF-5375-455C-9EA6-DF929625EA0E}">
        <p15:presenceInfo xmlns:p15="http://schemas.microsoft.com/office/powerpoint/2012/main" userId="Yftach Gep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5E3"/>
    <a:srgbClr val="EBEBEB"/>
    <a:srgbClr val="FFFFFF"/>
    <a:srgbClr val="F2F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728" autoAdjust="0"/>
    <p:restoredTop sz="83333" autoAdjust="0"/>
  </p:normalViewPr>
  <p:slideViewPr>
    <p:cSldViewPr snapToGrid="0" snapToObjects="1" showGuides="1">
      <p:cViewPr varScale="1">
        <p:scale>
          <a:sx n="70" d="100"/>
          <a:sy n="70" d="100"/>
        </p:scale>
        <p:origin x="1171" y="48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9" d="100"/>
          <a:sy n="99" d="100"/>
        </p:scale>
        <p:origin x="3064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0428-3D81-B14A-B943-4C2208D448E3}" type="datetimeFigureOut">
              <a:rPr lang="x-none" smtClean="0"/>
              <a:t>19/07/2020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965BA-DA3B-EB42-8F73-FDBE27A0A65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756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כתבו את המלל בהתאם ואת הציוד הדרוש.</a:t>
            </a: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27800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475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3796BD-313B-0044-809D-6D612DE593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4692FF9-9816-1A41-9F19-64AC89C4FE77}"/>
              </a:ext>
            </a:extLst>
          </p:cNvPr>
          <p:cNvSpPr/>
          <p:nvPr userDrawn="1"/>
        </p:nvSpPr>
        <p:spPr>
          <a:xfrm>
            <a:off x="3337577" y="646574"/>
            <a:ext cx="5473303" cy="54733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C76A5A-A9C6-4148-9667-BA78FBEC1DC5}"/>
              </a:ext>
            </a:extLst>
          </p:cNvPr>
          <p:cNvSpPr/>
          <p:nvPr userDrawn="1"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656235-C025-B341-B125-6E522FFD605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740DB9B-9ABC-1E4F-9E76-DE21BB1349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AC0021A-4563-F644-839C-3313EE112D9E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984F002-0837-5347-8BEB-C54BD7228FB1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E2A2-BC31-804E-BB02-2D2086ECA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9674" y="1524214"/>
            <a:ext cx="4552652" cy="2202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</a:t>
            </a:r>
          </a:p>
          <a:p>
            <a:pPr lvl="0"/>
            <a:r>
              <a:rPr lang="he-IL" dirty="0"/>
              <a:t>יתחיל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22617BD7-5381-4D41-92AE-B0043113B420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7FD482-59E1-C04B-9AF0-F8141BE66FDD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E9A766D-D5BD-3E4B-AE40-5EF4614445A8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5014CE-6431-0D4C-BAFF-39612F414400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BD310FA-D564-9240-BAF3-B9933A5C61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בשעה 09:00</a:t>
            </a:r>
            <a:endParaRPr lang="x-none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964832-BAF5-B84F-9EE8-B31B27A731C8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C0CB761-1CB6-FC4E-AEC0-ADBE45586F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799BDF5-881F-3045-A642-F8E001DE02C9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21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x-none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x-none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891" y="6148563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23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A307165-DA22-2E48-AE86-B78F4110A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613B3B1-726C-944F-8CAD-1F3AF7A7034B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760923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20F5DAFE-647E-5C47-B77A-42DA94152FF1}"/>
              </a:ext>
            </a:extLst>
          </p:cNvPr>
          <p:cNvSpPr/>
          <p:nvPr userDrawn="1"/>
        </p:nvSpPr>
        <p:spPr>
          <a:xfrm rot="16200000">
            <a:off x="7721222" y="1657975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F22374B-CE66-F844-8273-BE66100E5DC3}"/>
              </a:ext>
            </a:extLst>
          </p:cNvPr>
          <p:cNvCxnSpPr>
            <a:cxnSpLocks/>
          </p:cNvCxnSpPr>
          <p:nvPr userDrawn="1"/>
        </p:nvCxnSpPr>
        <p:spPr>
          <a:xfrm>
            <a:off x="4093266" y="4984979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38A16B6-C317-B44B-A5BB-C2442F733613}"/>
              </a:ext>
            </a:extLst>
          </p:cNvPr>
          <p:cNvCxnSpPr>
            <a:cxnSpLocks/>
          </p:cNvCxnSpPr>
          <p:nvPr userDrawn="1"/>
        </p:nvCxnSpPr>
        <p:spPr>
          <a:xfrm>
            <a:off x="4093266" y="2156949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CF59D4F-A27F-1C45-8148-635F8893C9C9}"/>
              </a:ext>
            </a:extLst>
          </p:cNvPr>
          <p:cNvSpPr txBox="1"/>
          <p:nvPr userDrawn="1"/>
        </p:nvSpPr>
        <p:spPr>
          <a:xfrm>
            <a:off x="2210656" y="2848778"/>
            <a:ext cx="7770689" cy="1160445"/>
          </a:xfrm>
          <a:prstGeom prst="rect">
            <a:avLst/>
          </a:prstGeom>
          <a:solidFill>
            <a:schemeClr val="accent1"/>
          </a:solidFill>
        </p:spPr>
        <p:txBody>
          <a:bodyPr wrap="square" lIns="251999" tIns="251999" rIns="251999" bIns="251999" rtlCol="0" anchor="ctr">
            <a:spAutoFit/>
          </a:bodyPr>
          <a:lstStyle/>
          <a:p>
            <a:pPr marL="0" algn="ctr" defTabSz="914400" rtl="1" eaLnBrk="1" latinLnBrk="0" hangingPunct="1">
              <a:lnSpc>
                <a:spcPts val="6000"/>
              </a:lnSpc>
            </a:pPr>
            <a:endParaRPr lang="x-none" sz="2200" dirty="0">
              <a:solidFill>
                <a:schemeClr val="bg1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0459D7-20E2-3642-98A9-F8CB285E36CD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247E01A-4A09-7641-BB58-BBF9194A53AE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C4295D9-D842-7B4A-8FAF-A7CB7DC8D8DD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7574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מה נלמד ה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D2F-8484-6F41-A7DB-68F52EBF0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5046" y="376561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מה נלמד היום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BC21-AC41-C940-AECD-AA7CACFED78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טקסט עם בולט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7BF2D-5C56-2347-98A3-34A4F9603254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EDD64D-1669-CC4D-A40D-F4C1654A1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EEFE9A-A5D8-E143-B1EA-0A48F46D9FBA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9E340-F138-444F-A3A8-C621C8A24CE1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763B7A-9108-A148-9406-56F54986D02B}"/>
              </a:ext>
            </a:extLst>
          </p:cNvPr>
          <p:cNvGrpSpPr/>
          <p:nvPr userDrawn="1"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173E8D-1DC7-EA46-A2CF-77F707D4A4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1244C7-240F-A94A-B142-2E9C0513EF6E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914BA5-ACCC-6D44-863F-9400125B1812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642282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ה להביא לשיעור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dirty="0"/>
              <a:t>מה להביא לשיעור?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679"/>
            <a:ext cx="5157787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41679"/>
            <a:ext cx="5183188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1785665" y="181572"/>
            <a:ext cx="10244790" cy="506326"/>
            <a:chOff x="1748087" y="356936"/>
            <a:chExt cx="10244790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48087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2206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D0ADF1-D847-284D-AE47-771521E2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BD9B8B-E13B-EB49-B17F-97A61BE20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r">
              <a:buNone/>
              <a:defRPr sz="3600">
                <a:latin typeface="Calibri" panose="020F0502020204030204" pitchFamily="34" charset="0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19C3E0-9540-994D-9F88-1AA758EA24E6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5731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0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מצגת מלאה ב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dirty="0"/>
              <a:t>המשך תרגול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555F-AC29-CF40-A900-4B11F74D3B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עם בולט של תבנית בסיס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758F3-DA41-7043-A36A-300D6DD6B73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עם בולט של תבנית בסיס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1489765" y="181572"/>
            <a:ext cx="10435013" cy="506326"/>
            <a:chOff x="1452187" y="356936"/>
            <a:chExt cx="10435013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52187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322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פתר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פתרון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5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177243-AEBD-4286-905A-F402FFE98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62C9CE2-1A1D-4AAA-8370-62843AD56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53A1145-4FAA-450C-8D32-3A2393BFA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כ"ז/תמוז/תש"ף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1594CEF-77EA-4D03-B7A1-352F32F44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C6E9D76-761C-45A2-BFF8-6C70A49DF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26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b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82;p32">
            <a:extLst>
              <a:ext uri="{FF2B5EF4-FFF2-40B4-BE49-F238E27FC236}">
                <a16:creationId xmlns:a16="http://schemas.microsoft.com/office/drawing/2014/main" id="{676A1061-0346-794F-A5BD-1316F9F9EB1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83;p32">
            <a:extLst>
              <a:ext uri="{FF2B5EF4-FFF2-40B4-BE49-F238E27FC236}">
                <a16:creationId xmlns:a16="http://schemas.microsoft.com/office/drawing/2014/main" id="{15F02BAF-B1C5-7447-9B0F-EF3ADBC334E7}"/>
              </a:ext>
            </a:extLst>
          </p:cNvPr>
          <p:cNvCxnSpPr/>
          <p:nvPr userDrawn="1"/>
        </p:nvCxnSpPr>
        <p:spPr>
          <a:xfrm>
            <a:off x="7156173" y="1639956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84;p32">
            <a:extLst>
              <a:ext uri="{FF2B5EF4-FFF2-40B4-BE49-F238E27FC236}">
                <a16:creationId xmlns:a16="http://schemas.microsoft.com/office/drawing/2014/main" id="{C78513A7-DD14-624A-8407-89752C8966D8}"/>
              </a:ext>
            </a:extLst>
          </p:cNvPr>
          <p:cNvSpPr/>
          <p:nvPr userDrawn="1"/>
        </p:nvSpPr>
        <p:spPr>
          <a:xfrm rot="-54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" name="Google Shape;85;p32">
            <a:extLst>
              <a:ext uri="{FF2B5EF4-FFF2-40B4-BE49-F238E27FC236}">
                <a16:creationId xmlns:a16="http://schemas.microsoft.com/office/drawing/2014/main" id="{8995A7A3-0D50-F844-8139-6BD32F58FC6B}"/>
              </a:ext>
            </a:extLst>
          </p:cNvPr>
          <p:cNvCxnSpPr/>
          <p:nvPr userDrawn="1"/>
        </p:nvCxnSpPr>
        <p:spPr>
          <a:xfrm>
            <a:off x="4093266" y="4984979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" name="Google Shape;86;p32">
            <a:extLst>
              <a:ext uri="{FF2B5EF4-FFF2-40B4-BE49-F238E27FC236}">
                <a16:creationId xmlns:a16="http://schemas.microsoft.com/office/drawing/2014/main" id="{BACFB628-0205-2A44-8EFC-60AB41A0128D}"/>
              </a:ext>
            </a:extLst>
          </p:cNvPr>
          <p:cNvCxnSpPr/>
          <p:nvPr userDrawn="1"/>
        </p:nvCxnSpPr>
        <p:spPr>
          <a:xfrm>
            <a:off x="4093266" y="2035982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7" name="Google Shape;87;p32">
            <a:extLst>
              <a:ext uri="{FF2B5EF4-FFF2-40B4-BE49-F238E27FC236}">
                <a16:creationId xmlns:a16="http://schemas.microsoft.com/office/drawing/2014/main" id="{1AB5F4F1-6C47-3247-BB5F-0153F4007BA2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8" name="Google Shape;88;p32">
              <a:extLst>
                <a:ext uri="{FF2B5EF4-FFF2-40B4-BE49-F238E27FC236}">
                  <a16:creationId xmlns:a16="http://schemas.microsoft.com/office/drawing/2014/main" id="{3502EFE4-C699-B04A-A420-45BE3D54071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Google Shape;89;p32">
              <a:extLst>
                <a:ext uri="{FF2B5EF4-FFF2-40B4-BE49-F238E27FC236}">
                  <a16:creationId xmlns:a16="http://schemas.microsoft.com/office/drawing/2014/main" id="{B3787ADD-1DE5-AC45-A91E-C452748C15DC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משרד החינוך</a:t>
              </a:r>
              <a:endParaRPr/>
            </a:p>
          </p:txBody>
        </p:sp>
      </p:grpSp>
      <p:sp>
        <p:nvSpPr>
          <p:cNvPr id="31" name="Google Shape;90;p32">
            <a:extLst>
              <a:ext uri="{FF2B5EF4-FFF2-40B4-BE49-F238E27FC236}">
                <a16:creationId xmlns:a16="http://schemas.microsoft.com/office/drawing/2014/main" id="{2101DF4A-8E73-2F45-9203-3C123FBE4668}"/>
              </a:ext>
            </a:extLst>
          </p:cNvPr>
          <p:cNvSpPr txBox="1"/>
          <p:nvPr userDrawn="1"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1975" tIns="251975" rIns="251975" bIns="251975" anchor="ctr" anchorCtr="0">
            <a:spAutoFit/>
          </a:bodyPr>
          <a:lstStyle/>
          <a:p>
            <a:pPr marL="0" marR="0" lvl="0" indent="0" algn="ctr" rtl="1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6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תודה שצפיתם בשידור</a:t>
            </a:r>
            <a:endParaRPr dirty="0"/>
          </a:p>
          <a:p>
            <a:pPr marL="0" marR="0" lvl="0" indent="0" algn="ctr" rtl="1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הופק עבור משרד החינוך ע״י מטח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91;p32">
            <a:extLst>
              <a:ext uri="{FF2B5EF4-FFF2-40B4-BE49-F238E27FC236}">
                <a16:creationId xmlns:a16="http://schemas.microsoft.com/office/drawing/2014/main" id="{4854AE5E-D75D-DA4B-A53E-51F0E7A722D8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92;p32">
            <a:extLst>
              <a:ext uri="{FF2B5EF4-FFF2-40B4-BE49-F238E27FC236}">
                <a16:creationId xmlns:a16="http://schemas.microsoft.com/office/drawing/2014/main" id="{3D0B937F-7F25-BC44-8ABB-084CB93C92FF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93;p32">
            <a:extLst>
              <a:ext uri="{FF2B5EF4-FFF2-40B4-BE49-F238E27FC236}">
                <a16:creationId xmlns:a16="http://schemas.microsoft.com/office/drawing/2014/main" id="{18D299EC-12D2-F145-9063-A9DC15E2C8EF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D4647-055E-4A4F-B3A0-ED4A23842C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81750"/>
            <a:ext cx="12192000" cy="317500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/>
              <a:t>איורים </a:t>
            </a:r>
            <a:r>
              <a:rPr lang="en-US" dirty="0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76580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8C25B-25BC-3D44-BF1A-D4FCCE68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dirty="0"/>
              <a:t>כותרת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4985F-A51E-924E-9310-276896888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14006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73" r:id="rId3"/>
    <p:sldLayoutId id="2147483650" r:id="rId4"/>
    <p:sldLayoutId id="2147483653" r:id="rId5"/>
    <p:sldLayoutId id="2147483666" r:id="rId6"/>
    <p:sldLayoutId id="2147483652" r:id="rId7"/>
    <p:sldLayoutId id="2147483667" r:id="rId8"/>
    <p:sldLayoutId id="2147483669" r:id="rId9"/>
    <p:sldLayoutId id="2147483674" r:id="rId10"/>
    <p:sldLayoutId id="2147483675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83" userDrawn="1">
          <p15:clr>
            <a:srgbClr val="F26B43"/>
          </p15:clr>
        </p15:guide>
        <p15:guide id="2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microsoft.com/office/2007/relationships/hdphoto" Target="../media/hdphoto6.wdp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8.png"/><Relationship Id="rId4" Type="http://schemas.microsoft.com/office/2007/relationships/hdphoto" Target="../media/hdphoto8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9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png"/><Relationship Id="rId4" Type="http://schemas.microsoft.com/office/2007/relationships/hdphoto" Target="../media/hdphoto10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1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13.wdp"/><Relationship Id="rId5" Type="http://schemas.openxmlformats.org/officeDocument/2006/relationships/image" Target="../media/image40.png"/><Relationship Id="rId4" Type="http://schemas.microsoft.com/office/2007/relationships/hdphoto" Target="../media/hdphoto1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14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353E3-2652-3F44-939F-0BCFCA29D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he-IL" dirty="0"/>
              <a:t>ספריית פיג'מה קוראת לכם</a:t>
            </a:r>
            <a:endParaRPr lang="x-none" dirty="0"/>
          </a:p>
          <a:p>
            <a:endParaRPr lang="x-none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6905" y="4445342"/>
            <a:ext cx="7507608" cy="649357"/>
          </a:xfrm>
        </p:spPr>
        <p:txBody>
          <a:bodyPr>
            <a:noAutofit/>
          </a:bodyPr>
          <a:lstStyle/>
          <a:p>
            <a:r>
              <a:rPr lang="he-IL" dirty="0"/>
              <a:t>שם הספר: סבא סביח </a:t>
            </a:r>
            <a:endParaRPr lang="x-none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9CD8C81-BF15-0C4B-9EA8-156519D97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1925" y="5075786"/>
            <a:ext cx="6721281" cy="1128686"/>
          </a:xfrm>
        </p:spPr>
        <p:txBody>
          <a:bodyPr>
            <a:normAutofit/>
          </a:bodyPr>
          <a:lstStyle/>
          <a:p>
            <a:pPr algn="r"/>
            <a:r>
              <a:rPr lang="he-IL" sz="3200" dirty="0"/>
              <a:t>עם: מיכל </a:t>
            </a:r>
            <a:r>
              <a:rPr lang="he-IL" sz="3200" dirty="0" err="1"/>
              <a:t>גפנר</a:t>
            </a:r>
            <a:r>
              <a:rPr lang="he-IL" sz="3200" dirty="0"/>
              <a:t> בליווי: טל </a:t>
            </a:r>
            <a:r>
              <a:rPr lang="he-IL" sz="3200" dirty="0" err="1"/>
              <a:t>בלכרוביץ</a:t>
            </a:r>
            <a:endParaRPr lang="he-IL" sz="3200" dirty="0"/>
          </a:p>
          <a:p>
            <a:pPr algn="r"/>
            <a:r>
              <a:rPr lang="he-IL" sz="1900" dirty="0"/>
              <a:t>כתבה: תמי שם-טוב, איירה: שמרית </a:t>
            </a:r>
            <a:r>
              <a:rPr lang="he-IL" sz="1900" dirty="0" err="1"/>
              <a:t>אלקנתי</a:t>
            </a:r>
            <a:r>
              <a:rPr lang="he-IL" sz="1900" dirty="0"/>
              <a:t>, הוצאת כנרת</a:t>
            </a:r>
          </a:p>
          <a:p>
            <a:pPr algn="r"/>
            <a:endParaRPr lang="x-none" dirty="0"/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813B7AB-6F21-3441-8779-6DAF0C6E3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94709">
            <a:off x="3733675" y="632278"/>
            <a:ext cx="658648" cy="2212383"/>
          </a:xfrm>
          <a:prstGeom prst="rect">
            <a:avLst/>
          </a:prstGeom>
        </p:spPr>
      </p:pic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B8A069CF-BE4E-A148-A8C2-3BDA709CDF49}"/>
              </a:ext>
            </a:extLst>
          </p:cNvPr>
          <p:cNvSpPr txBox="1">
            <a:spLocks/>
          </p:cNvSpPr>
          <p:nvPr/>
        </p:nvSpPr>
        <p:spPr>
          <a:xfrm>
            <a:off x="776933" y="5094699"/>
            <a:ext cx="6411267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he-IL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0B414E6-AAC4-49C6-A699-C1550524F9AC}"/>
              </a:ext>
            </a:extLst>
          </p:cNvPr>
          <p:cNvSpPr txBox="1">
            <a:spLocks/>
          </p:cNvSpPr>
          <p:nvPr/>
        </p:nvSpPr>
        <p:spPr>
          <a:xfrm>
            <a:off x="1477613" y="6253891"/>
            <a:ext cx="10307216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אם יש לכם בבית את הספר "סבא סביח" הביאו אותו אתכם </a:t>
            </a:r>
            <a:endParaRPr lang="x-none" b="1" dirty="0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D9897E3D-C42B-407B-8D62-6EC997740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545" y="4525801"/>
            <a:ext cx="1144952" cy="113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C946FD5-EF95-4159-8910-C675C5DB56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42778092-FF5E-41B2-AFC7-87FB04520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078" y="0"/>
            <a:ext cx="48298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5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6FFE08A-E3F9-458C-A1BC-7FE6DE170E4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E0C991EF-30F4-4753-A74B-E9A52417D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456" y="-12352"/>
            <a:ext cx="9134665" cy="6870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55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69E5AF6-399D-4F47-BE0B-0277A93F7A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09DD7506-9F52-4A28-8F16-CB3B33A79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26316" y="-100777"/>
            <a:ext cx="5578328" cy="2963247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DF6FADD-D2D5-418B-AD3E-8CF362508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44" y="117760"/>
            <a:ext cx="4880344" cy="6889203"/>
          </a:xfrm>
          <a:prstGeom prst="rect">
            <a:avLst/>
          </a:prstGeom>
        </p:spPr>
      </p:pic>
      <p:pic>
        <p:nvPicPr>
          <p:cNvPr id="7" name="תמונה 2">
            <a:extLst>
              <a:ext uri="{FF2B5EF4-FFF2-40B4-BE49-F238E27FC236}">
                <a16:creationId xmlns:a16="http://schemas.microsoft.com/office/drawing/2014/main" id="{20FAF77F-9E3A-40F3-BF32-DD940E8A1C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44661"/>
          <a:stretch/>
        </p:blipFill>
        <p:spPr>
          <a:xfrm>
            <a:off x="4836420" y="2282371"/>
            <a:ext cx="7242936" cy="130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060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2316C33-027E-4E0F-A245-BEBDA3025C2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FB61E1A3-1677-43AD-918D-0B1BE496D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955" y="0"/>
            <a:ext cx="5801424" cy="708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42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17B068-72DA-46DD-B340-DF5FFF27134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2AA473F-1833-47C8-8465-70CE64FD6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293" y="0"/>
            <a:ext cx="9565598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0182740-53D1-4DDA-990D-F86F43286B99}"/>
              </a:ext>
            </a:extLst>
          </p:cNvPr>
          <p:cNvSpPr/>
          <p:nvPr/>
        </p:nvSpPr>
        <p:spPr>
          <a:xfrm>
            <a:off x="3001617" y="208722"/>
            <a:ext cx="2789583" cy="22959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3170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B907139-DC38-4E5A-B574-EE1AB92AE5C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BF7497D0-BEA2-4E47-B911-75208490E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284" y="16394"/>
            <a:ext cx="5177431" cy="684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93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900F182-A18B-4942-8AD6-8278F35BB0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E8928378-1D6C-4188-AD8F-4014056E9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44848" y="868406"/>
            <a:ext cx="5285543" cy="1960456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87BE3BD-E367-4BB6-A73D-CD6A64024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396" y="0"/>
            <a:ext cx="4554844" cy="685800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624BF761-B453-4390-BFB8-1A0717BE4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651" y="97318"/>
            <a:ext cx="1520456" cy="154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054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07A138E-5440-45EA-8163-7C4EA0FF4B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FBF7E241-1175-48C5-8D10-98D541A3C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035" y="31676"/>
            <a:ext cx="9244152" cy="447922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450409A-3FD1-4C5B-B1CD-AA6A918EB8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9292" y="4715421"/>
            <a:ext cx="6947737" cy="193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70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07A138E-5440-45EA-8163-7C4EA0FF4BD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FBF7E241-1175-48C5-8D10-98D541A3C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758" y="368802"/>
            <a:ext cx="6607942" cy="3201854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B3675623-3369-48A2-9CA8-65B0852525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4901"/>
          <a:stretch/>
        </p:blipFill>
        <p:spPr>
          <a:xfrm>
            <a:off x="3591340" y="4116736"/>
            <a:ext cx="5529210" cy="193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22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82C8C5A-ADDC-49FE-858B-E2EB90E218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5D69F499-6EC3-4F4E-A15F-D4F70BB24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157" y="0"/>
            <a:ext cx="10028483" cy="68580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AA7057D-DD40-4315-AB9F-FFF92A6AF4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81573"/>
          <a:stretch/>
        </p:blipFill>
        <p:spPr>
          <a:xfrm>
            <a:off x="6933900" y="427740"/>
            <a:ext cx="4998363" cy="52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610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E3F64CD-1196-4A53-8F87-B182C74E984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83635346-18F1-41A3-AC9E-F2817D5C8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1490"/>
            <a:ext cx="7087571" cy="5196510"/>
          </a:xfrm>
          <a:prstGeom prst="rect">
            <a:avLst/>
          </a:prstGeom>
        </p:spPr>
      </p:pic>
      <p:pic>
        <p:nvPicPr>
          <p:cNvPr id="4" name="תמונה 2">
            <a:extLst>
              <a:ext uri="{FF2B5EF4-FFF2-40B4-BE49-F238E27FC236}">
                <a16:creationId xmlns:a16="http://schemas.microsoft.com/office/drawing/2014/main" id="{BE8D6E94-5C1F-49E3-8483-77F343E84B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4658" r="69477" b="62729"/>
          <a:stretch/>
        </p:blipFill>
        <p:spPr>
          <a:xfrm>
            <a:off x="10448911" y="324676"/>
            <a:ext cx="1544306" cy="649357"/>
          </a:xfrm>
          <a:prstGeom prst="rect">
            <a:avLst/>
          </a:prstGeom>
        </p:spPr>
      </p:pic>
      <p:pic>
        <p:nvPicPr>
          <p:cNvPr id="8" name="תמונה 2">
            <a:extLst>
              <a:ext uri="{FF2B5EF4-FFF2-40B4-BE49-F238E27FC236}">
                <a16:creationId xmlns:a16="http://schemas.microsoft.com/office/drawing/2014/main" id="{3E3A81C3-2C46-4981-A425-4B855AF601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36804" r="4435"/>
          <a:stretch/>
        </p:blipFill>
        <p:spPr>
          <a:xfrm>
            <a:off x="5969341" y="490330"/>
            <a:ext cx="4678353" cy="1755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367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1E9302-2947-4B6C-A54F-F318A92DDDF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097EF7E9-C109-4D66-9FAC-74ABE0ACB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2896" y="0"/>
            <a:ext cx="7577926" cy="5307496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1F4F01C-55CA-436E-97BD-61B08E908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44" y="891209"/>
            <a:ext cx="4585252" cy="22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893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63CE963-BFD8-49C8-8248-0FEE99407D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40C5163F-A112-432A-9B90-4748BE804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1284" y="206558"/>
            <a:ext cx="4742877" cy="4257633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91E2AA0-EC12-4BA9-A062-DD7450190A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9983" y="511962"/>
            <a:ext cx="5526741" cy="1639803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D373C69-9132-4493-9EFD-937110ECE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679" y="2663726"/>
            <a:ext cx="4911926" cy="419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14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8DD308-7FBD-411E-9C3B-EC7843A11B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293660FE-0EE1-44AD-B22C-8BA3685464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18" y="0"/>
            <a:ext cx="5682907" cy="6953692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68C2A73-9089-46CF-8CD1-1A12EC38B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2339" y="1287352"/>
            <a:ext cx="6069847" cy="154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38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0429866-3CD3-47EA-A245-B65A92E6E59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E4A18DD6-DEF4-42F2-83DD-026934A59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48" y="1915968"/>
            <a:ext cx="6228994" cy="395419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F89A07E-294C-41B6-B20D-88F5396F8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104622"/>
            <a:ext cx="5658043" cy="2188004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BBAAAC9-449D-4E20-978D-4116D2DD41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5066" y="2732567"/>
            <a:ext cx="4246374" cy="412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9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41B06E-528B-4C53-BE28-2664BE43794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A9E3ABE4-6F41-4879-B8F9-B2852AD7A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98" y="0"/>
            <a:ext cx="5588000" cy="68580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F99016F-3FC7-4EA1-8D29-8849AD85C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566384"/>
            <a:ext cx="5755501" cy="216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24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0386563-CB2D-410B-9D87-E0E4E9A7DE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EF65ED9-F7B5-48D6-BF30-B639C4082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708" y="0"/>
            <a:ext cx="9656584" cy="6880081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BD591A2B-0439-4C85-8386-8D42A685B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524" y="344558"/>
            <a:ext cx="2320415" cy="129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5381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4F1E9FD-52E0-49BA-B88F-E5A6107CC4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5CAF97BF-6C59-4F34-B6DC-7EA25C306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71" y="0"/>
            <a:ext cx="10107547" cy="68580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853D29B-A06A-4248-BC5F-476B34769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8205" y="255180"/>
            <a:ext cx="4072517" cy="1692889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49DE8386-FB94-4A53-898D-7B55CD0C50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926" y="255180"/>
            <a:ext cx="4370012" cy="137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92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88B17B-1B35-48D9-85BA-CBE22E57B47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FD171A9-FFF3-44D5-89CF-B853EB915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774" y="339261"/>
            <a:ext cx="2796643" cy="621806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4CB19244-E415-4970-AE3E-4D5C32F91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6655" y="723634"/>
            <a:ext cx="6292369" cy="151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89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88B17B-1B35-48D9-85BA-CBE22E57B47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57E2D25E-F987-4DC3-A3E1-8F05CBF4D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792" y="0"/>
            <a:ext cx="4035637" cy="654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83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DF366B-E387-4A48-A261-714C68B95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he-IL" dirty="0"/>
              <a:t>איורים ותמונות: </a:t>
            </a:r>
            <a:r>
              <a:rPr lang="en-US" dirty="0" err="1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89990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התאמה אישית 5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56</Words>
  <Application>Microsoft Office PowerPoint</Application>
  <PresentationFormat>מסך רחב</PresentationFormat>
  <Paragraphs>9</Paragraphs>
  <Slides>22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6" baseType="lpstr">
      <vt:lpstr>Arial</vt:lpstr>
      <vt:lpstr>Calibri</vt:lpstr>
      <vt:lpstr>Open Sans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Naama Fried</dc:creator>
  <cp:lastModifiedBy>גליה מנדל נטע</cp:lastModifiedBy>
  <cp:revision>64</cp:revision>
  <dcterms:created xsi:type="dcterms:W3CDTF">2020-04-19T13:19:23Z</dcterms:created>
  <dcterms:modified xsi:type="dcterms:W3CDTF">2020-07-19T09:13:48Z</dcterms:modified>
</cp:coreProperties>
</file>