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notesMasterIdLst>
    <p:notesMasterId r:id="rId34"/>
  </p:notesMasterIdLst>
  <p:sldIdLst>
    <p:sldId id="258" r:id="rId2"/>
    <p:sldId id="264" r:id="rId3"/>
    <p:sldId id="257" r:id="rId4"/>
    <p:sldId id="265" r:id="rId5"/>
    <p:sldId id="259" r:id="rId6"/>
    <p:sldId id="260" r:id="rId7"/>
    <p:sldId id="261" r:id="rId8"/>
    <p:sldId id="262" r:id="rId9"/>
    <p:sldId id="263" r:id="rId10"/>
    <p:sldId id="266" r:id="rId11"/>
    <p:sldId id="267" r:id="rId12"/>
    <p:sldId id="268" r:id="rId13"/>
    <p:sldId id="285" r:id="rId14"/>
    <p:sldId id="269" r:id="rId15"/>
    <p:sldId id="286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7" r:id="rId27"/>
    <p:sldId id="280" r:id="rId28"/>
    <p:sldId id="281" r:id="rId29"/>
    <p:sldId id="282" r:id="rId30"/>
    <p:sldId id="283" r:id="rId31"/>
    <p:sldId id="284" r:id="rId32"/>
    <p:sldId id="288" r:id="rId33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4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ftach Gepner" initials="YG" lastIdx="28" clrIdx="0">
    <p:extLst>
      <p:ext uri="{19B8F6BF-5375-455C-9EA6-DF929625EA0E}">
        <p15:presenceInfo xmlns:p15="http://schemas.microsoft.com/office/powerpoint/2012/main" userId="Yftach Gepn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4285E3"/>
    <a:srgbClr val="EBEBEB"/>
    <a:srgbClr val="F2F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728" autoAdjust="0"/>
    <p:restoredTop sz="87990" autoAdjust="0"/>
  </p:normalViewPr>
  <p:slideViewPr>
    <p:cSldViewPr snapToGrid="0" snapToObjects="1" showGuides="1">
      <p:cViewPr varScale="1">
        <p:scale>
          <a:sx n="72" d="100"/>
          <a:sy n="72" d="100"/>
        </p:scale>
        <p:origin x="1109" y="53"/>
      </p:cViewPr>
      <p:guideLst>
        <p:guide orient="horz" pos="2024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99" d="100"/>
          <a:sy n="99" d="100"/>
        </p:scale>
        <p:origin x="3064" y="1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EB0428-3D81-B14A-B943-4C2208D448E3}" type="datetimeFigureOut">
              <a:rPr lang="x-none" smtClean="0"/>
              <a:t>19/07/2020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F965BA-DA3B-EB42-8F73-FDBE27A0A65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75692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כתבו את המלל בהתאם ואת הציוד הדרוש.</a:t>
            </a:r>
          </a:p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27800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השיעור הבא יתחי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63796BD-313B-0044-809D-6D612DE593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C4692FF9-9816-1A41-9F19-64AC89C4FE77}"/>
              </a:ext>
            </a:extLst>
          </p:cNvPr>
          <p:cNvSpPr/>
          <p:nvPr userDrawn="1"/>
        </p:nvSpPr>
        <p:spPr>
          <a:xfrm>
            <a:off x="3337577" y="646574"/>
            <a:ext cx="5473303" cy="547330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1C76A5A-A9C6-4148-9667-BA78FBEC1DC5}"/>
              </a:ext>
            </a:extLst>
          </p:cNvPr>
          <p:cNvSpPr/>
          <p:nvPr userDrawn="1"/>
        </p:nvSpPr>
        <p:spPr>
          <a:xfrm>
            <a:off x="2953941" y="3446401"/>
            <a:ext cx="6284118" cy="123988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5656235-C025-B341-B125-6E522FFD6056}"/>
              </a:ext>
            </a:extLst>
          </p:cNvPr>
          <p:cNvGrpSpPr/>
          <p:nvPr userDrawn="1"/>
        </p:nvGrpSpPr>
        <p:grpSpPr>
          <a:xfrm>
            <a:off x="9287641" y="5672000"/>
            <a:ext cx="3913243" cy="506326"/>
            <a:chOff x="358720" y="285496"/>
            <a:chExt cx="3913243" cy="506326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740DB9B-9ABC-1E4F-9E76-DE21BB13499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32257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AC0021A-4563-F644-839C-3313EE112D9E}"/>
                </a:ext>
              </a:extLst>
            </p:cNvPr>
            <p:cNvSpPr/>
            <p:nvPr userDrawn="1"/>
          </p:nvSpPr>
          <p:spPr>
            <a:xfrm rot="16200000">
              <a:off x="358720" y="28549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984F002-0837-5347-8BEB-C54BD7228FB1}"/>
                </a:ext>
              </a:extLst>
            </p:cNvPr>
            <p:cNvSpPr/>
            <p:nvPr userDrawn="1"/>
          </p:nvSpPr>
          <p:spPr>
            <a:xfrm>
              <a:off x="781297" y="454909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27E2A2-BC31-804E-BB02-2D2086ECA9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9674" y="1524214"/>
            <a:ext cx="4552652" cy="22022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6000">
                <a:solidFill>
                  <a:schemeClr val="bg1"/>
                </a:solidFill>
                <a:latin typeface="Calibri" panose="020F0502020204030204" pitchFamily="34" charset="0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השיעור הבא</a:t>
            </a:r>
          </a:p>
          <a:p>
            <a:pPr lvl="0"/>
            <a:r>
              <a:rPr lang="he-IL" dirty="0"/>
              <a:t>יתחיל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0473E13-CEF0-6945-8210-1865616E9834}"/>
              </a:ext>
            </a:extLst>
          </p:cNvPr>
          <p:cNvCxnSpPr>
            <a:cxnSpLocks/>
          </p:cNvCxnSpPr>
          <p:nvPr userDrawn="1"/>
        </p:nvCxnSpPr>
        <p:spPr>
          <a:xfrm>
            <a:off x="2377053" y="6178326"/>
            <a:ext cx="138588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22617BD7-5381-4D41-92AE-B0043113B420}"/>
              </a:ext>
            </a:extLst>
          </p:cNvPr>
          <p:cNvGrpSpPr/>
          <p:nvPr userDrawn="1"/>
        </p:nvGrpSpPr>
        <p:grpSpPr>
          <a:xfrm rot="10800000">
            <a:off x="11482153" y="140248"/>
            <a:ext cx="602703" cy="577326"/>
            <a:chOff x="781297" y="5586292"/>
            <a:chExt cx="602703" cy="57732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87FD482-59E1-C04B-9AF0-F8141BE66FDD}"/>
                </a:ext>
              </a:extLst>
            </p:cNvPr>
            <p:cNvSpPr/>
            <p:nvPr userDrawn="1"/>
          </p:nvSpPr>
          <p:spPr>
            <a:xfrm rot="16200000">
              <a:off x="781297" y="5657292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E9A766D-D5BD-3E4B-AE40-5EF4614445A8}"/>
                </a:ext>
              </a:extLst>
            </p:cNvPr>
            <p:cNvSpPr/>
            <p:nvPr userDrawn="1"/>
          </p:nvSpPr>
          <p:spPr>
            <a:xfrm>
              <a:off x="1216502" y="558629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D5014CE-6431-0D4C-BAFF-39612F414400}"/>
              </a:ext>
            </a:extLst>
          </p:cNvPr>
          <p:cNvCxnSpPr>
            <a:cxnSpLocks/>
          </p:cNvCxnSpPr>
          <p:nvPr userDrawn="1"/>
        </p:nvCxnSpPr>
        <p:spPr>
          <a:xfrm>
            <a:off x="-678730" y="6456415"/>
            <a:ext cx="345536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BD310FA-D564-9240-BAF3-B9933A5C61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64756" y="3704674"/>
            <a:ext cx="4662487" cy="81951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bg1"/>
                </a:solidFill>
                <a:latin typeface="Calibri" panose="020F0502020204030204" pitchFamily="34" charset="0"/>
                <a:cs typeface="+mn-cs"/>
              </a:defRPr>
            </a:lvl1pPr>
          </a:lstStyle>
          <a:p>
            <a:pPr lvl="0"/>
            <a:r>
              <a:rPr lang="he-IL" dirty="0"/>
              <a:t>בשעה 09:00</a:t>
            </a:r>
            <a:endParaRPr lang="x-none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C964832-BAF5-B84F-9EE8-B31B27A731C8}"/>
              </a:ext>
            </a:extLst>
          </p:cNvPr>
          <p:cNvGrpSpPr/>
          <p:nvPr userDrawn="1"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7C0CB761-1CB6-FC4E-AEC0-ADBE45586F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2938"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799BDF5-881F-3045-A642-F8E001DE02C9}"/>
                </a:ext>
              </a:extLst>
            </p:cNvPr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מדינת ישראל</a:t>
              </a:r>
            </a:p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משרד החינוך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34621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רא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8E8959C-707A-374D-A37D-F0431F277F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-7354566" y="2026507"/>
            <a:ext cx="5045676" cy="50289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B22E21-BB18-2544-AECC-B480F0F96A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12947248" y="-3969273"/>
            <a:ext cx="5045676" cy="502891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E25FC14-1447-894C-9B3F-3393E44578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12700"/>
            <a:ext cx="12192000" cy="68580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B555B5A-6A6C-3E4C-ADAE-778B7D2D0359}"/>
              </a:ext>
            </a:extLst>
          </p:cNvPr>
          <p:cNvSpPr/>
          <p:nvPr userDrawn="1"/>
        </p:nvSpPr>
        <p:spPr>
          <a:xfrm>
            <a:off x="2090531" y="2902421"/>
            <a:ext cx="8636822" cy="12179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9C108D-DF17-D94D-B478-B1D39585A5A5}"/>
              </a:ext>
            </a:extLst>
          </p:cNvPr>
          <p:cNvSpPr/>
          <p:nvPr userDrawn="1"/>
        </p:nvSpPr>
        <p:spPr>
          <a:xfrm>
            <a:off x="5098472" y="1831503"/>
            <a:ext cx="5884533" cy="10709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83E9F71-40EC-904A-998B-27EBBD81B7D8}"/>
              </a:ext>
            </a:extLst>
          </p:cNvPr>
          <p:cNvCxnSpPr>
            <a:cxnSpLocks/>
          </p:cNvCxnSpPr>
          <p:nvPr userDrawn="1"/>
        </p:nvCxnSpPr>
        <p:spPr>
          <a:xfrm>
            <a:off x="7156173" y="1639956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D1DA4F9E-AC5E-4E44-B0D3-AD506CC1F2FB}"/>
              </a:ext>
            </a:extLst>
          </p:cNvPr>
          <p:cNvSpPr/>
          <p:nvPr userDrawn="1"/>
        </p:nvSpPr>
        <p:spPr>
          <a:xfrm rot="16200000">
            <a:off x="10880058" y="2083803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4CCDBE2-FBDE-6C46-8010-3BEB4D38025B}"/>
              </a:ext>
            </a:extLst>
          </p:cNvPr>
          <p:cNvCxnSpPr>
            <a:cxnSpLocks/>
          </p:cNvCxnSpPr>
          <p:nvPr userDrawn="1"/>
        </p:nvCxnSpPr>
        <p:spPr>
          <a:xfrm>
            <a:off x="2090531" y="4989650"/>
            <a:ext cx="5065642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1A4514E-A493-F241-AC14-15585885E0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65199" y="3025258"/>
            <a:ext cx="7816850" cy="1067468"/>
          </a:xfrm>
        </p:spPr>
        <p:txBody>
          <a:bodyPr>
            <a:normAutofit/>
          </a:bodyPr>
          <a:lstStyle>
            <a:lvl1pPr marL="0" indent="0">
              <a:buNone/>
              <a:defRPr sz="6000">
                <a:solidFill>
                  <a:schemeClr val="bg1"/>
                </a:solidFill>
                <a:latin typeface="Calibri" panose="020F0502020204030204" pitchFamily="34" charset="0"/>
                <a:cs typeface="+mn-cs"/>
              </a:defRPr>
            </a:lvl1pPr>
          </a:lstStyle>
          <a:p>
            <a:pPr lvl="0"/>
            <a:r>
              <a:rPr lang="he-IL" dirty="0"/>
              <a:t>שיעור חשבון לכיתה א</a:t>
            </a:r>
            <a:endParaRPr lang="x-none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722B399-0C27-314C-A9E5-A4C6E23B0F40}"/>
              </a:ext>
            </a:extLst>
          </p:cNvPr>
          <p:cNvGrpSpPr/>
          <p:nvPr userDrawn="1"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357199CA-CF9F-2040-A14F-9134F717DA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2938"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5A931FB-F43D-E449-8EC5-C53927BF0CA6}"/>
                </a:ext>
              </a:extLst>
            </p:cNvPr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מדינת ישראל</a:t>
              </a:r>
            </a:p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משרד החינוך</a:t>
              </a:r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9A49B985-D8AE-614D-A6BB-C3608106238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332187" y="886221"/>
            <a:ext cx="9150178" cy="2791691"/>
          </a:xfrm>
          <a:prstGeom prst="rect">
            <a:avLst/>
          </a:prstGeom>
        </p:spPr>
      </p:pic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881B4E06-64FF-B845-9777-320E6F126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0833" y="4419771"/>
            <a:ext cx="6411268" cy="649357"/>
          </a:xfrm>
        </p:spPr>
        <p:txBody>
          <a:bodyPr>
            <a:normAutofit/>
          </a:bodyPr>
          <a:lstStyle>
            <a:lvl1pPr marL="0" indent="0" algn="l" rtl="1">
              <a:buNone/>
              <a:defRPr lang="x-none" sz="3200" b="0" i="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he-IL" dirty="0"/>
              <a:t>נושא השיעור: הרחבת שברים</a:t>
            </a:r>
            <a:endParaRPr lang="x-none" dirty="0"/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BA5F5BE6-034E-F841-A2F4-1C5B1EEE6E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6891" y="6148563"/>
            <a:ext cx="5099050" cy="560533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Calibri" panose="020F0502020204030204" pitchFamily="34" charset="0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he-IL" dirty="0"/>
              <a:t>עם המורה: דנית כהן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231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כותרת רא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8E8959C-707A-374D-A37D-F0431F277F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-7354566" y="2026507"/>
            <a:ext cx="5045676" cy="50289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B22E21-BB18-2544-AECC-B480F0F96A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12947248" y="-3969273"/>
            <a:ext cx="5045676" cy="502891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A307165-DA22-2E48-AE86-B78F4110AE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613B3B1-726C-944F-8CAD-1F3AF7A7034B}"/>
              </a:ext>
            </a:extLst>
          </p:cNvPr>
          <p:cNvCxnSpPr>
            <a:cxnSpLocks/>
          </p:cNvCxnSpPr>
          <p:nvPr userDrawn="1"/>
        </p:nvCxnSpPr>
        <p:spPr>
          <a:xfrm>
            <a:off x="7156173" y="1760923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20F5DAFE-647E-5C47-B77A-42DA94152FF1}"/>
              </a:ext>
            </a:extLst>
          </p:cNvPr>
          <p:cNvSpPr/>
          <p:nvPr userDrawn="1"/>
        </p:nvSpPr>
        <p:spPr>
          <a:xfrm rot="16200000">
            <a:off x="7721222" y="1657975"/>
            <a:ext cx="205896" cy="2058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F22374B-CE66-F844-8273-BE66100E5DC3}"/>
              </a:ext>
            </a:extLst>
          </p:cNvPr>
          <p:cNvCxnSpPr>
            <a:cxnSpLocks/>
          </p:cNvCxnSpPr>
          <p:nvPr userDrawn="1"/>
        </p:nvCxnSpPr>
        <p:spPr>
          <a:xfrm>
            <a:off x="4093266" y="4984979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38A16B6-C317-B44B-A5BB-C2442F733613}"/>
              </a:ext>
            </a:extLst>
          </p:cNvPr>
          <p:cNvCxnSpPr>
            <a:cxnSpLocks/>
          </p:cNvCxnSpPr>
          <p:nvPr userDrawn="1"/>
        </p:nvCxnSpPr>
        <p:spPr>
          <a:xfrm>
            <a:off x="4093266" y="2156949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CCF59D4F-A27F-1C45-8148-635F8893C9C9}"/>
              </a:ext>
            </a:extLst>
          </p:cNvPr>
          <p:cNvSpPr txBox="1"/>
          <p:nvPr userDrawn="1"/>
        </p:nvSpPr>
        <p:spPr>
          <a:xfrm>
            <a:off x="2210656" y="2848778"/>
            <a:ext cx="7770689" cy="1160445"/>
          </a:xfrm>
          <a:prstGeom prst="rect">
            <a:avLst/>
          </a:prstGeom>
          <a:solidFill>
            <a:schemeClr val="accent1"/>
          </a:solidFill>
        </p:spPr>
        <p:txBody>
          <a:bodyPr wrap="square" lIns="251999" tIns="251999" rIns="251999" bIns="251999" rtlCol="0" anchor="ctr">
            <a:spAutoFit/>
          </a:bodyPr>
          <a:lstStyle/>
          <a:p>
            <a:pPr marL="0" algn="ctr" defTabSz="914400" rtl="1" eaLnBrk="1" latinLnBrk="0" hangingPunct="1">
              <a:lnSpc>
                <a:spcPts val="6000"/>
              </a:lnSpc>
            </a:pPr>
            <a:endParaRPr lang="x-none" sz="2200" dirty="0">
              <a:solidFill>
                <a:schemeClr val="bg1"/>
              </a:solidFill>
              <a:latin typeface="Calibri" panose="020F0502020204030204" pitchFamily="34" charset="0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30459D7-20E2-3642-98A9-F8CB285E36CD}"/>
              </a:ext>
            </a:extLst>
          </p:cNvPr>
          <p:cNvSpPr/>
          <p:nvPr userDrawn="1"/>
        </p:nvSpPr>
        <p:spPr>
          <a:xfrm>
            <a:off x="6692900" y="4828833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247E01A-4A09-7641-BB58-BBF9194A53AE}"/>
              </a:ext>
            </a:extLst>
          </p:cNvPr>
          <p:cNvSpPr/>
          <p:nvPr userDrawn="1"/>
        </p:nvSpPr>
        <p:spPr>
          <a:xfrm>
            <a:off x="2431342" y="2371058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C4295D9-D842-7B4A-8FAF-A7CB7DC8D8DD}"/>
              </a:ext>
            </a:extLst>
          </p:cNvPr>
          <p:cNvSpPr/>
          <p:nvPr userDrawn="1"/>
        </p:nvSpPr>
        <p:spPr>
          <a:xfrm>
            <a:off x="9905144" y="4005877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75741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מה נלמד היו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FAD2F-8484-6F41-A7DB-68F52EBF05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5046" y="376561"/>
            <a:ext cx="10515600" cy="1325563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+mn-cs"/>
              </a:defRPr>
            </a:lvl1pPr>
          </a:lstStyle>
          <a:p>
            <a:r>
              <a:rPr lang="he-IL" sz="4400" dirty="0"/>
              <a:t>מה נלמד היום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0BC21-AC41-C940-AECD-AA7CACFED78F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buClr>
                <a:schemeClr val="accent2"/>
              </a:buClr>
              <a:defRPr>
                <a:latin typeface="Calibri" panose="020F0502020204030204" pitchFamily="34" charset="0"/>
                <a:cs typeface="+mn-cs"/>
              </a:defRPr>
            </a:lvl1pPr>
          </a:lstStyle>
          <a:p>
            <a:pPr lvl="0"/>
            <a:r>
              <a:rPr lang="he-IL" dirty="0"/>
              <a:t>טקסט עם בולט</a:t>
            </a: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F17BF2D-5C56-2347-98A3-34A4F9603254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AEDD64D-1669-CC4D-A40D-F4C1654A152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1EEFE9A-A5D8-E143-B1EA-0A48F46D9FBA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8E9E340-F138-444F-A3A8-C621C8A24CE1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D763B7A-9108-A148-9406-56F54986D02B}"/>
              </a:ext>
            </a:extLst>
          </p:cNvPr>
          <p:cNvGrpSpPr/>
          <p:nvPr userDrawn="1"/>
        </p:nvGrpSpPr>
        <p:grpSpPr>
          <a:xfrm rot="10800000">
            <a:off x="8177063" y="10623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F173E8D-1DC7-EA46-A2CF-77F707D4A43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61244C7-240F-A94A-B142-2E9C0513EF6E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1914BA5-ACCC-6D44-863F-9400125B1812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</p:grpSp>
    </p:spTree>
    <p:extLst>
      <p:ext uri="{BB962C8B-B14F-4D97-AF65-F5344CB8AC3E}">
        <p14:creationId xmlns:p14="http://schemas.microsoft.com/office/powerpoint/2010/main" val="2642282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מה להביא לשיעור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53EEE-2C1E-B542-8225-9153493AC8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+mn-cs"/>
              </a:defRPr>
            </a:lvl1pPr>
          </a:lstStyle>
          <a:p>
            <a:r>
              <a:rPr lang="he-IL" dirty="0"/>
              <a:t>מה להביא לשיעור?</a:t>
            </a:r>
            <a:endParaRPr lang="x-non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3C51F2-91FC-CF4D-8D50-E0D4C4B121D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741679"/>
            <a:ext cx="5157787" cy="3684588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600">
                <a:latin typeface="Calibri" panose="020F0502020204030204" pitchFamily="34" charset="0"/>
                <a:cs typeface="+mn-cs"/>
              </a:defRPr>
            </a:lvl1pPr>
          </a:lstStyle>
          <a:p>
            <a:pPr lvl="0"/>
            <a:r>
              <a:rPr lang="he-IL" dirty="0"/>
              <a:t>טקסט עם בולט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B1B37A-1CA3-A240-A716-DD9A47540CB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1741679"/>
            <a:ext cx="5183188" cy="3684588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600">
                <a:latin typeface="Calibri" panose="020F0502020204030204" pitchFamily="34" charset="0"/>
                <a:cs typeface="+mn-cs"/>
              </a:defRPr>
            </a:lvl1pPr>
          </a:lstStyle>
          <a:p>
            <a:pPr lvl="0"/>
            <a:r>
              <a:rPr lang="he-IL" dirty="0"/>
              <a:t>טקסט עם בולט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430CA40-3AE6-8C40-B628-3B8B63BD0A0E}"/>
              </a:ext>
            </a:extLst>
          </p:cNvPr>
          <p:cNvGrpSpPr/>
          <p:nvPr userDrawn="1"/>
        </p:nvGrpSpPr>
        <p:grpSpPr>
          <a:xfrm>
            <a:off x="1785665" y="181572"/>
            <a:ext cx="10244790" cy="506326"/>
            <a:chOff x="1748087" y="356936"/>
            <a:chExt cx="10244790" cy="50632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B534642-3CB6-A445-AA80-E1A2A04DB33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748087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F0647F-5897-294F-87FC-777F34105B01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BCB72AB-9511-E340-859E-BC49A5D471A5}"/>
              </a:ext>
            </a:extLst>
          </p:cNvPr>
          <p:cNvSpPr/>
          <p:nvPr userDrawn="1"/>
        </p:nvSpPr>
        <p:spPr>
          <a:xfrm rot="10800000">
            <a:off x="11819101" y="314134"/>
            <a:ext cx="211354" cy="211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12206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הקניית יד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F3D0ADF1-D847-284D-AE47-771521E2B2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2244" b="63870"/>
          <a:stretch/>
        </p:blipFill>
        <p:spPr>
          <a:xfrm>
            <a:off x="0" y="0"/>
            <a:ext cx="12192000" cy="163809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81590" y="663126"/>
            <a:ext cx="8280000" cy="720000"/>
          </a:xfrm>
          <a:solidFill>
            <a:schemeClr val="accent1"/>
          </a:solidFill>
        </p:spPr>
        <p:txBody>
          <a:bodyPr anchor="b"/>
          <a:lstStyle>
            <a:lvl1pPr>
              <a:defRPr>
                <a:solidFill>
                  <a:schemeClr val="bg1"/>
                </a:solidFill>
                <a:latin typeface="Calibri" panose="020F0502020204030204" pitchFamily="34" charset="0"/>
                <a:cs typeface="+mn-cs"/>
              </a:defRPr>
            </a:lvl1pPr>
          </a:lstStyle>
          <a:p>
            <a:r>
              <a:rPr lang="he-IL" sz="4400" dirty="0"/>
              <a:t>הקניית ידע</a:t>
            </a:r>
            <a:endParaRPr lang="x-non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5BD9B8B-E13B-EB49-B17F-97A61BE20F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71638" y="1928813"/>
            <a:ext cx="9572625" cy="3844925"/>
          </a:xfrm>
        </p:spPr>
        <p:txBody>
          <a:bodyPr>
            <a:normAutofit/>
          </a:bodyPr>
          <a:lstStyle>
            <a:lvl1pPr marL="0" indent="0" algn="r">
              <a:buNone/>
              <a:defRPr sz="3600">
                <a:latin typeface="Calibri" panose="020F0502020204030204" pitchFamily="34" charset="0"/>
                <a:cs typeface="+mn-cs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he-IL" dirty="0"/>
              <a:t>לחץ להוסיף סגנון טקסט גדול של תבנית בסיס</a:t>
            </a:r>
            <a:endParaRPr lang="x-none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19C3E0-9540-994D-9F88-1AA758EA24E6}"/>
              </a:ext>
            </a:extLst>
          </p:cNvPr>
          <p:cNvSpPr/>
          <p:nvPr userDrawn="1"/>
        </p:nvSpPr>
        <p:spPr>
          <a:xfrm rot="16200000">
            <a:off x="11332780" y="835199"/>
            <a:ext cx="176581" cy="176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757313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תרגו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02076BD-5D7C-FB4F-A698-C5362F42F443}"/>
              </a:ext>
            </a:extLst>
          </p:cNvPr>
          <p:cNvCxnSpPr>
            <a:cxnSpLocks/>
          </p:cNvCxnSpPr>
          <p:nvPr userDrawn="1"/>
        </p:nvCxnSpPr>
        <p:spPr>
          <a:xfrm>
            <a:off x="9092667" y="352323"/>
            <a:ext cx="3406917" cy="12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CC66965-9479-AB40-A1AD-3AFCE0BDB4B6}"/>
              </a:ext>
            </a:extLst>
          </p:cNvPr>
          <p:cNvSpPr/>
          <p:nvPr userDrawn="1"/>
        </p:nvSpPr>
        <p:spPr>
          <a:xfrm rot="16200000">
            <a:off x="8989719" y="249375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+mn-cs"/>
              </a:defRPr>
            </a:lvl1pPr>
          </a:lstStyle>
          <a:p>
            <a:r>
              <a:rPr lang="he-IL" sz="4400" dirty="0"/>
              <a:t>תרגול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19D3-6070-BF4F-BBCA-96749A9742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ts val="316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lang="en-US" sz="2800" b="0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marL="228600" marR="0" lvl="0" indent="-228600" algn="r" defTabSz="914400" rtl="1" eaLnBrk="1" fontAlgn="auto" latinLnBrk="0" hangingPunct="1">
              <a:lnSpc>
                <a:spcPts val="316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ts val="316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ts val="316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DAA31-6933-314B-860C-C516AAD6655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+mn-cs"/>
              </a:defRPr>
            </a:lvl1pPr>
          </a:lstStyle>
          <a:p>
            <a:pPr lvl="0"/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503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מצגת מלאה בתרגו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53EEE-2C1E-B542-8225-9153493AC8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+mn-cs"/>
              </a:defRPr>
            </a:lvl1pPr>
          </a:lstStyle>
          <a:p>
            <a:r>
              <a:rPr lang="he-IL" dirty="0"/>
              <a:t>המשך תרגול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D2555F-AC29-CF40-A900-4B11F74D3B6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Calibri" panose="020F0502020204030204" pitchFamily="34" charset="0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dirty="0"/>
              <a:t>לחץ כדי לערוך סגנון כותרת 3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3C51F2-91FC-CF4D-8D50-E0D4C4B121D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Clr>
                <a:schemeClr val="accent2"/>
              </a:buClr>
              <a:defRPr sz="2600">
                <a:latin typeface="Calibri" panose="020F0502020204030204" pitchFamily="34" charset="0"/>
                <a:cs typeface="+mn-cs"/>
              </a:defRPr>
            </a:lvl1pPr>
          </a:lstStyle>
          <a:p>
            <a:pPr lvl="0"/>
            <a:r>
              <a:rPr lang="he-IL" dirty="0"/>
              <a:t>לחץ כדי לערוך סגנון טקסט עם בולט של תבנית בסיס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3758F3-DA41-7043-A36A-300D6DD6B73C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Calibri" panose="020F0502020204030204" pitchFamily="34" charset="0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dirty="0"/>
              <a:t>לחץ כדי לערוך סגנון כותרת 3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B1B37A-1CA3-A240-A716-DD9A47540CB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Clr>
                <a:schemeClr val="accent2"/>
              </a:buClr>
              <a:defRPr sz="2600">
                <a:latin typeface="Calibri" panose="020F0502020204030204" pitchFamily="34" charset="0"/>
                <a:cs typeface="+mn-cs"/>
              </a:defRPr>
            </a:lvl1pPr>
          </a:lstStyle>
          <a:p>
            <a:pPr lvl="0"/>
            <a:r>
              <a:rPr lang="he-IL" dirty="0"/>
              <a:t>לחץ כדי לערוך סגנון טקסט עם בולט של תבנית בסיס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430CA40-3AE6-8C40-B628-3B8B63BD0A0E}"/>
              </a:ext>
            </a:extLst>
          </p:cNvPr>
          <p:cNvGrpSpPr/>
          <p:nvPr userDrawn="1"/>
        </p:nvGrpSpPr>
        <p:grpSpPr>
          <a:xfrm>
            <a:off x="1489765" y="181572"/>
            <a:ext cx="10435013" cy="506326"/>
            <a:chOff x="1452187" y="356936"/>
            <a:chExt cx="10435013" cy="50632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B534642-3CB6-A445-AA80-E1A2A04DB33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452187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F0647F-5897-294F-87FC-777F34105B01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BCB72AB-9511-E340-859E-BC49A5D471A5}"/>
              </a:ext>
            </a:extLst>
          </p:cNvPr>
          <p:cNvSpPr/>
          <p:nvPr userDrawn="1"/>
        </p:nvSpPr>
        <p:spPr>
          <a:xfrm rot="10800000">
            <a:off x="11819101" y="314134"/>
            <a:ext cx="211354" cy="211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43225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פתר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02076BD-5D7C-FB4F-A698-C5362F42F443}"/>
              </a:ext>
            </a:extLst>
          </p:cNvPr>
          <p:cNvCxnSpPr>
            <a:cxnSpLocks/>
          </p:cNvCxnSpPr>
          <p:nvPr userDrawn="1"/>
        </p:nvCxnSpPr>
        <p:spPr>
          <a:xfrm>
            <a:off x="9092667" y="352323"/>
            <a:ext cx="3406917" cy="12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CC66965-9479-AB40-A1AD-3AFCE0BDB4B6}"/>
              </a:ext>
            </a:extLst>
          </p:cNvPr>
          <p:cNvSpPr/>
          <p:nvPr userDrawn="1"/>
        </p:nvSpPr>
        <p:spPr>
          <a:xfrm rot="16200000">
            <a:off x="8989719" y="249375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+mn-cs"/>
              </a:defRPr>
            </a:lvl1pPr>
          </a:lstStyle>
          <a:p>
            <a:r>
              <a:rPr lang="he-IL" sz="4400" dirty="0"/>
              <a:t>פתרון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19D3-6070-BF4F-BBCA-96749A9742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+mn-cs"/>
              </a:defRPr>
            </a:lvl1pPr>
          </a:lstStyle>
          <a:p>
            <a:pPr lvl="0"/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DAA31-6933-314B-860C-C516AAD6655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+mn-cs"/>
              </a:defRPr>
            </a:lvl1pPr>
          </a:lstStyle>
          <a:p>
            <a:pPr lvl="0"/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654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2177243-AEBD-4286-905A-F402FFE98D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F62C9CE2-1A1D-4AAA-8370-62843AD56E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53A1145-4FAA-450C-8D32-3A2393BFA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4CEE-283E-4726-B33B-6014D96E6EAF}" type="datetimeFigureOut">
              <a:rPr lang="he-IL" smtClean="0"/>
              <a:t>כ"ז/תמוז/תש"ף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1594CEF-77EA-4D03-B7A1-352F32F44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C6E9D76-761C-45A2-BFF8-6C70A49DF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3CA59-2395-435B-BC16-851583FADB9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30033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Heb_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82;p32">
            <a:extLst>
              <a:ext uri="{FF2B5EF4-FFF2-40B4-BE49-F238E27FC236}">
                <a16:creationId xmlns:a16="http://schemas.microsoft.com/office/drawing/2014/main" id="{676A1061-0346-794F-A5BD-1316F9F9EB1E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" name="Google Shape;83;p32">
            <a:extLst>
              <a:ext uri="{FF2B5EF4-FFF2-40B4-BE49-F238E27FC236}">
                <a16:creationId xmlns:a16="http://schemas.microsoft.com/office/drawing/2014/main" id="{15F02BAF-B1C5-7447-9B0F-EF3ADBC334E7}"/>
              </a:ext>
            </a:extLst>
          </p:cNvPr>
          <p:cNvCxnSpPr/>
          <p:nvPr userDrawn="1"/>
        </p:nvCxnSpPr>
        <p:spPr>
          <a:xfrm>
            <a:off x="7156173" y="1639956"/>
            <a:ext cx="4005469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" name="Google Shape;84;p32">
            <a:extLst>
              <a:ext uri="{FF2B5EF4-FFF2-40B4-BE49-F238E27FC236}">
                <a16:creationId xmlns:a16="http://schemas.microsoft.com/office/drawing/2014/main" id="{C78513A7-DD14-624A-8407-89752C8966D8}"/>
              </a:ext>
            </a:extLst>
          </p:cNvPr>
          <p:cNvSpPr/>
          <p:nvPr userDrawn="1"/>
        </p:nvSpPr>
        <p:spPr>
          <a:xfrm rot="-5400000">
            <a:off x="7721222" y="1537008"/>
            <a:ext cx="205896" cy="2058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" name="Google Shape;85;p32">
            <a:extLst>
              <a:ext uri="{FF2B5EF4-FFF2-40B4-BE49-F238E27FC236}">
                <a16:creationId xmlns:a16="http://schemas.microsoft.com/office/drawing/2014/main" id="{8995A7A3-0D50-F844-8139-6BD32F58FC6B}"/>
              </a:ext>
            </a:extLst>
          </p:cNvPr>
          <p:cNvCxnSpPr/>
          <p:nvPr userDrawn="1"/>
        </p:nvCxnSpPr>
        <p:spPr>
          <a:xfrm>
            <a:off x="4093266" y="4984979"/>
            <a:ext cx="4005469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6" name="Google Shape;86;p32">
            <a:extLst>
              <a:ext uri="{FF2B5EF4-FFF2-40B4-BE49-F238E27FC236}">
                <a16:creationId xmlns:a16="http://schemas.microsoft.com/office/drawing/2014/main" id="{BACFB628-0205-2A44-8EFC-60AB41A0128D}"/>
              </a:ext>
            </a:extLst>
          </p:cNvPr>
          <p:cNvCxnSpPr/>
          <p:nvPr userDrawn="1"/>
        </p:nvCxnSpPr>
        <p:spPr>
          <a:xfrm>
            <a:off x="4093266" y="2035982"/>
            <a:ext cx="4005469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27" name="Google Shape;87;p32">
            <a:extLst>
              <a:ext uri="{FF2B5EF4-FFF2-40B4-BE49-F238E27FC236}">
                <a16:creationId xmlns:a16="http://schemas.microsoft.com/office/drawing/2014/main" id="{1AB5F4F1-6C47-3247-BB5F-0153F4007BA2}"/>
              </a:ext>
            </a:extLst>
          </p:cNvPr>
          <p:cNvGrpSpPr/>
          <p:nvPr userDrawn="1"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28" name="Google Shape;88;p32">
              <a:extLst>
                <a:ext uri="{FF2B5EF4-FFF2-40B4-BE49-F238E27FC236}">
                  <a16:creationId xmlns:a16="http://schemas.microsoft.com/office/drawing/2014/main" id="{3502EFE4-C699-B04A-A420-45BE3D540715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62938"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" name="Google Shape;89;p32">
              <a:extLst>
                <a:ext uri="{FF2B5EF4-FFF2-40B4-BE49-F238E27FC236}">
                  <a16:creationId xmlns:a16="http://schemas.microsoft.com/office/drawing/2014/main" id="{B3787ADD-1DE5-AC45-A91E-C452748C15DC}"/>
                </a:ext>
              </a:extLst>
            </p:cNvPr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x-none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מדינת ישראל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x-none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משרד החינוך</a:t>
              </a:r>
              <a:endParaRPr/>
            </a:p>
          </p:txBody>
        </p:sp>
      </p:grpSp>
      <p:sp>
        <p:nvSpPr>
          <p:cNvPr id="31" name="Google Shape;90;p32">
            <a:extLst>
              <a:ext uri="{FF2B5EF4-FFF2-40B4-BE49-F238E27FC236}">
                <a16:creationId xmlns:a16="http://schemas.microsoft.com/office/drawing/2014/main" id="{2101DF4A-8E73-2F45-9203-3C123FBE4668}"/>
              </a:ext>
            </a:extLst>
          </p:cNvPr>
          <p:cNvSpPr txBox="1"/>
          <p:nvPr userDrawn="1"/>
        </p:nvSpPr>
        <p:spPr>
          <a:xfrm>
            <a:off x="2210656" y="2447258"/>
            <a:ext cx="7770689" cy="19634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51975" tIns="251975" rIns="251975" bIns="251975" anchor="ctr" anchorCtr="0">
            <a:spAutoFit/>
          </a:bodyPr>
          <a:lstStyle/>
          <a:p>
            <a:pPr marL="0" marR="0" lvl="0" indent="0" algn="ctr" rtl="1">
              <a:lnSpc>
                <a:spcPct val="909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6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תודה שצפיתם בשידור</a:t>
            </a:r>
            <a:endParaRPr dirty="0"/>
          </a:p>
          <a:p>
            <a:pPr marL="0" marR="0" lvl="0" indent="0" algn="ctr" rtl="1">
              <a:lnSpc>
                <a:spcPct val="18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הופק עבור משרד החינוך ע״י מטח</a:t>
            </a:r>
            <a:endParaRPr sz="32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91;p32">
            <a:extLst>
              <a:ext uri="{FF2B5EF4-FFF2-40B4-BE49-F238E27FC236}">
                <a16:creationId xmlns:a16="http://schemas.microsoft.com/office/drawing/2014/main" id="{4854AE5E-D75D-DA4B-A53E-51F0E7A722D8}"/>
              </a:ext>
            </a:extLst>
          </p:cNvPr>
          <p:cNvSpPr/>
          <p:nvPr userDrawn="1"/>
        </p:nvSpPr>
        <p:spPr>
          <a:xfrm>
            <a:off x="6692900" y="4828833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92;p32">
            <a:extLst>
              <a:ext uri="{FF2B5EF4-FFF2-40B4-BE49-F238E27FC236}">
                <a16:creationId xmlns:a16="http://schemas.microsoft.com/office/drawing/2014/main" id="{3D0B937F-7F25-BC44-8ABB-084CB93C92FF}"/>
              </a:ext>
            </a:extLst>
          </p:cNvPr>
          <p:cNvSpPr/>
          <p:nvPr userDrawn="1"/>
        </p:nvSpPr>
        <p:spPr>
          <a:xfrm>
            <a:off x="2431342" y="2371058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93;p32">
            <a:extLst>
              <a:ext uri="{FF2B5EF4-FFF2-40B4-BE49-F238E27FC236}">
                <a16:creationId xmlns:a16="http://schemas.microsoft.com/office/drawing/2014/main" id="{18D299EC-12D2-F145-9063-A9DC15E2C8EF}"/>
              </a:ext>
            </a:extLst>
          </p:cNvPr>
          <p:cNvSpPr/>
          <p:nvPr userDrawn="1"/>
        </p:nvSpPr>
        <p:spPr>
          <a:xfrm>
            <a:off x="9905144" y="4005877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1D4647-055E-4A4F-B3A0-ED4A23842C0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381750"/>
            <a:ext cx="12192000" cy="317500"/>
          </a:xfrm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he-IL" dirty="0"/>
              <a:t>איורים </a:t>
            </a:r>
            <a:r>
              <a:rPr lang="en-US" dirty="0"/>
              <a:t>Shutterstock</a:t>
            </a:r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3312762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68C25B-25BC-3D44-BF1A-D4FCCE68B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dirty="0"/>
              <a:t>כותרת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74985F-A51E-924E-9310-276896888B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140060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73" r:id="rId3"/>
    <p:sldLayoutId id="2147483650" r:id="rId4"/>
    <p:sldLayoutId id="2147483653" r:id="rId5"/>
    <p:sldLayoutId id="2147483666" r:id="rId6"/>
    <p:sldLayoutId id="2147483652" r:id="rId7"/>
    <p:sldLayoutId id="2147483667" r:id="rId8"/>
    <p:sldLayoutId id="2147483669" r:id="rId9"/>
    <p:sldLayoutId id="2147483674" r:id="rId10"/>
    <p:sldLayoutId id="2147483675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Calibri" panose="020F0502020204030204" pitchFamily="34" charset="0"/>
          <a:ea typeface="Open Sans" panose="020B0606030504020204" pitchFamily="34" charset="0"/>
          <a:cs typeface="+mn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083" userDrawn="1">
          <p15:clr>
            <a:srgbClr val="F26B43"/>
          </p15:clr>
        </p15:guide>
        <p15:guide id="2" orient="horz" pos="75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Relationship Id="rId4" Type="http://schemas.microsoft.com/office/2007/relationships/hdphoto" Target="../media/hdphoto5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4" Type="http://schemas.microsoft.com/office/2007/relationships/hdphoto" Target="../media/hdphoto6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microsoft.com/office/2007/relationships/hdphoto" Target="../media/hdphoto7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Relationship Id="rId4" Type="http://schemas.microsoft.com/office/2007/relationships/hdphoto" Target="../media/hdphoto8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4" Type="http://schemas.microsoft.com/office/2007/relationships/hdphoto" Target="../media/hdphoto9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4" Type="http://schemas.microsoft.com/office/2007/relationships/hdphoto" Target="../media/hdphoto9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4" Type="http://schemas.microsoft.com/office/2007/relationships/hdphoto" Target="../media/hdphoto10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Relationship Id="rId6" Type="http://schemas.microsoft.com/office/2007/relationships/hdphoto" Target="../media/hdphoto12.wdp"/><Relationship Id="rId5" Type="http://schemas.openxmlformats.org/officeDocument/2006/relationships/image" Target="../media/image32.png"/><Relationship Id="rId4" Type="http://schemas.microsoft.com/office/2007/relationships/hdphoto" Target="../media/hdphoto1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.xml"/><Relationship Id="rId6" Type="http://schemas.microsoft.com/office/2007/relationships/hdphoto" Target="../media/hdphoto14.wdp"/><Relationship Id="rId5" Type="http://schemas.openxmlformats.org/officeDocument/2006/relationships/image" Target="../media/image35.png"/><Relationship Id="rId4" Type="http://schemas.microsoft.com/office/2007/relationships/hdphoto" Target="../media/hdphoto13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.xml"/><Relationship Id="rId4" Type="http://schemas.microsoft.com/office/2007/relationships/hdphoto" Target="../media/hdphoto15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.xml"/><Relationship Id="rId4" Type="http://schemas.microsoft.com/office/2007/relationships/hdphoto" Target="../media/hdphoto15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.xml"/><Relationship Id="rId4" Type="http://schemas.microsoft.com/office/2007/relationships/hdphoto" Target="../media/hdphoto16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.xml"/><Relationship Id="rId4" Type="http://schemas.microsoft.com/office/2007/relationships/hdphoto" Target="../media/hdphoto17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0.xml"/><Relationship Id="rId4" Type="http://schemas.microsoft.com/office/2007/relationships/hdphoto" Target="../media/hdphoto18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0.xml"/><Relationship Id="rId4" Type="http://schemas.microsoft.com/office/2007/relationships/hdphoto" Target="../media/hdphoto19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0.wdp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6.png"/><Relationship Id="rId5" Type="http://schemas.microsoft.com/office/2007/relationships/hdphoto" Target="../media/hdphoto21.wdp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8353E3-2652-3F44-939F-0BCFCA29D2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/>
          </a:bodyPr>
          <a:lstStyle/>
          <a:p>
            <a:r>
              <a:rPr lang="he-IL" dirty="0"/>
              <a:t>ספריית פיג'מה קוראת לכם</a:t>
            </a:r>
            <a:endParaRPr lang="x-none" dirty="0"/>
          </a:p>
          <a:p>
            <a:endParaRPr lang="x-none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E2ECD639-8970-3D4B-AC28-B74B56B940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94509" y="4365298"/>
            <a:ext cx="7507608" cy="649357"/>
          </a:xfrm>
        </p:spPr>
        <p:txBody>
          <a:bodyPr>
            <a:noAutofit/>
          </a:bodyPr>
          <a:lstStyle/>
          <a:p>
            <a:r>
              <a:rPr lang="he-IL" dirty="0"/>
              <a:t>שם הספר: יקינתון </a:t>
            </a:r>
            <a:endParaRPr lang="x-none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9CD8C81-BF15-0C4B-9EA8-156519D976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1925" y="5075786"/>
            <a:ext cx="6721281" cy="1128686"/>
          </a:xfrm>
        </p:spPr>
        <p:txBody>
          <a:bodyPr>
            <a:normAutofit/>
          </a:bodyPr>
          <a:lstStyle/>
          <a:p>
            <a:pPr algn="r"/>
            <a:r>
              <a:rPr lang="he-IL" sz="3200" dirty="0"/>
              <a:t>עם: מיכל </a:t>
            </a:r>
            <a:r>
              <a:rPr lang="he-IL" sz="3200" dirty="0" err="1"/>
              <a:t>גפנר</a:t>
            </a:r>
            <a:r>
              <a:rPr lang="he-IL" sz="3200" dirty="0"/>
              <a:t> בליווי: טל </a:t>
            </a:r>
            <a:r>
              <a:rPr lang="he-IL" sz="3200" dirty="0" err="1"/>
              <a:t>בלכרוביץ</a:t>
            </a:r>
            <a:endParaRPr lang="he-IL" sz="3200" dirty="0"/>
          </a:p>
          <a:p>
            <a:pPr algn="r"/>
            <a:r>
              <a:rPr lang="he-IL" sz="1900" dirty="0"/>
              <a:t>כתבה: שהם </a:t>
            </a:r>
            <a:r>
              <a:rPr lang="he-IL" sz="1900" dirty="0" err="1"/>
              <a:t>סמיט</a:t>
            </a:r>
            <a:r>
              <a:rPr lang="he-IL" sz="1900" dirty="0"/>
              <a:t> , איירה: רוני פחימה, הוצאת כנרת זמורה-ביתן</a:t>
            </a:r>
          </a:p>
          <a:p>
            <a:pPr algn="r"/>
            <a:endParaRPr lang="x-none" dirty="0"/>
          </a:p>
        </p:txBody>
      </p:sp>
      <p:pic>
        <p:nvPicPr>
          <p:cNvPr id="148" name="Picture 147">
            <a:extLst>
              <a:ext uri="{FF2B5EF4-FFF2-40B4-BE49-F238E27FC236}">
                <a16:creationId xmlns:a16="http://schemas.microsoft.com/office/drawing/2014/main" id="{F813B7AB-6F21-3441-8779-6DAF0C6E35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894709">
            <a:off x="3733675" y="632278"/>
            <a:ext cx="658648" cy="2212383"/>
          </a:xfrm>
          <a:prstGeom prst="rect">
            <a:avLst/>
          </a:prstGeom>
        </p:spPr>
      </p:pic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B8A069CF-BE4E-A148-A8C2-3BDA709CDF49}"/>
              </a:ext>
            </a:extLst>
          </p:cNvPr>
          <p:cNvSpPr txBox="1">
            <a:spLocks/>
          </p:cNvSpPr>
          <p:nvPr/>
        </p:nvSpPr>
        <p:spPr>
          <a:xfrm>
            <a:off x="776933" y="5094699"/>
            <a:ext cx="6411267" cy="649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x-none" sz="3200" b="0" i="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Open Sans Hebrew" pitchFamily="2" charset="-79"/>
                <a:ea typeface="+mn-ea"/>
                <a:cs typeface="Open Sans Hebrew" pitchFamily="2" charset="-79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Open Sans Hebrew" pitchFamily="2" charset="-79"/>
                <a:ea typeface="+mn-ea"/>
                <a:cs typeface="Open Sans Hebrew" pitchFamily="2" charset="-79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Hebrew" pitchFamily="2" charset="-79"/>
                <a:ea typeface="+mn-ea"/>
                <a:cs typeface="Open Sans Hebrew" pitchFamily="2" charset="-79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Hebrew" pitchFamily="2" charset="-79"/>
                <a:ea typeface="+mn-ea"/>
                <a:cs typeface="Open Sans Hebrew" pitchFamily="2" charset="-79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he-IL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E0B414E6-AAC4-49C6-A699-C1550524F9AC}"/>
              </a:ext>
            </a:extLst>
          </p:cNvPr>
          <p:cNvSpPr txBox="1">
            <a:spLocks/>
          </p:cNvSpPr>
          <p:nvPr/>
        </p:nvSpPr>
        <p:spPr>
          <a:xfrm>
            <a:off x="1477613" y="6253891"/>
            <a:ext cx="10307216" cy="649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b="1" dirty="0"/>
              <a:t>אם יש לכם בבית את הספר "יקינתון" הביאו אותו אתכם </a:t>
            </a:r>
            <a:endParaRPr lang="x-none" b="1" dirty="0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D9897E3D-C42B-407B-8D62-6EC997740A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8545" y="4525801"/>
            <a:ext cx="1144952" cy="1137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5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E2A634A-D09D-4099-A0C2-8AA0516C456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C11F570B-5099-45CE-87D2-9140DE5AE4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8772" y="0"/>
            <a:ext cx="44944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959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176C9AB-5F4E-43C6-88FB-69258D74D0B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8A9FA1E5-46CD-46B8-81AC-67BE5D1B88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51722" y="-157746"/>
            <a:ext cx="9088212" cy="4848495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552B8FFC-3303-409D-846A-FC4B9EBBB1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85480" y="4473380"/>
            <a:ext cx="5421039" cy="2384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355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0BE430E-DAC9-4A3D-BE66-3CBB5C45D2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FE26EF28-E920-4474-A643-CB24F5C47C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018" y="934912"/>
            <a:ext cx="5743963" cy="5923088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6904BA1D-0404-49C3-A0BA-6153F86CCC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62478" y="93389"/>
            <a:ext cx="5067042" cy="84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427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3192D34-139D-4598-9C4C-43667FB5598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1044A487-518B-4E00-BB49-0AC97111D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2414" y="1052623"/>
            <a:ext cx="5664924" cy="5805377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BAE3A67E-657E-416A-BC53-B68A914EF8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b="27979"/>
          <a:stretch/>
        </p:blipFill>
        <p:spPr>
          <a:xfrm>
            <a:off x="3294662" y="146282"/>
            <a:ext cx="5602676" cy="906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793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99F063F-AF01-4174-9085-F10B0604FEC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09DACE15-9DAA-4C5C-9047-9B5E353BA2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0678" y="3741"/>
            <a:ext cx="6698512" cy="689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326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BFE2F66-B989-4B4F-8DF4-D54B7AFF65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593D45D4-8E46-454D-A87B-A93FCE8CEB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009" y="0"/>
            <a:ext cx="6655981" cy="6848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222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F5A6BC5-1010-4430-8A43-16357FFFF8A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6485F8D6-2FDF-4E87-8350-326C8302F6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7489" y="1905996"/>
            <a:ext cx="6151978" cy="49520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A4BF5394-793D-4574-92B6-8A1A74AA80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11022" y="160562"/>
            <a:ext cx="3982763" cy="174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782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3659509-1F36-44A3-BA5F-10410D16790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EE685B55-83F3-4554-B189-3EC5446BAE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067" y="925033"/>
            <a:ext cx="6235537" cy="5645888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BBB1FE91-7DCE-4ED8-A3F7-564FB9F8DD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08877" y="69501"/>
            <a:ext cx="6745918" cy="171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220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3EC12F2-B1BA-4EA2-BB81-154FE44284B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91408FA3-63A3-44C5-90C5-1E810341C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450" y="1110806"/>
            <a:ext cx="5584993" cy="5770386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42C029B6-A274-4932-90CB-72C4645DAE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4971"/>
          <a:stretch/>
        </p:blipFill>
        <p:spPr>
          <a:xfrm>
            <a:off x="800328" y="0"/>
            <a:ext cx="7111220" cy="1100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231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DD9E379-645B-4DB9-AEB7-B32F45B505F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221ACAC4-389B-45A2-BB60-5E1E1FA52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937"/>
            <a:ext cx="6762307" cy="6872938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5C30AB54-6C12-4F20-BC7E-AA20D8E646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17833" y="424070"/>
            <a:ext cx="5474167" cy="238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5530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A6E0404-FBDB-49BC-8C4C-5EAF94622CD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8E176EBB-3A6F-4C66-9F1B-2BAA3D0F50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7427"/>
          <a:stretch/>
        </p:blipFill>
        <p:spPr>
          <a:xfrm>
            <a:off x="-45963" y="1616766"/>
            <a:ext cx="12237963" cy="3299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164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93944DF-0F0E-46AD-AFA7-E31DEA8B7E3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8E176EBB-3A6F-4C66-9F1B-2BAA3D0F50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2060"/>
          <a:stretch/>
        </p:blipFill>
        <p:spPr>
          <a:xfrm>
            <a:off x="73675" y="1107018"/>
            <a:ext cx="12044649" cy="2961399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30DC5B8B-1855-40B2-BB6B-ECA3E9F323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71386" y="4452730"/>
            <a:ext cx="5979299" cy="240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5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95C2396-60AD-4322-916C-DEC0CA22C9A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A8D80323-6DC1-4A34-80F0-1D8F5B7FE0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00"/>
          <a:stretch/>
        </p:blipFill>
        <p:spPr>
          <a:xfrm>
            <a:off x="3608662" y="183874"/>
            <a:ext cx="4974673" cy="5092995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48DB41CF-DD66-479A-910E-CEFF2950DCF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b="62572"/>
          <a:stretch/>
        </p:blipFill>
        <p:spPr>
          <a:xfrm>
            <a:off x="2712095" y="5460743"/>
            <a:ext cx="6767809" cy="102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1043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A8D80323-6DC1-4A34-80F0-1D8F5B7FE0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/>
          <a:stretch/>
        </p:blipFill>
        <p:spPr>
          <a:xfrm>
            <a:off x="3608662" y="0"/>
            <a:ext cx="4974673" cy="5092995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48DB41CF-DD66-479A-910E-CEFF2950DCF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35824"/>
          <a:stretch/>
        </p:blipFill>
        <p:spPr>
          <a:xfrm>
            <a:off x="3737113" y="5287618"/>
            <a:ext cx="5227359" cy="136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6425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E735B41-F875-45FE-8461-F5A27A79858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EFF8A042-AC77-4901-9CD5-B1776299A8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725" y="0"/>
            <a:ext cx="10122195" cy="5219918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2D2A96F6-E807-4F25-A2B3-7B1C451804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02225" y="5219918"/>
            <a:ext cx="5864818" cy="165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4601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B7AC92C-5FCC-4140-8911-E4A631423D2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4E51612C-A1CB-4EEE-A407-B86719C951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2" y="2932328"/>
            <a:ext cx="12207837" cy="3168502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39A384B6-9459-43DC-B978-58DE2B4C05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22620" y="441252"/>
            <a:ext cx="6197380" cy="2354677"/>
          </a:xfrm>
          <a:prstGeom prst="rect">
            <a:avLst/>
          </a:prstGeom>
        </p:spPr>
      </p:pic>
      <p:sp>
        <p:nvSpPr>
          <p:cNvPr id="4" name="מלבן 3">
            <a:extLst>
              <a:ext uri="{FF2B5EF4-FFF2-40B4-BE49-F238E27FC236}">
                <a16:creationId xmlns:a16="http://schemas.microsoft.com/office/drawing/2014/main" id="{50E3A0A4-9E2E-42E4-AF27-F508A050FA77}"/>
              </a:ext>
            </a:extLst>
          </p:cNvPr>
          <p:cNvSpPr/>
          <p:nvPr/>
        </p:nvSpPr>
        <p:spPr>
          <a:xfrm>
            <a:off x="12046688" y="2434855"/>
            <a:ext cx="134679" cy="4136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631DC067-7DCB-4C2E-8C40-3E3400D495D2}"/>
              </a:ext>
            </a:extLst>
          </p:cNvPr>
          <p:cNvSpPr/>
          <p:nvPr/>
        </p:nvSpPr>
        <p:spPr>
          <a:xfrm rot="5400000">
            <a:off x="5979039" y="-3193308"/>
            <a:ext cx="233919" cy="121707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9" name="תמונה 1">
            <a:extLst>
              <a:ext uri="{FF2B5EF4-FFF2-40B4-BE49-F238E27FC236}">
                <a16:creationId xmlns:a16="http://schemas.microsoft.com/office/drawing/2014/main" id="{C8C3EA85-7F74-41DB-A7D8-30CB5734354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80840" t="8054" r="2551"/>
          <a:stretch/>
        </p:blipFill>
        <p:spPr>
          <a:xfrm>
            <a:off x="8044070" y="927294"/>
            <a:ext cx="4069957" cy="584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4810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FF15B35-290D-41AA-A228-96CDD0CFC65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8D55C8AA-EFB5-4017-87D4-C8C881303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43779"/>
            <a:ext cx="12192000" cy="3176608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DF1D77F0-E199-42FA-BF13-D3C9A7F3E6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6000" y="312823"/>
            <a:ext cx="5468416" cy="2318133"/>
          </a:xfrm>
          <a:prstGeom prst="rect">
            <a:avLst/>
          </a:prstGeom>
        </p:spPr>
      </p:pic>
      <p:pic>
        <p:nvPicPr>
          <p:cNvPr id="7" name="תמונה 1">
            <a:extLst>
              <a:ext uri="{FF2B5EF4-FFF2-40B4-BE49-F238E27FC236}">
                <a16:creationId xmlns:a16="http://schemas.microsoft.com/office/drawing/2014/main" id="{35ADA302-9FC2-4810-AFB1-5112BA1406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r="82228"/>
          <a:stretch/>
        </p:blipFill>
        <p:spPr>
          <a:xfrm>
            <a:off x="0" y="737613"/>
            <a:ext cx="4127194" cy="605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6333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C093BD8-103A-4470-B183-03FFEA73F59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58AB0AA7-AAFE-44B4-872C-150D72C4C1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54471"/>
            <a:ext cx="12192000" cy="3240273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64A599E7-9D8A-4EB8-BA6E-36AFA63C66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b="73044"/>
          <a:stretch/>
        </p:blipFill>
        <p:spPr>
          <a:xfrm>
            <a:off x="3258029" y="537719"/>
            <a:ext cx="8363691" cy="66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470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B40D69F-B495-4F6A-8977-693A4BB51FF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3D271C87-0106-47A9-95E8-28A7E1CE4E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89841"/>
            <a:ext cx="12192375" cy="2966392"/>
          </a:xfrm>
          <a:prstGeom prst="rect">
            <a:avLst/>
          </a:prstGeom>
        </p:spPr>
      </p:pic>
      <p:pic>
        <p:nvPicPr>
          <p:cNvPr id="5" name="תמונה 2">
            <a:extLst>
              <a:ext uri="{FF2B5EF4-FFF2-40B4-BE49-F238E27FC236}">
                <a16:creationId xmlns:a16="http://schemas.microsoft.com/office/drawing/2014/main" id="{64092721-C747-498E-89AA-EF1B5308AA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24781"/>
          <a:stretch/>
        </p:blipFill>
        <p:spPr>
          <a:xfrm>
            <a:off x="4514952" y="649357"/>
            <a:ext cx="7014002" cy="1563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0519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2B0A836-F604-4F3F-A9F4-20B2860F146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CE01D882-A498-49D8-952C-E2F77D7D0D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533" y="688236"/>
            <a:ext cx="12217533" cy="3192648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F88889FE-084A-4C3D-99BE-71E2E8424B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44209" y="4136065"/>
            <a:ext cx="5385969" cy="237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2807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F5CF713-C7D0-4457-9C4F-1A6CC805D96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2E5F4DC0-4CE4-4664-A0E1-6EDA4F57F4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3648"/>
            <a:ext cx="12183221" cy="2958066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B4A41476-D29B-42D2-800D-DAE2AFFF23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67061" y="3890322"/>
            <a:ext cx="5181447" cy="223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6732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48DA14D-14F5-4F5B-A211-A84E5A5819F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6DD9C797-12DE-4A21-8671-080E65ABC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3303" y="0"/>
            <a:ext cx="6285391" cy="6858000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1163B572-EBFA-49C5-BADD-F3DCD471E7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0856" y="2913431"/>
            <a:ext cx="3240383" cy="994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116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450E8EF-02F5-4C73-A3CC-95D10A6D52B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204B926F-8963-4111-B140-7D7633E960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6121" y="0"/>
            <a:ext cx="7271910" cy="6865407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A78F74D0-C7FE-414D-AC6B-CCE6C519A5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0655" y="2943224"/>
            <a:ext cx="3216425" cy="384433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200D9658-030A-4E89-BF94-CA39E77532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7814" y="3296607"/>
            <a:ext cx="1969730" cy="68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1489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4B0023C-E225-4066-8869-8A45B41970C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9D61D61A-D6BA-4123-B531-595CA4C398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555" y="2186609"/>
            <a:ext cx="9530428" cy="4671391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B28AFABF-0016-4167-9DF4-7C6569C624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73286" y="93078"/>
            <a:ext cx="6174905" cy="144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5805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4B0023C-E225-4066-8869-8A45B41970C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D3273699-BA2B-42E7-9B20-9C4FDB62C9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3188" y="1775792"/>
            <a:ext cx="6977734" cy="5082208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16C69783-7584-4593-9324-3973E5370E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11798" y="634875"/>
            <a:ext cx="6806159" cy="1140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8906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8DC9EBE-4759-4285-9B8D-E1810C93B0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F1085F4F-A409-4A62-AD31-E1FAA6A5AE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00" y="834326"/>
            <a:ext cx="11948800" cy="602367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162FACC0-A5AE-4ADB-8EAB-103CA60147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041" y="169345"/>
            <a:ext cx="2523331" cy="56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264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52B67BF-C2AB-494E-B262-29CB656E61D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F62014C5-0130-4E0F-9D36-20856D29DE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62481" y="626755"/>
            <a:ext cx="5229519" cy="170562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24AE1400-B942-49B5-9DBF-D918B6556D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78325" y="2270025"/>
            <a:ext cx="4212305" cy="1172838"/>
          </a:xfrm>
          <a:prstGeom prst="rect">
            <a:avLst/>
          </a:prstGeom>
        </p:spPr>
      </p:pic>
      <p:pic>
        <p:nvPicPr>
          <p:cNvPr id="2" name="תמונה 1">
            <a:extLst>
              <a:ext uri="{FF2B5EF4-FFF2-40B4-BE49-F238E27FC236}">
                <a16:creationId xmlns:a16="http://schemas.microsoft.com/office/drawing/2014/main" id="{93786D3C-8AAC-4464-BBCC-8C711BF9810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49968"/>
          <a:stretch/>
        </p:blipFill>
        <p:spPr>
          <a:xfrm>
            <a:off x="108605" y="-4820"/>
            <a:ext cx="67781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236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E5D852D-6F08-4180-A7F9-6BC54D55C62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A551560B-A60A-461E-AECB-D6D569E12C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223" y="0"/>
            <a:ext cx="7343553" cy="6872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8748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B7EA729-C5F8-487C-8FF0-889FDF31B6A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BDA22C4A-CAA7-4DE0-B7C0-A79B993F7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4679" y="2825"/>
            <a:ext cx="4295554" cy="6863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3511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114ACF0-7DA1-4784-B4E4-9E3579D3E0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DC54BBAA-D759-4638-A529-6B2C9AF2D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217" y="0"/>
            <a:ext cx="973356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4764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2DF366B-E387-4A48-A261-714C68B951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</a:pPr>
            <a:r>
              <a:rPr lang="he-IL" dirty="0"/>
              <a:t>איורים ותמונות: </a:t>
            </a:r>
            <a:r>
              <a:rPr lang="en-US" dirty="0" err="1"/>
              <a:t>shutterstock</a:t>
            </a:r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221837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התאמה אישית 5">
      <a:dk1>
        <a:srgbClr val="424242"/>
      </a:dk1>
      <a:lt1>
        <a:srgbClr val="FFFFFF"/>
      </a:lt1>
      <a:dk2>
        <a:srgbClr val="5E5E5E"/>
      </a:dk2>
      <a:lt2>
        <a:srgbClr val="E7E6E6"/>
      </a:lt2>
      <a:accent1>
        <a:srgbClr val="1152C9"/>
      </a:accent1>
      <a:accent2>
        <a:srgbClr val="FB2265"/>
      </a:accent2>
      <a:accent3>
        <a:srgbClr val="FEC100"/>
      </a:accent3>
      <a:accent4>
        <a:srgbClr val="9D9E9D"/>
      </a:accent4>
      <a:accent5>
        <a:srgbClr val="67B2FF"/>
      </a:accent5>
      <a:accent6>
        <a:srgbClr val="FF82A5"/>
      </a:accent6>
      <a:hlink>
        <a:srgbClr val="1152C9"/>
      </a:hlink>
      <a:folHlink>
        <a:srgbClr val="7030A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54</Words>
  <Application>Microsoft Office PowerPoint</Application>
  <PresentationFormat>מסך רחב</PresentationFormat>
  <Paragraphs>8</Paragraphs>
  <Slides>32</Slides>
  <Notes>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32</vt:i4>
      </vt:variant>
    </vt:vector>
  </HeadingPairs>
  <TitlesOfParts>
    <vt:vector size="36" baseType="lpstr">
      <vt:lpstr>Arial</vt:lpstr>
      <vt:lpstr>Calibri</vt:lpstr>
      <vt:lpstr>Open Sans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Naama Fried</dc:creator>
  <cp:lastModifiedBy>גליה מנדל נטע</cp:lastModifiedBy>
  <cp:revision>64</cp:revision>
  <dcterms:created xsi:type="dcterms:W3CDTF">2020-04-19T13:19:23Z</dcterms:created>
  <dcterms:modified xsi:type="dcterms:W3CDTF">2020-07-19T09:21:36Z</dcterms:modified>
</cp:coreProperties>
</file>