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18"/>
  </p:notesMasterIdLst>
  <p:sldIdLst>
    <p:sldId id="282" r:id="rId3"/>
    <p:sldId id="268" r:id="rId4"/>
    <p:sldId id="311" r:id="rId5"/>
    <p:sldId id="270" r:id="rId6"/>
    <p:sldId id="287" r:id="rId7"/>
    <p:sldId id="301" r:id="rId8"/>
    <p:sldId id="307" r:id="rId9"/>
    <p:sldId id="308" r:id="rId10"/>
    <p:sldId id="302" r:id="rId11"/>
    <p:sldId id="305" r:id="rId12"/>
    <p:sldId id="288" r:id="rId13"/>
    <p:sldId id="271" r:id="rId14"/>
    <p:sldId id="298" r:id="rId15"/>
    <p:sldId id="309" r:id="rId16"/>
    <p:sldId id="306" r:id="rId17"/>
  </p:sldIdLst>
  <p:sldSz cx="12192000" cy="6858000"/>
  <p:notesSz cx="6858000" cy="9144000"/>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F9F5"/>
    <a:srgbClr val="FFFFFF"/>
    <a:srgbClr val="F0F5F1"/>
    <a:srgbClr val="F1F6EF"/>
    <a:srgbClr val="F5FAF6"/>
    <a:srgbClr val="F2F7F1"/>
    <a:srgbClr val="F1F7F3"/>
    <a:srgbClr val="EDF4E9"/>
    <a:srgbClr val="EBEBEB"/>
    <a:srgbClr val="F2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82695" autoAdjust="0"/>
  </p:normalViewPr>
  <p:slideViewPr>
    <p:cSldViewPr snapToGrid="0" snapToObjects="1">
      <p:cViewPr varScale="1">
        <p:scale>
          <a:sx n="92" d="100"/>
          <a:sy n="92" d="100"/>
        </p:scale>
        <p:origin x="888" y="78"/>
      </p:cViewPr>
      <p:guideLst>
        <p:guide orient="horz" pos="2024"/>
        <p:guide pos="386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eaLnBrk="1" fontAlgn="auto" hangingPunct="1">
              <a:spcBef>
                <a:spcPts val="0"/>
              </a:spcBef>
              <a:spcAft>
                <a:spcPts val="0"/>
              </a:spcAft>
              <a:defRPr sz="1200">
                <a:latin typeface="+mn-lt"/>
                <a:cs typeface="+mn-cs"/>
              </a:defRPr>
            </a:lvl1pPr>
          </a:lstStyle>
          <a:p>
            <a:pPr>
              <a:defRPr/>
            </a:pPr>
            <a:fld id="{A7558FCF-C526-4618-89BF-FFF857E821B8}" type="datetimeFigureOut">
              <a:rPr lang="x-none"/>
              <a:pPr>
                <a:defRPr/>
              </a:pPr>
              <a:t>07/23/2020</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x-non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rtl="0" eaLnBrk="1" hangingPunct="1">
              <a:defRPr sz="1200" smtClean="0">
                <a:latin typeface="Calibri" panose="020F0502020204030204" pitchFamily="34" charset="0"/>
              </a:defRPr>
            </a:lvl1pPr>
          </a:lstStyle>
          <a:p>
            <a:pPr>
              <a:defRPr/>
            </a:pPr>
            <a:fld id="{7B3C2DE4-12B2-47A6-905D-2925819772A6}"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B368F08E-0BB1-434B-BC73-A7C21B54A6EB}" type="slidenum">
              <a:rPr lang="he-IL" altLang="he-IL"/>
              <a:pPr>
                <a:spcBef>
                  <a:spcPct val="0"/>
                </a:spcBef>
              </a:pPr>
              <a:t>1</a:t>
            </a:fld>
            <a:endParaRPr lang="he-IL"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r>
              <a:rPr lang="he-IL" altLang="he-IL" smtClean="0"/>
              <a:t>המורה מסבירה שלא ניתן לקבוע על פי צורת החפץ את משקלו וזה עלול להטעות אותנו. לדוגמא: בלון גדול מנופח באוויר לעומת כדוריד שהוא קטן יותר בגודלו אך שוקל יותר מהבלון. </a:t>
            </a:r>
          </a:p>
          <a:p>
            <a:pPr algn="r" eaLnBrk="1" hangingPunct="1">
              <a:spcBef>
                <a:spcPct val="0"/>
              </a:spcBef>
            </a:pPr>
            <a:r>
              <a:rPr lang="he-IL" altLang="he-IL" smtClean="0"/>
              <a:t>קשה להעריך חפצים שמשקלם דומה ולכן יש צורך בשקילה מדויקת וביחידות מידה מוסכמות. </a:t>
            </a:r>
          </a:p>
        </p:txBody>
      </p:sp>
      <p:sp>
        <p:nvSpPr>
          <p:cNvPr id="6042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98F2D60-B30F-425D-B73E-158D8121D55C}" type="slidenum">
              <a:rPr lang="he-IL" altLang="he-IL"/>
              <a:pPr>
                <a:spcBef>
                  <a:spcPct val="0"/>
                </a:spcBef>
              </a:pPr>
              <a:t>10</a:t>
            </a:fld>
            <a:endParaRPr lang="he-IL"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lnSpc>
                <a:spcPct val="115000"/>
              </a:lnSpc>
              <a:spcBef>
                <a:spcPts val="1200"/>
              </a:spcBef>
            </a:pPr>
            <a:r>
              <a:rPr lang="he-IL" altLang="he-IL" smtClean="0"/>
              <a:t>היום לדיוק המשקל משתמשים ביחידות משקל מוסכמות: גרמים, קילוגרמים וטונות.</a:t>
            </a:r>
          </a:p>
          <a:p>
            <a:pPr algn="r" rtl="1" eaLnBrk="1" hangingPunct="1">
              <a:lnSpc>
                <a:spcPct val="115000"/>
              </a:lnSpc>
              <a:spcBef>
                <a:spcPts val="1200"/>
              </a:spcBef>
            </a:pPr>
            <a:r>
              <a:rPr lang="he-IL" altLang="he-IL" smtClean="0"/>
              <a:t>גרעין של חומוס שוקל בערך גרם אחד.</a:t>
            </a:r>
          </a:p>
          <a:p>
            <a:pPr algn="r" rtl="1" eaLnBrk="1" hangingPunct="1">
              <a:lnSpc>
                <a:spcPct val="115000"/>
              </a:lnSpc>
              <a:spcBef>
                <a:spcPts val="1200"/>
              </a:spcBef>
            </a:pPr>
            <a:r>
              <a:rPr lang="he-IL" altLang="he-IL" smtClean="0"/>
              <a:t>שקית סוכר – קילוגרם אחד</a:t>
            </a:r>
          </a:p>
          <a:p>
            <a:pPr algn="r" rtl="1" eaLnBrk="1" hangingPunct="1">
              <a:lnSpc>
                <a:spcPct val="115000"/>
              </a:lnSpc>
              <a:spcBef>
                <a:spcPts val="1200"/>
              </a:spcBef>
            </a:pPr>
            <a:r>
              <a:rPr lang="he-IL" altLang="he-IL" smtClean="0"/>
              <a:t>מכונית מסוג "חיפושית" בערך טונה אחד.</a:t>
            </a:r>
            <a:endParaRPr lang="en-US" altLang="he-IL" smtClean="0"/>
          </a:p>
          <a:p>
            <a:pPr eaLnBrk="1" hangingPunct="1">
              <a:lnSpc>
                <a:spcPct val="115000"/>
              </a:lnSpc>
              <a:spcBef>
                <a:spcPts val="1200"/>
              </a:spcBef>
            </a:pPr>
            <a:endParaRPr lang="en-US" altLang="he-IL" smtClean="0"/>
          </a:p>
        </p:txBody>
      </p:sp>
      <p:sp>
        <p:nvSpPr>
          <p:cNvPr id="6246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48E8A63-E07B-4474-B7CA-3D9CF3651243}" type="slidenum">
              <a:rPr lang="he-IL" altLang="he-IL"/>
              <a:pPr>
                <a:spcBef>
                  <a:spcPct val="0"/>
                </a:spcBef>
              </a:pPr>
              <a:t>11</a:t>
            </a:fld>
            <a:endParaRPr lang="he-IL"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lnSpc>
                <a:spcPct val="115000"/>
              </a:lnSpc>
              <a:spcBef>
                <a:spcPts val="1200"/>
              </a:spcBef>
              <a:buClr>
                <a:srgbClr val="000000"/>
              </a:buClr>
              <a:buSzPts val="1100"/>
            </a:pPr>
            <a:endParaRPr lang="he-IL" altLang="he-IL" b="1" smtClean="0"/>
          </a:p>
          <a:p>
            <a:pPr algn="r" rtl="1" eaLnBrk="1" hangingPunct="1">
              <a:lnSpc>
                <a:spcPct val="115000"/>
              </a:lnSpc>
              <a:spcBef>
                <a:spcPts val="1200"/>
              </a:spcBef>
            </a:pPr>
            <a:r>
              <a:rPr lang="he-IL" altLang="he-IL" smtClean="0"/>
              <a:t>תשובות ניתן לבדוק על ידי ההנפשה.</a:t>
            </a:r>
            <a:endParaRPr lang="en-US" altLang="he-IL" smtClean="0"/>
          </a:p>
          <a:p>
            <a:pPr eaLnBrk="1" hangingPunct="1">
              <a:lnSpc>
                <a:spcPct val="115000"/>
              </a:lnSpc>
              <a:spcBef>
                <a:spcPts val="1200"/>
              </a:spcBef>
            </a:pPr>
            <a:endParaRPr lang="en-US" altLang="he-IL" smtClean="0"/>
          </a:p>
          <a:p>
            <a:pPr eaLnBrk="1" hangingPunct="1">
              <a:spcBef>
                <a:spcPct val="0"/>
              </a:spcBef>
            </a:pPr>
            <a:endParaRPr lang="he-IL" altLang="he-IL" smtClean="0"/>
          </a:p>
        </p:txBody>
      </p:sp>
      <p:sp>
        <p:nvSpPr>
          <p:cNvPr id="6451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A7AD9DED-1CAD-4942-A491-57E50235BEDF}" type="slidenum">
              <a:rPr lang="he-IL" altLang="he-IL"/>
              <a:pPr>
                <a:spcBef>
                  <a:spcPct val="0"/>
                </a:spcBef>
              </a:pPr>
              <a:t>12</a:t>
            </a:fld>
            <a:endParaRPr lang="he-IL"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buClr>
                <a:srgbClr val="000000"/>
              </a:buClr>
              <a:buSzPts val="1100"/>
            </a:pPr>
            <a:r>
              <a:rPr lang="he-IL" altLang="he-IL" b="1" smtClean="0"/>
              <a:t>משך השקף: עד 5 דקות</a:t>
            </a:r>
          </a:p>
          <a:p>
            <a:pPr algn="r" rtl="1" eaLnBrk="1" hangingPunct="1">
              <a:spcBef>
                <a:spcPct val="0"/>
              </a:spcBef>
              <a:buClr>
                <a:srgbClr val="000000"/>
              </a:buClr>
              <a:buSzPts val="1100"/>
            </a:pPr>
            <a:endParaRPr lang="he-IL" altLang="he-IL" smtClean="0"/>
          </a:p>
          <a:p>
            <a:pPr algn="r" rtl="1" eaLnBrk="1" hangingPunct="1">
              <a:spcBef>
                <a:spcPct val="0"/>
              </a:spcBef>
              <a:buClr>
                <a:srgbClr val="000000"/>
              </a:buClr>
              <a:buSzPts val="1100"/>
            </a:pPr>
            <a:r>
              <a:rPr lang="he-IL" altLang="he-IL" smtClean="0"/>
              <a:t>סיכום ויציאה לתרגול. שלב זה יכלול סיכום של התוכן הנלמד תוך מענה על שאלות כמו: מה עשינו פה היום? מה למדנו? מומלץ לשלב אלמנטים חווייתיים כגון משחק מסכם, חידה, טיפ מיוחד להמשך הלמידה ועוד.</a:t>
            </a:r>
          </a:p>
          <a:p>
            <a:pPr algn="r" rtl="1" eaLnBrk="1" hangingPunct="1">
              <a:spcBef>
                <a:spcPct val="0"/>
              </a:spcBef>
            </a:pPr>
            <a:endParaRPr lang="he-IL" altLang="he-IL" smtClean="0"/>
          </a:p>
          <a:p>
            <a:pPr eaLnBrk="1" hangingPunct="1">
              <a:spcBef>
                <a:spcPct val="0"/>
              </a:spcBef>
            </a:pPr>
            <a:endParaRPr lang="he-IL" altLang="he-IL" smtClean="0"/>
          </a:p>
        </p:txBody>
      </p:sp>
      <p:sp>
        <p:nvSpPr>
          <p:cNvPr id="6656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7E8ADF6-92A6-4863-876E-0D120AB97A0A}" type="slidenum">
              <a:rPr lang="he-IL" altLang="he-IL"/>
              <a:pPr>
                <a:spcBef>
                  <a:spcPct val="0"/>
                </a:spcBef>
              </a:pPr>
              <a:t>13</a:t>
            </a:fld>
            <a:endParaRPr lang="he-IL" alt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smtClean="0"/>
              <a:t>שאלת אתגר זו בנוגע לנוצות ולברזל נועדה לגרום לתלמידים לדמיין בראש את שני החומרים ולהבין כי ההבדל ביניהם טמון בנפחם ולא במשקלם, זאת על אף הנטייה המידית להגיד שברזל "כבד" יותר.</a:t>
            </a:r>
          </a:p>
          <a:p>
            <a:pPr eaLnBrk="1" hangingPunct="1">
              <a:spcBef>
                <a:spcPct val="0"/>
              </a:spcBef>
            </a:pPr>
            <a:endParaRPr lang="he-IL" altLang="he-IL" smtClean="0"/>
          </a:p>
        </p:txBody>
      </p:sp>
      <p:sp>
        <p:nvSpPr>
          <p:cNvPr id="696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843236A-D131-4B7A-8A79-04713C73BB3D}" type="slidenum">
              <a:rPr lang="he-IL" altLang="he-IL"/>
              <a:pPr>
                <a:spcBef>
                  <a:spcPct val="0"/>
                </a:spcBef>
              </a:pPr>
              <a:t>15</a:t>
            </a:fld>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wrap="square" numCol="1" anchor="t" anchorCtr="0" compatLnSpc="1">
            <a:prstTxWarp prst="textNoShape">
              <a:avLst/>
            </a:prstTxWarp>
          </a:bodyPr>
          <a:lstStyle/>
          <a:p>
            <a:pPr algn="r" rtl="1" eaLnBrk="1" hangingPunct="1">
              <a:spcBef>
                <a:spcPct val="0"/>
              </a:spcBef>
            </a:pPr>
            <a:r>
              <a:rPr lang="he-IL" altLang="he-IL" b="1" smtClean="0"/>
              <a:t>משך השקף: 2 דקות</a:t>
            </a:r>
          </a:p>
          <a:p>
            <a:pPr algn="r" rtl="1" eaLnBrk="1" hangingPunct="1">
              <a:spcBef>
                <a:spcPct val="0"/>
              </a:spcBef>
            </a:pPr>
            <a:endParaRPr lang="he-IL" altLang="he-IL" smtClean="0"/>
          </a:p>
          <a:p>
            <a:pPr algn="r" rtl="1" eaLnBrk="1" hangingPunct="1">
              <a:spcBef>
                <a:spcPct val="0"/>
              </a:spcBef>
            </a:pPr>
            <a:r>
              <a:rPr lang="he-IL" altLang="he-IL" smtClean="0"/>
              <a:t>הציגו את עצמכם ואת מהלך השיעור:</a:t>
            </a:r>
          </a:p>
          <a:p>
            <a:pPr algn="r" rtl="1" eaLnBrk="1" hangingPunct="1">
              <a:spcBef>
                <a:spcPct val="0"/>
              </a:spcBef>
            </a:pPr>
            <a:endParaRPr lang="he-IL" altLang="he-IL" smtClean="0"/>
          </a:p>
          <a:p>
            <a:pPr algn="r" rtl="1" eaLnBrk="1" hangingPunct="1">
              <a:spcBef>
                <a:spcPct val="0"/>
              </a:spcBef>
            </a:pPr>
            <a:r>
              <a:rPr lang="he-IL" altLang="he-IL" smtClean="0"/>
              <a:t>מוזמנים לפנות בצורה אישית לתלמידים:</a:t>
            </a:r>
            <a:br>
              <a:rPr lang="he-IL" altLang="he-IL" smtClean="0"/>
            </a:br>
            <a:r>
              <a:rPr lang="he-IL" altLang="he-IL" smtClean="0">
                <a:solidFill>
                  <a:srgbClr val="2F5597"/>
                </a:solidFill>
              </a:rPr>
              <a:t>דוגמה לטקסט שייאמר בעל פה: "שלום, שמי___. אני מורה ל____ ממקום בארץ____. מה שלומכם? אני שמח/ה שהצטרפתם אליי", וכו'.</a:t>
            </a:r>
          </a:p>
          <a:p>
            <a:pPr algn="r" rtl="1" eaLnBrk="1" hangingPunct="1">
              <a:spcBef>
                <a:spcPct val="0"/>
              </a:spcBef>
            </a:pPr>
            <a:endParaRPr lang="he-IL" altLang="he-IL" smtClean="0"/>
          </a:p>
          <a:p>
            <a:pPr algn="r" rtl="1" eaLnBrk="1" hangingPunct="1">
              <a:spcBef>
                <a:spcPct val="0"/>
              </a:spcBef>
            </a:pPr>
            <a:r>
              <a:rPr lang="he-IL" altLang="he-IL" b="1" u="sng" smtClean="0"/>
              <a:t>נושא השיעור</a:t>
            </a:r>
            <a:r>
              <a:rPr lang="he-IL" altLang="he-IL" smtClean="0"/>
              <a:t>:    משקל, </a:t>
            </a:r>
            <a:r>
              <a:rPr lang="he-IL" altLang="he-IL" smtClean="0">
                <a:solidFill>
                  <a:srgbClr val="FF0000"/>
                </a:solidFill>
              </a:rPr>
              <a:t>מדידות משקל</a:t>
            </a:r>
          </a:p>
          <a:p>
            <a:pPr algn="r" rtl="1" eaLnBrk="1" hangingPunct="1">
              <a:spcBef>
                <a:spcPct val="0"/>
              </a:spcBef>
            </a:pPr>
            <a:r>
              <a:rPr lang="he-IL" altLang="he-IL" b="1" u="sng" smtClean="0"/>
              <a:t>מטרות השיעור</a:t>
            </a:r>
            <a:r>
              <a:rPr lang="he-IL" altLang="he-IL" smtClean="0"/>
              <a:t>:</a:t>
            </a:r>
          </a:p>
          <a:p>
            <a:pPr algn="r" rtl="1" eaLnBrk="1" hangingPunct="1">
              <a:spcBef>
                <a:spcPct val="0"/>
              </a:spcBef>
            </a:pPr>
            <a:r>
              <a:rPr lang="he-IL" altLang="he-IL" smtClean="0"/>
              <a:t>                        התלמיד יכיר את המושג משקל, קל , כבד, יחידות משקל : גרם, קילוגרם וטון.   </a:t>
            </a:r>
          </a:p>
          <a:p>
            <a:pPr algn="r" rtl="1" eaLnBrk="1" hangingPunct="1">
              <a:spcBef>
                <a:spcPct val="0"/>
              </a:spcBef>
            </a:pPr>
            <a:r>
              <a:rPr lang="he-IL" altLang="he-IL" smtClean="0"/>
              <a:t>                        התלמיד יכיר כלי משקל בתקופות שונות ולצרכים שונים. </a:t>
            </a:r>
          </a:p>
          <a:p>
            <a:pPr algn="r" rtl="1" eaLnBrk="1" hangingPunct="1">
              <a:spcBef>
                <a:spcPct val="0"/>
              </a:spcBef>
            </a:pPr>
            <a:r>
              <a:rPr lang="he-IL" altLang="he-IL" smtClean="0"/>
              <a:t>                        התלמיד ישווה בין משקל של חפצים שונים ויסדר אותם על פי משקלם.</a:t>
            </a:r>
          </a:p>
          <a:p>
            <a:pPr algn="r" rtl="1" eaLnBrk="1" hangingPunct="1">
              <a:spcBef>
                <a:spcPct val="0"/>
              </a:spcBef>
            </a:pPr>
            <a:r>
              <a:rPr lang="he-IL" altLang="he-IL" smtClean="0"/>
              <a:t>                        התלמיד ידע לשייך מידת משקל לחפץ או לגוף. </a:t>
            </a:r>
          </a:p>
          <a:p>
            <a:pPr algn="r" rtl="1" eaLnBrk="1" hangingPunct="1">
              <a:spcBef>
                <a:spcPct val="0"/>
              </a:spcBef>
            </a:pPr>
            <a:r>
              <a:rPr lang="he-IL" altLang="he-IL" smtClean="0"/>
              <a:t>ידע      </a:t>
            </a:r>
          </a:p>
          <a:p>
            <a:pPr algn="r" rtl="1" eaLnBrk="1" hangingPunct="1">
              <a:spcBef>
                <a:spcPct val="0"/>
              </a:spcBef>
            </a:pPr>
            <a:r>
              <a:rPr lang="he-IL" altLang="he-IL" b="1" u="sng" smtClean="0">
                <a:solidFill>
                  <a:srgbClr val="2F5597"/>
                </a:solidFill>
              </a:rPr>
              <a:t>דוגמה לטקסט שייאמר בעל פה</a:t>
            </a:r>
            <a:r>
              <a:rPr lang="he-IL" altLang="he-IL" smtClean="0">
                <a:solidFill>
                  <a:srgbClr val="2F5597"/>
                </a:solidFill>
              </a:rPr>
              <a:t>: "בשיעור הזה נלמד על משקל. הצטרפו אליי ויהיה לנו כיף. מוכנים? מתחילים!"</a:t>
            </a:r>
          </a:p>
          <a:p>
            <a:pPr algn="r" rtl="1" eaLnBrk="1" hangingPunct="1">
              <a:spcBef>
                <a:spcPct val="0"/>
              </a:spcBef>
            </a:pPr>
            <a:endParaRPr lang="he-IL" altLang="he-IL" b="1" smtClean="0"/>
          </a:p>
          <a:p>
            <a:pPr algn="r" rtl="1" eaLnBrk="1" hangingPunct="1">
              <a:lnSpc>
                <a:spcPct val="115000"/>
              </a:lnSpc>
              <a:spcBef>
                <a:spcPts val="800"/>
              </a:spcBef>
              <a:buClr>
                <a:srgbClr val="000000"/>
              </a:buClr>
              <a:buSzPts val="1500"/>
            </a:pPr>
            <a:r>
              <a:rPr lang="he-IL" altLang="he-IL" b="1" u="sng" smtClean="0">
                <a:solidFill>
                  <a:srgbClr val="000000"/>
                </a:solidFill>
                <a:latin typeface="Alef"/>
                <a:ea typeface="Alef"/>
                <a:cs typeface="Alef"/>
                <a:sym typeface="Alef"/>
              </a:rPr>
              <a:t>נתחיל בהכרת </a:t>
            </a:r>
            <a:r>
              <a:rPr lang="he-IL" altLang="he-IL" smtClean="0">
                <a:solidFill>
                  <a:srgbClr val="2F5597"/>
                </a:solidFill>
                <a:latin typeface="Alef"/>
                <a:ea typeface="Alef"/>
                <a:cs typeface="Alef"/>
                <a:sym typeface="Alef"/>
              </a:rPr>
              <a:t>המושג משקל וסוגים שונים של כלי שקילה</a:t>
            </a:r>
          </a:p>
          <a:p>
            <a:pPr algn="r" rtl="1" eaLnBrk="1" hangingPunct="1">
              <a:lnSpc>
                <a:spcPct val="115000"/>
              </a:lnSpc>
              <a:spcBef>
                <a:spcPts val="800"/>
              </a:spcBef>
              <a:buClr>
                <a:srgbClr val="000000"/>
              </a:buClr>
              <a:buSzPts val="1500"/>
            </a:pPr>
            <a:r>
              <a:rPr lang="he-IL" altLang="he-IL" b="1" u="sng" smtClean="0">
                <a:solidFill>
                  <a:srgbClr val="000000"/>
                </a:solidFill>
                <a:latin typeface="Alef"/>
                <a:ea typeface="Alef"/>
                <a:cs typeface="Alef"/>
                <a:sym typeface="Alef"/>
              </a:rPr>
              <a:t>נמשיך בלגלות</a:t>
            </a:r>
            <a:r>
              <a:rPr lang="he-IL" altLang="he-IL" u="sng" smtClean="0">
                <a:solidFill>
                  <a:srgbClr val="000000"/>
                </a:solidFill>
                <a:latin typeface="Alef"/>
                <a:ea typeface="Alef"/>
                <a:cs typeface="Alef"/>
                <a:sym typeface="Alef"/>
              </a:rPr>
              <a:t> </a:t>
            </a:r>
            <a:r>
              <a:rPr lang="he-IL" altLang="he-IL" smtClean="0">
                <a:solidFill>
                  <a:srgbClr val="000000"/>
                </a:solidFill>
                <a:latin typeface="Alef"/>
                <a:ea typeface="Alef"/>
                <a:cs typeface="Alef"/>
                <a:sym typeface="Alef"/>
              </a:rPr>
              <a:t>למה צריכים מגוון של כלים לשקילה?</a:t>
            </a:r>
          </a:p>
          <a:p>
            <a:pPr algn="r" rtl="1" eaLnBrk="1" hangingPunct="1">
              <a:lnSpc>
                <a:spcPct val="115000"/>
              </a:lnSpc>
              <a:spcBef>
                <a:spcPts val="800"/>
              </a:spcBef>
              <a:buClr>
                <a:srgbClr val="000000"/>
              </a:buClr>
              <a:buSzPts val="1500"/>
            </a:pPr>
            <a:r>
              <a:rPr lang="he-IL" altLang="he-IL" smtClean="0">
                <a:solidFill>
                  <a:srgbClr val="000000"/>
                </a:solidFill>
                <a:latin typeface="Alef"/>
                <a:ea typeface="Alef"/>
                <a:cs typeface="Alef"/>
                <a:sym typeface="Alef"/>
              </a:rPr>
              <a:t>                       למה משתמשים ביחידות משקל שונות?</a:t>
            </a:r>
          </a:p>
          <a:p>
            <a:pPr algn="r" rtl="1" eaLnBrk="1" hangingPunct="1">
              <a:lnSpc>
                <a:spcPct val="115000"/>
              </a:lnSpc>
              <a:spcBef>
                <a:spcPts val="800"/>
              </a:spcBef>
              <a:buClr>
                <a:srgbClr val="000000"/>
              </a:buClr>
              <a:buSzPts val="1500"/>
            </a:pPr>
            <a:r>
              <a:rPr lang="he-IL" altLang="he-IL" smtClean="0">
                <a:solidFill>
                  <a:srgbClr val="000000"/>
                </a:solidFill>
                <a:latin typeface="Alef"/>
                <a:ea typeface="Alef"/>
                <a:cs typeface="Alef"/>
                <a:sym typeface="Alef"/>
              </a:rPr>
              <a:t> </a:t>
            </a:r>
            <a:r>
              <a:rPr lang="he-IL" altLang="he-IL" b="1" u="sng" smtClean="0">
                <a:solidFill>
                  <a:srgbClr val="000000"/>
                </a:solidFill>
                <a:latin typeface="Alef"/>
                <a:ea typeface="Alef"/>
                <a:cs typeface="Alef"/>
                <a:sym typeface="Alef"/>
              </a:rPr>
              <a:t>נתנסה בתרגול </a:t>
            </a:r>
            <a:r>
              <a:rPr lang="he-IL" altLang="he-IL" smtClean="0">
                <a:solidFill>
                  <a:srgbClr val="000000"/>
                </a:solidFill>
                <a:latin typeface="Alef"/>
                <a:ea typeface="Alef"/>
                <a:cs typeface="Alef"/>
                <a:sym typeface="Alef"/>
              </a:rPr>
              <a:t>: התאמת כלי שקילה ויחידות משקל לחפץ או לגוף</a:t>
            </a:r>
            <a:r>
              <a:rPr lang="he-IL" altLang="he-IL" b="1" smtClean="0">
                <a:solidFill>
                  <a:srgbClr val="000000"/>
                </a:solidFill>
                <a:latin typeface="Alef"/>
                <a:ea typeface="Alef"/>
                <a:cs typeface="Alef"/>
                <a:sym typeface="Alef"/>
              </a:rPr>
              <a:t>.</a:t>
            </a:r>
          </a:p>
          <a:p>
            <a:pPr algn="r" rtl="1" eaLnBrk="1" hangingPunct="1">
              <a:lnSpc>
                <a:spcPct val="115000"/>
              </a:lnSpc>
              <a:spcBef>
                <a:spcPct val="0"/>
              </a:spcBef>
              <a:buClr>
                <a:srgbClr val="000000"/>
              </a:buClr>
              <a:buSzPts val="1500"/>
            </a:pPr>
            <a:r>
              <a:rPr lang="he-IL" altLang="he-IL" b="1" u="sng" smtClean="0">
                <a:solidFill>
                  <a:srgbClr val="000000"/>
                </a:solidFill>
                <a:latin typeface="Alef"/>
                <a:ea typeface="Alef"/>
                <a:cs typeface="Alef"/>
                <a:sym typeface="Alef"/>
              </a:rPr>
              <a:t>נסכם : מה למדנו בשיעור</a:t>
            </a:r>
            <a:endParaRPr lang="he-IL" altLang="he-IL" smtClean="0">
              <a:solidFill>
                <a:srgbClr val="000000"/>
              </a:solidFill>
              <a:latin typeface="Alef"/>
              <a:ea typeface="Alef"/>
              <a:cs typeface="Alef"/>
              <a:sym typeface="Alef"/>
            </a:endParaRPr>
          </a:p>
        </p:txBody>
      </p:sp>
      <p:sp>
        <p:nvSpPr>
          <p:cNvPr id="440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DCC412E1-EBF2-4E51-B966-9759F7445248}" type="slidenum">
              <a:rPr lang="he-IL" altLang="he-IL"/>
              <a:pPr>
                <a:spcBef>
                  <a:spcPct val="0"/>
                </a:spcBef>
              </a:pPr>
              <a:t>2</a:t>
            </a:fld>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algn="r" rtl="1" eaLnBrk="1" hangingPunct="1">
              <a:spcBef>
                <a:spcPct val="0"/>
              </a:spcBef>
              <a:buClr>
                <a:srgbClr val="000000"/>
              </a:buClr>
              <a:buSzPts val="1100"/>
            </a:pPr>
            <a:r>
              <a:rPr lang="he-IL" altLang="he-IL" smtClean="0"/>
              <a:t>למחוק שקופית זו אם אין בה צורך.</a:t>
            </a:r>
          </a:p>
          <a:p>
            <a:pPr marL="158750" algn="r" rtl="1" eaLnBrk="1" hangingPunct="1">
              <a:spcBef>
                <a:spcPct val="0"/>
              </a:spcBef>
              <a:buClr>
                <a:srgbClr val="000000"/>
              </a:buClr>
              <a:buSzPts val="1100"/>
            </a:pPr>
            <a:endParaRPr lang="he-IL" altLang="he-IL" b="1" smtClean="0"/>
          </a:p>
          <a:p>
            <a:pPr marL="158750" algn="r" rtl="1" eaLnBrk="1" hangingPunct="1">
              <a:spcBef>
                <a:spcPct val="0"/>
              </a:spcBef>
              <a:buClr>
                <a:srgbClr val="000000"/>
              </a:buClr>
              <a:buSzPts val="1100"/>
            </a:pPr>
            <a:r>
              <a:rPr lang="he-IL" altLang="he-IL" b="1" smtClean="0"/>
              <a:t>משך השקף: דקה</a:t>
            </a:r>
          </a:p>
          <a:p>
            <a:pPr marL="158750" algn="r" rtl="1" eaLnBrk="1" hangingPunct="1">
              <a:spcBef>
                <a:spcPct val="0"/>
              </a:spcBef>
            </a:pPr>
            <a:endParaRPr lang="he-IL" altLang="he-IL" smtClean="0"/>
          </a:p>
          <a:p>
            <a:pPr marL="158750" algn="r" rtl="1" eaLnBrk="1" hangingPunct="1">
              <a:spcBef>
                <a:spcPct val="0"/>
              </a:spcBef>
            </a:pPr>
            <a:r>
              <a:rPr lang="he-IL" altLang="he-IL" smtClean="0"/>
              <a:t>בשקף זה ודאו שכולם הצטיידו בעזרים הנדרשים (מומלץ שעזרים אלו יהיו גם אצלכם עבור הדגמה).</a:t>
            </a:r>
          </a:p>
          <a:p>
            <a:pPr marL="158750" algn="r" rtl="1" eaLnBrk="1" hangingPunct="1">
              <a:spcBef>
                <a:spcPct val="0"/>
              </a:spcBef>
            </a:pPr>
            <a:r>
              <a:rPr lang="he-IL" altLang="he-IL" smtClean="0">
                <a:solidFill>
                  <a:srgbClr val="FF0000"/>
                </a:solidFill>
              </a:rPr>
              <a:t>מחקו את המיותר או הוסיפו במידת הצורך (הקפידו על זכויות היוצרים).</a:t>
            </a:r>
          </a:p>
          <a:p>
            <a:pPr marL="158750" algn="r" rtl="1" eaLnBrk="1" hangingPunct="1">
              <a:spcBef>
                <a:spcPct val="0"/>
              </a:spcBef>
            </a:pPr>
            <a:endParaRPr lang="he-IL" altLang="he-IL" smtClean="0">
              <a:solidFill>
                <a:srgbClr val="FF0000"/>
              </a:solidFill>
            </a:endParaRPr>
          </a:p>
          <a:p>
            <a:pPr marL="158750" algn="r" rtl="1" eaLnBrk="1" hangingPunct="1">
              <a:spcBef>
                <a:spcPct val="0"/>
              </a:spcBef>
            </a:pPr>
            <a:r>
              <a:rPr lang="he-IL" altLang="he-IL" smtClean="0">
                <a:solidFill>
                  <a:srgbClr val="FF0000"/>
                </a:solidFill>
              </a:rPr>
              <a:t>זה הזמן להציג את </a:t>
            </a:r>
            <a:r>
              <a:rPr lang="he-IL" altLang="he-IL" smtClean="0">
                <a:solidFill>
                  <a:srgbClr val="000000"/>
                </a:solidFill>
                <a:latin typeface="Arial" panose="020B0604020202020204" pitchFamily="34" charset="0"/>
                <a:sym typeface="Arial" panose="020B0604020202020204" pitchFamily="34" charset="0"/>
              </a:rPr>
              <a:t>כללי ההתנהגות בשיעור: בקשו מהלומדים לסגור חלונות של יישומים אחרים במחשב, להרחיק אמצעים מסיחים, להתיישב בחדר שקט, להניח כוס מים לידם, ובעיקר להתמקד במפגש.</a:t>
            </a:r>
            <a:endParaRPr lang="he-IL" altLang="he-IL" smtClean="0"/>
          </a:p>
        </p:txBody>
      </p:sp>
      <p:sp>
        <p:nvSpPr>
          <p:cNvPr id="4608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5B96A02-C294-443B-9DEB-5A13173D3F35}" type="slidenum">
              <a:rPr lang="he-IL" altLang="he-IL">
                <a:solidFill>
                  <a:srgbClr val="000000"/>
                </a:solidFill>
                <a:latin typeface="Arial" panose="020B0604020202020204" pitchFamily="34" charset="0"/>
              </a:rPr>
              <a:pPr>
                <a:spcBef>
                  <a:spcPct val="0"/>
                </a:spcBef>
              </a:pPr>
              <a:t>3</a:t>
            </a:fld>
            <a:endParaRPr lang="he-IL" altLang="he-IL">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a:lstStyle/>
          <a:p>
            <a:pPr algn="r" rtl="1" eaLnBrk="1" fontAlgn="auto" hangingPunct="1">
              <a:spcBef>
                <a:spcPts val="0"/>
              </a:spcBef>
              <a:spcAft>
                <a:spcPts val="0"/>
              </a:spcAft>
              <a:defRPr/>
            </a:pPr>
            <a:r>
              <a:rPr lang="he-IL" b="1" dirty="0" smtClean="0"/>
              <a:t>משך השקף: עד 2 דקות</a:t>
            </a:r>
          </a:p>
          <a:p>
            <a:pPr algn="r" rtl="1" eaLnBrk="1" fontAlgn="auto" hangingPunct="1">
              <a:spcBef>
                <a:spcPts val="0"/>
              </a:spcBef>
              <a:spcAft>
                <a:spcPts val="0"/>
              </a:spcAft>
              <a:defRPr/>
            </a:pPr>
            <a:endParaRPr lang="he-IL" b="1" dirty="0" smtClean="0"/>
          </a:p>
          <a:p>
            <a:pPr algn="r" rtl="1" eaLnBrk="1" fontAlgn="auto" hangingPunct="1">
              <a:spcBef>
                <a:spcPts val="0"/>
              </a:spcBef>
              <a:spcAft>
                <a:spcPts val="0"/>
              </a:spcAft>
              <a:defRPr/>
            </a:pPr>
            <a:r>
              <a:rPr lang="he-IL" dirty="0" smtClean="0">
                <a:solidFill>
                  <a:srgbClr val="FF0000"/>
                </a:solidFill>
              </a:rPr>
              <a:t>תמונה זו נתגלתה בפירמידה מצרית שנבנתה כמעט 2900 שנים לפני הספירה.</a:t>
            </a:r>
            <a:endParaRPr lang="he-IL" dirty="0" smtClean="0"/>
          </a:p>
          <a:p>
            <a:pPr algn="r" rtl="1" eaLnBrk="1" fontAlgn="auto" hangingPunct="1">
              <a:spcBef>
                <a:spcPts val="0"/>
              </a:spcBef>
              <a:spcAft>
                <a:spcPts val="0"/>
              </a:spcAft>
              <a:defRPr/>
            </a:pPr>
            <a:r>
              <a:rPr lang="he-IL" dirty="0" smtClean="0">
                <a:solidFill>
                  <a:srgbClr val="FF0000"/>
                </a:solidFill>
              </a:rPr>
              <a:t>בתמונה מוצגים מאזני כפות – אחד מהכלים של שקילה שהיו מוכרים במצריים העתיקה וקשורים לדת של המצרים. </a:t>
            </a:r>
            <a:endParaRPr lang="he-IL" dirty="0">
              <a:solidFill>
                <a:srgbClr val="FF0000"/>
              </a:solidFill>
              <a:effectLst>
                <a:outerShdw blurRad="38100" dist="38100" dir="2700000" algn="tl">
                  <a:srgbClr val="000000">
                    <a:alpha val="43137"/>
                  </a:srgbClr>
                </a:outerShdw>
              </a:effectLst>
            </a:endParaRPr>
          </a:p>
        </p:txBody>
      </p:sp>
      <p:sp>
        <p:nvSpPr>
          <p:cNvPr id="4813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73CC122-A694-4473-98AD-5DF9D3D4613A}" type="slidenum">
              <a:rPr lang="he-IL" altLang="he-IL"/>
              <a:pPr>
                <a:spcBef>
                  <a:spcPct val="0"/>
                </a:spcBef>
              </a:pPr>
              <a:t>4</a:t>
            </a:fld>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he-IL" b="1" smtClean="0"/>
              <a:t>משך השקף: עד 2 דקות</a:t>
            </a:r>
            <a:endParaRPr lang="he-IL" altLang="he-IL" smtClean="0"/>
          </a:p>
          <a:p>
            <a:pPr algn="r" rtl="1" eaLnBrk="1" hangingPunct="1">
              <a:spcBef>
                <a:spcPct val="0"/>
              </a:spcBef>
            </a:pPr>
            <a:endParaRPr lang="he-IL" altLang="he-IL" smtClean="0"/>
          </a:p>
          <a:p>
            <a:pPr algn="r" rtl="1" eaLnBrk="1" hangingPunct="1">
              <a:spcBef>
                <a:spcPct val="0"/>
              </a:spcBef>
            </a:pPr>
            <a:r>
              <a:rPr lang="he-IL" altLang="he-IL" smtClean="0"/>
              <a:t>המכשירים שבתמונה משמשים למדידת משקל.</a:t>
            </a:r>
          </a:p>
          <a:p>
            <a:pPr algn="r" rtl="1" eaLnBrk="1" hangingPunct="1">
              <a:spcBef>
                <a:spcPct val="0"/>
              </a:spcBef>
            </a:pPr>
            <a:r>
              <a:rPr lang="he-IL" altLang="he-IL" smtClean="0"/>
              <a:t>מדוע צריך כל כך הרבה סוגים של מאזניים? האם תמיד היו כל כך הרבה סוגים? - ממש לא</a:t>
            </a:r>
          </a:p>
          <a:p>
            <a:pPr algn="r" rtl="1" eaLnBrk="1" hangingPunct="1">
              <a:spcBef>
                <a:spcPct val="0"/>
              </a:spcBef>
            </a:pPr>
            <a:r>
              <a:rPr lang="he-IL" altLang="he-IL" smtClean="0"/>
              <a:t>למשל, בתמונות 1,2- מאזניים עתיקים המשמשים לשקילת חפצים בהשוואה לחפצים אחרים.</a:t>
            </a:r>
          </a:p>
          <a:p>
            <a:pPr algn="r" rtl="1" eaLnBrk="1" hangingPunct="1">
              <a:spcBef>
                <a:spcPct val="0"/>
              </a:spcBef>
            </a:pPr>
            <a:r>
              <a:rPr lang="he-IL" altLang="he-IL" smtClean="0"/>
              <a:t>עם התפתחות המדע וצורך בשקילה של דברים שונים המציאו סוגי מאזניים משוכללים יותר.</a:t>
            </a:r>
          </a:p>
          <a:p>
            <a:pPr algn="r" rtl="1" eaLnBrk="1" hangingPunct="1">
              <a:spcBef>
                <a:spcPct val="0"/>
              </a:spcBef>
            </a:pPr>
            <a:r>
              <a:rPr lang="he-IL" altLang="he-IL" smtClean="0"/>
              <a:t>בתמונה 3 ניתן לראות מאזני דיוק, שהיו נפוצים בישראל במשך עשרות שנים .</a:t>
            </a:r>
          </a:p>
          <a:p>
            <a:pPr algn="r" rtl="1" eaLnBrk="1" hangingPunct="1">
              <a:spcBef>
                <a:spcPct val="0"/>
              </a:spcBef>
            </a:pPr>
            <a:r>
              <a:rPr lang="he-IL" altLang="he-IL" smtClean="0"/>
              <a:t>בתמונה 4 –מאזני קפיץ -  מודרניים דיגיטליים. </a:t>
            </a:r>
          </a:p>
          <a:p>
            <a:pPr algn="r" rtl="1" eaLnBrk="1" hangingPunct="1">
              <a:spcBef>
                <a:spcPct val="0"/>
              </a:spcBef>
            </a:pPr>
            <a:r>
              <a:rPr lang="he-IL" altLang="he-IL" smtClean="0"/>
              <a:t>בתמונה 6 –מאזניים דיגיטליים למדידת משקל של תינוקות,</a:t>
            </a:r>
          </a:p>
          <a:p>
            <a:pPr algn="r" rtl="1" eaLnBrk="1" hangingPunct="1">
              <a:spcBef>
                <a:spcPct val="0"/>
              </a:spcBef>
            </a:pPr>
            <a:r>
              <a:rPr lang="he-IL" altLang="he-IL" smtClean="0"/>
              <a:t>בתמונות 5,7 מוצגים מאזניים לשקילה של חפצים או גופים כבדים מאוד.</a:t>
            </a:r>
          </a:p>
          <a:p>
            <a:pPr algn="r" rtl="1" eaLnBrk="1" hangingPunct="1">
              <a:spcBef>
                <a:spcPct val="0"/>
              </a:spcBef>
            </a:pPr>
            <a:r>
              <a:rPr lang="he-IL" altLang="he-IL" smtClean="0"/>
              <a:t>האם המאזניים המשמשים לשקילת סוס מתאימים לשקילת פרפר? המאזניים לשקילת המשאית מתאימים לשקילת התינוק?</a:t>
            </a:r>
          </a:p>
          <a:p>
            <a:pPr algn="r" rtl="1" eaLnBrk="1" hangingPunct="1">
              <a:spcBef>
                <a:spcPct val="0"/>
              </a:spcBef>
            </a:pPr>
            <a:r>
              <a:rPr lang="he-IL" altLang="he-IL" smtClean="0"/>
              <a:t>ברור שלא מתאימים.</a:t>
            </a:r>
          </a:p>
          <a:p>
            <a:pPr algn="r" rtl="1" eaLnBrk="1" hangingPunct="1">
              <a:spcBef>
                <a:spcPct val="0"/>
              </a:spcBef>
            </a:pPr>
            <a:r>
              <a:rPr lang="he-IL" altLang="he-IL" smtClean="0"/>
              <a:t>נכון, המבנה שלהם לא מתאים, אבל זאת לא הסיבה היחידה.</a:t>
            </a:r>
          </a:p>
          <a:p>
            <a:pPr algn="r" rtl="1" eaLnBrk="1" hangingPunct="1">
              <a:spcBef>
                <a:spcPct val="0"/>
              </a:spcBef>
            </a:pPr>
            <a:r>
              <a:rPr lang="he-IL" altLang="he-IL" smtClean="0"/>
              <a:t>גם היחידות מדידת משקל של פרפר וסוס או של תינוק ומשאית הן שונות. אם נשקול אותם בסוג מאזניים לא מתאימים, המשקל לא יהיה מדויק. </a:t>
            </a:r>
          </a:p>
          <a:p>
            <a:pPr algn="r" rtl="1" eaLnBrk="1" hangingPunct="1">
              <a:spcBef>
                <a:spcPct val="0"/>
              </a:spcBef>
            </a:pPr>
            <a:endParaRPr lang="he-IL" altLang="he-IL" smtClean="0"/>
          </a:p>
          <a:p>
            <a:pPr algn="r" rtl="1" eaLnBrk="1" hangingPunct="1">
              <a:spcBef>
                <a:spcPct val="0"/>
              </a:spcBef>
            </a:pPr>
            <a:endParaRPr lang="he-IL" altLang="he-IL" smtClean="0"/>
          </a:p>
          <a:p>
            <a:pPr algn="r" rtl="1" eaLnBrk="1" hangingPunct="1">
              <a:spcBef>
                <a:spcPct val="0"/>
              </a:spcBef>
            </a:pPr>
            <a:endParaRPr lang="he-IL" altLang="he-IL" smtClean="0"/>
          </a:p>
          <a:p>
            <a:pPr algn="r" rtl="1" eaLnBrk="1" hangingPunct="1">
              <a:spcBef>
                <a:spcPct val="0"/>
              </a:spcBef>
            </a:pPr>
            <a:endParaRPr lang="he-IL" altLang="he-IL" smtClean="0"/>
          </a:p>
        </p:txBody>
      </p:sp>
      <p:sp>
        <p:nvSpPr>
          <p:cNvPr id="501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7D2E038-B64F-4ED0-A615-17EFA5DA59DC}" type="slidenum">
              <a:rPr lang="he-IL" altLang="he-IL"/>
              <a:pPr>
                <a:spcBef>
                  <a:spcPct val="0"/>
                </a:spcBef>
              </a:pPr>
              <a:t>5</a:t>
            </a:fld>
            <a:endParaRPr lang="he-IL"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r>
              <a:rPr lang="he-IL" altLang="he-IL" smtClean="0"/>
              <a:t>המורה מעלה לדיון: לפי מה ניתן לשער מה כבד יותר?</a:t>
            </a:r>
          </a:p>
          <a:p>
            <a:pPr algn="r" eaLnBrk="1" hangingPunct="1">
              <a:spcBef>
                <a:spcPct val="0"/>
              </a:spcBef>
            </a:pPr>
            <a:r>
              <a:rPr lang="he-IL" altLang="he-IL" smtClean="0"/>
              <a:t>המורה מזמינה את התלמידים המתלבטים להתנסות בהשוואת משקל הכוסות</a:t>
            </a:r>
          </a:p>
        </p:txBody>
      </p:sp>
      <p:sp>
        <p:nvSpPr>
          <p:cNvPr id="5222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0DB44B0B-A784-4F20-9D1A-81DC2E83509A}" type="slidenum">
              <a:rPr lang="he-IL" altLang="he-IL"/>
              <a:pPr>
                <a:spcBef>
                  <a:spcPct val="0"/>
                </a:spcBef>
              </a:pPr>
              <a:t>6</a:t>
            </a:fld>
            <a:endParaRPr lang="he-IL"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r>
              <a:rPr lang="he-IL" altLang="he-IL" smtClean="0"/>
              <a:t>המורה תדגים ותסביר לילדים שמשקלה של כוס חד פעמים עם מים קלה יותר. הכמות שווה בשתי הכוסות אך החומר שונה ולכן המשקל שונה. </a:t>
            </a:r>
          </a:p>
        </p:txBody>
      </p:sp>
      <p:sp>
        <p:nvSpPr>
          <p:cNvPr id="5427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DF691172-DE7B-4036-8868-A739B75A33E5}" type="slidenum">
              <a:rPr lang="he-IL" altLang="he-IL"/>
              <a:pPr>
                <a:spcBef>
                  <a:spcPct val="0"/>
                </a:spcBef>
              </a:pPr>
              <a:t>7</a:t>
            </a:fld>
            <a:endParaRPr lang="he-IL"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r>
              <a:rPr lang="he-IL" altLang="he-IL" smtClean="0"/>
              <a:t> </a:t>
            </a:r>
          </a:p>
          <a:p>
            <a:pPr algn="r" eaLnBrk="1" hangingPunct="1">
              <a:spcBef>
                <a:spcPct val="0"/>
              </a:spcBef>
            </a:pPr>
            <a:r>
              <a:rPr lang="he-IL" altLang="he-IL" smtClean="0"/>
              <a:t>המורה תשאל את התלמידים האם החפץ שמצאו בבית כבד יותר או קל יותר מחבילת הסוכר/ הקמח. </a:t>
            </a:r>
            <a:endParaRPr lang="en-US" altLang="he-IL" smtClean="0"/>
          </a:p>
        </p:txBody>
      </p:sp>
      <p:sp>
        <p:nvSpPr>
          <p:cNvPr id="5632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46799CE-D6E0-4BB0-A62E-B009EAD66AC0}" type="slidenum">
              <a:rPr lang="he-IL" altLang="he-IL"/>
              <a:pPr>
                <a:spcBef>
                  <a:spcPct val="0"/>
                </a:spcBef>
              </a:pPr>
              <a:t>8</a:t>
            </a:fld>
            <a:endParaRPr lang="he-IL"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r>
              <a:rPr lang="he-IL" altLang="he-IL" smtClean="0"/>
              <a:t>המורה תציג את הפרטים ותדון על סידורם מהקל אל הכבד.</a:t>
            </a:r>
          </a:p>
          <a:p>
            <a:pPr algn="r" eaLnBrk="1" hangingPunct="1">
              <a:spcBef>
                <a:spcPct val="0"/>
              </a:spcBef>
            </a:pPr>
            <a:r>
              <a:rPr lang="he-IL" altLang="he-IL" smtClean="0"/>
              <a:t>תעלה התלבטויות לגבי הסידור ותעלה שאלה לגבי הקשר בין גודל הפריט למשקלו. </a:t>
            </a:r>
            <a:r>
              <a:rPr lang="en-US" altLang="he-IL" smtClean="0"/>
              <a:t> </a:t>
            </a:r>
            <a:endParaRPr lang="he-IL" altLang="he-IL" smtClean="0"/>
          </a:p>
        </p:txBody>
      </p:sp>
      <p:sp>
        <p:nvSpPr>
          <p:cNvPr id="5837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159368C7-4BCA-4BBC-8704-90FE89B4A836}" type="slidenum">
              <a:rPr lang="he-IL" altLang="he-IL"/>
              <a:pPr>
                <a:spcBef>
                  <a:spcPct val="0"/>
                </a:spcBef>
              </a:pPr>
              <a:t>9</a:t>
            </a:fld>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כותרת ראשית">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4888" y="2027238"/>
            <a:ext cx="5046663"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47650" y="-3968750"/>
            <a:ext cx="50450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p:cNvPr>
          <p:cNvSpPr/>
          <p:nvPr userDrawn="1"/>
        </p:nvSpPr>
        <p:spPr>
          <a:xfrm>
            <a:off x="2090738" y="2901950"/>
            <a:ext cx="8636000" cy="121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9" name="Rectangle 7">
            <a:extLst/>
          </p:cNvPr>
          <p:cNvSpPr/>
          <p:nvPr userDrawn="1"/>
        </p:nvSpPr>
        <p:spPr>
          <a:xfrm>
            <a:off x="5099050" y="1831975"/>
            <a:ext cx="5883275" cy="1069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cxnSp>
        <p:nvCxnSpPr>
          <p:cNvPr id="10" name="Straight Connector 8">
            <a:extLst/>
          </p:cNvPr>
          <p:cNvCxnSpPr>
            <a:cxnSpLocks/>
          </p:cNvCxnSpPr>
          <p:nvPr userDrawn="1"/>
        </p:nvCxnSpPr>
        <p:spPr>
          <a:xfrm>
            <a:off x="7156450" y="1639888"/>
            <a:ext cx="4005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9">
            <a:extLst/>
          </p:cNvPr>
          <p:cNvSpPr/>
          <p:nvPr userDrawn="1"/>
        </p:nvSpPr>
        <p:spPr>
          <a:xfrm rot="16200000">
            <a:off x="10880725" y="2084388"/>
            <a:ext cx="204787" cy="204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cxnSp>
        <p:nvCxnSpPr>
          <p:cNvPr id="12" name="Straight Connector 10">
            <a:extLst/>
          </p:cNvPr>
          <p:cNvCxnSpPr>
            <a:cxnSpLocks/>
          </p:cNvCxnSpPr>
          <p:nvPr userDrawn="1"/>
        </p:nvCxnSpPr>
        <p:spPr>
          <a:xfrm>
            <a:off x="2090738" y="4989513"/>
            <a:ext cx="5065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 name="Group 29"/>
          <p:cNvGrpSpPr>
            <a:grpSpLocks/>
          </p:cNvGrpSpPr>
          <p:nvPr userDrawn="1"/>
        </p:nvGrpSpPr>
        <p:grpSpPr bwMode="auto">
          <a:xfrm>
            <a:off x="-111125" y="111125"/>
            <a:ext cx="1530350" cy="1525588"/>
            <a:chOff x="8374611" y="4283110"/>
            <a:chExt cx="2300578" cy="2294314"/>
          </a:xfrm>
        </p:grpSpPr>
        <p:pic>
          <p:nvPicPr>
            <p:cNvPr id="14" name="Picture 12"/>
            <p:cNvPicPr>
              <a:picLocks noChangeAspect="1"/>
            </p:cNvPicPr>
            <p:nvPr/>
          </p:nvPicPr>
          <p:blipFill>
            <a:blip r:embed="rId4">
              <a:extLst>
                <a:ext uri="{28A0092B-C50C-407E-A947-70E740481C1C}">
                  <a14:useLocalDpi xmlns:a14="http://schemas.microsoft.com/office/drawing/2010/main" val="0"/>
                </a:ext>
              </a:extLst>
            </a:blip>
            <a:srcRect l="62938"/>
            <a:stretch>
              <a:fillRect/>
            </a:stretch>
          </p:blipFill>
          <p:spPr bwMode="auto">
            <a:xfrm>
              <a:off x="8873684" y="4283110"/>
              <a:ext cx="1227785" cy="151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a:spLocks noChangeArrowheads="1"/>
            </p:cNvSpPr>
            <p:nvPr/>
          </p:nvSpPr>
          <p:spPr bwMode="auto">
            <a:xfrm>
              <a:off x="8374611" y="5882683"/>
              <a:ext cx="2300578" cy="69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he-IL" altLang="he-IL" sz="1200">
                  <a:solidFill>
                    <a:schemeClr val="bg1"/>
                  </a:solidFill>
                </a:rPr>
                <a:t>מדינת ישראל</a:t>
              </a:r>
            </a:p>
            <a:p>
              <a:pPr algn="ctr" rtl="0" eaLnBrk="1" hangingPunct="1"/>
              <a:r>
                <a:rPr lang="he-IL" altLang="he-IL" sz="1200">
                  <a:solidFill>
                    <a:schemeClr val="bg1"/>
                  </a:solidFill>
                </a:rPr>
                <a:t>משרד החינוך</a:t>
              </a:r>
            </a:p>
          </p:txBody>
        </p:sp>
      </p:grpSp>
      <p:sp>
        <p:nvSpPr>
          <p:cNvPr id="16" name="Picture 14"/>
          <p:cNvSpPr>
            <a:spLocks noChangeAspect="1"/>
          </p:cNvSpPr>
          <p:nvPr userDrawn="1"/>
        </p:nvSpPr>
        <p:spPr bwMode="auto">
          <a:xfrm>
            <a:off x="3332163" y="885825"/>
            <a:ext cx="915035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he-IL"/>
          </a:p>
        </p:txBody>
      </p:sp>
      <p:sp>
        <p:nvSpPr>
          <p:cNvPr id="29" name="Text Placeholder 8">
            <a:extLst/>
          </p:cNvPr>
          <p:cNvSpPr>
            <a:spLocks noGrp="1"/>
          </p:cNvSpPr>
          <p:nvPr>
            <p:ph type="body" sz="quarter" idx="12"/>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34" name="Text Placeholder 3">
            <a:extLst/>
          </p:cNvPr>
          <p:cNvSpPr>
            <a:spLocks noGrp="1"/>
          </p:cNvSpPr>
          <p:nvPr>
            <p:ph type="body" sz="quarter" idx="13"/>
          </p:nvPr>
        </p:nvSpPr>
        <p:spPr>
          <a:xfrm>
            <a:off x="2030833" y="4419771"/>
            <a:ext cx="6411268" cy="649357"/>
          </a:xfrm>
        </p:spPr>
        <p:txBody>
          <a:bodyPr>
            <a:normAutofit/>
          </a:bodyPr>
          <a:lstStyle>
            <a:lvl1pPr marL="0" indent="0" algn="l" rtl="1">
              <a:buNone/>
              <a:defRPr lang="x-none" sz="3200" b="0" i="0" kern="1200" dirty="0">
                <a:solidFill>
                  <a:schemeClr val="bg1"/>
                </a:solidFill>
                <a:latin typeface="Calibri" panose="020F0502020204030204" pitchFamily="34" charset="0"/>
                <a:ea typeface="+mn-ea"/>
                <a:cs typeface="Calibri" panose="020F0502020204030204" pitchFamily="34" charset="0"/>
              </a:defRPr>
            </a:lvl1pPr>
          </a:lstStyle>
          <a:p>
            <a:pPr lvl="0"/>
            <a:r>
              <a:rPr lang="en-US" smtClean="0"/>
              <a:t>Click to edit Master text styles</a:t>
            </a:r>
          </a:p>
        </p:txBody>
      </p:sp>
      <p:sp>
        <p:nvSpPr>
          <p:cNvPr id="35" name="Text Placeholder 4">
            <a:extLst/>
          </p:cNvPr>
          <p:cNvSpPr>
            <a:spLocks noGrp="1"/>
          </p:cNvSpPr>
          <p:nvPr>
            <p:ph type="body" sz="quarter" idx="14"/>
          </p:nvPr>
        </p:nvSpPr>
        <p:spPr>
          <a:xfrm>
            <a:off x="416891" y="6148563"/>
            <a:ext cx="5099050" cy="560533"/>
          </a:xfrm>
        </p:spPr>
        <p:txBody>
          <a:bodyPr/>
          <a:lstStyle>
            <a:lvl1pPr marL="0" indent="0" algn="l">
              <a:buNone/>
              <a:defRPr>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53166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תרגול">
    <p:spTree>
      <p:nvGrpSpPr>
        <p:cNvPr id="1" name=""/>
        <p:cNvGrpSpPr/>
        <p:nvPr/>
      </p:nvGrpSpPr>
      <p:grpSpPr>
        <a:xfrm>
          <a:off x="0" y="0"/>
          <a:ext cx="0" cy="0"/>
          <a:chOff x="0" y="0"/>
          <a:chExt cx="0" cy="0"/>
        </a:xfrm>
      </p:grpSpPr>
      <p:cxnSp>
        <p:nvCxnSpPr>
          <p:cNvPr id="5" name="Straight Connector 3">
            <a:extLst/>
          </p:cNvPr>
          <p:cNvCxnSpPr>
            <a:cxnSpLocks/>
          </p:cNvCxnSpPr>
          <p:nvPr userDrawn="1"/>
        </p:nvCxnSpPr>
        <p:spPr>
          <a:xfrm>
            <a:off x="9093200" y="352425"/>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 name="Group 10"/>
          <p:cNvGrpSpPr>
            <a:grpSpLocks/>
          </p:cNvGrpSpPr>
          <p:nvPr userDrawn="1"/>
        </p:nvGrpSpPr>
        <p:grpSpPr bwMode="auto">
          <a:xfrm>
            <a:off x="358775" y="6188075"/>
            <a:ext cx="3913188" cy="506413"/>
            <a:chOff x="358720" y="6187719"/>
            <a:chExt cx="3913243" cy="506326"/>
          </a:xfrm>
        </p:grpSpPr>
        <p:cxnSp>
          <p:nvCxnSpPr>
            <p:cNvPr id="7" name="Straight Connector 5">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6">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9" name="Rectangle 7">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2" name="Title 1">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Content Placeholder 2">
            <a:extLst/>
          </p:cNvPr>
          <p:cNvSpPr>
            <a:spLocks noGrp="1"/>
          </p:cNvSpPr>
          <p:nvPr>
            <p:ph sz="half" idx="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p:cNvPr>
          <p:cNvSpPr>
            <a:spLocks noGrp="1"/>
          </p:cNvSpPr>
          <p:nvPr>
            <p:ph sz="half" idx="2"/>
          </p:nvPr>
        </p:nvSpPr>
        <p:spPr>
          <a:xfrm>
            <a:off x="6275754" y="1825625"/>
            <a:ext cx="5078046"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081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סיכום">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358775" y="6188075"/>
            <a:ext cx="3913188" cy="506413"/>
            <a:chOff x="358720" y="6187719"/>
            <a:chExt cx="3913243" cy="506326"/>
          </a:xfrm>
        </p:grpSpPr>
        <p:cxnSp>
          <p:nvCxnSpPr>
            <p:cNvPr id="6" name="Straight Connector 4">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5">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8" name="Rectangle 6">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t="45139" b="30975"/>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p:cNvPr>
          <p:cNvSpPr/>
          <p:nvPr userDrawn="1"/>
        </p:nvSpPr>
        <p:spPr>
          <a:xfrm rot="16200000">
            <a:off x="11333162" y="835026"/>
            <a:ext cx="176213"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3" name="Content Placeholder 2">
            <a:extLst/>
          </p:cNvPr>
          <p:cNvSpPr>
            <a:spLocks noGrp="1"/>
          </p:cNvSpPr>
          <p:nvPr>
            <p:ph sz="half" idx="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4" name="Content Placeholder 3">
            <a:extLst/>
          </p:cNvPr>
          <p:cNvSpPr>
            <a:spLocks noGrp="1"/>
          </p:cNvSpPr>
          <p:nvPr>
            <p:ph sz="half" idx="2"/>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18" name="Title 1">
            <a:extLst/>
          </p:cNvPr>
          <p:cNvSpPr>
            <a:spLocks noGrp="1"/>
          </p:cNvSpPr>
          <p:nvPr>
            <p:ph type="title"/>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Tree>
    <p:extLst>
      <p:ext uri="{BB962C8B-B14F-4D97-AF65-F5344CB8AC3E}">
        <p14:creationId xmlns:p14="http://schemas.microsoft.com/office/powerpoint/2010/main" val="19669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שימה באופק">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2381250" y="158750"/>
            <a:ext cx="14544675" cy="6540500"/>
            <a:chOff x="-2455150" y="146499"/>
            <a:chExt cx="14545456" cy="6541144"/>
          </a:xfrm>
        </p:grpSpPr>
        <p:sp>
          <p:nvSpPr>
            <p:cNvPr id="6" name="Rectangle 4">
              <a:extLst/>
            </p:cNvPr>
            <p:cNvSpPr/>
            <p:nvPr userDrawn="1"/>
          </p:nvSpPr>
          <p:spPr>
            <a:xfrm>
              <a:off x="11517188" y="146499"/>
              <a:ext cx="503264" cy="503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7" name="Straight Connector 5">
              <a:extLst/>
            </p:cNvPr>
            <p:cNvCxnSpPr>
              <a:cxnSpLocks/>
            </p:cNvCxnSpPr>
            <p:nvPr userDrawn="1"/>
          </p:nvCxnSpPr>
          <p:spPr>
            <a:xfrm>
              <a:off x="-2455150" y="6435206"/>
              <a:ext cx="3406958" cy="127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11"/>
            <p:cNvGrpSpPr>
              <a:grpSpLocks/>
            </p:cNvGrpSpPr>
            <p:nvPr userDrawn="1"/>
          </p:nvGrpSpPr>
          <p:grpSpPr bwMode="auto">
            <a:xfrm rot="10800000">
              <a:off x="8177063" y="6181317"/>
              <a:ext cx="3913243" cy="506326"/>
              <a:chOff x="358720" y="6187719"/>
              <a:chExt cx="3913243" cy="506326"/>
            </a:xfrm>
          </p:grpSpPr>
          <p:cxnSp>
            <p:nvCxnSpPr>
              <p:cNvPr id="10" name="Straight Connector 8">
                <a:extLst/>
              </p:cNvPr>
              <p:cNvCxnSpPr>
                <a:cxnSpLocks/>
              </p:cNvCxnSpPr>
              <p:nvPr userDrawn="1"/>
            </p:nvCxnSpPr>
            <p:spPr>
              <a:xfrm>
                <a:off x="865159" y="6433805"/>
                <a:ext cx="3406958" cy="1428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9">
                <a:extLst/>
              </p:cNvPr>
              <p:cNvSpPr/>
              <p:nvPr userDrawn="1"/>
            </p:nvSpPr>
            <p:spPr>
              <a:xfrm rot="16200000">
                <a:off x="361884" y="6190906"/>
                <a:ext cx="506462" cy="506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2" name="Rectangle 10">
                <a:extLst/>
              </p:cNvPr>
              <p:cNvSpPr/>
              <p:nvPr userDrawn="1"/>
            </p:nvSpPr>
            <p:spPr>
              <a:xfrm>
                <a:off x="781018" y="6360773"/>
                <a:ext cx="168284" cy="166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grpSp>
        <p:sp>
          <p:nvSpPr>
            <p:cNvPr id="9" name="Rectangle 7">
              <a:extLst/>
            </p:cNvPr>
            <p:cNvSpPr/>
            <p:nvPr userDrawn="1"/>
          </p:nvSpPr>
          <p:spPr>
            <a:xfrm>
              <a:off x="11645782" y="508485"/>
              <a:ext cx="246076" cy="24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sp>
        <p:nvSpPr>
          <p:cNvPr id="3" name="מציין מיקום של תמונה 2"/>
          <p:cNvSpPr>
            <a:spLocks noGrp="1"/>
          </p:cNvSpPr>
          <p:nvPr>
            <p:ph type="pic" idx="1"/>
          </p:nvPr>
        </p:nvSpPr>
        <p:spPr>
          <a:xfrm>
            <a:off x="990948" y="1541766"/>
            <a:ext cx="10256245" cy="4519533"/>
          </a:xfrm>
          <a:prstGeom prst="rect">
            <a:avLst/>
          </a:prstGeom>
        </p:spPr>
        <p:txBody>
          <a:bodyPr rtlCol="0">
            <a:norm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dirty="0"/>
          </a:p>
        </p:txBody>
      </p:sp>
      <p:sp>
        <p:nvSpPr>
          <p:cNvPr id="5" name="Text Placeholder 4">
            <a:extLst/>
          </p:cNvPr>
          <p:cNvSpPr>
            <a:spLocks noGrp="1"/>
          </p:cNvSpPr>
          <p:nvPr>
            <p:ph type="body" sz="quarter" idx="10"/>
          </p:nvPr>
        </p:nvSpPr>
        <p:spPr>
          <a:xfrm>
            <a:off x="426793" y="661710"/>
            <a:ext cx="10953750" cy="687492"/>
          </a:xfrm>
        </p:spPr>
        <p:txBody>
          <a:bodyPr>
            <a:noAutofit/>
          </a:bodyPr>
          <a:lstStyle>
            <a:lvl1pPr marL="0" indent="0">
              <a:buNone/>
              <a:defRPr sz="4800"/>
            </a:lvl1pPr>
            <a:lvl2pPr>
              <a:defRPr sz="4800"/>
            </a:lvl2pPr>
            <a:lvl3pPr>
              <a:defRPr sz="4800"/>
            </a:lvl3pPr>
            <a:lvl4pPr>
              <a:defRPr sz="4800"/>
            </a:lvl4pPr>
            <a:lvl5pPr>
              <a:defRPr sz="4800"/>
            </a:lvl5pPr>
          </a:lstStyle>
          <a:p>
            <a:pPr lvl="0"/>
            <a:r>
              <a:rPr lang="en-US" dirty="0"/>
              <a:t>Click to edit Master text styles</a:t>
            </a:r>
          </a:p>
        </p:txBody>
      </p:sp>
    </p:spTree>
    <p:extLst>
      <p:ext uri="{BB962C8B-B14F-4D97-AF65-F5344CB8AC3E}">
        <p14:creationId xmlns:p14="http://schemas.microsoft.com/office/powerpoint/2010/main" val="267992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0820400" y="6289675"/>
            <a:ext cx="10328275" cy="166688"/>
            <a:chOff x="10668248" y="5893696"/>
            <a:chExt cx="10328539" cy="167498"/>
          </a:xfrm>
        </p:grpSpPr>
        <p:cxnSp>
          <p:nvCxnSpPr>
            <p:cNvPr id="6" name="Straight Connector 4">
              <a:extLst/>
            </p:cNvPr>
            <p:cNvCxnSpPr>
              <a:cxnSpLocks/>
            </p:cNvCxnSpPr>
            <p:nvPr userDrawn="1"/>
          </p:nvCxnSpPr>
          <p:spPr>
            <a:xfrm>
              <a:off x="10752388" y="5978243"/>
              <a:ext cx="10244399" cy="38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5">
              <a:extLst/>
            </p:cNvPr>
            <p:cNvSpPr/>
            <p:nvPr userDrawn="1"/>
          </p:nvSpPr>
          <p:spPr>
            <a:xfrm>
              <a:off x="10668248" y="5893696"/>
              <a:ext cx="168279"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8" name="Group 10"/>
          <p:cNvGrpSpPr>
            <a:grpSpLocks/>
          </p:cNvGrpSpPr>
          <p:nvPr userDrawn="1"/>
        </p:nvGrpSpPr>
        <p:grpSpPr bwMode="auto">
          <a:xfrm>
            <a:off x="358775" y="66675"/>
            <a:ext cx="3913188" cy="506413"/>
            <a:chOff x="358720" y="6187719"/>
            <a:chExt cx="3913243" cy="506326"/>
          </a:xfrm>
        </p:grpSpPr>
        <p:cxnSp>
          <p:nvCxnSpPr>
            <p:cNvPr id="9" name="Straight Connector 7">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8">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11" name="Rectangle 9">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pic>
        <p:nvPicPr>
          <p:cNvPr id="12" name="Picture 10"/>
          <p:cNvPicPr>
            <a:picLocks noChangeAspect="1"/>
          </p:cNvPicPr>
          <p:nvPr userDrawn="1"/>
        </p:nvPicPr>
        <p:blipFill>
          <a:blip r:embed="rId2">
            <a:extLst>
              <a:ext uri="{28A0092B-C50C-407E-A947-70E740481C1C}">
                <a14:useLocalDpi xmlns:a14="http://schemas.microsoft.com/office/drawing/2010/main" val="0"/>
              </a:ext>
            </a:extLst>
          </a:blip>
          <a:srcRect l="95847" t="70" b="-72"/>
          <a:stretch>
            <a:fillRect/>
          </a:stretch>
        </p:blipFill>
        <p:spPr bwMode="auto">
          <a:xfrm>
            <a:off x="11685588" y="0"/>
            <a:ext cx="506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p:cNvPr>
          <p:cNvSpPr>
            <a:spLocks noGrp="1"/>
          </p:cNvSpPr>
          <p:nvPr>
            <p:ph type="title"/>
          </p:nvPr>
        </p:nvSpPr>
        <p:spPr>
          <a:xfrm>
            <a:off x="7312026" y="457200"/>
            <a:ext cx="3932237" cy="1600200"/>
          </a:xfrm>
        </p:spPr>
        <p:txBody>
          <a:bodyPr anchor="b">
            <a:normAutofit/>
          </a:bodyPr>
          <a:lstStyle>
            <a:lvl1pPr>
              <a:defRPr sz="2800" b="1">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Picture Placeholder 2">
            <a:extLst/>
          </p:cNvPr>
          <p:cNvSpPr>
            <a:spLocks noGrp="1"/>
          </p:cNvSpPr>
          <p:nvPr>
            <p:ph type="pic" idx="1"/>
          </p:nvPr>
        </p:nvSpPr>
        <p:spPr>
          <a:xfrm>
            <a:off x="849183"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15" name="Text Placeholder 5">
            <a:extLst/>
          </p:cNvPr>
          <p:cNvSpPr>
            <a:spLocks noGrp="1"/>
          </p:cNvSpPr>
          <p:nvPr>
            <p:ph type="body" sz="quarter" idx="10"/>
          </p:nvPr>
        </p:nvSpPr>
        <p:spPr>
          <a:xfrm>
            <a:off x="7312026" y="2208855"/>
            <a:ext cx="3932237" cy="3652195"/>
          </a:xfrm>
        </p:spPr>
        <p:txBody>
          <a:bodyPr>
            <a:normAutofit/>
          </a:bodyPr>
          <a:lstStyle>
            <a:lvl1pPr marL="0" indent="0" algn="r">
              <a:lnSpc>
                <a:spcPct val="100000"/>
              </a:lnSpc>
              <a:buNone/>
              <a:defRPr sz="24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Tree>
    <p:extLst>
      <p:ext uri="{BB962C8B-B14F-4D97-AF65-F5344CB8AC3E}">
        <p14:creationId xmlns:p14="http://schemas.microsoft.com/office/powerpoint/2010/main" val="247050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865188" y="357188"/>
            <a:ext cx="11022012" cy="506412"/>
            <a:chOff x="865046" y="356936"/>
            <a:chExt cx="11022154" cy="506326"/>
          </a:xfrm>
        </p:grpSpPr>
        <p:cxnSp>
          <p:nvCxnSpPr>
            <p:cNvPr id="5" name="Straight Connector 4">
              <a:extLst/>
            </p:cNvPr>
            <p:cNvCxnSpPr>
              <a:cxnSpLocks/>
            </p:cNvCxnSpPr>
            <p:nvPr userDrawn="1"/>
          </p:nvCxnSpPr>
          <p:spPr>
            <a:xfrm>
              <a:off x="865046" y="572799"/>
              <a:ext cx="10244269" cy="396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11380828" y="356890"/>
              <a:ext cx="506326" cy="506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grpSp>
      <p:sp>
        <p:nvSpPr>
          <p:cNvPr id="7" name="Rectangle 6">
            <a:extLst/>
          </p:cNvPr>
          <p:cNvSpPr/>
          <p:nvPr userDrawn="1"/>
        </p:nvSpPr>
        <p:spPr>
          <a:xfrm rot="10800000">
            <a:off x="11780838" y="488950"/>
            <a:ext cx="212725" cy="21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3" name="מציין מיקום של תמונה 2"/>
          <p:cNvSpPr>
            <a:spLocks noGrp="1"/>
          </p:cNvSpPr>
          <p:nvPr>
            <p:ph type="pic" idx="1"/>
          </p:nvPr>
        </p:nvSpPr>
        <p:spPr>
          <a:xfrm>
            <a:off x="1016000" y="772487"/>
            <a:ext cx="10256245" cy="4519533"/>
          </a:xfrm>
          <a:prstGeom prst="rect">
            <a:avLst/>
          </a:prstGeom>
        </p:spPr>
        <p:txBody>
          <a:bodyPr rtlCol="0">
            <a:norm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dirty="0"/>
          </a:p>
        </p:txBody>
      </p:sp>
      <p:sp>
        <p:nvSpPr>
          <p:cNvPr id="8" name="כותרת 1"/>
          <p:cNvSpPr>
            <a:spLocks noGrp="1"/>
          </p:cNvSpPr>
          <p:nvPr>
            <p:ph type="ctrTitle"/>
          </p:nvPr>
        </p:nvSpPr>
        <p:spPr>
          <a:xfrm>
            <a:off x="437568" y="5543538"/>
            <a:ext cx="11418770" cy="968519"/>
          </a:xfrm>
          <a:prstGeom prst="rect">
            <a:avLst/>
          </a:prstGeom>
        </p:spPr>
        <p:txBody>
          <a:bodyPr anchor="b">
            <a:noAutofit/>
          </a:bodyPr>
          <a:lstStyle>
            <a:lvl1pPr algn="ctr">
              <a:defRPr sz="4800">
                <a:latin typeface="Calibri" panose="020F0502020204030204" pitchFamily="34" charset="0"/>
                <a:cs typeface="Calibri" panose="020F0502020204030204" pitchFamily="34" charset="0"/>
              </a:defRPr>
            </a:lvl1pPr>
          </a:lstStyle>
          <a:p>
            <a:r>
              <a:rPr lang="en-US" smtClean="0"/>
              <a:t>Click to edit Master title style</a:t>
            </a:r>
            <a:endParaRPr lang="he-IL" dirty="0"/>
          </a:p>
        </p:txBody>
      </p:sp>
    </p:spTree>
    <p:extLst>
      <p:ext uri="{BB962C8B-B14F-4D97-AF65-F5344CB8AC3E}">
        <p14:creationId xmlns:p14="http://schemas.microsoft.com/office/powerpoint/2010/main" val="2339785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השיעור הבא יתחיל">
    <p:spTree>
      <p:nvGrpSpPr>
        <p:cNvPr id="1" name=""/>
        <p:cNvGrpSpPr/>
        <p:nvPr/>
      </p:nvGrpSpPr>
      <p:grpSpPr>
        <a:xfrm>
          <a:off x="0" y="0"/>
          <a:ext cx="0" cy="0"/>
          <a:chOff x="0" y="0"/>
          <a:chExt cx="0" cy="0"/>
        </a:xfrm>
      </p:grpSpPr>
      <p:sp>
        <p:nvSpPr>
          <p:cNvPr id="3" name="Rectangle 3">
            <a:extLst/>
          </p:cNvPr>
          <p:cNvSpPr/>
          <p:nvPr userDrawn="1"/>
        </p:nvSpPr>
        <p:spPr>
          <a:xfrm>
            <a:off x="1076325" y="1757363"/>
            <a:ext cx="10039350" cy="338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5" name="Straight Connector 4">
            <a:extLst/>
          </p:cNvPr>
          <p:cNvCxnSpPr>
            <a:cxnSpLocks/>
          </p:cNvCxnSpPr>
          <p:nvPr userDrawn="1"/>
        </p:nvCxnSpPr>
        <p:spPr>
          <a:xfrm>
            <a:off x="865188" y="531813"/>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358775" y="285750"/>
            <a:ext cx="506413" cy="506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050" y="455613"/>
            <a:ext cx="168275" cy="166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8" name="Straight Connector 7">
            <a:extLst/>
          </p:cNvPr>
          <p:cNvCxnSpPr>
            <a:cxnSpLocks/>
          </p:cNvCxnSpPr>
          <p:nvPr userDrawn="1"/>
        </p:nvCxnSpPr>
        <p:spPr>
          <a:xfrm>
            <a:off x="793750" y="5507038"/>
            <a:ext cx="13858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userDrawn="1"/>
        </p:nvSpPr>
        <p:spPr>
          <a:xfrm rot="10800000">
            <a:off x="10906125" y="2286000"/>
            <a:ext cx="419100" cy="4206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cxnSp>
        <p:nvCxnSpPr>
          <p:cNvPr id="10" name="Straight Connector 9">
            <a:extLst/>
          </p:cNvPr>
          <p:cNvCxnSpPr>
            <a:cxnSpLocks/>
          </p:cNvCxnSpPr>
          <p:nvPr userDrawn="1"/>
        </p:nvCxnSpPr>
        <p:spPr>
          <a:xfrm>
            <a:off x="407988" y="6253163"/>
            <a:ext cx="28162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p:cNvPr>
          <p:cNvCxnSpPr>
            <a:cxnSpLocks/>
          </p:cNvCxnSpPr>
          <p:nvPr userDrawn="1"/>
        </p:nvCxnSpPr>
        <p:spPr>
          <a:xfrm>
            <a:off x="-679450" y="6456363"/>
            <a:ext cx="34559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 Placeholder 3">
            <a:extLst/>
          </p:cNvPr>
          <p:cNvSpPr>
            <a:spLocks noGrp="1"/>
          </p:cNvSpPr>
          <p:nvPr>
            <p:ph type="body" sz="quarter" idx="11"/>
          </p:nvPr>
        </p:nvSpPr>
        <p:spPr>
          <a:xfrm>
            <a:off x="1837135" y="1657495"/>
            <a:ext cx="8517731" cy="3476060"/>
          </a:xfrm>
          <a:prstGeom prst="rect">
            <a:avLst/>
          </a:prstGeom>
        </p:spPr>
        <p:txBody>
          <a:bodyPr anchor="ctr"/>
          <a:lstStyle>
            <a:lvl1pPr marL="0" indent="0" algn="r">
              <a:lnSpc>
                <a:spcPts val="8000"/>
              </a:lnSpc>
              <a:buNone/>
              <a:defRPr sz="75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11921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p:cNvPr>
          <p:cNvCxnSpPr>
            <a:cxnSpLocks/>
          </p:cNvCxnSpPr>
          <p:nvPr userDrawn="1"/>
        </p:nvCxnSpPr>
        <p:spPr>
          <a:xfrm>
            <a:off x="-874713" y="6429375"/>
            <a:ext cx="4005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 name="Group 7"/>
          <p:cNvGrpSpPr>
            <a:grpSpLocks/>
          </p:cNvGrpSpPr>
          <p:nvPr userDrawn="1"/>
        </p:nvGrpSpPr>
        <p:grpSpPr bwMode="auto">
          <a:xfrm>
            <a:off x="781050" y="357188"/>
            <a:ext cx="11106150" cy="506412"/>
            <a:chOff x="781297" y="356936"/>
            <a:chExt cx="11105903" cy="506326"/>
          </a:xfrm>
        </p:grpSpPr>
        <p:cxnSp>
          <p:nvCxnSpPr>
            <p:cNvPr id="6" name="Straight Connector 5">
              <a:extLst/>
            </p:cNvPr>
            <p:cNvCxnSpPr>
              <a:cxnSpLocks/>
            </p:cNvCxnSpPr>
            <p:nvPr userDrawn="1"/>
          </p:nvCxnSpPr>
          <p:spPr>
            <a:xfrm>
              <a:off x="865433" y="572799"/>
              <a:ext cx="10243909" cy="396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p:cNvPr>
            <p:cNvSpPr/>
            <p:nvPr userDrawn="1"/>
          </p:nvSpPr>
          <p:spPr>
            <a:xfrm rot="16200000">
              <a:off x="11380837" y="356899"/>
              <a:ext cx="506326" cy="506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8" name="Rectangle 7">
              <a:extLst/>
            </p:cNvPr>
            <p:cNvSpPr/>
            <p:nvPr userDrawn="1"/>
          </p:nvSpPr>
          <p:spPr>
            <a:xfrm>
              <a:off x="781297" y="490263"/>
              <a:ext cx="168271" cy="16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9" name="Group 11"/>
          <p:cNvGrpSpPr>
            <a:grpSpLocks/>
          </p:cNvGrpSpPr>
          <p:nvPr userDrawn="1"/>
        </p:nvGrpSpPr>
        <p:grpSpPr bwMode="auto">
          <a:xfrm>
            <a:off x="7686675" y="6410325"/>
            <a:ext cx="4505325" cy="481013"/>
            <a:chOff x="5231876" y="2677211"/>
            <a:chExt cx="4506014" cy="481337"/>
          </a:xfrm>
        </p:grpSpPr>
        <p:sp>
          <p:nvSpPr>
            <p:cNvPr id="10" name="Rectangle 9">
              <a:extLst/>
            </p:cNvPr>
            <p:cNvSpPr/>
            <p:nvPr userDrawn="1"/>
          </p:nvSpPr>
          <p:spPr>
            <a:xfrm>
              <a:off x="5231876" y="2902788"/>
              <a:ext cx="4117018" cy="25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11" name="Rectangle 10">
              <a:extLst/>
            </p:cNvPr>
            <p:cNvSpPr/>
            <p:nvPr userDrawn="1"/>
          </p:nvSpPr>
          <p:spPr>
            <a:xfrm>
              <a:off x="5936834" y="2677211"/>
              <a:ext cx="3801056" cy="225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sp>
        <p:nvSpPr>
          <p:cNvPr id="2" name="Title 1">
            <a:extLst/>
          </p:cNvPr>
          <p:cNvSpPr>
            <a:spLocks noGrp="1"/>
          </p:cNvSpPr>
          <p:nvPr>
            <p:ph type="ctrTitle"/>
          </p:nvPr>
        </p:nvSpPr>
        <p:spPr>
          <a:xfrm>
            <a:off x="1524000" y="1122363"/>
            <a:ext cx="9144000" cy="2387600"/>
          </a:xfrm>
        </p:spPr>
        <p:txBody>
          <a:bodyPr anchor="b">
            <a:normAutofit/>
          </a:bodyPr>
          <a:lstStyle>
            <a:lvl1pPr algn="r">
              <a:defRPr sz="6500">
                <a:solidFill>
                  <a:schemeClr val="accent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Subtitle 2">
            <a:extLst/>
          </p:cNvPr>
          <p:cNvSpPr>
            <a:spLocks noGrp="1"/>
          </p:cNvSpPr>
          <p:nvPr>
            <p:ph type="subTitle" idx="1"/>
          </p:nvPr>
        </p:nvSpPr>
        <p:spPr>
          <a:xfrm>
            <a:off x="1524000" y="3602038"/>
            <a:ext cx="9144000" cy="1655762"/>
          </a:xfrm>
        </p:spPr>
        <p:txBody>
          <a:bodyPr>
            <a:normAutofit/>
          </a:bodyPr>
          <a:lstStyle>
            <a:lvl1pPr marL="0" indent="0" algn="ctr">
              <a:buNone/>
              <a:defRPr sz="28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x-none" dirty="0"/>
          </a:p>
        </p:txBody>
      </p:sp>
    </p:spTree>
    <p:extLst>
      <p:ext uri="{BB962C8B-B14F-4D97-AF65-F5344CB8AC3E}">
        <p14:creationId xmlns:p14="http://schemas.microsoft.com/office/powerpoint/2010/main" val="2467891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781050" y="357188"/>
            <a:ext cx="11106150" cy="506412"/>
            <a:chOff x="781297" y="356936"/>
            <a:chExt cx="11105903" cy="506326"/>
          </a:xfrm>
        </p:grpSpPr>
        <p:cxnSp>
          <p:nvCxnSpPr>
            <p:cNvPr id="5" name="Straight Connector 4">
              <a:extLst/>
            </p:cNvPr>
            <p:cNvCxnSpPr>
              <a:cxnSpLocks/>
            </p:cNvCxnSpPr>
            <p:nvPr userDrawn="1"/>
          </p:nvCxnSpPr>
          <p:spPr>
            <a:xfrm>
              <a:off x="865433" y="572799"/>
              <a:ext cx="10243909" cy="396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11380837" y="356899"/>
              <a:ext cx="506326" cy="506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297" y="490263"/>
              <a:ext cx="168271" cy="16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8" name="Group 12"/>
          <p:cNvGrpSpPr>
            <a:grpSpLocks/>
          </p:cNvGrpSpPr>
          <p:nvPr userDrawn="1"/>
        </p:nvGrpSpPr>
        <p:grpSpPr bwMode="auto">
          <a:xfrm>
            <a:off x="-8156575" y="6042025"/>
            <a:ext cx="10328275" cy="168275"/>
            <a:chOff x="10668248" y="5893696"/>
            <a:chExt cx="10328539" cy="167498"/>
          </a:xfrm>
        </p:grpSpPr>
        <p:cxnSp>
          <p:nvCxnSpPr>
            <p:cNvPr id="9" name="Straight Connector 8">
              <a:extLst/>
            </p:cNvPr>
            <p:cNvCxnSpPr>
              <a:cxnSpLocks/>
            </p:cNvCxnSpPr>
            <p:nvPr userDrawn="1"/>
          </p:nvCxnSpPr>
          <p:spPr>
            <a:xfrm>
              <a:off x="10752387" y="5977445"/>
              <a:ext cx="10244400" cy="3792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p:cNvPr>
            <p:cNvSpPr/>
            <p:nvPr userDrawn="1"/>
          </p:nvSpPr>
          <p:spPr>
            <a:xfrm>
              <a:off x="10668248" y="5893696"/>
              <a:ext cx="168279"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11" name="Rectangle 10">
            <a:extLst/>
          </p:cNvPr>
          <p:cNvSpPr/>
          <p:nvPr userDrawn="1"/>
        </p:nvSpPr>
        <p:spPr>
          <a:xfrm rot="10800000">
            <a:off x="11514138" y="720725"/>
            <a:ext cx="234950" cy="236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3" name="מציין מיקום של תמונה 2"/>
          <p:cNvSpPr>
            <a:spLocks noGrp="1"/>
          </p:cNvSpPr>
          <p:nvPr>
            <p:ph type="pic" idx="1"/>
          </p:nvPr>
        </p:nvSpPr>
        <p:spPr>
          <a:xfrm>
            <a:off x="721035" y="901758"/>
            <a:ext cx="10586646" cy="5681719"/>
          </a:xfrm>
          <a:prstGeom prst="rect">
            <a:avLst/>
          </a:prstGeom>
        </p:spPr>
        <p:txBody>
          <a:bodyPr rtlCol="0">
            <a:norm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dirty="0"/>
          </a:p>
        </p:txBody>
      </p:sp>
    </p:spTree>
    <p:extLst>
      <p:ext uri="{BB962C8B-B14F-4D97-AF65-F5344CB8AC3E}">
        <p14:creationId xmlns:p14="http://schemas.microsoft.com/office/powerpoint/2010/main" val="134912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כותרת ראשית">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4888" y="2027238"/>
            <a:ext cx="5046663"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47650" y="-3968750"/>
            <a:ext cx="50450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p:cNvPr>
          <p:cNvSpPr/>
          <p:nvPr userDrawn="1"/>
        </p:nvSpPr>
        <p:spPr>
          <a:xfrm>
            <a:off x="2090738" y="2901950"/>
            <a:ext cx="8636000" cy="121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9" name="Rectangle 7">
            <a:extLst/>
          </p:cNvPr>
          <p:cNvSpPr/>
          <p:nvPr userDrawn="1"/>
        </p:nvSpPr>
        <p:spPr>
          <a:xfrm>
            <a:off x="5099050" y="1831975"/>
            <a:ext cx="5883275" cy="1069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cxnSp>
        <p:nvCxnSpPr>
          <p:cNvPr id="10" name="Straight Connector 8">
            <a:extLst/>
          </p:cNvPr>
          <p:cNvCxnSpPr>
            <a:cxnSpLocks/>
          </p:cNvCxnSpPr>
          <p:nvPr userDrawn="1"/>
        </p:nvCxnSpPr>
        <p:spPr>
          <a:xfrm>
            <a:off x="7156450" y="1639888"/>
            <a:ext cx="4005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9">
            <a:extLst/>
          </p:cNvPr>
          <p:cNvSpPr/>
          <p:nvPr userDrawn="1"/>
        </p:nvSpPr>
        <p:spPr>
          <a:xfrm rot="16200000">
            <a:off x="10880725" y="2084388"/>
            <a:ext cx="204787" cy="204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cxnSp>
        <p:nvCxnSpPr>
          <p:cNvPr id="12" name="Straight Connector 10">
            <a:extLst/>
          </p:cNvPr>
          <p:cNvCxnSpPr>
            <a:cxnSpLocks/>
          </p:cNvCxnSpPr>
          <p:nvPr userDrawn="1"/>
        </p:nvCxnSpPr>
        <p:spPr>
          <a:xfrm>
            <a:off x="2090738" y="4989513"/>
            <a:ext cx="5065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 name="Group 29"/>
          <p:cNvGrpSpPr>
            <a:grpSpLocks/>
          </p:cNvGrpSpPr>
          <p:nvPr userDrawn="1"/>
        </p:nvGrpSpPr>
        <p:grpSpPr bwMode="auto">
          <a:xfrm>
            <a:off x="-111125" y="111125"/>
            <a:ext cx="1530350" cy="1525588"/>
            <a:chOff x="8374611" y="4283110"/>
            <a:chExt cx="2300578" cy="2294314"/>
          </a:xfrm>
        </p:grpSpPr>
        <p:pic>
          <p:nvPicPr>
            <p:cNvPr id="14" name="Picture 12"/>
            <p:cNvPicPr>
              <a:picLocks noChangeAspect="1"/>
            </p:cNvPicPr>
            <p:nvPr/>
          </p:nvPicPr>
          <p:blipFill>
            <a:blip r:embed="rId4">
              <a:extLst>
                <a:ext uri="{28A0092B-C50C-407E-A947-70E740481C1C}">
                  <a14:useLocalDpi xmlns:a14="http://schemas.microsoft.com/office/drawing/2010/main" val="0"/>
                </a:ext>
              </a:extLst>
            </a:blip>
            <a:srcRect l="62938"/>
            <a:stretch>
              <a:fillRect/>
            </a:stretch>
          </p:blipFill>
          <p:spPr bwMode="auto">
            <a:xfrm>
              <a:off x="8873684" y="4283110"/>
              <a:ext cx="1227785" cy="151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a:spLocks noChangeArrowheads="1"/>
            </p:cNvSpPr>
            <p:nvPr/>
          </p:nvSpPr>
          <p:spPr bwMode="auto">
            <a:xfrm>
              <a:off x="8374611" y="5882683"/>
              <a:ext cx="2300578" cy="69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he-IL" altLang="he-IL" sz="1200">
                  <a:solidFill>
                    <a:schemeClr val="bg1"/>
                  </a:solidFill>
                </a:rPr>
                <a:t>מדינת ישראל</a:t>
              </a:r>
            </a:p>
            <a:p>
              <a:pPr algn="ctr" rtl="0" eaLnBrk="1" hangingPunct="1"/>
              <a:r>
                <a:rPr lang="he-IL" altLang="he-IL" sz="1200">
                  <a:solidFill>
                    <a:schemeClr val="bg1"/>
                  </a:solidFill>
                </a:rPr>
                <a:t>משרד החינוך</a:t>
              </a:r>
            </a:p>
          </p:txBody>
        </p:sp>
      </p:grpSp>
      <p:sp>
        <p:nvSpPr>
          <p:cNvPr id="16" name="Picture 14"/>
          <p:cNvSpPr>
            <a:spLocks noChangeAspect="1"/>
          </p:cNvSpPr>
          <p:nvPr userDrawn="1"/>
        </p:nvSpPr>
        <p:spPr bwMode="auto">
          <a:xfrm>
            <a:off x="3332163" y="885825"/>
            <a:ext cx="915035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he-IL"/>
          </a:p>
        </p:txBody>
      </p:sp>
      <p:sp>
        <p:nvSpPr>
          <p:cNvPr id="29" name="Text Placeholder 8">
            <a:extLst/>
          </p:cNvPr>
          <p:cNvSpPr>
            <a:spLocks noGrp="1"/>
          </p:cNvSpPr>
          <p:nvPr>
            <p:ph type="body" sz="quarter" idx="12"/>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34" name="Text Placeholder 3">
            <a:extLst/>
          </p:cNvPr>
          <p:cNvSpPr>
            <a:spLocks noGrp="1"/>
          </p:cNvSpPr>
          <p:nvPr>
            <p:ph type="body" sz="quarter" idx="13"/>
          </p:nvPr>
        </p:nvSpPr>
        <p:spPr>
          <a:xfrm>
            <a:off x="2030833" y="4419771"/>
            <a:ext cx="6411268" cy="649357"/>
          </a:xfrm>
        </p:spPr>
        <p:txBody>
          <a:bodyPr>
            <a:normAutofit/>
          </a:bodyPr>
          <a:lstStyle>
            <a:lvl1pPr marL="0" indent="0" algn="l" rtl="1">
              <a:buNone/>
              <a:defRPr lang="x-none" sz="3200" b="0" i="0" kern="1200" dirty="0">
                <a:solidFill>
                  <a:schemeClr val="bg1"/>
                </a:solidFill>
                <a:latin typeface="Calibri" panose="020F0502020204030204" pitchFamily="34" charset="0"/>
                <a:ea typeface="+mn-ea"/>
                <a:cs typeface="Calibri" panose="020F0502020204030204" pitchFamily="34" charset="0"/>
              </a:defRPr>
            </a:lvl1pPr>
          </a:lstStyle>
          <a:p>
            <a:pPr lvl="0"/>
            <a:r>
              <a:rPr lang="en-US" smtClean="0"/>
              <a:t>Click to edit Master text styles</a:t>
            </a:r>
          </a:p>
        </p:txBody>
      </p:sp>
      <p:sp>
        <p:nvSpPr>
          <p:cNvPr id="35" name="Text Placeholder 4">
            <a:extLst/>
          </p:cNvPr>
          <p:cNvSpPr>
            <a:spLocks noGrp="1"/>
          </p:cNvSpPr>
          <p:nvPr>
            <p:ph type="body" sz="quarter" idx="14"/>
          </p:nvPr>
        </p:nvSpPr>
        <p:spPr>
          <a:xfrm>
            <a:off x="416891" y="6148563"/>
            <a:ext cx="5099050" cy="560533"/>
          </a:xfrm>
        </p:spPr>
        <p:txBody>
          <a:bodyPr/>
          <a:lstStyle>
            <a:lvl1pPr marL="0" indent="0" algn="l">
              <a:buNone/>
              <a:defRPr>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51940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p:cNvPr>
          <p:cNvSpPr/>
          <p:nvPr userDrawn="1"/>
        </p:nvSpPr>
        <p:spPr>
          <a:xfrm>
            <a:off x="3336925" y="646113"/>
            <a:ext cx="5473700" cy="5473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6" name="Rectangle 5">
            <a:extLst/>
          </p:cNvPr>
          <p:cNvSpPr/>
          <p:nvPr userDrawn="1"/>
        </p:nvSpPr>
        <p:spPr>
          <a:xfrm>
            <a:off x="2954338" y="3446463"/>
            <a:ext cx="6283325" cy="12398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nvGrpSpPr>
          <p:cNvPr id="7" name="Group 21"/>
          <p:cNvGrpSpPr>
            <a:grpSpLocks/>
          </p:cNvGrpSpPr>
          <p:nvPr userDrawn="1"/>
        </p:nvGrpSpPr>
        <p:grpSpPr bwMode="auto">
          <a:xfrm>
            <a:off x="9286875" y="5672138"/>
            <a:ext cx="3914775" cy="506412"/>
            <a:chOff x="358720" y="285496"/>
            <a:chExt cx="3913243" cy="506326"/>
          </a:xfrm>
        </p:grpSpPr>
        <p:cxnSp>
          <p:nvCxnSpPr>
            <p:cNvPr id="8" name="Straight Connector 7">
              <a:extLst/>
            </p:cNvPr>
            <p:cNvCxnSpPr>
              <a:cxnSpLocks/>
            </p:cNvCxnSpPr>
            <p:nvPr userDrawn="1"/>
          </p:nvCxnSpPr>
          <p:spPr>
            <a:xfrm>
              <a:off x="864935" y="531516"/>
              <a:ext cx="3407028" cy="1428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userDrawn="1"/>
          </p:nvSpPr>
          <p:spPr>
            <a:xfrm rot="16200000">
              <a:off x="358665" y="285551"/>
              <a:ext cx="506326" cy="506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0" name="Rectangle 9">
              <a:extLst/>
            </p:cNvPr>
            <p:cNvSpPr/>
            <p:nvPr userDrawn="1"/>
          </p:nvSpPr>
          <p:spPr>
            <a:xfrm>
              <a:off x="780830" y="455329"/>
              <a:ext cx="168209" cy="16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cxnSp>
        <p:nvCxnSpPr>
          <p:cNvPr id="11" name="Straight Connector 10">
            <a:extLst/>
          </p:cNvPr>
          <p:cNvCxnSpPr>
            <a:cxnSpLocks/>
          </p:cNvCxnSpPr>
          <p:nvPr userDrawn="1"/>
        </p:nvCxnSpPr>
        <p:spPr>
          <a:xfrm>
            <a:off x="2376488" y="6178550"/>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40"/>
          <p:cNvGrpSpPr>
            <a:grpSpLocks/>
          </p:cNvGrpSpPr>
          <p:nvPr userDrawn="1"/>
        </p:nvGrpSpPr>
        <p:grpSpPr bwMode="auto">
          <a:xfrm rot="10800000">
            <a:off x="11482388" y="139700"/>
            <a:ext cx="603250" cy="577850"/>
            <a:chOff x="781297" y="5586292"/>
            <a:chExt cx="602703" cy="577326"/>
          </a:xfrm>
        </p:grpSpPr>
        <p:sp>
          <p:nvSpPr>
            <p:cNvPr id="13" name="Rectangle 12">
              <a:extLst/>
            </p:cNvPr>
            <p:cNvSpPr/>
            <p:nvPr userDrawn="1"/>
          </p:nvSpPr>
          <p:spPr>
            <a:xfrm rot="16200000">
              <a:off x="784469" y="5660836"/>
              <a:ext cx="505954" cy="505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4" name="Rectangle 13">
              <a:extLst/>
            </p:cNvPr>
            <p:cNvSpPr/>
            <p:nvPr userDrawn="1"/>
          </p:nvSpPr>
          <p:spPr>
            <a:xfrm>
              <a:off x="1215878" y="5586292"/>
              <a:ext cx="168122" cy="168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cxnSp>
        <p:nvCxnSpPr>
          <p:cNvPr id="15" name="Straight Connector 14">
            <a:extLst/>
          </p:cNvPr>
          <p:cNvCxnSpPr>
            <a:cxnSpLocks/>
          </p:cNvCxnSpPr>
          <p:nvPr userDrawn="1"/>
        </p:nvCxnSpPr>
        <p:spPr>
          <a:xfrm>
            <a:off x="-679450" y="6456363"/>
            <a:ext cx="34559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6" name="Group 45"/>
          <p:cNvGrpSpPr>
            <a:grpSpLocks/>
          </p:cNvGrpSpPr>
          <p:nvPr userDrawn="1"/>
        </p:nvGrpSpPr>
        <p:grpSpPr bwMode="auto">
          <a:xfrm>
            <a:off x="-111125" y="111125"/>
            <a:ext cx="1530350" cy="1525588"/>
            <a:chOff x="8374611" y="4283110"/>
            <a:chExt cx="2300578" cy="2294314"/>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62938"/>
            <a:stretch>
              <a:fillRect/>
            </a:stretch>
          </p:blipFill>
          <p:spPr bwMode="auto">
            <a:xfrm>
              <a:off x="8873684" y="4283110"/>
              <a:ext cx="1227785" cy="151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8374611" y="5882683"/>
              <a:ext cx="2300578" cy="69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he-IL" altLang="he-IL" sz="1200">
                  <a:solidFill>
                    <a:schemeClr val="bg1"/>
                  </a:solidFill>
                </a:rPr>
                <a:t>מדינת ישראל</a:t>
              </a:r>
            </a:p>
            <a:p>
              <a:pPr algn="ctr" rtl="0" eaLnBrk="1" hangingPunct="1"/>
              <a:r>
                <a:rPr lang="he-IL" altLang="he-IL" sz="1200">
                  <a:solidFill>
                    <a:schemeClr val="bg1"/>
                  </a:solidFill>
                </a:rPr>
                <a:t>משרד החינוך</a:t>
              </a:r>
            </a:p>
          </p:txBody>
        </p:sp>
      </p:grpSp>
      <p:sp>
        <p:nvSpPr>
          <p:cNvPr id="39" name="Text Placeholder 3">
            <a:extLst/>
          </p:cNvPr>
          <p:cNvSpPr>
            <a:spLocks noGrp="1"/>
          </p:cNvSpPr>
          <p:nvPr>
            <p:ph type="body" sz="quarter" idx="11"/>
          </p:nvPr>
        </p:nvSpPr>
        <p:spPr>
          <a:xfrm>
            <a:off x="3819674" y="1776004"/>
            <a:ext cx="4552652" cy="2202291"/>
          </a:xfrm>
          <a:prstGeom prst="rect">
            <a:avLst/>
          </a:prstGeom>
        </p:spPr>
        <p:txBody>
          <a:bodyPr>
            <a:normAutofit/>
          </a:bodyPr>
          <a:lstStyle>
            <a:lvl1pPr marL="0" indent="0" algn="ctr">
              <a:lnSpc>
                <a:spcPts val="5000"/>
              </a:lnSpc>
              <a:buNone/>
              <a:defRPr sz="60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45" name="Text Placeholder 20">
            <a:extLst/>
          </p:cNvPr>
          <p:cNvSpPr>
            <a:spLocks noGrp="1"/>
          </p:cNvSpPr>
          <p:nvPr>
            <p:ph type="body" sz="quarter" idx="12"/>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57837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p:cNvPr>
          <p:cNvSpPr/>
          <p:nvPr userDrawn="1"/>
        </p:nvSpPr>
        <p:spPr>
          <a:xfrm>
            <a:off x="3336925" y="646113"/>
            <a:ext cx="5473700" cy="5473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6" name="Rectangle 5">
            <a:extLst/>
          </p:cNvPr>
          <p:cNvSpPr/>
          <p:nvPr userDrawn="1"/>
        </p:nvSpPr>
        <p:spPr>
          <a:xfrm>
            <a:off x="2954338" y="3446463"/>
            <a:ext cx="6283325" cy="12398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nvGrpSpPr>
          <p:cNvPr id="7" name="Group 21"/>
          <p:cNvGrpSpPr>
            <a:grpSpLocks/>
          </p:cNvGrpSpPr>
          <p:nvPr userDrawn="1"/>
        </p:nvGrpSpPr>
        <p:grpSpPr bwMode="auto">
          <a:xfrm>
            <a:off x="9286875" y="5672138"/>
            <a:ext cx="3914775" cy="506412"/>
            <a:chOff x="358720" y="285496"/>
            <a:chExt cx="3913243" cy="506326"/>
          </a:xfrm>
        </p:grpSpPr>
        <p:cxnSp>
          <p:nvCxnSpPr>
            <p:cNvPr id="8" name="Straight Connector 7">
              <a:extLst/>
            </p:cNvPr>
            <p:cNvCxnSpPr>
              <a:cxnSpLocks/>
            </p:cNvCxnSpPr>
            <p:nvPr userDrawn="1"/>
          </p:nvCxnSpPr>
          <p:spPr>
            <a:xfrm>
              <a:off x="864935" y="531516"/>
              <a:ext cx="3407028" cy="1428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userDrawn="1"/>
          </p:nvSpPr>
          <p:spPr>
            <a:xfrm rot="16200000">
              <a:off x="358665" y="285551"/>
              <a:ext cx="506326" cy="506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0" name="Rectangle 9">
              <a:extLst/>
            </p:cNvPr>
            <p:cNvSpPr/>
            <p:nvPr userDrawn="1"/>
          </p:nvSpPr>
          <p:spPr>
            <a:xfrm>
              <a:off x="780830" y="455329"/>
              <a:ext cx="168209" cy="16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cxnSp>
        <p:nvCxnSpPr>
          <p:cNvPr id="11" name="Straight Connector 10">
            <a:extLst/>
          </p:cNvPr>
          <p:cNvCxnSpPr>
            <a:cxnSpLocks/>
          </p:cNvCxnSpPr>
          <p:nvPr userDrawn="1"/>
        </p:nvCxnSpPr>
        <p:spPr>
          <a:xfrm>
            <a:off x="2376488" y="6178550"/>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40"/>
          <p:cNvGrpSpPr>
            <a:grpSpLocks/>
          </p:cNvGrpSpPr>
          <p:nvPr userDrawn="1"/>
        </p:nvGrpSpPr>
        <p:grpSpPr bwMode="auto">
          <a:xfrm rot="10800000">
            <a:off x="11482388" y="139700"/>
            <a:ext cx="603250" cy="577850"/>
            <a:chOff x="781297" y="5586292"/>
            <a:chExt cx="602703" cy="577326"/>
          </a:xfrm>
        </p:grpSpPr>
        <p:sp>
          <p:nvSpPr>
            <p:cNvPr id="13" name="Rectangle 12">
              <a:extLst/>
            </p:cNvPr>
            <p:cNvSpPr/>
            <p:nvPr userDrawn="1"/>
          </p:nvSpPr>
          <p:spPr>
            <a:xfrm rot="16200000">
              <a:off x="784469" y="5660836"/>
              <a:ext cx="505954" cy="505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4" name="Rectangle 13">
              <a:extLst/>
            </p:cNvPr>
            <p:cNvSpPr/>
            <p:nvPr userDrawn="1"/>
          </p:nvSpPr>
          <p:spPr>
            <a:xfrm>
              <a:off x="1215878" y="5586292"/>
              <a:ext cx="168122" cy="168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cxnSp>
        <p:nvCxnSpPr>
          <p:cNvPr id="15" name="Straight Connector 14">
            <a:extLst/>
          </p:cNvPr>
          <p:cNvCxnSpPr>
            <a:cxnSpLocks/>
          </p:cNvCxnSpPr>
          <p:nvPr userDrawn="1"/>
        </p:nvCxnSpPr>
        <p:spPr>
          <a:xfrm>
            <a:off x="-679450" y="6456363"/>
            <a:ext cx="34559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6" name="Group 45"/>
          <p:cNvGrpSpPr>
            <a:grpSpLocks/>
          </p:cNvGrpSpPr>
          <p:nvPr userDrawn="1"/>
        </p:nvGrpSpPr>
        <p:grpSpPr bwMode="auto">
          <a:xfrm>
            <a:off x="-111125" y="111125"/>
            <a:ext cx="1530350" cy="1525588"/>
            <a:chOff x="8374611" y="4283110"/>
            <a:chExt cx="2300578" cy="2294314"/>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62938"/>
            <a:stretch>
              <a:fillRect/>
            </a:stretch>
          </p:blipFill>
          <p:spPr bwMode="auto">
            <a:xfrm>
              <a:off x="8873684" y="4283110"/>
              <a:ext cx="1227785" cy="151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8374611" y="5882683"/>
              <a:ext cx="2300578" cy="69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he-IL" altLang="he-IL" sz="1200">
                  <a:solidFill>
                    <a:schemeClr val="bg1"/>
                  </a:solidFill>
                </a:rPr>
                <a:t>מדינת ישראל</a:t>
              </a:r>
            </a:p>
            <a:p>
              <a:pPr algn="ctr" rtl="0" eaLnBrk="1" hangingPunct="1"/>
              <a:r>
                <a:rPr lang="he-IL" altLang="he-IL" sz="1200">
                  <a:solidFill>
                    <a:schemeClr val="bg1"/>
                  </a:solidFill>
                </a:rPr>
                <a:t>משרד החינוך</a:t>
              </a:r>
            </a:p>
          </p:txBody>
        </p:sp>
      </p:grpSp>
      <p:sp>
        <p:nvSpPr>
          <p:cNvPr id="39" name="Text Placeholder 3">
            <a:extLst/>
          </p:cNvPr>
          <p:cNvSpPr>
            <a:spLocks noGrp="1"/>
          </p:cNvSpPr>
          <p:nvPr>
            <p:ph type="body" sz="quarter" idx="11"/>
          </p:nvPr>
        </p:nvSpPr>
        <p:spPr>
          <a:xfrm>
            <a:off x="3819674" y="1776004"/>
            <a:ext cx="4552652" cy="2202291"/>
          </a:xfrm>
          <a:prstGeom prst="rect">
            <a:avLst/>
          </a:prstGeom>
        </p:spPr>
        <p:txBody>
          <a:bodyPr>
            <a:normAutofit/>
          </a:bodyPr>
          <a:lstStyle>
            <a:lvl1pPr marL="0" indent="0" algn="ctr">
              <a:lnSpc>
                <a:spcPts val="5000"/>
              </a:lnSpc>
              <a:buNone/>
              <a:defRPr sz="60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45" name="Text Placeholder 20">
            <a:extLst/>
          </p:cNvPr>
          <p:cNvSpPr>
            <a:spLocks noGrp="1"/>
          </p:cNvSpPr>
          <p:nvPr>
            <p:ph type="body" sz="quarter" idx="12"/>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13819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מה נלמד היום">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358775" y="6188075"/>
            <a:ext cx="3913188" cy="506413"/>
            <a:chOff x="358720" y="6187719"/>
            <a:chExt cx="3913243" cy="506326"/>
          </a:xfrm>
        </p:grpSpPr>
        <p:cxnSp>
          <p:nvCxnSpPr>
            <p:cNvPr id="5" name="Straight Connector 4">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8" name="Group 10"/>
          <p:cNvGrpSpPr>
            <a:grpSpLocks/>
          </p:cNvGrpSpPr>
          <p:nvPr userDrawn="1"/>
        </p:nvGrpSpPr>
        <p:grpSpPr bwMode="auto">
          <a:xfrm rot="10800000">
            <a:off x="8177213" y="106363"/>
            <a:ext cx="3913187" cy="506412"/>
            <a:chOff x="358720" y="6187719"/>
            <a:chExt cx="3913243" cy="506326"/>
          </a:xfrm>
        </p:grpSpPr>
        <p:cxnSp>
          <p:nvCxnSpPr>
            <p:cNvPr id="9" name="Straight Connector 8">
              <a:extLst/>
            </p:cNvPr>
            <p:cNvCxnSpPr>
              <a:cxnSpLocks/>
            </p:cNvCxnSpPr>
            <p:nvPr userDrawn="1"/>
          </p:nvCxnSpPr>
          <p:spPr>
            <a:xfrm>
              <a:off x="861964" y="6433739"/>
              <a:ext cx="3406824" cy="1428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p:cNvPr>
            <p:cNvSpPr/>
            <p:nvPr userDrawn="1"/>
          </p:nvSpPr>
          <p:spPr>
            <a:xfrm rot="16200000">
              <a:off x="358767" y="6190847"/>
              <a:ext cx="506326" cy="506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1" name="Rectangle 10">
              <a:extLst/>
            </p:cNvPr>
            <p:cNvSpPr/>
            <p:nvPr userDrawn="1"/>
          </p:nvSpPr>
          <p:spPr>
            <a:xfrm>
              <a:off x="777826" y="6360727"/>
              <a:ext cx="168277" cy="166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grpSp>
      <p:sp>
        <p:nvSpPr>
          <p:cNvPr id="2" name="Title 1">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he-IL" dirty="0"/>
          </a:p>
        </p:txBody>
      </p:sp>
      <p:sp>
        <p:nvSpPr>
          <p:cNvPr id="3" name="Content Placeholder 2">
            <a:extLst/>
          </p:cNvPr>
          <p:cNvSpPr>
            <a:spLocks noGrp="1"/>
          </p:cNvSpPr>
          <p:nvPr>
            <p:ph idx="1"/>
          </p:nvPr>
        </p:nvSpPr>
        <p:spPr/>
        <p:txBody>
          <a:bodyPr/>
          <a:lstStyle>
            <a:lvl1pPr>
              <a:buClr>
                <a:schemeClr val="accent2"/>
              </a:buClr>
              <a:defRPr>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3499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מה להביא לשיעור?">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903288" y="180975"/>
            <a:ext cx="11022012" cy="506413"/>
            <a:chOff x="865046" y="356936"/>
            <a:chExt cx="11022154" cy="506326"/>
          </a:xfrm>
        </p:grpSpPr>
        <p:cxnSp>
          <p:nvCxnSpPr>
            <p:cNvPr id="7" name="Straight Connector 4">
              <a:extLst/>
            </p:cNvPr>
            <p:cNvCxnSpPr>
              <a:cxnSpLocks/>
            </p:cNvCxnSpPr>
            <p:nvPr userDrawn="1"/>
          </p:nvCxnSpPr>
          <p:spPr>
            <a:xfrm>
              <a:off x="865046" y="572799"/>
              <a:ext cx="10244269" cy="396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5">
              <a:extLst/>
            </p:cNvPr>
            <p:cNvSpPr/>
            <p:nvPr userDrawn="1"/>
          </p:nvSpPr>
          <p:spPr>
            <a:xfrm rot="16200000">
              <a:off x="11380827" y="356890"/>
              <a:ext cx="506326" cy="506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grpSp>
      <p:sp>
        <p:nvSpPr>
          <p:cNvPr id="9" name="Rectangle 6">
            <a:extLst/>
          </p:cNvPr>
          <p:cNvSpPr/>
          <p:nvPr userDrawn="1"/>
        </p:nvSpPr>
        <p:spPr>
          <a:xfrm rot="10800000">
            <a:off x="11818938" y="314325"/>
            <a:ext cx="211137" cy="21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2" name="Title 1">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4" name="Content Placeholder 3">
            <a:extLst/>
          </p:cNvPr>
          <p:cNvSpPr>
            <a:spLocks noGrp="1"/>
          </p:cNvSpPr>
          <p:nvPr>
            <p:ph sz="half" idx="2"/>
          </p:nvPr>
        </p:nvSpPr>
        <p:spPr>
          <a:xfrm>
            <a:off x="839788" y="1741679"/>
            <a:ext cx="5157787"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laceholder 5">
            <a:extLst/>
          </p:cNvPr>
          <p:cNvSpPr>
            <a:spLocks noGrp="1"/>
          </p:cNvSpPr>
          <p:nvPr>
            <p:ph sz="quarter" idx="4"/>
          </p:nvPr>
        </p:nvSpPr>
        <p:spPr>
          <a:xfrm>
            <a:off x="6172200" y="1741679"/>
            <a:ext cx="5183188"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17087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הקניית ידע">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2244" b="63870"/>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userDrawn="1"/>
        </p:nvGrpSpPr>
        <p:grpSpPr bwMode="auto">
          <a:xfrm>
            <a:off x="358775" y="6188075"/>
            <a:ext cx="3913188" cy="506413"/>
            <a:chOff x="358720" y="6187719"/>
            <a:chExt cx="3913243" cy="506326"/>
          </a:xfrm>
        </p:grpSpPr>
        <p:cxnSp>
          <p:nvCxnSpPr>
            <p:cNvPr id="7" name="Straight Connector 5">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6">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9" name="Rectangle 7">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10" name="Rectangle 8">
            <a:extLst/>
          </p:cNvPr>
          <p:cNvSpPr/>
          <p:nvPr userDrawn="1"/>
        </p:nvSpPr>
        <p:spPr>
          <a:xfrm rot="16200000">
            <a:off x="11333162" y="835026"/>
            <a:ext cx="176213"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2" name="Title 1">
            <a:extLst/>
          </p:cNvPr>
          <p:cNvSpPr>
            <a:spLocks noGrp="1"/>
          </p:cNvSpPr>
          <p:nvPr>
            <p:ph type="title"/>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6" name="Text Placeholder 5">
            <a:extLst/>
          </p:cNvPr>
          <p:cNvSpPr>
            <a:spLocks noGrp="1"/>
          </p:cNvSpPr>
          <p:nvPr>
            <p:ph type="body" sz="quarter" idx="10"/>
          </p:nvPr>
        </p:nvSpPr>
        <p:spPr>
          <a:xfrm>
            <a:off x="1671638" y="1928813"/>
            <a:ext cx="9572625" cy="3844925"/>
          </a:xfrm>
        </p:spPr>
        <p:txBody>
          <a:bodyPr>
            <a:normAutofit/>
          </a:bodyPr>
          <a:lstStyle>
            <a:lvl1pPr marL="0" indent="0" algn="ctr">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Tree>
    <p:extLst>
      <p:ext uri="{BB962C8B-B14F-4D97-AF65-F5344CB8AC3E}">
        <p14:creationId xmlns:p14="http://schemas.microsoft.com/office/powerpoint/2010/main" val="506750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תרגול">
    <p:spTree>
      <p:nvGrpSpPr>
        <p:cNvPr id="1" name=""/>
        <p:cNvGrpSpPr/>
        <p:nvPr/>
      </p:nvGrpSpPr>
      <p:grpSpPr>
        <a:xfrm>
          <a:off x="0" y="0"/>
          <a:ext cx="0" cy="0"/>
          <a:chOff x="0" y="0"/>
          <a:chExt cx="0" cy="0"/>
        </a:xfrm>
      </p:grpSpPr>
      <p:cxnSp>
        <p:nvCxnSpPr>
          <p:cNvPr id="5" name="Straight Connector 3">
            <a:extLst/>
          </p:cNvPr>
          <p:cNvCxnSpPr>
            <a:cxnSpLocks/>
          </p:cNvCxnSpPr>
          <p:nvPr userDrawn="1"/>
        </p:nvCxnSpPr>
        <p:spPr>
          <a:xfrm>
            <a:off x="9093200" y="352425"/>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4">
            <a:extLst/>
          </p:cNvPr>
          <p:cNvSpPr/>
          <p:nvPr userDrawn="1"/>
        </p:nvSpPr>
        <p:spPr>
          <a:xfrm rot="16200000">
            <a:off x="8990013" y="249238"/>
            <a:ext cx="206375" cy="20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nvGrpSpPr>
          <p:cNvPr id="7" name="Group 10"/>
          <p:cNvGrpSpPr>
            <a:grpSpLocks/>
          </p:cNvGrpSpPr>
          <p:nvPr userDrawn="1"/>
        </p:nvGrpSpPr>
        <p:grpSpPr bwMode="auto">
          <a:xfrm>
            <a:off x="358775" y="6188075"/>
            <a:ext cx="3913188" cy="506413"/>
            <a:chOff x="358720" y="6187719"/>
            <a:chExt cx="3913243" cy="506326"/>
          </a:xfrm>
        </p:grpSpPr>
        <p:cxnSp>
          <p:nvCxnSpPr>
            <p:cNvPr id="8" name="Straight Connector 6">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7">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10" name="Rectangle 8">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2" name="Title 1">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Content Placeholder 2">
            <a:extLst/>
          </p:cNvPr>
          <p:cNvSpPr>
            <a:spLocks noGrp="1"/>
          </p:cNvSpPr>
          <p:nvPr>
            <p:ph sz="half" idx="1"/>
          </p:nvPr>
        </p:nvSpPr>
        <p:spPr>
          <a:xfrm>
            <a:off x="933938" y="1825625"/>
            <a:ext cx="5085862"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p:cNvPr>
          <p:cNvSpPr>
            <a:spLocks noGrp="1"/>
          </p:cNvSpPr>
          <p:nvPr>
            <p:ph sz="half" idx="2"/>
          </p:nvPr>
        </p:nvSpPr>
        <p:spPr>
          <a:xfrm>
            <a:off x="6267938" y="1825625"/>
            <a:ext cx="5085862"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6529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מצגת מלאה בתרגול">
    <p:spTree>
      <p:nvGrpSpPr>
        <p:cNvPr id="1" name=""/>
        <p:cNvGrpSpPr/>
        <p:nvPr/>
      </p:nvGrpSpPr>
      <p:grpSpPr>
        <a:xfrm>
          <a:off x="0" y="0"/>
          <a:ext cx="0" cy="0"/>
          <a:chOff x="0" y="0"/>
          <a:chExt cx="0" cy="0"/>
        </a:xfrm>
      </p:grpSpPr>
      <p:grpSp>
        <p:nvGrpSpPr>
          <p:cNvPr id="7" name="Group 9"/>
          <p:cNvGrpSpPr>
            <a:grpSpLocks/>
          </p:cNvGrpSpPr>
          <p:nvPr userDrawn="1"/>
        </p:nvGrpSpPr>
        <p:grpSpPr bwMode="auto">
          <a:xfrm>
            <a:off x="903288" y="180975"/>
            <a:ext cx="11022012" cy="506413"/>
            <a:chOff x="865046" y="356936"/>
            <a:chExt cx="11022154" cy="506326"/>
          </a:xfrm>
        </p:grpSpPr>
        <p:cxnSp>
          <p:nvCxnSpPr>
            <p:cNvPr id="8" name="Straight Connector 4">
              <a:extLst/>
            </p:cNvPr>
            <p:cNvCxnSpPr>
              <a:cxnSpLocks/>
            </p:cNvCxnSpPr>
            <p:nvPr userDrawn="1"/>
          </p:nvCxnSpPr>
          <p:spPr>
            <a:xfrm>
              <a:off x="865046" y="572799"/>
              <a:ext cx="10244269" cy="396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5">
              <a:extLst/>
            </p:cNvPr>
            <p:cNvSpPr/>
            <p:nvPr userDrawn="1"/>
          </p:nvSpPr>
          <p:spPr>
            <a:xfrm rot="16200000">
              <a:off x="11380827" y="356890"/>
              <a:ext cx="506326" cy="506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grpSp>
      <p:sp>
        <p:nvSpPr>
          <p:cNvPr id="10" name="Rectangle 6">
            <a:extLst/>
          </p:cNvPr>
          <p:cNvSpPr/>
          <p:nvPr userDrawn="1"/>
        </p:nvSpPr>
        <p:spPr>
          <a:xfrm rot="10800000">
            <a:off x="11818938" y="314325"/>
            <a:ext cx="211137" cy="21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2" name="Title 1">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Text Placeholder 2">
            <a:extLst/>
          </p:cNvPr>
          <p:cNvSpPr>
            <a:spLocks noGrp="1"/>
          </p:cNvSpPr>
          <p:nvPr>
            <p:ph type="body" idx="1"/>
          </p:nvPr>
        </p:nvSpPr>
        <p:spPr>
          <a:xfrm>
            <a:off x="839788" y="1681163"/>
            <a:ext cx="5157787"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p:cNvPr>
          <p:cNvSpPr>
            <a:spLocks noGrp="1"/>
          </p:cNvSpPr>
          <p:nvPr>
            <p:ph sz="half" idx="2"/>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Text Placeholder 4">
            <a:extLst/>
          </p:cNvPr>
          <p:cNvSpPr>
            <a:spLocks noGrp="1"/>
          </p:cNvSpPr>
          <p:nvPr>
            <p:ph type="body" sz="quarter" idx="3"/>
          </p:nvPr>
        </p:nvSpPr>
        <p:spPr>
          <a:xfrm>
            <a:off x="6172200" y="1681163"/>
            <a:ext cx="5183188"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804744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פתרון">
    <p:spTree>
      <p:nvGrpSpPr>
        <p:cNvPr id="1" name=""/>
        <p:cNvGrpSpPr/>
        <p:nvPr/>
      </p:nvGrpSpPr>
      <p:grpSpPr>
        <a:xfrm>
          <a:off x="0" y="0"/>
          <a:ext cx="0" cy="0"/>
          <a:chOff x="0" y="0"/>
          <a:chExt cx="0" cy="0"/>
        </a:xfrm>
      </p:grpSpPr>
      <p:cxnSp>
        <p:nvCxnSpPr>
          <p:cNvPr id="5" name="Straight Connector 3">
            <a:extLst/>
          </p:cNvPr>
          <p:cNvCxnSpPr>
            <a:cxnSpLocks/>
          </p:cNvCxnSpPr>
          <p:nvPr userDrawn="1"/>
        </p:nvCxnSpPr>
        <p:spPr>
          <a:xfrm>
            <a:off x="9093200" y="352425"/>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4">
            <a:extLst/>
          </p:cNvPr>
          <p:cNvSpPr/>
          <p:nvPr userDrawn="1"/>
        </p:nvSpPr>
        <p:spPr>
          <a:xfrm rot="16200000">
            <a:off x="8990013" y="249238"/>
            <a:ext cx="206375" cy="20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nvGrpSpPr>
          <p:cNvPr id="7" name="Group 10"/>
          <p:cNvGrpSpPr>
            <a:grpSpLocks/>
          </p:cNvGrpSpPr>
          <p:nvPr userDrawn="1"/>
        </p:nvGrpSpPr>
        <p:grpSpPr bwMode="auto">
          <a:xfrm>
            <a:off x="358775" y="6188075"/>
            <a:ext cx="3913188" cy="506413"/>
            <a:chOff x="358720" y="6187719"/>
            <a:chExt cx="3913243" cy="506326"/>
          </a:xfrm>
        </p:grpSpPr>
        <p:cxnSp>
          <p:nvCxnSpPr>
            <p:cNvPr id="8" name="Straight Connector 6">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7">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10" name="Rectangle 8">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2" name="Title 1">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Content Placeholder 2">
            <a:extLst/>
          </p:cNvPr>
          <p:cNvSpPr>
            <a:spLocks noGrp="1"/>
          </p:cNvSpPr>
          <p:nvPr>
            <p:ph sz="half" idx="1"/>
          </p:nvPr>
        </p:nvSpPr>
        <p:spPr>
          <a:xfrm>
            <a:off x="865046" y="1825625"/>
            <a:ext cx="5154754"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p:cNvPr>
          <p:cNvSpPr>
            <a:spLocks noGrp="1"/>
          </p:cNvSpPr>
          <p:nvPr>
            <p:ph sz="half" idx="2"/>
          </p:nvPr>
        </p:nvSpPr>
        <p:spPr>
          <a:xfrm>
            <a:off x="6260122" y="1825625"/>
            <a:ext cx="5093677"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660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הקניית ידע">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358775" y="6188075"/>
            <a:ext cx="3913188" cy="506413"/>
            <a:chOff x="358720" y="6187719"/>
            <a:chExt cx="3913243" cy="506326"/>
          </a:xfrm>
        </p:grpSpPr>
        <p:cxnSp>
          <p:nvCxnSpPr>
            <p:cNvPr id="5" name="Straight Connector 4">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4861" b="71252"/>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userDrawn="1"/>
        </p:nvSpPr>
        <p:spPr>
          <a:xfrm rot="16200000">
            <a:off x="11333162" y="835026"/>
            <a:ext cx="176213"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21" name="Text Placeholder 5">
            <a:extLst/>
          </p:cNvPr>
          <p:cNvSpPr>
            <a:spLocks noGrp="1"/>
          </p:cNvSpPr>
          <p:nvPr>
            <p:ph type="body" sz="quarter" idx="10"/>
          </p:nvPr>
        </p:nvSpPr>
        <p:spPr>
          <a:xfrm>
            <a:off x="1671638" y="1928813"/>
            <a:ext cx="9572625" cy="3844925"/>
          </a:xfrm>
        </p:spPr>
        <p:txBody>
          <a:bodyPr>
            <a:normAutofit/>
          </a:bodyPr>
          <a:lstStyle>
            <a:lvl1pPr marL="0" indent="0" algn="ctr">
              <a:lnSpc>
                <a:spcPct val="100000"/>
              </a:lnSpc>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
        <p:nvSpPr>
          <p:cNvPr id="23" name="Title 1">
            <a:extLst/>
          </p:cNvPr>
          <p:cNvSpPr>
            <a:spLocks noGrp="1"/>
          </p:cNvSpPr>
          <p:nvPr>
            <p:ph type="title"/>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Tree>
    <p:extLst>
      <p:ext uri="{BB962C8B-B14F-4D97-AF65-F5344CB8AC3E}">
        <p14:creationId xmlns:p14="http://schemas.microsoft.com/office/powerpoint/2010/main" val="3962711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תרגול">
    <p:spTree>
      <p:nvGrpSpPr>
        <p:cNvPr id="1" name=""/>
        <p:cNvGrpSpPr/>
        <p:nvPr/>
      </p:nvGrpSpPr>
      <p:grpSpPr>
        <a:xfrm>
          <a:off x="0" y="0"/>
          <a:ext cx="0" cy="0"/>
          <a:chOff x="0" y="0"/>
          <a:chExt cx="0" cy="0"/>
        </a:xfrm>
      </p:grpSpPr>
      <p:cxnSp>
        <p:nvCxnSpPr>
          <p:cNvPr id="5" name="Straight Connector 3">
            <a:extLst/>
          </p:cNvPr>
          <p:cNvCxnSpPr>
            <a:cxnSpLocks/>
          </p:cNvCxnSpPr>
          <p:nvPr userDrawn="1"/>
        </p:nvCxnSpPr>
        <p:spPr>
          <a:xfrm>
            <a:off x="9093200" y="352425"/>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 name="Group 10"/>
          <p:cNvGrpSpPr>
            <a:grpSpLocks/>
          </p:cNvGrpSpPr>
          <p:nvPr userDrawn="1"/>
        </p:nvGrpSpPr>
        <p:grpSpPr bwMode="auto">
          <a:xfrm>
            <a:off x="358775" y="6188075"/>
            <a:ext cx="3913188" cy="506413"/>
            <a:chOff x="358720" y="6187719"/>
            <a:chExt cx="3913243" cy="506326"/>
          </a:xfrm>
        </p:grpSpPr>
        <p:cxnSp>
          <p:nvCxnSpPr>
            <p:cNvPr id="7" name="Straight Connector 5">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6">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9" name="Rectangle 7">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2" name="Title 1">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Content Placeholder 2">
            <a:extLst/>
          </p:cNvPr>
          <p:cNvSpPr>
            <a:spLocks noGrp="1"/>
          </p:cNvSpPr>
          <p:nvPr>
            <p:ph sz="half" idx="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p:cNvPr>
          <p:cNvSpPr>
            <a:spLocks noGrp="1"/>
          </p:cNvSpPr>
          <p:nvPr>
            <p:ph sz="half" idx="2"/>
          </p:nvPr>
        </p:nvSpPr>
        <p:spPr>
          <a:xfrm>
            <a:off x="6275754" y="1825625"/>
            <a:ext cx="5078046"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5144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סיכום">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358775" y="6188075"/>
            <a:ext cx="3913188" cy="506413"/>
            <a:chOff x="358720" y="6187719"/>
            <a:chExt cx="3913243" cy="506326"/>
          </a:xfrm>
        </p:grpSpPr>
        <p:cxnSp>
          <p:nvCxnSpPr>
            <p:cNvPr id="6" name="Straight Connector 4">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5">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8" name="Rectangle 6">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t="45139" b="30975"/>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p:cNvPr>
          <p:cNvSpPr/>
          <p:nvPr userDrawn="1"/>
        </p:nvSpPr>
        <p:spPr>
          <a:xfrm rot="16200000">
            <a:off x="11333162" y="835026"/>
            <a:ext cx="176213"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3" name="Content Placeholder 2">
            <a:extLst/>
          </p:cNvPr>
          <p:cNvSpPr>
            <a:spLocks noGrp="1"/>
          </p:cNvSpPr>
          <p:nvPr>
            <p:ph sz="half" idx="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4" name="Content Placeholder 3">
            <a:extLst/>
          </p:cNvPr>
          <p:cNvSpPr>
            <a:spLocks noGrp="1"/>
          </p:cNvSpPr>
          <p:nvPr>
            <p:ph sz="half" idx="2"/>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18" name="Title 1">
            <a:extLst/>
          </p:cNvPr>
          <p:cNvSpPr>
            <a:spLocks noGrp="1"/>
          </p:cNvSpPr>
          <p:nvPr>
            <p:ph type="title"/>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Tree>
    <p:extLst>
      <p:ext uri="{BB962C8B-B14F-4D97-AF65-F5344CB8AC3E}">
        <p14:creationId xmlns:p14="http://schemas.microsoft.com/office/powerpoint/2010/main" val="2931821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משימה באופק">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2381250" y="158750"/>
            <a:ext cx="14544675" cy="6540500"/>
            <a:chOff x="-2455150" y="146499"/>
            <a:chExt cx="14545456" cy="6541144"/>
          </a:xfrm>
        </p:grpSpPr>
        <p:sp>
          <p:nvSpPr>
            <p:cNvPr id="6" name="Rectangle 4">
              <a:extLst/>
            </p:cNvPr>
            <p:cNvSpPr/>
            <p:nvPr userDrawn="1"/>
          </p:nvSpPr>
          <p:spPr>
            <a:xfrm>
              <a:off x="11517188" y="146499"/>
              <a:ext cx="503264" cy="503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7" name="Straight Connector 5">
              <a:extLst/>
            </p:cNvPr>
            <p:cNvCxnSpPr>
              <a:cxnSpLocks/>
            </p:cNvCxnSpPr>
            <p:nvPr userDrawn="1"/>
          </p:nvCxnSpPr>
          <p:spPr>
            <a:xfrm>
              <a:off x="-2455150" y="6435206"/>
              <a:ext cx="3406958" cy="127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11"/>
            <p:cNvGrpSpPr>
              <a:grpSpLocks/>
            </p:cNvGrpSpPr>
            <p:nvPr userDrawn="1"/>
          </p:nvGrpSpPr>
          <p:grpSpPr bwMode="auto">
            <a:xfrm rot="10800000">
              <a:off x="8177063" y="6181317"/>
              <a:ext cx="3913243" cy="506326"/>
              <a:chOff x="358720" y="6187719"/>
              <a:chExt cx="3913243" cy="506326"/>
            </a:xfrm>
          </p:grpSpPr>
          <p:cxnSp>
            <p:nvCxnSpPr>
              <p:cNvPr id="10" name="Straight Connector 8">
                <a:extLst/>
              </p:cNvPr>
              <p:cNvCxnSpPr>
                <a:cxnSpLocks/>
              </p:cNvCxnSpPr>
              <p:nvPr userDrawn="1"/>
            </p:nvCxnSpPr>
            <p:spPr>
              <a:xfrm>
                <a:off x="865159" y="6433805"/>
                <a:ext cx="3406958" cy="1428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9">
                <a:extLst/>
              </p:cNvPr>
              <p:cNvSpPr/>
              <p:nvPr userDrawn="1"/>
            </p:nvSpPr>
            <p:spPr>
              <a:xfrm rot="16200000">
                <a:off x="361884" y="6190906"/>
                <a:ext cx="506462" cy="506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2" name="Rectangle 10">
                <a:extLst/>
              </p:cNvPr>
              <p:cNvSpPr/>
              <p:nvPr userDrawn="1"/>
            </p:nvSpPr>
            <p:spPr>
              <a:xfrm>
                <a:off x="781018" y="6360773"/>
                <a:ext cx="168284" cy="166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grpSp>
        <p:sp>
          <p:nvSpPr>
            <p:cNvPr id="9" name="Rectangle 7">
              <a:extLst/>
            </p:cNvPr>
            <p:cNvSpPr/>
            <p:nvPr userDrawn="1"/>
          </p:nvSpPr>
          <p:spPr>
            <a:xfrm>
              <a:off x="11645782" y="508485"/>
              <a:ext cx="246076" cy="24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sp>
        <p:nvSpPr>
          <p:cNvPr id="3" name="מציין מיקום של תמונה 2"/>
          <p:cNvSpPr>
            <a:spLocks noGrp="1"/>
          </p:cNvSpPr>
          <p:nvPr>
            <p:ph type="pic" idx="1"/>
          </p:nvPr>
        </p:nvSpPr>
        <p:spPr>
          <a:xfrm>
            <a:off x="990948" y="1541766"/>
            <a:ext cx="10256245" cy="4519533"/>
          </a:xfrm>
          <a:prstGeom prst="rect">
            <a:avLst/>
          </a:prstGeom>
        </p:spPr>
        <p:txBody>
          <a:bodyPr rtlCol="0">
            <a:norm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dirty="0"/>
          </a:p>
        </p:txBody>
      </p:sp>
      <p:sp>
        <p:nvSpPr>
          <p:cNvPr id="5" name="Text Placeholder 4">
            <a:extLst/>
          </p:cNvPr>
          <p:cNvSpPr>
            <a:spLocks noGrp="1"/>
          </p:cNvSpPr>
          <p:nvPr>
            <p:ph type="body" sz="quarter" idx="10"/>
          </p:nvPr>
        </p:nvSpPr>
        <p:spPr>
          <a:xfrm>
            <a:off x="426793" y="661710"/>
            <a:ext cx="10953750" cy="687492"/>
          </a:xfrm>
        </p:spPr>
        <p:txBody>
          <a:bodyPr>
            <a:noAutofit/>
          </a:bodyPr>
          <a:lstStyle>
            <a:lvl1pPr marL="0" indent="0">
              <a:buNone/>
              <a:defRPr sz="4800"/>
            </a:lvl1pPr>
            <a:lvl2pPr>
              <a:defRPr sz="4800"/>
            </a:lvl2pPr>
            <a:lvl3pPr>
              <a:defRPr sz="4800"/>
            </a:lvl3pPr>
            <a:lvl4pPr>
              <a:defRPr sz="4800"/>
            </a:lvl4pPr>
            <a:lvl5pPr>
              <a:defRPr sz="4800"/>
            </a:lvl5pPr>
          </a:lstStyle>
          <a:p>
            <a:pPr lvl="0"/>
            <a:r>
              <a:rPr lang="en-US" dirty="0"/>
              <a:t>Click to edit Master text styles</a:t>
            </a:r>
          </a:p>
        </p:txBody>
      </p:sp>
    </p:spTree>
    <p:extLst>
      <p:ext uri="{BB962C8B-B14F-4D97-AF65-F5344CB8AC3E}">
        <p14:creationId xmlns:p14="http://schemas.microsoft.com/office/powerpoint/2010/main" val="211317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מה נלמד היום">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358775" y="6188075"/>
            <a:ext cx="3913188" cy="506413"/>
            <a:chOff x="358720" y="6187719"/>
            <a:chExt cx="3913243" cy="506326"/>
          </a:xfrm>
        </p:grpSpPr>
        <p:cxnSp>
          <p:nvCxnSpPr>
            <p:cNvPr id="5" name="Straight Connector 4">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8" name="Group 10"/>
          <p:cNvGrpSpPr>
            <a:grpSpLocks/>
          </p:cNvGrpSpPr>
          <p:nvPr userDrawn="1"/>
        </p:nvGrpSpPr>
        <p:grpSpPr bwMode="auto">
          <a:xfrm rot="10800000">
            <a:off x="8177213" y="106363"/>
            <a:ext cx="3913187" cy="506412"/>
            <a:chOff x="358720" y="6187719"/>
            <a:chExt cx="3913243" cy="506326"/>
          </a:xfrm>
        </p:grpSpPr>
        <p:cxnSp>
          <p:nvCxnSpPr>
            <p:cNvPr id="9" name="Straight Connector 8">
              <a:extLst/>
            </p:cNvPr>
            <p:cNvCxnSpPr>
              <a:cxnSpLocks/>
            </p:cNvCxnSpPr>
            <p:nvPr userDrawn="1"/>
          </p:nvCxnSpPr>
          <p:spPr>
            <a:xfrm>
              <a:off x="861964" y="6433739"/>
              <a:ext cx="3406824" cy="1428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p:cNvPr>
            <p:cNvSpPr/>
            <p:nvPr userDrawn="1"/>
          </p:nvSpPr>
          <p:spPr>
            <a:xfrm rot="16200000">
              <a:off x="358767" y="6190847"/>
              <a:ext cx="506326" cy="506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sp>
          <p:nvSpPr>
            <p:cNvPr id="11" name="Rectangle 10">
              <a:extLst/>
            </p:cNvPr>
            <p:cNvSpPr/>
            <p:nvPr userDrawn="1"/>
          </p:nvSpPr>
          <p:spPr>
            <a:xfrm>
              <a:off x="777826" y="6360727"/>
              <a:ext cx="168277" cy="166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dirty="0"/>
            </a:p>
          </p:txBody>
        </p:sp>
      </p:grpSp>
      <p:sp>
        <p:nvSpPr>
          <p:cNvPr id="2" name="Title 1">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he-IL" dirty="0"/>
          </a:p>
        </p:txBody>
      </p:sp>
      <p:sp>
        <p:nvSpPr>
          <p:cNvPr id="3" name="Content Placeholder 2">
            <a:extLst/>
          </p:cNvPr>
          <p:cNvSpPr>
            <a:spLocks noGrp="1"/>
          </p:cNvSpPr>
          <p:nvPr>
            <p:ph idx="1"/>
          </p:nvPr>
        </p:nvSpPr>
        <p:spPr/>
        <p:txBody>
          <a:bodyPr/>
          <a:lstStyle>
            <a:lvl1pPr>
              <a:buClr>
                <a:schemeClr val="accent2"/>
              </a:buClr>
              <a:defRPr>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750272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0820400" y="6289675"/>
            <a:ext cx="10328275" cy="166688"/>
            <a:chOff x="10668248" y="5893696"/>
            <a:chExt cx="10328539" cy="167498"/>
          </a:xfrm>
        </p:grpSpPr>
        <p:cxnSp>
          <p:nvCxnSpPr>
            <p:cNvPr id="6" name="Straight Connector 4">
              <a:extLst/>
            </p:cNvPr>
            <p:cNvCxnSpPr>
              <a:cxnSpLocks/>
            </p:cNvCxnSpPr>
            <p:nvPr userDrawn="1"/>
          </p:nvCxnSpPr>
          <p:spPr>
            <a:xfrm>
              <a:off x="10752388" y="5978243"/>
              <a:ext cx="10244399" cy="38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5">
              <a:extLst/>
            </p:cNvPr>
            <p:cNvSpPr/>
            <p:nvPr userDrawn="1"/>
          </p:nvSpPr>
          <p:spPr>
            <a:xfrm>
              <a:off x="10668248" y="5893696"/>
              <a:ext cx="168279"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8" name="Group 10"/>
          <p:cNvGrpSpPr>
            <a:grpSpLocks/>
          </p:cNvGrpSpPr>
          <p:nvPr userDrawn="1"/>
        </p:nvGrpSpPr>
        <p:grpSpPr bwMode="auto">
          <a:xfrm>
            <a:off x="358775" y="66675"/>
            <a:ext cx="3913188" cy="506413"/>
            <a:chOff x="358720" y="6187719"/>
            <a:chExt cx="3913243" cy="506326"/>
          </a:xfrm>
        </p:grpSpPr>
        <p:cxnSp>
          <p:nvCxnSpPr>
            <p:cNvPr id="9" name="Straight Connector 7">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8">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11" name="Rectangle 9">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pic>
        <p:nvPicPr>
          <p:cNvPr id="12" name="Picture 10"/>
          <p:cNvPicPr>
            <a:picLocks noChangeAspect="1"/>
          </p:cNvPicPr>
          <p:nvPr userDrawn="1"/>
        </p:nvPicPr>
        <p:blipFill>
          <a:blip r:embed="rId2">
            <a:extLst>
              <a:ext uri="{28A0092B-C50C-407E-A947-70E740481C1C}">
                <a14:useLocalDpi xmlns:a14="http://schemas.microsoft.com/office/drawing/2010/main" val="0"/>
              </a:ext>
            </a:extLst>
          </a:blip>
          <a:srcRect l="95847" t="70" b="-72"/>
          <a:stretch>
            <a:fillRect/>
          </a:stretch>
        </p:blipFill>
        <p:spPr bwMode="auto">
          <a:xfrm>
            <a:off x="11685588" y="0"/>
            <a:ext cx="506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p:cNvPr>
          <p:cNvSpPr>
            <a:spLocks noGrp="1"/>
          </p:cNvSpPr>
          <p:nvPr>
            <p:ph type="title"/>
          </p:nvPr>
        </p:nvSpPr>
        <p:spPr>
          <a:xfrm>
            <a:off x="7312026" y="457200"/>
            <a:ext cx="3932237" cy="1600200"/>
          </a:xfrm>
        </p:spPr>
        <p:txBody>
          <a:bodyPr anchor="b">
            <a:normAutofit/>
          </a:bodyPr>
          <a:lstStyle>
            <a:lvl1pPr>
              <a:defRPr sz="2800" b="1">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Picture Placeholder 2">
            <a:extLst/>
          </p:cNvPr>
          <p:cNvSpPr>
            <a:spLocks noGrp="1"/>
          </p:cNvSpPr>
          <p:nvPr>
            <p:ph type="pic" idx="1"/>
          </p:nvPr>
        </p:nvSpPr>
        <p:spPr>
          <a:xfrm>
            <a:off x="849183"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15" name="Text Placeholder 5">
            <a:extLst/>
          </p:cNvPr>
          <p:cNvSpPr>
            <a:spLocks noGrp="1"/>
          </p:cNvSpPr>
          <p:nvPr>
            <p:ph type="body" sz="quarter" idx="10"/>
          </p:nvPr>
        </p:nvSpPr>
        <p:spPr>
          <a:xfrm>
            <a:off x="7312026" y="2208855"/>
            <a:ext cx="3932237" cy="3652195"/>
          </a:xfrm>
        </p:spPr>
        <p:txBody>
          <a:bodyPr>
            <a:normAutofit/>
          </a:bodyPr>
          <a:lstStyle>
            <a:lvl1pPr marL="0" indent="0" algn="r">
              <a:lnSpc>
                <a:spcPct val="100000"/>
              </a:lnSpc>
              <a:buNone/>
              <a:defRPr sz="24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Tree>
    <p:extLst>
      <p:ext uri="{BB962C8B-B14F-4D97-AF65-F5344CB8AC3E}">
        <p14:creationId xmlns:p14="http://schemas.microsoft.com/office/powerpoint/2010/main" val="1219524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865188" y="357188"/>
            <a:ext cx="11022012" cy="506412"/>
            <a:chOff x="865046" y="356936"/>
            <a:chExt cx="11022154" cy="506326"/>
          </a:xfrm>
        </p:grpSpPr>
        <p:cxnSp>
          <p:nvCxnSpPr>
            <p:cNvPr id="5" name="Straight Connector 4">
              <a:extLst/>
            </p:cNvPr>
            <p:cNvCxnSpPr>
              <a:cxnSpLocks/>
            </p:cNvCxnSpPr>
            <p:nvPr userDrawn="1"/>
          </p:nvCxnSpPr>
          <p:spPr>
            <a:xfrm>
              <a:off x="865046" y="572799"/>
              <a:ext cx="10244269" cy="396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11380828" y="356890"/>
              <a:ext cx="506326" cy="506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grpSp>
      <p:sp>
        <p:nvSpPr>
          <p:cNvPr id="7" name="Rectangle 6">
            <a:extLst/>
          </p:cNvPr>
          <p:cNvSpPr/>
          <p:nvPr userDrawn="1"/>
        </p:nvSpPr>
        <p:spPr>
          <a:xfrm rot="10800000">
            <a:off x="11780838" y="488950"/>
            <a:ext cx="212725" cy="21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3" name="מציין מיקום של תמונה 2"/>
          <p:cNvSpPr>
            <a:spLocks noGrp="1"/>
          </p:cNvSpPr>
          <p:nvPr>
            <p:ph type="pic" idx="1"/>
          </p:nvPr>
        </p:nvSpPr>
        <p:spPr>
          <a:xfrm>
            <a:off x="1016000" y="772487"/>
            <a:ext cx="10256245" cy="4519533"/>
          </a:xfrm>
          <a:prstGeom prst="rect">
            <a:avLst/>
          </a:prstGeom>
        </p:spPr>
        <p:txBody>
          <a:bodyPr rtlCol="0">
            <a:norm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dirty="0"/>
          </a:p>
        </p:txBody>
      </p:sp>
      <p:sp>
        <p:nvSpPr>
          <p:cNvPr id="8" name="כותרת 1"/>
          <p:cNvSpPr>
            <a:spLocks noGrp="1"/>
          </p:cNvSpPr>
          <p:nvPr>
            <p:ph type="ctrTitle"/>
          </p:nvPr>
        </p:nvSpPr>
        <p:spPr>
          <a:xfrm>
            <a:off x="437568" y="5543538"/>
            <a:ext cx="11418770" cy="968519"/>
          </a:xfrm>
          <a:prstGeom prst="rect">
            <a:avLst/>
          </a:prstGeom>
        </p:spPr>
        <p:txBody>
          <a:bodyPr anchor="b">
            <a:noAutofit/>
          </a:bodyPr>
          <a:lstStyle>
            <a:lvl1pPr algn="ctr">
              <a:defRPr sz="4800">
                <a:latin typeface="Calibri" panose="020F0502020204030204" pitchFamily="34" charset="0"/>
                <a:cs typeface="Calibri" panose="020F0502020204030204" pitchFamily="34" charset="0"/>
              </a:defRPr>
            </a:lvl1pPr>
          </a:lstStyle>
          <a:p>
            <a:r>
              <a:rPr lang="en-US" smtClean="0"/>
              <a:t>Click to edit Master title style</a:t>
            </a:r>
            <a:endParaRPr lang="he-IL" dirty="0"/>
          </a:p>
        </p:txBody>
      </p:sp>
    </p:spTree>
    <p:extLst>
      <p:ext uri="{BB962C8B-B14F-4D97-AF65-F5344CB8AC3E}">
        <p14:creationId xmlns:p14="http://schemas.microsoft.com/office/powerpoint/2010/main" val="1833436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השיעור הבא יתחיל">
    <p:spTree>
      <p:nvGrpSpPr>
        <p:cNvPr id="1" name=""/>
        <p:cNvGrpSpPr/>
        <p:nvPr/>
      </p:nvGrpSpPr>
      <p:grpSpPr>
        <a:xfrm>
          <a:off x="0" y="0"/>
          <a:ext cx="0" cy="0"/>
          <a:chOff x="0" y="0"/>
          <a:chExt cx="0" cy="0"/>
        </a:xfrm>
      </p:grpSpPr>
      <p:sp>
        <p:nvSpPr>
          <p:cNvPr id="3" name="Rectangle 3">
            <a:extLst/>
          </p:cNvPr>
          <p:cNvSpPr/>
          <p:nvPr userDrawn="1"/>
        </p:nvSpPr>
        <p:spPr>
          <a:xfrm>
            <a:off x="1076325" y="1757363"/>
            <a:ext cx="10039350" cy="338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5" name="Straight Connector 4">
            <a:extLst/>
          </p:cNvPr>
          <p:cNvCxnSpPr>
            <a:cxnSpLocks/>
          </p:cNvCxnSpPr>
          <p:nvPr userDrawn="1"/>
        </p:nvCxnSpPr>
        <p:spPr>
          <a:xfrm>
            <a:off x="865188" y="531813"/>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358775" y="285750"/>
            <a:ext cx="506413" cy="506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050" y="455613"/>
            <a:ext cx="168275" cy="166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8" name="Straight Connector 7">
            <a:extLst/>
          </p:cNvPr>
          <p:cNvCxnSpPr>
            <a:cxnSpLocks/>
          </p:cNvCxnSpPr>
          <p:nvPr userDrawn="1"/>
        </p:nvCxnSpPr>
        <p:spPr>
          <a:xfrm>
            <a:off x="793750" y="5507038"/>
            <a:ext cx="13858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userDrawn="1"/>
        </p:nvSpPr>
        <p:spPr>
          <a:xfrm rot="10800000">
            <a:off x="10906125" y="2286000"/>
            <a:ext cx="419100" cy="4206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cxnSp>
        <p:nvCxnSpPr>
          <p:cNvPr id="10" name="Straight Connector 9">
            <a:extLst/>
          </p:cNvPr>
          <p:cNvCxnSpPr>
            <a:cxnSpLocks/>
          </p:cNvCxnSpPr>
          <p:nvPr userDrawn="1"/>
        </p:nvCxnSpPr>
        <p:spPr>
          <a:xfrm>
            <a:off x="407988" y="6253163"/>
            <a:ext cx="28162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p:cNvPr>
          <p:cNvCxnSpPr>
            <a:cxnSpLocks/>
          </p:cNvCxnSpPr>
          <p:nvPr userDrawn="1"/>
        </p:nvCxnSpPr>
        <p:spPr>
          <a:xfrm>
            <a:off x="-679450" y="6456363"/>
            <a:ext cx="34559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 Placeholder 3">
            <a:extLst/>
          </p:cNvPr>
          <p:cNvSpPr>
            <a:spLocks noGrp="1"/>
          </p:cNvSpPr>
          <p:nvPr>
            <p:ph type="body" sz="quarter" idx="11"/>
          </p:nvPr>
        </p:nvSpPr>
        <p:spPr>
          <a:xfrm>
            <a:off x="1837135" y="1657495"/>
            <a:ext cx="8517731" cy="3476060"/>
          </a:xfrm>
          <a:prstGeom prst="rect">
            <a:avLst/>
          </a:prstGeom>
        </p:spPr>
        <p:txBody>
          <a:bodyPr anchor="ctr"/>
          <a:lstStyle>
            <a:lvl1pPr marL="0" indent="0" algn="r">
              <a:lnSpc>
                <a:spcPts val="8000"/>
              </a:lnSpc>
              <a:buNone/>
              <a:defRPr sz="75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222070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p:cNvPr>
          <p:cNvCxnSpPr>
            <a:cxnSpLocks/>
          </p:cNvCxnSpPr>
          <p:nvPr userDrawn="1"/>
        </p:nvCxnSpPr>
        <p:spPr>
          <a:xfrm>
            <a:off x="-874713" y="6429375"/>
            <a:ext cx="4005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 name="Group 7"/>
          <p:cNvGrpSpPr>
            <a:grpSpLocks/>
          </p:cNvGrpSpPr>
          <p:nvPr userDrawn="1"/>
        </p:nvGrpSpPr>
        <p:grpSpPr bwMode="auto">
          <a:xfrm>
            <a:off x="781050" y="357188"/>
            <a:ext cx="11106150" cy="506412"/>
            <a:chOff x="781297" y="356936"/>
            <a:chExt cx="11105903" cy="506326"/>
          </a:xfrm>
        </p:grpSpPr>
        <p:cxnSp>
          <p:nvCxnSpPr>
            <p:cNvPr id="6" name="Straight Connector 5">
              <a:extLst/>
            </p:cNvPr>
            <p:cNvCxnSpPr>
              <a:cxnSpLocks/>
            </p:cNvCxnSpPr>
            <p:nvPr userDrawn="1"/>
          </p:nvCxnSpPr>
          <p:spPr>
            <a:xfrm>
              <a:off x="865433" y="572799"/>
              <a:ext cx="10243909" cy="396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p:cNvPr>
            <p:cNvSpPr/>
            <p:nvPr userDrawn="1"/>
          </p:nvSpPr>
          <p:spPr>
            <a:xfrm rot="16200000">
              <a:off x="11380837" y="356899"/>
              <a:ext cx="506326" cy="506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8" name="Rectangle 7">
              <a:extLst/>
            </p:cNvPr>
            <p:cNvSpPr/>
            <p:nvPr userDrawn="1"/>
          </p:nvSpPr>
          <p:spPr>
            <a:xfrm>
              <a:off x="781297" y="490263"/>
              <a:ext cx="168271" cy="16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9" name="Group 11"/>
          <p:cNvGrpSpPr>
            <a:grpSpLocks/>
          </p:cNvGrpSpPr>
          <p:nvPr userDrawn="1"/>
        </p:nvGrpSpPr>
        <p:grpSpPr bwMode="auto">
          <a:xfrm>
            <a:off x="7686675" y="6410325"/>
            <a:ext cx="4505325" cy="481013"/>
            <a:chOff x="5231876" y="2677211"/>
            <a:chExt cx="4506014" cy="481337"/>
          </a:xfrm>
        </p:grpSpPr>
        <p:sp>
          <p:nvSpPr>
            <p:cNvPr id="10" name="Rectangle 9">
              <a:extLst/>
            </p:cNvPr>
            <p:cNvSpPr/>
            <p:nvPr userDrawn="1"/>
          </p:nvSpPr>
          <p:spPr>
            <a:xfrm>
              <a:off x="5231876" y="2902788"/>
              <a:ext cx="4117018" cy="25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11" name="Rectangle 10">
              <a:extLst/>
            </p:cNvPr>
            <p:cNvSpPr/>
            <p:nvPr userDrawn="1"/>
          </p:nvSpPr>
          <p:spPr>
            <a:xfrm>
              <a:off x="5936834" y="2677211"/>
              <a:ext cx="3801056" cy="225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sp>
        <p:nvSpPr>
          <p:cNvPr id="2" name="Title 1">
            <a:extLst/>
          </p:cNvPr>
          <p:cNvSpPr>
            <a:spLocks noGrp="1"/>
          </p:cNvSpPr>
          <p:nvPr>
            <p:ph type="ctrTitle"/>
          </p:nvPr>
        </p:nvSpPr>
        <p:spPr>
          <a:xfrm>
            <a:off x="1524000" y="1122363"/>
            <a:ext cx="9144000" cy="2387600"/>
          </a:xfrm>
        </p:spPr>
        <p:txBody>
          <a:bodyPr anchor="b">
            <a:normAutofit/>
          </a:bodyPr>
          <a:lstStyle>
            <a:lvl1pPr algn="r">
              <a:defRPr sz="6500">
                <a:solidFill>
                  <a:schemeClr val="accent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Subtitle 2">
            <a:extLst/>
          </p:cNvPr>
          <p:cNvSpPr>
            <a:spLocks noGrp="1"/>
          </p:cNvSpPr>
          <p:nvPr>
            <p:ph type="subTitle" idx="1"/>
          </p:nvPr>
        </p:nvSpPr>
        <p:spPr>
          <a:xfrm>
            <a:off x="1524000" y="3602038"/>
            <a:ext cx="9144000" cy="1655762"/>
          </a:xfrm>
        </p:spPr>
        <p:txBody>
          <a:bodyPr>
            <a:normAutofit/>
          </a:bodyPr>
          <a:lstStyle>
            <a:lvl1pPr marL="0" indent="0" algn="ctr">
              <a:buNone/>
              <a:defRPr sz="28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x-none" dirty="0"/>
          </a:p>
        </p:txBody>
      </p:sp>
    </p:spTree>
    <p:extLst>
      <p:ext uri="{BB962C8B-B14F-4D97-AF65-F5344CB8AC3E}">
        <p14:creationId xmlns:p14="http://schemas.microsoft.com/office/powerpoint/2010/main" val="2633605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781050" y="357188"/>
            <a:ext cx="11106150" cy="506412"/>
            <a:chOff x="781297" y="356936"/>
            <a:chExt cx="11105903" cy="506326"/>
          </a:xfrm>
        </p:grpSpPr>
        <p:cxnSp>
          <p:nvCxnSpPr>
            <p:cNvPr id="5" name="Straight Connector 4">
              <a:extLst/>
            </p:cNvPr>
            <p:cNvCxnSpPr>
              <a:cxnSpLocks/>
            </p:cNvCxnSpPr>
            <p:nvPr userDrawn="1"/>
          </p:nvCxnSpPr>
          <p:spPr>
            <a:xfrm>
              <a:off x="865433" y="572799"/>
              <a:ext cx="10243909" cy="396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11380837" y="356899"/>
              <a:ext cx="506326" cy="506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297" y="490263"/>
              <a:ext cx="168271" cy="16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grpSp>
        <p:nvGrpSpPr>
          <p:cNvPr id="8" name="Group 12"/>
          <p:cNvGrpSpPr>
            <a:grpSpLocks/>
          </p:cNvGrpSpPr>
          <p:nvPr userDrawn="1"/>
        </p:nvGrpSpPr>
        <p:grpSpPr bwMode="auto">
          <a:xfrm>
            <a:off x="-8156575" y="6042025"/>
            <a:ext cx="10328275" cy="168275"/>
            <a:chOff x="10668248" y="5893696"/>
            <a:chExt cx="10328539" cy="167498"/>
          </a:xfrm>
        </p:grpSpPr>
        <p:cxnSp>
          <p:nvCxnSpPr>
            <p:cNvPr id="9" name="Straight Connector 8">
              <a:extLst/>
            </p:cNvPr>
            <p:cNvCxnSpPr>
              <a:cxnSpLocks/>
            </p:cNvCxnSpPr>
            <p:nvPr userDrawn="1"/>
          </p:nvCxnSpPr>
          <p:spPr>
            <a:xfrm>
              <a:off x="10752387" y="5977445"/>
              <a:ext cx="10244400" cy="3792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p:cNvPr>
            <p:cNvSpPr/>
            <p:nvPr userDrawn="1"/>
          </p:nvSpPr>
          <p:spPr>
            <a:xfrm>
              <a:off x="10668248" y="5893696"/>
              <a:ext cx="168279"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11" name="Rectangle 10">
            <a:extLst/>
          </p:cNvPr>
          <p:cNvSpPr/>
          <p:nvPr userDrawn="1"/>
        </p:nvSpPr>
        <p:spPr>
          <a:xfrm rot="10800000">
            <a:off x="11514138" y="720725"/>
            <a:ext cx="234950" cy="236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3" name="מציין מיקום של תמונה 2"/>
          <p:cNvSpPr>
            <a:spLocks noGrp="1"/>
          </p:cNvSpPr>
          <p:nvPr>
            <p:ph type="pic" idx="1"/>
          </p:nvPr>
        </p:nvSpPr>
        <p:spPr>
          <a:xfrm>
            <a:off x="721035" y="901758"/>
            <a:ext cx="10586646" cy="5681719"/>
          </a:xfrm>
          <a:prstGeom prst="rect">
            <a:avLst/>
          </a:prstGeom>
        </p:spPr>
        <p:txBody>
          <a:bodyPr rtlCol="0">
            <a:norm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dirty="0"/>
          </a:p>
        </p:txBody>
      </p:sp>
    </p:spTree>
    <p:extLst>
      <p:ext uri="{BB962C8B-B14F-4D97-AF65-F5344CB8AC3E}">
        <p14:creationId xmlns:p14="http://schemas.microsoft.com/office/powerpoint/2010/main" val="1440479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כותרת ראשית">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4888" y="2027238"/>
            <a:ext cx="5046663"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47650" y="-3968750"/>
            <a:ext cx="50450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p:cNvPr>
          <p:cNvCxnSpPr>
            <a:cxnSpLocks/>
          </p:cNvCxnSpPr>
          <p:nvPr userDrawn="1"/>
        </p:nvCxnSpPr>
        <p:spPr>
          <a:xfrm>
            <a:off x="7156450" y="1639888"/>
            <a:ext cx="4005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7">
            <a:extLst/>
          </p:cNvPr>
          <p:cNvSpPr/>
          <p:nvPr userDrawn="1"/>
        </p:nvSpPr>
        <p:spPr>
          <a:xfrm rot="16200000">
            <a:off x="7720806" y="1537494"/>
            <a:ext cx="206375" cy="20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cxnSp>
        <p:nvCxnSpPr>
          <p:cNvPr id="7" name="Straight Connector 8">
            <a:extLst/>
          </p:cNvPr>
          <p:cNvCxnSpPr>
            <a:cxnSpLocks/>
          </p:cNvCxnSpPr>
          <p:nvPr userDrawn="1"/>
        </p:nvCxnSpPr>
        <p:spPr>
          <a:xfrm>
            <a:off x="4092575" y="4984750"/>
            <a:ext cx="40068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p:cNvPr>
          <p:cNvCxnSpPr>
            <a:cxnSpLocks/>
          </p:cNvCxnSpPr>
          <p:nvPr userDrawn="1"/>
        </p:nvCxnSpPr>
        <p:spPr>
          <a:xfrm>
            <a:off x="4092575" y="2036763"/>
            <a:ext cx="40068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 name="Group 34"/>
          <p:cNvGrpSpPr>
            <a:grpSpLocks/>
          </p:cNvGrpSpPr>
          <p:nvPr userDrawn="1"/>
        </p:nvGrpSpPr>
        <p:grpSpPr bwMode="auto">
          <a:xfrm>
            <a:off x="-111125" y="111125"/>
            <a:ext cx="1530350" cy="1525588"/>
            <a:chOff x="8374611" y="4283110"/>
            <a:chExt cx="2300578" cy="2294314"/>
          </a:xfrm>
        </p:grpSpPr>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l="62938"/>
            <a:stretch>
              <a:fillRect/>
            </a:stretch>
          </p:blipFill>
          <p:spPr bwMode="auto">
            <a:xfrm>
              <a:off x="8873684" y="4283110"/>
              <a:ext cx="1227785" cy="151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8374611" y="5882683"/>
              <a:ext cx="2300578" cy="69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he-IL" altLang="he-IL" sz="1200">
                  <a:solidFill>
                    <a:schemeClr val="bg1"/>
                  </a:solidFill>
                </a:rPr>
                <a:t>מדינת ישראל</a:t>
              </a:r>
            </a:p>
            <a:p>
              <a:pPr algn="ctr" rtl="0" eaLnBrk="1" hangingPunct="1"/>
              <a:r>
                <a:rPr lang="he-IL" altLang="he-IL" sz="1200">
                  <a:solidFill>
                    <a:schemeClr val="bg1"/>
                  </a:solidFill>
                </a:rPr>
                <a:t>משרד החינוך</a:t>
              </a:r>
            </a:p>
          </p:txBody>
        </p:sp>
      </p:grpSp>
      <p:sp>
        <p:nvSpPr>
          <p:cNvPr id="12" name="TextBox 13"/>
          <p:cNvSpPr txBox="1">
            <a:spLocks noChangeArrowheads="1"/>
          </p:cNvSpPr>
          <p:nvPr userDrawn="1"/>
        </p:nvSpPr>
        <p:spPr bwMode="auto">
          <a:xfrm>
            <a:off x="2211388" y="2447925"/>
            <a:ext cx="7769225" cy="1962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1999" tIns="251999" rIns="251999" bIns="251999"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6000"/>
              </a:lnSpc>
            </a:pPr>
            <a:r>
              <a:rPr lang="he-IL" altLang="he-IL" sz="6600">
                <a:solidFill>
                  <a:schemeClr val="bg1"/>
                </a:solidFill>
                <a:latin typeface="Calibri" panose="020F0502020204030204" pitchFamily="34" charset="0"/>
                <a:cs typeface="Calibri" panose="020F0502020204030204" pitchFamily="34" charset="0"/>
              </a:rPr>
              <a:t>תודה שצפיתם בשידור</a:t>
            </a:r>
          </a:p>
          <a:p>
            <a:pPr algn="ctr" eaLnBrk="1" hangingPunct="1">
              <a:lnSpc>
                <a:spcPts val="6000"/>
              </a:lnSpc>
            </a:pPr>
            <a:r>
              <a:rPr lang="he-IL" altLang="he-IL" sz="3200">
                <a:solidFill>
                  <a:schemeClr val="bg1"/>
                </a:solidFill>
                <a:latin typeface="Calibri" panose="020F0502020204030204" pitchFamily="34" charset="0"/>
                <a:cs typeface="Calibri" panose="020F0502020204030204" pitchFamily="34" charset="0"/>
              </a:rPr>
              <a:t>הופק עבור משרד החינוך ע״י מטח</a:t>
            </a:r>
          </a:p>
        </p:txBody>
      </p:sp>
      <p:sp>
        <p:nvSpPr>
          <p:cNvPr id="13" name="Rectangle 14">
            <a:extLst/>
          </p:cNvPr>
          <p:cNvSpPr/>
          <p:nvPr userDrawn="1"/>
        </p:nvSpPr>
        <p:spPr>
          <a:xfrm>
            <a:off x="6692900" y="4829175"/>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14" name="Rectangle 15">
            <a:extLst/>
          </p:cNvPr>
          <p:cNvSpPr/>
          <p:nvPr userDrawn="1"/>
        </p:nvSpPr>
        <p:spPr>
          <a:xfrm>
            <a:off x="2432050" y="2371725"/>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15" name="Rectangle 16">
            <a:extLst/>
          </p:cNvPr>
          <p:cNvSpPr/>
          <p:nvPr userDrawn="1"/>
        </p:nvSpPr>
        <p:spPr>
          <a:xfrm>
            <a:off x="9904413" y="4005263"/>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16" name="TextBox 17"/>
          <p:cNvSpPr txBox="1">
            <a:spLocks noChangeArrowheads="1"/>
          </p:cNvSpPr>
          <p:nvPr userDrawn="1"/>
        </p:nvSpPr>
        <p:spPr bwMode="auto">
          <a:xfrm>
            <a:off x="3870325" y="6424613"/>
            <a:ext cx="445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he-IL" sz="1500">
                <a:solidFill>
                  <a:schemeClr val="bg1"/>
                </a:solidFill>
              </a:rPr>
              <a:t>shutterstock/com</a:t>
            </a:r>
            <a:r>
              <a:rPr lang="he-IL" altLang="he-IL" sz="1500">
                <a:solidFill>
                  <a:schemeClr val="bg1"/>
                </a:solidFill>
              </a:rPr>
              <a:t> איורים: </a:t>
            </a:r>
          </a:p>
        </p:txBody>
      </p:sp>
    </p:spTree>
    <p:extLst>
      <p:ext uri="{BB962C8B-B14F-4D97-AF65-F5344CB8AC3E}">
        <p14:creationId xmlns:p14="http://schemas.microsoft.com/office/powerpoint/2010/main" val="227822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פריסה מותאמת אישית">
    <p:bg>
      <p:bgPr>
        <a:solidFill>
          <a:schemeClr val="bg1"/>
        </a:solidFill>
        <a:effectLst/>
      </p:bgPr>
    </p:bg>
    <p:spTree>
      <p:nvGrpSpPr>
        <p:cNvPr id="1" name=""/>
        <p:cNvGrpSpPr/>
        <p:nvPr/>
      </p:nvGrpSpPr>
      <p:grpSpPr>
        <a:xfrm>
          <a:off x="0" y="0"/>
          <a:ext cx="0" cy="0"/>
          <a:chOff x="0" y="0"/>
          <a:chExt cx="0" cy="0"/>
        </a:xfrm>
      </p:grpSpPr>
      <p:sp>
        <p:nvSpPr>
          <p:cNvPr id="2" name="מלבן 2"/>
          <p:cNvSpPr>
            <a:spLocks noChangeArrowheads="1"/>
          </p:cNvSpPr>
          <p:nvPr userDrawn="1"/>
        </p:nvSpPr>
        <p:spPr bwMode="auto">
          <a:xfrm>
            <a:off x="304800" y="593725"/>
            <a:ext cx="2270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63"/>
              </a:spcBef>
            </a:pPr>
            <a:r>
              <a:rPr lang="he-IL" altLang="he-IL" sz="2400" b="1">
                <a:solidFill>
                  <a:srgbClr val="FF0000"/>
                </a:solidFill>
                <a:latin typeface="Alef"/>
                <a:ea typeface="Alef"/>
                <a:cs typeface="Alef"/>
                <a:sym typeface="Alef"/>
              </a:rPr>
              <a:t>*השקופית הזו מיועדת למורה בלבד יש למחוק אותה בסיום הכנת המצגת</a:t>
            </a:r>
          </a:p>
        </p:txBody>
      </p:sp>
      <p:cxnSp>
        <p:nvCxnSpPr>
          <p:cNvPr id="3" name="מחבר ישר 3">
            <a:extLst/>
          </p:cNvPr>
          <p:cNvCxnSpPr/>
          <p:nvPr userDrawn="1"/>
        </p:nvCxnSpPr>
        <p:spPr>
          <a:xfrm>
            <a:off x="2717800" y="101600"/>
            <a:ext cx="0" cy="6654800"/>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3204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מה להביא לשיעור?">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903288" y="180975"/>
            <a:ext cx="11022012" cy="506413"/>
            <a:chOff x="865046" y="356936"/>
            <a:chExt cx="11022154" cy="506326"/>
          </a:xfrm>
        </p:grpSpPr>
        <p:cxnSp>
          <p:nvCxnSpPr>
            <p:cNvPr id="7" name="Straight Connector 4">
              <a:extLst/>
            </p:cNvPr>
            <p:cNvCxnSpPr>
              <a:cxnSpLocks/>
            </p:cNvCxnSpPr>
            <p:nvPr userDrawn="1"/>
          </p:nvCxnSpPr>
          <p:spPr>
            <a:xfrm>
              <a:off x="865046" y="572799"/>
              <a:ext cx="10244269" cy="396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5">
              <a:extLst/>
            </p:cNvPr>
            <p:cNvSpPr/>
            <p:nvPr userDrawn="1"/>
          </p:nvSpPr>
          <p:spPr>
            <a:xfrm rot="16200000">
              <a:off x="11380827" y="356890"/>
              <a:ext cx="506326" cy="506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grpSp>
      <p:sp>
        <p:nvSpPr>
          <p:cNvPr id="9" name="Rectangle 6">
            <a:extLst/>
          </p:cNvPr>
          <p:cNvSpPr/>
          <p:nvPr userDrawn="1"/>
        </p:nvSpPr>
        <p:spPr>
          <a:xfrm rot="10800000">
            <a:off x="11818938" y="314325"/>
            <a:ext cx="211137" cy="21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sp>
        <p:nvSpPr>
          <p:cNvPr id="2" name="Title 1">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4" name="Content Placeholder 3">
            <a:extLst/>
          </p:cNvPr>
          <p:cNvSpPr>
            <a:spLocks noGrp="1"/>
          </p:cNvSpPr>
          <p:nvPr>
            <p:ph sz="half" idx="2"/>
          </p:nvPr>
        </p:nvSpPr>
        <p:spPr>
          <a:xfrm>
            <a:off x="839788" y="1741679"/>
            <a:ext cx="5157787"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laceholder 5">
            <a:extLst/>
          </p:cNvPr>
          <p:cNvSpPr>
            <a:spLocks noGrp="1"/>
          </p:cNvSpPr>
          <p:nvPr>
            <p:ph sz="quarter" idx="4"/>
          </p:nvPr>
        </p:nvSpPr>
        <p:spPr>
          <a:xfrm>
            <a:off x="6172200" y="1741679"/>
            <a:ext cx="5183188"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99202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הקניית ידע">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2244" b="63870"/>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userDrawn="1"/>
        </p:nvGrpSpPr>
        <p:grpSpPr bwMode="auto">
          <a:xfrm>
            <a:off x="358775" y="6188075"/>
            <a:ext cx="3913188" cy="506413"/>
            <a:chOff x="358720" y="6187719"/>
            <a:chExt cx="3913243" cy="506326"/>
          </a:xfrm>
        </p:grpSpPr>
        <p:cxnSp>
          <p:nvCxnSpPr>
            <p:cNvPr id="7" name="Straight Connector 5">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6">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9" name="Rectangle 7">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10" name="Rectangle 8">
            <a:extLst/>
          </p:cNvPr>
          <p:cNvSpPr/>
          <p:nvPr userDrawn="1"/>
        </p:nvSpPr>
        <p:spPr>
          <a:xfrm rot="16200000">
            <a:off x="11333162" y="835026"/>
            <a:ext cx="176213"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2" name="Title 1">
            <a:extLst/>
          </p:cNvPr>
          <p:cNvSpPr>
            <a:spLocks noGrp="1"/>
          </p:cNvSpPr>
          <p:nvPr>
            <p:ph type="title"/>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6" name="Text Placeholder 5">
            <a:extLst/>
          </p:cNvPr>
          <p:cNvSpPr>
            <a:spLocks noGrp="1"/>
          </p:cNvSpPr>
          <p:nvPr>
            <p:ph type="body" sz="quarter" idx="10"/>
          </p:nvPr>
        </p:nvSpPr>
        <p:spPr>
          <a:xfrm>
            <a:off x="1671638" y="1928813"/>
            <a:ext cx="9572625" cy="3844925"/>
          </a:xfrm>
        </p:spPr>
        <p:txBody>
          <a:bodyPr>
            <a:normAutofit/>
          </a:bodyPr>
          <a:lstStyle>
            <a:lvl1pPr marL="0" indent="0" algn="ctr">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Tree>
    <p:extLst>
      <p:ext uri="{BB962C8B-B14F-4D97-AF65-F5344CB8AC3E}">
        <p14:creationId xmlns:p14="http://schemas.microsoft.com/office/powerpoint/2010/main" val="370733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תרגול">
    <p:spTree>
      <p:nvGrpSpPr>
        <p:cNvPr id="1" name=""/>
        <p:cNvGrpSpPr/>
        <p:nvPr/>
      </p:nvGrpSpPr>
      <p:grpSpPr>
        <a:xfrm>
          <a:off x="0" y="0"/>
          <a:ext cx="0" cy="0"/>
          <a:chOff x="0" y="0"/>
          <a:chExt cx="0" cy="0"/>
        </a:xfrm>
      </p:grpSpPr>
      <p:cxnSp>
        <p:nvCxnSpPr>
          <p:cNvPr id="5" name="Straight Connector 3">
            <a:extLst/>
          </p:cNvPr>
          <p:cNvCxnSpPr>
            <a:cxnSpLocks/>
          </p:cNvCxnSpPr>
          <p:nvPr userDrawn="1"/>
        </p:nvCxnSpPr>
        <p:spPr>
          <a:xfrm>
            <a:off x="9093200" y="352425"/>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4">
            <a:extLst/>
          </p:cNvPr>
          <p:cNvSpPr/>
          <p:nvPr userDrawn="1"/>
        </p:nvSpPr>
        <p:spPr>
          <a:xfrm rot="16200000">
            <a:off x="8990013" y="249238"/>
            <a:ext cx="206375" cy="20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nvGrpSpPr>
          <p:cNvPr id="7" name="Group 10"/>
          <p:cNvGrpSpPr>
            <a:grpSpLocks/>
          </p:cNvGrpSpPr>
          <p:nvPr userDrawn="1"/>
        </p:nvGrpSpPr>
        <p:grpSpPr bwMode="auto">
          <a:xfrm>
            <a:off x="358775" y="6188075"/>
            <a:ext cx="3913188" cy="506413"/>
            <a:chOff x="358720" y="6187719"/>
            <a:chExt cx="3913243" cy="506326"/>
          </a:xfrm>
        </p:grpSpPr>
        <p:cxnSp>
          <p:nvCxnSpPr>
            <p:cNvPr id="8" name="Straight Connector 6">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7">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10" name="Rectangle 8">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2" name="Title 1">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Content Placeholder 2">
            <a:extLst/>
          </p:cNvPr>
          <p:cNvSpPr>
            <a:spLocks noGrp="1"/>
          </p:cNvSpPr>
          <p:nvPr>
            <p:ph sz="half" idx="1"/>
          </p:nvPr>
        </p:nvSpPr>
        <p:spPr>
          <a:xfrm>
            <a:off x="933938" y="1825625"/>
            <a:ext cx="5085862"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p:cNvPr>
          <p:cNvSpPr>
            <a:spLocks noGrp="1"/>
          </p:cNvSpPr>
          <p:nvPr>
            <p:ph sz="half" idx="2"/>
          </p:nvPr>
        </p:nvSpPr>
        <p:spPr>
          <a:xfrm>
            <a:off x="6267938" y="1825625"/>
            <a:ext cx="5085862"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034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מצגת מלאה בתרגול">
    <p:spTree>
      <p:nvGrpSpPr>
        <p:cNvPr id="1" name=""/>
        <p:cNvGrpSpPr/>
        <p:nvPr/>
      </p:nvGrpSpPr>
      <p:grpSpPr>
        <a:xfrm>
          <a:off x="0" y="0"/>
          <a:ext cx="0" cy="0"/>
          <a:chOff x="0" y="0"/>
          <a:chExt cx="0" cy="0"/>
        </a:xfrm>
      </p:grpSpPr>
      <p:grpSp>
        <p:nvGrpSpPr>
          <p:cNvPr id="7" name="Group 9"/>
          <p:cNvGrpSpPr>
            <a:grpSpLocks/>
          </p:cNvGrpSpPr>
          <p:nvPr userDrawn="1"/>
        </p:nvGrpSpPr>
        <p:grpSpPr bwMode="auto">
          <a:xfrm>
            <a:off x="903288" y="180975"/>
            <a:ext cx="11022012" cy="506413"/>
            <a:chOff x="865046" y="356936"/>
            <a:chExt cx="11022154" cy="506326"/>
          </a:xfrm>
        </p:grpSpPr>
        <p:cxnSp>
          <p:nvCxnSpPr>
            <p:cNvPr id="8" name="Straight Connector 4">
              <a:extLst/>
            </p:cNvPr>
            <p:cNvCxnSpPr>
              <a:cxnSpLocks/>
            </p:cNvCxnSpPr>
            <p:nvPr userDrawn="1"/>
          </p:nvCxnSpPr>
          <p:spPr>
            <a:xfrm>
              <a:off x="865046" y="572799"/>
              <a:ext cx="10244269" cy="396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5">
              <a:extLst/>
            </p:cNvPr>
            <p:cNvSpPr/>
            <p:nvPr userDrawn="1"/>
          </p:nvSpPr>
          <p:spPr>
            <a:xfrm rot="16200000">
              <a:off x="11380827" y="356890"/>
              <a:ext cx="506326" cy="506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grpSp>
      <p:sp>
        <p:nvSpPr>
          <p:cNvPr id="10" name="Rectangle 6">
            <a:extLst/>
          </p:cNvPr>
          <p:cNvSpPr/>
          <p:nvPr userDrawn="1"/>
        </p:nvSpPr>
        <p:spPr>
          <a:xfrm rot="10800000">
            <a:off x="11818938" y="314325"/>
            <a:ext cx="211137" cy="21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sp>
        <p:nvSpPr>
          <p:cNvPr id="2" name="Title 1">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Text Placeholder 2">
            <a:extLst/>
          </p:cNvPr>
          <p:cNvSpPr>
            <a:spLocks noGrp="1"/>
          </p:cNvSpPr>
          <p:nvPr>
            <p:ph type="body" idx="1"/>
          </p:nvPr>
        </p:nvSpPr>
        <p:spPr>
          <a:xfrm>
            <a:off x="839788" y="1681163"/>
            <a:ext cx="5157787"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p:cNvPr>
          <p:cNvSpPr>
            <a:spLocks noGrp="1"/>
          </p:cNvSpPr>
          <p:nvPr>
            <p:ph sz="half" idx="2"/>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Text Placeholder 4">
            <a:extLst/>
          </p:cNvPr>
          <p:cNvSpPr>
            <a:spLocks noGrp="1"/>
          </p:cNvSpPr>
          <p:nvPr>
            <p:ph type="body" sz="quarter" idx="3"/>
          </p:nvPr>
        </p:nvSpPr>
        <p:spPr>
          <a:xfrm>
            <a:off x="6172200" y="1681163"/>
            <a:ext cx="5183188"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9677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פתרון">
    <p:spTree>
      <p:nvGrpSpPr>
        <p:cNvPr id="1" name=""/>
        <p:cNvGrpSpPr/>
        <p:nvPr/>
      </p:nvGrpSpPr>
      <p:grpSpPr>
        <a:xfrm>
          <a:off x="0" y="0"/>
          <a:ext cx="0" cy="0"/>
          <a:chOff x="0" y="0"/>
          <a:chExt cx="0" cy="0"/>
        </a:xfrm>
      </p:grpSpPr>
      <p:cxnSp>
        <p:nvCxnSpPr>
          <p:cNvPr id="5" name="Straight Connector 3">
            <a:extLst/>
          </p:cNvPr>
          <p:cNvCxnSpPr>
            <a:cxnSpLocks/>
          </p:cNvCxnSpPr>
          <p:nvPr userDrawn="1"/>
        </p:nvCxnSpPr>
        <p:spPr>
          <a:xfrm>
            <a:off x="9093200" y="352425"/>
            <a:ext cx="3406775" cy="12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4">
            <a:extLst/>
          </p:cNvPr>
          <p:cNvSpPr/>
          <p:nvPr userDrawn="1"/>
        </p:nvSpPr>
        <p:spPr>
          <a:xfrm rot="16200000">
            <a:off x="8990013" y="249238"/>
            <a:ext cx="206375" cy="20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x-none"/>
          </a:p>
        </p:txBody>
      </p:sp>
      <p:grpSp>
        <p:nvGrpSpPr>
          <p:cNvPr id="7" name="Group 10"/>
          <p:cNvGrpSpPr>
            <a:grpSpLocks/>
          </p:cNvGrpSpPr>
          <p:nvPr userDrawn="1"/>
        </p:nvGrpSpPr>
        <p:grpSpPr bwMode="auto">
          <a:xfrm>
            <a:off x="358775" y="6188075"/>
            <a:ext cx="3913188" cy="506413"/>
            <a:chOff x="358720" y="6187719"/>
            <a:chExt cx="3913243" cy="506326"/>
          </a:xfrm>
        </p:grpSpPr>
        <p:cxnSp>
          <p:nvCxnSpPr>
            <p:cNvPr id="8" name="Straight Connector 6">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7">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10" name="Rectangle 8">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sp>
        <p:nvSpPr>
          <p:cNvPr id="2" name="Title 1">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
        <p:nvSpPr>
          <p:cNvPr id="3" name="Content Placeholder 2">
            <a:extLst/>
          </p:cNvPr>
          <p:cNvSpPr>
            <a:spLocks noGrp="1"/>
          </p:cNvSpPr>
          <p:nvPr>
            <p:ph sz="half" idx="1"/>
          </p:nvPr>
        </p:nvSpPr>
        <p:spPr>
          <a:xfrm>
            <a:off x="865046" y="1825625"/>
            <a:ext cx="5154754"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p:cNvPr>
          <p:cNvSpPr>
            <a:spLocks noGrp="1"/>
          </p:cNvSpPr>
          <p:nvPr>
            <p:ph sz="half" idx="2"/>
          </p:nvPr>
        </p:nvSpPr>
        <p:spPr>
          <a:xfrm>
            <a:off x="6260122" y="1825625"/>
            <a:ext cx="5093677"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508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הקניית ידע">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358775" y="6188075"/>
            <a:ext cx="3913188" cy="506413"/>
            <a:chOff x="358720" y="6187719"/>
            <a:chExt cx="3913243" cy="506326"/>
          </a:xfrm>
        </p:grpSpPr>
        <p:cxnSp>
          <p:nvCxnSpPr>
            <p:cNvPr id="5" name="Straight Connector 4">
              <a:extLst/>
            </p:cNvPr>
            <p:cNvCxnSpPr>
              <a:cxnSpLocks/>
            </p:cNvCxnSpPr>
            <p:nvPr userDrawn="1"/>
          </p:nvCxnSpPr>
          <p:spPr>
            <a:xfrm>
              <a:off x="865140" y="6433740"/>
              <a:ext cx="3406823" cy="142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userDrawn="1"/>
          </p:nvSpPr>
          <p:spPr>
            <a:xfrm rot="16200000">
              <a:off x="358767" y="6187672"/>
              <a:ext cx="506326" cy="506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7" name="Rectangle 6">
              <a:extLst/>
            </p:cNvPr>
            <p:cNvSpPr/>
            <p:nvPr userDrawn="1"/>
          </p:nvSpPr>
          <p:spPr>
            <a:xfrm>
              <a:off x="781001" y="6357553"/>
              <a:ext cx="168277" cy="166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a:p>
          </p:txBody>
        </p:sp>
      </p:gr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4861" b="71252"/>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userDrawn="1"/>
        </p:nvSpPr>
        <p:spPr>
          <a:xfrm rot="16200000">
            <a:off x="11333162" y="835026"/>
            <a:ext cx="176213"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x-none" dirty="0"/>
          </a:p>
        </p:txBody>
      </p:sp>
      <p:sp>
        <p:nvSpPr>
          <p:cNvPr id="21" name="Text Placeholder 5">
            <a:extLst/>
          </p:cNvPr>
          <p:cNvSpPr>
            <a:spLocks noGrp="1"/>
          </p:cNvSpPr>
          <p:nvPr>
            <p:ph type="body" sz="quarter" idx="10"/>
          </p:nvPr>
        </p:nvSpPr>
        <p:spPr>
          <a:xfrm>
            <a:off x="1671638" y="1928813"/>
            <a:ext cx="9572625" cy="3844925"/>
          </a:xfrm>
        </p:spPr>
        <p:txBody>
          <a:bodyPr>
            <a:normAutofit/>
          </a:bodyPr>
          <a:lstStyle>
            <a:lvl1pPr marL="0" indent="0" algn="ctr">
              <a:lnSpc>
                <a:spcPct val="100000"/>
              </a:lnSpc>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
        <p:nvSpPr>
          <p:cNvPr id="23" name="Title 1">
            <a:extLst/>
          </p:cNvPr>
          <p:cNvSpPr>
            <a:spLocks noGrp="1"/>
          </p:cNvSpPr>
          <p:nvPr>
            <p:ph type="title"/>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x-none" dirty="0"/>
          </a:p>
        </p:txBody>
      </p:sp>
    </p:spTree>
    <p:extLst>
      <p:ext uri="{BB962C8B-B14F-4D97-AF65-F5344CB8AC3E}">
        <p14:creationId xmlns:p14="http://schemas.microsoft.com/office/powerpoint/2010/main" val="342142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לפניכם מהלך השיעור הכולל (45 דקות סה"כ):</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הצגת נושא השיעור ומה נעשה היום (דקה)</a:t>
            </a:r>
          </a:p>
          <a:p>
            <a:pPr lvl="0"/>
            <a:r>
              <a:rPr lang="he-IL" altLang="he-IL" smtClean="0"/>
              <a:t>פעילות פתיחה (עד 2 דק')</a:t>
            </a:r>
          </a:p>
          <a:p>
            <a:pPr lvl="0"/>
            <a:r>
              <a:rPr lang="he-IL" altLang="he-IL" smtClean="0"/>
              <a:t>חיבור לידע קודם (עד 2 דק')</a:t>
            </a:r>
          </a:p>
          <a:p>
            <a:pPr lvl="0"/>
            <a:r>
              <a:rPr lang="he-IL" altLang="he-IL" smtClean="0"/>
              <a:t>שלב הלמידה (עד 20 דק')</a:t>
            </a:r>
          </a:p>
          <a:p>
            <a:pPr lvl="1"/>
            <a:r>
              <a:rPr lang="he-IL" altLang="he-IL" smtClean="0"/>
              <a:t>הקניה </a:t>
            </a:r>
          </a:p>
          <a:p>
            <a:pPr lvl="1"/>
            <a:r>
              <a:rPr lang="he-IL" altLang="he-IL" smtClean="0"/>
              <a:t>תרגול </a:t>
            </a:r>
          </a:p>
          <a:p>
            <a:pPr lvl="1"/>
            <a:r>
              <a:rPr lang="he-IL" altLang="he-IL" smtClean="0"/>
              <a:t>פתרון התרגול</a:t>
            </a:r>
          </a:p>
          <a:p>
            <a:pPr lvl="1"/>
            <a:r>
              <a:rPr lang="he-IL" altLang="he-IL" smtClean="0"/>
              <a:t>ניתן לחזור על הרצף פעם- פעמיים במסגרת ה- 20 דק'</a:t>
            </a:r>
          </a:p>
          <a:p>
            <a:pPr lvl="1"/>
            <a:r>
              <a:rPr lang="he-IL" altLang="he-IL" smtClean="0"/>
              <a:t>סיכום וסוף צילום (עד 5 דק')</a:t>
            </a:r>
          </a:p>
          <a:p>
            <a:pPr lvl="0"/>
            <a:r>
              <a:rPr lang="he-IL" altLang="he-IL" smtClean="0"/>
              <a:t>משימה עצמאית בנושא השיעור (15 דק')</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r" rtl="1" eaLnBrk="0" fontAlgn="base" hangingPunct="0">
        <a:lnSpc>
          <a:spcPct val="90000"/>
        </a:lnSpc>
        <a:spcBef>
          <a:spcPts val="800"/>
        </a:spcBef>
        <a:spcAft>
          <a:spcPct val="0"/>
        </a:spcAft>
        <a:defRPr sz="44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2pPr>
      <a:lvl3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3pPr>
      <a:lvl4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4pPr>
      <a:lvl5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5pPr>
      <a:lvl6pPr marL="4572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6pPr>
      <a:lvl7pPr marL="9144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7pPr>
      <a:lvl8pPr marL="13716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8pPr>
      <a:lvl9pPr marL="18288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9pPr>
    </p:titleStyle>
    <p:bodyStyle>
      <a:lvl1pPr algn="r" rtl="1" eaLnBrk="0" fontAlgn="base" hangingPunct="0">
        <a:lnSpc>
          <a:spcPct val="90000"/>
        </a:lnSpc>
        <a:spcBef>
          <a:spcPts val="800"/>
        </a:spcBef>
        <a:spcAft>
          <a:spcPct val="0"/>
        </a:spcAft>
        <a:buFont typeface="+mj-lt"/>
        <a:defRPr sz="2800" kern="1200">
          <a:solidFill>
            <a:schemeClr val="tx1"/>
          </a:solidFill>
          <a:latin typeface="Calibri" panose="020F0502020204030204" pitchFamily="34" charset="0"/>
          <a:ea typeface="+mn-ea"/>
          <a:cs typeface="Calibri" panose="020F0502020204030204" pitchFamily="34" charset="0"/>
        </a:defRPr>
      </a:lvl1pPr>
      <a:lvl2pPr marL="800100" indent="-342900" algn="r" rtl="1" eaLnBrk="0" fontAlgn="base" hangingPunct="0">
        <a:lnSpc>
          <a:spcPct val="90000"/>
        </a:lnSpc>
        <a:spcBef>
          <a:spcPts val="8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לפניכם מהלך השיעור הכולל (45 דקות סה"כ):</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הצגת נושא השיעור ומה נעשה היום (דקה)</a:t>
            </a:r>
          </a:p>
          <a:p>
            <a:pPr lvl="0"/>
            <a:r>
              <a:rPr lang="he-IL" altLang="he-IL" smtClean="0"/>
              <a:t>פעילות פתיחה (עד 2 דק')</a:t>
            </a:r>
          </a:p>
          <a:p>
            <a:pPr lvl="0"/>
            <a:r>
              <a:rPr lang="he-IL" altLang="he-IL" smtClean="0"/>
              <a:t>חיבור לידע קודם (עד 2 דק')</a:t>
            </a:r>
          </a:p>
          <a:p>
            <a:pPr lvl="0"/>
            <a:r>
              <a:rPr lang="he-IL" altLang="he-IL" smtClean="0"/>
              <a:t>שלב הלמידה (עד 20 דק')</a:t>
            </a:r>
          </a:p>
          <a:p>
            <a:pPr lvl="1"/>
            <a:r>
              <a:rPr lang="he-IL" altLang="he-IL" smtClean="0"/>
              <a:t>הקניה </a:t>
            </a:r>
          </a:p>
          <a:p>
            <a:pPr lvl="1"/>
            <a:r>
              <a:rPr lang="he-IL" altLang="he-IL" smtClean="0"/>
              <a:t>תרגול </a:t>
            </a:r>
          </a:p>
          <a:p>
            <a:pPr lvl="1"/>
            <a:r>
              <a:rPr lang="he-IL" altLang="he-IL" smtClean="0"/>
              <a:t>פתרון התרגול</a:t>
            </a:r>
          </a:p>
          <a:p>
            <a:pPr lvl="1"/>
            <a:r>
              <a:rPr lang="he-IL" altLang="he-IL" smtClean="0"/>
              <a:t>ניתן לחזור על הרצף פעם- פעמיים במסגרת ה- 20 דק'</a:t>
            </a:r>
          </a:p>
          <a:p>
            <a:pPr lvl="1"/>
            <a:r>
              <a:rPr lang="he-IL" altLang="he-IL" smtClean="0"/>
              <a:t>סיכום וסוף צילום (עד 5 דק')</a:t>
            </a:r>
          </a:p>
          <a:p>
            <a:pPr lvl="0"/>
            <a:r>
              <a:rPr lang="he-IL" altLang="he-IL" smtClean="0"/>
              <a:t>משימה עצמאית בנושא השיעור (15 דק')</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Lst>
  <p:txStyles>
    <p:titleStyle>
      <a:lvl1pPr algn="r" rtl="1" eaLnBrk="0" fontAlgn="base" hangingPunct="0">
        <a:lnSpc>
          <a:spcPct val="90000"/>
        </a:lnSpc>
        <a:spcBef>
          <a:spcPts val="800"/>
        </a:spcBef>
        <a:spcAft>
          <a:spcPct val="0"/>
        </a:spcAft>
        <a:defRPr sz="44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2pPr>
      <a:lvl3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3pPr>
      <a:lvl4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4pPr>
      <a:lvl5pPr algn="r" rtl="1" eaLnBrk="0" fontAlgn="base" hangingPunct="0">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5pPr>
      <a:lvl6pPr marL="4572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6pPr>
      <a:lvl7pPr marL="9144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7pPr>
      <a:lvl8pPr marL="13716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8pPr>
      <a:lvl9pPr marL="1828800" algn="r" rtl="1" fontAlgn="base">
        <a:lnSpc>
          <a:spcPct val="90000"/>
        </a:lnSpc>
        <a:spcBef>
          <a:spcPts val="800"/>
        </a:spcBef>
        <a:spcAft>
          <a:spcPct val="0"/>
        </a:spcAft>
        <a:defRPr sz="4400">
          <a:solidFill>
            <a:schemeClr val="tx1"/>
          </a:solidFill>
          <a:latin typeface="Calibri" panose="020F0502020204030204" pitchFamily="34" charset="0"/>
          <a:ea typeface="Open Sans"/>
          <a:cs typeface="Calibri" panose="020F0502020204030204" pitchFamily="34" charset="0"/>
        </a:defRPr>
      </a:lvl9pPr>
    </p:titleStyle>
    <p:bodyStyle>
      <a:lvl1pPr algn="r" rtl="1" eaLnBrk="0" fontAlgn="base" hangingPunct="0">
        <a:lnSpc>
          <a:spcPct val="90000"/>
        </a:lnSpc>
        <a:spcBef>
          <a:spcPts val="800"/>
        </a:spcBef>
        <a:spcAft>
          <a:spcPct val="0"/>
        </a:spcAft>
        <a:buFont typeface="+mj-lt"/>
        <a:defRPr sz="2800" kern="1200">
          <a:solidFill>
            <a:schemeClr val="tx1"/>
          </a:solidFill>
          <a:latin typeface="Calibri" panose="020F0502020204030204" pitchFamily="34" charset="0"/>
          <a:ea typeface="+mn-ea"/>
          <a:cs typeface="Calibri" panose="020F0502020204030204" pitchFamily="34" charset="0"/>
        </a:defRPr>
      </a:lvl1pPr>
      <a:lvl2pPr marL="800100" indent="-342900" algn="r" rtl="1" eaLnBrk="0" fontAlgn="base" hangingPunct="0">
        <a:lnSpc>
          <a:spcPct val="90000"/>
        </a:lnSpc>
        <a:spcBef>
          <a:spcPts val="8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slideLayout" Target="../slideLayouts/slideLayout2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4"/>
          <p:cNvSpPr>
            <a:spLocks noGrp="1"/>
          </p:cNvSpPr>
          <p:nvPr>
            <p:ph type="body" sz="quarter" idx="12"/>
          </p:nvPr>
        </p:nvSpPr>
        <p:spPr>
          <a:xfrm>
            <a:off x="2565400" y="3025775"/>
            <a:ext cx="7816850" cy="1066800"/>
          </a:xfrm>
        </p:spPr>
        <p:txBody>
          <a:bodyPr/>
          <a:lstStyle/>
          <a:p>
            <a:pPr eaLnBrk="1" hangingPunct="1"/>
            <a:r>
              <a:rPr lang="he-IL" altLang="he-IL" smtClean="0"/>
              <a:t>שיעור מתמטיקה לכיתה ג'</a:t>
            </a:r>
          </a:p>
          <a:p>
            <a:pPr eaLnBrk="1" hangingPunct="1"/>
            <a:endParaRPr lang="he-IL" altLang="he-IL" smtClean="0"/>
          </a:p>
        </p:txBody>
      </p:sp>
      <p:sp>
        <p:nvSpPr>
          <p:cNvPr id="40963" name="Text Placeholder 17"/>
          <p:cNvSpPr>
            <a:spLocks noGrp="1"/>
          </p:cNvSpPr>
          <p:nvPr>
            <p:ph type="body" sz="quarter" idx="13"/>
          </p:nvPr>
        </p:nvSpPr>
        <p:spPr>
          <a:xfrm>
            <a:off x="4856349" y="4365320"/>
            <a:ext cx="5148262" cy="649288"/>
          </a:xfrm>
        </p:spPr>
        <p:txBody>
          <a:bodyPr/>
          <a:lstStyle/>
          <a:p>
            <a:pPr algn="r" eaLnBrk="1" hangingPunct="1"/>
            <a:r>
              <a:rPr lang="he-IL" altLang="he-IL" dirty="0" smtClean="0"/>
              <a:t>נושא השיעור: משקל</a:t>
            </a:r>
          </a:p>
        </p:txBody>
      </p:sp>
      <p:pic>
        <p:nvPicPr>
          <p:cNvPr id="40964" name="Picture 1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05291">
            <a:off x="3733800" y="633413"/>
            <a:ext cx="658813"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a:extLst/>
          </p:cNvPr>
          <p:cNvSpPr txBox="1">
            <a:spLocks/>
          </p:cNvSpPr>
          <p:nvPr/>
        </p:nvSpPr>
        <p:spPr>
          <a:xfrm>
            <a:off x="1820216" y="4999916"/>
            <a:ext cx="8184395" cy="1079500"/>
          </a:xfrm>
          <a:prstGeom prst="rect">
            <a:avLst/>
          </a:prstGeom>
        </p:spPr>
        <p:txBody>
          <a:bodyPr>
            <a:noAutofit/>
          </a:bodyPr>
          <a:lstStyle>
            <a:lvl1pPr marL="0" indent="0" algn="l" defTabSz="914400" rtl="1" eaLnBrk="1" latinLnBrk="0" hangingPunct="1">
              <a:lnSpc>
                <a:spcPct val="90000"/>
              </a:lnSpc>
              <a:spcBef>
                <a:spcPts val="800"/>
              </a:spcBef>
              <a:spcAft>
                <a:spcPts val="0"/>
              </a:spcAft>
              <a:buFont typeface="+mj-lt"/>
              <a:buNone/>
              <a:defRPr lang="x-none" sz="3200" b="0" i="0" kern="1200" dirty="0">
                <a:solidFill>
                  <a:schemeClr val="bg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defRPr/>
            </a:pPr>
            <a:r>
              <a:rPr lang="he-IL" sz="2800" dirty="0" smtClean="0"/>
              <a:t>עם המורה: רינת תמיר </a:t>
            </a:r>
          </a:p>
          <a:p>
            <a:pPr algn="r" fontAlgn="auto">
              <a:defRPr/>
            </a:pPr>
            <a:r>
              <a:rPr lang="he-IL" sz="2800" dirty="0" smtClean="0"/>
              <a:t>השתתפו בכתיבת המצגת: ולדה </a:t>
            </a:r>
            <a:r>
              <a:rPr lang="he-IL" sz="2800" dirty="0" err="1" smtClean="0"/>
              <a:t>קונובלוב</a:t>
            </a:r>
            <a:r>
              <a:rPr lang="he-IL" sz="2800" dirty="0"/>
              <a:t> </a:t>
            </a:r>
            <a:r>
              <a:rPr lang="he-IL" sz="2800" dirty="0" smtClean="0"/>
              <a:t>ולובה </a:t>
            </a:r>
            <a:r>
              <a:rPr lang="he-IL" sz="2800" dirty="0" err="1" smtClean="0"/>
              <a:t>ויסוצ'אנסקי</a:t>
            </a:r>
            <a:endParaRPr lang="he-IL" sz="2800" dirty="0" smtClean="0"/>
          </a:p>
          <a:p>
            <a:pPr algn="r" fontAlgn="auto">
              <a:defRPr/>
            </a:pPr>
            <a:endParaRPr lang="he-IL" sz="28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שאלה מילולית</a:t>
            </a:r>
          </a:p>
        </p:txBody>
      </p:sp>
      <p:sp>
        <p:nvSpPr>
          <p:cNvPr id="59395" name="מציין מיקום טקסט 2"/>
          <p:cNvSpPr>
            <a:spLocks noGrp="1"/>
          </p:cNvSpPr>
          <p:nvPr>
            <p:ph type="body" sz="quarter" idx="10"/>
          </p:nvPr>
        </p:nvSpPr>
        <p:spPr/>
        <p:txBody>
          <a:bodyPr/>
          <a:lstStyle/>
          <a:p>
            <a:pPr algn="r" eaLnBrk="1" hangingPunct="1"/>
            <a:r>
              <a:rPr lang="he-IL" altLang="he-IL" dirty="0" smtClean="0"/>
              <a:t>טלי ודני חלוקים בדעתם איזה חפץ כבד יותר עפרון או מחדד.  טלי טוענת שהעיפרון כבד יותר כי צורתו מאורכת והמחדד קל יותר. ואילו דני שאחז בידיו בשני החפצים טוען שהעיפרון קל יותר והמחדד כבד יותר.  </a:t>
            </a:r>
          </a:p>
          <a:p>
            <a:pPr algn="r" eaLnBrk="1" hangingPunct="1"/>
            <a:endParaRPr lang="he-IL" altLang="he-IL" dirty="0" smtClean="0"/>
          </a:p>
          <a:p>
            <a:pPr algn="r" eaLnBrk="1" hangingPunct="1"/>
            <a:r>
              <a:rPr lang="he-IL" altLang="he-IL" dirty="0" smtClean="0"/>
              <a:t>מה אתם מציעים לילדים לעשות כדי לפתור את המחלוקת? </a:t>
            </a:r>
          </a:p>
          <a:p>
            <a:pPr algn="r" eaLnBrk="1" hangingPunct="1"/>
            <a:endParaRPr lang="he-IL" altLang="he-IL" dirty="0" smtClean="0"/>
          </a:p>
        </p:txBody>
      </p:sp>
      <p:pic>
        <p:nvPicPr>
          <p:cNvPr id="59396" name="image8.png" descr="https://kapro.co.il/wp-content/uploads/2017/06/275_iso-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336" t="19029" r="10237" b="18797"/>
          <a:stretch/>
        </p:blipFill>
        <p:spPr bwMode="auto">
          <a:xfrm>
            <a:off x="353290" y="4218708"/>
            <a:ext cx="2857887" cy="164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3081338" y="663575"/>
            <a:ext cx="8280400" cy="719138"/>
          </a:xfrm>
        </p:spPr>
        <p:txBody>
          <a:bodyPr/>
          <a:lstStyle/>
          <a:p>
            <a:pPr eaLnBrk="1" hangingPunct="1"/>
            <a:r>
              <a:rPr lang="he-IL" altLang="he-IL" smtClean="0">
                <a:ea typeface="Open Sans"/>
              </a:rPr>
              <a:t>עכשיו לומדים</a:t>
            </a:r>
          </a:p>
        </p:txBody>
      </p:sp>
      <p:pic>
        <p:nvPicPr>
          <p:cNvPr id="614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קבוצה 2"/>
          <p:cNvGrpSpPr>
            <a:grpSpLocks/>
          </p:cNvGrpSpPr>
          <p:nvPr/>
        </p:nvGrpSpPr>
        <p:grpSpPr bwMode="auto">
          <a:xfrm>
            <a:off x="1306513" y="2032000"/>
            <a:ext cx="10364787" cy="3911600"/>
            <a:chOff x="1120772" y="2032690"/>
            <a:chExt cx="10363911" cy="3910910"/>
          </a:xfrm>
        </p:grpSpPr>
        <p:pic>
          <p:nvPicPr>
            <p:cNvPr id="61446" name="תמונה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772" y="2032690"/>
              <a:ext cx="10363911" cy="39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33495" y="5257921"/>
              <a:ext cx="1444503" cy="369823"/>
            </a:xfrm>
            <a:prstGeom prst="rect">
              <a:avLst/>
            </a:prstGeom>
            <a:solidFill>
              <a:schemeClr val="bg1">
                <a:lumMod val="95000"/>
              </a:schemeClr>
            </a:solidFill>
          </p:spPr>
          <p:txBody>
            <a:bodyPr rtlCol="1">
              <a:spAutoFit/>
            </a:bodyPr>
            <a:lstStyle/>
            <a:p>
              <a:pPr eaLnBrk="1" fontAlgn="auto" hangingPunct="1">
                <a:spcBef>
                  <a:spcPts val="0"/>
                </a:spcBef>
                <a:spcAft>
                  <a:spcPts val="0"/>
                </a:spcAft>
                <a:defRPr/>
              </a:pPr>
              <a:r>
                <a:rPr lang="he-IL" b="1" dirty="0">
                  <a:latin typeface="+mn-lt"/>
                  <a:cs typeface="+mn-cs"/>
                </a:rPr>
                <a:t>גרגירי חומוס</a:t>
              </a:r>
            </a:p>
          </p:txBody>
        </p:sp>
      </p:grpSp>
      <p:sp>
        <p:nvSpPr>
          <p:cNvPr id="61445" name="TextBox 3"/>
          <p:cNvSpPr txBox="1">
            <a:spLocks noChangeArrowheads="1"/>
          </p:cNvSpPr>
          <p:nvPr/>
        </p:nvSpPr>
        <p:spPr bwMode="auto">
          <a:xfrm>
            <a:off x="9058275" y="5327650"/>
            <a:ext cx="2303463"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r>
              <a:rPr lang="he-IL" altLang="he-IL" sz="1800">
                <a:cs typeface="Arial" panose="020B0604020202020204" pitchFamily="34" charset="0"/>
              </a:rPr>
              <a:t>מכונית מסוג חיפושית   </a:t>
            </a:r>
          </a:p>
        </p:txBody>
      </p:sp>
      <p:pic>
        <p:nvPicPr>
          <p:cNvPr id="9" name="image5.png" descr="Click to close"/>
          <p:cNvPicPr>
            <a:picLocks noChangeAspect="1" noChangeArrowheads="1"/>
          </p:cNvPicPr>
          <p:nvPr/>
        </p:nvPicPr>
        <p:blipFill rotWithShape="1">
          <a:blip r:embed="rId5">
            <a:extLst>
              <a:ext uri="{28A0092B-C50C-407E-A947-70E740481C1C}">
                <a14:useLocalDpi xmlns:a14="http://schemas.microsoft.com/office/drawing/2010/main" val="0"/>
              </a:ext>
            </a:extLst>
          </a:blip>
          <a:srcRect l="83153" r="32" b="65203"/>
          <a:stretch/>
        </p:blipFill>
        <p:spPr bwMode="auto">
          <a:xfrm rot="16200000">
            <a:off x="6365074" y="3226366"/>
            <a:ext cx="439108" cy="80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p:cNvPr>
          <p:cNvSpPr>
            <a:spLocks noGrp="1"/>
          </p:cNvSpPr>
          <p:nvPr>
            <p:ph sz="half" idx="2"/>
          </p:nvPr>
        </p:nvSpPr>
        <p:spPr>
          <a:xfrm>
            <a:off x="838200" y="1587500"/>
            <a:ext cx="11009313" cy="4767263"/>
          </a:xfrm>
        </p:spPr>
        <p:txBody>
          <a:bodyPr rtlCol="0">
            <a:normAutofit/>
          </a:bodyPr>
          <a:lstStyle/>
          <a:p>
            <a:pPr marL="0" indent="0">
              <a:buFont typeface="Arial" panose="020B0604020202020204" pitchFamily="34" charset="0"/>
              <a:buNone/>
              <a:defRPr/>
            </a:pPr>
            <a:endParaRPr lang="he-IL" dirty="0" smtClean="0"/>
          </a:p>
          <a:p>
            <a:pPr>
              <a:defRPr/>
            </a:pPr>
            <a:endParaRPr lang="x-non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1598613"/>
            <a:ext cx="1590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1598613"/>
            <a:ext cx="23272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325" y="1609725"/>
            <a:ext cx="13938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b="7261"/>
          <a:stretch/>
        </p:blipFill>
        <p:spPr bwMode="auto">
          <a:xfrm>
            <a:off x="9580563" y="1587500"/>
            <a:ext cx="2266950" cy="18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475" y="1587500"/>
            <a:ext cx="1785938"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Box 4"/>
          <p:cNvSpPr txBox="1">
            <a:spLocks noChangeArrowheads="1"/>
          </p:cNvSpPr>
          <p:nvPr/>
        </p:nvSpPr>
        <p:spPr bwMode="auto">
          <a:xfrm>
            <a:off x="2147888" y="4460875"/>
            <a:ext cx="133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r>
              <a:rPr lang="he-IL" altLang="he-IL" sz="3600" b="1">
                <a:solidFill>
                  <a:srgbClr val="C00000"/>
                </a:solidFill>
                <a:cs typeface="Arial" panose="020B0604020202020204" pitchFamily="34" charset="0"/>
              </a:rPr>
              <a:t>גרמים</a:t>
            </a:r>
          </a:p>
        </p:txBody>
      </p:sp>
      <p:sp>
        <p:nvSpPr>
          <p:cNvPr id="63497" name="TextBox 16"/>
          <p:cNvSpPr txBox="1">
            <a:spLocks noChangeArrowheads="1"/>
          </p:cNvSpPr>
          <p:nvPr/>
        </p:nvSpPr>
        <p:spPr bwMode="auto">
          <a:xfrm>
            <a:off x="5276850" y="4449763"/>
            <a:ext cx="2081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r>
              <a:rPr lang="he-IL" altLang="he-IL" sz="3600" b="1">
                <a:solidFill>
                  <a:srgbClr val="C00000"/>
                </a:solidFill>
                <a:cs typeface="Arial" panose="020B0604020202020204" pitchFamily="34" charset="0"/>
              </a:rPr>
              <a:t>קילוגרמים</a:t>
            </a:r>
          </a:p>
        </p:txBody>
      </p:sp>
      <p:sp>
        <p:nvSpPr>
          <p:cNvPr id="63498" name="TextBox 17"/>
          <p:cNvSpPr txBox="1">
            <a:spLocks noChangeArrowheads="1"/>
          </p:cNvSpPr>
          <p:nvPr/>
        </p:nvSpPr>
        <p:spPr bwMode="auto">
          <a:xfrm>
            <a:off x="9380538" y="4467225"/>
            <a:ext cx="1287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r>
              <a:rPr lang="he-IL" altLang="he-IL" sz="3600" b="1">
                <a:solidFill>
                  <a:srgbClr val="C00000"/>
                </a:solidFill>
                <a:cs typeface="Arial" panose="020B0604020202020204" pitchFamily="34" charset="0"/>
              </a:rPr>
              <a:t>טונות</a:t>
            </a:r>
          </a:p>
        </p:txBody>
      </p:sp>
      <p:sp>
        <p:nvSpPr>
          <p:cNvPr id="7" name="TextBox 6"/>
          <p:cNvSpPr txBox="1"/>
          <p:nvPr/>
        </p:nvSpPr>
        <p:spPr>
          <a:xfrm>
            <a:off x="1031875" y="244475"/>
            <a:ext cx="7683500" cy="1077913"/>
          </a:xfrm>
          <a:prstGeom prst="rect">
            <a:avLst/>
          </a:prstGeom>
          <a:noFill/>
        </p:spPr>
        <p:txBody>
          <a:bodyPr rtlCol="1">
            <a:spAutoFit/>
          </a:bodyPr>
          <a:lstStyle/>
          <a:p>
            <a:pPr algn="ctr" eaLnBrk="1" fontAlgn="auto" hangingPunct="1">
              <a:spcBef>
                <a:spcPts val="0"/>
              </a:spcBef>
              <a:spcAft>
                <a:spcPts val="0"/>
              </a:spcAft>
              <a:defRPr/>
            </a:pPr>
            <a:r>
              <a:rPr lang="he-IL" sz="3200" b="1" dirty="0">
                <a:solidFill>
                  <a:schemeClr val="accent1">
                    <a:lumMod val="60000"/>
                    <a:lumOff val="40000"/>
                  </a:schemeClr>
                </a:solidFill>
                <a:latin typeface="+mn-lt"/>
                <a:cs typeface="+mn-cs"/>
              </a:rPr>
              <a:t>איזו יחידת משקל </a:t>
            </a:r>
            <a:r>
              <a:rPr lang="he-IL" sz="3200" b="1" dirty="0">
                <a:solidFill>
                  <a:schemeClr val="accent1">
                    <a:lumMod val="60000"/>
                    <a:lumOff val="40000"/>
                  </a:schemeClr>
                </a:solidFill>
                <a:latin typeface="+mn-lt"/>
                <a:cs typeface="+mn-cs"/>
              </a:rPr>
              <a:t>מתאימה ביותר </a:t>
            </a:r>
            <a:r>
              <a:rPr lang="he-IL" sz="3200" b="1" dirty="0">
                <a:solidFill>
                  <a:schemeClr val="accent1">
                    <a:lumMod val="60000"/>
                    <a:lumOff val="40000"/>
                  </a:schemeClr>
                </a:solidFill>
                <a:latin typeface="+mn-lt"/>
                <a:cs typeface="+mn-cs"/>
              </a:rPr>
              <a:t>לכל חפץ או גוף המוצג בתמונה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125E-6 -4.07407E-6 L -0.25586 0.49699 " pathEditMode="relative" rAng="0" ptsTypes="AA">
                                      <p:cBhvr>
                                        <p:cTn id="6" dur="2000" fill="hold"/>
                                        <p:tgtEl>
                                          <p:spTgt spid="1027"/>
                                        </p:tgtEl>
                                        <p:attrNameLst>
                                          <p:attrName>ppt_x</p:attrName>
                                          <p:attrName>ppt_y</p:attrName>
                                        </p:attrNameLst>
                                      </p:cBhvr>
                                      <p:rCtr x="-1279900" y="24838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3.95833E-6 -2.59259E-6 L -0.14414 0.47222 " pathEditMode="relative" rAng="0" ptsTypes="AA">
                                      <p:cBhvr>
                                        <p:cTn id="10" dur="2000" fill="hold"/>
                                        <p:tgtEl>
                                          <p:spTgt spid="1032"/>
                                        </p:tgtEl>
                                        <p:attrNameLst>
                                          <p:attrName>ppt_x</p:attrName>
                                          <p:attrName>ppt_y</p:attrName>
                                        </p:attrNameLst>
                                      </p:cBhvr>
                                      <p:rCtr x="-721400" y="23611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0.02943 -0.00023 L 0.69232 0.21852 " pathEditMode="relative" rAng="0" ptsTypes="AA">
                                      <p:cBhvr>
                                        <p:cTn id="14" dur="2000" fill="hold"/>
                                        <p:tgtEl>
                                          <p:spTgt spid="1029"/>
                                        </p:tgtEl>
                                        <p:attrNameLst>
                                          <p:attrName>ppt_x</p:attrName>
                                          <p:attrName>ppt_y</p:attrName>
                                        </p:attrNameLst>
                                      </p:cBhvr>
                                      <p:rCtr x="3313800" y="109260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nodeType="clickEffect">
                                  <p:stCondLst>
                                    <p:cond delay="0"/>
                                  </p:stCondLst>
                                  <p:childTnLst>
                                    <p:animMotion origin="layout" path="M 2.29167E-6 2.22222E-6 L -0.09062 0.19306 " pathEditMode="relative" rAng="0" ptsTypes="AA">
                                      <p:cBhvr>
                                        <p:cTn id="18" dur="2000" fill="hold"/>
                                        <p:tgtEl>
                                          <p:spTgt spid="1034"/>
                                        </p:tgtEl>
                                        <p:attrNameLst>
                                          <p:attrName>ppt_x</p:attrName>
                                          <p:attrName>ppt_y</p:attrName>
                                        </p:attrNameLst>
                                      </p:cBhvr>
                                      <p:rCtr x="-470100" y="90050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0.04193 0.01064 L -0.02787 0.49305 " pathEditMode="relative" rAng="0" ptsTypes="AA">
                                      <p:cBhvr>
                                        <p:cTn id="22" dur="2000" fill="hold"/>
                                        <p:tgtEl>
                                          <p:spTgt spid="1033"/>
                                        </p:tgtEl>
                                        <p:attrNameLst>
                                          <p:attrName>ppt_x</p:attrName>
                                          <p:attrName>ppt_y</p:attrName>
                                        </p:attrNameLst>
                                      </p:cBhvr>
                                      <p:rCtr x="703" y="2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a:xfrm>
            <a:off x="3081338" y="663575"/>
            <a:ext cx="8280400" cy="719138"/>
          </a:xfrm>
        </p:spPr>
        <p:txBody>
          <a:bodyPr/>
          <a:lstStyle/>
          <a:p>
            <a:pPr eaLnBrk="1" hangingPunct="1"/>
            <a:r>
              <a:rPr lang="he-IL" altLang="he-IL" smtClean="0">
                <a:ea typeface="Open Sans"/>
              </a:rPr>
              <a:t>מסיימים ומסכמים</a:t>
            </a:r>
          </a:p>
        </p:txBody>
      </p:sp>
      <p:sp>
        <p:nvSpPr>
          <p:cNvPr id="6" name="Text Placeholder 5">
            <a:extLst/>
          </p:cNvPr>
          <p:cNvSpPr>
            <a:spLocks noGrp="1"/>
          </p:cNvSpPr>
          <p:nvPr>
            <p:ph type="body" sz="quarter" idx="10"/>
          </p:nvPr>
        </p:nvSpPr>
        <p:spPr>
          <a:xfrm>
            <a:off x="254000" y="2032000"/>
            <a:ext cx="11563350" cy="5119688"/>
          </a:xfrm>
        </p:spPr>
        <p:txBody>
          <a:bodyPr rtlCol="0">
            <a:normAutofit fontScale="70000" lnSpcReduction="20000"/>
          </a:bodyPr>
          <a:lstStyle/>
          <a:p>
            <a:pPr algn="r" eaLnBrk="1" fontAlgn="auto" hangingPunct="1">
              <a:lnSpc>
                <a:spcPct val="120000"/>
              </a:lnSpc>
              <a:spcBef>
                <a:spcPts val="0"/>
              </a:spcBef>
              <a:spcAft>
                <a:spcPts val="1200"/>
              </a:spcAft>
              <a:defRPr/>
            </a:pPr>
            <a:r>
              <a:rPr lang="he-IL" sz="6400" b="1" u="sng" dirty="0" smtClean="0">
                <a:solidFill>
                  <a:schemeClr val="accent1"/>
                </a:solidFill>
              </a:rPr>
              <a:t>בשיעור </a:t>
            </a:r>
            <a:r>
              <a:rPr lang="he-IL" sz="6400" b="1" dirty="0" smtClean="0">
                <a:solidFill>
                  <a:schemeClr val="accent1"/>
                </a:solidFill>
              </a:rPr>
              <a:t>:</a:t>
            </a:r>
          </a:p>
          <a:p>
            <a:pPr algn="r" eaLnBrk="1" fontAlgn="auto" hangingPunct="1">
              <a:lnSpc>
                <a:spcPct val="120000"/>
              </a:lnSpc>
              <a:spcBef>
                <a:spcPts val="0"/>
              </a:spcBef>
              <a:spcAft>
                <a:spcPts val="1200"/>
              </a:spcAft>
              <a:buClr>
                <a:srgbClr val="FB2265"/>
              </a:buClr>
              <a:defRPr/>
            </a:pPr>
            <a:r>
              <a:rPr lang="he-IL" sz="4200" dirty="0" smtClean="0">
                <a:solidFill>
                  <a:srgbClr val="424242"/>
                </a:solidFill>
              </a:rPr>
              <a:t>עסקנו  במושג שקילה.</a:t>
            </a:r>
          </a:p>
          <a:p>
            <a:pPr algn="r" eaLnBrk="1" fontAlgn="auto" hangingPunct="1">
              <a:lnSpc>
                <a:spcPct val="120000"/>
              </a:lnSpc>
              <a:spcBef>
                <a:spcPts val="0"/>
              </a:spcBef>
              <a:spcAft>
                <a:spcPts val="1200"/>
              </a:spcAft>
              <a:buClr>
                <a:srgbClr val="FB2265"/>
              </a:buClr>
              <a:defRPr/>
            </a:pPr>
            <a:r>
              <a:rPr lang="he-IL" sz="4200" dirty="0" smtClean="0">
                <a:solidFill>
                  <a:srgbClr val="424242"/>
                </a:solidFill>
              </a:rPr>
              <a:t>הכרנו סוגים </a:t>
            </a:r>
            <a:r>
              <a:rPr lang="he-IL" sz="4200" dirty="0">
                <a:solidFill>
                  <a:srgbClr val="424242"/>
                </a:solidFill>
              </a:rPr>
              <a:t>שונים של כלי </a:t>
            </a:r>
            <a:r>
              <a:rPr lang="he-IL" sz="4200" dirty="0" smtClean="0">
                <a:solidFill>
                  <a:srgbClr val="424242"/>
                </a:solidFill>
              </a:rPr>
              <a:t>שקילה.</a:t>
            </a:r>
            <a:endParaRPr lang="he-IL" sz="4200" dirty="0">
              <a:solidFill>
                <a:srgbClr val="424242"/>
              </a:solidFill>
            </a:endParaRPr>
          </a:p>
          <a:p>
            <a:pPr algn="r" eaLnBrk="1" fontAlgn="auto" hangingPunct="1">
              <a:lnSpc>
                <a:spcPct val="120000"/>
              </a:lnSpc>
              <a:spcBef>
                <a:spcPts val="0"/>
              </a:spcBef>
              <a:spcAft>
                <a:spcPts val="1200"/>
              </a:spcAft>
              <a:buClr>
                <a:srgbClr val="FB2265"/>
              </a:buClr>
              <a:defRPr/>
            </a:pPr>
            <a:r>
              <a:rPr lang="he-IL" sz="4200" dirty="0" smtClean="0">
                <a:solidFill>
                  <a:srgbClr val="424242"/>
                </a:solidFill>
              </a:rPr>
              <a:t>ניסנו </a:t>
            </a:r>
            <a:r>
              <a:rPr lang="he-IL" sz="4200" dirty="0">
                <a:solidFill>
                  <a:srgbClr val="424242"/>
                </a:solidFill>
              </a:rPr>
              <a:t>לשער אלו חפצים כבדים </a:t>
            </a:r>
            <a:r>
              <a:rPr lang="he-IL" sz="4200" dirty="0" smtClean="0">
                <a:solidFill>
                  <a:srgbClr val="424242"/>
                </a:solidFill>
              </a:rPr>
              <a:t>יותר מהאחרים ולסדר אותם לפי משקלם. </a:t>
            </a:r>
          </a:p>
          <a:p>
            <a:pPr algn="r" eaLnBrk="1" fontAlgn="auto" hangingPunct="1">
              <a:lnSpc>
                <a:spcPct val="120000"/>
              </a:lnSpc>
              <a:spcBef>
                <a:spcPts val="0"/>
              </a:spcBef>
              <a:spcAft>
                <a:spcPts val="1200"/>
              </a:spcAft>
              <a:buClr>
                <a:srgbClr val="FB2265"/>
              </a:buClr>
              <a:defRPr/>
            </a:pPr>
            <a:r>
              <a:rPr lang="he-IL" sz="4200" dirty="0" smtClean="0">
                <a:solidFill>
                  <a:srgbClr val="424242"/>
                </a:solidFill>
              </a:rPr>
              <a:t>הסקנו מסקנה שהנראות של החפץ לא תמיד מעידה על משקלו, ולעיתים כדי להשוות בין משקלם של חפצים יש צורך בשקילה מדויקת. </a:t>
            </a:r>
          </a:p>
          <a:p>
            <a:pPr algn="r" eaLnBrk="1" fontAlgn="auto" hangingPunct="1">
              <a:lnSpc>
                <a:spcPct val="120000"/>
              </a:lnSpc>
              <a:spcBef>
                <a:spcPts val="0"/>
              </a:spcBef>
              <a:spcAft>
                <a:spcPts val="1200"/>
              </a:spcAft>
              <a:buClr>
                <a:srgbClr val="FB2265"/>
              </a:buClr>
              <a:defRPr/>
            </a:pPr>
            <a:r>
              <a:rPr lang="he-IL" sz="4200" dirty="0" smtClean="0">
                <a:solidFill>
                  <a:srgbClr val="424242"/>
                </a:solidFill>
              </a:rPr>
              <a:t>הכרנו יחידות משקל ולמדנו להתאים בין  יחידות המידה לחפץ/ לגוף. </a:t>
            </a:r>
            <a:endParaRPr lang="he-IL" sz="4200" b="1" dirty="0" smtClean="0"/>
          </a:p>
          <a:p>
            <a:pPr algn="r" eaLnBrk="1" fontAlgn="auto" hangingPunct="1">
              <a:spcAft>
                <a:spcPts val="0"/>
              </a:spcAft>
              <a:defRPr/>
            </a:pPr>
            <a:r>
              <a:rPr lang="he-IL" sz="5100" b="1" dirty="0" smtClean="0"/>
              <a:t> </a:t>
            </a:r>
            <a:endParaRPr lang="he-IL" sz="7400" dirty="0"/>
          </a:p>
        </p:txBody>
      </p:sp>
      <p:pic>
        <p:nvPicPr>
          <p:cNvPr id="6554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222050">
            <a:off x="319088" y="503238"/>
            <a:ext cx="15970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מסיימים ומסכמים – עקרונות מתמטיים</a:t>
            </a:r>
          </a:p>
        </p:txBody>
      </p:sp>
      <p:sp>
        <p:nvSpPr>
          <p:cNvPr id="3" name="מציין מיקום טקסט 2"/>
          <p:cNvSpPr>
            <a:spLocks noGrp="1"/>
          </p:cNvSpPr>
          <p:nvPr>
            <p:ph type="body" sz="quarter" idx="10"/>
          </p:nvPr>
        </p:nvSpPr>
        <p:spPr>
          <a:xfrm>
            <a:off x="1671638" y="2497138"/>
            <a:ext cx="9572625" cy="3276600"/>
          </a:xfrm>
        </p:spPr>
        <p:txBody>
          <a:bodyPr rtlCol="0"/>
          <a:lstStyle/>
          <a:p>
            <a:pPr marL="742950" indent="-742950" algn="r" eaLnBrk="1" fontAlgn="auto" hangingPunct="1">
              <a:spcAft>
                <a:spcPts val="0"/>
              </a:spcAft>
              <a:buFont typeface="+mj-lt"/>
              <a:buAutoNum type="arabicPeriod"/>
              <a:defRPr/>
            </a:pPr>
            <a:r>
              <a:rPr lang="he-IL" dirty="0" smtClean="0"/>
              <a:t>האם לחפצים שונים ייתכן משקל זהה?</a:t>
            </a:r>
          </a:p>
          <a:p>
            <a:pPr marL="742950" indent="-742950" algn="r" eaLnBrk="1" fontAlgn="auto" hangingPunct="1">
              <a:spcAft>
                <a:spcPts val="0"/>
              </a:spcAft>
              <a:buFont typeface="+mj-lt"/>
              <a:buAutoNum type="arabicPeriod"/>
              <a:defRPr/>
            </a:pPr>
            <a:r>
              <a:rPr lang="he-IL" dirty="0" smtClean="0"/>
              <a:t>האם לחפצים בעלי צורה זהה יכול להיות משקל שונה?</a:t>
            </a:r>
          </a:p>
          <a:p>
            <a:pPr algn="r" eaLnBrk="1" fontAlgn="auto" hangingPunct="1">
              <a:spcAft>
                <a:spcPts val="0"/>
              </a:spcAft>
              <a:defRPr/>
            </a:pPr>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יו-יו ציורים - אימוג'י חוש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35125"/>
            <a:ext cx="484028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שאלת המשך....</a:t>
            </a:r>
          </a:p>
        </p:txBody>
      </p:sp>
      <p:sp>
        <p:nvSpPr>
          <p:cNvPr id="68612" name="מציין מיקום טקסט 2"/>
          <p:cNvSpPr>
            <a:spLocks noGrp="1"/>
          </p:cNvSpPr>
          <p:nvPr>
            <p:ph type="body" sz="quarter" idx="10"/>
          </p:nvPr>
        </p:nvSpPr>
        <p:spPr/>
        <p:txBody>
          <a:bodyPr/>
          <a:lstStyle/>
          <a:p>
            <a:pPr algn="r" eaLnBrk="1" hangingPunct="1"/>
            <a:r>
              <a:rPr lang="he-IL" altLang="he-IL" smtClean="0"/>
              <a:t>מה כבד יותר, </a:t>
            </a:r>
            <a:r>
              <a:rPr lang="he-IL" altLang="he-IL" b="1" smtClean="0"/>
              <a:t>קילוגרם</a:t>
            </a:r>
            <a:r>
              <a:rPr lang="he-IL" altLang="he-IL" smtClean="0"/>
              <a:t> נוצות או </a:t>
            </a:r>
            <a:r>
              <a:rPr lang="he-IL" altLang="he-IL" b="1" smtClean="0"/>
              <a:t>קילוגרם</a:t>
            </a:r>
            <a:r>
              <a:rPr lang="he-IL" altLang="he-IL" smtClean="0"/>
              <a:t> ברזל?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he-IL" altLang="he-IL" smtClean="0">
                <a:ea typeface="Open Sans"/>
              </a:rPr>
              <a:t>מה נלמד היום?</a:t>
            </a:r>
          </a:p>
        </p:txBody>
      </p:sp>
      <p:sp>
        <p:nvSpPr>
          <p:cNvPr id="43011" name="Content Placeholder 4"/>
          <p:cNvSpPr>
            <a:spLocks noGrp="1"/>
          </p:cNvSpPr>
          <p:nvPr>
            <p:ph idx="1"/>
          </p:nvPr>
        </p:nvSpPr>
        <p:spPr>
          <a:xfrm>
            <a:off x="1023938" y="1992313"/>
            <a:ext cx="10515600" cy="2701925"/>
          </a:xfrm>
        </p:spPr>
        <p:txBody>
          <a:bodyPr/>
          <a:lstStyle/>
          <a:p>
            <a:pPr marL="457200" indent="-457200" eaLnBrk="1" hangingPunct="1">
              <a:buFont typeface="Arial" panose="020B0604020202020204" pitchFamily="34" charset="0"/>
              <a:buChar char="•"/>
            </a:pPr>
            <a:r>
              <a:rPr lang="he-IL" altLang="he-IL" dirty="0" smtClean="0"/>
              <a:t>נכיר סוגים שונים של כלי שקילה</a:t>
            </a:r>
          </a:p>
          <a:p>
            <a:pPr marL="457200" indent="-457200" eaLnBrk="1" hangingPunct="1">
              <a:buFont typeface="Arial" panose="020B0604020202020204" pitchFamily="34" charset="0"/>
              <a:buChar char="•"/>
            </a:pPr>
            <a:r>
              <a:rPr lang="he-IL" altLang="he-IL" dirty="0" smtClean="0"/>
              <a:t>נשווה בין משקלם של חפצים שונים</a:t>
            </a:r>
          </a:p>
          <a:p>
            <a:pPr marL="457200" indent="-457200" eaLnBrk="1" hangingPunct="1">
              <a:buFont typeface="Arial" panose="020B0604020202020204" pitchFamily="34" charset="0"/>
              <a:buChar char="•"/>
            </a:pPr>
            <a:r>
              <a:rPr lang="he-IL" altLang="he-IL" dirty="0" smtClean="0"/>
              <a:t>מדוע משתמשים במגוון כלים שונים לשקילה וביחידות משקל שונות?</a:t>
            </a:r>
          </a:p>
          <a:p>
            <a:pPr marL="457200" indent="-457200" eaLnBrk="1" hangingPunct="1">
              <a:buFont typeface="Arial" panose="020B0604020202020204" pitchFamily="34" charset="0"/>
              <a:buChar char="•"/>
            </a:pPr>
            <a:r>
              <a:rPr lang="he-IL" altLang="he-IL" dirty="0" smtClean="0"/>
              <a:t>נלמד להתאים לחפץ או לגוף יחידות משקל</a:t>
            </a:r>
          </a:p>
          <a:p>
            <a:pPr marL="457200" indent="-457200" eaLnBrk="1" hangingPunct="1">
              <a:buFont typeface="Arial" panose="020B0604020202020204" pitchFamily="34" charset="0"/>
              <a:buChar char="•"/>
            </a:pPr>
            <a:r>
              <a:rPr lang="he-IL" altLang="he-IL" dirty="0" smtClean="0"/>
              <a:t>נתרגל ונבדוק את עצמינו</a:t>
            </a:r>
          </a:p>
          <a:p>
            <a:pPr marL="457200" indent="-457200" eaLnBrk="1" hangingPunct="1">
              <a:buFont typeface="Arial" panose="020B0604020202020204" pitchFamily="34" charset="0"/>
              <a:buChar char="•"/>
            </a:pPr>
            <a:endParaRPr lang="he-IL" altLang="he-IL" dirty="0" smtClean="0"/>
          </a:p>
        </p:txBody>
      </p:sp>
      <p:pic>
        <p:nvPicPr>
          <p:cNvPr id="430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057618">
            <a:off x="290513" y="269875"/>
            <a:ext cx="1468438"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33100" y="5810250"/>
            <a:ext cx="2082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eaLnBrk="1" hangingPunct="1"/>
            <a:r>
              <a:rPr lang="he-IL" altLang="he-IL" smtClean="0">
                <a:ea typeface="Open Sans"/>
              </a:rPr>
              <a:t>מה להביא לשיעור?</a:t>
            </a:r>
          </a:p>
        </p:txBody>
      </p:sp>
      <p:pic>
        <p:nvPicPr>
          <p:cNvPr id="45059" name="Picture 3" descr="https://lh5.googleusercontent.com/7xQchnRuOUJbyFAyyHdllavqvQUFOSCV7l5Kzy1Rmeboi9xefgg8yDF0ng5ESkxi3tC9_i9ER1BmBYOOTMhmhaxTzBz8ILJQxn_c__0Qg9cKcVB64VGmWAAtIhTRT7N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8091" y="2231516"/>
            <a:ext cx="1160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https://lh4.googleusercontent.com/iGTl96Eygo7-oid1H3ZWWYhb5HWAynyOs2KLWGGMeuEgHeu4cFLof2g-jYLOscV4q-879K-lfjkP4Swnmj_UGZsWTDspF4AbUz1XGd30Tf1KKpiEXhvx6NLF17Q1F5V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1072" y="2231516"/>
            <a:ext cx="7413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s://lh4.googleusercontent.com/8FRkycPXoj7UiB9dvl8WfvE_rPOmNvworJ3hEUUExH908Pyx1w8Shtg70_9YIyrxXZu2Q5tvXMslWX6PBLNTleMKYZ5Wgwd4UNNj4iBwA-K5B6WNBJ5WFRNSOF3busg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999" y="2181510"/>
            <a:ext cx="1190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https://lh5.googleusercontent.com/ZDoHST6h1OCX-u3R0_z7nNa7SfU7HmVM0D695YAePInfr_qNfjeMwiGEv5CWrEZg9NKaTDrt37AL_GYzZsegn6rlPlFCY3VeGszqUWVyGIQFv4vSJtyKvfOsQffjTrz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104" y="2313273"/>
            <a:ext cx="136048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839788" y="753105"/>
            <a:ext cx="1540938" cy="549601"/>
          </a:xfrm>
          <a:prstGeom prst="rect">
            <a:avLst/>
          </a:prstGeom>
        </p:spPr>
      </p:pic>
      <p:pic>
        <p:nvPicPr>
          <p:cNvPr id="2" name="תמונה 1"/>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9841" y="4766245"/>
            <a:ext cx="1131923" cy="1879679"/>
          </a:xfrm>
          <a:prstGeom prst="rect">
            <a:avLst/>
          </a:prstGeom>
        </p:spPr>
      </p:pic>
      <p:pic>
        <p:nvPicPr>
          <p:cNvPr id="11" name="Picture 2" descr="https://encrypted-tbn0.gstatic.com/images?q=tbn%3AANd9GcQrxBawdCsQACjWBY3gWoiauIAax5KdVmxrOubp_6-Xo0r9NbxTxTVY2XOE-RJ4zUOKcF1UtFM4&amp;usqp=CAc"/>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2896" y="1705043"/>
            <a:ext cx="1590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5.png" descr="Click to close"/>
          <p:cNvPicPr>
            <a:picLocks noChangeAspect="1" noChangeArrowheads="1"/>
          </p:cNvPicPr>
          <p:nvPr/>
        </p:nvPicPr>
        <p:blipFill rotWithShape="1">
          <a:blip r:embed="rId12">
            <a:clrChange>
              <a:clrFrom>
                <a:srgbClr val="FDFDFD"/>
              </a:clrFrom>
              <a:clrTo>
                <a:srgbClr val="FDFDFD">
                  <a:alpha val="0"/>
                </a:srgbClr>
              </a:clrTo>
            </a:clrChange>
            <a:extLst>
              <a:ext uri="{28A0092B-C50C-407E-A947-70E740481C1C}">
                <a14:useLocalDpi xmlns:a14="http://schemas.microsoft.com/office/drawing/2010/main" val="0"/>
              </a:ext>
            </a:extLst>
          </a:blip>
          <a:srcRect l="12574" r="12072"/>
          <a:stretch/>
        </p:blipFill>
        <p:spPr bwMode="auto">
          <a:xfrm>
            <a:off x="3683691" y="4891718"/>
            <a:ext cx="1257300" cy="1712912"/>
          </a:xfrm>
          <a:prstGeom prst="rect">
            <a:avLst/>
          </a:prstGeom>
          <a:solidFill>
            <a:srgbClr val="F2F7F1"/>
          </a:solidFill>
          <a:ln>
            <a:solidFill>
              <a:srgbClr val="F1F7F3"/>
            </a:solidFill>
          </a:ln>
        </p:spPr>
      </p:pic>
      <p:pic>
        <p:nvPicPr>
          <p:cNvPr id="13" name="image5.png" descr="Click to close"/>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85636" r="32" b="65203"/>
          <a:stretch/>
        </p:blipFill>
        <p:spPr bwMode="auto">
          <a:xfrm rot="16200000">
            <a:off x="4064632" y="5057191"/>
            <a:ext cx="327448" cy="596048"/>
          </a:xfrm>
          <a:prstGeom prst="rect">
            <a:avLst/>
          </a:prstGeom>
          <a:solidFill>
            <a:srgbClr val="F1F6EF"/>
          </a:solidFill>
          <a:ln>
            <a:noFill/>
          </a:ln>
        </p:spPr>
      </p:pic>
      <p:pic>
        <p:nvPicPr>
          <p:cNvPr id="3" name="תמונה 2"/>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2163" t="8665" r="2163" b="6259"/>
          <a:stretch/>
        </p:blipFill>
        <p:spPr>
          <a:xfrm>
            <a:off x="5744356" y="4766245"/>
            <a:ext cx="1440959" cy="18360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3081338" y="663575"/>
            <a:ext cx="8280400" cy="719138"/>
          </a:xfrm>
        </p:spPr>
        <p:txBody>
          <a:bodyPr/>
          <a:lstStyle/>
          <a:p>
            <a:pPr eaLnBrk="1" hangingPunct="1"/>
            <a:r>
              <a:rPr lang="he-IL" altLang="he-IL" smtClean="0">
                <a:ea typeface="Open Sans"/>
              </a:rPr>
              <a:t>מתחילים בכיף</a:t>
            </a:r>
          </a:p>
        </p:txBody>
      </p:sp>
      <p:sp>
        <p:nvSpPr>
          <p:cNvPr id="47107" name="Text Placeholder 5"/>
          <p:cNvSpPr>
            <a:spLocks noGrp="1"/>
          </p:cNvSpPr>
          <p:nvPr>
            <p:ph type="body" sz="quarter" idx="10"/>
          </p:nvPr>
        </p:nvSpPr>
        <p:spPr/>
        <p:txBody>
          <a:bodyPr/>
          <a:lstStyle/>
          <a:p>
            <a:pPr algn="r" eaLnBrk="1" hangingPunct="1"/>
            <a:r>
              <a:rPr lang="he-IL" altLang="he-IL" b="1" smtClean="0">
                <a:solidFill>
                  <a:srgbClr val="660033"/>
                </a:solidFill>
              </a:rPr>
              <a:t>מה בתמונה?</a:t>
            </a:r>
          </a:p>
          <a:p>
            <a:pPr algn="r" eaLnBrk="1" hangingPunct="1"/>
            <a:endParaRPr lang="he-IL" altLang="he-IL" smtClean="0"/>
          </a:p>
        </p:txBody>
      </p:sp>
      <p:pic>
        <p:nvPicPr>
          <p:cNvPr id="4710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תמונה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2600325"/>
            <a:ext cx="762793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p:cNvPr>
          <p:cNvSpPr>
            <a:spLocks noGrp="1"/>
          </p:cNvSpPr>
          <p:nvPr>
            <p:ph type="title"/>
          </p:nvPr>
        </p:nvSpPr>
        <p:spPr>
          <a:xfrm>
            <a:off x="1238250" y="280987"/>
            <a:ext cx="10123488" cy="1194521"/>
          </a:xfrm>
        </p:spPr>
        <p:txBody>
          <a:bodyPr rtlCol="0">
            <a:normAutofit fontScale="90000"/>
          </a:bodyPr>
          <a:lstStyle/>
          <a:p>
            <a:pPr algn="ctr" eaLnBrk="1" fontAlgn="auto" hangingPunct="1">
              <a:spcAft>
                <a:spcPts val="0"/>
              </a:spcAft>
              <a:defRPr/>
            </a:pPr>
            <a:r>
              <a:rPr lang="he-IL" dirty="0" smtClean="0"/>
              <a:t>האם אתם מכירים את הכלים שבתמונה?</a:t>
            </a:r>
            <a:br>
              <a:rPr lang="he-IL" dirty="0" smtClean="0"/>
            </a:br>
            <a:r>
              <a:rPr lang="he-IL" dirty="0" smtClean="0"/>
              <a:t> למה משתמשים בהם?</a:t>
            </a:r>
            <a:endParaRPr lang="x-none" dirty="0"/>
          </a:p>
        </p:txBody>
      </p:sp>
      <p:grpSp>
        <p:nvGrpSpPr>
          <p:cNvPr id="49155" name="קבוצה 2"/>
          <p:cNvGrpSpPr>
            <a:grpSpLocks/>
          </p:cNvGrpSpPr>
          <p:nvPr/>
        </p:nvGrpSpPr>
        <p:grpSpPr bwMode="auto">
          <a:xfrm>
            <a:off x="906463" y="1958975"/>
            <a:ext cx="10742612" cy="4392613"/>
            <a:chOff x="906339" y="1958282"/>
            <a:chExt cx="10742939" cy="4393032"/>
          </a:xfrm>
        </p:grpSpPr>
        <p:grpSp>
          <p:nvGrpSpPr>
            <p:cNvPr id="49156" name="קבוצה 12"/>
            <p:cNvGrpSpPr>
              <a:grpSpLocks/>
            </p:cNvGrpSpPr>
            <p:nvPr/>
          </p:nvGrpSpPr>
          <p:grpSpPr bwMode="auto">
            <a:xfrm>
              <a:off x="906339" y="1958282"/>
              <a:ext cx="10742939" cy="4393032"/>
              <a:chOff x="906339" y="1958282"/>
              <a:chExt cx="10742939" cy="4393032"/>
            </a:xfrm>
          </p:grpSpPr>
          <p:pic>
            <p:nvPicPr>
              <p:cNvPr id="49160" name="תמונה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0845" y="1958282"/>
                <a:ext cx="5758433" cy="43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תמונה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339" y="1958282"/>
                <a:ext cx="4685569" cy="439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0 צלעות 1"/>
            <p:cNvSpPr/>
            <p:nvPr/>
          </p:nvSpPr>
          <p:spPr>
            <a:xfrm>
              <a:off x="8880594" y="4360399"/>
              <a:ext cx="614382" cy="492172"/>
            </a:xfrm>
            <a:prstGeom prst="decag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hangingPunct="1">
                <a:spcBef>
                  <a:spcPts val="0"/>
                </a:spcBef>
                <a:spcAft>
                  <a:spcPts val="0"/>
                </a:spcAft>
                <a:defRPr/>
              </a:pPr>
              <a:r>
                <a:rPr lang="he-IL" b="1" dirty="0"/>
                <a:t>5</a:t>
              </a:r>
            </a:p>
          </p:txBody>
        </p:sp>
        <p:sp>
          <p:nvSpPr>
            <p:cNvPr id="7" name="10 צלעות 6"/>
            <p:cNvSpPr/>
            <p:nvPr/>
          </p:nvSpPr>
          <p:spPr>
            <a:xfrm>
              <a:off x="6040470" y="4366750"/>
              <a:ext cx="615969" cy="492172"/>
            </a:xfrm>
            <a:prstGeom prst="decag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hangingPunct="1">
                <a:spcBef>
                  <a:spcPts val="0"/>
                </a:spcBef>
                <a:spcAft>
                  <a:spcPts val="0"/>
                </a:spcAft>
                <a:defRPr/>
              </a:pPr>
              <a:r>
                <a:rPr lang="he-IL" b="1" dirty="0"/>
                <a:t>6</a:t>
              </a:r>
            </a:p>
          </p:txBody>
        </p:sp>
        <p:sp>
          <p:nvSpPr>
            <p:cNvPr id="9" name="10 צלעות 8"/>
            <p:cNvSpPr/>
            <p:nvPr/>
          </p:nvSpPr>
          <p:spPr>
            <a:xfrm>
              <a:off x="3305124" y="4708094"/>
              <a:ext cx="615969" cy="492172"/>
            </a:xfrm>
            <a:prstGeom prst="decag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hangingPunct="1">
                <a:spcBef>
                  <a:spcPts val="0"/>
                </a:spcBef>
                <a:spcAft>
                  <a:spcPts val="0"/>
                </a:spcAft>
                <a:defRPr/>
              </a:pPr>
              <a:r>
                <a:rPr lang="he-IL" b="1" dirty="0"/>
                <a:t>7</a:t>
              </a:r>
            </a:p>
          </p:txBody>
        </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פעילויות לתלמידים</a:t>
            </a:r>
          </a:p>
        </p:txBody>
      </p:sp>
      <p:sp>
        <p:nvSpPr>
          <p:cNvPr id="3" name="מציין מיקום טקסט 2"/>
          <p:cNvSpPr>
            <a:spLocks noGrp="1"/>
          </p:cNvSpPr>
          <p:nvPr>
            <p:ph type="body" sz="quarter" idx="10"/>
          </p:nvPr>
        </p:nvSpPr>
        <p:spPr>
          <a:xfrm>
            <a:off x="641350" y="1974850"/>
            <a:ext cx="11260138" cy="2990850"/>
          </a:xfrm>
        </p:spPr>
        <p:txBody>
          <a:bodyPr rtlCol="0"/>
          <a:lstStyle/>
          <a:p>
            <a:pPr marL="742950" algn="r" eaLnBrk="1" fontAlgn="auto" hangingPunct="1">
              <a:spcAft>
                <a:spcPts val="0"/>
              </a:spcAft>
              <a:defRPr/>
            </a:pPr>
            <a:r>
              <a:rPr lang="he-IL" dirty="0" smtClean="0"/>
              <a:t>שערו מה כבד יותר כוס חד פעמית מפלסטיק או כוס מזכוכית/ קרמיקה? (שתיהן באותו הגודל)</a:t>
            </a:r>
          </a:p>
          <a:p>
            <a:pPr algn="r" eaLnBrk="1" fontAlgn="auto" hangingPunct="1">
              <a:spcAft>
                <a:spcPts val="0"/>
              </a:spcAft>
              <a:defRPr/>
            </a:pPr>
            <a:endParaRPr lang="he-IL" dirty="0" smtClean="0"/>
          </a:p>
          <a:p>
            <a:pPr algn="r" eaLnBrk="1" fontAlgn="auto" hangingPunct="1">
              <a:spcAft>
                <a:spcPts val="0"/>
              </a:spcAft>
              <a:defRPr/>
            </a:pPr>
            <a:r>
              <a:rPr lang="he-IL" dirty="0" smtClean="0"/>
              <a:t>       </a:t>
            </a:r>
            <a:endParaRPr lang="he-IL" dirty="0"/>
          </a:p>
        </p:txBody>
      </p:sp>
      <p:pic>
        <p:nvPicPr>
          <p:cNvPr id="51205" name="Picture 4" descr="https://encrypted-tbn0.gstatic.com/images?q=tbn%3AANd9GcQhTx6YgbhOaFdMXKUOSlffrm0Y2yaM-nhUxmJONj3dAk4g6f8aMroHgFF6a0AbKeXmeFcRbGBn2g&amp;usqp=CAc"/>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5442" y="3871119"/>
            <a:ext cx="2187575"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63" t="8665" r="2163" b="6259"/>
          <a:stretch/>
        </p:blipFill>
        <p:spPr>
          <a:xfrm>
            <a:off x="6483930" y="3452052"/>
            <a:ext cx="2047008" cy="26082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פעילויות לתלמידים</a:t>
            </a:r>
          </a:p>
        </p:txBody>
      </p:sp>
      <p:sp>
        <p:nvSpPr>
          <p:cNvPr id="53251" name="מציין מיקום טקסט 2"/>
          <p:cNvSpPr>
            <a:spLocks noGrp="1"/>
          </p:cNvSpPr>
          <p:nvPr>
            <p:ph type="body" sz="quarter" idx="10"/>
          </p:nvPr>
        </p:nvSpPr>
        <p:spPr>
          <a:xfrm>
            <a:off x="1212850" y="2055380"/>
            <a:ext cx="9785350" cy="3517900"/>
          </a:xfrm>
        </p:spPr>
        <p:txBody>
          <a:bodyPr/>
          <a:lstStyle/>
          <a:p>
            <a:pPr algn="r" eaLnBrk="1" hangingPunct="1"/>
            <a:r>
              <a:rPr lang="he-IL" altLang="he-IL" dirty="0" smtClean="0"/>
              <a:t>שערו, מה כבד יותר?</a:t>
            </a:r>
          </a:p>
          <a:p>
            <a:pPr algn="r" eaLnBrk="1" hangingPunct="1"/>
            <a:r>
              <a:rPr lang="he-IL" altLang="he-IL" dirty="0" smtClean="0"/>
              <a:t>כוס חד פעמית מלאה במים או מלאה בקטניות (שעועית, עדשים וכו</a:t>
            </a:r>
            <a:r>
              <a:rPr lang="he-IL" altLang="he-IL" dirty="0" smtClean="0"/>
              <a:t>')?</a:t>
            </a:r>
            <a:endParaRPr lang="he-IL" altLang="he-IL" dirty="0" smtClean="0"/>
          </a:p>
        </p:txBody>
      </p:sp>
      <p:sp>
        <p:nvSpPr>
          <p:cNvPr id="53252" name="AutoShape 4" descr="שעועית לבנה - קטניות במשקל"/>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endParaRPr lang="he-IL" altLang="he-IL" sz="1800">
              <a:cs typeface="Arial" panose="020B0604020202020204" pitchFamily="34" charset="0"/>
            </a:endParaRPr>
          </a:p>
        </p:txBody>
      </p:sp>
      <p:sp>
        <p:nvSpPr>
          <p:cNvPr id="53253" name="AutoShape 6" descr="שעועית לבנה - קטניות במשקל"/>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endParaRPr lang="he-IL" altLang="he-IL" sz="1800">
              <a:cs typeface="Arial" panose="020B0604020202020204" pitchFamily="34" charset="0"/>
            </a:endParaRPr>
          </a:p>
        </p:txBody>
      </p:sp>
      <p:sp>
        <p:nvSpPr>
          <p:cNvPr id="53254" name="AutoShape 8" descr="שעועית לבנה - קטניות במשקל"/>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800"/>
              </a:spcBef>
              <a:buFont typeface="+mj-lt"/>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l" rtl="0" eaLnBrk="1" hangingPunct="1">
              <a:lnSpc>
                <a:spcPct val="100000"/>
              </a:lnSpc>
              <a:spcBef>
                <a:spcPct val="0"/>
              </a:spcBef>
              <a:buFontTx/>
              <a:buNone/>
            </a:pPr>
            <a:endParaRPr lang="he-IL" altLang="he-IL" sz="180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פעילויות לתלמידים</a:t>
            </a:r>
          </a:p>
        </p:txBody>
      </p:sp>
      <p:sp>
        <p:nvSpPr>
          <p:cNvPr id="3" name="מציין מיקום טקסט 2"/>
          <p:cNvSpPr>
            <a:spLocks noGrp="1"/>
          </p:cNvSpPr>
          <p:nvPr>
            <p:ph type="body" sz="quarter" idx="10"/>
          </p:nvPr>
        </p:nvSpPr>
        <p:spPr>
          <a:xfrm>
            <a:off x="955675" y="1928813"/>
            <a:ext cx="10672763" cy="3844925"/>
          </a:xfrm>
        </p:spPr>
        <p:txBody>
          <a:bodyPr rtlCol="0"/>
          <a:lstStyle/>
          <a:p>
            <a:pPr marL="742950" algn="r" eaLnBrk="1" fontAlgn="auto" hangingPunct="1">
              <a:spcAft>
                <a:spcPts val="0"/>
              </a:spcAft>
              <a:defRPr/>
            </a:pPr>
            <a:r>
              <a:rPr lang="he-IL" dirty="0" smtClean="0"/>
              <a:t>החזיקו בידכם חבילת סוכר/ קמח.</a:t>
            </a:r>
            <a:endParaRPr lang="he-IL" dirty="0"/>
          </a:p>
          <a:p>
            <a:pPr marL="742950" algn="r" eaLnBrk="1" fontAlgn="auto" hangingPunct="1">
              <a:spcAft>
                <a:spcPts val="0"/>
              </a:spcAft>
              <a:defRPr/>
            </a:pPr>
            <a:r>
              <a:rPr lang="he-IL" dirty="0" smtClean="0"/>
              <a:t>מצאו בבית חפץ (ספר, קופסת משחק וכו') והשוו בערך בין משקלו למשקל </a:t>
            </a:r>
            <a:r>
              <a:rPr lang="he-IL" dirty="0" smtClean="0"/>
              <a:t>הסוכר / </a:t>
            </a:r>
            <a:r>
              <a:rPr lang="he-IL" dirty="0" smtClean="0"/>
              <a:t>הקמח. </a:t>
            </a:r>
            <a:endParaRPr lang="he-IL" dirty="0"/>
          </a:p>
          <a:p>
            <a:pPr algn="r" eaLnBrk="1" fontAlgn="auto" hangingPunct="1">
              <a:spcAft>
                <a:spcPts val="0"/>
              </a:spcAft>
              <a:defRPr/>
            </a:pPr>
            <a:endParaRPr lang="he-IL" dirty="0" smtClean="0"/>
          </a:p>
        </p:txBody>
      </p:sp>
      <p:pic>
        <p:nvPicPr>
          <p:cNvPr id="55300" name="image5.png" descr="Click to clo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538" y="3732213"/>
            <a:ext cx="2268537"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5.png" descr="Click to clos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5636" r="32" b="65203"/>
          <a:stretch/>
        </p:blipFill>
        <p:spPr bwMode="auto">
          <a:xfrm rot="16200000">
            <a:off x="1355375" y="3886705"/>
            <a:ext cx="492472" cy="896439"/>
          </a:xfrm>
          <a:prstGeom prst="rect">
            <a:avLst/>
          </a:prstGeom>
          <a:solidFill>
            <a:srgbClr val="F1F6EF"/>
          </a:solid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כותרת 1"/>
          <p:cNvSpPr>
            <a:spLocks noGrp="1"/>
          </p:cNvSpPr>
          <p:nvPr>
            <p:ph type="title"/>
          </p:nvPr>
        </p:nvSpPr>
        <p:spPr>
          <a:xfrm>
            <a:off x="3081338" y="663575"/>
            <a:ext cx="8280400" cy="719138"/>
          </a:xfrm>
        </p:spPr>
        <p:txBody>
          <a:bodyPr/>
          <a:lstStyle/>
          <a:p>
            <a:pPr eaLnBrk="1" hangingPunct="1"/>
            <a:r>
              <a:rPr lang="he-IL" altLang="he-IL" smtClean="0">
                <a:ea typeface="Open Sans"/>
              </a:rPr>
              <a:t>פעילויות לתלמידים</a:t>
            </a:r>
          </a:p>
        </p:txBody>
      </p:sp>
      <p:sp>
        <p:nvSpPr>
          <p:cNvPr id="57347" name="מציין מיקום טקסט 2"/>
          <p:cNvSpPr>
            <a:spLocks noGrp="1"/>
          </p:cNvSpPr>
          <p:nvPr>
            <p:ph type="body" sz="quarter" idx="10"/>
          </p:nvPr>
        </p:nvSpPr>
        <p:spPr>
          <a:xfrm>
            <a:off x="1644650" y="1928813"/>
            <a:ext cx="9572625" cy="3844925"/>
          </a:xfrm>
        </p:spPr>
        <p:txBody>
          <a:bodyPr/>
          <a:lstStyle/>
          <a:p>
            <a:pPr algn="r" eaLnBrk="1" hangingPunct="1"/>
            <a:r>
              <a:rPr lang="he-IL" altLang="he-IL" smtClean="0"/>
              <a:t>א. הוציאו מתוך הילקוט חמישה פרטים. </a:t>
            </a:r>
          </a:p>
          <a:p>
            <a:pPr algn="r" eaLnBrk="1" hangingPunct="1"/>
            <a:r>
              <a:rPr lang="he-IL" altLang="he-IL" smtClean="0"/>
              <a:t>    מומלץ את הפרטים הבאים:  עפרון,    </a:t>
            </a:r>
          </a:p>
          <a:p>
            <a:pPr algn="r" eaLnBrk="1" hangingPunct="1"/>
            <a:r>
              <a:rPr lang="he-IL" altLang="he-IL" smtClean="0"/>
              <a:t>    חבילת צבעים, מספריים ומחברת. </a:t>
            </a:r>
          </a:p>
          <a:p>
            <a:pPr algn="r" eaLnBrk="1" hangingPunct="1"/>
            <a:endParaRPr lang="he-IL" altLang="he-IL" smtClean="0"/>
          </a:p>
          <a:p>
            <a:pPr algn="r" eaLnBrk="1" hangingPunct="1"/>
            <a:r>
              <a:rPr lang="he-IL" altLang="he-IL" smtClean="0"/>
              <a:t>ב. סדרו את הפרטים מהקל אל הכבד. </a:t>
            </a:r>
          </a:p>
        </p:txBody>
      </p:sp>
      <p:pic>
        <p:nvPicPr>
          <p:cNvPr id="57348" name="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544" y="5033963"/>
            <a:ext cx="132715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mage7.png" descr="https://cdn.shopify.com/s/files/1/0333/9857/products/ft099-br.jpg?v=157126739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3482" y="5064919"/>
            <a:ext cx="14668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mage2.pn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74313" y="4824646"/>
            <a:ext cx="1583133" cy="17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descr="https://encrypted-tbn0.gstatic.com/images?q=tbn%3AANd9GcQrxBawdCsQACjWBY3gWoiauIAax5KdVmxrOubp_6-Xo0r9NbxTxTVY2XOE-RJ4zUOKcF1UtFM4&amp;usqp=CAc"/>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8985" y="4182946"/>
            <a:ext cx="1590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תמונה 6"/>
          <p:cNvPicPr>
            <a:picLocks noChangeAspect="1"/>
          </p:cNvPicPr>
          <p:nvPr/>
        </p:nvPicPr>
        <p:blipFill>
          <a:blip r:embed="rId7">
            <a:clrChange>
              <a:clrFrom>
                <a:srgbClr val="FFFAF7"/>
              </a:clrFrom>
              <a:clrTo>
                <a:srgbClr val="FFFAF7">
                  <a:alpha val="0"/>
                </a:srgbClr>
              </a:clrTo>
            </a:clrChange>
            <a:extLst>
              <a:ext uri="{28A0092B-C50C-407E-A947-70E740481C1C}">
                <a14:useLocalDpi xmlns:a14="http://schemas.microsoft.com/office/drawing/2010/main" val="0"/>
              </a:ext>
            </a:extLst>
          </a:blip>
          <a:srcRect/>
          <a:stretch>
            <a:fillRect/>
          </a:stretch>
        </p:blipFill>
        <p:spPr bwMode="auto">
          <a:xfrm>
            <a:off x="4083051" y="5051426"/>
            <a:ext cx="1420812"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1088</Words>
  <Application>Microsoft Office PowerPoint</Application>
  <PresentationFormat>מסך רחב</PresentationFormat>
  <Paragraphs>138</Paragraphs>
  <Slides>15</Slides>
  <Notes>14</Notes>
  <HiddenSlides>0</HiddenSlides>
  <MMClips>1</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15</vt:i4>
      </vt:variant>
    </vt:vector>
  </HeadingPairs>
  <TitlesOfParts>
    <vt:vector size="23" baseType="lpstr">
      <vt:lpstr>Arial</vt:lpstr>
      <vt:lpstr>Calibri</vt:lpstr>
      <vt:lpstr>Open Sans</vt:lpstr>
      <vt:lpstr>+mj-lt</vt:lpstr>
      <vt:lpstr>Alef</vt:lpstr>
      <vt:lpstr>Calibri Light</vt:lpstr>
      <vt:lpstr>Office Theme</vt:lpstr>
      <vt:lpstr>1_Office Theme</vt:lpstr>
      <vt:lpstr>מצגת של PowerPoint‏</vt:lpstr>
      <vt:lpstr>מה נלמד היום?</vt:lpstr>
      <vt:lpstr>מה להביא לשיעור?</vt:lpstr>
      <vt:lpstr>מתחילים בכיף</vt:lpstr>
      <vt:lpstr>האם אתם מכירים את הכלים שבתמונה?  למה משתמשים בהם?</vt:lpstr>
      <vt:lpstr>פעילויות לתלמידים</vt:lpstr>
      <vt:lpstr>פעילויות לתלמידים</vt:lpstr>
      <vt:lpstr>פעילויות לתלמידים</vt:lpstr>
      <vt:lpstr>פעילויות לתלמידים</vt:lpstr>
      <vt:lpstr>שאלה מילולית</vt:lpstr>
      <vt:lpstr>עכשיו לומדים</vt:lpstr>
      <vt:lpstr>מצגת של PowerPoint‏</vt:lpstr>
      <vt:lpstr>מסיימים ומסכמים</vt:lpstr>
      <vt:lpstr>מסיימים ומסכמים – עקרונות מתמטיים</vt:lpstr>
      <vt:lpstr>שאלת המשך....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Ruthy Betinger</dc:creator>
  <cp:lastModifiedBy>גליה מנדל נטע</cp:lastModifiedBy>
  <cp:revision>235</cp:revision>
  <dcterms:created xsi:type="dcterms:W3CDTF">2020-03-11T07:11:19Z</dcterms:created>
  <dcterms:modified xsi:type="dcterms:W3CDTF">2020-07-23T07:46:28Z</dcterms:modified>
</cp:coreProperties>
</file>