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307" r:id="rId5"/>
    <p:sldId id="268" r:id="rId6"/>
    <p:sldId id="269" r:id="rId7"/>
    <p:sldId id="270" r:id="rId8"/>
    <p:sldId id="287" r:id="rId9"/>
    <p:sldId id="288" r:id="rId10"/>
    <p:sldId id="303" r:id="rId11"/>
    <p:sldId id="300" r:id="rId12"/>
    <p:sldId id="301" r:id="rId13"/>
    <p:sldId id="271" r:id="rId14"/>
    <p:sldId id="304" r:id="rId15"/>
    <p:sldId id="305" r:id="rId16"/>
    <p:sldId id="306" r:id="rId17"/>
    <p:sldId id="290" r:id="rId18"/>
    <p:sldId id="291" r:id="rId19"/>
    <p:sldId id="302" r:id="rId20"/>
    <p:sldId id="298" r:id="rId21"/>
    <p:sldId id="292" r:id="rId22"/>
    <p:sldId id="281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 Ben Shmuel" initials="EBS" lastIdx="1" clrIdx="0">
    <p:extLst>
      <p:ext uri="{19B8F6BF-5375-455C-9EA6-DF929625EA0E}">
        <p15:presenceInfo xmlns:p15="http://schemas.microsoft.com/office/powerpoint/2012/main" userId="Ela Ben Shm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0" autoAdjust="0"/>
    <p:restoredTop sz="67520" autoAdjust="0"/>
  </p:normalViewPr>
  <p:slideViewPr>
    <p:cSldViewPr snapToGrid="0" snapToObjects="1" showGuides="1">
      <p:cViewPr varScale="1">
        <p:scale>
          <a:sx n="75" d="100"/>
          <a:sy n="75" d="100"/>
        </p:scale>
        <p:origin x="2148" y="5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כ"ט/תשרי/תשפ"ב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137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7863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256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495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1712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793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912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30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3" r:id="rId17"/>
    <p:sldLayoutId id="2147483676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video" Target="../media/media3.mp4"/><Relationship Id="rId16" Type="http://schemas.openxmlformats.org/officeDocument/2006/relationships/image" Target="../media/image59.png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13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lcookie.com/colorful-birthday-chocolate-cake/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lipart-library.com/relay-race-cliparts.html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pngall.com/racing-flag-png" TargetMode="External"/><Relationship Id="rId9" Type="http://schemas.openxmlformats.org/officeDocument/2006/relationships/hyperlink" Target="https://www.fotosearch.co.il/CSP140/k1400063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tosearch.co.il/photos-images/%D7%9E%D7%A8%D7%95%D7%A5-%D7%A9%D7%9C%D7%99%D7%97%D7%99%D7%9D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ngall.com/racing-flag-pn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racing-flag-png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e-IL" sz="3200" dirty="0"/>
              <a:t>נושא השיעור: שברים על ישר המספרים</a:t>
            </a:r>
            <a:endParaRPr lang="x-none" sz="3200" dirty="0"/>
          </a:p>
          <a:p>
            <a:pPr lvl="0"/>
            <a:endParaRPr lang="he-IL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4"/>
            <a:ext cx="6704013" cy="589709"/>
          </a:xfrm>
        </p:spPr>
        <p:txBody>
          <a:bodyPr>
            <a:noAutofit/>
          </a:bodyPr>
          <a:lstStyle/>
          <a:p>
            <a:r>
              <a:rPr lang="he-IL" dirty="0">
                <a:sym typeface="Calibri"/>
              </a:rPr>
              <a:t>עם המורה: </a:t>
            </a:r>
            <a:r>
              <a:rPr lang="he-IL" dirty="0"/>
              <a:t>אלה בן שמואל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לבן 5"/>
          <p:cNvSpPr/>
          <p:nvPr/>
        </p:nvSpPr>
        <p:spPr>
          <a:xfrm>
            <a:off x="2932383" y="2969214"/>
            <a:ext cx="78037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dirty="0">
                <a:solidFill>
                  <a:schemeClr val="bg1"/>
                </a:solidFill>
              </a:rPr>
              <a:t>שיעור מתמטיקה לכיתה ה</a:t>
            </a:r>
            <a:endParaRPr lang="x-none" sz="6000" dirty="0">
              <a:solidFill>
                <a:schemeClr val="bg1"/>
              </a:solidFill>
            </a:endParaRPr>
          </a:p>
        </p:txBody>
      </p:sp>
      <p:sp>
        <p:nvSpPr>
          <p:cNvPr id="10" name="תיבת טקסט 1">
            <a:extLst>
              <a:ext uri="{FF2B5EF4-FFF2-40B4-BE49-F238E27FC236}">
                <a16:creationId xmlns:a16="http://schemas.microsoft.com/office/drawing/2014/main" id="{5D6D7F9D-2EAB-434C-A8CE-B2BC610F8DC3}"/>
              </a:ext>
            </a:extLst>
          </p:cNvPr>
          <p:cNvSpPr txBox="1"/>
          <p:nvPr/>
        </p:nvSpPr>
        <p:spPr>
          <a:xfrm>
            <a:off x="3949889" y="5664220"/>
            <a:ext cx="53187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schemeClr val="bg1"/>
                </a:solidFill>
              </a:rPr>
              <a:t>השיעור נכתב בשיתוף מירב </a:t>
            </a:r>
            <a:r>
              <a:rPr lang="he-IL" sz="2800" dirty="0" err="1">
                <a:solidFill>
                  <a:schemeClr val="bg1"/>
                </a:solidFill>
              </a:rPr>
              <a:t>אמסלם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קבוצה 30">
            <a:extLst>
              <a:ext uri="{FF2B5EF4-FFF2-40B4-BE49-F238E27FC236}">
                <a16:creationId xmlns:a16="http://schemas.microsoft.com/office/drawing/2014/main" id="{EF87F7FD-94DF-4A5F-94ED-97736234D014}"/>
              </a:ext>
            </a:extLst>
          </p:cNvPr>
          <p:cNvGrpSpPr/>
          <p:nvPr/>
        </p:nvGrpSpPr>
        <p:grpSpPr>
          <a:xfrm>
            <a:off x="1148925" y="2451477"/>
            <a:ext cx="7810499" cy="1494740"/>
            <a:chOff x="823249" y="3065251"/>
            <a:chExt cx="7810499" cy="1494740"/>
          </a:xfrm>
        </p:grpSpPr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A2C2B0D9-155A-4146-9A2F-506BA8CC3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1264" b="4328"/>
            <a:stretch/>
          </p:blipFill>
          <p:spPr>
            <a:xfrm>
              <a:off x="823249" y="3065251"/>
              <a:ext cx="7810499" cy="1494740"/>
            </a:xfrm>
            <a:prstGeom prst="rect">
              <a:avLst/>
            </a:prstGeom>
          </p:spPr>
        </p:pic>
        <p:cxnSp>
          <p:nvCxnSpPr>
            <p:cNvPr id="33" name="מחבר חץ ישר 32">
              <a:extLst>
                <a:ext uri="{FF2B5EF4-FFF2-40B4-BE49-F238E27FC236}">
                  <a16:creationId xmlns:a16="http://schemas.microsoft.com/office/drawing/2014/main" id="{47451046-A4BB-46A0-B364-B7A7D1DE0E9A}"/>
                </a:ext>
              </a:extLst>
            </p:cNvPr>
            <p:cNvCxnSpPr/>
            <p:nvPr/>
          </p:nvCxnSpPr>
          <p:spPr>
            <a:xfrm>
              <a:off x="8166632" y="3558853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73E2A1BD-23E0-4BA8-8466-567CB1519753}"/>
              </a:ext>
            </a:extLst>
          </p:cNvPr>
          <p:cNvGrpSpPr/>
          <p:nvPr/>
        </p:nvGrpSpPr>
        <p:grpSpPr>
          <a:xfrm>
            <a:off x="1148925" y="4190661"/>
            <a:ext cx="7810499" cy="1468955"/>
            <a:chOff x="672939" y="4819741"/>
            <a:chExt cx="7810499" cy="1468955"/>
          </a:xfrm>
        </p:grpSpPr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A6D369BE-7ED2-4D94-A084-A937E1187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358"/>
            <a:stretch/>
          </p:blipFill>
          <p:spPr>
            <a:xfrm>
              <a:off x="672939" y="4819741"/>
              <a:ext cx="7810499" cy="1468955"/>
            </a:xfrm>
            <a:prstGeom prst="rect">
              <a:avLst/>
            </a:prstGeom>
          </p:spPr>
        </p:pic>
        <p:cxnSp>
          <p:nvCxnSpPr>
            <p:cNvPr id="36" name="מחבר חץ ישר 35">
              <a:extLst>
                <a:ext uri="{FF2B5EF4-FFF2-40B4-BE49-F238E27FC236}">
                  <a16:creationId xmlns:a16="http://schemas.microsoft.com/office/drawing/2014/main" id="{77F0F9D5-5319-4F33-B4E8-6CAA136A8BD1}"/>
                </a:ext>
              </a:extLst>
            </p:cNvPr>
            <p:cNvCxnSpPr/>
            <p:nvPr/>
          </p:nvCxnSpPr>
          <p:spPr>
            <a:xfrm>
              <a:off x="8052332" y="5424814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0" name="חץ: מעוקל למטה 9">
            <a:extLst>
              <a:ext uri="{FF2B5EF4-FFF2-40B4-BE49-F238E27FC236}">
                <a16:creationId xmlns:a16="http://schemas.microsoft.com/office/drawing/2014/main" id="{2D432DBE-B6AD-467C-8EDC-C24C13CFEEDC}"/>
              </a:ext>
            </a:extLst>
          </p:cNvPr>
          <p:cNvSpPr/>
          <p:nvPr/>
        </p:nvSpPr>
        <p:spPr>
          <a:xfrm>
            <a:off x="2280654" y="4252335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id="{620E97B6-0873-4E54-B4B1-97E47C7FBA12}"/>
                  </a:ext>
                </a:extLst>
              </p:cNvPr>
              <p:cNvSpPr txBox="1"/>
              <p:nvPr/>
            </p:nvSpPr>
            <p:spPr>
              <a:xfrm>
                <a:off x="5807248" y="5042268"/>
                <a:ext cx="876822" cy="6173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" name="תיבת טקסט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0E97B6-0873-4E54-B4B1-97E47C7FB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248" y="5042268"/>
                <a:ext cx="876822" cy="6173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חץ: מעוקל למטה 19">
            <a:extLst>
              <a:ext uri="{FF2B5EF4-FFF2-40B4-BE49-F238E27FC236}">
                <a16:creationId xmlns:a16="http://schemas.microsoft.com/office/drawing/2014/main" id="{0D985C0C-5E17-4834-BB0E-30A92DB01758}"/>
              </a:ext>
            </a:extLst>
          </p:cNvPr>
          <p:cNvSpPr/>
          <p:nvPr/>
        </p:nvSpPr>
        <p:spPr>
          <a:xfrm>
            <a:off x="2401984" y="2266655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1" name="חץ: מעוקל למטה 20">
            <a:extLst>
              <a:ext uri="{FF2B5EF4-FFF2-40B4-BE49-F238E27FC236}">
                <a16:creationId xmlns:a16="http://schemas.microsoft.com/office/drawing/2014/main" id="{A2E81457-62A8-4B83-8C34-9ED7B985E94C}"/>
              </a:ext>
            </a:extLst>
          </p:cNvPr>
          <p:cNvSpPr/>
          <p:nvPr/>
        </p:nvSpPr>
        <p:spPr>
          <a:xfrm>
            <a:off x="4578423" y="2258533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2" name="חץ: מעוקל למטה 21">
            <a:extLst>
              <a:ext uri="{FF2B5EF4-FFF2-40B4-BE49-F238E27FC236}">
                <a16:creationId xmlns:a16="http://schemas.microsoft.com/office/drawing/2014/main" id="{8C3F8F1D-D2C3-448F-AD3B-C8D3A9D928BF}"/>
              </a:ext>
            </a:extLst>
          </p:cNvPr>
          <p:cNvSpPr/>
          <p:nvPr/>
        </p:nvSpPr>
        <p:spPr>
          <a:xfrm>
            <a:off x="3496769" y="2272455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3" name="חץ: מעוקל למטה 22">
            <a:extLst>
              <a:ext uri="{FF2B5EF4-FFF2-40B4-BE49-F238E27FC236}">
                <a16:creationId xmlns:a16="http://schemas.microsoft.com/office/drawing/2014/main" id="{2EB355F1-3FA1-43DA-888B-3E04C45F3E93}"/>
              </a:ext>
            </a:extLst>
          </p:cNvPr>
          <p:cNvSpPr/>
          <p:nvPr/>
        </p:nvSpPr>
        <p:spPr>
          <a:xfrm>
            <a:off x="5711632" y="2261701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4" name="חץ: מעוקל למטה 23">
            <a:extLst>
              <a:ext uri="{FF2B5EF4-FFF2-40B4-BE49-F238E27FC236}">
                <a16:creationId xmlns:a16="http://schemas.microsoft.com/office/drawing/2014/main" id="{2CA16FC6-DB6A-41D4-A0B7-29C96A5834E9}"/>
              </a:ext>
            </a:extLst>
          </p:cNvPr>
          <p:cNvSpPr/>
          <p:nvPr/>
        </p:nvSpPr>
        <p:spPr>
          <a:xfrm>
            <a:off x="6803547" y="2272455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C0C2F7E9-4DFE-4744-B4FE-4E0A57145D5E}"/>
              </a:ext>
            </a:extLst>
          </p:cNvPr>
          <p:cNvSpPr/>
          <p:nvPr/>
        </p:nvSpPr>
        <p:spPr>
          <a:xfrm>
            <a:off x="10089549" y="2743575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400" b="1" dirty="0"/>
              <a:t>ישר א'</a:t>
            </a:r>
            <a:endParaRPr lang="he-IL" sz="2400" dirty="0"/>
          </a:p>
        </p:txBody>
      </p:sp>
      <p:sp>
        <p:nvSpPr>
          <p:cNvPr id="38" name="מלבן 37">
            <a:extLst>
              <a:ext uri="{FF2B5EF4-FFF2-40B4-BE49-F238E27FC236}">
                <a16:creationId xmlns:a16="http://schemas.microsoft.com/office/drawing/2014/main" id="{8FE46DD8-7BA4-449F-996F-CB5CEDCCBDB5}"/>
              </a:ext>
            </a:extLst>
          </p:cNvPr>
          <p:cNvSpPr/>
          <p:nvPr/>
        </p:nvSpPr>
        <p:spPr>
          <a:xfrm>
            <a:off x="10091153" y="4610379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400" b="1" dirty="0"/>
              <a:t>ישר ב'</a:t>
            </a:r>
            <a:endParaRPr lang="x-none" sz="2400" dirty="0"/>
          </a:p>
        </p:txBody>
      </p:sp>
      <p:sp>
        <p:nvSpPr>
          <p:cNvPr id="39" name="חץ: מעוקל למטה 38">
            <a:extLst>
              <a:ext uri="{FF2B5EF4-FFF2-40B4-BE49-F238E27FC236}">
                <a16:creationId xmlns:a16="http://schemas.microsoft.com/office/drawing/2014/main" id="{13EF1002-50FD-4964-B26B-9584BC1F1043}"/>
              </a:ext>
            </a:extLst>
          </p:cNvPr>
          <p:cNvSpPr/>
          <p:nvPr/>
        </p:nvSpPr>
        <p:spPr>
          <a:xfrm>
            <a:off x="3085720" y="4252335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0" name="חץ: מעוקל למטה 39">
            <a:extLst>
              <a:ext uri="{FF2B5EF4-FFF2-40B4-BE49-F238E27FC236}">
                <a16:creationId xmlns:a16="http://schemas.microsoft.com/office/drawing/2014/main" id="{438B07BD-169F-48E2-B353-D64FAA3C4099}"/>
              </a:ext>
            </a:extLst>
          </p:cNvPr>
          <p:cNvSpPr/>
          <p:nvPr/>
        </p:nvSpPr>
        <p:spPr>
          <a:xfrm>
            <a:off x="3877107" y="4231725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1" name="חץ: מעוקל למטה 40">
            <a:extLst>
              <a:ext uri="{FF2B5EF4-FFF2-40B4-BE49-F238E27FC236}">
                <a16:creationId xmlns:a16="http://schemas.microsoft.com/office/drawing/2014/main" id="{EF8D4B2E-2498-4521-AF7C-EB17CD73CED6}"/>
              </a:ext>
            </a:extLst>
          </p:cNvPr>
          <p:cNvSpPr/>
          <p:nvPr/>
        </p:nvSpPr>
        <p:spPr>
          <a:xfrm>
            <a:off x="4668493" y="4225713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2" name="חץ: מעוקל למטה 41">
            <a:extLst>
              <a:ext uri="{FF2B5EF4-FFF2-40B4-BE49-F238E27FC236}">
                <a16:creationId xmlns:a16="http://schemas.microsoft.com/office/drawing/2014/main" id="{4C7B9A74-18E8-4795-997A-6CFC70025116}"/>
              </a:ext>
            </a:extLst>
          </p:cNvPr>
          <p:cNvSpPr/>
          <p:nvPr/>
        </p:nvSpPr>
        <p:spPr>
          <a:xfrm>
            <a:off x="5451006" y="4228868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3" name="חץ: מעוקל למטה 42">
            <a:extLst>
              <a:ext uri="{FF2B5EF4-FFF2-40B4-BE49-F238E27FC236}">
                <a16:creationId xmlns:a16="http://schemas.microsoft.com/office/drawing/2014/main" id="{F2A840BE-6B92-4D49-998C-E1872221C0AC}"/>
              </a:ext>
            </a:extLst>
          </p:cNvPr>
          <p:cNvSpPr/>
          <p:nvPr/>
        </p:nvSpPr>
        <p:spPr>
          <a:xfrm>
            <a:off x="6233519" y="4236952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4" name="חץ: מעוקל למטה 43">
            <a:extLst>
              <a:ext uri="{FF2B5EF4-FFF2-40B4-BE49-F238E27FC236}">
                <a16:creationId xmlns:a16="http://schemas.microsoft.com/office/drawing/2014/main" id="{36F5F1F0-27C9-4F5C-8618-8F0786F50A1F}"/>
              </a:ext>
            </a:extLst>
          </p:cNvPr>
          <p:cNvSpPr/>
          <p:nvPr/>
        </p:nvSpPr>
        <p:spPr>
          <a:xfrm>
            <a:off x="7024905" y="4239322"/>
            <a:ext cx="822097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53FD3-2010-41B4-AFBD-D0D3F42F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>
                <a:ea typeface="+mn-ea"/>
              </a:rPr>
              <a:t>תרגול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CB43E541-C7FB-422C-BFE5-9DB831A8018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690687"/>
                <a:ext cx="10515600" cy="4753814"/>
              </a:xfrm>
            </p:spPr>
            <p:txBody>
              <a:bodyPr>
                <a:normAutofit/>
              </a:bodyPr>
              <a:lstStyle/>
              <a:p>
                <a:r>
                  <a:rPr lang="he-IL" b="1" dirty="0"/>
                  <a:t>לפניכם שישה שברים: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b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b="1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b="1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b="1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b="1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he-IL" b="1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b="1" dirty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he-IL" b="1" dirty="0"/>
              </a:p>
              <a:p>
                <a:r>
                  <a:rPr lang="he-IL" b="1" dirty="0"/>
                  <a:t>מקמו אותם על ישרי המספרים הבאים: </a:t>
                </a:r>
              </a:p>
              <a:p>
                <a:pPr marL="0" indent="0">
                  <a:buNone/>
                </a:pPr>
                <a:r>
                  <a:rPr lang="he-IL" b="1" dirty="0"/>
                  <a:t>ישר א'</a:t>
                </a:r>
              </a:p>
              <a:p>
                <a:pPr marL="0" indent="0">
                  <a:buNone/>
                </a:pPr>
                <a:endParaRPr lang="he-IL" b="1" dirty="0"/>
              </a:p>
              <a:p>
                <a:pPr marL="0" indent="0">
                  <a:buNone/>
                </a:pPr>
                <a:r>
                  <a:rPr lang="he-IL" b="1" dirty="0"/>
                  <a:t>ישר ב'</a:t>
                </a:r>
              </a:p>
              <a:p>
                <a:pPr marL="0" indent="0">
                  <a:buNone/>
                </a:pPr>
                <a:endParaRPr lang="he-IL" b="1" dirty="0"/>
              </a:p>
              <a:p>
                <a:pPr marL="0" indent="0">
                  <a:buNone/>
                </a:pPr>
                <a:r>
                  <a:rPr lang="he-IL" b="1" dirty="0"/>
                  <a:t>ישר ג'</a:t>
                </a:r>
              </a:p>
              <a:p>
                <a:pPr marL="0" indent="0">
                  <a:buNone/>
                </a:pPr>
                <a:endParaRPr lang="he-IL" b="1" dirty="0"/>
              </a:p>
            </p:txBody>
          </p:sp>
        </mc:Choice>
        <mc:Fallback xmlns="">
          <p:sp>
            <p:nvSpPr>
              <p:cNvPr id="4" name="מציין מיקום תוכן 3">
                <a:extLst>
                  <a:ext uri="{FF2B5EF4-FFF2-40B4-BE49-F238E27FC236}">
                    <a16:creationId xmlns:a16="http://schemas.microsoft.com/office/drawing/2014/main" id="{CB43E541-C7FB-422C-BFE5-9DB831A801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690687"/>
                <a:ext cx="10515600" cy="4753814"/>
              </a:xfrm>
              <a:blipFill>
                <a:blip r:embed="rId5"/>
                <a:stretch>
                  <a:fillRect r="-1159" b="-1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B6E38161-812D-4E5D-B70A-E1649752C3CE}"/>
              </a:ext>
            </a:extLst>
          </p:cNvPr>
          <p:cNvGrpSpPr/>
          <p:nvPr/>
        </p:nvGrpSpPr>
        <p:grpSpPr>
          <a:xfrm>
            <a:off x="1104500" y="3108436"/>
            <a:ext cx="8129060" cy="1002083"/>
            <a:chOff x="263047" y="4523038"/>
            <a:chExt cx="8129060" cy="1002083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09C47DCE-AF17-4E82-9ED0-E729FC22E6D9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603B9ABA-CE3F-4980-96BD-33450A18E2B2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247CE4CB-BE12-4C7D-BDBC-B3543F220967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096C4D5F-A8F0-4325-A73C-E9C3E6A906DE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26117E47-6ECD-4D5E-AD27-E94BE599A3B2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C0677922-9CC0-4553-8B0E-90AABCE61D8E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8C6BEA38-5208-4295-83F4-096BFDA730FD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84434E86-FC74-4A72-A939-D8E5B9E3FF34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70BD25C7-9C53-4634-B337-AF4E1133B3DB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859AC6A1-2396-4203-930C-52A31DB7D348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מחבר ישר 17">
              <a:extLst>
                <a:ext uri="{FF2B5EF4-FFF2-40B4-BE49-F238E27FC236}">
                  <a16:creationId xmlns:a16="http://schemas.microsoft.com/office/drawing/2014/main" id="{FB70F947-218E-4F61-9203-013B95359321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ישר 18">
              <a:extLst>
                <a:ext uri="{FF2B5EF4-FFF2-40B4-BE49-F238E27FC236}">
                  <a16:creationId xmlns:a16="http://schemas.microsoft.com/office/drawing/2014/main" id="{4731CBD1-D419-4034-B955-DC72F8DEEF32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819E28D1-EE52-44A6-A071-331CD7609B79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cxnSp>
          <p:nvCxnSpPr>
            <p:cNvPr id="22" name="מחבר ישר 21">
              <a:extLst>
                <a:ext uri="{FF2B5EF4-FFF2-40B4-BE49-F238E27FC236}">
                  <a16:creationId xmlns:a16="http://schemas.microsoft.com/office/drawing/2014/main" id="{88E803BE-B7EC-4958-8E30-3FDBA2D1B142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מחבר ישר 22">
              <a:extLst>
                <a:ext uri="{FF2B5EF4-FFF2-40B4-BE49-F238E27FC236}">
                  <a16:creationId xmlns:a16="http://schemas.microsoft.com/office/drawing/2014/main" id="{F53D5116-89C2-4F2D-8E56-6C1D5A31FC11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מחבר ישר 23">
              <a:extLst>
                <a:ext uri="{FF2B5EF4-FFF2-40B4-BE49-F238E27FC236}">
                  <a16:creationId xmlns:a16="http://schemas.microsoft.com/office/drawing/2014/main" id="{DDCBB4FA-8BF5-44EB-A86C-BBC8DED0D5DC}"/>
                </a:ext>
              </a:extLst>
            </p:cNvPr>
            <p:cNvCxnSpPr/>
            <p:nvPr/>
          </p:nvCxnSpPr>
          <p:spPr>
            <a:xfrm>
              <a:off x="7364973" y="474757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6E7803FE-9AF3-49E4-A485-464BEFE23EDD}"/>
                </a:ext>
              </a:extLst>
            </p:cNvPr>
            <p:cNvSpPr txBox="1"/>
            <p:nvPr/>
          </p:nvSpPr>
          <p:spPr>
            <a:xfrm>
              <a:off x="4184744" y="5155789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A666CB18-62FA-4C8E-BDE1-1441EDFE3394}"/>
              </a:ext>
            </a:extLst>
          </p:cNvPr>
          <p:cNvGrpSpPr/>
          <p:nvPr/>
        </p:nvGrpSpPr>
        <p:grpSpPr>
          <a:xfrm>
            <a:off x="1110598" y="4243765"/>
            <a:ext cx="8129060" cy="884048"/>
            <a:chOff x="263047" y="4523038"/>
            <a:chExt cx="8129060" cy="884048"/>
          </a:xfrm>
        </p:grpSpPr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F0C6FAF2-A6F3-4AAA-B3ED-D67F86B86C37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108EEAA5-9C8E-4241-B19B-14F94A6DE0AD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>
              <a:extLst>
                <a:ext uri="{FF2B5EF4-FFF2-40B4-BE49-F238E27FC236}">
                  <a16:creationId xmlns:a16="http://schemas.microsoft.com/office/drawing/2014/main" id="{FECA20CC-7FFE-4BC4-A47A-F8AE97F65F2C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3B09E98D-7D81-44BD-8106-F292E21BD7EC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>
              <a:extLst>
                <a:ext uri="{FF2B5EF4-FFF2-40B4-BE49-F238E27FC236}">
                  <a16:creationId xmlns:a16="http://schemas.microsoft.com/office/drawing/2014/main" id="{1AEF47EB-19AF-403F-8E70-D4BAC007F244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4F87E5C6-3ACD-4276-9C16-F571526AC893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1ABCB767-27E3-4D9C-ABCD-5ABE42E54DAE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538BC09C-2FDF-49CE-B46F-B816027744A9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מחבר ישר 34">
              <a:extLst>
                <a:ext uri="{FF2B5EF4-FFF2-40B4-BE49-F238E27FC236}">
                  <a16:creationId xmlns:a16="http://schemas.microsoft.com/office/drawing/2014/main" id="{244DC7DF-CD61-4442-9A56-181BBF6C54A0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>
              <a:extLst>
                <a:ext uri="{FF2B5EF4-FFF2-40B4-BE49-F238E27FC236}">
                  <a16:creationId xmlns:a16="http://schemas.microsoft.com/office/drawing/2014/main" id="{D0C6750D-3F1C-4517-87EB-BEAD7C311FA6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4EE41A50-B4DD-4859-AD02-65E70D9C0B1D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568A2A20-A3B9-4909-B3B3-C7EA701AFFAB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79AEF916-288B-485D-8A7B-C64A121366EF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cxnSp>
          <p:nvCxnSpPr>
            <p:cNvPr id="41" name="מחבר ישר 40">
              <a:extLst>
                <a:ext uri="{FF2B5EF4-FFF2-40B4-BE49-F238E27FC236}">
                  <a16:creationId xmlns:a16="http://schemas.microsoft.com/office/drawing/2014/main" id="{5051207E-7765-46C4-90D8-1B39D596989A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DECD0B51-780D-4A77-887C-6F46F52903D0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1D9D7558-39A3-4866-AE20-C57365DA6398}"/>
                </a:ext>
              </a:extLst>
            </p:cNvPr>
            <p:cNvCxnSpPr/>
            <p:nvPr/>
          </p:nvCxnSpPr>
          <p:spPr>
            <a:xfrm>
              <a:off x="7364973" y="4735051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E694B585-051D-4129-8077-1F0EE24F5AEE}"/>
                </a:ext>
              </a:extLst>
            </p:cNvPr>
            <p:cNvSpPr txBox="1"/>
            <p:nvPr/>
          </p:nvSpPr>
          <p:spPr>
            <a:xfrm>
              <a:off x="6189947" y="5037754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9FA0F023-78B1-4CB8-9D07-AAEE6C8C8AD4}"/>
              </a:ext>
            </a:extLst>
          </p:cNvPr>
          <p:cNvGrpSpPr/>
          <p:nvPr/>
        </p:nvGrpSpPr>
        <p:grpSpPr>
          <a:xfrm>
            <a:off x="1110598" y="5387366"/>
            <a:ext cx="8129060" cy="955892"/>
            <a:chOff x="263047" y="4523038"/>
            <a:chExt cx="8129060" cy="955892"/>
          </a:xfrm>
        </p:grpSpPr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170D2255-A491-458A-BD2A-E3D266A4EFA8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822C8927-0EA6-48A6-A154-C321D5FB3A01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B091430E-90E9-4F33-A99F-23683A33F68C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מחבר ישר 48">
              <a:extLst>
                <a:ext uri="{FF2B5EF4-FFF2-40B4-BE49-F238E27FC236}">
                  <a16:creationId xmlns:a16="http://schemas.microsoft.com/office/drawing/2014/main" id="{C290D0AA-8E48-48A9-B6EF-C9DC4CE8ED15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8B84F9D3-7A85-4FA5-8323-8C2CE1EA6403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מחבר ישר 50">
              <a:extLst>
                <a:ext uri="{FF2B5EF4-FFF2-40B4-BE49-F238E27FC236}">
                  <a16:creationId xmlns:a16="http://schemas.microsoft.com/office/drawing/2014/main" id="{605288A5-295D-41D8-B2C4-ABB93F86645C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מחבר ישר 51">
              <a:extLst>
                <a:ext uri="{FF2B5EF4-FFF2-40B4-BE49-F238E27FC236}">
                  <a16:creationId xmlns:a16="http://schemas.microsoft.com/office/drawing/2014/main" id="{3495B2DD-C099-4BA2-AA73-19E42DE19908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מחבר ישר 52">
              <a:extLst>
                <a:ext uri="{FF2B5EF4-FFF2-40B4-BE49-F238E27FC236}">
                  <a16:creationId xmlns:a16="http://schemas.microsoft.com/office/drawing/2014/main" id="{E22B9ADE-AA0B-4284-ADAC-9763EACE3B6B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מחבר ישר 53">
              <a:extLst>
                <a:ext uri="{FF2B5EF4-FFF2-40B4-BE49-F238E27FC236}">
                  <a16:creationId xmlns:a16="http://schemas.microsoft.com/office/drawing/2014/main" id="{678E8EE9-65AA-4C89-8CA5-BF9439ACD1C7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מחבר ישר 54">
              <a:extLst>
                <a:ext uri="{FF2B5EF4-FFF2-40B4-BE49-F238E27FC236}">
                  <a16:creationId xmlns:a16="http://schemas.microsoft.com/office/drawing/2014/main" id="{91D53D96-BFE6-45CB-A2F4-5544A9A8D191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ישר 55">
              <a:extLst>
                <a:ext uri="{FF2B5EF4-FFF2-40B4-BE49-F238E27FC236}">
                  <a16:creationId xmlns:a16="http://schemas.microsoft.com/office/drawing/2014/main" id="{AF159F59-20F2-4AAE-9CCD-4864E11D769D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6E9DE138-B3CB-4CF9-9F39-F1EDF2D96B64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תיבת טקסט 57">
              <a:extLst>
                <a:ext uri="{FF2B5EF4-FFF2-40B4-BE49-F238E27FC236}">
                  <a16:creationId xmlns:a16="http://schemas.microsoft.com/office/drawing/2014/main" id="{0FF954CE-81F6-48BA-A968-D8B8441033D6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cxnSp>
          <p:nvCxnSpPr>
            <p:cNvPr id="60" name="מחבר ישר 59">
              <a:extLst>
                <a:ext uri="{FF2B5EF4-FFF2-40B4-BE49-F238E27FC236}">
                  <a16:creationId xmlns:a16="http://schemas.microsoft.com/office/drawing/2014/main" id="{47B71DF3-0F13-4D55-A086-709D2898941B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מחבר ישר 60">
              <a:extLst>
                <a:ext uri="{FF2B5EF4-FFF2-40B4-BE49-F238E27FC236}">
                  <a16:creationId xmlns:a16="http://schemas.microsoft.com/office/drawing/2014/main" id="{5D537A15-6DF1-4A19-A1AA-FAF2BBAB50CF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מחבר ישר 61">
              <a:extLst>
                <a:ext uri="{FF2B5EF4-FFF2-40B4-BE49-F238E27FC236}">
                  <a16:creationId xmlns:a16="http://schemas.microsoft.com/office/drawing/2014/main" id="{CB7791F7-2DF1-44F7-931C-9DD5A6943E09}"/>
                </a:ext>
              </a:extLst>
            </p:cNvPr>
            <p:cNvCxnSpPr/>
            <p:nvPr/>
          </p:nvCxnSpPr>
          <p:spPr>
            <a:xfrm>
              <a:off x="7364973" y="474757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תיבת טקסט 62">
              <a:extLst>
                <a:ext uri="{FF2B5EF4-FFF2-40B4-BE49-F238E27FC236}">
                  <a16:creationId xmlns:a16="http://schemas.microsoft.com/office/drawing/2014/main" id="{C0862F4E-9EC4-492C-9D2F-02E045E3FFDF}"/>
                </a:ext>
              </a:extLst>
            </p:cNvPr>
            <p:cNvSpPr txBox="1"/>
            <p:nvPr/>
          </p:nvSpPr>
          <p:spPr>
            <a:xfrm>
              <a:off x="5162813" y="5109598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pic>
        <p:nvPicPr>
          <p:cNvPr id="64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12EC0D1-B84A-4309-A609-5263FD5FB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578" y="52932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1260CA-C18B-4020-9E5C-FF9D36FF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e-IL" sz="2800" b="1" dirty="0">
              <a:ea typeface="+mn-ea"/>
            </a:endParaRPr>
          </a:p>
        </p:txBody>
      </p:sp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01A917A2-75DE-46ED-8295-40B09DAD37F3}"/>
              </a:ext>
            </a:extLst>
          </p:cNvPr>
          <p:cNvGrpSpPr/>
          <p:nvPr/>
        </p:nvGrpSpPr>
        <p:grpSpPr>
          <a:xfrm>
            <a:off x="1177732" y="3336723"/>
            <a:ext cx="8129060" cy="848195"/>
            <a:chOff x="263047" y="4523038"/>
            <a:chExt cx="8129060" cy="848195"/>
          </a:xfrm>
        </p:grpSpPr>
        <p:cxnSp>
          <p:nvCxnSpPr>
            <p:cNvPr id="24" name="מחבר ישר 23">
              <a:extLst>
                <a:ext uri="{FF2B5EF4-FFF2-40B4-BE49-F238E27FC236}">
                  <a16:creationId xmlns:a16="http://schemas.microsoft.com/office/drawing/2014/main" id="{B4019377-2D42-41DF-BBCA-A91611431CB3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מחבר ישר 24">
              <a:extLst>
                <a:ext uri="{FF2B5EF4-FFF2-40B4-BE49-F238E27FC236}">
                  <a16:creationId xmlns:a16="http://schemas.microsoft.com/office/drawing/2014/main" id="{034808AE-0D0D-4B67-AC14-5856A8FADF7F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מחבר ישר 25">
              <a:extLst>
                <a:ext uri="{FF2B5EF4-FFF2-40B4-BE49-F238E27FC236}">
                  <a16:creationId xmlns:a16="http://schemas.microsoft.com/office/drawing/2014/main" id="{A2C83C3A-5B9D-4A27-9F23-BCBE3B550075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5543FCC6-958A-4F3E-9A72-37B69DC3920D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AA3E6A22-2ACD-420E-A501-5E37157AF480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>
              <a:extLst>
                <a:ext uri="{FF2B5EF4-FFF2-40B4-BE49-F238E27FC236}">
                  <a16:creationId xmlns:a16="http://schemas.microsoft.com/office/drawing/2014/main" id="{2A0B2324-2982-4228-BA65-520386D669C5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41F04844-DF5F-4C2D-ACD1-7032D052CE3C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>
              <a:extLst>
                <a:ext uri="{FF2B5EF4-FFF2-40B4-BE49-F238E27FC236}">
                  <a16:creationId xmlns:a16="http://schemas.microsoft.com/office/drawing/2014/main" id="{89DE1E60-5048-4010-A40F-B1DF4708F413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A59C6D4B-8732-4A44-8A7B-9AD8DA8F2C6D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5307A527-3B34-4D91-9B16-3A5AC1196DCD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A7A97C45-ADEF-4C72-9801-A0D673F6217A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מחבר ישר 34">
              <a:extLst>
                <a:ext uri="{FF2B5EF4-FFF2-40B4-BE49-F238E27FC236}">
                  <a16:creationId xmlns:a16="http://schemas.microsoft.com/office/drawing/2014/main" id="{D25086DC-29C2-4185-9F99-D8A705B43A74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תיבת טקסט 35">
              <a:extLst>
                <a:ext uri="{FF2B5EF4-FFF2-40B4-BE49-F238E27FC236}">
                  <a16:creationId xmlns:a16="http://schemas.microsoft.com/office/drawing/2014/main" id="{C1FEEDC5-C4E4-4AF3-AEF6-DABF4D655C5C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0</a:t>
              </a:r>
            </a:p>
          </p:txBody>
        </p: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E35E7BFA-CEF7-4B08-8D8F-F7E0215528AF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531432E7-C008-4949-9A54-E001DB59ACB7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מחבר ישר 38">
              <a:extLst>
                <a:ext uri="{FF2B5EF4-FFF2-40B4-BE49-F238E27FC236}">
                  <a16:creationId xmlns:a16="http://schemas.microsoft.com/office/drawing/2014/main" id="{42C122F1-3226-4001-BC7B-26C6AD6A0180}"/>
                </a:ext>
              </a:extLst>
            </p:cNvPr>
            <p:cNvCxnSpPr/>
            <p:nvPr/>
          </p:nvCxnSpPr>
          <p:spPr>
            <a:xfrm>
              <a:off x="7364973" y="474757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תיבת טקסט 39">
              <a:extLst>
                <a:ext uri="{FF2B5EF4-FFF2-40B4-BE49-F238E27FC236}">
                  <a16:creationId xmlns:a16="http://schemas.microsoft.com/office/drawing/2014/main" id="{5582B4A8-9A91-4C87-BBDF-DEA8777E39FA}"/>
                </a:ext>
              </a:extLst>
            </p:cNvPr>
            <p:cNvSpPr txBox="1"/>
            <p:nvPr/>
          </p:nvSpPr>
          <p:spPr>
            <a:xfrm>
              <a:off x="6189947" y="4971123"/>
              <a:ext cx="3006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1</a:t>
              </a:r>
            </a:p>
          </p:txBody>
        </p:sp>
      </p:grpSp>
      <p:grpSp>
        <p:nvGrpSpPr>
          <p:cNvPr id="41" name="קבוצה 40">
            <a:extLst>
              <a:ext uri="{FF2B5EF4-FFF2-40B4-BE49-F238E27FC236}">
                <a16:creationId xmlns:a16="http://schemas.microsoft.com/office/drawing/2014/main" id="{2A8ED6B8-EEF4-472F-A2D6-7A7FF167B2DA}"/>
              </a:ext>
            </a:extLst>
          </p:cNvPr>
          <p:cNvGrpSpPr/>
          <p:nvPr/>
        </p:nvGrpSpPr>
        <p:grpSpPr>
          <a:xfrm>
            <a:off x="1110598" y="5109646"/>
            <a:ext cx="8129060" cy="934438"/>
            <a:chOff x="263047" y="4523038"/>
            <a:chExt cx="8129060" cy="934438"/>
          </a:xfrm>
        </p:grpSpPr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A1892CA6-9F89-4AAF-8B4F-C020694B12D2}"/>
                </a:ext>
              </a:extLst>
            </p:cNvPr>
            <p:cNvCxnSpPr/>
            <p:nvPr/>
          </p:nvCxnSpPr>
          <p:spPr>
            <a:xfrm>
              <a:off x="263047" y="4733901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4E9E4E0B-8A20-47F7-B0BF-2C371F3E3281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מחבר ישר 43">
              <a:extLst>
                <a:ext uri="{FF2B5EF4-FFF2-40B4-BE49-F238E27FC236}">
                  <a16:creationId xmlns:a16="http://schemas.microsoft.com/office/drawing/2014/main" id="{99B77E7E-51BA-40CA-8D84-A2E474DD74D1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מחבר ישר 44">
              <a:extLst>
                <a:ext uri="{FF2B5EF4-FFF2-40B4-BE49-F238E27FC236}">
                  <a16:creationId xmlns:a16="http://schemas.microsoft.com/office/drawing/2014/main" id="{7EC1E886-ED5D-4A1C-9E4B-E75EC40473D8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מחבר ישר 45">
              <a:extLst>
                <a:ext uri="{FF2B5EF4-FFF2-40B4-BE49-F238E27FC236}">
                  <a16:creationId xmlns:a16="http://schemas.microsoft.com/office/drawing/2014/main" id="{B93085C3-2B84-4DF9-BDE2-F705072B780E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מחבר ישר 46">
              <a:extLst>
                <a:ext uri="{FF2B5EF4-FFF2-40B4-BE49-F238E27FC236}">
                  <a16:creationId xmlns:a16="http://schemas.microsoft.com/office/drawing/2014/main" id="{12C1174B-35B2-4C51-978A-E5C0783DB51A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מחבר ישר 47">
              <a:extLst>
                <a:ext uri="{FF2B5EF4-FFF2-40B4-BE49-F238E27FC236}">
                  <a16:creationId xmlns:a16="http://schemas.microsoft.com/office/drawing/2014/main" id="{0C7F55D8-5D3E-4DC7-A90F-E56ECC3C0D49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מחבר ישר 48">
              <a:extLst>
                <a:ext uri="{FF2B5EF4-FFF2-40B4-BE49-F238E27FC236}">
                  <a16:creationId xmlns:a16="http://schemas.microsoft.com/office/drawing/2014/main" id="{3AC9B9D0-3CE2-4478-8BA6-1FED5BE63B0D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מחבר ישר 49">
              <a:extLst>
                <a:ext uri="{FF2B5EF4-FFF2-40B4-BE49-F238E27FC236}">
                  <a16:creationId xmlns:a16="http://schemas.microsoft.com/office/drawing/2014/main" id="{87083566-6217-4FCD-A8BC-D7515F4C33C5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4285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מחבר ישר 50">
              <a:extLst>
                <a:ext uri="{FF2B5EF4-FFF2-40B4-BE49-F238E27FC236}">
                  <a16:creationId xmlns:a16="http://schemas.microsoft.com/office/drawing/2014/main" id="{0FEA85B9-AC47-492D-8DC7-ABA333A6AC7D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מחבר ישר 51">
              <a:extLst>
                <a:ext uri="{FF2B5EF4-FFF2-40B4-BE49-F238E27FC236}">
                  <a16:creationId xmlns:a16="http://schemas.microsoft.com/office/drawing/2014/main" id="{494EAFA8-580B-4FAB-8DCE-B853CFBA4F7E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מחבר ישר 52">
              <a:extLst>
                <a:ext uri="{FF2B5EF4-FFF2-40B4-BE49-F238E27FC236}">
                  <a16:creationId xmlns:a16="http://schemas.microsoft.com/office/drawing/2014/main" id="{3C4F6A4F-8BD9-4B87-9551-1AE29DB878E2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תיבת טקסט 53">
              <a:extLst>
                <a:ext uri="{FF2B5EF4-FFF2-40B4-BE49-F238E27FC236}">
                  <a16:creationId xmlns:a16="http://schemas.microsoft.com/office/drawing/2014/main" id="{C4C2F915-201A-42A9-A59B-2804385A3A28}"/>
                </a:ext>
              </a:extLst>
            </p:cNvPr>
            <p:cNvSpPr txBox="1"/>
            <p:nvPr/>
          </p:nvSpPr>
          <p:spPr>
            <a:xfrm>
              <a:off x="1139871" y="5057366"/>
              <a:ext cx="3006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0</a:t>
              </a:r>
            </a:p>
          </p:txBody>
        </p:sp>
        <p:cxnSp>
          <p:nvCxnSpPr>
            <p:cNvPr id="55" name="מחבר ישר 54">
              <a:extLst>
                <a:ext uri="{FF2B5EF4-FFF2-40B4-BE49-F238E27FC236}">
                  <a16:creationId xmlns:a16="http://schemas.microsoft.com/office/drawing/2014/main" id="{B03D07EE-986A-441D-8A7E-9AE89D5850E5}"/>
                </a:ext>
              </a:extLst>
            </p:cNvPr>
            <p:cNvCxnSpPr/>
            <p:nvPr/>
          </p:nvCxnSpPr>
          <p:spPr>
            <a:xfrm>
              <a:off x="6337839" y="4730870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מחבר ישר 55">
              <a:extLst>
                <a:ext uri="{FF2B5EF4-FFF2-40B4-BE49-F238E27FC236}">
                  <a16:creationId xmlns:a16="http://schemas.microsoft.com/office/drawing/2014/main" id="{AD129276-AC20-43FC-8553-B801559DE818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מחבר ישר 56">
              <a:extLst>
                <a:ext uri="{FF2B5EF4-FFF2-40B4-BE49-F238E27FC236}">
                  <a16:creationId xmlns:a16="http://schemas.microsoft.com/office/drawing/2014/main" id="{DA0EEEB8-A46D-435F-92E1-E75AA5583E2B}"/>
                </a:ext>
              </a:extLst>
            </p:cNvPr>
            <p:cNvCxnSpPr/>
            <p:nvPr/>
          </p:nvCxnSpPr>
          <p:spPr>
            <a:xfrm>
              <a:off x="7364973" y="4735051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תיבת טקסט 57">
              <a:extLst>
                <a:ext uri="{FF2B5EF4-FFF2-40B4-BE49-F238E27FC236}">
                  <a16:creationId xmlns:a16="http://schemas.microsoft.com/office/drawing/2014/main" id="{C524ECB4-DEA5-458E-AC2E-6A9D1295C84C}"/>
                </a:ext>
              </a:extLst>
            </p:cNvPr>
            <p:cNvSpPr txBox="1"/>
            <p:nvPr/>
          </p:nvSpPr>
          <p:spPr>
            <a:xfrm>
              <a:off x="5162813" y="5060307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7A1CFED9-74A1-4D55-AD35-6C4DCE73967A}"/>
              </a:ext>
            </a:extLst>
          </p:cNvPr>
          <p:cNvGrpSpPr/>
          <p:nvPr/>
        </p:nvGrpSpPr>
        <p:grpSpPr>
          <a:xfrm>
            <a:off x="1219320" y="1661366"/>
            <a:ext cx="8129060" cy="968156"/>
            <a:chOff x="263047" y="4523038"/>
            <a:chExt cx="8129060" cy="968156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0F2E7314-E464-4D5A-9835-C3F79BB3D328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מחבר ישר 6">
              <a:extLst>
                <a:ext uri="{FF2B5EF4-FFF2-40B4-BE49-F238E27FC236}">
                  <a16:creationId xmlns:a16="http://schemas.microsoft.com/office/drawing/2014/main" id="{5192100C-B9DA-4A6A-9C1A-053B2769BF9C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3084F25B-121A-4101-B3D8-7689A0FC7C5A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24FB57E7-ADEC-4F88-926E-C9B19F679395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64AA5771-3003-48C0-BEAA-4AE900BD9087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9CE3B252-864D-4D8E-845B-91E291620392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2B820EA8-8C52-4658-A7B3-155E72FDFE85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C20C5CE1-C61F-4BF7-9B94-379037B92EBF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A03046CB-3B0E-4885-B863-177847F71AD4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AEFEFD95-C127-45F6-BCB4-69797E939A21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BA6BCDE1-7904-498C-AC29-B3BEA1109B23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49C62781-E57F-457C-9CBE-016164925BAB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E78E1A81-69EB-43A6-B518-D060AB5B97FA}"/>
                </a:ext>
              </a:extLst>
            </p:cNvPr>
            <p:cNvSpPr txBox="1"/>
            <p:nvPr/>
          </p:nvSpPr>
          <p:spPr>
            <a:xfrm>
              <a:off x="1127346" y="5045424"/>
              <a:ext cx="3006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0</a:t>
              </a:r>
            </a:p>
          </p:txBody>
        </p:sp>
        <p:cxnSp>
          <p:nvCxnSpPr>
            <p:cNvPr id="19" name="מחבר ישר 18">
              <a:extLst>
                <a:ext uri="{FF2B5EF4-FFF2-40B4-BE49-F238E27FC236}">
                  <a16:creationId xmlns:a16="http://schemas.microsoft.com/office/drawing/2014/main" id="{1A4441FC-6354-4D7F-846B-0D80760A4BD2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19">
              <a:extLst>
                <a:ext uri="{FF2B5EF4-FFF2-40B4-BE49-F238E27FC236}">
                  <a16:creationId xmlns:a16="http://schemas.microsoft.com/office/drawing/2014/main" id="{E26A3974-A5BD-4B59-BC39-99C1B86EE113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מחבר ישר 20">
              <a:extLst>
                <a:ext uri="{FF2B5EF4-FFF2-40B4-BE49-F238E27FC236}">
                  <a16:creationId xmlns:a16="http://schemas.microsoft.com/office/drawing/2014/main" id="{CAAADA2B-7961-42EA-91D0-DB9819FC3F90}"/>
                </a:ext>
              </a:extLst>
            </p:cNvPr>
            <p:cNvCxnSpPr/>
            <p:nvPr/>
          </p:nvCxnSpPr>
          <p:spPr>
            <a:xfrm>
              <a:off x="7364973" y="4735051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7691D039-E4AC-4854-9AB3-C7FD5D9488A6}"/>
                </a:ext>
              </a:extLst>
            </p:cNvPr>
            <p:cNvSpPr txBox="1"/>
            <p:nvPr/>
          </p:nvSpPr>
          <p:spPr>
            <a:xfrm>
              <a:off x="4185029" y="5091084"/>
              <a:ext cx="30061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000" b="1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תיבת טקסט 91">
                <a:extLst>
                  <a:ext uri="{FF2B5EF4-FFF2-40B4-BE49-F238E27FC236}">
                    <a16:creationId xmlns:a16="http://schemas.microsoft.com/office/drawing/2014/main" id="{409D0BC0-DC49-42C7-95E0-875F2BCDB7D9}"/>
                  </a:ext>
                </a:extLst>
              </p:cNvPr>
              <p:cNvSpPr txBox="1"/>
              <p:nvPr/>
            </p:nvSpPr>
            <p:spPr>
              <a:xfrm>
                <a:off x="7564113" y="767706"/>
                <a:ext cx="20197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2" name="תיבת טקסט 9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9D0BC0-DC49-42C7-95E0-875F2BCDB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113" y="767706"/>
                <a:ext cx="201978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תיבת טקסט 92">
                <a:extLst>
                  <a:ext uri="{FF2B5EF4-FFF2-40B4-BE49-F238E27FC236}">
                    <a16:creationId xmlns:a16="http://schemas.microsoft.com/office/drawing/2014/main" id="{1638EE64-6FA0-4D97-9242-BBC162511006}"/>
                  </a:ext>
                </a:extLst>
              </p:cNvPr>
              <p:cNvSpPr txBox="1"/>
              <p:nvPr/>
            </p:nvSpPr>
            <p:spPr>
              <a:xfrm>
                <a:off x="10010208" y="776479"/>
                <a:ext cx="20197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3" name="תיבת טקסט 9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638EE64-6FA0-4D97-9242-BBC162511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208" y="776479"/>
                <a:ext cx="201978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תיבת טקסט 93">
                <a:extLst>
                  <a:ext uri="{FF2B5EF4-FFF2-40B4-BE49-F238E27FC236}">
                    <a16:creationId xmlns:a16="http://schemas.microsoft.com/office/drawing/2014/main" id="{E13E9D79-2F2D-46B1-8F5B-39D7BA85A483}"/>
                  </a:ext>
                </a:extLst>
              </p:cNvPr>
              <p:cNvSpPr txBox="1"/>
              <p:nvPr/>
            </p:nvSpPr>
            <p:spPr>
              <a:xfrm>
                <a:off x="9518767" y="774620"/>
                <a:ext cx="148997" cy="52046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4" name="תיבת טקסט 9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3E9D79-2F2D-46B1-8F5B-39D7BA85A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767" y="774620"/>
                <a:ext cx="148997" cy="520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תיבת טקסט 94">
                <a:extLst>
                  <a:ext uri="{FF2B5EF4-FFF2-40B4-BE49-F238E27FC236}">
                    <a16:creationId xmlns:a16="http://schemas.microsoft.com/office/drawing/2014/main" id="{0E92187F-5B17-4D61-9DCD-002DEA5F4F82}"/>
                  </a:ext>
                </a:extLst>
              </p:cNvPr>
              <p:cNvSpPr txBox="1"/>
              <p:nvPr/>
            </p:nvSpPr>
            <p:spPr>
              <a:xfrm>
                <a:off x="8974345" y="774684"/>
                <a:ext cx="20197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5" name="תיבת טקסט 9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E92187F-5B17-4D61-9DCD-002DEA5F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345" y="774684"/>
                <a:ext cx="201978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תיבת טקסט 95">
                <a:extLst>
                  <a:ext uri="{FF2B5EF4-FFF2-40B4-BE49-F238E27FC236}">
                    <a16:creationId xmlns:a16="http://schemas.microsoft.com/office/drawing/2014/main" id="{23B7AAD5-4CC9-495E-B149-C2B39E73722E}"/>
                  </a:ext>
                </a:extLst>
              </p:cNvPr>
              <p:cNvSpPr txBox="1"/>
              <p:nvPr/>
            </p:nvSpPr>
            <p:spPr>
              <a:xfrm>
                <a:off x="8500156" y="774309"/>
                <a:ext cx="201978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6" name="תיבת טקסט 9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B7AAD5-4CC9-495E-B149-C2B39E737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156" y="774309"/>
                <a:ext cx="201978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תיבת טקסט 96">
                <a:extLst>
                  <a:ext uri="{FF2B5EF4-FFF2-40B4-BE49-F238E27FC236}">
                    <a16:creationId xmlns:a16="http://schemas.microsoft.com/office/drawing/2014/main" id="{4CEC223D-2C95-4E70-A638-937AEB259CAE}"/>
                  </a:ext>
                </a:extLst>
              </p:cNvPr>
              <p:cNvSpPr txBox="1"/>
              <p:nvPr/>
            </p:nvSpPr>
            <p:spPr>
              <a:xfrm>
                <a:off x="8031505" y="776479"/>
                <a:ext cx="201978" cy="51943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he-IL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he-IL" b="1" dirty="0"/>
              </a:p>
            </p:txBody>
          </p:sp>
        </mc:Choice>
        <mc:Fallback xmlns="">
          <p:sp>
            <p:nvSpPr>
              <p:cNvPr id="97" name="תיבת טקסט 9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CEC223D-2C95-4E70-A638-937AEB259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505" y="776479"/>
                <a:ext cx="201978" cy="5194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6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3.54167E-6 0.00023 C -0.00105 0.04282 -0.00131 0.08611 -0.00235 0.12917 C -0.00261 0.1338 -0.00378 0.13796 -0.00456 0.14259 C -0.00599 0.15 -0.0073 0.15833 -0.00899 0.16574 C -0.0112 0.17639 -0.01862 0.21389 -0.02409 0.22245 L -0.0306 0.23241 C -0.03151 0.23588 -0.03203 0.23912 -0.03282 0.24259 C -0.0362 0.2544 -0.03802 0.2588 -0.04349 0.26898 C -0.04493 0.2713 -0.04623 0.27361 -0.04792 0.27593 C -0.05013 0.27778 -0.05235 0.28009 -0.05456 0.28218 C -0.05508 0.28681 -0.05482 0.29236 -0.05677 0.2956 C -0.05873 0.29954 -0.06289 0.29954 -0.06537 0.30232 C -0.06862 0.30602 -0.07136 0.31088 -0.07409 0.31551 C -0.07578 0.31852 -0.07683 0.32269 -0.07852 0.32569 C -0.08047 0.32894 -0.08295 0.33194 -0.08477 0.33588 C -0.08646 0.33843 -0.08724 0.34282 -0.0892 0.34537 C -0.09115 0.34838 -0.09362 0.35 -0.09584 0.35232 C -0.10013 0.36204 -0.10013 0.36343 -0.10651 0.37199 C -0.10925 0.37593 -0.1125 0.37824 -0.11524 0.38218 C -0.12969 0.40139 -0.11732 0.3912 -0.1349 0.40185 C -0.14675 0.42639 -0.13516 0.40579 -0.1543 0.42894 C -0.17032 0.44792 -0.15274 0.42917 -0.16511 0.44861 C -0.16784 0.45255 -0.1711 0.45486 -0.17396 0.4588 C -0.18855 0.47778 -0.17253 0.46042 -0.18685 0.47523 C -0.19844 0.50162 -0.18334 0.46968 -0.19779 0.49213 C -0.19948 0.49444 -0.20026 0.49884 -0.20196 0.50162 C -0.2069 0.51019 -0.21133 0.51898 -0.21732 0.525 C -0.21953 0.52755 -0.22175 0.52917 -0.22357 0.53148 C -0.22969 0.54005 -0.23451 0.55162 -0.24128 0.55833 C -0.24323 0.56065 -0.24571 0.56227 -0.24766 0.56505 C -0.25091 0.56921 -0.25313 0.57477 -0.25638 0.57847 C -0.25964 0.58241 -0.26381 0.58495 -0.26706 0.58819 C -0.27019 0.59144 -0.27292 0.59537 -0.27591 0.59838 C -0.27943 0.60208 -0.28308 0.60486 -0.28659 0.60857 C -0.29466 0.61597 -0.30157 0.62824 -0.31055 0.63148 C -0.31875 0.63495 -0.32188 0.63542 -0.33008 0.64167 C -0.33386 0.64468 -0.3375 0.64792 -0.34102 0.65139 C -0.34323 0.65347 -0.34519 0.65648 -0.34753 0.6581 C -0.35183 0.66111 -0.36068 0.66482 -0.36068 0.66528 C -0.37084 0.68032 -0.36537 0.67639 -0.37578 0.68125 C -0.37709 0.68472 -0.37787 0.68912 -0.38008 0.69144 C -0.38256 0.69398 -0.38594 0.69306 -0.38868 0.69468 C -0.39115 0.69653 -0.39271 0.69931 -0.39519 0.70162 C -0.40521 0.70926 -0.39909 0.70069 -0.40365 0.70857 " pathEditMode="relative" rAng="0" ptsTypes="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3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69 L -0.00091 0.00069 C -0.00195 0.00671 -0.00287 0.01296 -0.00404 0.01875 C -0.00456 0.02129 -0.00547 0.02361 -0.00612 0.02615 C -0.0069 0.02916 -0.00742 0.03217 -0.0082 0.03518 C -0.00872 0.03773 -0.00964 0.04004 -0.01029 0.04259 C -0.01367 0.05879 -0.01354 0.06342 -0.01745 0.07731 C -0.01836 0.08055 -0.01966 0.0831 -0.02044 0.08634 C -0.02708 0.11157 -0.02188 0.09699 -0.02774 0.11574 C -0.02865 0.11875 -0.02956 0.12199 -0.03073 0.12476 C -0.0319 0.12754 -0.03372 0.12916 -0.0349 0.13217 C -0.0362 0.13541 -0.03685 0.13958 -0.03802 0.14305 C -0.04141 0.1537 -0.04167 0.15254 -0.04518 0.16134 C -0.04662 0.16481 -0.04792 0.16851 -0.04922 0.17222 C -0.05039 0.17523 -0.05117 0.17847 -0.05234 0.18148 C -0.05521 0.18888 -0.05625 0.19027 -0.05951 0.19606 C -0.06198 0.20902 -0.05846 0.19328 -0.06367 0.20694 C -0.06745 0.21713 -0.06055 0.20879 -0.06875 0.2162 C -0.07357 0.22893 -0.06732 0.21342 -0.075 0.22708 C -0.07956 0.23541 -0.07409 0.23078 -0.08008 0.23449 C -0.0832 0.23981 -0.08542 0.24745 -0.08932 0.25092 C -0.10612 0.26574 -0.08542 0.24629 -0.10065 0.26365 C -0.10261 0.26574 -0.10482 0.26713 -0.10677 0.26898 C -0.10886 0.27129 -0.11081 0.2743 -0.11289 0.27638 C -0.11458 0.27801 -0.11641 0.2787 -0.1181 0.28009 C -0.12721 0.2875 -0.12096 0.28426 -0.12943 0.28726 C -0.13477 0.29213 -0.13529 0.29305 -0.14063 0.29652 C -0.14271 0.29791 -0.14479 0.29861 -0.14688 0.30023 C -0.15169 0.3037 -0.15625 0.3081 -0.1612 0.31111 C -0.16328 0.31226 -0.16537 0.31319 -0.16745 0.31481 C -0.16953 0.31643 -0.17149 0.31875 -0.17357 0.32013 C -0.17552 0.32176 -0.17774 0.32245 -0.17969 0.32384 C -0.18255 0.32592 -0.18503 0.32939 -0.18789 0.33125 C -0.18997 0.3324 -0.19193 0.33402 -0.19414 0.33495 C -0.19544 0.33541 -0.19688 0.33564 -0.19818 0.33657 C -0.20104 0.33888 -0.20365 0.34166 -0.20638 0.34398 C -0.20781 0.34513 -0.20899 0.34722 -0.21055 0.34768 L -0.21563 0.34953 C -0.21667 0.35138 -0.21758 0.35347 -0.21875 0.35486 C -0.22031 0.35671 -0.22214 0.35717 -0.22383 0.35856 C -0.22526 0.35972 -0.22669 0.36088 -0.228 0.36226 C -0.22904 0.36342 -0.22995 0.36504 -0.23112 0.36597 C -0.23242 0.36689 -0.23386 0.36689 -0.23516 0.36782 C -0.24245 0.37245 -0.23646 0.36967 -0.24232 0.375 C -0.24401 0.37662 -0.2457 0.37754 -0.24753 0.3787 C -0.24948 0.37986 -0.25274 0.38055 -0.25469 0.3824 C -0.25586 0.38333 -0.25664 0.38495 -0.25781 0.38611 C -0.25872 0.3868 -0.25977 0.3875 -0.26081 0.38773 C -0.26458 0.38935 -0.26849 0.38981 -0.27214 0.39143 C -0.28841 0.39838 -0.26589 0.39259 -0.28763 0.39699 L -0.29375 0.40069 C -0.29479 0.40115 -0.2957 0.40208 -0.29688 0.40254 C -0.30221 0.4037 -0.30495 0.40439 -0.31016 0.40601 C -0.31185 0.40671 -0.31354 0.4074 -0.31537 0.40787 C -0.31901 0.40902 -0.3293 0.41088 -0.33281 0.41157 C -0.35143 0.42268 -0.32813 0.40926 -0.34401 0.41713 C -0.3513 0.4206 -0.34831 0.42037 -0.3543 0.42245 C -0.36406 0.42592 -0.35742 0.42291 -0.36875 0.42615 C -0.37005 0.42662 -0.37149 0.42754 -0.37279 0.42801 C -0.38073 0.43055 -0.38229 0.42986 -0.39128 0.43171 C -0.39336 0.43217 -0.39544 0.43287 -0.39753 0.43356 C -0.40026 0.43426 -0.403 0.43472 -0.40573 0.43541 C -0.41511 0.44097 -0.40026 0.4324 -0.41393 0.43888 C -0.41602 0.44004 -0.41797 0.44143 -0.42005 0.44259 C -0.42109 0.44328 -0.42214 0.44421 -0.42318 0.44444 L -0.43034 0.44629 C -0.43138 0.44699 -0.43242 0.44768 -0.43346 0.44814 C -0.44115 0.45092 -0.4418 0.44583 -0.43958 0.4537 L -0.43854 0.45 " pathEditMode="relative" ptsTypes="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39 L -0.00039 0.00439 C -0.00182 0.00972 -0.00338 0.01504 -0.00456 0.0206 C -0.00508 0.02314 -0.00521 0.02569 -0.0056 0.02801 C -0.00612 0.03125 -0.00807 0.04097 -0.00872 0.04259 C -0.0095 0.0449 -0.01068 0.04629 -0.01172 0.04814 C -0.01211 0.05115 -0.01224 0.05439 -0.01276 0.05717 C -0.01341 0.06088 -0.01706 0.07106 -0.01797 0.07361 C -0.01992 0.07916 -0.02187 0.08472 -0.02409 0.09004 C -0.02513 0.09259 -0.02591 0.09513 -0.02721 0.09745 C -0.02878 0.10023 -0.03073 0.10208 -0.03229 0.10463 C -0.03411 0.10763 -0.03555 0.11134 -0.0375 0.11388 C -0.05299 0.13449 -0.04375 0.11944 -0.05599 0.13379 C -0.05794 0.13634 -0.05989 0.13912 -0.06211 0.1412 C -0.0651 0.14421 -0.07591 0.15208 -0.07956 0.15393 C -0.0918 0.16041 -0.08776 0.15532 -0.10221 0.16134 C -0.12539 0.17083 -0.10755 0.17106 -0.14023 0.17592 C -0.15573 0.17824 -0.15833 0.17893 -0.17721 0.17963 L -0.25638 0.18148 C -0.26042 0.18287 -0.26445 0.18449 -0.26862 0.18495 C -0.27487 0.18588 -0.28099 0.18634 -0.28711 0.1868 L -0.2944 0.18865 C -0.29739 0.18935 -0.30052 0.18981 -0.30364 0.19051 C -0.30534 0.19097 -0.30703 0.19213 -0.30872 0.19236 C -0.3194 0.19328 -0.32995 0.19351 -0.34062 0.19421 C -0.34883 0.19652 -0.3569 0.19907 -0.36523 0.19953 C -0.37721 0.20046 -0.38919 0.20092 -0.40117 0.20138 L -0.41562 0.20324 C -0.42213 0.20393 -0.42864 0.20416 -0.43516 0.20509 C -0.4362 0.20532 -0.43711 0.20671 -0.43815 0.20694 C -0.44544 0.20856 -0.4526 0.20926 -0.45976 0.21064 C -0.46289 0.21111 -0.46601 0.21157 -0.46901 0.2125 C -0.47083 0.21296 -0.47239 0.21435 -0.47422 0.21435 C -0.475 0.21435 -0.47552 0.21296 -0.47617 0.2125 L -0.47617 0.2125 " pathEditMode="relative" ptsTypes="AAAAAAAAAAAAAAAAAAAAAAAAAAAAAAAAAAA">
                                      <p:cBhvr>
                                        <p:cTn id="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463 L 0.00039 0.00463 C -0.00104 0.01065 -0.00221 0.0169 -0.00378 0.02269 C -0.00521 0.02801 -0.00716 0.03241 -0.00899 0.0375 C -0.01094 0.04306 -0.0125 0.04769 -0.01406 0.05394 C -0.01484 0.05672 -0.0155 0.05996 -0.01615 0.06297 C -0.0168 0.06667 -0.01706 0.07061 -0.01823 0.07385 C -0.01888 0.07616 -0.02018 0.07755 -0.02123 0.0794 C -0.02188 0.08241 -0.02266 0.08542 -0.02331 0.08843 C -0.0237 0.09028 -0.02383 0.09237 -0.02435 0.09399 C -0.02513 0.09676 -0.02656 0.09862 -0.02748 0.10139 C -0.0293 0.10718 -0.03138 0.1132 -0.03255 0.11968 C -0.03294 0.1213 -0.03294 0.12338 -0.03359 0.125 C -0.03477 0.12848 -0.03633 0.13125 -0.03763 0.13426 C -0.03841 0.13774 -0.0388 0.14167 -0.03971 0.14514 C -0.0405 0.14792 -0.04193 0.15 -0.04284 0.15255 C -0.04388 0.15533 -0.04505 0.15834 -0.04596 0.16158 C -0.04987 0.17547 -0.04258 0.15672 -0.05 0.17431 C -0.05039 0.17686 -0.05052 0.1794 -0.05104 0.18172 C -0.05156 0.1838 -0.05234 0.18542 -0.05313 0.18727 C -0.0543 0.19005 -0.05716 0.1963 -0.0582 0.2 C -0.05977 0.20463 -0.06068 0.20996 -0.06237 0.21459 C -0.06302 0.21644 -0.0638 0.21806 -0.06445 0.22014 C -0.06484 0.22176 -0.06484 0.22385 -0.06537 0.22547 C -0.06849 0.23542 -0.06888 0.23519 -0.07266 0.2419 C -0.07292 0.24375 -0.07318 0.24561 -0.0737 0.24746 C -0.07552 0.25417 -0.07682 0.25394 -0.07982 0.26019 C -0.0806 0.26181 -0.08125 0.26366 -0.0819 0.26575 C -0.08229 0.26737 -0.08216 0.26991 -0.08294 0.27107 C -0.08399 0.27315 -0.08568 0.27362 -0.08698 0.27477 C -0.08867 0.27917 -0.08893 0.28079 -0.09115 0.28403 C -0.09245 0.28588 -0.09401 0.28727 -0.09518 0.28936 C -0.09649 0.29167 -0.09714 0.29445 -0.09831 0.29676 C -0.09922 0.29862 -0.10039 0.30024 -0.10143 0.30232 C -0.10221 0.30394 -0.10248 0.30625 -0.10339 0.30764 C -0.1043 0.3088 -0.10547 0.30903 -0.10651 0.3095 C -0.10755 0.3125 -0.1082 0.31621 -0.10964 0.31875 C -0.11042 0.31991 -0.11185 0.31922 -0.11263 0.32037 C -0.11367 0.32176 -0.11393 0.32431 -0.11471 0.32593 C -0.11771 0.33218 -0.11706 0.33102 -0.12096 0.33334 C -0.12604 0.34676 -0.1194 0.3301 -0.12604 0.34422 C -0.12682 0.34584 -0.12721 0.34815 -0.12813 0.34977 C -0.12891 0.35116 -0.13021 0.35186 -0.13112 0.35325 C -0.13373 0.35741 -0.13594 0.36181 -0.13841 0.36621 C -0.13945 0.36806 -0.14024 0.37014 -0.14141 0.37153 C -0.14245 0.37292 -0.14362 0.37362 -0.14453 0.37524 C -0.1457 0.37732 -0.14649 0.38033 -0.14766 0.38264 C -0.14857 0.3845 -0.14987 0.38612 -0.15065 0.38797 C -0.15716 0.40278 -0.15195 0.39561 -0.15794 0.40278 C -0.16133 0.41181 -0.15912 0.40649 -0.16511 0.41737 C -0.16615 0.41922 -0.16732 0.42061 -0.16823 0.42269 C -0.17083 0.42987 -0.16901 0.42755 -0.17331 0.4301 C -0.17748 0.44144 -0.17279 0.43033 -0.17839 0.43912 C -0.18893 0.45579 -0.18073 0.44561 -0.18763 0.45371 C -0.19141 0.46389 -0.18763 0.45533 -0.19284 0.46297 C -0.20143 0.4757 -0.18893 0.46042 -0.20104 0.47385 C -0.20495 0.47825 -0.20404 0.47778 -0.2082 0.48311 C -0.20925 0.48426 -0.21016 0.48565 -0.21133 0.48658 C -0.21224 0.4875 -0.21341 0.48774 -0.21445 0.48843 C -0.2155 0.48959 -0.21641 0.49098 -0.21745 0.49213 C -0.21875 0.49352 -0.22018 0.49468 -0.22162 0.49584 C -0.22227 0.49769 -0.22266 0.5 -0.2237 0.50139 C -0.22539 0.50371 -0.22865 0.50556 -0.23086 0.50672 C -0.23216 0.50857 -0.23359 0.51042 -0.2349 0.51227 C -0.24128 0.52153 -0.23086 0.50857 -0.24115 0.5213 C -0.2431 0.52385 -0.24518 0.52616 -0.24727 0.52871 C -0.24831 0.52987 -0.24948 0.53079 -0.25039 0.53241 C -0.25417 0.53912 -0.25208 0.53704 -0.25651 0.53959 C -0.25886 0.54375 -0.25977 0.5463 -0.26263 0.54885 C -0.26367 0.54954 -0.26471 0.55 -0.26576 0.5507 C -0.27123 0.56528 -0.26406 0.54746 -0.27096 0.55973 C -0.27175 0.56135 -0.27214 0.56343 -0.27292 0.56528 C -0.27461 0.56899 -0.27578 0.56991 -0.27813 0.57246 L -0.28216 0.58357 C -0.28294 0.58542 -0.2832 0.58774 -0.28425 0.58889 L -0.28737 0.5926 C -0.29466 0.61227 -0.2832 0.58241 -0.29245 0.60348 C -0.29401 0.60695 -0.29479 0.61135 -0.29662 0.61459 C -0.29766 0.61644 -0.29883 0.61806 -0.29961 0.61991 C -0.30612 0.63473 -0.30091 0.62755 -0.3069 0.63473 C -0.30755 0.63704 -0.30794 0.63982 -0.30886 0.6419 C -0.31068 0.64607 -0.31302 0.64931 -0.31511 0.65278 L -0.32435 0.66922 L -0.33047 0.68033 C -0.33112 0.68149 -0.33164 0.68334 -0.33255 0.68403 L -0.33568 0.68565 C -0.33633 0.6875 -0.33685 0.68959 -0.33763 0.69121 C -0.33893 0.69329 -0.34037 0.69491 -0.3418 0.69676 C -0.34375 0.69931 -0.34623 0.70093 -0.34792 0.70394 C -0.3487 0.70533 -0.34909 0.70695 -0.35 0.70764 C -0.35195 0.7095 -0.35417 0.71019 -0.35612 0.71135 L -0.36237 0.71505 C -0.36576 0.7169 -0.36537 0.71482 -0.36537 0.71875 L -0.36537 0.71875 " pathEditMode="relative" ptsTypes="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0555 L -0.00092 0.00555 C -0.00339 0.00856 -0.0056 0.0118 -0.00821 0.01458 C -0.00912 0.01551 -0.01029 0.01551 -0.0112 0.01643 C -0.01237 0.01736 -0.01316 0.01921 -0.01433 0.02014 C -0.01563 0.02106 -0.01706 0.02106 -0.01849 0.02176 C -0.01954 0.02245 -0.02058 0.02292 -0.02149 0.02361 C -0.03412 0.03333 -0.01836 0.02176 -0.02878 0.03102 C -0.02969 0.03194 -0.03086 0.03194 -0.03177 0.03287 C -0.03321 0.03379 -0.03451 0.03518 -0.03594 0.03657 C -0.03763 0.03819 -0.03946 0.03981 -0.04102 0.0419 C -0.04219 0.04352 -0.04297 0.04606 -0.04414 0.04745 C -0.04961 0.05393 -0.05131 0.05278 -0.05743 0.05648 C -0.05925 0.05764 -0.06094 0.05879 -0.06263 0.06018 C -0.06862 0.06551 -0.06263 0.06273 -0.0698 0.06759 C -0.0711 0.06829 -0.07253 0.06875 -0.07396 0.06921 C -0.07878 0.075 -0.07579 0.07222 -0.08321 0.07662 L -0.0862 0.07847 L -0.08933 0.08032 C -0.09037 0.08148 -0.09128 0.08333 -0.09245 0.08403 C -0.09441 0.08518 -0.09649 0.08495 -0.09857 0.08565 C -0.09961 0.08611 -0.10443 0.08819 -0.10573 0.08935 C -0.10691 0.09028 -0.10769 0.09213 -0.10886 0.09305 C -0.10977 0.09398 -0.11094 0.09398 -0.11198 0.09491 C -0.11302 0.09583 -0.11381 0.09768 -0.11498 0.09861 C -0.12787 0.10717 -0.11433 0.09537 -0.12318 0.10208 C -0.12461 0.10324 -0.12592 0.10463 -0.12735 0.10579 C -0.12839 0.10648 -0.12943 0.10694 -0.13047 0.10764 C -0.13177 0.10879 -0.13308 0.11042 -0.13451 0.11134 C -0.13685 0.11273 -0.1405 0.11273 -0.14271 0.11504 C -0.14493 0.11713 -0.14649 0.12106 -0.14896 0.12222 C -0.1517 0.12338 -0.15443 0.1243 -0.15717 0.12592 C -0.16159 0.12847 -0.15912 0.12731 -0.16433 0.12963 C -0.16537 0.13079 -0.16628 0.13241 -0.16745 0.1331 C -0.17006 0.13495 -0.17292 0.13518 -0.17566 0.1368 C -0.1767 0.1375 -0.17774 0.13773 -0.17865 0.13866 C -0.17982 0.13958 -0.1806 0.14167 -0.18177 0.14236 C -0.18438 0.14398 -0.18998 0.14606 -0.18998 0.14606 C -0.19102 0.14722 -0.19193 0.14884 -0.1931 0.14954 C -0.19441 0.15069 -0.19584 0.15069 -0.19714 0.15139 C -0.19818 0.15185 -0.19922 0.15278 -0.20026 0.15324 C -0.20183 0.15393 -0.20586 0.15555 -0.20743 0.15694 C -0.2086 0.15787 -0.20938 0.15972 -0.21055 0.16065 C -0.21185 0.16157 -0.21329 0.16157 -0.21472 0.1625 C -0.21667 0.16342 -0.21875 0.16481 -0.22084 0.16597 L -0.22696 0.16967 C -0.228 0.17037 -0.22904 0.17106 -0.23008 0.17153 C -0.23412 0.17292 -0.23972 0.17477 -0.24336 0.17708 C -0.24441 0.17754 -0.24545 0.17824 -0.24649 0.1787 C -0.24792 0.1794 -0.24922 0.17986 -0.25066 0.18055 C -0.25274 0.18171 -0.25495 0.18217 -0.25677 0.18426 C -0.25782 0.18542 -0.25873 0.18704 -0.2599 0.18796 C -0.26394 0.19097 -0.26602 0.18842 -0.27019 0.19352 C -0.27722 0.20185 -0.27396 0.1993 -0.27943 0.20254 L -0.28034 0.20995 L -0.28034 0.20995 " pathEditMode="relative" ptsTypes="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439 L -0.00117 0.00439 C -0.00261 0.01157 -0.0043 0.01875 -0.00534 0.02615 L -0.00742 0.04074 C -0.00769 0.04259 -0.00808 0.04444 -0.00847 0.04629 C -0.00886 0.04907 -0.00964 0.05625 -0.01042 0.05902 C -0.01107 0.06111 -0.01185 0.06273 -0.0125 0.06458 C -0.01289 0.06875 -0.01315 0.07314 -0.01354 0.07731 C -0.01446 0.08634 -0.01446 0.08217 -0.01563 0.09004 C -0.01641 0.0949 -0.01693 0.09976 -0.01771 0.10463 C -0.01797 0.10717 -0.01823 0.10972 -0.01875 0.11203 C -0.01901 0.11388 -0.01953 0.11551 -0.01966 0.11759 C -0.02058 0.12361 -0.02097 0.12963 -0.02175 0.13564 C -0.02214 0.13819 -0.02227 0.14074 -0.02279 0.14305 C -0.02331 0.14513 -0.02435 0.14652 -0.02487 0.14861 C -0.02565 0.15138 -0.0263 0.15463 -0.02696 0.15763 C -0.02735 0.15949 -0.02748 0.16134 -0.028 0.16319 C -0.02852 0.16504 -0.02943 0.16666 -0.02995 0.16851 C -0.03086 0.17152 -0.03138 0.17476 -0.03203 0.17777 C -0.03242 0.17963 -0.03255 0.18148 -0.03308 0.1831 C -0.03399 0.18588 -0.03516 0.18819 -0.0362 0.19051 C -0.03724 0.19791 -0.03815 0.20671 -0.04128 0.2125 C -0.04453 0.21828 -0.04597 0.2199 -0.0474 0.23078 C -0.04831 0.23634 -0.04844 0.23819 -0.04948 0.24351 C -0.05013 0.24652 -0.05052 0.24976 -0.05157 0.25254 C -0.05235 0.25486 -0.05365 0.25625 -0.05469 0.2581 C -0.05651 0.27106 -0.05443 0.26018 -0.05769 0.27083 C -0.05925 0.27569 -0.06042 0.28055 -0.06185 0.28541 C -0.0625 0.28796 -0.06289 0.29074 -0.06394 0.29282 C -0.06524 0.29583 -0.06654 0.29907 -0.06797 0.30185 C -0.06901 0.30393 -0.07019 0.30532 -0.0711 0.3074 C -0.07201 0.30926 -0.07526 0.31736 -0.07617 0.32013 C -0.07696 0.32245 -0.07722 0.32546 -0.07826 0.32754 C -0.07995 0.33055 -0.08269 0.33171 -0.08438 0.33472 C -0.08737 0.34004 -0.08568 0.3375 -0.08959 0.34213 C -0.08985 0.34398 -0.08998 0.34583 -0.09063 0.34745 C -0.09115 0.34907 -0.09206 0.34976 -0.09258 0.35115 C -0.09375 0.35347 -0.09479 0.35601 -0.09571 0.35856 C -0.09649 0.36018 -0.09727 0.36203 -0.09779 0.36388 C -0.09831 0.36574 -0.09818 0.36805 -0.09883 0.36944 C -0.09961 0.37106 -0.10091 0.37199 -0.10183 0.37314 C -0.10222 0.375 -0.10222 0.37708 -0.10287 0.37847 C -0.10469 0.38263 -0.10664 0.38657 -0.10912 0.38958 C -0.11224 0.39328 -0.11263 0.39328 -0.11524 0.39861 C -0.11641 0.40092 -0.11719 0.4037 -0.11836 0.40601 C -0.11992 0.40926 -0.12344 0.41504 -0.12344 0.41504 C -0.12539 0.42569 -0.12292 0.41597 -0.12761 0.4243 C -0.12839 0.42569 -0.12878 0.42801 -0.12956 0.42963 C -0.13373 0.43842 -0.13138 0.4324 -0.13581 0.43888 C -0.13685 0.44051 -0.13763 0.44305 -0.1388 0.44421 C -0.14076 0.44606 -0.14297 0.44676 -0.14505 0.44791 L -0.14805 0.44976 L -0.15117 0.45162 C -0.15183 0.45347 -0.15222 0.45578 -0.15326 0.45717 C -0.15404 0.45833 -0.15625 0.45902 -0.15625 0.45902 L -0.15625 0.45902 " pathEditMode="relative" ptsTypes="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4C8499-D660-473C-8A2F-6EE510B2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A9C7C0B-2D9F-4820-A937-26E1A432D202}"/>
              </a:ext>
            </a:extLst>
          </p:cNvPr>
          <p:cNvSpPr/>
          <p:nvPr/>
        </p:nvSpPr>
        <p:spPr>
          <a:xfrm>
            <a:off x="563671" y="766296"/>
            <a:ext cx="9149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סמנו את ישר המספרים עליו מסומנים מספרים במקומות המתאימים: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244FDE27-2BEE-4E67-B1A3-F5DDBE4E0ECF}"/>
              </a:ext>
            </a:extLst>
          </p:cNvPr>
          <p:cNvGrpSpPr/>
          <p:nvPr/>
        </p:nvGrpSpPr>
        <p:grpSpPr>
          <a:xfrm>
            <a:off x="1005597" y="1658395"/>
            <a:ext cx="7509844" cy="4660378"/>
            <a:chOff x="1005597" y="1658395"/>
            <a:chExt cx="7509844" cy="4660378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F2256474-867A-4205-ACD5-CE05CE3BE54E}"/>
                </a:ext>
              </a:extLst>
            </p:cNvPr>
            <p:cNvGrpSpPr/>
            <p:nvPr/>
          </p:nvGrpSpPr>
          <p:grpSpPr>
            <a:xfrm>
              <a:off x="1005597" y="1658395"/>
              <a:ext cx="6206542" cy="4660378"/>
              <a:chOff x="1018123" y="1658395"/>
              <a:chExt cx="6206542" cy="4660378"/>
            </a:xfrm>
          </p:grpSpPr>
          <p:pic>
            <p:nvPicPr>
              <p:cNvPr id="9" name="תמונה 8">
                <a:extLst>
                  <a:ext uri="{FF2B5EF4-FFF2-40B4-BE49-F238E27FC236}">
                    <a16:creationId xmlns:a16="http://schemas.microsoft.com/office/drawing/2014/main" id="{861B34F4-8D6C-41F4-A7D2-75114B14D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8123" y="4912365"/>
                <a:ext cx="6206542" cy="1406408"/>
              </a:xfrm>
              <a:prstGeom prst="rect">
                <a:avLst/>
              </a:prstGeom>
            </p:spPr>
          </p:pic>
          <p:pic>
            <p:nvPicPr>
              <p:cNvPr id="10" name="תמונה 9">
                <a:extLst>
                  <a:ext uri="{FF2B5EF4-FFF2-40B4-BE49-F238E27FC236}">
                    <a16:creationId xmlns:a16="http://schemas.microsoft.com/office/drawing/2014/main" id="{F24E60FC-7DAA-419A-8CE7-F649AE169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123" y="1658395"/>
                <a:ext cx="6206542" cy="1626234"/>
              </a:xfrm>
              <a:prstGeom prst="rect">
                <a:avLst/>
              </a:prstGeom>
            </p:spPr>
          </p:pic>
          <p:pic>
            <p:nvPicPr>
              <p:cNvPr id="11" name="תמונה 10">
                <a:extLst>
                  <a:ext uri="{FF2B5EF4-FFF2-40B4-BE49-F238E27FC236}">
                    <a16:creationId xmlns:a16="http://schemas.microsoft.com/office/drawing/2014/main" id="{7FE6F35F-1877-4D69-A6EC-99B5CF08E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8123" y="3283113"/>
                <a:ext cx="6206542" cy="1626234"/>
              </a:xfrm>
              <a:prstGeom prst="rect">
                <a:avLst/>
              </a:prstGeom>
            </p:spPr>
          </p:pic>
        </p:grp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67BB9521-EE91-4DF9-A491-F343FBF313D0}"/>
                </a:ext>
              </a:extLst>
            </p:cNvPr>
            <p:cNvSpPr txBox="1"/>
            <p:nvPr/>
          </p:nvSpPr>
          <p:spPr>
            <a:xfrm>
              <a:off x="7458741" y="2349125"/>
              <a:ext cx="1056700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ישר א'</a:t>
              </a:r>
            </a:p>
          </p:txBody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90700AF4-BAAD-4385-852E-1E936A43504C}"/>
                </a:ext>
              </a:extLst>
            </p:cNvPr>
            <p:cNvSpPr txBox="1"/>
            <p:nvPr/>
          </p:nvSpPr>
          <p:spPr>
            <a:xfrm>
              <a:off x="7458741" y="3985656"/>
              <a:ext cx="1056700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ישר ב'</a:t>
              </a:r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EE3610B5-0692-41C8-AA44-A11F595CA4F2}"/>
                </a:ext>
              </a:extLst>
            </p:cNvPr>
            <p:cNvSpPr txBox="1"/>
            <p:nvPr/>
          </p:nvSpPr>
          <p:spPr>
            <a:xfrm>
              <a:off x="7458741" y="5568484"/>
              <a:ext cx="995785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he-IL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ישר ג'</a:t>
              </a:r>
            </a:p>
          </p:txBody>
        </p:sp>
      </p:grpSp>
      <p:sp>
        <p:nvSpPr>
          <p:cNvPr id="17" name="אליפסה 16">
            <a:extLst>
              <a:ext uri="{FF2B5EF4-FFF2-40B4-BE49-F238E27FC236}">
                <a16:creationId xmlns:a16="http://schemas.microsoft.com/office/drawing/2014/main" id="{EE2B31CD-D009-4035-A5BC-86BC9DB6129E}"/>
              </a:ext>
            </a:extLst>
          </p:cNvPr>
          <p:cNvSpPr/>
          <p:nvPr/>
        </p:nvSpPr>
        <p:spPr>
          <a:xfrm>
            <a:off x="7428283" y="5423770"/>
            <a:ext cx="1056700" cy="8824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8D34CF3A-4B74-4DF1-ADCA-3343BB7A3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28" y="21367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he-IL" b="1" dirty="0"/>
                  <a:t>שלושה ילדים התלבטו מהו השבר המתאים למקום המסומן בחייכן. </a:t>
                </a:r>
              </a:p>
              <a:p>
                <a:pPr marL="0" indent="0">
                  <a:buNone/>
                </a:pPr>
                <a:r>
                  <a:rPr lang="he-IL" b="1" dirty="0"/>
                  <a:t>אופק אמר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he-IL" b="1" dirty="0"/>
                  <a:t>  יובל אמרה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he-IL" b="1" dirty="0"/>
                  <a:t>    ועמרי אמר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he-IL" b="1" dirty="0"/>
                  <a:t> </a:t>
                </a:r>
              </a:p>
              <a:p>
                <a:pPr marL="0" indent="0">
                  <a:buNone/>
                </a:pPr>
                <a:r>
                  <a:rPr lang="he-IL" b="1" dirty="0"/>
                  <a:t>מי לדעתכם צדק? מדוע?</a:t>
                </a:r>
              </a:p>
              <a:p>
                <a:pPr marL="0" indent="0">
                  <a:buNone/>
                </a:pPr>
                <a:br>
                  <a:rPr lang="he-IL" sz="3600" b="1" dirty="0"/>
                </a:br>
                <a:endParaRPr lang="he-IL" sz="36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a-E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aa-ET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5"/>
                <a:stretch>
                  <a:fillRect t="-1261" r="-17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045" y="4001294"/>
            <a:ext cx="7779762" cy="1927227"/>
          </a:xfrm>
          <a:prstGeom prst="rect">
            <a:avLst/>
          </a:prstGeom>
        </p:spPr>
      </p:pic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id="{838110F6-CFDC-4B90-8FC1-81DAB6B3A6C9}"/>
              </a:ext>
            </a:extLst>
          </p:cNvPr>
          <p:cNvCxnSpPr/>
          <p:nvPr/>
        </p:nvCxnSpPr>
        <p:spPr>
          <a:xfrm>
            <a:off x="5049472" y="4520790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1B9CAEFA-3B97-4D50-BD76-9449C9C5C429}"/>
              </a:ext>
            </a:extLst>
          </p:cNvPr>
          <p:cNvCxnSpPr/>
          <p:nvPr/>
        </p:nvCxnSpPr>
        <p:spPr>
          <a:xfrm>
            <a:off x="3696661" y="4519685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D5319AF9-41E6-4C2C-AF03-C3DB97AED6BA}"/>
              </a:ext>
            </a:extLst>
          </p:cNvPr>
          <p:cNvCxnSpPr/>
          <p:nvPr/>
        </p:nvCxnSpPr>
        <p:spPr>
          <a:xfrm>
            <a:off x="4360541" y="4519685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id="{903C6026-EA46-4498-AAEB-202B2B8B0D6D}"/>
                  </a:ext>
                </a:extLst>
              </p:cNvPr>
              <p:cNvSpPr txBox="1"/>
              <p:nvPr/>
            </p:nvSpPr>
            <p:spPr>
              <a:xfrm>
                <a:off x="4713659" y="5094138"/>
                <a:ext cx="671625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2" name="תיבת טקסט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03C6026-EA46-4498-AAEB-202B2B8B0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3659" y="5094138"/>
                <a:ext cx="671625" cy="783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id="{343891D7-BAF4-46B7-B64B-41C583CEDDBD}"/>
                  </a:ext>
                </a:extLst>
              </p:cNvPr>
              <p:cNvSpPr txBox="1"/>
              <p:nvPr/>
            </p:nvSpPr>
            <p:spPr>
              <a:xfrm>
                <a:off x="3939537" y="5094138"/>
                <a:ext cx="914400" cy="7861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0" name="תיבת טקסט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43891D7-BAF4-46B7-B64B-41C583CED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537" y="5094138"/>
                <a:ext cx="914400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80DABECC-A10A-4BC1-9CC0-6C55E436DB29}"/>
                  </a:ext>
                </a:extLst>
              </p:cNvPr>
              <p:cNvSpPr txBox="1"/>
              <p:nvPr/>
            </p:nvSpPr>
            <p:spPr>
              <a:xfrm>
                <a:off x="3199525" y="5096511"/>
                <a:ext cx="1046528" cy="7838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he-IL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0DABECC-A10A-4BC1-9CC0-6C55E436D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525" y="5096511"/>
                <a:ext cx="1046528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5C9C9697-4239-4B88-AD8F-C7B6067C0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531" y="3651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פתרון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e-IL" b="1" dirty="0"/>
                  <a:t>יובל צדקה. השבר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he-IL" b="1" dirty="0"/>
                  <a:t>   מתאים, מכיוון שהוא גדול מחצי וקרוב לשלם.</a:t>
                </a:r>
                <a:endParaRPr lang="aa-ET" b="1" dirty="0"/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4"/>
                <a:stretch>
                  <a:fillRect r="-11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A180D099-243A-4C94-A11F-6CA5081E1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111" y="3312363"/>
            <a:ext cx="7779762" cy="19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177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D3942C40-7D93-4254-B3CA-66A85AD2B38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50937" y="1825624"/>
                <a:ext cx="10902863" cy="4512545"/>
              </a:xfrm>
            </p:spPr>
            <p:txBody>
              <a:bodyPr/>
              <a:lstStyle/>
              <a:p>
                <a:r>
                  <a:rPr lang="he-IL" b="1" dirty="0"/>
                  <a:t>זוכרים את מסלול הריצה שלנו? שרון רצה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b="1" dirty="0"/>
                  <a:t>  מהמסלול. עזרו לה לדעת היכן יסתיים המסלול שלה? (היכן נמקם את ה-1?)</a:t>
                </a:r>
              </a:p>
              <a:p>
                <a:endParaRPr lang="he-IL" dirty="0"/>
              </a:p>
              <a:p>
                <a:endParaRPr lang="he-IL" dirty="0"/>
              </a:p>
              <a:p>
                <a:r>
                  <a:rPr lang="he-IL" b="1" dirty="0"/>
                  <a:t>תמי רצה גם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he-IL" b="1" dirty="0"/>
                  <a:t>  ממסלול </a:t>
                </a:r>
                <a:r>
                  <a:rPr lang="he-IL" b="1" i="1" dirty="0"/>
                  <a:t>אחר</a:t>
                </a:r>
                <a:r>
                  <a:rPr lang="he-IL" b="1" dirty="0"/>
                  <a:t>. היכן יסתיים המסלול שלה?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3942C40-7D93-4254-B3CA-66A85AD2B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0937" y="1825624"/>
                <a:ext cx="10902863" cy="4512545"/>
              </a:xfrm>
              <a:blipFill>
                <a:blip r:embed="rId6"/>
                <a:stretch>
                  <a:fillRect r="-100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קבוצה 82">
            <a:extLst>
              <a:ext uri="{FF2B5EF4-FFF2-40B4-BE49-F238E27FC236}">
                <a16:creationId xmlns:a16="http://schemas.microsoft.com/office/drawing/2014/main" id="{3493FF1A-B06A-4F52-8AE4-9A084480C4A3}"/>
              </a:ext>
            </a:extLst>
          </p:cNvPr>
          <p:cNvGrpSpPr/>
          <p:nvPr/>
        </p:nvGrpSpPr>
        <p:grpSpPr>
          <a:xfrm>
            <a:off x="468279" y="5279841"/>
            <a:ext cx="9314545" cy="1100010"/>
            <a:chOff x="450937" y="3506919"/>
            <a:chExt cx="8614052" cy="1100010"/>
          </a:xfrm>
        </p:grpSpPr>
        <p:sp>
          <p:nvSpPr>
            <p:cNvPr id="40" name="תיבת טקסט 39">
              <a:extLst>
                <a:ext uri="{FF2B5EF4-FFF2-40B4-BE49-F238E27FC236}">
                  <a16:creationId xmlns:a16="http://schemas.microsoft.com/office/drawing/2014/main" id="{B81FAB17-B32F-49E6-8988-8CC9FAFD3019}"/>
                </a:ext>
              </a:extLst>
            </p:cNvPr>
            <p:cNvSpPr txBox="1"/>
            <p:nvPr/>
          </p:nvSpPr>
          <p:spPr>
            <a:xfrm>
              <a:off x="1327761" y="3979870"/>
              <a:ext cx="300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תיבת טקסט 43">
                  <a:extLst>
                    <a:ext uri="{FF2B5EF4-FFF2-40B4-BE49-F238E27FC236}">
                      <a16:creationId xmlns:a16="http://schemas.microsoft.com/office/drawing/2014/main" id="{03FC79D8-0B56-4DDD-850A-589A6AD8021C}"/>
                    </a:ext>
                  </a:extLst>
                </p:cNvPr>
                <p:cNvSpPr txBox="1"/>
                <p:nvPr/>
              </p:nvSpPr>
              <p:spPr>
                <a:xfrm>
                  <a:off x="2148301" y="4028694"/>
                  <a:ext cx="843939" cy="5782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he-IL" sz="2000" b="1" dirty="0"/>
                </a:p>
              </p:txBody>
            </p:sp>
          </mc:Choice>
          <mc:Fallback xmlns="">
            <p:sp>
              <p:nvSpPr>
                <p:cNvPr id="44" name="תיבת טקסט 4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3FC79D8-0B56-4DDD-850A-589A6AD80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8301" y="4028694"/>
                  <a:ext cx="843939" cy="57823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קבוצה 81">
              <a:extLst>
                <a:ext uri="{FF2B5EF4-FFF2-40B4-BE49-F238E27FC236}">
                  <a16:creationId xmlns:a16="http://schemas.microsoft.com/office/drawing/2014/main" id="{7859585C-DB24-49E5-A996-97475BD110D2}"/>
                </a:ext>
              </a:extLst>
            </p:cNvPr>
            <p:cNvGrpSpPr/>
            <p:nvPr/>
          </p:nvGrpSpPr>
          <p:grpSpPr>
            <a:xfrm>
              <a:off x="450937" y="3506919"/>
              <a:ext cx="8614052" cy="452250"/>
              <a:chOff x="583898" y="3445883"/>
              <a:chExt cx="8614052" cy="452250"/>
            </a:xfrm>
          </p:grpSpPr>
          <p:cxnSp>
            <p:nvCxnSpPr>
              <p:cNvPr id="28" name="מחבר ישר 27">
                <a:extLst>
                  <a:ext uri="{FF2B5EF4-FFF2-40B4-BE49-F238E27FC236}">
                    <a16:creationId xmlns:a16="http://schemas.microsoft.com/office/drawing/2014/main" id="{B0AE230D-0B79-412B-B675-4973E605F4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898" y="3681798"/>
                <a:ext cx="102713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מחבר ישר 28">
                <a:extLst>
                  <a:ext uri="{FF2B5EF4-FFF2-40B4-BE49-F238E27FC236}">
                    <a16:creationId xmlns:a16="http://schemas.microsoft.com/office/drawing/2014/main" id="{711C3BE1-ACBB-41D2-8965-39D569C2C1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1032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מחבר ישר 29">
                <a:extLst>
                  <a:ext uri="{FF2B5EF4-FFF2-40B4-BE49-F238E27FC236}">
                    <a16:creationId xmlns:a16="http://schemas.microsoft.com/office/drawing/2014/main" id="{ABCDE9A2-DE26-4533-B32D-2E01510B3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082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מחבר ישר 30">
                <a:extLst>
                  <a:ext uri="{FF2B5EF4-FFF2-40B4-BE49-F238E27FC236}">
                    <a16:creationId xmlns:a16="http://schemas.microsoft.com/office/drawing/2014/main" id="{1C9FA7B1-E3AD-4559-B91C-6C45A0206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0073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מחבר ישר 42">
                <a:extLst>
                  <a:ext uri="{FF2B5EF4-FFF2-40B4-BE49-F238E27FC236}">
                    <a16:creationId xmlns:a16="http://schemas.microsoft.com/office/drawing/2014/main" id="{9AE81CDA-D99C-44EC-8E86-90C7F8C34F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0816" y="3669272"/>
                <a:ext cx="102713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מחבר ישר 58">
                <a:extLst>
                  <a:ext uri="{FF2B5EF4-FFF2-40B4-BE49-F238E27FC236}">
                    <a16:creationId xmlns:a16="http://schemas.microsoft.com/office/drawing/2014/main" id="{C54A2119-66E9-4136-B544-C87EFABDA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6619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מחבר ישר 60">
                <a:extLst>
                  <a:ext uri="{FF2B5EF4-FFF2-40B4-BE49-F238E27FC236}">
                    <a16:creationId xmlns:a16="http://schemas.microsoft.com/office/drawing/2014/main" id="{87E62FF1-B4C0-49CC-B1FC-33D3064547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3232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מחבר ישר 61">
                <a:extLst>
                  <a:ext uri="{FF2B5EF4-FFF2-40B4-BE49-F238E27FC236}">
                    <a16:creationId xmlns:a16="http://schemas.microsoft.com/office/drawing/2014/main" id="{C784FE5C-FBE9-48C6-B1A1-152E728C3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2282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מחבר ישר 62">
                <a:extLst>
                  <a:ext uri="{FF2B5EF4-FFF2-40B4-BE49-F238E27FC236}">
                    <a16:creationId xmlns:a16="http://schemas.microsoft.com/office/drawing/2014/main" id="{CEA099DF-BB57-40B2-8E3F-800B7E5B2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2273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מחבר ישר 63">
                <a:extLst>
                  <a:ext uri="{FF2B5EF4-FFF2-40B4-BE49-F238E27FC236}">
                    <a16:creationId xmlns:a16="http://schemas.microsoft.com/office/drawing/2014/main" id="{0C944888-E2E4-44D8-BE84-4CE921FDE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8819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מחבר ישר 64">
                <a:extLst>
                  <a:ext uri="{FF2B5EF4-FFF2-40B4-BE49-F238E27FC236}">
                    <a16:creationId xmlns:a16="http://schemas.microsoft.com/office/drawing/2014/main" id="{3BF0525C-4D90-4FB7-8A0F-10D01B485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7017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מחבר ישר 65">
                <a:extLst>
                  <a:ext uri="{FF2B5EF4-FFF2-40B4-BE49-F238E27FC236}">
                    <a16:creationId xmlns:a16="http://schemas.microsoft.com/office/drawing/2014/main" id="{47E58145-A294-4EF9-8CCF-2B1D0B52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6067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מחבר ישר 66">
                <a:extLst>
                  <a:ext uri="{FF2B5EF4-FFF2-40B4-BE49-F238E27FC236}">
                    <a16:creationId xmlns:a16="http://schemas.microsoft.com/office/drawing/2014/main" id="{9CB3F8BC-560E-4088-A742-2DF59C7817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6058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מחבר ישר 67">
                <a:extLst>
                  <a:ext uri="{FF2B5EF4-FFF2-40B4-BE49-F238E27FC236}">
                    <a16:creationId xmlns:a16="http://schemas.microsoft.com/office/drawing/2014/main" id="{219CC803-4FA9-4219-BE42-6C9089B8E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2604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מחבר ישר 68">
                <a:extLst>
                  <a:ext uri="{FF2B5EF4-FFF2-40B4-BE49-F238E27FC236}">
                    <a16:creationId xmlns:a16="http://schemas.microsoft.com/office/drawing/2014/main" id="{CB3894E1-4B7F-4EFE-A7BD-D57A54090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9217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מחבר ישר 69">
                <a:extLst>
                  <a:ext uri="{FF2B5EF4-FFF2-40B4-BE49-F238E27FC236}">
                    <a16:creationId xmlns:a16="http://schemas.microsoft.com/office/drawing/2014/main" id="{96868E7A-64C1-4C21-80D9-C547E80FE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8267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מחבר ישר 70">
                <a:extLst>
                  <a:ext uri="{FF2B5EF4-FFF2-40B4-BE49-F238E27FC236}">
                    <a16:creationId xmlns:a16="http://schemas.microsoft.com/office/drawing/2014/main" id="{9807D3F3-975B-4377-B6F7-E0B80DB1D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8258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מחבר ישר 71">
                <a:extLst>
                  <a:ext uri="{FF2B5EF4-FFF2-40B4-BE49-F238E27FC236}">
                    <a16:creationId xmlns:a16="http://schemas.microsoft.com/office/drawing/2014/main" id="{072A0A42-AE85-44CA-990D-EEF6701970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4804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מחבר ישר 72">
                <a:extLst>
                  <a:ext uri="{FF2B5EF4-FFF2-40B4-BE49-F238E27FC236}">
                    <a16:creationId xmlns:a16="http://schemas.microsoft.com/office/drawing/2014/main" id="{39EA77F4-F40E-49EB-9A3B-7465EFC929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3587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מחבר ישר 73">
                <a:extLst>
                  <a:ext uri="{FF2B5EF4-FFF2-40B4-BE49-F238E27FC236}">
                    <a16:creationId xmlns:a16="http://schemas.microsoft.com/office/drawing/2014/main" id="{6BF311F6-52B5-403A-8334-62F8F1052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02637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מחבר ישר 74">
                <a:extLst>
                  <a:ext uri="{FF2B5EF4-FFF2-40B4-BE49-F238E27FC236}">
                    <a16:creationId xmlns:a16="http://schemas.microsoft.com/office/drawing/2014/main" id="{7B730BEF-16C6-4D67-A64F-11839C877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2628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מחבר ישר 75">
                <a:extLst>
                  <a:ext uri="{FF2B5EF4-FFF2-40B4-BE49-F238E27FC236}">
                    <a16:creationId xmlns:a16="http://schemas.microsoft.com/office/drawing/2014/main" id="{6227E392-0BE2-4433-9603-277D8CFA69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49174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מחבר ישר 76">
                <a:extLst>
                  <a:ext uri="{FF2B5EF4-FFF2-40B4-BE49-F238E27FC236}">
                    <a16:creationId xmlns:a16="http://schemas.microsoft.com/office/drawing/2014/main" id="{6907BAC8-3CFA-4B83-BCF0-87E116D6DE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5787" y="3445884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מחבר ישר 77">
                <a:extLst>
                  <a:ext uri="{FF2B5EF4-FFF2-40B4-BE49-F238E27FC236}">
                    <a16:creationId xmlns:a16="http://schemas.microsoft.com/office/drawing/2014/main" id="{A62B9900-FE8E-4E6B-9D32-B94CDD27F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4837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מחבר ישר 78">
                <a:extLst>
                  <a:ext uri="{FF2B5EF4-FFF2-40B4-BE49-F238E27FC236}">
                    <a16:creationId xmlns:a16="http://schemas.microsoft.com/office/drawing/2014/main" id="{5D774416-89B3-4E88-821F-79EFEFC952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4828" y="3445883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מחבר ישר 79">
                <a:extLst>
                  <a:ext uri="{FF2B5EF4-FFF2-40B4-BE49-F238E27FC236}">
                    <a16:creationId xmlns:a16="http://schemas.microsoft.com/office/drawing/2014/main" id="{37E03E13-77E0-4EB2-86F8-473537641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74" y="3671439"/>
                <a:ext cx="5112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מחבר ישר 80">
                <a:extLst>
                  <a:ext uri="{FF2B5EF4-FFF2-40B4-BE49-F238E27FC236}">
                    <a16:creationId xmlns:a16="http://schemas.microsoft.com/office/drawing/2014/main" id="{675F7B83-A585-46EC-8433-684AD64F2C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2574" y="3459722"/>
                <a:ext cx="0" cy="43841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קבוצה 91">
            <a:extLst>
              <a:ext uri="{FF2B5EF4-FFF2-40B4-BE49-F238E27FC236}">
                <a16:creationId xmlns:a16="http://schemas.microsoft.com/office/drawing/2014/main" id="{1607E251-264C-4651-AF24-CAB51D5FF286}"/>
              </a:ext>
            </a:extLst>
          </p:cNvPr>
          <p:cNvGrpSpPr/>
          <p:nvPr/>
        </p:nvGrpSpPr>
        <p:grpSpPr>
          <a:xfrm>
            <a:off x="499813" y="3360736"/>
            <a:ext cx="7874366" cy="1156158"/>
            <a:chOff x="555323" y="5068494"/>
            <a:chExt cx="8323235" cy="1156158"/>
          </a:xfrm>
        </p:grpSpPr>
        <p:cxnSp>
          <p:nvCxnSpPr>
            <p:cNvPr id="8" name="מחבר ישר 7">
              <a:extLst>
                <a:ext uri="{FF2B5EF4-FFF2-40B4-BE49-F238E27FC236}">
                  <a16:creationId xmlns:a16="http://schemas.microsoft.com/office/drawing/2014/main" id="{367063EC-1755-43F4-AFDA-8C3D3DFAEE1C}"/>
                </a:ext>
              </a:extLst>
            </p:cNvPr>
            <p:cNvCxnSpPr/>
            <p:nvPr/>
          </p:nvCxnSpPr>
          <p:spPr>
            <a:xfrm>
              <a:off x="555323" y="5297572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690EDEAB-C176-46C8-BE28-88FA10E43F17}"/>
                </a:ext>
              </a:extLst>
            </p:cNvPr>
            <p:cNvCxnSpPr/>
            <p:nvPr/>
          </p:nvCxnSpPr>
          <p:spPr>
            <a:xfrm>
              <a:off x="1582457" y="5074184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9CD0D33D-A8CD-400B-9C90-8839A73F651E}"/>
                </a:ext>
              </a:extLst>
            </p:cNvPr>
            <p:cNvCxnSpPr/>
            <p:nvPr/>
          </p:nvCxnSpPr>
          <p:spPr>
            <a:xfrm>
              <a:off x="1601508" y="5298152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B3FFBDB3-7434-4C1B-B299-E7D19B75CE20}"/>
                </a:ext>
              </a:extLst>
            </p:cNvPr>
            <p:cNvCxnSpPr/>
            <p:nvPr/>
          </p:nvCxnSpPr>
          <p:spPr>
            <a:xfrm>
              <a:off x="2609591" y="5074183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BA198040-E229-41AE-B2BC-9EEA80F203BA}"/>
                </a:ext>
              </a:extLst>
            </p:cNvPr>
            <p:cNvCxnSpPr/>
            <p:nvPr/>
          </p:nvCxnSpPr>
          <p:spPr>
            <a:xfrm>
              <a:off x="2630932" y="5293391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92F44BF9-AB1C-414E-A739-0BA9B0034BA6}"/>
                </a:ext>
              </a:extLst>
            </p:cNvPr>
            <p:cNvCxnSpPr/>
            <p:nvPr/>
          </p:nvCxnSpPr>
          <p:spPr>
            <a:xfrm>
              <a:off x="3669277" y="5074182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765322AE-BC4D-40A4-938F-546F9443D747}"/>
                </a:ext>
              </a:extLst>
            </p:cNvPr>
            <p:cNvSpPr txBox="1"/>
            <p:nvPr/>
          </p:nvSpPr>
          <p:spPr>
            <a:xfrm>
              <a:off x="1419622" y="5522268"/>
              <a:ext cx="3006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cxnSp>
          <p:nvCxnSpPr>
            <p:cNvPr id="25" name="מחבר ישר 24">
              <a:extLst>
                <a:ext uri="{FF2B5EF4-FFF2-40B4-BE49-F238E27FC236}">
                  <a16:creationId xmlns:a16="http://schemas.microsoft.com/office/drawing/2014/main" id="{2D5B7C15-0724-44B0-9B03-7EDE19132652}"/>
                </a:ext>
              </a:extLst>
            </p:cNvPr>
            <p:cNvCxnSpPr/>
            <p:nvPr/>
          </p:nvCxnSpPr>
          <p:spPr>
            <a:xfrm>
              <a:off x="7851424" y="5297978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תיבת טקסט 26">
                  <a:extLst>
                    <a:ext uri="{FF2B5EF4-FFF2-40B4-BE49-F238E27FC236}">
                      <a16:creationId xmlns:a16="http://schemas.microsoft.com/office/drawing/2014/main" id="{2836BE60-ACEE-4CBC-BBCF-C60F24204138}"/>
                    </a:ext>
                  </a:extLst>
                </p:cNvPr>
                <p:cNvSpPr txBox="1"/>
                <p:nvPr/>
              </p:nvSpPr>
              <p:spPr>
                <a:xfrm>
                  <a:off x="2187621" y="5646417"/>
                  <a:ext cx="843939" cy="5782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he-IL" sz="2000" b="1" dirty="0"/>
                </a:p>
              </p:txBody>
            </p:sp>
          </mc:Choice>
          <mc:Fallback xmlns="">
            <p:sp>
              <p:nvSpPr>
                <p:cNvPr id="27" name="תיבת טקסט 2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2836BE60-ACEE-4CBC-BBCF-C60F24204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7621" y="5646417"/>
                  <a:ext cx="843939" cy="57823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מחבר ישר 83">
              <a:extLst>
                <a:ext uri="{FF2B5EF4-FFF2-40B4-BE49-F238E27FC236}">
                  <a16:creationId xmlns:a16="http://schemas.microsoft.com/office/drawing/2014/main" id="{DA7F0CA3-7824-43A5-A840-1ECDC46286B4}"/>
                </a:ext>
              </a:extLst>
            </p:cNvPr>
            <p:cNvCxnSpPr/>
            <p:nvPr/>
          </p:nvCxnSpPr>
          <p:spPr>
            <a:xfrm>
              <a:off x="3683969" y="5295639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מחבר ישר 84">
              <a:extLst>
                <a:ext uri="{FF2B5EF4-FFF2-40B4-BE49-F238E27FC236}">
                  <a16:creationId xmlns:a16="http://schemas.microsoft.com/office/drawing/2014/main" id="{C0507577-DB07-453C-A40E-D9DEECB6C222}"/>
                </a:ext>
              </a:extLst>
            </p:cNvPr>
            <p:cNvCxnSpPr/>
            <p:nvPr/>
          </p:nvCxnSpPr>
          <p:spPr>
            <a:xfrm>
              <a:off x="4692052" y="507167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מחבר ישר 85">
              <a:extLst>
                <a:ext uri="{FF2B5EF4-FFF2-40B4-BE49-F238E27FC236}">
                  <a16:creationId xmlns:a16="http://schemas.microsoft.com/office/drawing/2014/main" id="{D7E2F791-09E9-406D-A437-E5C65BA6E13E}"/>
                </a:ext>
              </a:extLst>
            </p:cNvPr>
            <p:cNvCxnSpPr/>
            <p:nvPr/>
          </p:nvCxnSpPr>
          <p:spPr>
            <a:xfrm>
              <a:off x="4713393" y="5303404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מחבר ישר 86">
              <a:extLst>
                <a:ext uri="{FF2B5EF4-FFF2-40B4-BE49-F238E27FC236}">
                  <a16:creationId xmlns:a16="http://schemas.microsoft.com/office/drawing/2014/main" id="{B0CC5494-C5DA-4922-BF2E-EB91C3386F80}"/>
                </a:ext>
              </a:extLst>
            </p:cNvPr>
            <p:cNvCxnSpPr/>
            <p:nvPr/>
          </p:nvCxnSpPr>
          <p:spPr>
            <a:xfrm>
              <a:off x="5751738" y="507166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מחבר ישר 87">
              <a:extLst>
                <a:ext uri="{FF2B5EF4-FFF2-40B4-BE49-F238E27FC236}">
                  <a16:creationId xmlns:a16="http://schemas.microsoft.com/office/drawing/2014/main" id="{354F1E1A-BEC4-4507-A87A-E200361F3C28}"/>
                </a:ext>
              </a:extLst>
            </p:cNvPr>
            <p:cNvCxnSpPr/>
            <p:nvPr/>
          </p:nvCxnSpPr>
          <p:spPr>
            <a:xfrm>
              <a:off x="5770955" y="5292464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מחבר ישר 88">
              <a:extLst>
                <a:ext uri="{FF2B5EF4-FFF2-40B4-BE49-F238E27FC236}">
                  <a16:creationId xmlns:a16="http://schemas.microsoft.com/office/drawing/2014/main" id="{972CE1CC-2752-4D99-A21C-0C18491AB144}"/>
                </a:ext>
              </a:extLst>
            </p:cNvPr>
            <p:cNvCxnSpPr/>
            <p:nvPr/>
          </p:nvCxnSpPr>
          <p:spPr>
            <a:xfrm>
              <a:off x="6779038" y="5068495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מחבר ישר 89">
              <a:extLst>
                <a:ext uri="{FF2B5EF4-FFF2-40B4-BE49-F238E27FC236}">
                  <a16:creationId xmlns:a16="http://schemas.microsoft.com/office/drawing/2014/main" id="{B3A0F521-BAAA-4E44-88DA-0B75C10376F7}"/>
                </a:ext>
              </a:extLst>
            </p:cNvPr>
            <p:cNvCxnSpPr/>
            <p:nvPr/>
          </p:nvCxnSpPr>
          <p:spPr>
            <a:xfrm>
              <a:off x="6800379" y="5300229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מחבר ישר 90">
              <a:extLst>
                <a:ext uri="{FF2B5EF4-FFF2-40B4-BE49-F238E27FC236}">
                  <a16:creationId xmlns:a16="http://schemas.microsoft.com/office/drawing/2014/main" id="{70FAB525-0997-42B8-AFD1-8E09CC7A068E}"/>
                </a:ext>
              </a:extLst>
            </p:cNvPr>
            <p:cNvCxnSpPr/>
            <p:nvPr/>
          </p:nvCxnSpPr>
          <p:spPr>
            <a:xfrm>
              <a:off x="7838724" y="5068494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תיבת טקסט 92">
            <a:extLst>
              <a:ext uri="{FF2B5EF4-FFF2-40B4-BE49-F238E27FC236}">
                <a16:creationId xmlns:a16="http://schemas.microsoft.com/office/drawing/2014/main" id="{D86F6878-1677-487C-983F-50A9F3BC239B}"/>
              </a:ext>
            </a:extLst>
          </p:cNvPr>
          <p:cNvSpPr txBox="1"/>
          <p:nvPr/>
        </p:nvSpPr>
        <p:spPr>
          <a:xfrm>
            <a:off x="6204320" y="3719041"/>
            <a:ext cx="3006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5" name="תיבת טקסט 94">
            <a:extLst>
              <a:ext uri="{FF2B5EF4-FFF2-40B4-BE49-F238E27FC236}">
                <a16:creationId xmlns:a16="http://schemas.microsoft.com/office/drawing/2014/main" id="{A8C61332-1760-4019-AB5F-491DC138CA04}"/>
              </a:ext>
            </a:extLst>
          </p:cNvPr>
          <p:cNvSpPr txBox="1"/>
          <p:nvPr/>
        </p:nvSpPr>
        <p:spPr>
          <a:xfrm>
            <a:off x="7337777" y="5829123"/>
            <a:ext cx="300619" cy="52322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96" name="מחבר ישר 95">
            <a:extLst>
              <a:ext uri="{FF2B5EF4-FFF2-40B4-BE49-F238E27FC236}">
                <a16:creationId xmlns:a16="http://schemas.microsoft.com/office/drawing/2014/main" id="{E5F8BD76-E82A-4552-AF5F-5F6127DD2B95}"/>
              </a:ext>
            </a:extLst>
          </p:cNvPr>
          <p:cNvCxnSpPr>
            <a:cxnSpLocks/>
          </p:cNvCxnSpPr>
          <p:nvPr/>
        </p:nvCxnSpPr>
        <p:spPr>
          <a:xfrm>
            <a:off x="9227494" y="5314381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חץ: מעוקל למטה 56">
            <a:extLst>
              <a:ext uri="{FF2B5EF4-FFF2-40B4-BE49-F238E27FC236}">
                <a16:creationId xmlns:a16="http://schemas.microsoft.com/office/drawing/2014/main" id="{670FA061-3885-410B-9BCA-F8AB90E27BE8}"/>
              </a:ext>
            </a:extLst>
          </p:cNvPr>
          <p:cNvSpPr/>
          <p:nvPr/>
        </p:nvSpPr>
        <p:spPr>
          <a:xfrm>
            <a:off x="1485723" y="2893512"/>
            <a:ext cx="971741" cy="37409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8" name="חץ: מעוקל למטה 57">
            <a:extLst>
              <a:ext uri="{FF2B5EF4-FFF2-40B4-BE49-F238E27FC236}">
                <a16:creationId xmlns:a16="http://schemas.microsoft.com/office/drawing/2014/main" id="{C06E2F78-67CD-41A6-8302-A4DDE9630D68}"/>
              </a:ext>
            </a:extLst>
          </p:cNvPr>
          <p:cNvSpPr/>
          <p:nvPr/>
        </p:nvSpPr>
        <p:spPr>
          <a:xfrm>
            <a:off x="3445833" y="2908012"/>
            <a:ext cx="971741" cy="37409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60" name="חץ: מעוקל למטה 59">
            <a:extLst>
              <a:ext uri="{FF2B5EF4-FFF2-40B4-BE49-F238E27FC236}">
                <a16:creationId xmlns:a16="http://schemas.microsoft.com/office/drawing/2014/main" id="{73617D8D-1CA7-4802-9C20-0A6118E0FBE0}"/>
              </a:ext>
            </a:extLst>
          </p:cNvPr>
          <p:cNvSpPr/>
          <p:nvPr/>
        </p:nvSpPr>
        <p:spPr>
          <a:xfrm>
            <a:off x="2428832" y="2924080"/>
            <a:ext cx="971741" cy="37409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4" name="חץ: מעוקל למטה 93">
            <a:extLst>
              <a:ext uri="{FF2B5EF4-FFF2-40B4-BE49-F238E27FC236}">
                <a16:creationId xmlns:a16="http://schemas.microsoft.com/office/drawing/2014/main" id="{47DDD6A7-0EB0-497E-83AA-C954A0D01367}"/>
              </a:ext>
            </a:extLst>
          </p:cNvPr>
          <p:cNvSpPr/>
          <p:nvPr/>
        </p:nvSpPr>
        <p:spPr>
          <a:xfrm>
            <a:off x="4413450" y="2957658"/>
            <a:ext cx="971741" cy="37409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7" name="חץ: מעוקל למטה 96">
            <a:extLst>
              <a:ext uri="{FF2B5EF4-FFF2-40B4-BE49-F238E27FC236}">
                <a16:creationId xmlns:a16="http://schemas.microsoft.com/office/drawing/2014/main" id="{7E1D3F43-0A41-4602-9BF5-31634D6EAF73}"/>
              </a:ext>
            </a:extLst>
          </p:cNvPr>
          <p:cNvSpPr/>
          <p:nvPr/>
        </p:nvSpPr>
        <p:spPr>
          <a:xfrm>
            <a:off x="5446304" y="3025765"/>
            <a:ext cx="971741" cy="37409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8" name="חץ: מעוקל למטה 97">
            <a:extLst>
              <a:ext uri="{FF2B5EF4-FFF2-40B4-BE49-F238E27FC236}">
                <a16:creationId xmlns:a16="http://schemas.microsoft.com/office/drawing/2014/main" id="{77AA976F-AC96-4368-92E5-EE3F1DAA9A15}"/>
              </a:ext>
            </a:extLst>
          </p:cNvPr>
          <p:cNvSpPr/>
          <p:nvPr/>
        </p:nvSpPr>
        <p:spPr>
          <a:xfrm>
            <a:off x="1595018" y="4824097"/>
            <a:ext cx="1203300" cy="521546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99" name="חץ: מעוקל למטה 98">
            <a:extLst>
              <a:ext uri="{FF2B5EF4-FFF2-40B4-BE49-F238E27FC236}">
                <a16:creationId xmlns:a16="http://schemas.microsoft.com/office/drawing/2014/main" id="{3C0A0209-587B-4BB2-8E9E-7ECB4AB38132}"/>
              </a:ext>
            </a:extLst>
          </p:cNvPr>
          <p:cNvSpPr/>
          <p:nvPr/>
        </p:nvSpPr>
        <p:spPr>
          <a:xfrm>
            <a:off x="2739098" y="4791157"/>
            <a:ext cx="1207606" cy="542834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00" name="חץ: מעוקל למטה 99">
            <a:extLst>
              <a:ext uri="{FF2B5EF4-FFF2-40B4-BE49-F238E27FC236}">
                <a16:creationId xmlns:a16="http://schemas.microsoft.com/office/drawing/2014/main" id="{FAE1C067-1D94-4920-856A-0E309AEF36A0}"/>
              </a:ext>
            </a:extLst>
          </p:cNvPr>
          <p:cNvSpPr/>
          <p:nvPr/>
        </p:nvSpPr>
        <p:spPr>
          <a:xfrm>
            <a:off x="3859549" y="4790965"/>
            <a:ext cx="1203301" cy="507753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01" name="חץ: מעוקל למטה 100">
            <a:extLst>
              <a:ext uri="{FF2B5EF4-FFF2-40B4-BE49-F238E27FC236}">
                <a16:creationId xmlns:a16="http://schemas.microsoft.com/office/drawing/2014/main" id="{FB62C331-150A-4FE8-A130-DA5F97907D9A}"/>
              </a:ext>
            </a:extLst>
          </p:cNvPr>
          <p:cNvSpPr/>
          <p:nvPr/>
        </p:nvSpPr>
        <p:spPr>
          <a:xfrm>
            <a:off x="5021433" y="4735986"/>
            <a:ext cx="1247491" cy="433895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02" name="חץ: מעוקל למטה 101">
            <a:extLst>
              <a:ext uri="{FF2B5EF4-FFF2-40B4-BE49-F238E27FC236}">
                <a16:creationId xmlns:a16="http://schemas.microsoft.com/office/drawing/2014/main" id="{4E7A95B2-8533-447C-ABD6-C28111796AC4}"/>
              </a:ext>
            </a:extLst>
          </p:cNvPr>
          <p:cNvSpPr/>
          <p:nvPr/>
        </p:nvSpPr>
        <p:spPr>
          <a:xfrm>
            <a:off x="6258325" y="4759549"/>
            <a:ext cx="1247491" cy="433895"/>
          </a:xfrm>
          <a:prstGeom prst="curved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pic>
        <p:nvPicPr>
          <p:cNvPr id="10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184747EE-0790-404C-9664-E39C87611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4895" y="36036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</p:childTnLst>
        </p:cTn>
      </p:par>
    </p:tnLst>
    <p:bldLst>
      <p:bldP spid="93" grpId="0"/>
      <p:bldP spid="95" grpId="0"/>
      <p:bldP spid="57" grpId="0" animBg="1"/>
      <p:bldP spid="58" grpId="0" animBg="1"/>
      <p:bldP spid="60" grpId="0" animBg="1"/>
      <p:bldP spid="9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638" y="2032690"/>
            <a:ext cx="9572625" cy="3844925"/>
          </a:xfrm>
        </p:spPr>
        <p:txBody>
          <a:bodyPr>
            <a:normAutofit/>
          </a:bodyPr>
          <a:lstStyle/>
          <a:p>
            <a:pPr lvl="0" algn="r"/>
            <a:br>
              <a:rPr lang="en-US" b="1" dirty="0"/>
            </a:br>
            <a:r>
              <a:rPr lang="he-IL" b="1" dirty="0"/>
              <a:t>למדנו כיצד ממקמים שבר על ישר המספרים:</a:t>
            </a:r>
          </a:p>
          <a:p>
            <a:pPr marL="571500" lvl="0" indent="-571500" algn="r">
              <a:buFont typeface="Arial" panose="020B0604020202020204" pitchFamily="34" charset="0"/>
              <a:buChar char="•"/>
            </a:pPr>
            <a:r>
              <a:rPr lang="he-IL" b="1" dirty="0"/>
              <a:t>מה תפקידם של המונה והמכנה.</a:t>
            </a:r>
          </a:p>
          <a:p>
            <a:pPr marL="571500" lvl="0" indent="-571500" algn="r">
              <a:buFont typeface="Arial" panose="020B0604020202020204" pitchFamily="34" charset="0"/>
              <a:buChar char="•"/>
            </a:pPr>
            <a:r>
              <a:rPr lang="he-IL" b="1" dirty="0"/>
              <a:t>כיצד סופרים נכון את השנתות.</a:t>
            </a:r>
          </a:p>
          <a:p>
            <a:pPr marL="571500" lvl="0" indent="-571500" algn="r">
              <a:buFont typeface="Arial" panose="020B0604020202020204" pitchFamily="34" charset="0"/>
              <a:buChar char="•"/>
            </a:pPr>
            <a:r>
              <a:rPr lang="he-IL" b="1" dirty="0"/>
              <a:t>כיצד נעזר בקשתות למיקום נכון של השבר.</a:t>
            </a:r>
          </a:p>
          <a:p>
            <a:pPr lvl="0" algn="r"/>
            <a:endParaRPr lang="he-IL" b="1" dirty="0"/>
          </a:p>
          <a:p>
            <a:pPr lvl="0" algn="r"/>
            <a:endParaRPr lang="he-IL" b="1" dirty="0"/>
          </a:p>
          <a:p>
            <a:pPr lvl="0"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7737" y="4153363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8" name="מלבן 27">
            <a:extLst>
              <a:ext uri="{FF2B5EF4-FFF2-40B4-BE49-F238E27FC236}">
                <a16:creationId xmlns:a16="http://schemas.microsoft.com/office/drawing/2014/main" id="{4A55DA4C-4003-430C-AC1E-71D8A5DBB001}"/>
              </a:ext>
            </a:extLst>
          </p:cNvPr>
          <p:cNvSpPr/>
          <p:nvPr/>
        </p:nvSpPr>
        <p:spPr>
          <a:xfrm>
            <a:off x="5174435" y="1407731"/>
            <a:ext cx="6237285" cy="83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 algn="r" rtl="1">
              <a:lnSpc>
                <a:spcPct val="200000"/>
              </a:lnSpc>
              <a:spcAft>
                <a:spcPts val="0"/>
              </a:spcAft>
            </a:pPr>
            <a:r>
              <a:rPr lang="he-IL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מה השבר שיש להשלים במקום המסומן?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BA1C87CC-4B77-4379-9C20-9F9C1AEC19E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8116" y="2329394"/>
            <a:ext cx="4528820" cy="85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42921E9C-FEC6-4598-99C0-1A9EA17BCA0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17" y="3880220"/>
            <a:ext cx="4528820" cy="7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2" name="מלבן 3091">
            <a:extLst>
              <a:ext uri="{FF2B5EF4-FFF2-40B4-BE49-F238E27FC236}">
                <a16:creationId xmlns:a16="http://schemas.microsoft.com/office/drawing/2014/main" id="{D937D073-B5DE-4D30-94FD-117C01E63348}"/>
              </a:ext>
            </a:extLst>
          </p:cNvPr>
          <p:cNvSpPr/>
          <p:nvPr/>
        </p:nvSpPr>
        <p:spPr>
          <a:xfrm>
            <a:off x="739119" y="4284917"/>
            <a:ext cx="10622471" cy="830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algn="r" rtl="1">
              <a:lnSpc>
                <a:spcPct val="200000"/>
              </a:lnSpc>
              <a:spcAft>
                <a:spcPts val="0"/>
              </a:spcAft>
            </a:pPr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מהו המספר שיכול להתאים במקום המסומן ב-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</a:t>
            </a:r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 על ישר המספרים?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95" name="קבוצה 3094">
            <a:extLst>
              <a:ext uri="{FF2B5EF4-FFF2-40B4-BE49-F238E27FC236}">
                <a16:creationId xmlns:a16="http://schemas.microsoft.com/office/drawing/2014/main" id="{1242B30C-059E-4AEC-AEA7-ADD7F24D9228}"/>
              </a:ext>
            </a:extLst>
          </p:cNvPr>
          <p:cNvGrpSpPr/>
          <p:nvPr/>
        </p:nvGrpSpPr>
        <p:grpSpPr>
          <a:xfrm>
            <a:off x="935320" y="5216248"/>
            <a:ext cx="9001616" cy="1122680"/>
            <a:chOff x="935320" y="5216248"/>
            <a:chExt cx="9001616" cy="1122680"/>
          </a:xfrm>
        </p:grpSpPr>
        <p:pic>
          <p:nvPicPr>
            <p:cNvPr id="55" name="Picture 16">
              <a:extLst>
                <a:ext uri="{FF2B5EF4-FFF2-40B4-BE49-F238E27FC236}">
                  <a16:creationId xmlns:a16="http://schemas.microsoft.com/office/drawing/2014/main" id="{431A4732-40F4-42E1-AA4D-3625C4028CA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435" y="5216248"/>
              <a:ext cx="4762501" cy="1122680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93" name="תיבת טקסט 3092">
                  <a:extLst>
                    <a:ext uri="{FF2B5EF4-FFF2-40B4-BE49-F238E27FC236}">
                      <a16:creationId xmlns:a16="http://schemas.microsoft.com/office/drawing/2014/main" id="{BF7A191C-993B-4971-851C-6DB546CA6FAC}"/>
                    </a:ext>
                  </a:extLst>
                </p:cNvPr>
                <p:cNvSpPr txBox="1"/>
                <p:nvPr/>
              </p:nvSpPr>
              <p:spPr>
                <a:xfrm>
                  <a:off x="4057183" y="5344419"/>
                  <a:ext cx="296555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93" name="תיבת טקסט 3092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BF7A191C-993B-4971-851C-6DB546CA6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183" y="5344419"/>
                  <a:ext cx="296555" cy="809452"/>
                </a:xfrm>
                <a:prstGeom prst="rect">
                  <a:avLst/>
                </a:prstGeom>
                <a:blipFill>
                  <a:blip r:embed="rId9"/>
                  <a:stretch>
                    <a:fillRect r="-87500" b="-8333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94" name="מלבן 3093">
              <a:extLst>
                <a:ext uri="{FF2B5EF4-FFF2-40B4-BE49-F238E27FC236}">
                  <a16:creationId xmlns:a16="http://schemas.microsoft.com/office/drawing/2014/main" id="{2CF18021-C225-423E-A1C4-E669D0BE8D9D}"/>
                </a:ext>
              </a:extLst>
            </p:cNvPr>
            <p:cNvSpPr/>
            <p:nvPr/>
          </p:nvSpPr>
          <p:spPr>
            <a:xfrm>
              <a:off x="4465409" y="5588048"/>
              <a:ext cx="314189" cy="4047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/>
                <a:t>א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תיבת טקסט 57">
                  <a:extLst>
                    <a:ext uri="{FF2B5EF4-FFF2-40B4-BE49-F238E27FC236}">
                      <a16:creationId xmlns:a16="http://schemas.microsoft.com/office/drawing/2014/main" id="{85FC792D-27D2-492D-8E56-F42A3FCA9C02}"/>
                    </a:ext>
                  </a:extLst>
                </p:cNvPr>
                <p:cNvSpPr txBox="1"/>
                <p:nvPr/>
              </p:nvSpPr>
              <p:spPr>
                <a:xfrm>
                  <a:off x="3101896" y="5344419"/>
                  <a:ext cx="296555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8" name="תיבת טקסט 5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5FC792D-27D2-492D-8E56-F42A3FCA9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1896" y="5344419"/>
                  <a:ext cx="296555" cy="809452"/>
                </a:xfrm>
                <a:prstGeom prst="rect">
                  <a:avLst/>
                </a:prstGeom>
                <a:blipFill>
                  <a:blip r:embed="rId10"/>
                  <a:stretch>
                    <a:fillRect r="-87500" b="-8333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מלבן 58">
              <a:extLst>
                <a:ext uri="{FF2B5EF4-FFF2-40B4-BE49-F238E27FC236}">
                  <a16:creationId xmlns:a16="http://schemas.microsoft.com/office/drawing/2014/main" id="{2DF6452B-2EAC-4D13-978B-942021C58D9A}"/>
                </a:ext>
              </a:extLst>
            </p:cNvPr>
            <p:cNvSpPr/>
            <p:nvPr/>
          </p:nvSpPr>
          <p:spPr>
            <a:xfrm>
              <a:off x="3510122" y="5588048"/>
              <a:ext cx="314189" cy="4047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תיבת טקסט 59">
                  <a:extLst>
                    <a:ext uri="{FF2B5EF4-FFF2-40B4-BE49-F238E27FC236}">
                      <a16:creationId xmlns:a16="http://schemas.microsoft.com/office/drawing/2014/main" id="{7A3E4B84-D5ED-4F6A-9A31-7E1C7469E997}"/>
                    </a:ext>
                  </a:extLst>
                </p:cNvPr>
                <p:cNvSpPr txBox="1"/>
                <p:nvPr/>
              </p:nvSpPr>
              <p:spPr>
                <a:xfrm>
                  <a:off x="1936381" y="5322328"/>
                  <a:ext cx="528991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0" name="תיבת טקסט 59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7A3E4B84-D5ED-4F6A-9A31-7E1C7469E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381" y="5322328"/>
                  <a:ext cx="528991" cy="809452"/>
                </a:xfrm>
                <a:prstGeom prst="rect">
                  <a:avLst/>
                </a:prstGeom>
                <a:blipFill>
                  <a:blip r:embed="rId11"/>
                  <a:stretch>
                    <a:fillRect r="-46512" b="-827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מלבן 60">
              <a:extLst>
                <a:ext uri="{FF2B5EF4-FFF2-40B4-BE49-F238E27FC236}">
                  <a16:creationId xmlns:a16="http://schemas.microsoft.com/office/drawing/2014/main" id="{57856DB2-EA29-4194-97CD-21C82A5C3553}"/>
                </a:ext>
              </a:extLst>
            </p:cNvPr>
            <p:cNvSpPr/>
            <p:nvPr/>
          </p:nvSpPr>
          <p:spPr>
            <a:xfrm>
              <a:off x="2504006" y="5604642"/>
              <a:ext cx="314189" cy="4047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תיבת טקסט 61">
                  <a:extLst>
                    <a:ext uri="{FF2B5EF4-FFF2-40B4-BE49-F238E27FC236}">
                      <a16:creationId xmlns:a16="http://schemas.microsoft.com/office/drawing/2014/main" id="{FAEDFB15-3B0A-4C46-8D1B-D8E9D69398B8}"/>
                    </a:ext>
                  </a:extLst>
                </p:cNvPr>
                <p:cNvSpPr txBox="1"/>
                <p:nvPr/>
              </p:nvSpPr>
              <p:spPr>
                <a:xfrm>
                  <a:off x="935320" y="5344419"/>
                  <a:ext cx="296555" cy="8096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he-IL" sz="2800" b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2" name="תיבת טקסט 6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FAEDFB15-3B0A-4C46-8D1B-D8E9D6939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320" y="5344419"/>
                  <a:ext cx="296555" cy="809645"/>
                </a:xfrm>
                <a:prstGeom prst="rect">
                  <a:avLst/>
                </a:prstGeom>
                <a:blipFill>
                  <a:blip r:embed="rId12"/>
                  <a:stretch>
                    <a:fillRect r="-85714" b="-751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מלבן 62">
              <a:extLst>
                <a:ext uri="{FF2B5EF4-FFF2-40B4-BE49-F238E27FC236}">
                  <a16:creationId xmlns:a16="http://schemas.microsoft.com/office/drawing/2014/main" id="{DD8A67D0-0751-4B66-9F1D-51295E9EC6CF}"/>
                </a:ext>
              </a:extLst>
            </p:cNvPr>
            <p:cNvSpPr/>
            <p:nvPr/>
          </p:nvSpPr>
          <p:spPr>
            <a:xfrm>
              <a:off x="1343546" y="5588048"/>
              <a:ext cx="314189" cy="4047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3097" name="תמונה 3096">
            <a:extLst>
              <a:ext uri="{FF2B5EF4-FFF2-40B4-BE49-F238E27FC236}">
                <a16:creationId xmlns:a16="http://schemas.microsoft.com/office/drawing/2014/main" id="{0945290C-4E7E-44A3-A62D-26B8985EC3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6847" y="1703359"/>
            <a:ext cx="1888879" cy="1672445"/>
          </a:xfrm>
          <a:prstGeom prst="rect">
            <a:avLst/>
          </a:prstGeom>
        </p:spPr>
      </p:pic>
      <p:grpSp>
        <p:nvGrpSpPr>
          <p:cNvPr id="3098" name="קבוצה 3097">
            <a:extLst>
              <a:ext uri="{FF2B5EF4-FFF2-40B4-BE49-F238E27FC236}">
                <a16:creationId xmlns:a16="http://schemas.microsoft.com/office/drawing/2014/main" id="{EDCEF127-B9E7-4480-8AA6-5643E6366592}"/>
              </a:ext>
            </a:extLst>
          </p:cNvPr>
          <p:cNvGrpSpPr/>
          <p:nvPr/>
        </p:nvGrpSpPr>
        <p:grpSpPr>
          <a:xfrm>
            <a:off x="1210849" y="3231777"/>
            <a:ext cx="9962767" cy="810364"/>
            <a:chOff x="1210849" y="3231777"/>
            <a:chExt cx="9962767" cy="810364"/>
          </a:xfrm>
        </p:grpSpPr>
        <p:grpSp>
          <p:nvGrpSpPr>
            <p:cNvPr id="3091" name="קבוצה 3090">
              <a:extLst>
                <a:ext uri="{FF2B5EF4-FFF2-40B4-BE49-F238E27FC236}">
                  <a16:creationId xmlns:a16="http://schemas.microsoft.com/office/drawing/2014/main" id="{328127D9-4FAA-468A-A168-21A8521927BD}"/>
                </a:ext>
              </a:extLst>
            </p:cNvPr>
            <p:cNvGrpSpPr/>
            <p:nvPr/>
          </p:nvGrpSpPr>
          <p:grpSpPr>
            <a:xfrm>
              <a:off x="1210849" y="3280907"/>
              <a:ext cx="9962767" cy="618118"/>
              <a:chOff x="751562" y="4165222"/>
              <a:chExt cx="9962767" cy="618118"/>
            </a:xfrm>
          </p:grpSpPr>
          <p:sp>
            <p:nvSpPr>
              <p:cNvPr id="3082" name="מלבן 3081">
                <a:extLst>
                  <a:ext uri="{FF2B5EF4-FFF2-40B4-BE49-F238E27FC236}">
                    <a16:creationId xmlns:a16="http://schemas.microsoft.com/office/drawing/2014/main" id="{BC404E0C-1BBE-4965-8249-B9FDF60878BA}"/>
                  </a:ext>
                </a:extLst>
              </p:cNvPr>
              <p:cNvSpPr/>
              <p:nvPr/>
            </p:nvSpPr>
            <p:spPr>
              <a:xfrm>
                <a:off x="751562" y="4165222"/>
                <a:ext cx="99627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2. סמנו ( בערך) על ישר המספרים את השברים</a:t>
                </a:r>
                <a:r>
                  <a:rPr lang="en-US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he-IL" sz="28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9" name="תיבת טקסט 3088">
                <a:extLst>
                  <a:ext uri="{FF2B5EF4-FFF2-40B4-BE49-F238E27FC236}">
                    <a16:creationId xmlns:a16="http://schemas.microsoft.com/office/drawing/2014/main" id="{3CCBBF0B-4E6A-4FFC-AE69-8D1D835D4173}"/>
                  </a:ext>
                </a:extLst>
              </p:cNvPr>
              <p:cNvSpPr txBox="1"/>
              <p:nvPr/>
            </p:nvSpPr>
            <p:spPr>
              <a:xfrm>
                <a:off x="2885562" y="4260120"/>
                <a:ext cx="461061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/>
                <a:r>
                  <a: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id="{DED31204-F61C-4DA2-84C8-1A6F8E625E6A}"/>
                    </a:ext>
                  </a:extLst>
                </p:cNvPr>
                <p:cNvSpPr txBox="1"/>
                <p:nvPr/>
              </p:nvSpPr>
              <p:spPr>
                <a:xfrm>
                  <a:off x="3935693" y="3232689"/>
                  <a:ext cx="296555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he-IL" sz="2800" b="1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7" name="תיבת טקסט 66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ED31204-F61C-4DA2-84C8-1A6F8E625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5693" y="3232689"/>
                  <a:ext cx="296555" cy="809452"/>
                </a:xfrm>
                <a:prstGeom prst="rect">
                  <a:avLst/>
                </a:prstGeom>
                <a:blipFill>
                  <a:blip r:embed="rId14"/>
                  <a:stretch>
                    <a:fillRect r="-87500" b="-827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id="{5F1F8798-693F-4FB7-A799-965AAD05864B}"/>
                    </a:ext>
                  </a:extLst>
                </p:cNvPr>
                <p:cNvSpPr txBox="1"/>
                <p:nvPr/>
              </p:nvSpPr>
              <p:spPr>
                <a:xfrm>
                  <a:off x="3101896" y="3231777"/>
                  <a:ext cx="296555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he-IL" sz="2800" b="1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he-IL" sz="2800" b="1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he-IL" sz="2800" b="1" i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he-IL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8" name="תיבת טקסט 67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5F1F8798-693F-4FB7-A799-965AAD058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1896" y="3231777"/>
                  <a:ext cx="296555" cy="809452"/>
                </a:xfrm>
                <a:prstGeom prst="rect">
                  <a:avLst/>
                </a:prstGeom>
                <a:blipFill>
                  <a:blip r:embed="rId15"/>
                  <a:stretch>
                    <a:fillRect r="-87500" b="-8271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5" name="10min_final" descr="10min_final">
            <a:hlinkClick r:id="" action="ppaction://media"/>
            <a:extLst>
              <a:ext uri="{FF2B5EF4-FFF2-40B4-BE49-F238E27FC236}">
                <a16:creationId xmlns:a16="http://schemas.microsoft.com/office/drawing/2014/main" id="{4AAE0D40-5884-4E7C-B738-57D1D9468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7513" y="173328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כיצד ממקמים שבר על ישר המספרים.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נתרגל את הנושא על ישרי מספרים שונים.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נסכם את השיעור.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/>
              <a:t>משימות לתרגול עצמי.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44" y="2710851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3460" y="3225957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13" y="2710851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uler, Straight, Edge, Tool, Geometry">
            <a:extLst>
              <a:ext uri="{FF2B5EF4-FFF2-40B4-BE49-F238E27FC236}">
                <a16:creationId xmlns:a16="http://schemas.microsoft.com/office/drawing/2014/main" id="{FAD8C06A-18D1-4326-A9F6-E042B1CE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1" y="2792249"/>
            <a:ext cx="2860192" cy="143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788" y="7531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מתחילים בכיף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r"/>
            <a:r>
              <a:rPr lang="he-IL" sz="2800" b="1" dirty="0"/>
              <a:t>לפתיחת השיעור שלנו הבאתי עוגה המחולקת לחלקים שווים.</a:t>
            </a:r>
          </a:p>
          <a:p>
            <a:pPr algn="r"/>
            <a:r>
              <a:rPr lang="he-IL" sz="2800" b="1" dirty="0"/>
              <a:t>פיזרתי עליה סוכריות צבעוניות.</a:t>
            </a:r>
          </a:p>
          <a:p>
            <a:pPr algn="r"/>
            <a:r>
              <a:rPr lang="he-IL" sz="2800" b="1" dirty="0"/>
              <a:t>על איזה חלק מהעוגה פיזרתי סוכריות אדומות?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1026" name="Picture 2" descr="Gradient Mesh, Bakery Products, Bake">
            <a:extLst>
              <a:ext uri="{FF2B5EF4-FFF2-40B4-BE49-F238E27FC236}">
                <a16:creationId xmlns:a16="http://schemas.microsoft.com/office/drawing/2014/main" id="{A378EBB3-209C-4854-B81C-FAE99AED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" y="1778187"/>
            <a:ext cx="1060608" cy="13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תמונה 1027">
            <a:extLst>
              <a:ext uri="{FF2B5EF4-FFF2-40B4-BE49-F238E27FC236}">
                <a16:creationId xmlns:a16="http://schemas.microsoft.com/office/drawing/2014/main" id="{F8578F7B-CE45-4603-A01F-2A4B02234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03795" y="3636072"/>
            <a:ext cx="4616819" cy="3077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תיבת טקסט 1028">
                <a:extLst>
                  <a:ext uri="{FF2B5EF4-FFF2-40B4-BE49-F238E27FC236}">
                    <a16:creationId xmlns:a16="http://schemas.microsoft.com/office/drawing/2014/main" id="{E37AB151-17D0-4272-98FA-989D01C47D29}"/>
                  </a:ext>
                </a:extLst>
              </p:cNvPr>
              <p:cNvSpPr txBox="1"/>
              <p:nvPr/>
            </p:nvSpPr>
            <p:spPr>
              <a:xfrm>
                <a:off x="2271386" y="4002064"/>
                <a:ext cx="2576087" cy="173464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6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6000" dirty="0"/>
              </a:p>
            </p:txBody>
          </p:sp>
        </mc:Choice>
        <mc:Fallback xmlns="">
          <p:sp>
            <p:nvSpPr>
              <p:cNvPr id="1029" name="תיבת טקסט 10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7AB151-17D0-4272-98FA-989D01C47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386" y="4002064"/>
                <a:ext cx="2576087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2" descr="Gradient Mesh, Bakery Products, Bake">
            <a:extLst>
              <a:ext uri="{FF2B5EF4-FFF2-40B4-BE49-F238E27FC236}">
                <a16:creationId xmlns:a16="http://schemas.microsoft.com/office/drawing/2014/main" id="{2F00EF4C-5DEE-4D7B-BCE6-B905DA0F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" y="3181002"/>
            <a:ext cx="1060608" cy="13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Gradient Mesh, Bakery Products, Bake">
            <a:extLst>
              <a:ext uri="{FF2B5EF4-FFF2-40B4-BE49-F238E27FC236}">
                <a16:creationId xmlns:a16="http://schemas.microsoft.com/office/drawing/2014/main" id="{313263B4-9EA3-4C91-AF1A-B28D41E87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" y="4583817"/>
            <a:ext cx="1060608" cy="13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9995" y="1944362"/>
            <a:ext cx="6880963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בבית הספר צבעו מסלול למירוץ שליחים.</a:t>
            </a:r>
          </a:p>
          <a:p>
            <a:pPr algn="r" rtl="1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כל החלקים שווים באורכם.</a:t>
            </a:r>
          </a:p>
          <a:p>
            <a:pPr algn="r" rtl="1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כל חלק במסלול בצבע אחר.</a:t>
            </a:r>
          </a:p>
          <a:p>
            <a:pPr algn="r" rtl="1"/>
            <a:r>
              <a:rPr lang="he-IL" sz="2800" b="1" dirty="0">
                <a:latin typeface="Calibri" panose="020F0502020204030204" pitchFamily="34" charset="0"/>
                <a:cs typeface="Calibri" panose="020F0502020204030204" pitchFamily="34" charset="0"/>
              </a:rPr>
              <a:t>איזה חלק מהמסלול צבוע בצבע אדום?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820ED656-ABDE-4756-B78C-9A5645EE35DC}"/>
              </a:ext>
            </a:extLst>
          </p:cNvPr>
          <p:cNvGrpSpPr/>
          <p:nvPr/>
        </p:nvGrpSpPr>
        <p:grpSpPr>
          <a:xfrm>
            <a:off x="501040" y="4321481"/>
            <a:ext cx="10659649" cy="200952"/>
            <a:chOff x="501041" y="4960307"/>
            <a:chExt cx="5862180" cy="0"/>
          </a:xfrm>
        </p:grpSpPr>
        <p:cxnSp>
          <p:nvCxnSpPr>
            <p:cNvPr id="6" name="מחבר ישר 5">
              <a:extLst>
                <a:ext uri="{FF2B5EF4-FFF2-40B4-BE49-F238E27FC236}">
                  <a16:creationId xmlns:a16="http://schemas.microsoft.com/office/drawing/2014/main" id="{BC0D4831-2E7A-4593-8897-F45873772AF7}"/>
                </a:ext>
              </a:extLst>
            </p:cNvPr>
            <p:cNvCxnSpPr>
              <a:cxnSpLocks/>
            </p:cNvCxnSpPr>
            <p:nvPr/>
          </p:nvCxnSpPr>
          <p:spPr>
            <a:xfrm>
              <a:off x="501041" y="4960307"/>
              <a:ext cx="97703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37C2CA19-2197-4242-8C67-094E116E4667}"/>
                </a:ext>
              </a:extLst>
            </p:cNvPr>
            <p:cNvCxnSpPr>
              <a:cxnSpLocks/>
            </p:cNvCxnSpPr>
            <p:nvPr/>
          </p:nvCxnSpPr>
          <p:spPr>
            <a:xfrm>
              <a:off x="1478071" y="4960307"/>
              <a:ext cx="97703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A5D9CA3F-A157-40F4-8D05-243F2D3898B4}"/>
                </a:ext>
              </a:extLst>
            </p:cNvPr>
            <p:cNvCxnSpPr>
              <a:cxnSpLocks/>
            </p:cNvCxnSpPr>
            <p:nvPr/>
          </p:nvCxnSpPr>
          <p:spPr>
            <a:xfrm>
              <a:off x="2455101" y="4960307"/>
              <a:ext cx="977030" cy="0"/>
            </a:xfrm>
            <a:prstGeom prst="line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784D4539-793C-4211-9283-336CFF7198C1}"/>
                </a:ext>
              </a:extLst>
            </p:cNvPr>
            <p:cNvCxnSpPr>
              <a:cxnSpLocks/>
            </p:cNvCxnSpPr>
            <p:nvPr/>
          </p:nvCxnSpPr>
          <p:spPr>
            <a:xfrm>
              <a:off x="3432131" y="4960307"/>
              <a:ext cx="97703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B945EC6B-B595-4F91-8CB0-C5256679C51A}"/>
                </a:ext>
              </a:extLst>
            </p:cNvPr>
            <p:cNvCxnSpPr>
              <a:cxnSpLocks/>
            </p:cNvCxnSpPr>
            <p:nvPr/>
          </p:nvCxnSpPr>
          <p:spPr>
            <a:xfrm>
              <a:off x="4409161" y="4960307"/>
              <a:ext cx="97703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7A9A93EB-BE81-471D-A9DB-CE6EB76E60B5}"/>
                </a:ext>
              </a:extLst>
            </p:cNvPr>
            <p:cNvCxnSpPr>
              <a:cxnSpLocks/>
            </p:cNvCxnSpPr>
            <p:nvPr/>
          </p:nvCxnSpPr>
          <p:spPr>
            <a:xfrm>
              <a:off x="5386191" y="4960307"/>
              <a:ext cx="977030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id="{DC7B8E58-4920-4425-AC0A-1E7F362D061A}"/>
                  </a:ext>
                </a:extLst>
              </p:cNvPr>
              <p:cNvSpPr txBox="1"/>
              <p:nvPr/>
            </p:nvSpPr>
            <p:spPr>
              <a:xfrm>
                <a:off x="2477977" y="4635167"/>
                <a:ext cx="1261998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15" name="תיבת טקסט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7B8E58-4920-4425-AC0A-1E7F362D0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977" y="4635167"/>
                <a:ext cx="1261998" cy="1040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תמונה 16">
            <a:extLst>
              <a:ext uri="{FF2B5EF4-FFF2-40B4-BE49-F238E27FC236}">
                <a16:creationId xmlns:a16="http://schemas.microsoft.com/office/drawing/2014/main" id="{FC497BEC-ED7B-4A7B-82AB-DEFCF242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95619" y="5415022"/>
            <a:ext cx="2315011" cy="12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0988" y="2035866"/>
            <a:ext cx="8725225" cy="2022563"/>
          </a:xfrm>
        </p:spPr>
        <p:txBody>
          <a:bodyPr>
            <a:noAutofit/>
          </a:bodyPr>
          <a:lstStyle/>
          <a:p>
            <a:pPr algn="r"/>
            <a:r>
              <a:rPr lang="he-IL" sz="2800" b="1" dirty="0"/>
              <a:t>בשיעור חינוך גופני התאמנו הילדים בריצת מרוץ שליחים. </a:t>
            </a:r>
          </a:p>
          <a:p>
            <a:pPr algn="r"/>
            <a:r>
              <a:rPr lang="he-IL" sz="2800" b="1" dirty="0"/>
              <a:t>המסלול מסומן בצבע.</a:t>
            </a:r>
          </a:p>
          <a:p>
            <a:pPr algn="r"/>
            <a:r>
              <a:rPr lang="he-IL" sz="2800" b="1" dirty="0"/>
              <a:t>עמית רץ עד הדגל.</a:t>
            </a:r>
          </a:p>
          <a:p>
            <a:pPr algn="r"/>
            <a:r>
              <a:rPr lang="he-IL" sz="2800" b="1" dirty="0"/>
              <a:t>איזה חלק מהמסלול רץ עמית?</a:t>
            </a:r>
            <a:br>
              <a:rPr lang="he-IL" sz="2800" dirty="0"/>
            </a:br>
            <a:endParaRPr lang="he-IL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6162047B-9886-41BA-B544-4FC18FEA2578}"/>
              </a:ext>
            </a:extLst>
          </p:cNvPr>
          <p:cNvSpPr txBox="1"/>
          <p:nvPr/>
        </p:nvSpPr>
        <p:spPr>
          <a:xfrm>
            <a:off x="8079287" y="7043112"/>
            <a:ext cx="95993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00">
                <a:hlinkClick r:id="rId4" tooltip="http://www.pngall.com/racing-flag-png"/>
              </a:rPr>
              <a:t>תמונה זו</a:t>
            </a:r>
            <a:r>
              <a:rPr lang="he-IL" sz="900"/>
              <a:t> מאת מחבר לא ידוע ניתן ברשיון במסגרת </a:t>
            </a:r>
            <a:r>
              <a:rPr lang="he-IL" sz="900">
                <a:hlinkClick r:id="rId5" tooltip="https://creativecommons.org/licenses/by-nc/3.0/"/>
              </a:rPr>
              <a:t>CC BY-NC</a:t>
            </a:r>
            <a:endParaRPr lang="he-IL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id="{6BF01086-BDF7-44E0-93EF-F8ADE642BCED}"/>
                  </a:ext>
                </a:extLst>
              </p:cNvPr>
              <p:cNvSpPr txBox="1"/>
              <p:nvPr/>
            </p:nvSpPr>
            <p:spPr>
              <a:xfrm>
                <a:off x="1686315" y="5113277"/>
                <a:ext cx="1261998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7" name="תיבת טקסט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BF01086-BDF7-44E0-93EF-F8ADE642B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315" y="5113277"/>
                <a:ext cx="1261998" cy="1040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08850E26-0CA3-4173-B685-9D9B6C989B97}"/>
              </a:ext>
            </a:extLst>
          </p:cNvPr>
          <p:cNvGrpSpPr/>
          <p:nvPr/>
        </p:nvGrpSpPr>
        <p:grpSpPr>
          <a:xfrm>
            <a:off x="263047" y="3829762"/>
            <a:ext cx="8129060" cy="1536710"/>
            <a:chOff x="263047" y="3829762"/>
            <a:chExt cx="8129060" cy="1536710"/>
          </a:xfrm>
        </p:grpSpPr>
        <p:cxnSp>
          <p:nvCxnSpPr>
            <p:cNvPr id="4" name="מחבר ישר 3">
              <a:extLst>
                <a:ext uri="{FF2B5EF4-FFF2-40B4-BE49-F238E27FC236}">
                  <a16:creationId xmlns:a16="http://schemas.microsoft.com/office/drawing/2014/main" id="{033FF92D-F75A-4264-AB8E-E12801663916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מחבר ישר 8">
              <a:extLst>
                <a:ext uri="{FF2B5EF4-FFF2-40B4-BE49-F238E27FC236}">
                  <a16:creationId xmlns:a16="http://schemas.microsoft.com/office/drawing/2014/main" id="{C0D180DE-A932-4672-9031-8204FB8FB504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מחבר ישר 9">
              <a:extLst>
                <a:ext uri="{FF2B5EF4-FFF2-40B4-BE49-F238E27FC236}">
                  <a16:creationId xmlns:a16="http://schemas.microsoft.com/office/drawing/2014/main" id="{3744E4B8-1B68-4A0C-B681-D634B9677B3F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מחבר ישר 10">
              <a:extLst>
                <a:ext uri="{FF2B5EF4-FFF2-40B4-BE49-F238E27FC236}">
                  <a16:creationId xmlns:a16="http://schemas.microsoft.com/office/drawing/2014/main" id="{5D28C3F0-D1B0-4818-ADA5-CB924AD9722A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מחבר ישר 11">
              <a:extLst>
                <a:ext uri="{FF2B5EF4-FFF2-40B4-BE49-F238E27FC236}">
                  <a16:creationId xmlns:a16="http://schemas.microsoft.com/office/drawing/2014/main" id="{7CC03465-8E8B-41DB-B071-B010419C85A7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ישר 12">
              <a:extLst>
                <a:ext uri="{FF2B5EF4-FFF2-40B4-BE49-F238E27FC236}">
                  <a16:creationId xmlns:a16="http://schemas.microsoft.com/office/drawing/2014/main" id="{E9CAF1A3-E4FB-46B3-8662-2AD5ADA89E9B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מחבר ישר 13">
              <a:extLst>
                <a:ext uri="{FF2B5EF4-FFF2-40B4-BE49-F238E27FC236}">
                  <a16:creationId xmlns:a16="http://schemas.microsoft.com/office/drawing/2014/main" id="{D52B5534-3218-4FFD-96AB-7D8EA138D732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ישר 14">
              <a:extLst>
                <a:ext uri="{FF2B5EF4-FFF2-40B4-BE49-F238E27FC236}">
                  <a16:creationId xmlns:a16="http://schemas.microsoft.com/office/drawing/2014/main" id="{63EC798B-FC1E-4BBE-9BD4-3BC867F1E949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ישר 15">
              <a:extLst>
                <a:ext uri="{FF2B5EF4-FFF2-40B4-BE49-F238E27FC236}">
                  <a16:creationId xmlns:a16="http://schemas.microsoft.com/office/drawing/2014/main" id="{EFF8CF96-59D1-41F6-A933-D2C1F2EA9B5D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ישר 16">
              <a:extLst>
                <a:ext uri="{FF2B5EF4-FFF2-40B4-BE49-F238E27FC236}">
                  <a16:creationId xmlns:a16="http://schemas.microsoft.com/office/drawing/2014/main" id="{A7BA6F0F-1B57-4640-A02F-DA269881CA21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מחבר ישר 17">
              <a:extLst>
                <a:ext uri="{FF2B5EF4-FFF2-40B4-BE49-F238E27FC236}">
                  <a16:creationId xmlns:a16="http://schemas.microsoft.com/office/drawing/2014/main" id="{D2D1672A-39D2-4CAE-93CD-E70A170DABF2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ישר 18">
              <a:extLst>
                <a:ext uri="{FF2B5EF4-FFF2-40B4-BE49-F238E27FC236}">
                  <a16:creationId xmlns:a16="http://schemas.microsoft.com/office/drawing/2014/main" id="{CD501D48-285B-4EAF-A449-57C0151DA7B3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תיבת טקסט 20">
              <a:extLst>
                <a:ext uri="{FF2B5EF4-FFF2-40B4-BE49-F238E27FC236}">
                  <a16:creationId xmlns:a16="http://schemas.microsoft.com/office/drawing/2014/main" id="{5DC0A8AE-4A10-43EF-8BD3-90F930C52878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pic>
          <p:nvPicPr>
            <p:cNvPr id="24" name="תמונה 23">
              <a:extLst>
                <a:ext uri="{FF2B5EF4-FFF2-40B4-BE49-F238E27FC236}">
                  <a16:creationId xmlns:a16="http://schemas.microsoft.com/office/drawing/2014/main" id="{E7B9289C-1845-4CBA-8FCE-A0DC9DAE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061159" y="3829762"/>
              <a:ext cx="512311" cy="596867"/>
            </a:xfrm>
            <a:prstGeom prst="rect">
              <a:avLst/>
            </a:prstGeom>
          </p:spPr>
        </p:pic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A95EA126-9F8D-4693-82ED-5B033622FCA7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>
              <a:extLst>
                <a:ext uri="{FF2B5EF4-FFF2-40B4-BE49-F238E27FC236}">
                  <a16:creationId xmlns:a16="http://schemas.microsoft.com/office/drawing/2014/main" id="{0B78B1A6-13EA-4912-BFE7-2080D48724E5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55863FBA-A0AA-49A5-8764-F093E144C978}"/>
                </a:ext>
              </a:extLst>
            </p:cNvPr>
            <p:cNvCxnSpPr/>
            <p:nvPr/>
          </p:nvCxnSpPr>
          <p:spPr>
            <a:xfrm>
              <a:off x="7364973" y="474757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תיבת טקסט 30">
              <a:extLst>
                <a:ext uri="{FF2B5EF4-FFF2-40B4-BE49-F238E27FC236}">
                  <a16:creationId xmlns:a16="http://schemas.microsoft.com/office/drawing/2014/main" id="{A17498FE-DE1A-4683-9EDC-05CD1C86198B}"/>
                </a:ext>
              </a:extLst>
            </p:cNvPr>
            <p:cNvSpPr txBox="1"/>
            <p:nvPr/>
          </p:nvSpPr>
          <p:spPr>
            <a:xfrm>
              <a:off x="7219172" y="4997140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pic>
        <p:nvPicPr>
          <p:cNvPr id="34" name="תמונה 33">
            <a:extLst>
              <a:ext uri="{FF2B5EF4-FFF2-40B4-BE49-F238E27FC236}">
                <a16:creationId xmlns:a16="http://schemas.microsoft.com/office/drawing/2014/main" id="{60EFCF19-45CD-46F3-A3A5-B27282FC9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973502" y="5191201"/>
            <a:ext cx="2182304" cy="1666799"/>
          </a:xfrm>
          <a:prstGeom prst="rect">
            <a:avLst/>
          </a:prstGeom>
        </p:spPr>
      </p:pic>
      <p:sp>
        <p:nvSpPr>
          <p:cNvPr id="35" name="חץ: מעוקל למטה 34">
            <a:extLst>
              <a:ext uri="{FF2B5EF4-FFF2-40B4-BE49-F238E27FC236}">
                <a16:creationId xmlns:a16="http://schemas.microsoft.com/office/drawing/2014/main" id="{E9401ECB-C4B1-4F0B-AC57-E4CCB998BFCB}"/>
              </a:ext>
            </a:extLst>
          </p:cNvPr>
          <p:cNvSpPr/>
          <p:nvPr/>
        </p:nvSpPr>
        <p:spPr>
          <a:xfrm>
            <a:off x="1367456" y="4075079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6" name="חץ: מעוקל למטה 35">
            <a:extLst>
              <a:ext uri="{FF2B5EF4-FFF2-40B4-BE49-F238E27FC236}">
                <a16:creationId xmlns:a16="http://schemas.microsoft.com/office/drawing/2014/main" id="{86546766-15DB-40AC-BA93-9FA13970A217}"/>
              </a:ext>
            </a:extLst>
          </p:cNvPr>
          <p:cNvSpPr/>
          <p:nvPr/>
        </p:nvSpPr>
        <p:spPr>
          <a:xfrm>
            <a:off x="2369725" y="4129266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7" name="חץ: מעוקל למטה 36">
            <a:extLst>
              <a:ext uri="{FF2B5EF4-FFF2-40B4-BE49-F238E27FC236}">
                <a16:creationId xmlns:a16="http://schemas.microsoft.com/office/drawing/2014/main" id="{5097052B-4706-4F6D-BB3E-FCD8165DDE35}"/>
              </a:ext>
            </a:extLst>
          </p:cNvPr>
          <p:cNvSpPr/>
          <p:nvPr/>
        </p:nvSpPr>
        <p:spPr>
          <a:xfrm>
            <a:off x="3373061" y="4140570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8" name="חץ: מעוקל למטה 37">
            <a:extLst>
              <a:ext uri="{FF2B5EF4-FFF2-40B4-BE49-F238E27FC236}">
                <a16:creationId xmlns:a16="http://schemas.microsoft.com/office/drawing/2014/main" id="{EF660E16-9A28-48ED-A802-36AE2EE9A6AE}"/>
              </a:ext>
            </a:extLst>
          </p:cNvPr>
          <p:cNvSpPr/>
          <p:nvPr/>
        </p:nvSpPr>
        <p:spPr>
          <a:xfrm>
            <a:off x="4414162" y="4129266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39" name="חץ: מעוקל למטה 38">
            <a:extLst>
              <a:ext uri="{FF2B5EF4-FFF2-40B4-BE49-F238E27FC236}">
                <a16:creationId xmlns:a16="http://schemas.microsoft.com/office/drawing/2014/main" id="{9BD66FA2-96B8-40AB-A226-8142CD464D27}"/>
              </a:ext>
            </a:extLst>
          </p:cNvPr>
          <p:cNvSpPr/>
          <p:nvPr/>
        </p:nvSpPr>
        <p:spPr>
          <a:xfrm>
            <a:off x="5390398" y="4102233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0" name="חץ: מעוקל למטה 39">
            <a:extLst>
              <a:ext uri="{FF2B5EF4-FFF2-40B4-BE49-F238E27FC236}">
                <a16:creationId xmlns:a16="http://schemas.microsoft.com/office/drawing/2014/main" id="{DBE6DED9-F8CE-4803-A473-2F6039A4CB8C}"/>
              </a:ext>
            </a:extLst>
          </p:cNvPr>
          <p:cNvSpPr/>
          <p:nvPr/>
        </p:nvSpPr>
        <p:spPr>
          <a:xfrm>
            <a:off x="6415114" y="4092968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67511" y="2035866"/>
            <a:ext cx="9572625" cy="1478280"/>
          </a:xfrm>
        </p:spPr>
        <p:txBody>
          <a:bodyPr/>
          <a:lstStyle/>
          <a:p>
            <a:pPr algn="r"/>
            <a:r>
              <a:rPr lang="he-IL" sz="2800" b="1" dirty="0"/>
              <a:t>אבי המשיך את המרוץ והגיע לדגל הבא.</a:t>
            </a:r>
          </a:p>
          <a:p>
            <a:pPr algn="r"/>
            <a:r>
              <a:rPr lang="he-IL" sz="2800" b="1" dirty="0"/>
              <a:t>איזה חלק מהמסלול עבר אבי?</a:t>
            </a: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id="{30BF777F-1FEA-4060-9307-D1D8BB592EBD}"/>
                  </a:ext>
                </a:extLst>
              </p:cNvPr>
              <p:cNvSpPr txBox="1"/>
              <p:nvPr/>
            </p:nvSpPr>
            <p:spPr>
              <a:xfrm>
                <a:off x="2663345" y="5180656"/>
                <a:ext cx="1261998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25" name="תיבת טקסט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0BF777F-1FEA-4060-9307-D1D8BB592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345" y="5180656"/>
                <a:ext cx="1261998" cy="1040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C375C80B-9CEE-4001-B6AD-712C4FE922FD}"/>
              </a:ext>
            </a:extLst>
          </p:cNvPr>
          <p:cNvGrpSpPr/>
          <p:nvPr/>
        </p:nvGrpSpPr>
        <p:grpSpPr>
          <a:xfrm>
            <a:off x="263047" y="3669691"/>
            <a:ext cx="8129060" cy="1709307"/>
            <a:chOff x="263047" y="3657165"/>
            <a:chExt cx="8129060" cy="1709307"/>
          </a:xfrm>
        </p:grpSpPr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EA8780F8-47FB-419C-9254-AE11FCAA85C2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3130D579-350B-4FB3-B582-0D104861BA39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>
              <a:extLst>
                <a:ext uri="{FF2B5EF4-FFF2-40B4-BE49-F238E27FC236}">
                  <a16:creationId xmlns:a16="http://schemas.microsoft.com/office/drawing/2014/main" id="{9CA7331B-B3FF-403D-B00F-3AA85B035CAC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77A3EF91-8948-4787-BEC4-945CA3A360F1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>
              <a:extLst>
                <a:ext uri="{FF2B5EF4-FFF2-40B4-BE49-F238E27FC236}">
                  <a16:creationId xmlns:a16="http://schemas.microsoft.com/office/drawing/2014/main" id="{7DD25A81-C9CB-47C7-9FA9-4952096FEE5B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05190B15-72CA-449D-9BB7-395404406349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CC193B0B-8414-4DD3-AEE4-8F5CBDF4E7CA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0166D6C1-AE1A-4922-9A47-0ADC3301EE1F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מחבר ישר 34">
              <a:extLst>
                <a:ext uri="{FF2B5EF4-FFF2-40B4-BE49-F238E27FC236}">
                  <a16:creationId xmlns:a16="http://schemas.microsoft.com/office/drawing/2014/main" id="{ADF7423C-75F3-4B49-928A-7A2D00C03E87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>
              <a:extLst>
                <a:ext uri="{FF2B5EF4-FFF2-40B4-BE49-F238E27FC236}">
                  <a16:creationId xmlns:a16="http://schemas.microsoft.com/office/drawing/2014/main" id="{077C67EB-FCFC-4B97-84BF-6CC6C337786F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B87467B1-82E9-4F79-ADE7-F0C57DEAD29A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9321169B-B4C9-418C-B5D5-A65BB06B0787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A3585AF4-EC2A-4F0F-ABEC-1238D52F523A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8A0CA16D-4529-43F0-A14F-D5E53432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999170" y="3657165"/>
              <a:ext cx="649134" cy="756272"/>
            </a:xfrm>
            <a:prstGeom prst="rect">
              <a:avLst/>
            </a:prstGeom>
          </p:spPr>
        </p:pic>
        <p:cxnSp>
          <p:nvCxnSpPr>
            <p:cNvPr id="41" name="מחבר ישר 40">
              <a:extLst>
                <a:ext uri="{FF2B5EF4-FFF2-40B4-BE49-F238E27FC236}">
                  <a16:creationId xmlns:a16="http://schemas.microsoft.com/office/drawing/2014/main" id="{9B4D3AF7-1A28-426F-9A81-AEC1221162C1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3E120B25-69A6-4C71-B729-FFFB90A1632F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AC2D31A2-F331-4449-AC03-436E0E51377A}"/>
                </a:ext>
              </a:extLst>
            </p:cNvPr>
            <p:cNvCxnSpPr/>
            <p:nvPr/>
          </p:nvCxnSpPr>
          <p:spPr>
            <a:xfrm>
              <a:off x="7364973" y="474757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34D9D2CE-288F-4478-9595-B6617903D00A}"/>
                </a:ext>
              </a:extLst>
            </p:cNvPr>
            <p:cNvSpPr txBox="1"/>
            <p:nvPr/>
          </p:nvSpPr>
          <p:spPr>
            <a:xfrm>
              <a:off x="7219172" y="4997140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1</a:t>
              </a:r>
            </a:p>
          </p:txBody>
        </p:sp>
      </p:grpSp>
      <p:pic>
        <p:nvPicPr>
          <p:cNvPr id="46" name="תמונה 45">
            <a:extLst>
              <a:ext uri="{FF2B5EF4-FFF2-40B4-BE49-F238E27FC236}">
                <a16:creationId xmlns:a16="http://schemas.microsoft.com/office/drawing/2014/main" id="{DA8A24B4-CDD2-4A9E-BDC6-AB1133366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70512" y="4413436"/>
            <a:ext cx="2981305" cy="2422310"/>
          </a:xfrm>
          <a:prstGeom prst="rect">
            <a:avLst/>
          </a:prstGeom>
        </p:spPr>
      </p:pic>
      <p:sp>
        <p:nvSpPr>
          <p:cNvPr id="47" name="חץ: מעוקל למטה 46">
            <a:extLst>
              <a:ext uri="{FF2B5EF4-FFF2-40B4-BE49-F238E27FC236}">
                <a16:creationId xmlns:a16="http://schemas.microsoft.com/office/drawing/2014/main" id="{028274AD-43B5-49AD-BC05-E669ADD076AA}"/>
              </a:ext>
            </a:extLst>
          </p:cNvPr>
          <p:cNvSpPr/>
          <p:nvPr/>
        </p:nvSpPr>
        <p:spPr>
          <a:xfrm>
            <a:off x="1394628" y="4115002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8" name="חץ: מעוקל למטה 47">
            <a:extLst>
              <a:ext uri="{FF2B5EF4-FFF2-40B4-BE49-F238E27FC236}">
                <a16:creationId xmlns:a16="http://schemas.microsoft.com/office/drawing/2014/main" id="{9B7D79CA-B32E-4238-9F26-321E751CF68A}"/>
              </a:ext>
            </a:extLst>
          </p:cNvPr>
          <p:cNvSpPr/>
          <p:nvPr/>
        </p:nvSpPr>
        <p:spPr>
          <a:xfrm>
            <a:off x="2367419" y="409557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49" name="חץ: מעוקל למטה 48">
            <a:extLst>
              <a:ext uri="{FF2B5EF4-FFF2-40B4-BE49-F238E27FC236}">
                <a16:creationId xmlns:a16="http://schemas.microsoft.com/office/drawing/2014/main" id="{7D352386-F0A0-485D-8F61-990AE6A5313E}"/>
              </a:ext>
            </a:extLst>
          </p:cNvPr>
          <p:cNvSpPr/>
          <p:nvPr/>
        </p:nvSpPr>
        <p:spPr>
          <a:xfrm>
            <a:off x="3385615" y="409557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0" name="חץ: מעוקל למטה 49">
            <a:extLst>
              <a:ext uri="{FF2B5EF4-FFF2-40B4-BE49-F238E27FC236}">
                <a16:creationId xmlns:a16="http://schemas.microsoft.com/office/drawing/2014/main" id="{42BE7E32-3609-451D-9DC3-30F04416B005}"/>
              </a:ext>
            </a:extLst>
          </p:cNvPr>
          <p:cNvSpPr/>
          <p:nvPr/>
        </p:nvSpPr>
        <p:spPr>
          <a:xfrm>
            <a:off x="4387284" y="411343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חץ: מעוקל למטה 50">
            <a:extLst>
              <a:ext uri="{FF2B5EF4-FFF2-40B4-BE49-F238E27FC236}">
                <a16:creationId xmlns:a16="http://schemas.microsoft.com/office/drawing/2014/main" id="{FCDA106B-5B03-401F-82E8-FF255DE6B6E8}"/>
              </a:ext>
            </a:extLst>
          </p:cNvPr>
          <p:cNvSpPr/>
          <p:nvPr/>
        </p:nvSpPr>
        <p:spPr>
          <a:xfrm>
            <a:off x="5437122" y="409557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2" name="חץ: מעוקל למטה 51">
            <a:extLst>
              <a:ext uri="{FF2B5EF4-FFF2-40B4-BE49-F238E27FC236}">
                <a16:creationId xmlns:a16="http://schemas.microsoft.com/office/drawing/2014/main" id="{6371D26B-C736-485D-BA6F-3579BE7B75E0}"/>
              </a:ext>
            </a:extLst>
          </p:cNvPr>
          <p:cNvSpPr/>
          <p:nvPr/>
        </p:nvSpPr>
        <p:spPr>
          <a:xfrm>
            <a:off x="6431234" y="4104511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מציין מיקום טקסט 6">
                <a:extLst>
                  <a:ext uri="{FF2B5EF4-FFF2-40B4-BE49-F238E27FC236}">
                    <a16:creationId xmlns:a16="http://schemas.microsoft.com/office/drawing/2014/main" id="{4D736E0D-D143-4FA6-86FE-96D3B253D67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algn="r"/>
                <a:r>
                  <a:rPr lang="he-IL" sz="2800" b="1" dirty="0"/>
                  <a:t>בבית ספר אחר מסלול הריצה היה שונה. </a:t>
                </a:r>
              </a:p>
              <a:p>
                <a:pPr algn="r"/>
                <a:r>
                  <a:rPr lang="he-IL" sz="2800" b="1" dirty="0"/>
                  <a:t>רוני רצה עד הדגל וטענה שהיא רצה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he-IL" sz="2800" b="1" dirty="0"/>
                  <a:t>   מהמסלול.</a:t>
                </a:r>
              </a:p>
              <a:p>
                <a:pPr algn="r"/>
                <a:r>
                  <a:rPr lang="he-IL" sz="2800" b="1" dirty="0"/>
                  <a:t>אפרת טענה כי רוני טועה והיא רצה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he-IL" sz="2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he-IL" sz="2800" b="1" dirty="0"/>
                  <a:t>  מהמסלול.</a:t>
                </a:r>
              </a:p>
              <a:p>
                <a:pPr algn="r"/>
                <a:r>
                  <a:rPr lang="he-IL" sz="2800" b="1" dirty="0"/>
                  <a:t>מי לדעתכם צודקת? מדוע?</a:t>
                </a:r>
              </a:p>
            </p:txBody>
          </p:sp>
        </mc:Choice>
        <mc:Fallback xmlns="">
          <p:sp>
            <p:nvSpPr>
              <p:cNvPr id="7" name="מציין מיקום טקסט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D736E0D-D143-4FA6-86FE-96D3B253D6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6"/>
                <a:stretch>
                  <a:fillRect t="-2536" r="-127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CAF73C90-5CB0-47C9-B531-9277FEAC7778}"/>
              </a:ext>
            </a:extLst>
          </p:cNvPr>
          <p:cNvGrpSpPr/>
          <p:nvPr/>
        </p:nvGrpSpPr>
        <p:grpSpPr>
          <a:xfrm>
            <a:off x="618773" y="3771458"/>
            <a:ext cx="10856124" cy="1942999"/>
            <a:chOff x="263047" y="3554501"/>
            <a:chExt cx="10033898" cy="1942999"/>
          </a:xfrm>
        </p:grpSpPr>
        <p:cxnSp>
          <p:nvCxnSpPr>
            <p:cNvPr id="27" name="מחבר ישר 26">
              <a:extLst>
                <a:ext uri="{FF2B5EF4-FFF2-40B4-BE49-F238E27FC236}">
                  <a16:creationId xmlns:a16="http://schemas.microsoft.com/office/drawing/2014/main" id="{BD30AE61-0B71-4D4B-91C9-145A720BB9EE}"/>
                </a:ext>
              </a:extLst>
            </p:cNvPr>
            <p:cNvCxnSpPr/>
            <p:nvPr/>
          </p:nvCxnSpPr>
          <p:spPr>
            <a:xfrm>
              <a:off x="263047" y="4746427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0FC57E45-F638-4D43-99DF-994F348669F4}"/>
                </a:ext>
              </a:extLst>
            </p:cNvPr>
            <p:cNvCxnSpPr/>
            <p:nvPr/>
          </p:nvCxnSpPr>
          <p:spPr>
            <a:xfrm>
              <a:off x="1290181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מחבר ישר 28">
              <a:extLst>
                <a:ext uri="{FF2B5EF4-FFF2-40B4-BE49-F238E27FC236}">
                  <a16:creationId xmlns:a16="http://schemas.microsoft.com/office/drawing/2014/main" id="{C4571821-54B0-4603-88A4-B3A02D13E374}"/>
                </a:ext>
              </a:extLst>
            </p:cNvPr>
            <p:cNvCxnSpPr/>
            <p:nvPr/>
          </p:nvCxnSpPr>
          <p:spPr>
            <a:xfrm>
              <a:off x="1290181" y="4742244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82670AD2-84B7-4283-BFA8-22152CE00C1D}"/>
                </a:ext>
              </a:extLst>
            </p:cNvPr>
            <p:cNvCxnSpPr/>
            <p:nvPr/>
          </p:nvCxnSpPr>
          <p:spPr>
            <a:xfrm>
              <a:off x="2317315" y="4523038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מחבר ישר 30">
              <a:extLst>
                <a:ext uri="{FF2B5EF4-FFF2-40B4-BE49-F238E27FC236}">
                  <a16:creationId xmlns:a16="http://schemas.microsoft.com/office/drawing/2014/main" id="{5D903A90-40CB-4EEE-8098-15E295CA34C3}"/>
                </a:ext>
              </a:extLst>
            </p:cNvPr>
            <p:cNvCxnSpPr/>
            <p:nvPr/>
          </p:nvCxnSpPr>
          <p:spPr>
            <a:xfrm>
              <a:off x="2267211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1687BCD5-EB89-4B61-B8D4-AE5B2DCB78BE}"/>
                </a:ext>
              </a:extLst>
            </p:cNvPr>
            <p:cNvCxnSpPr/>
            <p:nvPr/>
          </p:nvCxnSpPr>
          <p:spPr>
            <a:xfrm>
              <a:off x="3294345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מחבר ישר 32">
              <a:extLst>
                <a:ext uri="{FF2B5EF4-FFF2-40B4-BE49-F238E27FC236}">
                  <a16:creationId xmlns:a16="http://schemas.microsoft.com/office/drawing/2014/main" id="{6FCF4E72-CA7B-48EB-BF53-612612C2DD78}"/>
                </a:ext>
              </a:extLst>
            </p:cNvPr>
            <p:cNvCxnSpPr/>
            <p:nvPr/>
          </p:nvCxnSpPr>
          <p:spPr>
            <a:xfrm>
              <a:off x="3294345" y="4742245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C37FEB5B-812D-400B-A2E4-315874E55520}"/>
                </a:ext>
              </a:extLst>
            </p:cNvPr>
            <p:cNvCxnSpPr/>
            <p:nvPr/>
          </p:nvCxnSpPr>
          <p:spPr>
            <a:xfrm>
              <a:off x="4321479" y="4523039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מחבר ישר 34">
              <a:extLst>
                <a:ext uri="{FF2B5EF4-FFF2-40B4-BE49-F238E27FC236}">
                  <a16:creationId xmlns:a16="http://schemas.microsoft.com/office/drawing/2014/main" id="{F0A1CD09-0823-4988-B3A1-012078A0A25D}"/>
                </a:ext>
              </a:extLst>
            </p:cNvPr>
            <p:cNvCxnSpPr/>
            <p:nvPr/>
          </p:nvCxnSpPr>
          <p:spPr>
            <a:xfrm>
              <a:off x="4285989" y="4742247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>
              <a:extLst>
                <a:ext uri="{FF2B5EF4-FFF2-40B4-BE49-F238E27FC236}">
                  <a16:creationId xmlns:a16="http://schemas.microsoft.com/office/drawing/2014/main" id="{1AB25050-2FCD-49DE-B6FC-3746C50E8246}"/>
                </a:ext>
              </a:extLst>
            </p:cNvPr>
            <p:cNvCxnSpPr/>
            <p:nvPr/>
          </p:nvCxnSpPr>
          <p:spPr>
            <a:xfrm>
              <a:off x="5313123" y="4523041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מחבר ישר 36">
              <a:extLst>
                <a:ext uri="{FF2B5EF4-FFF2-40B4-BE49-F238E27FC236}">
                  <a16:creationId xmlns:a16="http://schemas.microsoft.com/office/drawing/2014/main" id="{FDEE0B5D-BF32-4589-B526-194BBBD271C2}"/>
                </a:ext>
              </a:extLst>
            </p:cNvPr>
            <p:cNvCxnSpPr/>
            <p:nvPr/>
          </p:nvCxnSpPr>
          <p:spPr>
            <a:xfrm>
              <a:off x="5313123" y="474224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מחבר ישר 37">
              <a:extLst>
                <a:ext uri="{FF2B5EF4-FFF2-40B4-BE49-F238E27FC236}">
                  <a16:creationId xmlns:a16="http://schemas.microsoft.com/office/drawing/2014/main" id="{8C55E7A9-0266-453A-86BC-91DBF09DEC62}"/>
                </a:ext>
              </a:extLst>
            </p:cNvPr>
            <p:cNvCxnSpPr/>
            <p:nvPr/>
          </p:nvCxnSpPr>
          <p:spPr>
            <a:xfrm>
              <a:off x="6340257" y="452304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תיבת טקסט 38">
              <a:extLst>
                <a:ext uri="{FF2B5EF4-FFF2-40B4-BE49-F238E27FC236}">
                  <a16:creationId xmlns:a16="http://schemas.microsoft.com/office/drawing/2014/main" id="{0046CD57-A50A-49BC-AEE6-1D7D25589E1C}"/>
                </a:ext>
              </a:extLst>
            </p:cNvPr>
            <p:cNvSpPr txBox="1"/>
            <p:nvPr/>
          </p:nvSpPr>
          <p:spPr>
            <a:xfrm>
              <a:off x="1127346" y="4971123"/>
              <a:ext cx="30061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b="1" dirty="0"/>
                <a:t>0</a:t>
              </a:r>
            </a:p>
          </p:txBody>
        </p:sp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654BFC4B-0DFE-4AC9-836C-FE08A181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2933396" y="3554501"/>
              <a:ext cx="721898" cy="841047"/>
            </a:xfrm>
            <a:prstGeom prst="rect">
              <a:avLst/>
            </a:prstGeom>
          </p:spPr>
        </p:pic>
        <p:cxnSp>
          <p:nvCxnSpPr>
            <p:cNvPr id="41" name="מחבר ישר 40">
              <a:extLst>
                <a:ext uri="{FF2B5EF4-FFF2-40B4-BE49-F238E27FC236}">
                  <a16:creationId xmlns:a16="http://schemas.microsoft.com/office/drawing/2014/main" id="{35D9939E-2000-41CC-9A4F-3B2B553F1971}"/>
                </a:ext>
              </a:extLst>
            </p:cNvPr>
            <p:cNvCxnSpPr/>
            <p:nvPr/>
          </p:nvCxnSpPr>
          <p:spPr>
            <a:xfrm>
              <a:off x="6337839" y="4743396"/>
              <a:ext cx="102713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09BC380B-0139-4468-95F1-7E29FD64D318}"/>
                </a:ext>
              </a:extLst>
            </p:cNvPr>
            <p:cNvCxnSpPr/>
            <p:nvPr/>
          </p:nvCxnSpPr>
          <p:spPr>
            <a:xfrm>
              <a:off x="7364973" y="4524190"/>
              <a:ext cx="0" cy="4384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8F972CFE-A316-42F4-8234-8C591A0F828E}"/>
                </a:ext>
              </a:extLst>
            </p:cNvPr>
            <p:cNvCxnSpPr/>
            <p:nvPr/>
          </p:nvCxnSpPr>
          <p:spPr>
            <a:xfrm>
              <a:off x="9269811" y="4761240"/>
              <a:ext cx="102713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תיבת טקסט 43">
              <a:extLst>
                <a:ext uri="{FF2B5EF4-FFF2-40B4-BE49-F238E27FC236}">
                  <a16:creationId xmlns:a16="http://schemas.microsoft.com/office/drawing/2014/main" id="{77182889-77B0-4C47-860D-0BF125673574}"/>
                </a:ext>
              </a:extLst>
            </p:cNvPr>
            <p:cNvSpPr txBox="1"/>
            <p:nvPr/>
          </p:nvSpPr>
          <p:spPr>
            <a:xfrm>
              <a:off x="9119501" y="5035835"/>
              <a:ext cx="3006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2400" b="1" dirty="0"/>
                <a:t>1</a:t>
              </a:r>
            </a:p>
          </p:txBody>
        </p:sp>
      </p:grpSp>
      <p:cxnSp>
        <p:nvCxnSpPr>
          <p:cNvPr id="45" name="מחבר ישר 44">
            <a:extLst>
              <a:ext uri="{FF2B5EF4-FFF2-40B4-BE49-F238E27FC236}">
                <a16:creationId xmlns:a16="http://schemas.microsoft.com/office/drawing/2014/main" id="{763B9882-9B3F-4F8A-9F71-6EBE49BB3142}"/>
              </a:ext>
            </a:extLst>
          </p:cNvPr>
          <p:cNvCxnSpPr/>
          <p:nvPr/>
        </p:nvCxnSpPr>
        <p:spPr>
          <a:xfrm>
            <a:off x="8309327" y="4978197"/>
            <a:ext cx="1027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 ישר 45">
            <a:extLst>
              <a:ext uri="{FF2B5EF4-FFF2-40B4-BE49-F238E27FC236}">
                <a16:creationId xmlns:a16="http://schemas.microsoft.com/office/drawing/2014/main" id="{2A866B27-34C4-479D-A0F5-B2A1DBEE283D}"/>
              </a:ext>
            </a:extLst>
          </p:cNvPr>
          <p:cNvCxnSpPr/>
          <p:nvPr/>
        </p:nvCxnSpPr>
        <p:spPr>
          <a:xfrm>
            <a:off x="9313497" y="4963384"/>
            <a:ext cx="1027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מחבר ישר 46">
            <a:extLst>
              <a:ext uri="{FF2B5EF4-FFF2-40B4-BE49-F238E27FC236}">
                <a16:creationId xmlns:a16="http://schemas.microsoft.com/office/drawing/2014/main" id="{CCED2C01-3BB9-46A6-9A82-58BDAA075607}"/>
              </a:ext>
            </a:extLst>
          </p:cNvPr>
          <p:cNvCxnSpPr/>
          <p:nvPr/>
        </p:nvCxnSpPr>
        <p:spPr>
          <a:xfrm>
            <a:off x="9313497" y="4764464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מחבר ישר 47">
            <a:extLst>
              <a:ext uri="{FF2B5EF4-FFF2-40B4-BE49-F238E27FC236}">
                <a16:creationId xmlns:a16="http://schemas.microsoft.com/office/drawing/2014/main" id="{0B879F3B-61F2-4BEA-A859-72E54676F5B8}"/>
              </a:ext>
            </a:extLst>
          </p:cNvPr>
          <p:cNvCxnSpPr/>
          <p:nvPr/>
        </p:nvCxnSpPr>
        <p:spPr>
          <a:xfrm>
            <a:off x="10363595" y="4795972"/>
            <a:ext cx="0" cy="4384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חץ: מעוקל למטה 48">
            <a:extLst>
              <a:ext uri="{FF2B5EF4-FFF2-40B4-BE49-F238E27FC236}">
                <a16:creationId xmlns:a16="http://schemas.microsoft.com/office/drawing/2014/main" id="{73D04880-41BF-4448-9FF3-97D1BAA1628A}"/>
              </a:ext>
            </a:extLst>
          </p:cNvPr>
          <p:cNvSpPr/>
          <p:nvPr/>
        </p:nvSpPr>
        <p:spPr>
          <a:xfrm>
            <a:off x="1891342" y="4337168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0" name="חץ: מעוקל למטה 49">
            <a:extLst>
              <a:ext uri="{FF2B5EF4-FFF2-40B4-BE49-F238E27FC236}">
                <a16:creationId xmlns:a16="http://schemas.microsoft.com/office/drawing/2014/main" id="{1C64C669-B20E-45E5-AB84-A75E62B5EB01}"/>
              </a:ext>
            </a:extLst>
          </p:cNvPr>
          <p:cNvSpPr/>
          <p:nvPr/>
        </p:nvSpPr>
        <p:spPr>
          <a:xfrm>
            <a:off x="2954398" y="4314162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1" name="חץ: מעוקל למטה 50">
            <a:extLst>
              <a:ext uri="{FF2B5EF4-FFF2-40B4-BE49-F238E27FC236}">
                <a16:creationId xmlns:a16="http://schemas.microsoft.com/office/drawing/2014/main" id="{0CC99FB4-76BC-4D6B-A578-C224A2F6670E}"/>
              </a:ext>
            </a:extLst>
          </p:cNvPr>
          <p:cNvSpPr/>
          <p:nvPr/>
        </p:nvSpPr>
        <p:spPr>
          <a:xfrm>
            <a:off x="4010604" y="4314162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2" name="חץ: מעוקל למטה 51">
            <a:extLst>
              <a:ext uri="{FF2B5EF4-FFF2-40B4-BE49-F238E27FC236}">
                <a16:creationId xmlns:a16="http://schemas.microsoft.com/office/drawing/2014/main" id="{E8DD1C96-B30D-400F-B581-C8D8E41DDF9E}"/>
              </a:ext>
            </a:extLst>
          </p:cNvPr>
          <p:cNvSpPr/>
          <p:nvPr/>
        </p:nvSpPr>
        <p:spPr>
          <a:xfrm>
            <a:off x="5111660" y="4328317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3" name="חץ: מעוקל למטה 52">
            <a:extLst>
              <a:ext uri="{FF2B5EF4-FFF2-40B4-BE49-F238E27FC236}">
                <a16:creationId xmlns:a16="http://schemas.microsoft.com/office/drawing/2014/main" id="{7A6498C0-DCED-4F62-804B-35DC38677FB8}"/>
              </a:ext>
            </a:extLst>
          </p:cNvPr>
          <p:cNvSpPr/>
          <p:nvPr/>
        </p:nvSpPr>
        <p:spPr>
          <a:xfrm>
            <a:off x="6164525" y="4314162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4" name="חץ: מעוקל למטה 53">
            <a:extLst>
              <a:ext uri="{FF2B5EF4-FFF2-40B4-BE49-F238E27FC236}">
                <a16:creationId xmlns:a16="http://schemas.microsoft.com/office/drawing/2014/main" id="{8A240F56-EA4D-434B-859C-18C742C4E4D8}"/>
              </a:ext>
            </a:extLst>
          </p:cNvPr>
          <p:cNvSpPr/>
          <p:nvPr/>
        </p:nvSpPr>
        <p:spPr>
          <a:xfrm>
            <a:off x="7280920" y="4296305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5" name="חץ: מעוקל למטה 54">
            <a:extLst>
              <a:ext uri="{FF2B5EF4-FFF2-40B4-BE49-F238E27FC236}">
                <a16:creationId xmlns:a16="http://schemas.microsoft.com/office/drawing/2014/main" id="{C4073325-830A-43F5-A215-21ACD4666892}"/>
              </a:ext>
            </a:extLst>
          </p:cNvPr>
          <p:cNvSpPr/>
          <p:nvPr/>
        </p:nvSpPr>
        <p:spPr>
          <a:xfrm>
            <a:off x="8365019" y="430383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56" name="חץ: מעוקל למטה 55">
            <a:extLst>
              <a:ext uri="{FF2B5EF4-FFF2-40B4-BE49-F238E27FC236}">
                <a16:creationId xmlns:a16="http://schemas.microsoft.com/office/drawing/2014/main" id="{2848A552-4CBA-4397-A5F4-9DA950390975}"/>
              </a:ext>
            </a:extLst>
          </p:cNvPr>
          <p:cNvSpPr/>
          <p:nvPr/>
        </p:nvSpPr>
        <p:spPr>
          <a:xfrm>
            <a:off x="9390772" y="4303834"/>
            <a:ext cx="872583" cy="358044"/>
          </a:xfrm>
          <a:prstGeom prst="curved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תיבת טקסט 56">
                <a:extLst>
                  <a:ext uri="{FF2B5EF4-FFF2-40B4-BE49-F238E27FC236}">
                    <a16:creationId xmlns:a16="http://schemas.microsoft.com/office/drawing/2014/main" id="{89B2BFC7-3F8D-41DF-9CB3-2F6BDE6A4062}"/>
                  </a:ext>
                </a:extLst>
              </p:cNvPr>
              <p:cNvSpPr txBox="1"/>
              <p:nvPr/>
            </p:nvSpPr>
            <p:spPr>
              <a:xfrm>
                <a:off x="3267471" y="5202875"/>
                <a:ext cx="1261998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he-IL" sz="3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he-IL" sz="3600" dirty="0"/>
              </a:p>
            </p:txBody>
          </p:sp>
        </mc:Choice>
        <mc:Fallback xmlns="">
          <p:sp>
            <p:nvSpPr>
              <p:cNvPr id="57" name="תיבת טקסט 5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B2BFC7-3F8D-41DF-9CB3-2F6BDE6A4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471" y="5202875"/>
                <a:ext cx="1261998" cy="10407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5A1568D4-D08A-42FF-A333-2D11BD2639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212" y="1843203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תרגול.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9FE29D6-6B9C-0845-A985-F3FBA059066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253331"/>
                <a:ext cx="10515600" cy="473411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e-IL" b="1" dirty="0"/>
                  <a:t>שיר ורון התלבטו באיזה ישר מספרים יהיה נוח יותר למקם את השבר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e-IL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he-IL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he-IL" b="1" dirty="0"/>
              </a:p>
              <a:p>
                <a:pPr marL="0" indent="0">
                  <a:buNone/>
                </a:pPr>
                <a:r>
                  <a:rPr lang="he-IL" b="1" dirty="0"/>
                  <a:t>עזרו להם להחליט.</a:t>
                </a:r>
              </a:p>
              <a:p>
                <a:pPr marL="0" indent="0">
                  <a:buNone/>
                </a:pPr>
                <a:endParaRPr lang="he-IL" b="1" dirty="0"/>
              </a:p>
              <a:p>
                <a:pPr marL="0" indent="0">
                  <a:buNone/>
                </a:pPr>
                <a:br>
                  <a:rPr lang="en-US" b="1" dirty="0"/>
                </a:br>
                <a:r>
                  <a:rPr lang="he-IL" b="1" dirty="0"/>
                  <a:t>ישר א'</a:t>
                </a:r>
              </a:p>
              <a:p>
                <a:pPr marL="0" indent="0">
                  <a:buNone/>
                </a:pPr>
                <a:endParaRPr lang="he-IL" b="1" dirty="0"/>
              </a:p>
              <a:p>
                <a:pPr marL="0" indent="0">
                  <a:buNone/>
                </a:pPr>
                <a:endParaRPr lang="he-IL" b="1" dirty="0"/>
              </a:p>
              <a:p>
                <a:pPr marL="0" indent="0">
                  <a:buNone/>
                </a:pPr>
                <a:r>
                  <a:rPr lang="he-IL" b="1" dirty="0"/>
                  <a:t>ישר ב'</a:t>
                </a:r>
                <a:endParaRPr lang="aa-ET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FE29D6-6B9C-0845-A985-F3FBA05906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253331"/>
                <a:ext cx="10515600" cy="4734110"/>
              </a:xfrm>
              <a:blipFill>
                <a:blip r:embed="rId5"/>
                <a:stretch>
                  <a:fillRect r="-115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grpSp>
        <p:nvGrpSpPr>
          <p:cNvPr id="120" name="קבוצה 119">
            <a:extLst>
              <a:ext uri="{FF2B5EF4-FFF2-40B4-BE49-F238E27FC236}">
                <a16:creationId xmlns:a16="http://schemas.microsoft.com/office/drawing/2014/main" id="{11FFACEA-CDAA-4389-9EB0-7CBE95C4C77B}"/>
              </a:ext>
            </a:extLst>
          </p:cNvPr>
          <p:cNvGrpSpPr/>
          <p:nvPr/>
        </p:nvGrpSpPr>
        <p:grpSpPr>
          <a:xfrm>
            <a:off x="1148925" y="3065251"/>
            <a:ext cx="7810499" cy="1494740"/>
            <a:chOff x="823249" y="3065251"/>
            <a:chExt cx="7810499" cy="1494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t="51264" b="4328"/>
            <a:stretch/>
          </p:blipFill>
          <p:spPr>
            <a:xfrm>
              <a:off x="823249" y="3065251"/>
              <a:ext cx="7810499" cy="1494740"/>
            </a:xfrm>
            <a:prstGeom prst="rect">
              <a:avLst/>
            </a:prstGeom>
          </p:spPr>
        </p:pic>
        <p:cxnSp>
          <p:nvCxnSpPr>
            <p:cNvPr id="116" name="מחבר חץ ישר 115">
              <a:extLst>
                <a:ext uri="{FF2B5EF4-FFF2-40B4-BE49-F238E27FC236}">
                  <a16:creationId xmlns:a16="http://schemas.microsoft.com/office/drawing/2014/main" id="{FFF85014-CD85-4659-9D36-D11F949E5473}"/>
                </a:ext>
              </a:extLst>
            </p:cNvPr>
            <p:cNvCxnSpPr/>
            <p:nvPr/>
          </p:nvCxnSpPr>
          <p:spPr>
            <a:xfrm>
              <a:off x="8166632" y="3558853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קבוצה 120">
            <a:extLst>
              <a:ext uri="{FF2B5EF4-FFF2-40B4-BE49-F238E27FC236}">
                <a16:creationId xmlns:a16="http://schemas.microsoft.com/office/drawing/2014/main" id="{819C2956-C420-41C8-B5C3-AF3477A0CD9C}"/>
              </a:ext>
            </a:extLst>
          </p:cNvPr>
          <p:cNvGrpSpPr/>
          <p:nvPr/>
        </p:nvGrpSpPr>
        <p:grpSpPr>
          <a:xfrm>
            <a:off x="1148925" y="4804435"/>
            <a:ext cx="7810499" cy="1468955"/>
            <a:chOff x="672939" y="4819741"/>
            <a:chExt cx="7810499" cy="1468955"/>
          </a:xfrm>
        </p:grpSpPr>
        <p:pic>
          <p:nvPicPr>
            <p:cNvPr id="119" name="Picture 4">
              <a:extLst>
                <a:ext uri="{FF2B5EF4-FFF2-40B4-BE49-F238E27FC236}">
                  <a16:creationId xmlns:a16="http://schemas.microsoft.com/office/drawing/2014/main" id="{F0CFC5A1-7484-496E-AC07-54CA0BD90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6358"/>
            <a:stretch/>
          </p:blipFill>
          <p:spPr>
            <a:xfrm>
              <a:off x="672939" y="4819741"/>
              <a:ext cx="7810499" cy="1468955"/>
            </a:xfrm>
            <a:prstGeom prst="rect">
              <a:avLst/>
            </a:prstGeom>
          </p:spPr>
        </p:pic>
        <p:cxnSp>
          <p:nvCxnSpPr>
            <p:cNvPr id="117" name="מחבר חץ ישר 116">
              <a:extLst>
                <a:ext uri="{FF2B5EF4-FFF2-40B4-BE49-F238E27FC236}">
                  <a16:creationId xmlns:a16="http://schemas.microsoft.com/office/drawing/2014/main" id="{78474EDB-471B-4B78-971C-04F0D894BFF3}"/>
                </a:ext>
              </a:extLst>
            </p:cNvPr>
            <p:cNvCxnSpPr/>
            <p:nvPr/>
          </p:nvCxnSpPr>
          <p:spPr>
            <a:xfrm>
              <a:off x="8052332" y="5424814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4C958468-F5C8-47EA-B18C-EAB2F5D0F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3415" y="346303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CC3AE39EEFE42973AE0247D048713" ma:contentTypeVersion="8" ma:contentTypeDescription="Create a new document." ma:contentTypeScope="" ma:versionID="283ee06df52a6527cb8d747f1b1855b8">
  <xsd:schema xmlns:xsd="http://www.w3.org/2001/XMLSchema" xmlns:xs="http://www.w3.org/2001/XMLSchema" xmlns:p="http://schemas.microsoft.com/office/2006/metadata/properties" xmlns:ns3="b8819417-c2f2-4f57-af05-59bb81af3a5c" xmlns:ns4="6a4e1ea4-2489-4cde-a19b-5e31bc11cc01" targetNamespace="http://schemas.microsoft.com/office/2006/metadata/properties" ma:root="true" ma:fieldsID="9b002f7b7679a3ab84ab88f20617b5a4" ns3:_="" ns4:_="">
    <xsd:import namespace="b8819417-c2f2-4f57-af05-59bb81af3a5c"/>
    <xsd:import namespace="6a4e1ea4-2489-4cde-a19b-5e31bc11cc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19417-c2f2-4f57-af05-59bb81af3a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e1ea4-2489-4cde-a19b-5e31bc11cc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C7797D-7FD4-47CE-8DE0-51B05ACCA0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CAA8A-28AE-4D68-BFCD-66EF420C1A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19417-c2f2-4f57-af05-59bb81af3a5c"/>
    <ds:schemaRef ds:uri="6a4e1ea4-2489-4cde-a19b-5e31bc11cc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1FD4B1-AD63-4AFA-9A24-692F7B8A307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8819417-c2f2-4f57-af05-59bb81af3a5c"/>
    <ds:schemaRef ds:uri="6a4e1ea4-2489-4cde-a19b-5e31bc11cc0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6717</TotalTime>
  <Words>1734</Words>
  <Application>Microsoft Office PowerPoint</Application>
  <PresentationFormat>מסך רחב</PresentationFormat>
  <Paragraphs>232</Paragraphs>
  <Slides>19</Slides>
  <Notes>17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7" baseType="lpstr">
      <vt:lpstr>Alef</vt:lpstr>
      <vt:lpstr>Arial</vt:lpstr>
      <vt:lpstr>Calibri</vt:lpstr>
      <vt:lpstr>Cambria Math</vt:lpstr>
      <vt:lpstr>Open Sans</vt:lpstr>
      <vt:lpstr>Times New Roman</vt:lpstr>
      <vt:lpstr>Wingdings</vt:lpstr>
      <vt:lpstr>Office Theme</vt:lpstr>
      <vt:lpstr>מצגת של PowerPoint‏</vt:lpstr>
      <vt:lpstr>מה נלמד היום?</vt:lpstr>
      <vt:lpstr>מה להביא לשיעור?</vt:lpstr>
      <vt:lpstr>מתחילים בכיף</vt:lpstr>
      <vt:lpstr>מה אנחנו כבר יודעים?</vt:lpstr>
      <vt:lpstr>עכשיו לומדים</vt:lpstr>
      <vt:lpstr>עכשיו לומדים</vt:lpstr>
      <vt:lpstr>עכשיו לומדים</vt:lpstr>
      <vt:lpstr>תרגול.</vt:lpstr>
      <vt:lpstr>פתרון</vt:lpstr>
      <vt:lpstr>תרגול</vt:lpstr>
      <vt:lpstr>מצגת של PowerPoint‏</vt:lpstr>
      <vt:lpstr>מצגת של PowerPoint‏</vt:lpstr>
      <vt:lpstr>המשך תרגול</vt:lpstr>
      <vt:lpstr>פתרון</vt:lpstr>
      <vt:lpstr>המשך תרגול</vt:lpstr>
      <vt:lpstr>מסיימים ומסכמים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שמלה/Shani Chemla</cp:lastModifiedBy>
  <cp:revision>144</cp:revision>
  <dcterms:created xsi:type="dcterms:W3CDTF">2020-03-11T07:11:19Z</dcterms:created>
  <dcterms:modified xsi:type="dcterms:W3CDTF">2021-10-05T11:41:02Z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0x0101007C8CC3AE39EEFE42973AE0247D048713</vt:lpwstr>
  </property>
</Properties>
</file>