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95" r:id="rId3"/>
    <p:sldId id="257" r:id="rId4"/>
    <p:sldId id="291" r:id="rId5"/>
    <p:sldId id="292" r:id="rId6"/>
    <p:sldId id="293" r:id="rId7"/>
    <p:sldId id="294" r:id="rId8"/>
    <p:sldId id="296" r:id="rId9"/>
  </p:sldIdLst>
  <p:sldSz cx="12192000" cy="6858000"/>
  <p:notesSz cx="6858000" cy="9144000"/>
  <p:defaultTextStyle>
    <a:defPPr lvl="0">
      <a:defRPr lang="x-none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4">
          <p15:clr>
            <a:srgbClr val="A4A3A4"/>
          </p15:clr>
        </p15:guide>
        <p15:guide id="2" pos="386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חני קרמר" initials="" lastIdx="46" clrIdx="1"/>
  <p:cmAuthor id="2" name="meytar rafael elkobi" initials="mre" lastIdx="1" clrIdx="2">
    <p:extLst>
      <p:ext uri="{19B8F6BF-5375-455C-9EA6-DF929625EA0E}">
        <p15:presenceInfo xmlns:p15="http://schemas.microsoft.com/office/powerpoint/2012/main" userId="26910509ad507383" providerId="Windows Live"/>
      </p:ext>
    </p:extLst>
  </p:cmAuthor>
  <p:cmAuthor id="3" name="חני קרמר" initials="חק" lastIdx="8" clrIdx="3">
    <p:extLst>
      <p:ext uri="{19B8F6BF-5375-455C-9EA6-DF929625EA0E}">
        <p15:presenceInfo xmlns:p15="http://schemas.microsoft.com/office/powerpoint/2012/main" userId="חני קרמר" providerId="None"/>
      </p:ext>
    </p:extLst>
  </p:cmAuthor>
  <p:cmAuthor id="4" name="moe" initials="m" lastIdx="16" clrIdx="4">
    <p:extLst>
      <p:ext uri="{19B8F6BF-5375-455C-9EA6-DF929625EA0E}">
        <p15:presenceInfo xmlns:p15="http://schemas.microsoft.com/office/powerpoint/2012/main" userId="mo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895" autoAdjust="0"/>
  </p:normalViewPr>
  <p:slideViewPr>
    <p:cSldViewPr snapToGrid="0">
      <p:cViewPr varScale="1">
        <p:scale>
          <a:sx n="96" d="100"/>
          <a:sy n="96" d="100"/>
        </p:scale>
        <p:origin x="1116" y="84"/>
      </p:cViewPr>
      <p:guideLst>
        <p:guide orient="horz" pos="2024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EB0428-3D81-B14A-B943-4C2208D448E3}" type="datetimeFigureOut">
              <a:rPr lang="x-none" smtClean="0"/>
              <a:t>כ"ט/תשרי/תשפ"ב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F965BA-DA3B-EB42-8F73-FDBE27A0A65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75692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200" dirty="0">
                <a:solidFill>
                  <a:schemeClr val="accent1">
                    <a:lumMod val="75000"/>
                  </a:schemeClr>
                </a:solidFill>
              </a:rPr>
              <a:t>"שלום תלמידים, שמי______. אני סופרת ואני גרה ב______. מה שלומכם? אני שמחה שהצטרפתם אליי.</a:t>
            </a:r>
          </a:p>
          <a:p>
            <a:pPr marL="158750" indent="0" algn="r" rtl="1">
              <a:buNone/>
            </a:pPr>
            <a:r>
              <a:rPr lang="he-IL" dirty="0"/>
              <a:t>אך לפני שנתחיל, </a:t>
            </a:r>
          </a:p>
          <a:p>
            <a:pPr marL="158750" indent="0" algn="r" rtl="1">
              <a:buNone/>
            </a:pPr>
            <a:r>
              <a:rPr lang="he-IL" dirty="0"/>
              <a:t>מה רצוי שיהיה עמכם במפגש, אתם שואלים? </a:t>
            </a:r>
          </a:p>
          <a:p>
            <a:pPr algn="r" rtl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36073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he-IL" sz="12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+mn-cs"/>
                <a:sym typeface="Arial"/>
              </a:rPr>
              <a:t>תחילה ממליצה שתשבו בחדר שקט, </a:t>
            </a:r>
            <a:r>
              <a:rPr lang="he-IL" dirty="0"/>
              <a:t>סגרו </a:t>
            </a:r>
            <a:r>
              <a:rPr lang="he-IL" sz="12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+mn-cs"/>
                <a:sym typeface="Arial"/>
              </a:rPr>
              <a:t>חלונות של יישומים אחרים במחשב, הרחיקו אמצעים מסיחים, השתיקו את המכשיר</a:t>
            </a:r>
            <a:r>
              <a:rPr lang="he-IL" sz="1200" b="0" i="0" u="none" strike="noStrike" cap="none" baseline="0" dirty="0">
                <a:solidFill>
                  <a:srgbClr val="000000"/>
                </a:solidFill>
                <a:effectLst/>
                <a:latin typeface="Arial"/>
                <a:ea typeface="Arial"/>
                <a:cs typeface="+mn-cs"/>
                <a:sym typeface="Arial"/>
              </a:rPr>
              <a:t> הנייד ובעיקר התמקדו במפגש. </a:t>
            </a:r>
          </a:p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he-IL" sz="1200" b="0" i="0" u="none" strike="noStrike" cap="none" baseline="0" dirty="0">
                <a:solidFill>
                  <a:srgbClr val="000000"/>
                </a:solidFill>
                <a:effectLst/>
                <a:latin typeface="Arial"/>
                <a:cs typeface="+mn-cs"/>
                <a:sym typeface="Arial"/>
              </a:rPr>
              <a:t>אמתין מספר דקות ומיד נתחיל. </a:t>
            </a:r>
            <a:endParaRPr lang="he-IL" dirty="0"/>
          </a:p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he-IL" dirty="0"/>
              <a:t>מה להביא?</a:t>
            </a:r>
            <a:r>
              <a:rPr lang="en-US" dirty="0"/>
              <a:t> </a:t>
            </a:r>
            <a:r>
              <a:rPr lang="he-IL" dirty="0"/>
              <a:t>כלי כתיבה ודפי שורות לכתיבה ובעיקר רצון גדול ללמידה. 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930027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he-IL" sz="12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+mn-cs"/>
                <a:sym typeface="Arial"/>
              </a:rPr>
              <a:t>תחילה ממליצה שתשבו בחדר שקט, </a:t>
            </a:r>
            <a:r>
              <a:rPr lang="he-IL" dirty="0"/>
              <a:t>סגרו </a:t>
            </a:r>
            <a:r>
              <a:rPr lang="he-IL" sz="12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+mn-cs"/>
                <a:sym typeface="Arial"/>
              </a:rPr>
              <a:t>חלונות של יישומים אחרים במחשב, הרחיקו אמצעים מסיחים, השתיקו את המכשיר</a:t>
            </a:r>
            <a:r>
              <a:rPr lang="he-IL" sz="1200" b="0" i="0" u="none" strike="noStrike" cap="none" baseline="0" dirty="0">
                <a:solidFill>
                  <a:srgbClr val="000000"/>
                </a:solidFill>
                <a:effectLst/>
                <a:latin typeface="Arial"/>
                <a:ea typeface="Arial"/>
                <a:cs typeface="+mn-cs"/>
                <a:sym typeface="Arial"/>
              </a:rPr>
              <a:t> הנייד ובעיקר התמקדו במפגש. </a:t>
            </a:r>
          </a:p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he-IL" sz="1200" b="0" i="0" u="none" strike="noStrike" cap="none" baseline="0" dirty="0">
                <a:solidFill>
                  <a:srgbClr val="000000"/>
                </a:solidFill>
                <a:effectLst/>
                <a:latin typeface="Arial"/>
                <a:cs typeface="+mn-cs"/>
                <a:sym typeface="Arial"/>
              </a:rPr>
              <a:t>אמתין מספר דקות ומיד נתחיל. </a:t>
            </a:r>
            <a:endParaRPr lang="he-IL" dirty="0"/>
          </a:p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he-IL" dirty="0"/>
              <a:t>מה להביא?</a:t>
            </a:r>
            <a:r>
              <a:rPr lang="en-US" dirty="0"/>
              <a:t> </a:t>
            </a:r>
            <a:r>
              <a:rPr lang="he-IL" dirty="0"/>
              <a:t>כלי כתיבה ודפי שורות לכתיבה ובעיקר רצון גדול ללמידה. 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930027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451672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39706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124441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38559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השיעור הבא יתחי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62E4A538-4F3E-F64C-9A27-B17595D3EC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27172820-2592-F844-962E-B7622499629C}"/>
              </a:ext>
            </a:extLst>
          </p:cNvPr>
          <p:cNvSpPr/>
          <p:nvPr userDrawn="1"/>
        </p:nvSpPr>
        <p:spPr>
          <a:xfrm>
            <a:off x="3337577" y="646574"/>
            <a:ext cx="5473303" cy="547330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7C06441-95B9-0742-ADAD-6775071AAF2F}"/>
              </a:ext>
            </a:extLst>
          </p:cNvPr>
          <p:cNvSpPr/>
          <p:nvPr userDrawn="1"/>
        </p:nvSpPr>
        <p:spPr>
          <a:xfrm>
            <a:off x="2953941" y="3446401"/>
            <a:ext cx="6284118" cy="123988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926655C-3CE5-C044-BE72-10DD68A23C96}"/>
              </a:ext>
            </a:extLst>
          </p:cNvPr>
          <p:cNvGrpSpPr/>
          <p:nvPr userDrawn="1"/>
        </p:nvGrpSpPr>
        <p:grpSpPr>
          <a:xfrm>
            <a:off x="9287641" y="5672000"/>
            <a:ext cx="3913243" cy="506326"/>
            <a:chOff x="358720" y="285496"/>
            <a:chExt cx="3913243" cy="506326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B632D79-E751-0D4D-B6CD-4B8B1AD073D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32257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763B464-1237-A348-9193-961771EAE3CA}"/>
                </a:ext>
              </a:extLst>
            </p:cNvPr>
            <p:cNvSpPr/>
            <p:nvPr userDrawn="1"/>
          </p:nvSpPr>
          <p:spPr>
            <a:xfrm rot="16200000">
              <a:off x="358720" y="28549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DC01593-63DE-304C-8644-C1E7B54F6003}"/>
                </a:ext>
              </a:extLst>
            </p:cNvPr>
            <p:cNvSpPr/>
            <p:nvPr userDrawn="1"/>
          </p:nvSpPr>
          <p:spPr>
            <a:xfrm>
              <a:off x="781297" y="454909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</p:grp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F8511632-504F-D34E-99DD-590976B81E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9674" y="1776004"/>
            <a:ext cx="4552652" cy="22022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ts val="5000"/>
              </a:lnSpc>
              <a:buNone/>
              <a:defRPr sz="6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השיעור הבא</a:t>
            </a:r>
          </a:p>
          <a:p>
            <a:pPr lvl="0"/>
            <a:r>
              <a:rPr lang="he-IL" dirty="0"/>
              <a:t>יתחיל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8D758A6-ADAA-3C4B-BE73-77E62B36AA06}"/>
              </a:ext>
            </a:extLst>
          </p:cNvPr>
          <p:cNvCxnSpPr>
            <a:cxnSpLocks/>
          </p:cNvCxnSpPr>
          <p:nvPr userDrawn="1"/>
        </p:nvCxnSpPr>
        <p:spPr>
          <a:xfrm>
            <a:off x="2377053" y="6178326"/>
            <a:ext cx="138588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21BCB78-6EA9-EA49-A148-510318E93A2D}"/>
              </a:ext>
            </a:extLst>
          </p:cNvPr>
          <p:cNvGrpSpPr/>
          <p:nvPr userDrawn="1"/>
        </p:nvGrpSpPr>
        <p:grpSpPr>
          <a:xfrm rot="10800000">
            <a:off x="11482153" y="140248"/>
            <a:ext cx="602703" cy="577326"/>
            <a:chOff x="781297" y="5586292"/>
            <a:chExt cx="602703" cy="577326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535DAE40-5EC9-C549-9045-80058A5F7020}"/>
                </a:ext>
              </a:extLst>
            </p:cNvPr>
            <p:cNvSpPr/>
            <p:nvPr userDrawn="1"/>
          </p:nvSpPr>
          <p:spPr>
            <a:xfrm rot="16200000">
              <a:off x="781297" y="5657292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506E076-5D5A-C74C-B372-7A4154F417C5}"/>
                </a:ext>
              </a:extLst>
            </p:cNvPr>
            <p:cNvSpPr/>
            <p:nvPr userDrawn="1"/>
          </p:nvSpPr>
          <p:spPr>
            <a:xfrm>
              <a:off x="1216502" y="558629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</p:grp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245E28D-F02E-8440-8D16-26A1C54AA2EE}"/>
              </a:ext>
            </a:extLst>
          </p:cNvPr>
          <p:cNvCxnSpPr>
            <a:cxnSpLocks/>
          </p:cNvCxnSpPr>
          <p:nvPr userDrawn="1"/>
        </p:nvCxnSpPr>
        <p:spPr>
          <a:xfrm>
            <a:off x="-678730" y="6456415"/>
            <a:ext cx="345536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Placeholder 20">
            <a:extLst>
              <a:ext uri="{FF2B5EF4-FFF2-40B4-BE49-F238E27FC236}">
                <a16:creationId xmlns:a16="http://schemas.microsoft.com/office/drawing/2014/main" id="{F8425CF9-C181-8048-9710-1776C265DFA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4756" y="3704674"/>
            <a:ext cx="4662487" cy="81951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בשעה 09:00</a:t>
            </a:r>
            <a:endParaRPr lang="x-none" dirty="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11C2775-6CE2-CB46-B1F6-A1DA25636EF9}"/>
              </a:ext>
            </a:extLst>
          </p:cNvPr>
          <p:cNvGrpSpPr/>
          <p:nvPr userDrawn="1"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999DAA0B-945E-B649-96B6-F1B28A9318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</p:spPr>
        </p:pic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7C9FCFD-707E-4746-B11A-AD11D0F6597A}"/>
                </a:ext>
              </a:extLst>
            </p:cNvPr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מדינת ישראל</a:t>
              </a:r>
            </a:p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משרד החינוך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4621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מה נלמד היו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FAD2F-8484-6F41-A7DB-68F52EBF05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מה נלמד היום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0BC21-AC41-C940-AECD-AA7CACFED78F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buClr>
                <a:schemeClr val="accent2"/>
              </a:buCl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טקסט עם בולט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F17BF2D-5C56-2347-98A3-34A4F9603254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AEDD64D-1669-CC4D-A40D-F4C1654A152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1EEFE9A-A5D8-E143-B1EA-0A48F46D9FBA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8E9E340-F138-444F-A3A8-C621C8A24CE1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D763B7A-9108-A148-9406-56F54986D02B}"/>
              </a:ext>
            </a:extLst>
          </p:cNvPr>
          <p:cNvGrpSpPr/>
          <p:nvPr userDrawn="1"/>
        </p:nvGrpSpPr>
        <p:grpSpPr>
          <a:xfrm rot="10800000">
            <a:off x="8177063" y="10623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F173E8D-1DC7-EA46-A2CF-77F707D4A43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61244C7-240F-A94A-B142-2E9C0513EF6E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1914BA5-ACCC-6D44-863F-9400125B1812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</p:grpSp>
    </p:spTree>
    <p:extLst>
      <p:ext uri="{BB962C8B-B14F-4D97-AF65-F5344CB8AC3E}">
        <p14:creationId xmlns:p14="http://schemas.microsoft.com/office/powerpoint/2010/main" val="2642282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מה להביא לשיעור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53EEE-2C1E-B542-8225-9153493AC8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מה להביא לשיעור?</a:t>
            </a:r>
            <a:endParaRPr lang="x-non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3C51F2-91FC-CF4D-8D50-E0D4C4B121D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741679"/>
            <a:ext cx="5157787" cy="3684588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טקסט עם בולט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B1B37A-1CA3-A240-A716-DD9A47540CB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1741679"/>
            <a:ext cx="5183188" cy="3684588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טקסט עם בולט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430CA40-3AE6-8C40-B628-3B8B63BD0A0E}"/>
              </a:ext>
            </a:extLst>
          </p:cNvPr>
          <p:cNvGrpSpPr/>
          <p:nvPr userDrawn="1"/>
        </p:nvGrpSpPr>
        <p:grpSpPr>
          <a:xfrm>
            <a:off x="902624" y="181572"/>
            <a:ext cx="11022154" cy="506326"/>
            <a:chOff x="865046" y="356936"/>
            <a:chExt cx="11022154" cy="50632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B534642-3CB6-A445-AA80-E1A2A04DB33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F0647F-5897-294F-87FC-777F34105B01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BCB72AB-9511-E340-859E-BC49A5D471A5}"/>
              </a:ext>
            </a:extLst>
          </p:cNvPr>
          <p:cNvSpPr/>
          <p:nvPr userDrawn="1"/>
        </p:nvSpPr>
        <p:spPr>
          <a:xfrm rot="10800000">
            <a:off x="11819101" y="314134"/>
            <a:ext cx="211354" cy="211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12206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הקניית יד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F3D0ADF1-D847-284D-AE47-771521E2B2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2244" b="63870"/>
          <a:stretch/>
        </p:blipFill>
        <p:spPr>
          <a:xfrm>
            <a:off x="0" y="0"/>
            <a:ext cx="12192000" cy="163809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81590" y="663126"/>
            <a:ext cx="8280000" cy="720000"/>
          </a:xfrm>
          <a:solidFill>
            <a:schemeClr val="accent1"/>
          </a:solidFill>
        </p:spPr>
        <p:txBody>
          <a:bodyPr anchor="b"/>
          <a:lstStyle>
            <a:lvl1pPr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הקניית ידע</a:t>
            </a:r>
            <a:endParaRPr lang="x-non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5BD9B8B-E13B-EB49-B17F-97A61BE20F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71638" y="1928813"/>
            <a:ext cx="9572625" cy="3844925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he-IL" dirty="0"/>
              <a:t>לחץ להוסיף סגנון טקסט גדול של תבנית בסיס</a:t>
            </a:r>
            <a:endParaRPr lang="x-none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19C3E0-9540-994D-9F88-1AA758EA24E6}"/>
              </a:ext>
            </a:extLst>
          </p:cNvPr>
          <p:cNvSpPr/>
          <p:nvPr userDrawn="1"/>
        </p:nvSpPr>
        <p:spPr>
          <a:xfrm rot="16200000">
            <a:off x="11332780" y="835199"/>
            <a:ext cx="176581" cy="176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757313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תרגו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2076BD-5D7C-FB4F-A698-C5362F42F443}"/>
              </a:ext>
            </a:extLst>
          </p:cNvPr>
          <p:cNvCxnSpPr>
            <a:cxnSpLocks/>
          </p:cNvCxnSpPr>
          <p:nvPr userDrawn="1"/>
        </p:nvCxnSpPr>
        <p:spPr>
          <a:xfrm>
            <a:off x="9092667" y="352323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CC66965-9479-AB40-A1AD-3AFCE0BDB4B6}"/>
              </a:ext>
            </a:extLst>
          </p:cNvPr>
          <p:cNvSpPr/>
          <p:nvPr userDrawn="1"/>
        </p:nvSpPr>
        <p:spPr>
          <a:xfrm rot="16200000">
            <a:off x="8989719" y="249375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תרגול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933938" y="1825625"/>
            <a:ext cx="5085862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lang="en-US" sz="2800" b="0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67938" y="1825625"/>
            <a:ext cx="5085862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503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מצגת מלאה בתרגו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53EEE-2C1E-B542-8225-9153493AC8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המשך תרגול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D2555F-AC29-CF40-A900-4B11F74D3B6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dirty="0"/>
              <a:t>לחץ כדי לערוך סגנון כותרת 3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3C51F2-91FC-CF4D-8D50-E0D4C4B121D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chemeClr val="accent2"/>
              </a:buClr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עם בולט </a:t>
            </a:r>
            <a:br>
              <a:rPr lang="en-US" dirty="0"/>
            </a:br>
            <a:r>
              <a:rPr lang="he-IL" dirty="0"/>
              <a:t>של תבנית בסיס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3758F3-DA41-7043-A36A-300D6DD6B73C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dirty="0"/>
              <a:t>לחץ כדי לערוך סגנון כותרת 3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B1B37A-1CA3-A240-A716-DD9A47540CB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chemeClr val="accent2"/>
              </a:buClr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עם בולט </a:t>
            </a:r>
            <a:br>
              <a:rPr lang="en-US" dirty="0"/>
            </a:br>
            <a:r>
              <a:rPr lang="he-IL" dirty="0"/>
              <a:t>של תבנית בסיס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430CA40-3AE6-8C40-B628-3B8B63BD0A0E}"/>
              </a:ext>
            </a:extLst>
          </p:cNvPr>
          <p:cNvGrpSpPr/>
          <p:nvPr userDrawn="1"/>
        </p:nvGrpSpPr>
        <p:grpSpPr>
          <a:xfrm>
            <a:off x="902624" y="181572"/>
            <a:ext cx="11022154" cy="506326"/>
            <a:chOff x="865046" y="356936"/>
            <a:chExt cx="11022154" cy="50632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B534642-3CB6-A445-AA80-E1A2A04DB33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F0647F-5897-294F-87FC-777F34105B01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BCB72AB-9511-E340-859E-BC49A5D471A5}"/>
              </a:ext>
            </a:extLst>
          </p:cNvPr>
          <p:cNvSpPr/>
          <p:nvPr userDrawn="1"/>
        </p:nvSpPr>
        <p:spPr>
          <a:xfrm rot="10800000">
            <a:off x="11819101" y="314134"/>
            <a:ext cx="211354" cy="211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43225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פתר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2076BD-5D7C-FB4F-A698-C5362F42F443}"/>
              </a:ext>
            </a:extLst>
          </p:cNvPr>
          <p:cNvCxnSpPr>
            <a:cxnSpLocks/>
          </p:cNvCxnSpPr>
          <p:nvPr userDrawn="1"/>
        </p:nvCxnSpPr>
        <p:spPr>
          <a:xfrm>
            <a:off x="9092667" y="352323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CC66965-9479-AB40-A1AD-3AFCE0BDB4B6}"/>
              </a:ext>
            </a:extLst>
          </p:cNvPr>
          <p:cNvSpPr/>
          <p:nvPr userDrawn="1"/>
        </p:nvSpPr>
        <p:spPr>
          <a:xfrm rot="16200000">
            <a:off x="8989719" y="249375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פתרון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65046" y="1825625"/>
            <a:ext cx="5154754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60122" y="1825625"/>
            <a:ext cx="5093677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654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הקניית יד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6C84C288-45B9-0C4B-BC23-61FEF6C6178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DECF7E4-AA12-DD4F-8FBA-6942B07B661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A824D68-292F-0740-864D-187885A36636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CFF00F0-B1E8-5F4E-A07B-F1B92F9D38A6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872B4A16-607D-6547-9FD5-D3C9EE1A52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71638" y="1928813"/>
            <a:ext cx="9572625" cy="384492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3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he-IL" dirty="0"/>
              <a:t>לחץ להוסיף סגנון טקסט גדול של תבנית בסיס</a:t>
            </a:r>
            <a:endParaRPr lang="x-none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67E3700-96F7-8449-BFE9-3638DA8376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861" b="71253"/>
          <a:stretch/>
        </p:blipFill>
        <p:spPr>
          <a:xfrm>
            <a:off x="0" y="0"/>
            <a:ext cx="12192000" cy="1638096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0A8A744E-77D6-CD40-B413-54A26D5A1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81590" y="663126"/>
            <a:ext cx="8280000" cy="720000"/>
          </a:xfrm>
          <a:solidFill>
            <a:schemeClr val="accent1"/>
          </a:solidFill>
        </p:spPr>
        <p:txBody>
          <a:bodyPr anchor="b"/>
          <a:lstStyle>
            <a:lvl1pPr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הקניית ידע</a:t>
            </a:r>
            <a:endParaRPr lang="x-none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05C46E-F358-4B4C-A5AF-C1EE892CDA45}"/>
              </a:ext>
            </a:extLst>
          </p:cNvPr>
          <p:cNvSpPr/>
          <p:nvPr userDrawn="1"/>
        </p:nvSpPr>
        <p:spPr>
          <a:xfrm rot="16200000">
            <a:off x="11332780" y="835199"/>
            <a:ext cx="176581" cy="176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467496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תרגו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2076BD-5D7C-FB4F-A698-C5362F42F443}"/>
              </a:ext>
            </a:extLst>
          </p:cNvPr>
          <p:cNvCxnSpPr>
            <a:cxnSpLocks/>
          </p:cNvCxnSpPr>
          <p:nvPr userDrawn="1"/>
        </p:nvCxnSpPr>
        <p:spPr>
          <a:xfrm>
            <a:off x="9092667" y="352323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תרגול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</a:t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75754" y="1825625"/>
            <a:ext cx="5078046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575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סיכו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מה למדנו היום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מה למדנו היום</a:t>
            </a:r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10FCD1C-9BFA-FD42-804A-9E5198CD89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5139" b="30975"/>
          <a:stretch/>
        </p:blipFill>
        <p:spPr>
          <a:xfrm>
            <a:off x="0" y="0"/>
            <a:ext cx="12192000" cy="1638096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4C86F48E-655F-694F-BDCD-C6E0758A82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81590" y="663126"/>
            <a:ext cx="8280000" cy="720000"/>
          </a:xfrm>
          <a:solidFill>
            <a:schemeClr val="accent1"/>
          </a:solidFill>
        </p:spPr>
        <p:txBody>
          <a:bodyPr anchor="b"/>
          <a:lstStyle>
            <a:lvl1pPr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סיכום</a:t>
            </a:r>
            <a:endParaRPr lang="x-none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751472D-38D8-CC45-AB7A-D96BB6EFB903}"/>
              </a:ext>
            </a:extLst>
          </p:cNvPr>
          <p:cNvSpPr/>
          <p:nvPr userDrawn="1"/>
        </p:nvSpPr>
        <p:spPr>
          <a:xfrm rot="16200000">
            <a:off x="11332780" y="835199"/>
            <a:ext cx="176581" cy="176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119157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משימה באופ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תמונה 2"/>
          <p:cNvSpPr>
            <a:spLocks noGrp="1"/>
          </p:cNvSpPr>
          <p:nvPr>
            <p:ph type="pic" idx="1" hasCustomPrompt="1"/>
          </p:nvPr>
        </p:nvSpPr>
        <p:spPr>
          <a:xfrm>
            <a:off x="990948" y="1541766"/>
            <a:ext cx="10256245" cy="4519533"/>
          </a:xfrm>
          <a:prstGeom prst="rect">
            <a:avLst/>
          </a:prstGeom>
        </p:spPr>
        <p:txBody>
          <a:bodyPr/>
          <a:lstStyle>
            <a:lvl1pPr marL="0" marR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e-IL" dirty="0"/>
              <a:t>  לחץ כאן להוסיף תמונה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E2EBC84-43F8-574B-B641-E38F11E343AF}"/>
              </a:ext>
            </a:extLst>
          </p:cNvPr>
          <p:cNvGrpSpPr/>
          <p:nvPr userDrawn="1"/>
        </p:nvGrpSpPr>
        <p:grpSpPr>
          <a:xfrm>
            <a:off x="-2381248" y="158428"/>
            <a:ext cx="14545456" cy="6541144"/>
            <a:chOff x="-2455150" y="146499"/>
            <a:chExt cx="14545456" cy="654114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5DB5F7D-0835-C146-BC9D-B30515AA8B6A}"/>
                </a:ext>
              </a:extLst>
            </p:cNvPr>
            <p:cNvSpPr/>
            <p:nvPr userDrawn="1"/>
          </p:nvSpPr>
          <p:spPr>
            <a:xfrm>
              <a:off x="11517522" y="146499"/>
              <a:ext cx="503306" cy="50330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0EA71EF-79A8-3646-BBDE-A1B8320FAEF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2455150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FFAC583-20CC-AD46-AF43-64CD61DC3D58}"/>
                </a:ext>
              </a:extLst>
            </p:cNvPr>
            <p:cNvGrpSpPr/>
            <p:nvPr userDrawn="1"/>
          </p:nvGrpSpPr>
          <p:grpSpPr>
            <a:xfrm rot="10800000">
              <a:off x="8177063" y="6181317"/>
              <a:ext cx="3913243" cy="506326"/>
              <a:chOff x="358720" y="6187719"/>
              <a:chExt cx="3913243" cy="506326"/>
            </a:xfrm>
          </p:grpSpPr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7FFC6B5D-55D1-324B-B8E3-F96F62F3AA1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865046" y="6434480"/>
                <a:ext cx="3406917" cy="12802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8AA9893-4A9A-FB4F-BC48-9141DC495FE4}"/>
                  </a:ext>
                </a:extLst>
              </p:cNvPr>
              <p:cNvSpPr/>
              <p:nvPr userDrawn="1"/>
            </p:nvSpPr>
            <p:spPr>
              <a:xfrm rot="16200000">
                <a:off x="358720" y="6187719"/>
                <a:ext cx="506326" cy="50632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1" eaLnBrk="1" latinLnBrk="0" hangingPunct="1"/>
                <a:endParaRPr lang="x-none" dirty="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5BBF761E-B3AD-8C4C-B469-DEC8A7F1D9C4}"/>
                  </a:ext>
                </a:extLst>
              </p:cNvPr>
              <p:cNvSpPr/>
              <p:nvPr userDrawn="1"/>
            </p:nvSpPr>
            <p:spPr>
              <a:xfrm>
                <a:off x="781297" y="6357132"/>
                <a:ext cx="167498" cy="16749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1" eaLnBrk="1" latinLnBrk="0" hangingPunct="1"/>
                <a:endParaRPr lang="x-none" dirty="0"/>
              </a:p>
            </p:txBody>
          </p:sp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0BB7CC1-E08E-854B-AAC6-1DE02C2A331A}"/>
                </a:ext>
              </a:extLst>
            </p:cNvPr>
            <p:cNvSpPr/>
            <p:nvPr userDrawn="1"/>
          </p:nvSpPr>
          <p:spPr>
            <a:xfrm>
              <a:off x="11646396" y="507951"/>
              <a:ext cx="245558" cy="24555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6CED5B-1A65-7F4C-8656-A6983C5E17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6793" y="661710"/>
            <a:ext cx="10953750" cy="687492"/>
          </a:xfrm>
        </p:spPr>
        <p:txBody>
          <a:bodyPr>
            <a:noAutofit/>
          </a:bodyPr>
          <a:lstStyle>
            <a:lvl1pPr marL="0" indent="0">
              <a:buNone/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2653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B52AA-B68F-5F48-BD97-85E1AACA7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2026" y="457200"/>
            <a:ext cx="3932237" cy="1600200"/>
          </a:xfrm>
        </p:spPr>
        <p:txBody>
          <a:bodyPr anchor="b">
            <a:normAutofit/>
          </a:bodyPr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לחץ כדי לערוך סגנון </a:t>
            </a:r>
            <a:br>
              <a:rPr lang="en-US" dirty="0"/>
            </a:br>
            <a:r>
              <a:rPr lang="he-IL" dirty="0"/>
              <a:t>כותרת 3</a:t>
            </a:r>
            <a:endParaRPr lang="x-none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34C056-24D3-4D4F-B71D-0A6FFF91C4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49183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x-none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80D92DD-D2C5-574D-9D42-6312801F9656}"/>
              </a:ext>
            </a:extLst>
          </p:cNvPr>
          <p:cNvGrpSpPr/>
          <p:nvPr userDrawn="1"/>
        </p:nvGrpSpPr>
        <p:grpSpPr>
          <a:xfrm>
            <a:off x="10820648" y="6288984"/>
            <a:ext cx="10328539" cy="167498"/>
            <a:chOff x="10668248" y="5893696"/>
            <a:chExt cx="10328539" cy="167498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EEDDC44-041B-2548-896F-7D3F244033B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751997" y="5977445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12C7192-3B93-954D-8551-A0AB54EA33AF}"/>
                </a:ext>
              </a:extLst>
            </p:cNvPr>
            <p:cNvSpPr/>
            <p:nvPr userDrawn="1"/>
          </p:nvSpPr>
          <p:spPr>
            <a:xfrm>
              <a:off x="10668248" y="5893696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AFCFFBE-CA3C-4545-A48D-BF28B4BE9510}"/>
              </a:ext>
            </a:extLst>
          </p:cNvPr>
          <p:cNvGrpSpPr/>
          <p:nvPr userDrawn="1"/>
        </p:nvGrpSpPr>
        <p:grpSpPr>
          <a:xfrm>
            <a:off x="358720" y="67014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CCCA527-9EA3-D945-B442-A5A2AE48F03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95CCE9C-95DF-E348-9022-889DF2969112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FC30387-F518-A84F-A9D6-7E7AEC6A166E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80D7566E-F057-DA40-B83B-F46A0CA495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2026" y="2208855"/>
            <a:ext cx="3932237" cy="3652195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he-IL" dirty="0"/>
              <a:t>לחץ להוסיף סגנון טקסט של תבנית בסיס</a:t>
            </a:r>
            <a:endParaRPr lang="x-none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8C0CA59-A86F-8145-9894-676CEF1F61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5847" t="70" b="-72"/>
          <a:stretch/>
        </p:blipFill>
        <p:spPr>
          <a:xfrm>
            <a:off x="11685672" y="0"/>
            <a:ext cx="5063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4395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תמונה עם טקסט תחת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תמונה 2"/>
          <p:cNvSpPr>
            <a:spLocks noGrp="1"/>
          </p:cNvSpPr>
          <p:nvPr>
            <p:ph type="pic" idx="1" hasCustomPrompt="1"/>
          </p:nvPr>
        </p:nvSpPr>
        <p:spPr>
          <a:xfrm>
            <a:off x="1016000" y="772487"/>
            <a:ext cx="10256245" cy="4519533"/>
          </a:xfrm>
          <a:prstGeom prst="rect">
            <a:avLst/>
          </a:prstGeom>
        </p:spPr>
        <p:txBody>
          <a:bodyPr/>
          <a:lstStyle>
            <a:lvl1pPr marL="0" marR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e-IL" dirty="0"/>
              <a:t>  לחץ כאן להוסיף תמונה</a:t>
            </a:r>
          </a:p>
        </p:txBody>
      </p:sp>
      <p:sp>
        <p:nvSpPr>
          <p:cNvPr id="8" name="כותרת 1"/>
          <p:cNvSpPr>
            <a:spLocks noGrp="1"/>
          </p:cNvSpPr>
          <p:nvPr>
            <p:ph type="ctrTitle" hasCustomPrompt="1"/>
          </p:nvPr>
        </p:nvSpPr>
        <p:spPr>
          <a:xfrm>
            <a:off x="437568" y="5543538"/>
            <a:ext cx="11418770" cy="968519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48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לחץ כדי לערוך סגנון כותרת 2 תחתית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A71DC45-F5DE-3647-89D7-00EEC394272E}"/>
              </a:ext>
            </a:extLst>
          </p:cNvPr>
          <p:cNvGrpSpPr/>
          <p:nvPr userDrawn="1"/>
        </p:nvGrpSpPr>
        <p:grpSpPr>
          <a:xfrm>
            <a:off x="865046" y="356936"/>
            <a:ext cx="11022154" cy="506326"/>
            <a:chOff x="865046" y="356936"/>
            <a:chExt cx="11022154" cy="50632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251AD8C-F052-0A4D-8544-F35BEF54117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BD9106F-7FCF-814E-B547-22DB88E10AD6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1B9B5FED-02E7-474D-B6B7-AF695B5A45B0}"/>
              </a:ext>
            </a:extLst>
          </p:cNvPr>
          <p:cNvSpPr/>
          <p:nvPr userDrawn="1"/>
        </p:nvSpPr>
        <p:spPr>
          <a:xfrm rot="10800000">
            <a:off x="11781523" y="489498"/>
            <a:ext cx="211354" cy="211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722589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השיעור הבא יתחי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7735FA8-E872-6D4B-B736-9D885CF8FF10}"/>
              </a:ext>
            </a:extLst>
          </p:cNvPr>
          <p:cNvSpPr/>
          <p:nvPr userDrawn="1"/>
        </p:nvSpPr>
        <p:spPr>
          <a:xfrm>
            <a:off x="1076345" y="1757556"/>
            <a:ext cx="10039311" cy="33838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740DB9B-9ABC-1E4F-9E76-DE21BB134995}"/>
              </a:ext>
            </a:extLst>
          </p:cNvPr>
          <p:cNvCxnSpPr>
            <a:cxnSpLocks/>
          </p:cNvCxnSpPr>
          <p:nvPr userDrawn="1"/>
        </p:nvCxnSpPr>
        <p:spPr>
          <a:xfrm>
            <a:off x="865046" y="532257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3AC0021A-4563-F644-839C-3313EE112D9E}"/>
              </a:ext>
            </a:extLst>
          </p:cNvPr>
          <p:cNvSpPr/>
          <p:nvPr userDrawn="1"/>
        </p:nvSpPr>
        <p:spPr>
          <a:xfrm rot="16200000">
            <a:off x="358720" y="285496"/>
            <a:ext cx="506326" cy="5063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84F002-0837-5347-8BEB-C54BD7228FB1}"/>
              </a:ext>
            </a:extLst>
          </p:cNvPr>
          <p:cNvSpPr/>
          <p:nvPr userDrawn="1"/>
        </p:nvSpPr>
        <p:spPr>
          <a:xfrm>
            <a:off x="781297" y="454909"/>
            <a:ext cx="167498" cy="1674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27E2A2-BC31-804E-BB02-2D2086ECA9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37135" y="1657495"/>
            <a:ext cx="8517731" cy="3476060"/>
          </a:xfrm>
          <a:prstGeom prst="rect">
            <a:avLst/>
          </a:prstGeom>
        </p:spPr>
        <p:txBody>
          <a:bodyPr anchor="ctr"/>
          <a:lstStyle>
            <a:lvl1pPr marL="0" indent="0" algn="r">
              <a:lnSpc>
                <a:spcPts val="8000"/>
              </a:lnSpc>
              <a:buNone/>
              <a:defRPr sz="75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השיעור הבא יתחיל בשעה 09:00</a:t>
            </a:r>
            <a:endParaRPr lang="x-none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0473E13-CEF0-6945-8210-1865616E9834}"/>
              </a:ext>
            </a:extLst>
          </p:cNvPr>
          <p:cNvCxnSpPr>
            <a:cxnSpLocks/>
          </p:cNvCxnSpPr>
          <p:nvPr userDrawn="1"/>
        </p:nvCxnSpPr>
        <p:spPr>
          <a:xfrm>
            <a:off x="792994" y="5506727"/>
            <a:ext cx="138588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F5893CC5-0B99-AA48-8797-A1AE8B9BB25D}"/>
              </a:ext>
            </a:extLst>
          </p:cNvPr>
          <p:cNvSpPr/>
          <p:nvPr userDrawn="1"/>
        </p:nvSpPr>
        <p:spPr>
          <a:xfrm rot="10800000">
            <a:off x="10905576" y="2286221"/>
            <a:ext cx="420158" cy="42015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FB79051-D1F8-DB4C-8CE2-B840C1367395}"/>
              </a:ext>
            </a:extLst>
          </p:cNvPr>
          <p:cNvCxnSpPr>
            <a:cxnSpLocks/>
          </p:cNvCxnSpPr>
          <p:nvPr userDrawn="1"/>
        </p:nvCxnSpPr>
        <p:spPr>
          <a:xfrm>
            <a:off x="408495" y="6252973"/>
            <a:ext cx="2815472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E418D07-B679-C54B-9CD1-5F261DF50C67}"/>
              </a:ext>
            </a:extLst>
          </p:cNvPr>
          <p:cNvCxnSpPr>
            <a:cxnSpLocks/>
          </p:cNvCxnSpPr>
          <p:nvPr userDrawn="1"/>
        </p:nvCxnSpPr>
        <p:spPr>
          <a:xfrm>
            <a:off x="-678730" y="6456415"/>
            <a:ext cx="345536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30861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9FF2F-AD99-8940-B3DB-80EE856E320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r">
              <a:defRPr sz="65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לחץ כדי לערוך סגנון כותרת 1 של תבנית בסיס</a:t>
            </a:r>
            <a:endParaRPr lang="x-non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19D81D-1706-9941-B45F-F0F533FFFF1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/>
              <a:t>לחץ להוסיף סגנון טקסט של תבנית בסיס</a:t>
            </a:r>
            <a:endParaRPr lang="x-none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B58097-F302-3649-B2E1-029008F6561C}"/>
              </a:ext>
            </a:extLst>
          </p:cNvPr>
          <p:cNvCxnSpPr>
            <a:cxnSpLocks/>
          </p:cNvCxnSpPr>
          <p:nvPr userDrawn="1"/>
        </p:nvCxnSpPr>
        <p:spPr>
          <a:xfrm>
            <a:off x="-874997" y="6429575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B999AA46-1CB5-874E-9A29-A46F83C4265B}"/>
              </a:ext>
            </a:extLst>
          </p:cNvPr>
          <p:cNvGrpSpPr/>
          <p:nvPr userDrawn="1"/>
        </p:nvGrpSpPr>
        <p:grpSpPr>
          <a:xfrm>
            <a:off x="781297" y="356936"/>
            <a:ext cx="11105903" cy="506326"/>
            <a:chOff x="781297" y="356936"/>
            <a:chExt cx="11105903" cy="506326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3E848D2-E902-8E48-8E39-E234837A5A9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CECEF66-2D66-5B47-8C7C-C84EB3E17317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83E5EA1-0D3D-AF48-B7D6-9CBBB2978A34}"/>
                </a:ext>
              </a:extLst>
            </p:cNvPr>
            <p:cNvSpPr/>
            <p:nvPr userDrawn="1"/>
          </p:nvSpPr>
          <p:spPr>
            <a:xfrm>
              <a:off x="781297" y="489498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1C499B5-5ABC-AD4E-8DEE-B3E41AD11667}"/>
              </a:ext>
            </a:extLst>
          </p:cNvPr>
          <p:cNvGrpSpPr/>
          <p:nvPr userDrawn="1"/>
        </p:nvGrpSpPr>
        <p:grpSpPr>
          <a:xfrm>
            <a:off x="7685986" y="6410721"/>
            <a:ext cx="4506014" cy="481337"/>
            <a:chOff x="5231876" y="2677211"/>
            <a:chExt cx="4506014" cy="481337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F7E6D63-6B3C-C547-8E28-4EDC165F5AD7}"/>
                </a:ext>
              </a:extLst>
            </p:cNvPr>
            <p:cNvSpPr/>
            <p:nvPr userDrawn="1"/>
          </p:nvSpPr>
          <p:spPr>
            <a:xfrm>
              <a:off x="5231876" y="2902420"/>
              <a:ext cx="4116884" cy="25612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B5C1F07-896D-A04A-BB42-4C33B5448FED}"/>
                </a:ext>
              </a:extLst>
            </p:cNvPr>
            <p:cNvSpPr/>
            <p:nvPr userDrawn="1"/>
          </p:nvSpPr>
          <p:spPr>
            <a:xfrm>
              <a:off x="5937332" y="2677211"/>
              <a:ext cx="3800558" cy="2252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</p:grpSp>
    </p:spTree>
    <p:extLst>
      <p:ext uri="{BB962C8B-B14F-4D97-AF65-F5344CB8AC3E}">
        <p14:creationId xmlns:p14="http://schemas.microsoft.com/office/powerpoint/2010/main" val="12267943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תמ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תמונה 2"/>
          <p:cNvSpPr>
            <a:spLocks noGrp="1"/>
          </p:cNvSpPr>
          <p:nvPr>
            <p:ph type="pic" idx="1" hasCustomPrompt="1"/>
          </p:nvPr>
        </p:nvSpPr>
        <p:spPr>
          <a:xfrm>
            <a:off x="721035" y="901758"/>
            <a:ext cx="10586646" cy="5681719"/>
          </a:xfrm>
          <a:prstGeom prst="rect">
            <a:avLst/>
          </a:prstGeom>
        </p:spPr>
        <p:txBody>
          <a:bodyPr/>
          <a:lstStyle>
            <a:lvl1pPr marL="0" marR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e-IL" dirty="0"/>
              <a:t>  לחץ כאן להוסיף תמונה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1EE242-3A2B-9B46-87B2-AC191ECB6960}"/>
              </a:ext>
            </a:extLst>
          </p:cNvPr>
          <p:cNvGrpSpPr/>
          <p:nvPr userDrawn="1"/>
        </p:nvGrpSpPr>
        <p:grpSpPr>
          <a:xfrm>
            <a:off x="781297" y="356936"/>
            <a:ext cx="11105903" cy="506326"/>
            <a:chOff x="781297" y="356936"/>
            <a:chExt cx="11105903" cy="506326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0C7E103-ACCC-DA43-9E9D-6FB906FA4F2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4E9F80F-CF67-664D-B4F4-0CA7DCACB628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1FEACB6-175B-044B-8C0D-3451E638ABE1}"/>
                </a:ext>
              </a:extLst>
            </p:cNvPr>
            <p:cNvSpPr/>
            <p:nvPr userDrawn="1"/>
          </p:nvSpPr>
          <p:spPr>
            <a:xfrm>
              <a:off x="781297" y="489498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FC3CB68-EE0C-7E46-A86B-DBBE43BD0866}"/>
              </a:ext>
            </a:extLst>
          </p:cNvPr>
          <p:cNvGrpSpPr/>
          <p:nvPr userDrawn="1"/>
        </p:nvGrpSpPr>
        <p:grpSpPr>
          <a:xfrm>
            <a:off x="-8156196" y="6042094"/>
            <a:ext cx="10328539" cy="167498"/>
            <a:chOff x="10668248" y="5893696"/>
            <a:chExt cx="10328539" cy="167498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28185FB-96F6-194C-96FC-5664DB14E13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751997" y="5977445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1E94E79-9670-0743-916C-74F7BDE1C276}"/>
                </a:ext>
              </a:extLst>
            </p:cNvPr>
            <p:cNvSpPr/>
            <p:nvPr userDrawn="1"/>
          </p:nvSpPr>
          <p:spPr>
            <a:xfrm>
              <a:off x="10668248" y="5893696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EEAD82FA-6CD0-454D-9BDB-225121E5526F}"/>
              </a:ext>
            </a:extLst>
          </p:cNvPr>
          <p:cNvSpPr/>
          <p:nvPr userDrawn="1"/>
        </p:nvSpPr>
        <p:spPr>
          <a:xfrm rot="10800000">
            <a:off x="11513458" y="721339"/>
            <a:ext cx="235719" cy="23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43333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כותרת רא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8E8959C-707A-374D-A37D-F0431F277F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-7354566" y="2026507"/>
            <a:ext cx="5045676" cy="50289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B22E21-BB18-2544-AECC-B480F0F96A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12947248" y="-3969273"/>
            <a:ext cx="5045676" cy="502891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E25FC14-1447-894C-9B3F-3393E44578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12700"/>
            <a:ext cx="12192000" cy="68580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B555B5A-6A6C-3E4C-ADAE-778B7D2D0359}"/>
              </a:ext>
            </a:extLst>
          </p:cNvPr>
          <p:cNvSpPr/>
          <p:nvPr userDrawn="1"/>
        </p:nvSpPr>
        <p:spPr>
          <a:xfrm>
            <a:off x="2090531" y="2902421"/>
            <a:ext cx="8636822" cy="12179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9C108D-DF17-D94D-B478-B1D39585A5A5}"/>
              </a:ext>
            </a:extLst>
          </p:cNvPr>
          <p:cNvSpPr/>
          <p:nvPr userDrawn="1"/>
        </p:nvSpPr>
        <p:spPr>
          <a:xfrm>
            <a:off x="5098472" y="1831503"/>
            <a:ext cx="5884533" cy="10709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83E9F71-40EC-904A-998B-27EBBD81B7D8}"/>
              </a:ext>
            </a:extLst>
          </p:cNvPr>
          <p:cNvCxnSpPr>
            <a:cxnSpLocks/>
          </p:cNvCxnSpPr>
          <p:nvPr userDrawn="1"/>
        </p:nvCxnSpPr>
        <p:spPr>
          <a:xfrm>
            <a:off x="7156173" y="1639956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D1DA4F9E-AC5E-4E44-B0D3-AD506CC1F2FB}"/>
              </a:ext>
            </a:extLst>
          </p:cNvPr>
          <p:cNvSpPr/>
          <p:nvPr userDrawn="1"/>
        </p:nvSpPr>
        <p:spPr>
          <a:xfrm rot="16200000">
            <a:off x="10880058" y="2083803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4CCDBE2-FBDE-6C46-8010-3BEB4D38025B}"/>
              </a:ext>
            </a:extLst>
          </p:cNvPr>
          <p:cNvCxnSpPr>
            <a:cxnSpLocks/>
          </p:cNvCxnSpPr>
          <p:nvPr userDrawn="1"/>
        </p:nvCxnSpPr>
        <p:spPr>
          <a:xfrm>
            <a:off x="2090531" y="4989650"/>
            <a:ext cx="5065642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1A4514E-A493-F241-AC14-15585885E0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65199" y="3025258"/>
            <a:ext cx="7816850" cy="1067468"/>
          </a:xfrm>
        </p:spPr>
        <p:txBody>
          <a:bodyPr>
            <a:normAutofit/>
          </a:bodyPr>
          <a:lstStyle>
            <a:lvl1pPr marL="0" indent="0">
              <a:buNone/>
              <a:defRPr sz="6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שיעור חשבון לכיתה א</a:t>
            </a:r>
            <a:endParaRPr lang="x-none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722B399-0C27-314C-A9E5-A4C6E23B0F40}"/>
              </a:ext>
            </a:extLst>
          </p:cNvPr>
          <p:cNvGrpSpPr/>
          <p:nvPr userDrawn="1"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357199CA-CF9F-2040-A14F-9134F717DA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5A931FB-F43D-E449-8EC5-C53927BF0CA6}"/>
                </a:ext>
              </a:extLst>
            </p:cNvPr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מדינת ישראל</a:t>
              </a:r>
            </a:p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משרד החינוך</a:t>
              </a:r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9A49B985-D8AE-614D-A6BB-C3608106238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332187" y="886221"/>
            <a:ext cx="9150178" cy="2791691"/>
          </a:xfrm>
          <a:prstGeom prst="rect">
            <a:avLst/>
          </a:prstGeom>
        </p:spPr>
      </p:pic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881B4E06-64FF-B845-9777-320E6F126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0833" y="4419771"/>
            <a:ext cx="6411268" cy="649357"/>
          </a:xfrm>
        </p:spPr>
        <p:txBody>
          <a:bodyPr>
            <a:normAutofit/>
          </a:bodyPr>
          <a:lstStyle>
            <a:lvl1pPr marL="0" indent="0" algn="l" rtl="1">
              <a:buNone/>
              <a:defRPr lang="x-none" sz="3200" b="0" i="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0" lvl="0" indent="0" algn="l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he-IL" dirty="0"/>
              <a:t>נושא השיעור: הרחבת שברים</a:t>
            </a:r>
            <a:endParaRPr lang="x-none" dirty="0"/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BA5F5BE6-034E-F841-A2F4-1C5B1EEE6E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6891" y="6148563"/>
            <a:ext cx="5099050" cy="560533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he-IL" dirty="0"/>
              <a:t>עם המורה: דנית כהן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2071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Heb_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82;p32">
            <a:extLst>
              <a:ext uri="{FF2B5EF4-FFF2-40B4-BE49-F238E27FC236}">
                <a16:creationId xmlns:a16="http://schemas.microsoft.com/office/drawing/2014/main" id="{676A1061-0346-794F-A5BD-1316F9F9EB1E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" name="Google Shape;83;p32">
            <a:extLst>
              <a:ext uri="{FF2B5EF4-FFF2-40B4-BE49-F238E27FC236}">
                <a16:creationId xmlns:a16="http://schemas.microsoft.com/office/drawing/2014/main" id="{15F02BAF-B1C5-7447-9B0F-EF3ADBC334E7}"/>
              </a:ext>
            </a:extLst>
          </p:cNvPr>
          <p:cNvCxnSpPr/>
          <p:nvPr userDrawn="1"/>
        </p:nvCxnSpPr>
        <p:spPr>
          <a:xfrm>
            <a:off x="7156173" y="1639956"/>
            <a:ext cx="4005469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" name="Google Shape;84;p32">
            <a:extLst>
              <a:ext uri="{FF2B5EF4-FFF2-40B4-BE49-F238E27FC236}">
                <a16:creationId xmlns:a16="http://schemas.microsoft.com/office/drawing/2014/main" id="{C78513A7-DD14-624A-8407-89752C8966D8}"/>
              </a:ext>
            </a:extLst>
          </p:cNvPr>
          <p:cNvSpPr/>
          <p:nvPr userDrawn="1"/>
        </p:nvSpPr>
        <p:spPr>
          <a:xfrm rot="-5400000">
            <a:off x="7721222" y="1537008"/>
            <a:ext cx="205896" cy="2058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" name="Google Shape;85;p32">
            <a:extLst>
              <a:ext uri="{FF2B5EF4-FFF2-40B4-BE49-F238E27FC236}">
                <a16:creationId xmlns:a16="http://schemas.microsoft.com/office/drawing/2014/main" id="{8995A7A3-0D50-F844-8139-6BD32F58FC6B}"/>
              </a:ext>
            </a:extLst>
          </p:cNvPr>
          <p:cNvCxnSpPr/>
          <p:nvPr userDrawn="1"/>
        </p:nvCxnSpPr>
        <p:spPr>
          <a:xfrm>
            <a:off x="4093266" y="4984979"/>
            <a:ext cx="4005469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6" name="Google Shape;86;p32">
            <a:extLst>
              <a:ext uri="{FF2B5EF4-FFF2-40B4-BE49-F238E27FC236}">
                <a16:creationId xmlns:a16="http://schemas.microsoft.com/office/drawing/2014/main" id="{BACFB628-0205-2A44-8EFC-60AB41A0128D}"/>
              </a:ext>
            </a:extLst>
          </p:cNvPr>
          <p:cNvCxnSpPr/>
          <p:nvPr userDrawn="1"/>
        </p:nvCxnSpPr>
        <p:spPr>
          <a:xfrm>
            <a:off x="4093266" y="2035982"/>
            <a:ext cx="4005469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27" name="Google Shape;87;p32">
            <a:extLst>
              <a:ext uri="{FF2B5EF4-FFF2-40B4-BE49-F238E27FC236}">
                <a16:creationId xmlns:a16="http://schemas.microsoft.com/office/drawing/2014/main" id="{1AB5F4F1-6C47-3247-BB5F-0153F4007BA2}"/>
              </a:ext>
            </a:extLst>
          </p:cNvPr>
          <p:cNvGrpSpPr/>
          <p:nvPr userDrawn="1"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28" name="Google Shape;88;p32">
              <a:extLst>
                <a:ext uri="{FF2B5EF4-FFF2-40B4-BE49-F238E27FC236}">
                  <a16:creationId xmlns:a16="http://schemas.microsoft.com/office/drawing/2014/main" id="{3502EFE4-C699-B04A-A420-45BE3D540715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" name="Google Shape;89;p32">
              <a:extLst>
                <a:ext uri="{FF2B5EF4-FFF2-40B4-BE49-F238E27FC236}">
                  <a16:creationId xmlns:a16="http://schemas.microsoft.com/office/drawing/2014/main" id="{B3787ADD-1DE5-AC45-A91E-C452748C15DC}"/>
                </a:ext>
              </a:extLst>
            </p:cNvPr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x-none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מדינת ישראל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x-none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משרד החינוך</a:t>
              </a:r>
              <a:endParaRPr/>
            </a:p>
          </p:txBody>
        </p:sp>
      </p:grpSp>
      <p:sp>
        <p:nvSpPr>
          <p:cNvPr id="31" name="Google Shape;90;p32">
            <a:extLst>
              <a:ext uri="{FF2B5EF4-FFF2-40B4-BE49-F238E27FC236}">
                <a16:creationId xmlns:a16="http://schemas.microsoft.com/office/drawing/2014/main" id="{2101DF4A-8E73-2F45-9203-3C123FBE4668}"/>
              </a:ext>
            </a:extLst>
          </p:cNvPr>
          <p:cNvSpPr txBox="1"/>
          <p:nvPr userDrawn="1"/>
        </p:nvSpPr>
        <p:spPr>
          <a:xfrm>
            <a:off x="2210656" y="2447258"/>
            <a:ext cx="7770689" cy="19634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51975" tIns="251975" rIns="251975" bIns="251975" anchor="ctr" anchorCtr="0">
            <a:spAutoFit/>
          </a:bodyPr>
          <a:lstStyle/>
          <a:p>
            <a:pPr marL="0" marR="0" lvl="0" indent="0" algn="ctr" rtl="1">
              <a:lnSpc>
                <a:spcPct val="909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6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תודה שצפיתם בשידור</a:t>
            </a:r>
            <a:endParaRPr dirty="0"/>
          </a:p>
          <a:p>
            <a:pPr marL="0" marR="0" lvl="0" indent="0" algn="ctr" rtl="1">
              <a:lnSpc>
                <a:spcPct val="18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הופק עבור משרד החינוך ע״י מטח</a:t>
            </a:r>
            <a:endParaRPr sz="32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91;p32">
            <a:extLst>
              <a:ext uri="{FF2B5EF4-FFF2-40B4-BE49-F238E27FC236}">
                <a16:creationId xmlns:a16="http://schemas.microsoft.com/office/drawing/2014/main" id="{4854AE5E-D75D-DA4B-A53E-51F0E7A722D8}"/>
              </a:ext>
            </a:extLst>
          </p:cNvPr>
          <p:cNvSpPr/>
          <p:nvPr userDrawn="1"/>
        </p:nvSpPr>
        <p:spPr>
          <a:xfrm>
            <a:off x="6692900" y="4828833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92;p32">
            <a:extLst>
              <a:ext uri="{FF2B5EF4-FFF2-40B4-BE49-F238E27FC236}">
                <a16:creationId xmlns:a16="http://schemas.microsoft.com/office/drawing/2014/main" id="{3D0B937F-7F25-BC44-8ABB-084CB93C92FF}"/>
              </a:ext>
            </a:extLst>
          </p:cNvPr>
          <p:cNvSpPr/>
          <p:nvPr userDrawn="1"/>
        </p:nvSpPr>
        <p:spPr>
          <a:xfrm>
            <a:off x="2431342" y="2371058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93;p32">
            <a:extLst>
              <a:ext uri="{FF2B5EF4-FFF2-40B4-BE49-F238E27FC236}">
                <a16:creationId xmlns:a16="http://schemas.microsoft.com/office/drawing/2014/main" id="{18D299EC-12D2-F145-9063-A9DC15E2C8EF}"/>
              </a:ext>
            </a:extLst>
          </p:cNvPr>
          <p:cNvSpPr/>
          <p:nvPr userDrawn="1"/>
        </p:nvSpPr>
        <p:spPr>
          <a:xfrm>
            <a:off x="9905144" y="4005877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1D4647-055E-4A4F-B3A0-ED4A23842C0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381750"/>
            <a:ext cx="12192000" cy="317500"/>
          </a:xfr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he-IL" dirty="0"/>
              <a:t>איורים </a:t>
            </a:r>
            <a:r>
              <a:rPr lang="en-US" dirty="0"/>
              <a:t>Shutterstock</a:t>
            </a:r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1714887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68C25B-25BC-3D44-BF1A-D4FCCE68B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r" rtl="1">
              <a:spcBef>
                <a:spcPts val="800"/>
              </a:spcBef>
              <a:spcAft>
                <a:spcPts val="0"/>
              </a:spcAft>
            </a:pPr>
            <a:r>
              <a:rPr lang="he-IL" sz="4400" b="1">
                <a:solidFill>
                  <a:schemeClr val="dk1"/>
                </a:solidFill>
                <a:latin typeface="Alef"/>
                <a:ea typeface="Alef"/>
                <a:sym typeface="Alef"/>
              </a:rPr>
              <a:t>לפניכם מהלך השיעור הכולל (45 דקות סה"כ):</a:t>
            </a:r>
            <a:endParaRPr lang="he-IL" sz="4000" b="1" dirty="0">
              <a:solidFill>
                <a:schemeClr val="dk1"/>
              </a:solidFill>
              <a:latin typeface="Alef"/>
              <a:ea typeface="Alef"/>
              <a:sym typeface="Alef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74985F-A51E-924E-9310-276896888B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הצגת נושא השיעור ומה נעשה היום (דקה)</a:t>
            </a:r>
          </a:p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פעילות פתיחה (עד 2 דק')</a:t>
            </a:r>
          </a:p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חיבור לידע קודם (עד 2 דק')</a:t>
            </a:r>
          </a:p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שלב הלמידה (עד 20 דק')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הקניה 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תרגול 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פתרון התרגול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ניתן לחזור על הרצף פעם- פעמיים במסגרת ה- 20 דק'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סיכום וסוף צילום (עד 5 דק')</a:t>
            </a:r>
          </a:p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משימה עצמאית בנושא השיעור (15 דק')</a:t>
            </a:r>
          </a:p>
        </p:txBody>
      </p:sp>
    </p:spTree>
    <p:extLst>
      <p:ext uri="{BB962C8B-B14F-4D97-AF65-F5344CB8AC3E}">
        <p14:creationId xmlns:p14="http://schemas.microsoft.com/office/powerpoint/2010/main" val="3140060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50" r:id="rId2"/>
    <p:sldLayoutId id="2147483653" r:id="rId3"/>
    <p:sldLayoutId id="2147483666" r:id="rId4"/>
    <p:sldLayoutId id="2147483652" r:id="rId5"/>
    <p:sldLayoutId id="2147483667" r:id="rId6"/>
    <p:sldLayoutId id="2147483669" r:id="rId7"/>
    <p:sldLayoutId id="2147483670" r:id="rId8"/>
    <p:sldLayoutId id="2147483671" r:id="rId9"/>
    <p:sldLayoutId id="2147483668" r:id="rId10"/>
    <p:sldLayoutId id="2147483665" r:id="rId11"/>
    <p:sldLayoutId id="2147483657" r:id="rId12"/>
    <p:sldLayoutId id="2147483664" r:id="rId13"/>
    <p:sldLayoutId id="2147483661" r:id="rId14"/>
    <p:sldLayoutId id="2147483649" r:id="rId15"/>
    <p:sldLayoutId id="2147483663" r:id="rId16"/>
    <p:sldLayoutId id="2147483673" r:id="rId17"/>
    <p:sldLayoutId id="2147483674" r:id="rId18"/>
  </p:sldLayoutIdLst>
  <p:txStyles>
    <p:titleStyle>
      <a:lvl1pPr algn="r" defTabSz="914400" rtl="1" eaLnBrk="1" latinLnBrk="0" hangingPunct="1">
        <a:lnSpc>
          <a:spcPct val="90000"/>
        </a:lnSpc>
        <a:spcBef>
          <a:spcPts val="800"/>
        </a:spcBef>
        <a:spcAft>
          <a:spcPts val="0"/>
        </a:spcAft>
        <a:buNone/>
        <a:defRPr sz="4400" b="0" i="0" kern="1200">
          <a:solidFill>
            <a:schemeClr val="tx1"/>
          </a:solidFill>
          <a:latin typeface="Calibri" panose="020F0502020204030204" pitchFamily="34" charset="0"/>
          <a:ea typeface="Open Sans" panose="020B0606030504020204" pitchFamily="34" charset="0"/>
          <a:cs typeface="Calibri" panose="020F0502020204030204" pitchFamily="34" charset="0"/>
        </a:defRPr>
      </a:lvl1pPr>
    </p:titleStyle>
    <p:bodyStyle>
      <a:lvl1pPr marL="0" indent="0" algn="r" defTabSz="914400" rtl="1" eaLnBrk="1" latinLnBrk="0" hangingPunct="1">
        <a:lnSpc>
          <a:spcPct val="90000"/>
        </a:lnSpc>
        <a:spcBef>
          <a:spcPts val="800"/>
        </a:spcBef>
        <a:spcAft>
          <a:spcPts val="0"/>
        </a:spcAft>
        <a:buFont typeface="+mj-lt"/>
        <a:buNone/>
        <a:defRPr sz="28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800100" indent="-342900" algn="r" defTabSz="914400" rtl="1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083" userDrawn="1">
          <p15:clr>
            <a:srgbClr val="F26B43"/>
          </p15:clr>
        </p15:guide>
        <p15:guide id="2" orient="horz" pos="75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8353E3-2652-3F44-939F-0BCFCA29D2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he-IL" dirty="0"/>
              <a:t>שיעור עברית </a:t>
            </a:r>
            <a:r>
              <a:rPr lang="he-IL"/>
              <a:t>לכיתה ו</a:t>
            </a:r>
            <a:r>
              <a:rPr lang="he-IL" dirty="0"/>
              <a:t>'</a:t>
            </a:r>
            <a:endParaRPr lang="x-none" dirty="0"/>
          </a:p>
          <a:p>
            <a:endParaRPr lang="x-none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E2ECD639-8970-3D4B-AC28-B74B56B940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30833" y="4419771"/>
            <a:ext cx="5147207" cy="649357"/>
          </a:xfrm>
        </p:spPr>
        <p:txBody>
          <a:bodyPr/>
          <a:lstStyle/>
          <a:p>
            <a:pPr algn="r"/>
            <a:r>
              <a:rPr lang="he-IL" dirty="0"/>
              <a:t>נושא השיעור:  "הסיפור של דוגו"</a:t>
            </a:r>
            <a:endParaRPr lang="x-none" dirty="0"/>
          </a:p>
        </p:txBody>
      </p:sp>
      <p:pic>
        <p:nvPicPr>
          <p:cNvPr id="148" name="Picture 147">
            <a:extLst>
              <a:ext uri="{FF2B5EF4-FFF2-40B4-BE49-F238E27FC236}">
                <a16:creationId xmlns:a16="http://schemas.microsoft.com/office/drawing/2014/main" id="{F813B7AB-6F21-3441-8779-6DAF0C6E35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894709">
            <a:off x="3733675" y="632278"/>
            <a:ext cx="658648" cy="2212383"/>
          </a:xfrm>
          <a:prstGeom prst="rect">
            <a:avLst/>
          </a:prstGeom>
        </p:spPr>
      </p:pic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E2ECD639-8970-3D4B-AC28-B74B56B9409F}"/>
              </a:ext>
            </a:extLst>
          </p:cNvPr>
          <p:cNvSpPr txBox="1">
            <a:spLocks/>
          </p:cNvSpPr>
          <p:nvPr/>
        </p:nvSpPr>
        <p:spPr>
          <a:xfrm>
            <a:off x="2030833" y="5069128"/>
            <a:ext cx="5147207" cy="649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Font typeface="+mj-lt"/>
              <a:buNone/>
              <a:defRPr lang="x-none" sz="3200" b="0" i="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800100" indent="-342900" algn="r" defTabSz="914400" rtl="1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dirty="0"/>
              <a:t>עם הסופרת: זהבה קור</a:t>
            </a:r>
          </a:p>
        </p:txBody>
      </p:sp>
    </p:spTree>
    <p:extLst>
      <p:ext uri="{BB962C8B-B14F-4D97-AF65-F5344CB8AC3E}">
        <p14:creationId xmlns:p14="http://schemas.microsoft.com/office/powerpoint/2010/main" val="2677957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68CDB7D-7B3E-EF45-982F-5AD116333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מה להביא לשיעור?</a:t>
            </a:r>
            <a:endParaRPr lang="x-none" dirty="0"/>
          </a:p>
        </p:txBody>
      </p:sp>
      <p:pic>
        <p:nvPicPr>
          <p:cNvPr id="8" name="Picture 3" descr="https://lh5.googleusercontent.com/7xQchnRuOUJbyFAyyHdllavqvQUFOSCV7l5Kzy1Rmeboi9xefgg8yDF0ng5ESkxi3tC9_i9ER1BmBYOOTMhmhaxTzBz8ILJQxn_c__0Qg9cKcVB64VGmWAAtIhTRT7NF">
            <a:extLst>
              <a:ext uri="{FF2B5EF4-FFF2-40B4-BE49-F238E27FC236}">
                <a16:creationId xmlns:a16="http://schemas.microsoft.com/office/drawing/2014/main" id="{A4B69755-66B7-4BD3-B22A-3EF8B5DE8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100" y="2725693"/>
            <a:ext cx="1161305" cy="1800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s://lh4.googleusercontent.com/iGTl96Eygo7-oid1H3ZWWYhb5HWAynyOs2KLWGGMeuEgHeu4cFLof2g-jYLOscV4q-879K-lfjkP4Swnmj_UGZsWTDspF4AbUz1XGd30Tf1KKpiEXhvx6NLF17Q1F5VY">
            <a:extLst>
              <a:ext uri="{FF2B5EF4-FFF2-40B4-BE49-F238E27FC236}">
                <a16:creationId xmlns:a16="http://schemas.microsoft.com/office/drawing/2014/main" id="{FBFC260D-BF96-439A-8693-6B40C73C2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150298" y="3240799"/>
            <a:ext cx="1771057" cy="740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1min_final" descr="1min_final">
            <a:hlinkClick r:id="" action="ppaction://media"/>
            <a:extLst>
              <a:ext uri="{FF2B5EF4-FFF2-40B4-BE49-F238E27FC236}">
                <a16:creationId xmlns:a16="http://schemas.microsoft.com/office/drawing/2014/main" id="{B09C1F5E-E59C-AA46-B5C1-1B6F1A66EF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9872" y="753105"/>
            <a:ext cx="1540938" cy="54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795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4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202" y="537840"/>
            <a:ext cx="4002899" cy="6228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36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028" y="549478"/>
            <a:ext cx="8333065" cy="624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324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004" y="608200"/>
            <a:ext cx="8064617" cy="6048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61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920" y="488659"/>
            <a:ext cx="8408565" cy="630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609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1 (1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4917" y="616592"/>
            <a:ext cx="10215926" cy="574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149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2DF366B-E387-4A48-A261-714C68B951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</a:pPr>
            <a:r>
              <a:rPr lang="he-IL" dirty="0"/>
              <a:t>איורים ותמונות: </a:t>
            </a:r>
            <a:r>
              <a:rPr lang="en-US" dirty="0" err="1"/>
              <a:t>shutterstock</a:t>
            </a:r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3080193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התאמה אישית 1">
      <a:dk1>
        <a:srgbClr val="424242"/>
      </a:dk1>
      <a:lt1>
        <a:srgbClr val="FFFFFF"/>
      </a:lt1>
      <a:dk2>
        <a:srgbClr val="5E5E5E"/>
      </a:dk2>
      <a:lt2>
        <a:srgbClr val="E7E6E6"/>
      </a:lt2>
      <a:accent1>
        <a:srgbClr val="1152C9"/>
      </a:accent1>
      <a:accent2>
        <a:srgbClr val="FB2265"/>
      </a:accent2>
      <a:accent3>
        <a:srgbClr val="FEC100"/>
      </a:accent3>
      <a:accent4>
        <a:srgbClr val="9D9E9D"/>
      </a:accent4>
      <a:accent5>
        <a:srgbClr val="67B2FF"/>
      </a:accent5>
      <a:accent6>
        <a:srgbClr val="FF82A5"/>
      </a:accent6>
      <a:hlink>
        <a:srgbClr val="1152C9"/>
      </a:hlink>
      <a:folHlink>
        <a:srgbClr val="7030A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</TotalTime>
  <Words>154</Words>
  <Application>Microsoft Office PowerPoint</Application>
  <PresentationFormat>מסך רחב</PresentationFormat>
  <Paragraphs>21</Paragraphs>
  <Slides>8</Slides>
  <Notes>7</Notes>
  <HiddenSlides>0</HiddenSlides>
  <MMClips>2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8</vt:i4>
      </vt:variant>
    </vt:vector>
  </HeadingPairs>
  <TitlesOfParts>
    <vt:vector size="13" baseType="lpstr">
      <vt:lpstr>Alef</vt:lpstr>
      <vt:lpstr>Arial</vt:lpstr>
      <vt:lpstr>Calibri</vt:lpstr>
      <vt:lpstr>Open Sans</vt:lpstr>
      <vt:lpstr>Office Theme</vt:lpstr>
      <vt:lpstr>מצגת של PowerPoint‏</vt:lpstr>
      <vt:lpstr>מה להביא לשיעור?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meytar rafael elkobi</dc:creator>
  <cp:lastModifiedBy>שני שמלה/Shani Chemla</cp:lastModifiedBy>
  <cp:revision>89</cp:revision>
  <dcterms:modified xsi:type="dcterms:W3CDTF">2021-10-05T07:58:11Z</dcterms:modified>
</cp:coreProperties>
</file>