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autoCompressPictures="0">
  <p:sldMasterIdLst>
    <p:sldMasterId id="2147483648" r:id="rId1"/>
  </p:sldMasterIdLst>
  <p:notesMasterIdLst>
    <p:notesMasterId r:id="rId19"/>
  </p:notesMasterIdLst>
  <p:sldIdLst>
    <p:sldId id="282" r:id="rId2"/>
    <p:sldId id="268" r:id="rId3"/>
    <p:sldId id="269" r:id="rId4"/>
    <p:sldId id="299" r:id="rId5"/>
    <p:sldId id="314" r:id="rId6"/>
    <p:sldId id="302" r:id="rId7"/>
    <p:sldId id="304" r:id="rId8"/>
    <p:sldId id="306" r:id="rId9"/>
    <p:sldId id="310" r:id="rId10"/>
    <p:sldId id="313" r:id="rId11"/>
    <p:sldId id="305" r:id="rId12"/>
    <p:sldId id="309" r:id="rId13"/>
    <p:sldId id="308" r:id="rId14"/>
    <p:sldId id="312" r:id="rId15"/>
    <p:sldId id="298" r:id="rId16"/>
    <p:sldId id="291" r:id="rId17"/>
    <p:sldId id="281" r:id="rId18"/>
  </p:sldIdLst>
  <p:sldSz cx="12192000" cy="6858000"/>
  <p:notesSz cx="6858000" cy="9144000"/>
  <p:defaultText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024" userDrawn="1">
          <p15:clr>
            <a:srgbClr val="A4A3A4"/>
          </p15:clr>
        </p15:guide>
        <p15:guide id="2" pos="3863" userDrawn="1">
          <p15:clr>
            <a:srgbClr val="A4A3A4"/>
          </p15:clr>
        </p15:guide>
      </p15:sldGuideLst>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OEUser" initials="M"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BEBEB"/>
    <a:srgbClr val="4285E3"/>
    <a:srgbClr val="FFFFFF"/>
    <a:srgbClr val="F2F5E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8276"/>
    <p:restoredTop sz="74179" autoAdjust="0"/>
  </p:normalViewPr>
  <p:slideViewPr>
    <p:cSldViewPr snapToGrid="0" snapToObjects="1" showGuides="1">
      <p:cViewPr varScale="1">
        <p:scale>
          <a:sx n="51" d="100"/>
          <a:sy n="51" d="100"/>
        </p:scale>
        <p:origin x="1092" y="78"/>
      </p:cViewPr>
      <p:guideLst>
        <p:guide orient="horz" pos="2024"/>
        <p:guide pos="3863"/>
      </p:guideLst>
    </p:cSldViewPr>
  </p:slideViewPr>
  <p:notesTextViewPr>
    <p:cViewPr>
      <p:scale>
        <a:sx n="1" d="1"/>
        <a:sy n="1" d="1"/>
      </p:scale>
      <p:origin x="0" y="0"/>
    </p:cViewPr>
  </p:notesTextViewPr>
  <p:sorterViewPr>
    <p:cViewPr varScale="1">
      <p:scale>
        <a:sx n="100" d="100"/>
        <a:sy n="100" d="100"/>
      </p:scale>
      <p:origin x="0" y="0"/>
    </p:cViewPr>
  </p:sorterViewPr>
  <p:notesViewPr>
    <p:cSldViewPr snapToGrid="0" snapToObjects="1" showGuides="1">
      <p:cViewPr varScale="1">
        <p:scale>
          <a:sx n="99" d="100"/>
          <a:sy n="99" d="100"/>
        </p:scale>
        <p:origin x="3064" y="18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x-non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FEB0428-3D81-B14A-B943-4C2208D448E3}" type="datetimeFigureOut">
              <a:rPr lang="x-none" smtClean="0"/>
              <a:t>כ"ט/תשרי/תשפ"ב</a:t>
            </a:fld>
            <a:endParaRPr lang="x-non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x-non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x-non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3F965BA-DA3B-EB42-8F73-FDBE27A0A657}" type="slidenum">
              <a:rPr lang="x-none" smtClean="0"/>
              <a:t>‹#›</a:t>
            </a:fld>
            <a:endParaRPr lang="x-none"/>
          </a:p>
        </p:txBody>
      </p:sp>
    </p:spTree>
    <p:extLst>
      <p:ext uri="{BB962C8B-B14F-4D97-AF65-F5344CB8AC3E}">
        <p14:creationId xmlns:p14="http://schemas.microsoft.com/office/powerpoint/2010/main" val="18756924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www.youtube.com/watch?v=wHTNp3pTxlY"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he-IL" dirty="0"/>
              <a:t>שלום לכם תלמידים ותלמידות,</a:t>
            </a:r>
            <a:endParaRPr lang="he-IL" baseline="0" dirty="0"/>
          </a:p>
          <a:p>
            <a:pPr marL="0" marR="0" lvl="0" indent="0" algn="r" defTabSz="914400" rtl="1" eaLnBrk="1" fontAlgn="auto" latinLnBrk="0" hangingPunct="1">
              <a:lnSpc>
                <a:spcPct val="100000"/>
              </a:lnSpc>
              <a:spcBef>
                <a:spcPts val="0"/>
              </a:spcBef>
              <a:spcAft>
                <a:spcPts val="0"/>
              </a:spcAft>
              <a:buClrTx/>
              <a:buSzTx/>
              <a:buFontTx/>
              <a:buNone/>
              <a:tabLst/>
              <a:defRPr/>
            </a:pPr>
            <a:r>
              <a:rPr lang="he-IL" baseline="0" dirty="0"/>
              <a:t>שמי אביבית ואני מורה לעברית בבית הספר היסודי ירושלים שבבת-ים. </a:t>
            </a:r>
          </a:p>
          <a:p>
            <a:pPr marL="0" marR="0" lvl="0" indent="0" algn="r" defTabSz="914400" rtl="1" eaLnBrk="1" fontAlgn="auto" latinLnBrk="0" hangingPunct="1">
              <a:lnSpc>
                <a:spcPct val="100000"/>
              </a:lnSpc>
              <a:spcBef>
                <a:spcPts val="0"/>
              </a:spcBef>
              <a:spcAft>
                <a:spcPts val="0"/>
              </a:spcAft>
              <a:buClrTx/>
              <a:buSzTx/>
              <a:buFontTx/>
              <a:buNone/>
              <a:tabLst/>
              <a:defRPr/>
            </a:pPr>
            <a:r>
              <a:rPr lang="he-IL" baseline="0" dirty="0"/>
              <a:t>אני מאוד שמחה ומתרגשת להיות כאן אתכם היום, ובטוחה שהשיעור יהיה מהנה מאוד עבורכם.</a:t>
            </a:r>
          </a:p>
          <a:p>
            <a:pPr algn="r" rtl="1"/>
            <a:endParaRPr lang="he-IL" dirty="0"/>
          </a:p>
          <a:p>
            <a:pPr algn="r" rtl="1"/>
            <a:endParaRPr lang="he-IL" dirty="0"/>
          </a:p>
        </p:txBody>
      </p:sp>
      <p:sp>
        <p:nvSpPr>
          <p:cNvPr id="4" name="Slide Number Placeholder 3"/>
          <p:cNvSpPr>
            <a:spLocks noGrp="1"/>
          </p:cNvSpPr>
          <p:nvPr>
            <p:ph type="sldNum" sz="quarter" idx="5"/>
          </p:nvPr>
        </p:nvSpPr>
        <p:spPr/>
        <p:txBody>
          <a:bodyPr/>
          <a:lstStyle/>
          <a:p>
            <a:fld id="{03F965BA-DA3B-EB42-8F73-FDBE27A0A657}" type="slidenum">
              <a:rPr lang="x-none" smtClean="0"/>
              <a:t>1</a:t>
            </a:fld>
            <a:endParaRPr lang="x-none"/>
          </a:p>
        </p:txBody>
      </p:sp>
    </p:spTree>
    <p:extLst>
      <p:ext uri="{BB962C8B-B14F-4D97-AF65-F5344CB8AC3E}">
        <p14:creationId xmlns:p14="http://schemas.microsoft.com/office/powerpoint/2010/main" val="38360734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spcBef>
                <a:spcPts val="0"/>
              </a:spcBef>
              <a:spcAft>
                <a:spcPts val="0"/>
              </a:spcAft>
              <a:buNone/>
            </a:pPr>
            <a:endParaRPr lang="he-IL" sz="1200" dirty="0">
              <a:solidFill>
                <a:schemeClr val="dk1"/>
              </a:solidFill>
              <a:latin typeface="Alef"/>
              <a:ea typeface="Alef"/>
              <a:sym typeface="Alef"/>
            </a:endParaRPr>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2</a:t>
            </a:fld>
            <a:endParaRPr lang="x-none"/>
          </a:p>
        </p:txBody>
      </p:sp>
    </p:spTree>
    <p:extLst>
      <p:ext uri="{BB962C8B-B14F-4D97-AF65-F5344CB8AC3E}">
        <p14:creationId xmlns:p14="http://schemas.microsoft.com/office/powerpoint/2010/main" val="8143340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158750" marR="0" lvl="0" indent="0" algn="r" defTabSz="914400" rtl="1" eaLnBrk="1" fontAlgn="auto" latinLnBrk="0" hangingPunct="1">
              <a:lnSpc>
                <a:spcPct val="100000"/>
              </a:lnSpc>
              <a:spcBef>
                <a:spcPts val="0"/>
              </a:spcBef>
              <a:spcAft>
                <a:spcPts val="0"/>
              </a:spcAft>
              <a:buClr>
                <a:srgbClr val="000000"/>
              </a:buClr>
              <a:buSzPts val="1100"/>
              <a:buFont typeface="Arial"/>
              <a:buNone/>
              <a:tabLst/>
              <a:defRPr/>
            </a:pPr>
            <a:endParaRPr lang="he-IL"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3</a:t>
            </a:fld>
            <a:endParaRPr lang="x-none"/>
          </a:p>
        </p:txBody>
      </p:sp>
    </p:spTree>
    <p:extLst>
      <p:ext uri="{BB962C8B-B14F-4D97-AF65-F5344CB8AC3E}">
        <p14:creationId xmlns:p14="http://schemas.microsoft.com/office/powerpoint/2010/main" val="32930027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a:r>
              <a:rPr lang="he-IL" dirty="0"/>
              <a:t>היום נקרא המלצה על מסלול רכיבה מתוך האתר "בשביל האופניים".</a:t>
            </a:r>
            <a:endParaRPr lang="en-US" dirty="0"/>
          </a:p>
          <a:p>
            <a:pPr algn="r"/>
            <a:r>
              <a:rPr lang="he-IL" dirty="0"/>
              <a:t>לפני</a:t>
            </a:r>
            <a:r>
              <a:rPr lang="he-IL" baseline="0" dirty="0"/>
              <a:t> שנקרא את ההמלצה,</a:t>
            </a:r>
          </a:p>
          <a:p>
            <a:pPr algn="r"/>
            <a:r>
              <a:rPr lang="he-IL" baseline="0" dirty="0"/>
              <a:t>נתבונן בשם האתר: בשביל האופניים.</a:t>
            </a:r>
            <a:endParaRPr lang="en-US" baseline="0" dirty="0"/>
          </a:p>
          <a:p>
            <a:pPr algn="r" rtl="1"/>
            <a:r>
              <a:rPr lang="he-IL" baseline="0" dirty="0"/>
              <a:t>למילה בשביל מספר פירושים</a:t>
            </a:r>
            <a:r>
              <a:rPr lang="he-IL" baseline="0" dirty="0">
                <a:sym typeface="Wingdings" panose="05000000000000000000" pitchFamily="2" charset="2"/>
              </a:rPr>
              <a:t> : </a:t>
            </a:r>
            <a:r>
              <a:rPr lang="he-IL" b="1" baseline="0" dirty="0">
                <a:sym typeface="Wingdings" panose="05000000000000000000" pitchFamily="2" charset="2"/>
              </a:rPr>
              <a:t>(קוראים את הפירושים)</a:t>
            </a:r>
          </a:p>
          <a:p>
            <a:pPr algn="r" rtl="1"/>
            <a:r>
              <a:rPr lang="he-IL" b="0" u="none" baseline="0" dirty="0">
                <a:solidFill>
                  <a:srgbClr val="FF0000"/>
                </a:solidFill>
                <a:sym typeface="Wingdings" panose="05000000000000000000" pitchFamily="2" charset="2"/>
              </a:rPr>
              <a:t>כאשר יש למילה מספר פירושים משלבים את הפירושים במשפטים ומנסים למצוא איזה פירוש הוא המתאים ביותר. בואו ננסה לעשות זאת.</a:t>
            </a:r>
          </a:p>
          <a:p>
            <a:pPr marL="0" marR="0" indent="0" algn="r" defTabSz="914400" rtl="1" eaLnBrk="1" fontAlgn="auto" latinLnBrk="0" hangingPunct="1">
              <a:lnSpc>
                <a:spcPct val="100000"/>
              </a:lnSpc>
              <a:spcBef>
                <a:spcPts val="0"/>
              </a:spcBef>
              <a:spcAft>
                <a:spcPts val="0"/>
              </a:spcAft>
              <a:buClrTx/>
              <a:buSzTx/>
              <a:buFontTx/>
              <a:buNone/>
              <a:tabLst/>
              <a:defRPr/>
            </a:pPr>
            <a:endParaRPr lang="en-US" baseline="0" dirty="0"/>
          </a:p>
          <a:p>
            <a:pPr algn="r" rtl="1"/>
            <a:endParaRPr lang="he-IL" baseline="0" dirty="0">
              <a:sym typeface="Wingdings" panose="05000000000000000000" pitchFamily="2" charset="2"/>
            </a:endParaRPr>
          </a:p>
          <a:p>
            <a:pPr algn="r" rtl="1"/>
            <a:endParaRPr lang="he-IL" baseline="0"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4</a:t>
            </a:fld>
            <a:endParaRPr lang="x-none"/>
          </a:p>
        </p:txBody>
      </p:sp>
    </p:spTree>
    <p:extLst>
      <p:ext uri="{BB962C8B-B14F-4D97-AF65-F5344CB8AC3E}">
        <p14:creationId xmlns:p14="http://schemas.microsoft.com/office/powerpoint/2010/main" val="234734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he-IL" baseline="0" dirty="0">
                <a:sym typeface="Wingdings" panose="05000000000000000000" pitchFamily="2" charset="2"/>
              </a:rPr>
              <a:t>משפט ראשון - חסכתי כסף בשביל אופניים - מהו הפירוש המתאים?  עבור</a:t>
            </a:r>
          </a:p>
          <a:p>
            <a:pPr algn="r" rtl="1"/>
            <a:r>
              <a:rPr lang="he-IL" baseline="0" dirty="0">
                <a:sym typeface="Wingdings" panose="05000000000000000000" pitchFamily="2" charset="2"/>
              </a:rPr>
              <a:t>משפט שני - נסעתי בשביל האופניים - מהו  הפירוש המתאים מבין הפירושים? בדרך</a:t>
            </a:r>
          </a:p>
          <a:p>
            <a:pPr algn="r" rtl="1"/>
            <a:r>
              <a:rPr lang="he-IL" baseline="0" dirty="0">
                <a:sym typeface="Wingdings" panose="05000000000000000000" pitchFamily="2" charset="2"/>
              </a:rPr>
              <a:t>משפט שלישי - סללו דרך בשביל האופניים - הפירוש המתאים הוא למען</a:t>
            </a:r>
          </a:p>
          <a:p>
            <a:pPr algn="r" rtl="1"/>
            <a:r>
              <a:rPr lang="he-IL" baseline="0" dirty="0">
                <a:sym typeface="Wingdings" panose="05000000000000000000" pitchFamily="2" charset="2"/>
              </a:rPr>
              <a:t>לכל משפט מתאים פירוש אחר</a:t>
            </a:r>
            <a:endParaRPr lang="he-IL" b="1" u="sng" baseline="0" dirty="0">
              <a:sym typeface="Wingdings" panose="05000000000000000000" pitchFamily="2" charset="2"/>
            </a:endParaRPr>
          </a:p>
          <a:p>
            <a:pPr algn="r" rtl="1"/>
            <a:r>
              <a:rPr lang="he-IL" baseline="0" dirty="0">
                <a:sym typeface="Wingdings" panose="05000000000000000000" pitchFamily="2" charset="2"/>
              </a:rPr>
              <a:t>כפי הנראה ששם האתר מכוון לכל הפירושים כדיי לרמוז על הנושאים השונים הקשורים לאופניים שיופיעו באתר. בואו נקרא ונראה האם צדקנו בהשערה.</a:t>
            </a:r>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5</a:t>
            </a:fld>
            <a:endParaRPr lang="x-none"/>
          </a:p>
        </p:txBody>
      </p:sp>
    </p:spTree>
    <p:extLst>
      <p:ext uri="{BB962C8B-B14F-4D97-AF65-F5344CB8AC3E}">
        <p14:creationId xmlns:p14="http://schemas.microsoft.com/office/powerpoint/2010/main" val="22555950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he-IL" baseline="0" dirty="0"/>
              <a:t>היום בחרנו לעסוק בהמלצה על שביל אופניים באגמון החולה.</a:t>
            </a:r>
          </a:p>
          <a:p>
            <a:pPr algn="r"/>
            <a:r>
              <a:rPr lang="he-IL" dirty="0"/>
              <a:t>מהי המלצה?</a:t>
            </a:r>
            <a:endParaRPr lang="en-US" dirty="0"/>
          </a:p>
          <a:p>
            <a:pPr algn="r"/>
            <a:r>
              <a:rPr lang="he-IL" dirty="0"/>
              <a:t>מה</a:t>
            </a:r>
            <a:r>
              <a:rPr lang="he-IL" baseline="0" dirty="0"/>
              <a:t> אנחנו יודעים על המלצה?</a:t>
            </a:r>
            <a:endParaRPr lang="en-US" baseline="0" dirty="0"/>
          </a:p>
          <a:p>
            <a:pPr algn="r">
              <a:lnSpc>
                <a:spcPct val="150000"/>
              </a:lnSpc>
            </a:pPr>
            <a:r>
              <a:rPr lang="he-IL" b="0" dirty="0"/>
              <a:t>המלצה היא טקסט שנועד לשכנע אחרים, </a:t>
            </a:r>
            <a:r>
              <a:rPr lang="he-IL" b="0" u="none" dirty="0"/>
              <a:t>לעשות משהו לקרוא, לראות הצגה, לבקר במקום...</a:t>
            </a:r>
          </a:p>
          <a:p>
            <a:pPr algn="r">
              <a:lnSpc>
                <a:spcPct val="150000"/>
              </a:lnSpc>
            </a:pPr>
            <a:r>
              <a:rPr lang="he-IL" dirty="0"/>
              <a:t>בדרך כלל אנחנו ממליצים על סרט, על משחק מחשב חדש, על מופע שצפינו בו, או על מקום שטיילנו בו </a:t>
            </a:r>
            <a:r>
              <a:rPr lang="he-IL" dirty="0" err="1"/>
              <a:t>וכו</a:t>
            </a:r>
            <a:r>
              <a:rPr lang="he-IL" dirty="0"/>
              <a:t>'. </a:t>
            </a:r>
            <a:endParaRPr lang="en-US" dirty="0"/>
          </a:p>
          <a:p>
            <a:pPr algn="r"/>
            <a:r>
              <a:rPr lang="he-IL" dirty="0"/>
              <a:t>לפני</a:t>
            </a:r>
            <a:r>
              <a:rPr lang="he-IL" baseline="0" dirty="0"/>
              <a:t> שנקרא את ההמלצה נצפה בסרטון קצר. </a:t>
            </a:r>
            <a:endParaRPr lang="en-US" baseline="0" dirty="0"/>
          </a:p>
          <a:p>
            <a:pPr algn="r"/>
            <a:r>
              <a:rPr lang="he-IL" baseline="0" dirty="0"/>
              <a:t>צפו בסרטון וחשבו מה מיוחד באגמון החולה?</a:t>
            </a:r>
          </a:p>
          <a:p>
            <a:pPr algn="r"/>
            <a:r>
              <a:rPr lang="he-IL" baseline="0" dirty="0"/>
              <a:t>מה ניתן לראות בו?</a:t>
            </a:r>
            <a:endParaRPr lang="he-IL" b="1" u="sng" baseline="0" dirty="0"/>
          </a:p>
          <a:p>
            <a:pPr algn="r"/>
            <a:r>
              <a:rPr lang="he-IL" b="1" u="sng" baseline="0" dirty="0"/>
              <a:t>נא לחתוך את הסרטון מהתחלה עד 2.43</a:t>
            </a:r>
            <a:endParaRPr lang="he-IL" dirty="0">
              <a:hlinkClick r:id="rId3"/>
            </a:endParaRPr>
          </a:p>
          <a:p>
            <a:pPr algn="r"/>
            <a:r>
              <a:rPr lang="en-US" dirty="0">
                <a:hlinkClick r:id="rId3"/>
              </a:rPr>
              <a:t>https://www.youtube.com/watch?v=wHTNp3pTxlY</a:t>
            </a:r>
            <a:endParaRPr lang="en-US"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6</a:t>
            </a:fld>
            <a:endParaRPr lang="x-none"/>
          </a:p>
        </p:txBody>
      </p:sp>
    </p:spTree>
    <p:extLst>
      <p:ext uri="{BB962C8B-B14F-4D97-AF65-F5344CB8AC3E}">
        <p14:creationId xmlns:p14="http://schemas.microsoft.com/office/powerpoint/2010/main" val="37576103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rtl="1"/>
            <a:r>
              <a:rPr lang="he-IL" sz="1600" b="1" dirty="0"/>
              <a:t>קוראים את הטקסט</a:t>
            </a:r>
          </a:p>
          <a:p>
            <a:pPr algn="r" rtl="1"/>
            <a:r>
              <a:rPr lang="he-IL" sz="1600" dirty="0"/>
              <a:t>נזהה</a:t>
            </a:r>
            <a:r>
              <a:rPr lang="he-IL" sz="1600" baseline="0" dirty="0"/>
              <a:t> מתוך תוכנו של הטקסט מה אנחנו יכולים ללמוד על</a:t>
            </a:r>
            <a:r>
              <a:rPr lang="he-IL" sz="1600" u="none" baseline="0" dirty="0"/>
              <a:t> </a:t>
            </a:r>
            <a:r>
              <a:rPr lang="he-IL" sz="1600" b="0" u="none" strike="noStrike" baseline="0" dirty="0"/>
              <a:t>אגמון החולה</a:t>
            </a:r>
            <a:r>
              <a:rPr lang="he-IL" sz="1600" b="0" baseline="0" dirty="0"/>
              <a:t>:</a:t>
            </a:r>
          </a:p>
          <a:p>
            <a:pPr algn="r" rtl="1"/>
            <a:r>
              <a:rPr lang="he-IL" sz="1600" baseline="0" dirty="0"/>
              <a:t>היכן הוא נמצא? – </a:t>
            </a:r>
            <a:r>
              <a:rPr lang="he-IL" sz="1600" b="1" baseline="0" dirty="0"/>
              <a:t>סימון</a:t>
            </a:r>
          </a:p>
          <a:p>
            <a:pPr algn="r" rtl="1"/>
            <a:r>
              <a:rPr lang="he-IL" sz="1600" baseline="0" dirty="0"/>
              <a:t>מה ניתן לראות בו?- </a:t>
            </a:r>
            <a:r>
              <a:rPr lang="he-IL" sz="1600" b="1" baseline="0" dirty="0"/>
              <a:t>סימון</a:t>
            </a:r>
          </a:p>
          <a:p>
            <a:pPr algn="r" rtl="1"/>
            <a:r>
              <a:rPr lang="he-IL" sz="1600" baseline="0" dirty="0"/>
              <a:t>מדוע המקום מיוחד?- </a:t>
            </a:r>
            <a:r>
              <a:rPr lang="he-IL" sz="1600" b="1" baseline="0" dirty="0"/>
              <a:t>סימון</a:t>
            </a:r>
          </a:p>
          <a:p>
            <a:pPr algn="r" rtl="1"/>
            <a:endParaRPr lang="he-IL" sz="1600" b="0" u="none" dirty="0">
              <a:effectLst/>
            </a:endParaRPr>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7</a:t>
            </a:fld>
            <a:endParaRPr lang="x-none"/>
          </a:p>
        </p:txBody>
      </p:sp>
    </p:spTree>
    <p:extLst>
      <p:ext uri="{BB962C8B-B14F-4D97-AF65-F5344CB8AC3E}">
        <p14:creationId xmlns:p14="http://schemas.microsoft.com/office/powerpoint/2010/main" val="5558138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rtl="1"/>
            <a:r>
              <a:rPr lang="he-IL" b="1" dirty="0"/>
              <a:t>קוראים את הקטע </a:t>
            </a:r>
          </a:p>
          <a:p>
            <a:pPr algn="r" rtl="1"/>
            <a:r>
              <a:rPr lang="he-IL" dirty="0"/>
              <a:t>שימו לב למילה המודגשת </a:t>
            </a:r>
            <a:r>
              <a:rPr lang="he-IL" b="0" dirty="0"/>
              <a:t>לסייר מלשון סיור –ביקור להכרת המקום.</a:t>
            </a:r>
          </a:p>
          <a:p>
            <a:pPr algn="r" rtl="1"/>
            <a:r>
              <a:rPr lang="he-IL" dirty="0"/>
              <a:t>איזה מידע נוסף לנו בקטע שקראנו? </a:t>
            </a:r>
            <a:r>
              <a:rPr lang="he-IL" b="1" dirty="0"/>
              <a:t>(השהייה) </a:t>
            </a:r>
            <a:r>
              <a:rPr lang="he-IL" dirty="0"/>
              <a:t>מידע על המסלול</a:t>
            </a:r>
            <a:endParaRPr lang="he-IL" baseline="0" dirty="0"/>
          </a:p>
          <a:p>
            <a:pPr algn="r" rtl="1"/>
            <a:r>
              <a:rPr lang="he-IL" baseline="0" dirty="0"/>
              <a:t>בקטע הזה אנחנו יכולים ללמוד למי מתאים האתר?-</a:t>
            </a:r>
            <a:r>
              <a:rPr lang="he-IL" b="1" baseline="0" dirty="0"/>
              <a:t>סימון</a:t>
            </a:r>
          </a:p>
          <a:p>
            <a:pPr algn="r" rtl="1"/>
            <a:r>
              <a:rPr lang="he-IL" baseline="0" dirty="0"/>
              <a:t>מהי דרגת הקושי? - </a:t>
            </a:r>
            <a:r>
              <a:rPr lang="he-IL" b="1" baseline="0" dirty="0"/>
              <a:t>סימון</a:t>
            </a:r>
          </a:p>
          <a:p>
            <a:pPr algn="r" rtl="1"/>
            <a:r>
              <a:rPr lang="he-IL" baseline="0" dirty="0"/>
              <a:t>ומה ניתן לעשות באתר? - </a:t>
            </a:r>
            <a:r>
              <a:rPr lang="he-IL" b="1" baseline="0" dirty="0"/>
              <a:t>סימון</a:t>
            </a:r>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8</a:t>
            </a:fld>
            <a:endParaRPr lang="x-none"/>
          </a:p>
        </p:txBody>
      </p:sp>
    </p:spTree>
    <p:extLst>
      <p:ext uri="{BB962C8B-B14F-4D97-AF65-F5344CB8AC3E}">
        <p14:creationId xmlns:p14="http://schemas.microsoft.com/office/powerpoint/2010/main" val="24538038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rtl="1"/>
            <a:r>
              <a:rPr lang="he-IL" baseline="0" dirty="0"/>
              <a:t>בקטע נמצא גם שמות תואר רבים -</a:t>
            </a:r>
            <a:r>
              <a:rPr lang="he-IL" sz="1200" b="0" i="0" kern="1200" dirty="0">
                <a:solidFill>
                  <a:schemeClr val="tx1"/>
                </a:solidFill>
                <a:effectLst/>
                <a:latin typeface="+mn-lt"/>
                <a:ea typeface="+mn-ea"/>
                <a:cs typeface="+mn-cs"/>
              </a:rPr>
              <a:t>שם תואר הוא מילה המתארת שם עצם כלשהו. שם התואר מותאם במין ובמספר לשם העצם.  </a:t>
            </a:r>
          </a:p>
          <a:p>
            <a:pPr algn="r" rtl="1"/>
            <a:r>
              <a:rPr lang="he-IL" sz="1200" b="0" i="0" kern="1200" dirty="0">
                <a:solidFill>
                  <a:schemeClr val="tx1"/>
                </a:solidFill>
                <a:effectLst/>
                <a:latin typeface="+mn-lt"/>
                <a:ea typeface="+mn-ea"/>
                <a:cs typeface="+mn-cs"/>
              </a:rPr>
              <a:t>למשל: עץ גבוה, - גבוה מתאר את העץ.  כלב גזעי,-גזעי מתאר את הכלב. </a:t>
            </a:r>
          </a:p>
          <a:p>
            <a:pPr algn="r" rtl="1"/>
            <a:r>
              <a:rPr lang="he-IL" sz="1200" b="0" i="0" kern="1200" dirty="0">
                <a:solidFill>
                  <a:schemeClr val="tx1"/>
                </a:solidFill>
                <a:effectLst/>
                <a:latin typeface="+mn-lt"/>
                <a:ea typeface="+mn-ea"/>
                <a:cs typeface="+mn-cs"/>
              </a:rPr>
              <a:t>מסלולים ארוכים, ארוכים ולא ארוך כי חייבת להיות התאמה שם העצם ברבים מסלולים לכן שם התואר חייב להיות בלשון רבים, ארוכים .</a:t>
            </a:r>
          </a:p>
          <a:p>
            <a:pPr algn="r" rtl="1"/>
            <a:r>
              <a:rPr lang="he-IL" sz="1200" b="0" i="0" kern="1200" dirty="0">
                <a:solidFill>
                  <a:schemeClr val="tx1"/>
                </a:solidFill>
                <a:effectLst/>
                <a:latin typeface="+mn-lt"/>
                <a:ea typeface="+mn-ea"/>
                <a:cs typeface="+mn-cs"/>
              </a:rPr>
              <a:t>חפשו בקטע  מילים </a:t>
            </a:r>
            <a:r>
              <a:rPr lang="he-IL" sz="1200" b="0" i="0" u="none" kern="1200" dirty="0">
                <a:solidFill>
                  <a:schemeClr val="tx1"/>
                </a:solidFill>
                <a:effectLst/>
                <a:latin typeface="+mn-lt"/>
                <a:ea typeface="+mn-ea"/>
                <a:cs typeface="+mn-cs"/>
              </a:rPr>
              <a:t>מתארות/ שמות תואר  ו</a:t>
            </a:r>
            <a:r>
              <a:rPr lang="he-IL" b="0" u="none" baseline="0" dirty="0"/>
              <a:t>העתיקו אותן למחברת </a:t>
            </a:r>
            <a:r>
              <a:rPr lang="he-IL" b="1" baseline="0" dirty="0"/>
              <a:t>שעון עצר-2 דקות </a:t>
            </a:r>
          </a:p>
          <a:p>
            <a:pPr algn="r" rtl="1"/>
            <a:endParaRPr lang="he-IL" b="1" baseline="0"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9</a:t>
            </a:fld>
            <a:endParaRPr lang="x-none"/>
          </a:p>
        </p:txBody>
      </p:sp>
    </p:spTree>
    <p:extLst>
      <p:ext uri="{BB962C8B-B14F-4D97-AF65-F5344CB8AC3E}">
        <p14:creationId xmlns:p14="http://schemas.microsoft.com/office/powerpoint/2010/main" val="22385823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rtl="1"/>
            <a:r>
              <a:rPr lang="he-IL" b="0" u="none" baseline="0" dirty="0"/>
              <a:t>בואו נבדוק את מילות התואר שסימנו. </a:t>
            </a:r>
          </a:p>
          <a:p>
            <a:pPr algn="r" rtl="1"/>
            <a:r>
              <a:rPr lang="he-IL" b="0" u="none" baseline="0" dirty="0"/>
              <a:t>המילה שטוח היא עובדה, נוח הוא שם תואר חיובי,  גם סלולה וקרובה הן שמות תואר שמתארים את המסלול ואת היותו פשוט ונגיש, </a:t>
            </a:r>
          </a:p>
          <a:p>
            <a:pPr algn="r" rtl="1"/>
            <a:r>
              <a:rPr lang="he-IL" b="0" u="none" baseline="0" dirty="0"/>
              <a:t>המילה מיוחדת מתארת את </a:t>
            </a:r>
            <a:r>
              <a:rPr lang="he-IL" b="0" u="none" baseline="0" dirty="0" err="1"/>
              <a:t>הצמחיה</a:t>
            </a:r>
            <a:r>
              <a:rPr lang="he-IL" b="0" u="none" baseline="0" dirty="0"/>
              <a:t> .</a:t>
            </a:r>
          </a:p>
          <a:p>
            <a:pPr algn="r" rtl="1"/>
            <a:r>
              <a:rPr lang="he-IL" b="0" u="none" baseline="0" dirty="0"/>
              <a:t>כל שמות התואר מתארים את נוחותו של המסלול ואת הייחוד שלו באמצעות עובדות ומילות תואר חיוביות</a:t>
            </a:r>
          </a:p>
          <a:p>
            <a:pPr algn="r" rtl="1"/>
            <a:r>
              <a:rPr lang="he-IL" b="0" u="none" baseline="0" dirty="0"/>
              <a:t>מדוע הכותב משתמש דווקא בתארים אלו? </a:t>
            </a:r>
            <a:r>
              <a:rPr lang="he-IL" b="1" u="none" baseline="0" dirty="0"/>
              <a:t>(השהייה)</a:t>
            </a:r>
          </a:p>
          <a:p>
            <a:pPr algn="r" rtl="1"/>
            <a:r>
              <a:rPr lang="he-IL" b="0" u="none" baseline="0" dirty="0"/>
              <a:t>המטרה היא לגרום לקוראים, לשכנע את הקוראים לבוא ולרכוב על אופניים באתר</a:t>
            </a:r>
            <a:r>
              <a:rPr lang="he-IL" baseline="0" dirty="0"/>
              <a:t>. </a:t>
            </a:r>
            <a:endParaRPr lang="he-IL" b="1" baseline="0"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10</a:t>
            </a:fld>
            <a:endParaRPr lang="x-none"/>
          </a:p>
        </p:txBody>
      </p:sp>
    </p:spTree>
    <p:extLst>
      <p:ext uri="{BB962C8B-B14F-4D97-AF65-F5344CB8AC3E}">
        <p14:creationId xmlns:p14="http://schemas.microsoft.com/office/powerpoint/2010/main" val="37275451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rtl="1"/>
            <a:r>
              <a:rPr lang="he-IL" b="1" dirty="0"/>
              <a:t>קוראים.</a:t>
            </a:r>
          </a:p>
          <a:p>
            <a:pPr algn="r" rtl="1"/>
            <a:r>
              <a:rPr lang="he-IL" dirty="0"/>
              <a:t>למי מיועדת הפסקה הבאה?</a:t>
            </a:r>
          </a:p>
          <a:p>
            <a:pPr algn="r" rtl="1"/>
            <a:r>
              <a:rPr lang="he-IL" baseline="0" dirty="0"/>
              <a:t>איזה מידע </a:t>
            </a:r>
            <a:r>
              <a:rPr lang="he-IL" b="0" u="none" strike="noStrike" baseline="0" dirty="0"/>
              <a:t>כתוב בה? מהי הרחבת המידע שעושה הכותב באמצעות פסקה זו? </a:t>
            </a:r>
            <a:endParaRPr lang="he-IL" b="0" u="none" baseline="0" dirty="0"/>
          </a:p>
          <a:p>
            <a:pPr algn="r" rtl="1"/>
            <a:r>
              <a:rPr lang="he-IL" baseline="0" dirty="0"/>
              <a:t>הפסקה נותנת מידע על סוגי האופניים השונים,- </a:t>
            </a:r>
            <a:r>
              <a:rPr lang="he-IL" b="1" baseline="0" dirty="0"/>
              <a:t>סימון</a:t>
            </a:r>
            <a:r>
              <a:rPr lang="he-IL" baseline="0" dirty="0"/>
              <a:t> ועל השעות והזמנים בהם מומלץ לבקר באתר. </a:t>
            </a:r>
            <a:r>
              <a:rPr lang="he-IL" b="1" baseline="0" dirty="0"/>
              <a:t>סימון</a:t>
            </a:r>
          </a:p>
          <a:p>
            <a:pPr algn="r" rtl="1"/>
            <a:r>
              <a:rPr lang="he-IL" baseline="0" dirty="0"/>
              <a:t>והיא מיועדת </a:t>
            </a:r>
            <a:r>
              <a:rPr lang="he-IL" b="0" u="none" strike="noStrike" baseline="0" dirty="0"/>
              <a:t>למשפחות המבקרות </a:t>
            </a:r>
            <a:r>
              <a:rPr lang="he-IL" b="0" u="none" baseline="0" dirty="0"/>
              <a:t>באתר</a:t>
            </a:r>
            <a:r>
              <a:rPr lang="he-IL" baseline="0" dirty="0"/>
              <a:t>.</a:t>
            </a:r>
          </a:p>
          <a:p>
            <a:pPr algn="r" rtl="1"/>
            <a:r>
              <a:rPr lang="he-IL" baseline="0" dirty="0"/>
              <a:t>בקטע מופיעות המילים מומלץ ואפשר </a:t>
            </a:r>
            <a:r>
              <a:rPr lang="he-IL" b="1" baseline="0" dirty="0"/>
              <a:t>סימון</a:t>
            </a:r>
            <a:r>
              <a:rPr lang="he-IL" baseline="0" dirty="0"/>
              <a:t> </a:t>
            </a:r>
            <a:r>
              <a:rPr lang="he-IL" b="0" baseline="0" dirty="0"/>
              <a:t>מה תפקידן? הן</a:t>
            </a:r>
            <a:r>
              <a:rPr lang="he-IL" b="1" baseline="0" dirty="0"/>
              <a:t> </a:t>
            </a:r>
            <a:r>
              <a:rPr lang="he-IL" baseline="0" dirty="0"/>
              <a:t>רומזות לנו על דעתו החיובית של הכותב על האתר.</a:t>
            </a:r>
          </a:p>
          <a:p>
            <a:pPr algn="r" rtl="1"/>
            <a:r>
              <a:rPr lang="he-IL" baseline="0" dirty="0"/>
              <a:t> </a:t>
            </a:r>
            <a:endParaRPr lang="he-IL"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11</a:t>
            </a:fld>
            <a:endParaRPr lang="x-none"/>
          </a:p>
        </p:txBody>
      </p:sp>
    </p:spTree>
    <p:extLst>
      <p:ext uri="{BB962C8B-B14F-4D97-AF65-F5344CB8AC3E}">
        <p14:creationId xmlns:p14="http://schemas.microsoft.com/office/powerpoint/2010/main" val="40920113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rtl="1"/>
            <a:r>
              <a:rPr lang="he-IL" dirty="0"/>
              <a:t>בואו נחזור על רכיבי ההמלצה:</a:t>
            </a:r>
          </a:p>
          <a:p>
            <a:pPr algn="r" rtl="1"/>
            <a:r>
              <a:rPr lang="he-IL" dirty="0"/>
              <a:t>מצאנו בהמלצה מידע רב על המקום,</a:t>
            </a:r>
          </a:p>
          <a:p>
            <a:pPr algn="r" rtl="1"/>
            <a:r>
              <a:rPr lang="he-IL" dirty="0"/>
              <a:t>מצאנו גם שפע של מילות תואר </a:t>
            </a:r>
            <a:r>
              <a:rPr lang="he-IL" b="0" u="none" dirty="0"/>
              <a:t>חיוביות שמטרתן לתאר את אגמון החולה  ולשכנע את הקוראים כי כדאי לרכוב באתר (כמו: שטו</a:t>
            </a:r>
            <a:r>
              <a:rPr lang="he-IL" b="0" u="none" baseline="0" dirty="0"/>
              <a:t>ח ונוח, צמחיה מיוחדת.....)</a:t>
            </a:r>
          </a:p>
          <a:p>
            <a:pPr algn="r" rtl="1"/>
            <a:r>
              <a:rPr lang="he-IL" dirty="0"/>
              <a:t>ומצאנו מילות שכנוע שרומזות על דעתו של </a:t>
            </a:r>
            <a:r>
              <a:rPr lang="he-IL" b="0" u="none" dirty="0"/>
              <a:t>הכותב על המקום</a:t>
            </a:r>
            <a:r>
              <a:rPr lang="he-IL" b="0" u="none" baseline="0" dirty="0"/>
              <a:t> ומיועדות אף הן לשכנע.</a:t>
            </a:r>
            <a:r>
              <a:rPr lang="he-IL" b="0" u="none" dirty="0"/>
              <a:t> (כמו מומלץ, אפשר)</a:t>
            </a:r>
          </a:p>
          <a:p>
            <a:pPr algn="r" rtl="1"/>
            <a:endParaRPr lang="he-IL" baseline="0" dirty="0"/>
          </a:p>
          <a:p>
            <a:pPr algn="r" rtl="1"/>
            <a:endParaRPr lang="he-IL"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12</a:t>
            </a:fld>
            <a:endParaRPr lang="x-none"/>
          </a:p>
        </p:txBody>
      </p:sp>
    </p:spTree>
    <p:extLst>
      <p:ext uri="{BB962C8B-B14F-4D97-AF65-F5344CB8AC3E}">
        <p14:creationId xmlns:p14="http://schemas.microsoft.com/office/powerpoint/2010/main" val="18549267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a:r>
              <a:rPr lang="he-IL" dirty="0"/>
              <a:t>כעת תקראו</a:t>
            </a:r>
            <a:r>
              <a:rPr lang="he-IL" baseline="0" dirty="0"/>
              <a:t> המלצה בה חסרים רכיבים שונים ותשלימו אותה לפי המידע </a:t>
            </a:r>
            <a:r>
              <a:rPr lang="he-IL" b="0" u="none" baseline="0" dirty="0"/>
              <a:t>שקראנו בכתבה </a:t>
            </a:r>
            <a:r>
              <a:rPr lang="he-IL" baseline="0" dirty="0"/>
              <a:t>והרכיבים החסרים</a:t>
            </a:r>
            <a:endParaRPr lang="en-US" b="1" baseline="0" dirty="0"/>
          </a:p>
          <a:p>
            <a:pPr marL="0" marR="0" lvl="0" indent="0" algn="r" defTabSz="914400" rtl="0" eaLnBrk="1" fontAlgn="auto" latinLnBrk="0" hangingPunct="1">
              <a:lnSpc>
                <a:spcPct val="100000"/>
              </a:lnSpc>
              <a:spcBef>
                <a:spcPts val="0"/>
              </a:spcBef>
              <a:spcAft>
                <a:spcPts val="0"/>
              </a:spcAft>
              <a:buClrTx/>
              <a:buSzTx/>
              <a:buFontTx/>
              <a:buNone/>
              <a:tabLst/>
              <a:defRPr/>
            </a:pPr>
            <a:r>
              <a:rPr lang="he-IL" b="0" baseline="0" dirty="0"/>
              <a:t>כדאי לבצע את המשימה כי היא מזכירה לנו את הרכיבים השונים  של ההמלצה  - תוכן ,שמות תואר ומילות שכנוע.</a:t>
            </a:r>
          </a:p>
          <a:p>
            <a:pPr algn="r"/>
            <a:r>
              <a:rPr lang="he-IL" b="0" baseline="0" dirty="0"/>
              <a:t>כאשר אנו משלימים מידע חסר אנו משחזרים את התוכן, ומארגנים את המידע שקראנו</a:t>
            </a:r>
            <a:r>
              <a:rPr lang="he-IL" b="1" baseline="0" dirty="0"/>
              <a:t>. שעון עצר - 5 דק' </a:t>
            </a:r>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13</a:t>
            </a:fld>
            <a:endParaRPr lang="x-none"/>
          </a:p>
        </p:txBody>
      </p:sp>
    </p:spTree>
    <p:extLst>
      <p:ext uri="{BB962C8B-B14F-4D97-AF65-F5344CB8AC3E}">
        <p14:creationId xmlns:p14="http://schemas.microsoft.com/office/powerpoint/2010/main" val="2119563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rtl="1"/>
            <a:r>
              <a:rPr lang="he-IL" b="0" u="none" dirty="0"/>
              <a:t>בואו נקרא את ההשלמה הראשונה מה חסר לנו?</a:t>
            </a:r>
            <a:endParaRPr lang="en-US" b="0" u="none" dirty="0"/>
          </a:p>
          <a:p>
            <a:pPr algn="r"/>
            <a:r>
              <a:rPr lang="he-IL" b="0" dirty="0"/>
              <a:t>בהשלמה</a:t>
            </a:r>
            <a:r>
              <a:rPr lang="he-IL" b="0" baseline="0" dirty="0"/>
              <a:t> הראשונה חסר לנו רכיב של תוכן: שם האתר יש לנו רק אפשרות נכונה אחת. </a:t>
            </a:r>
            <a:r>
              <a:rPr lang="he-IL" b="0" u="none" dirty="0"/>
              <a:t>שם המקום – אגמון החולה.</a:t>
            </a:r>
          </a:p>
          <a:p>
            <a:pPr algn="r" rtl="1"/>
            <a:r>
              <a:rPr lang="he-IL" b="0" u="none" dirty="0"/>
              <a:t>נקרא</a:t>
            </a:r>
            <a:r>
              <a:rPr lang="he-IL" b="0" u="none" baseline="0" dirty="0"/>
              <a:t> את ההשלמה השנייה מה חסר לנו? </a:t>
            </a:r>
          </a:p>
          <a:p>
            <a:pPr algn="r" rtl="1"/>
            <a:r>
              <a:rPr lang="he-IL" b="0" u="none" baseline="0" dirty="0"/>
              <a:t>מילה המשכנעת את הקוראים שקיימים מגוון של אפשרויות באתר. איזו מילה מתאימה כאן? אפשר, כדאי, מומלץ או ניתן.</a:t>
            </a:r>
          </a:p>
          <a:p>
            <a:pPr algn="r" rtl="1"/>
            <a:r>
              <a:rPr lang="he-IL" b="0" u="none" baseline="0" dirty="0"/>
              <a:t>חשוב שבכל השלמה נברר מה חסר ונשלים לפי התוכן וההתאמה הלשונית.</a:t>
            </a:r>
          </a:p>
          <a:p>
            <a:pPr algn="r" rtl="1"/>
            <a:r>
              <a:rPr lang="he-IL" b="0" u="none" baseline="0" dirty="0"/>
              <a:t>נמשיך לקרוא את ההשלמות הבאות</a:t>
            </a:r>
          </a:p>
          <a:p>
            <a:pPr algn="r" rtl="1"/>
            <a:r>
              <a:rPr lang="he-IL" b="1" u="none" baseline="0" dirty="0"/>
              <a:t>קוראים עד סוף הקטע.</a:t>
            </a:r>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14</a:t>
            </a:fld>
            <a:endParaRPr lang="x-none"/>
          </a:p>
        </p:txBody>
      </p:sp>
    </p:spTree>
    <p:extLst>
      <p:ext uri="{BB962C8B-B14F-4D97-AF65-F5344CB8AC3E}">
        <p14:creationId xmlns:p14="http://schemas.microsoft.com/office/powerpoint/2010/main" val="2666844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spcBef>
                <a:spcPts val="0"/>
              </a:spcBef>
              <a:spcAft>
                <a:spcPts val="0"/>
              </a:spcAft>
              <a:buNone/>
            </a:pPr>
            <a:endParaRPr lang="he-IL" dirty="0"/>
          </a:p>
          <a:p>
            <a:endParaRPr lang="he-IL"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15</a:t>
            </a:fld>
            <a:endParaRPr lang="x-none"/>
          </a:p>
        </p:txBody>
      </p:sp>
    </p:spTree>
    <p:extLst>
      <p:ext uri="{BB962C8B-B14F-4D97-AF65-F5344CB8AC3E}">
        <p14:creationId xmlns:p14="http://schemas.microsoft.com/office/powerpoint/2010/main" val="333974705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lvl="0" indent="0" algn="r" rtl="1">
              <a:lnSpc>
                <a:spcPct val="115000"/>
              </a:lnSpc>
              <a:spcBef>
                <a:spcPts val="1200"/>
              </a:spcBef>
              <a:spcAft>
                <a:spcPts val="0"/>
              </a:spcAft>
              <a:buClr>
                <a:schemeClr val="dk1"/>
              </a:buClr>
              <a:buSzPts val="1100"/>
              <a:buFont typeface="Arial"/>
              <a:buNone/>
            </a:pPr>
            <a:r>
              <a:rPr lang="he-IL" b="0" dirty="0"/>
              <a:t>גם אתם יכולים להמליץ על מקום בו כדאי לט</a:t>
            </a:r>
            <a:r>
              <a:rPr lang="he-IL" b="0" u="none" dirty="0"/>
              <a:t>ייל, מקום שאותו אתם מכירים הקרוב למקום מגוריכם או שטיילתם בו. </a:t>
            </a:r>
          </a:p>
          <a:p>
            <a:pPr marL="0" lvl="0" indent="0" algn="r" rtl="1">
              <a:lnSpc>
                <a:spcPct val="115000"/>
              </a:lnSpc>
              <a:spcBef>
                <a:spcPts val="1200"/>
              </a:spcBef>
              <a:spcAft>
                <a:spcPts val="0"/>
              </a:spcAft>
              <a:buClr>
                <a:schemeClr val="dk1"/>
              </a:buClr>
              <a:buSzPts val="1100"/>
              <a:buFont typeface="Arial"/>
              <a:buNone/>
            </a:pPr>
            <a:r>
              <a:rPr lang="he-IL" b="0" u="none" dirty="0"/>
              <a:t>אפשר גם לבחור אתר במרשתת (אינטרנט) ולהמליץ בעזרתו.</a:t>
            </a:r>
          </a:p>
          <a:p>
            <a:pPr marL="0" lvl="0" indent="0" algn="r" rtl="1">
              <a:lnSpc>
                <a:spcPct val="115000"/>
              </a:lnSpc>
              <a:spcBef>
                <a:spcPts val="1200"/>
              </a:spcBef>
              <a:spcAft>
                <a:spcPts val="0"/>
              </a:spcAft>
              <a:buClr>
                <a:schemeClr val="dk1"/>
              </a:buClr>
              <a:buSzPts val="1100"/>
              <a:buFont typeface="Arial"/>
              <a:buNone/>
            </a:pPr>
            <a:r>
              <a:rPr lang="he-IL" b="0" dirty="0"/>
              <a:t>בכתיבת ההמלצה, התייחסו לנקודות הבאות</a:t>
            </a:r>
            <a:r>
              <a:rPr lang="he-IL" b="0" u="none" dirty="0"/>
              <a:t>. </a:t>
            </a:r>
            <a:r>
              <a:rPr lang="he-IL" b="1" u="none" dirty="0"/>
              <a:t>קוראים את כל השקף</a:t>
            </a:r>
          </a:p>
          <a:p>
            <a:pPr marL="0" lvl="0" indent="0" algn="r" rtl="1">
              <a:lnSpc>
                <a:spcPct val="115000"/>
              </a:lnSpc>
              <a:spcBef>
                <a:spcPts val="1200"/>
              </a:spcBef>
              <a:spcAft>
                <a:spcPts val="0"/>
              </a:spcAft>
              <a:buClr>
                <a:schemeClr val="dk1"/>
              </a:buClr>
              <a:buSzPts val="1100"/>
              <a:buFont typeface="Arial"/>
              <a:buNone/>
            </a:pPr>
            <a:r>
              <a:rPr lang="he-IL" b="0" dirty="0"/>
              <a:t>להתראות ילדים, אני מקווה שההמלצה והסרטון שכנעו אתכם לבקר באגמון</a:t>
            </a:r>
            <a:r>
              <a:rPr lang="he-IL" b="0" baseline="0" dirty="0"/>
              <a:t> החולה, לראות את הציפורים המיוחדות שמגיעות אליו</a:t>
            </a:r>
            <a:r>
              <a:rPr lang="he-IL" b="0" dirty="0"/>
              <a:t>, ולרכוב</a:t>
            </a:r>
            <a:r>
              <a:rPr lang="he-IL" b="0" baseline="0" dirty="0"/>
              <a:t> במסלול הנוח</a:t>
            </a:r>
            <a:r>
              <a:rPr lang="he-IL" b="0" dirty="0"/>
              <a:t>.</a:t>
            </a:r>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16</a:t>
            </a:fld>
            <a:endParaRPr lang="x-none"/>
          </a:p>
        </p:txBody>
      </p:sp>
    </p:spTree>
    <p:extLst>
      <p:ext uri="{BB962C8B-B14F-4D97-AF65-F5344CB8AC3E}">
        <p14:creationId xmlns:p14="http://schemas.microsoft.com/office/powerpoint/2010/main" val="192495963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כותרת ראשית">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A8E8959C-707A-374D-A37D-F0431F277F95}"/>
              </a:ext>
            </a:extLst>
          </p:cNvPr>
          <p:cNvPicPr>
            <a:picLocks noChangeAspect="1"/>
          </p:cNvPicPr>
          <p:nvPr userDrawn="1"/>
        </p:nvPicPr>
        <p:blipFill>
          <a:blip r:embed="rId2">
            <a:alphaModFix amt="54000"/>
          </a:blip>
          <a:stretch>
            <a:fillRect/>
          </a:stretch>
        </p:blipFill>
        <p:spPr>
          <a:xfrm>
            <a:off x="-7354566" y="2026507"/>
            <a:ext cx="5045676" cy="5028913"/>
          </a:xfrm>
          <a:prstGeom prst="rect">
            <a:avLst/>
          </a:prstGeom>
        </p:spPr>
      </p:pic>
      <p:pic>
        <p:nvPicPr>
          <p:cNvPr id="10" name="Picture 9">
            <a:extLst>
              <a:ext uri="{FF2B5EF4-FFF2-40B4-BE49-F238E27FC236}">
                <a16:creationId xmlns:a16="http://schemas.microsoft.com/office/drawing/2014/main" id="{18B22E21-BB18-2544-AECC-B480F0F96A4E}"/>
              </a:ext>
            </a:extLst>
          </p:cNvPr>
          <p:cNvPicPr>
            <a:picLocks noChangeAspect="1"/>
          </p:cNvPicPr>
          <p:nvPr userDrawn="1"/>
        </p:nvPicPr>
        <p:blipFill>
          <a:blip r:embed="rId2">
            <a:alphaModFix amt="54000"/>
          </a:blip>
          <a:stretch>
            <a:fillRect/>
          </a:stretch>
        </p:blipFill>
        <p:spPr>
          <a:xfrm>
            <a:off x="12947248" y="-3969273"/>
            <a:ext cx="5045676" cy="5028913"/>
          </a:xfrm>
          <a:prstGeom prst="rect">
            <a:avLst/>
          </a:prstGeom>
        </p:spPr>
      </p:pic>
      <p:pic>
        <p:nvPicPr>
          <p:cNvPr id="22" name="Picture 21">
            <a:extLst>
              <a:ext uri="{FF2B5EF4-FFF2-40B4-BE49-F238E27FC236}">
                <a16:creationId xmlns:a16="http://schemas.microsoft.com/office/drawing/2014/main" id="{3E25FC14-1447-894C-9B3F-3393E4457875}"/>
              </a:ext>
            </a:extLst>
          </p:cNvPr>
          <p:cNvPicPr>
            <a:picLocks noChangeAspect="1"/>
          </p:cNvPicPr>
          <p:nvPr userDrawn="1"/>
        </p:nvPicPr>
        <p:blipFill>
          <a:blip r:embed="rId3"/>
          <a:stretch>
            <a:fillRect/>
          </a:stretch>
        </p:blipFill>
        <p:spPr>
          <a:xfrm>
            <a:off x="0" y="-12700"/>
            <a:ext cx="12192000" cy="6858000"/>
          </a:xfrm>
          <a:prstGeom prst="rect">
            <a:avLst/>
          </a:prstGeom>
        </p:spPr>
      </p:pic>
      <p:sp>
        <p:nvSpPr>
          <p:cNvPr id="23" name="Rectangle 22">
            <a:extLst>
              <a:ext uri="{FF2B5EF4-FFF2-40B4-BE49-F238E27FC236}">
                <a16:creationId xmlns:a16="http://schemas.microsoft.com/office/drawing/2014/main" id="{CB555B5A-6A6C-3E4C-ADAE-778B7D2D0359}"/>
              </a:ext>
            </a:extLst>
          </p:cNvPr>
          <p:cNvSpPr/>
          <p:nvPr userDrawn="1"/>
        </p:nvSpPr>
        <p:spPr>
          <a:xfrm>
            <a:off x="2090531" y="2902421"/>
            <a:ext cx="8636822" cy="12179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sp>
        <p:nvSpPr>
          <p:cNvPr id="24" name="Rectangle 23">
            <a:extLst>
              <a:ext uri="{FF2B5EF4-FFF2-40B4-BE49-F238E27FC236}">
                <a16:creationId xmlns:a16="http://schemas.microsoft.com/office/drawing/2014/main" id="{6C9C108D-DF17-D94D-B478-B1D39585A5A5}"/>
              </a:ext>
            </a:extLst>
          </p:cNvPr>
          <p:cNvSpPr/>
          <p:nvPr userDrawn="1"/>
        </p:nvSpPr>
        <p:spPr>
          <a:xfrm>
            <a:off x="5098472" y="1831503"/>
            <a:ext cx="5884533" cy="107091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cxnSp>
        <p:nvCxnSpPr>
          <p:cNvPr id="26" name="Straight Connector 25">
            <a:extLst>
              <a:ext uri="{FF2B5EF4-FFF2-40B4-BE49-F238E27FC236}">
                <a16:creationId xmlns:a16="http://schemas.microsoft.com/office/drawing/2014/main" id="{483E9F71-40EC-904A-998B-27EBBD81B7D8}"/>
              </a:ext>
            </a:extLst>
          </p:cNvPr>
          <p:cNvCxnSpPr>
            <a:cxnSpLocks/>
          </p:cNvCxnSpPr>
          <p:nvPr userDrawn="1"/>
        </p:nvCxnSpPr>
        <p:spPr>
          <a:xfrm>
            <a:off x="7156173" y="1639956"/>
            <a:ext cx="4005469"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27" name="Rectangle 26">
            <a:extLst>
              <a:ext uri="{FF2B5EF4-FFF2-40B4-BE49-F238E27FC236}">
                <a16:creationId xmlns:a16="http://schemas.microsoft.com/office/drawing/2014/main" id="{D1DA4F9E-AC5E-4E44-B0D3-AD506CC1F2FB}"/>
              </a:ext>
            </a:extLst>
          </p:cNvPr>
          <p:cNvSpPr/>
          <p:nvPr userDrawn="1"/>
        </p:nvSpPr>
        <p:spPr>
          <a:xfrm rot="16200000">
            <a:off x="10880058" y="2083803"/>
            <a:ext cx="205896" cy="20589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cxnSp>
        <p:nvCxnSpPr>
          <p:cNvPr id="28" name="Straight Connector 27">
            <a:extLst>
              <a:ext uri="{FF2B5EF4-FFF2-40B4-BE49-F238E27FC236}">
                <a16:creationId xmlns:a16="http://schemas.microsoft.com/office/drawing/2014/main" id="{F4CCDBE2-FBDE-6C46-8010-3BEB4D38025B}"/>
              </a:ext>
            </a:extLst>
          </p:cNvPr>
          <p:cNvCxnSpPr>
            <a:cxnSpLocks/>
          </p:cNvCxnSpPr>
          <p:nvPr userDrawn="1"/>
        </p:nvCxnSpPr>
        <p:spPr>
          <a:xfrm>
            <a:off x="2090531" y="4989650"/>
            <a:ext cx="5065642"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29" name="Text Placeholder 8">
            <a:extLst>
              <a:ext uri="{FF2B5EF4-FFF2-40B4-BE49-F238E27FC236}">
                <a16:creationId xmlns:a16="http://schemas.microsoft.com/office/drawing/2014/main" id="{81A4514E-A493-F241-AC14-15585885E094}"/>
              </a:ext>
            </a:extLst>
          </p:cNvPr>
          <p:cNvSpPr>
            <a:spLocks noGrp="1"/>
          </p:cNvSpPr>
          <p:nvPr>
            <p:ph type="body" sz="quarter" idx="12" hasCustomPrompt="1"/>
          </p:nvPr>
        </p:nvSpPr>
        <p:spPr>
          <a:xfrm>
            <a:off x="2565199" y="3025258"/>
            <a:ext cx="7816850" cy="1067468"/>
          </a:xfrm>
        </p:spPr>
        <p:txBody>
          <a:bodyPr>
            <a:normAutofit/>
          </a:bodyPr>
          <a:lstStyle>
            <a:lvl1pPr marL="0" indent="0">
              <a:buNone/>
              <a:defRPr sz="6000">
                <a:solidFill>
                  <a:schemeClr val="bg1"/>
                </a:solidFill>
                <a:latin typeface="Calibri" panose="020F0502020204030204" pitchFamily="34" charset="0"/>
                <a:cs typeface="Calibri" panose="020F0502020204030204" pitchFamily="34" charset="0"/>
              </a:defRPr>
            </a:lvl1pPr>
          </a:lstStyle>
          <a:p>
            <a:pPr lvl="0"/>
            <a:r>
              <a:rPr lang="he-IL" dirty="0"/>
              <a:t>שיעור חשבון לכיתה א</a:t>
            </a:r>
            <a:endParaRPr lang="x-none" dirty="0"/>
          </a:p>
        </p:txBody>
      </p:sp>
      <p:grpSp>
        <p:nvGrpSpPr>
          <p:cNvPr id="30" name="Group 29">
            <a:extLst>
              <a:ext uri="{FF2B5EF4-FFF2-40B4-BE49-F238E27FC236}">
                <a16:creationId xmlns:a16="http://schemas.microsoft.com/office/drawing/2014/main" id="{3722B399-0C27-314C-A9E5-A4C6E23B0F40}"/>
              </a:ext>
            </a:extLst>
          </p:cNvPr>
          <p:cNvGrpSpPr/>
          <p:nvPr userDrawn="1"/>
        </p:nvGrpSpPr>
        <p:grpSpPr>
          <a:xfrm>
            <a:off x="-110840" y="110839"/>
            <a:ext cx="1530097" cy="1525930"/>
            <a:chOff x="8374611" y="4283110"/>
            <a:chExt cx="2300578" cy="2294314"/>
          </a:xfrm>
        </p:grpSpPr>
        <p:pic>
          <p:nvPicPr>
            <p:cNvPr id="31" name="Picture 30">
              <a:extLst>
                <a:ext uri="{FF2B5EF4-FFF2-40B4-BE49-F238E27FC236}">
                  <a16:creationId xmlns:a16="http://schemas.microsoft.com/office/drawing/2014/main" id="{357199CA-CF9F-2040-A14F-9134F717DAC7}"/>
                </a:ext>
              </a:extLst>
            </p:cNvPr>
            <p:cNvPicPr>
              <a:picLocks noChangeAspect="1"/>
            </p:cNvPicPr>
            <p:nvPr/>
          </p:nvPicPr>
          <p:blipFill rotWithShape="1">
            <a:blip r:embed="rId4"/>
            <a:srcRect l="62938"/>
            <a:stretch/>
          </p:blipFill>
          <p:spPr>
            <a:xfrm>
              <a:off x="8873684" y="4283110"/>
              <a:ext cx="1227785" cy="1519621"/>
            </a:xfrm>
            <a:prstGeom prst="rect">
              <a:avLst/>
            </a:prstGeom>
          </p:spPr>
        </p:pic>
        <p:sp>
          <p:nvSpPr>
            <p:cNvPr id="32" name="Rectangle 31">
              <a:extLst>
                <a:ext uri="{FF2B5EF4-FFF2-40B4-BE49-F238E27FC236}">
                  <a16:creationId xmlns:a16="http://schemas.microsoft.com/office/drawing/2014/main" id="{65A931FB-F43D-E449-8EC5-C53927BF0CA6}"/>
                </a:ext>
              </a:extLst>
            </p:cNvPr>
            <p:cNvSpPr/>
            <p:nvPr/>
          </p:nvSpPr>
          <p:spPr>
            <a:xfrm>
              <a:off x="8374611" y="5883287"/>
              <a:ext cx="2300578" cy="694137"/>
            </a:xfrm>
            <a:prstGeom prst="rect">
              <a:avLst/>
            </a:prstGeom>
          </p:spPr>
          <p:txBody>
            <a:bodyPr wrap="square">
              <a:spAutoFit/>
            </a:bodyPr>
            <a:lstStyle/>
            <a:p>
              <a:pPr algn="ctr"/>
              <a:r>
                <a:rPr lang="x-none" sz="1200" dirty="0">
                  <a:solidFill>
                    <a:schemeClr val="bg1"/>
                  </a:solidFill>
                  <a:latin typeface="Arial" panose="020B0604020202020204" pitchFamily="34" charset="0"/>
                  <a:cs typeface="Arial" panose="020B0604020202020204" pitchFamily="34" charset="0"/>
                </a:rPr>
                <a:t>מדינת ישראל</a:t>
              </a:r>
            </a:p>
            <a:p>
              <a:pPr algn="ctr"/>
              <a:r>
                <a:rPr lang="x-none" sz="1200" dirty="0">
                  <a:solidFill>
                    <a:schemeClr val="bg1"/>
                  </a:solidFill>
                  <a:latin typeface="Arial" panose="020B0604020202020204" pitchFamily="34" charset="0"/>
                  <a:cs typeface="Arial" panose="020B0604020202020204" pitchFamily="34" charset="0"/>
                </a:rPr>
                <a:t>משרד החינוך</a:t>
              </a:r>
            </a:p>
          </p:txBody>
        </p:sp>
      </p:grpSp>
      <p:pic>
        <p:nvPicPr>
          <p:cNvPr id="33" name="Picture 32">
            <a:extLst>
              <a:ext uri="{FF2B5EF4-FFF2-40B4-BE49-F238E27FC236}">
                <a16:creationId xmlns:a16="http://schemas.microsoft.com/office/drawing/2014/main" id="{9A49B985-D8AE-614D-A6BB-C36081062387}"/>
              </a:ext>
            </a:extLst>
          </p:cNvPr>
          <p:cNvPicPr>
            <a:picLocks noChangeAspect="1"/>
          </p:cNvPicPr>
          <p:nvPr userDrawn="1"/>
        </p:nvPicPr>
        <p:blipFill>
          <a:blip r:embed="rId5"/>
          <a:stretch>
            <a:fillRect/>
          </a:stretch>
        </p:blipFill>
        <p:spPr>
          <a:xfrm>
            <a:off x="3332187" y="886221"/>
            <a:ext cx="9150178" cy="2791691"/>
          </a:xfrm>
          <a:prstGeom prst="rect">
            <a:avLst/>
          </a:prstGeom>
        </p:spPr>
      </p:pic>
      <p:sp>
        <p:nvSpPr>
          <p:cNvPr id="34" name="Text Placeholder 3">
            <a:extLst>
              <a:ext uri="{FF2B5EF4-FFF2-40B4-BE49-F238E27FC236}">
                <a16:creationId xmlns:a16="http://schemas.microsoft.com/office/drawing/2014/main" id="{881B4E06-64FF-B845-9777-320E6F126B10}"/>
              </a:ext>
            </a:extLst>
          </p:cNvPr>
          <p:cNvSpPr>
            <a:spLocks noGrp="1"/>
          </p:cNvSpPr>
          <p:nvPr>
            <p:ph type="body" sz="quarter" idx="13" hasCustomPrompt="1"/>
          </p:nvPr>
        </p:nvSpPr>
        <p:spPr>
          <a:xfrm>
            <a:off x="2030833" y="4419771"/>
            <a:ext cx="6411268" cy="649357"/>
          </a:xfrm>
        </p:spPr>
        <p:txBody>
          <a:bodyPr>
            <a:normAutofit/>
          </a:bodyPr>
          <a:lstStyle>
            <a:lvl1pPr marL="0" indent="0" algn="l" rtl="1">
              <a:buNone/>
              <a:defRPr lang="x-none" sz="3200" b="0" i="0" kern="1200" dirty="0">
                <a:solidFill>
                  <a:schemeClr val="bg1"/>
                </a:solidFill>
                <a:latin typeface="Calibri" panose="020F0502020204030204" pitchFamily="34" charset="0"/>
                <a:ea typeface="+mn-ea"/>
                <a:cs typeface="Calibri" panose="020F0502020204030204" pitchFamily="34" charset="0"/>
              </a:defRPr>
            </a:lvl1pPr>
          </a:lstStyle>
          <a:p>
            <a:pPr marL="0" lvl="0" indent="0" algn="l" defTabSz="914400" rtl="1" eaLnBrk="1" latinLnBrk="0" hangingPunct="1">
              <a:lnSpc>
                <a:spcPct val="90000"/>
              </a:lnSpc>
              <a:spcBef>
                <a:spcPts val="1000"/>
              </a:spcBef>
              <a:buFont typeface="Arial" panose="020B0604020202020204" pitchFamily="34" charset="0"/>
              <a:buNone/>
            </a:pPr>
            <a:r>
              <a:rPr lang="he-IL" dirty="0"/>
              <a:t>נושא השיעור: הרחבת שברים</a:t>
            </a:r>
            <a:endParaRPr lang="x-none" dirty="0"/>
          </a:p>
        </p:txBody>
      </p:sp>
      <p:sp>
        <p:nvSpPr>
          <p:cNvPr id="35" name="Text Placeholder 4">
            <a:extLst>
              <a:ext uri="{FF2B5EF4-FFF2-40B4-BE49-F238E27FC236}">
                <a16:creationId xmlns:a16="http://schemas.microsoft.com/office/drawing/2014/main" id="{BA5F5BE6-034E-F841-A2F4-1C5B1EEE6E15}"/>
              </a:ext>
            </a:extLst>
          </p:cNvPr>
          <p:cNvSpPr>
            <a:spLocks noGrp="1"/>
          </p:cNvSpPr>
          <p:nvPr>
            <p:ph type="body" sz="quarter" idx="14" hasCustomPrompt="1"/>
          </p:nvPr>
        </p:nvSpPr>
        <p:spPr>
          <a:xfrm>
            <a:off x="416891" y="6148563"/>
            <a:ext cx="5099050" cy="560533"/>
          </a:xfrm>
        </p:spPr>
        <p:txBody>
          <a:bodyPr/>
          <a:lstStyle>
            <a:lvl1pPr marL="0" indent="0" algn="l">
              <a:buNone/>
              <a:defRPr>
                <a:solidFill>
                  <a:schemeClr val="bg1"/>
                </a:solidFill>
                <a:latin typeface="Calibri" panose="020F0502020204030204" pitchFamily="34" charset="0"/>
                <a:cs typeface="Calibri" panose="020F0502020204030204" pitchFamily="34" charset="0"/>
              </a:defRPr>
            </a:lvl1pPr>
            <a:lvl2pPr marL="457200" indent="0">
              <a:buNone/>
              <a:defRPr/>
            </a:lvl2pPr>
            <a:lvl3pPr marL="914400" indent="0">
              <a:buNone/>
              <a:defRPr/>
            </a:lvl3pPr>
            <a:lvl4pPr marL="1371600" indent="0">
              <a:buNone/>
              <a:defRPr/>
            </a:lvl4pPr>
            <a:lvl5pPr marL="1828800" indent="0">
              <a:buNone/>
              <a:defRPr/>
            </a:lvl5pPr>
          </a:lstStyle>
          <a:p>
            <a:pPr marL="0" lvl="0" indent="0" algn="l" defTabSz="914400" rtl="0" eaLnBrk="1" latinLnBrk="0" hangingPunct="1">
              <a:lnSpc>
                <a:spcPct val="90000"/>
              </a:lnSpc>
              <a:spcBef>
                <a:spcPts val="1000"/>
              </a:spcBef>
              <a:buFont typeface="Arial" panose="020B0604020202020204" pitchFamily="34" charset="0"/>
              <a:buNone/>
            </a:pPr>
            <a:r>
              <a:rPr lang="he-IL" dirty="0"/>
              <a:t>עם המורה: דנית כהן</a:t>
            </a:r>
            <a:endParaRPr lang="en-US" dirty="0"/>
          </a:p>
        </p:txBody>
      </p:sp>
    </p:spTree>
    <p:extLst>
      <p:ext uri="{BB962C8B-B14F-4D97-AF65-F5344CB8AC3E}">
        <p14:creationId xmlns:p14="http://schemas.microsoft.com/office/powerpoint/2010/main" val="9421669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השיעור הבא יתחיל">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62E4A538-4F3E-F64C-9A27-B17595D3ECF2}"/>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0" name="Oval 19">
            <a:extLst>
              <a:ext uri="{FF2B5EF4-FFF2-40B4-BE49-F238E27FC236}">
                <a16:creationId xmlns:a16="http://schemas.microsoft.com/office/drawing/2014/main" id="{27172820-2592-F844-962E-B7622499629C}"/>
              </a:ext>
            </a:extLst>
          </p:cNvPr>
          <p:cNvSpPr/>
          <p:nvPr userDrawn="1"/>
        </p:nvSpPr>
        <p:spPr>
          <a:xfrm>
            <a:off x="3337577" y="646574"/>
            <a:ext cx="5473303" cy="547330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dirty="0"/>
          </a:p>
        </p:txBody>
      </p:sp>
      <p:sp>
        <p:nvSpPr>
          <p:cNvPr id="21" name="Rectangle 20">
            <a:extLst>
              <a:ext uri="{FF2B5EF4-FFF2-40B4-BE49-F238E27FC236}">
                <a16:creationId xmlns:a16="http://schemas.microsoft.com/office/drawing/2014/main" id="{87C06441-95B9-0742-ADAD-6775071AAF2F}"/>
              </a:ext>
            </a:extLst>
          </p:cNvPr>
          <p:cNvSpPr/>
          <p:nvPr userDrawn="1"/>
        </p:nvSpPr>
        <p:spPr>
          <a:xfrm>
            <a:off x="2953941" y="3446401"/>
            <a:ext cx="6284118" cy="123988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nvGrpSpPr>
          <p:cNvPr id="22" name="Group 21">
            <a:extLst>
              <a:ext uri="{FF2B5EF4-FFF2-40B4-BE49-F238E27FC236}">
                <a16:creationId xmlns:a16="http://schemas.microsoft.com/office/drawing/2014/main" id="{0926655C-3CE5-C044-BE72-10DD68A23C96}"/>
              </a:ext>
            </a:extLst>
          </p:cNvPr>
          <p:cNvGrpSpPr/>
          <p:nvPr userDrawn="1"/>
        </p:nvGrpSpPr>
        <p:grpSpPr>
          <a:xfrm>
            <a:off x="9287641" y="5672000"/>
            <a:ext cx="3913243" cy="506326"/>
            <a:chOff x="358720" y="285496"/>
            <a:chExt cx="3913243" cy="506326"/>
          </a:xfrm>
        </p:grpSpPr>
        <p:cxnSp>
          <p:nvCxnSpPr>
            <p:cNvPr id="23" name="Straight Connector 22">
              <a:extLst>
                <a:ext uri="{FF2B5EF4-FFF2-40B4-BE49-F238E27FC236}">
                  <a16:creationId xmlns:a16="http://schemas.microsoft.com/office/drawing/2014/main" id="{FB632D79-E751-0D4D-B6CD-4B8B1AD073DF}"/>
                </a:ext>
              </a:extLst>
            </p:cNvPr>
            <p:cNvCxnSpPr>
              <a:cxnSpLocks/>
            </p:cNvCxnSpPr>
            <p:nvPr userDrawn="1"/>
          </p:nvCxnSpPr>
          <p:spPr>
            <a:xfrm>
              <a:off x="865046" y="532257"/>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37" name="Rectangle 36">
              <a:extLst>
                <a:ext uri="{FF2B5EF4-FFF2-40B4-BE49-F238E27FC236}">
                  <a16:creationId xmlns:a16="http://schemas.microsoft.com/office/drawing/2014/main" id="{E763B464-1237-A348-9193-961771EAE3CA}"/>
                </a:ext>
              </a:extLst>
            </p:cNvPr>
            <p:cNvSpPr/>
            <p:nvPr userDrawn="1"/>
          </p:nvSpPr>
          <p:spPr>
            <a:xfrm rot="16200000">
              <a:off x="358720" y="285496"/>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dirty="0"/>
            </a:p>
          </p:txBody>
        </p:sp>
        <p:sp>
          <p:nvSpPr>
            <p:cNvPr id="38" name="Rectangle 37">
              <a:extLst>
                <a:ext uri="{FF2B5EF4-FFF2-40B4-BE49-F238E27FC236}">
                  <a16:creationId xmlns:a16="http://schemas.microsoft.com/office/drawing/2014/main" id="{0DC01593-63DE-304C-8644-C1E7B54F6003}"/>
                </a:ext>
              </a:extLst>
            </p:cNvPr>
            <p:cNvSpPr/>
            <p:nvPr userDrawn="1"/>
          </p:nvSpPr>
          <p:spPr>
            <a:xfrm>
              <a:off x="781297" y="454909"/>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grpSp>
      <p:sp>
        <p:nvSpPr>
          <p:cNvPr id="39" name="Text Placeholder 3">
            <a:extLst>
              <a:ext uri="{FF2B5EF4-FFF2-40B4-BE49-F238E27FC236}">
                <a16:creationId xmlns:a16="http://schemas.microsoft.com/office/drawing/2014/main" id="{F8511632-504F-D34E-99DD-590976B81E4B}"/>
              </a:ext>
            </a:extLst>
          </p:cNvPr>
          <p:cNvSpPr>
            <a:spLocks noGrp="1"/>
          </p:cNvSpPr>
          <p:nvPr>
            <p:ph type="body" sz="quarter" idx="11" hasCustomPrompt="1"/>
          </p:nvPr>
        </p:nvSpPr>
        <p:spPr>
          <a:xfrm>
            <a:off x="3819674" y="1776004"/>
            <a:ext cx="4552652" cy="2202291"/>
          </a:xfrm>
          <a:prstGeom prst="rect">
            <a:avLst/>
          </a:prstGeom>
        </p:spPr>
        <p:txBody>
          <a:bodyPr>
            <a:normAutofit/>
          </a:bodyPr>
          <a:lstStyle>
            <a:lvl1pPr marL="0" indent="0" algn="ctr">
              <a:lnSpc>
                <a:spcPts val="5000"/>
              </a:lnSpc>
              <a:buNone/>
              <a:defRPr sz="6000">
                <a:solidFill>
                  <a:schemeClr val="bg1"/>
                </a:solidFill>
                <a:latin typeface="Calibri" panose="020F0502020204030204" pitchFamily="34" charset="0"/>
                <a:cs typeface="Calibri" panose="020F050202020403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he-IL" dirty="0"/>
              <a:t>השיעור הבא</a:t>
            </a:r>
          </a:p>
          <a:p>
            <a:pPr lvl="0"/>
            <a:r>
              <a:rPr lang="he-IL" dirty="0"/>
              <a:t>יתחיל</a:t>
            </a:r>
          </a:p>
        </p:txBody>
      </p:sp>
      <p:cxnSp>
        <p:nvCxnSpPr>
          <p:cNvPr id="40" name="Straight Connector 39">
            <a:extLst>
              <a:ext uri="{FF2B5EF4-FFF2-40B4-BE49-F238E27FC236}">
                <a16:creationId xmlns:a16="http://schemas.microsoft.com/office/drawing/2014/main" id="{38D758A6-ADAA-3C4B-BE73-77E62B36AA06}"/>
              </a:ext>
            </a:extLst>
          </p:cNvPr>
          <p:cNvCxnSpPr>
            <a:cxnSpLocks/>
          </p:cNvCxnSpPr>
          <p:nvPr userDrawn="1"/>
        </p:nvCxnSpPr>
        <p:spPr>
          <a:xfrm>
            <a:off x="2377053" y="6178326"/>
            <a:ext cx="1385887"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grpSp>
        <p:nvGrpSpPr>
          <p:cNvPr id="41" name="Group 40">
            <a:extLst>
              <a:ext uri="{FF2B5EF4-FFF2-40B4-BE49-F238E27FC236}">
                <a16:creationId xmlns:a16="http://schemas.microsoft.com/office/drawing/2014/main" id="{E21BCB78-6EA9-EA49-A148-510318E93A2D}"/>
              </a:ext>
            </a:extLst>
          </p:cNvPr>
          <p:cNvGrpSpPr/>
          <p:nvPr userDrawn="1"/>
        </p:nvGrpSpPr>
        <p:grpSpPr>
          <a:xfrm rot="10800000">
            <a:off x="11482153" y="140248"/>
            <a:ext cx="602703" cy="577326"/>
            <a:chOff x="781297" y="5586292"/>
            <a:chExt cx="602703" cy="577326"/>
          </a:xfrm>
        </p:grpSpPr>
        <p:sp>
          <p:nvSpPr>
            <p:cNvPr id="42" name="Rectangle 41">
              <a:extLst>
                <a:ext uri="{FF2B5EF4-FFF2-40B4-BE49-F238E27FC236}">
                  <a16:creationId xmlns:a16="http://schemas.microsoft.com/office/drawing/2014/main" id="{535DAE40-5EC9-C549-9045-80058A5F7020}"/>
                </a:ext>
              </a:extLst>
            </p:cNvPr>
            <p:cNvSpPr/>
            <p:nvPr userDrawn="1"/>
          </p:nvSpPr>
          <p:spPr>
            <a:xfrm rot="16200000">
              <a:off x="781297" y="5657292"/>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dirty="0"/>
            </a:p>
          </p:txBody>
        </p:sp>
        <p:sp>
          <p:nvSpPr>
            <p:cNvPr id="43" name="Rectangle 42">
              <a:extLst>
                <a:ext uri="{FF2B5EF4-FFF2-40B4-BE49-F238E27FC236}">
                  <a16:creationId xmlns:a16="http://schemas.microsoft.com/office/drawing/2014/main" id="{D506E076-5D5A-C74C-B372-7A4154F417C5}"/>
                </a:ext>
              </a:extLst>
            </p:cNvPr>
            <p:cNvSpPr/>
            <p:nvPr userDrawn="1"/>
          </p:nvSpPr>
          <p:spPr>
            <a:xfrm>
              <a:off x="1216502" y="5586292"/>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grpSp>
      <p:cxnSp>
        <p:nvCxnSpPr>
          <p:cNvPr id="44" name="Straight Connector 43">
            <a:extLst>
              <a:ext uri="{FF2B5EF4-FFF2-40B4-BE49-F238E27FC236}">
                <a16:creationId xmlns:a16="http://schemas.microsoft.com/office/drawing/2014/main" id="{A245E28D-F02E-8440-8D16-26A1C54AA2EE}"/>
              </a:ext>
            </a:extLst>
          </p:cNvPr>
          <p:cNvCxnSpPr>
            <a:cxnSpLocks/>
          </p:cNvCxnSpPr>
          <p:nvPr userDrawn="1"/>
        </p:nvCxnSpPr>
        <p:spPr>
          <a:xfrm>
            <a:off x="-678730" y="6456415"/>
            <a:ext cx="3455367"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45" name="Text Placeholder 20">
            <a:extLst>
              <a:ext uri="{FF2B5EF4-FFF2-40B4-BE49-F238E27FC236}">
                <a16:creationId xmlns:a16="http://schemas.microsoft.com/office/drawing/2014/main" id="{F8425CF9-C181-8048-9710-1776C265DFA5}"/>
              </a:ext>
            </a:extLst>
          </p:cNvPr>
          <p:cNvSpPr>
            <a:spLocks noGrp="1"/>
          </p:cNvSpPr>
          <p:nvPr>
            <p:ph type="body" sz="quarter" idx="12" hasCustomPrompt="1"/>
          </p:nvPr>
        </p:nvSpPr>
        <p:spPr>
          <a:xfrm>
            <a:off x="3764756" y="3704674"/>
            <a:ext cx="4662487" cy="819517"/>
          </a:xfrm>
          <a:prstGeom prst="rect">
            <a:avLst/>
          </a:prstGeom>
        </p:spPr>
        <p:txBody>
          <a:bodyPr anchor="b">
            <a:noAutofit/>
          </a:bodyPr>
          <a:lstStyle>
            <a:lvl1pPr marL="0" indent="0" algn="ctr">
              <a:buNone/>
              <a:defRPr sz="5400">
                <a:solidFill>
                  <a:schemeClr val="bg1"/>
                </a:solidFill>
                <a:latin typeface="Calibri" panose="020F0502020204030204" pitchFamily="34" charset="0"/>
                <a:cs typeface="Calibri" panose="020F0502020204030204" pitchFamily="34" charset="0"/>
              </a:defRPr>
            </a:lvl1pPr>
          </a:lstStyle>
          <a:p>
            <a:pPr lvl="0"/>
            <a:r>
              <a:rPr lang="he-IL" dirty="0"/>
              <a:t>בשעה 09:00</a:t>
            </a:r>
            <a:endParaRPr lang="x-none" dirty="0"/>
          </a:p>
        </p:txBody>
      </p:sp>
      <p:grpSp>
        <p:nvGrpSpPr>
          <p:cNvPr id="46" name="Group 45">
            <a:extLst>
              <a:ext uri="{FF2B5EF4-FFF2-40B4-BE49-F238E27FC236}">
                <a16:creationId xmlns:a16="http://schemas.microsoft.com/office/drawing/2014/main" id="{C11C2775-6CE2-CB46-B1F6-A1DA25636EF9}"/>
              </a:ext>
            </a:extLst>
          </p:cNvPr>
          <p:cNvGrpSpPr/>
          <p:nvPr userDrawn="1"/>
        </p:nvGrpSpPr>
        <p:grpSpPr>
          <a:xfrm>
            <a:off x="-110840" y="110839"/>
            <a:ext cx="1530097" cy="1525930"/>
            <a:chOff x="8374611" y="4283110"/>
            <a:chExt cx="2300578" cy="2294314"/>
          </a:xfrm>
        </p:grpSpPr>
        <p:pic>
          <p:nvPicPr>
            <p:cNvPr id="47" name="Picture 46">
              <a:extLst>
                <a:ext uri="{FF2B5EF4-FFF2-40B4-BE49-F238E27FC236}">
                  <a16:creationId xmlns:a16="http://schemas.microsoft.com/office/drawing/2014/main" id="{999DAA0B-945E-B649-96B6-F1B28A931896}"/>
                </a:ext>
              </a:extLst>
            </p:cNvPr>
            <p:cNvPicPr>
              <a:picLocks noChangeAspect="1"/>
            </p:cNvPicPr>
            <p:nvPr/>
          </p:nvPicPr>
          <p:blipFill rotWithShape="1">
            <a:blip r:embed="rId3"/>
            <a:srcRect l="62938"/>
            <a:stretch/>
          </p:blipFill>
          <p:spPr>
            <a:xfrm>
              <a:off x="8873684" y="4283110"/>
              <a:ext cx="1227785" cy="1519621"/>
            </a:xfrm>
            <a:prstGeom prst="rect">
              <a:avLst/>
            </a:prstGeom>
          </p:spPr>
        </p:pic>
        <p:sp>
          <p:nvSpPr>
            <p:cNvPr id="48" name="Rectangle 47">
              <a:extLst>
                <a:ext uri="{FF2B5EF4-FFF2-40B4-BE49-F238E27FC236}">
                  <a16:creationId xmlns:a16="http://schemas.microsoft.com/office/drawing/2014/main" id="{97C9FCFD-707E-4746-B11A-AD11D0F6597A}"/>
                </a:ext>
              </a:extLst>
            </p:cNvPr>
            <p:cNvSpPr/>
            <p:nvPr/>
          </p:nvSpPr>
          <p:spPr>
            <a:xfrm>
              <a:off x="8374611" y="5883287"/>
              <a:ext cx="2300578" cy="694137"/>
            </a:xfrm>
            <a:prstGeom prst="rect">
              <a:avLst/>
            </a:prstGeom>
          </p:spPr>
          <p:txBody>
            <a:bodyPr wrap="square">
              <a:spAutoFit/>
            </a:bodyPr>
            <a:lstStyle/>
            <a:p>
              <a:pPr algn="ctr"/>
              <a:r>
                <a:rPr lang="x-none" sz="1200" dirty="0">
                  <a:solidFill>
                    <a:schemeClr val="bg1"/>
                  </a:solidFill>
                  <a:latin typeface="Arial" panose="020B0604020202020204" pitchFamily="34" charset="0"/>
                  <a:cs typeface="Arial" panose="020B0604020202020204" pitchFamily="34" charset="0"/>
                </a:rPr>
                <a:t>מדינת ישראל</a:t>
              </a:r>
            </a:p>
            <a:p>
              <a:pPr algn="ctr"/>
              <a:r>
                <a:rPr lang="x-none" sz="1200" dirty="0">
                  <a:solidFill>
                    <a:schemeClr val="bg1"/>
                  </a:solidFill>
                  <a:latin typeface="Arial" panose="020B0604020202020204" pitchFamily="34" charset="0"/>
                  <a:cs typeface="Arial" panose="020B0604020202020204" pitchFamily="34" charset="0"/>
                </a:rPr>
                <a:t>משרד החינוך</a:t>
              </a:r>
            </a:p>
          </p:txBody>
        </p:sp>
      </p:grpSp>
    </p:spTree>
    <p:extLst>
      <p:ext uri="{BB962C8B-B14F-4D97-AF65-F5344CB8AC3E}">
        <p14:creationId xmlns:p14="http://schemas.microsoft.com/office/powerpoint/2010/main" val="35346217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מה נלמד היום">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6FAD2F-8484-6F41-A7DB-68F52EBF051B}"/>
              </a:ext>
            </a:extLst>
          </p:cNvPr>
          <p:cNvSpPr>
            <a:spLocks noGrp="1"/>
          </p:cNvSpPr>
          <p:nvPr>
            <p:ph type="title" hasCustomPrompt="1"/>
          </p:nvPr>
        </p:nvSpPr>
        <p:spPr/>
        <p:txBody>
          <a:bodyPr/>
          <a:lstStyle>
            <a:lvl1pPr>
              <a:defRPr>
                <a:latin typeface="Calibri" panose="020F0502020204030204" pitchFamily="34" charset="0"/>
                <a:cs typeface="Calibri" panose="020F0502020204030204" pitchFamily="34" charset="0"/>
              </a:defRPr>
            </a:lvl1pPr>
          </a:lstStyle>
          <a:p>
            <a:r>
              <a:rPr lang="he-IL" sz="4400" dirty="0"/>
              <a:t>מה נלמד היום</a:t>
            </a:r>
          </a:p>
        </p:txBody>
      </p:sp>
      <p:sp>
        <p:nvSpPr>
          <p:cNvPr id="3" name="Content Placeholder 2">
            <a:extLst>
              <a:ext uri="{FF2B5EF4-FFF2-40B4-BE49-F238E27FC236}">
                <a16:creationId xmlns:a16="http://schemas.microsoft.com/office/drawing/2014/main" id="{B740BC21-AC41-C940-AECD-AA7CACFED78F}"/>
              </a:ext>
            </a:extLst>
          </p:cNvPr>
          <p:cNvSpPr>
            <a:spLocks noGrp="1"/>
          </p:cNvSpPr>
          <p:nvPr>
            <p:ph idx="1" hasCustomPrompt="1"/>
          </p:nvPr>
        </p:nvSpPr>
        <p:spPr/>
        <p:txBody>
          <a:bodyPr/>
          <a:lstStyle>
            <a:lvl1pPr>
              <a:buClr>
                <a:schemeClr val="accent2"/>
              </a:buClr>
              <a:defRPr>
                <a:latin typeface="Calibri" panose="020F0502020204030204" pitchFamily="34" charset="0"/>
                <a:cs typeface="Calibri" panose="020F0502020204030204" pitchFamily="34" charset="0"/>
              </a:defRPr>
            </a:lvl1pPr>
          </a:lstStyle>
          <a:p>
            <a:pPr lvl="0"/>
            <a:r>
              <a:rPr lang="he-IL" dirty="0"/>
              <a:t>טקסט עם בולט</a:t>
            </a:r>
            <a:endParaRPr lang="en-US" dirty="0"/>
          </a:p>
        </p:txBody>
      </p:sp>
      <p:grpSp>
        <p:nvGrpSpPr>
          <p:cNvPr id="7" name="Group 6">
            <a:extLst>
              <a:ext uri="{FF2B5EF4-FFF2-40B4-BE49-F238E27FC236}">
                <a16:creationId xmlns:a16="http://schemas.microsoft.com/office/drawing/2014/main" id="{BF17BF2D-5C56-2347-98A3-34A4F9603254}"/>
              </a:ext>
            </a:extLst>
          </p:cNvPr>
          <p:cNvGrpSpPr/>
          <p:nvPr userDrawn="1"/>
        </p:nvGrpSpPr>
        <p:grpSpPr>
          <a:xfrm>
            <a:off x="358720" y="6187719"/>
            <a:ext cx="3913243" cy="506326"/>
            <a:chOff x="358720" y="6187719"/>
            <a:chExt cx="3913243" cy="506326"/>
          </a:xfrm>
        </p:grpSpPr>
        <p:cxnSp>
          <p:nvCxnSpPr>
            <p:cNvPr id="8" name="Straight Connector 7">
              <a:extLst>
                <a:ext uri="{FF2B5EF4-FFF2-40B4-BE49-F238E27FC236}">
                  <a16:creationId xmlns:a16="http://schemas.microsoft.com/office/drawing/2014/main" id="{9AEDD64D-1669-CC4D-A40D-F4C1654A152C}"/>
                </a:ext>
              </a:extLst>
            </p:cNvPr>
            <p:cNvCxnSpPr>
              <a:cxnSpLocks/>
            </p:cNvCxnSpPr>
            <p:nvPr userDrawn="1"/>
          </p:nvCxnSpPr>
          <p:spPr>
            <a:xfrm>
              <a:off x="865046"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71EEFE9A-A5D8-E143-B1EA-0A48F46D9FBA}"/>
                </a:ext>
              </a:extLst>
            </p:cNvPr>
            <p:cNvSpPr/>
            <p:nvPr userDrawn="1"/>
          </p:nvSpPr>
          <p:spPr>
            <a:xfrm rot="16200000">
              <a:off x="358720" y="6187719"/>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
          <p:nvSpPr>
            <p:cNvPr id="10" name="Rectangle 9">
              <a:extLst>
                <a:ext uri="{FF2B5EF4-FFF2-40B4-BE49-F238E27FC236}">
                  <a16:creationId xmlns:a16="http://schemas.microsoft.com/office/drawing/2014/main" id="{28E9E340-F138-444F-A3A8-C621C8A24CE1}"/>
                </a:ext>
              </a:extLst>
            </p:cNvPr>
            <p:cNvSpPr/>
            <p:nvPr userDrawn="1"/>
          </p:nvSpPr>
          <p:spPr>
            <a:xfrm>
              <a:off x="781297" y="6357132"/>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grpSp>
        <p:nvGrpSpPr>
          <p:cNvPr id="11" name="Group 10">
            <a:extLst>
              <a:ext uri="{FF2B5EF4-FFF2-40B4-BE49-F238E27FC236}">
                <a16:creationId xmlns:a16="http://schemas.microsoft.com/office/drawing/2014/main" id="{BD763B7A-9108-A148-9406-56F54986D02B}"/>
              </a:ext>
            </a:extLst>
          </p:cNvPr>
          <p:cNvGrpSpPr/>
          <p:nvPr userDrawn="1"/>
        </p:nvGrpSpPr>
        <p:grpSpPr>
          <a:xfrm rot="10800000">
            <a:off x="8177063" y="106239"/>
            <a:ext cx="3913243" cy="506326"/>
            <a:chOff x="358720" y="6187719"/>
            <a:chExt cx="3913243" cy="506326"/>
          </a:xfrm>
        </p:grpSpPr>
        <p:cxnSp>
          <p:nvCxnSpPr>
            <p:cNvPr id="12" name="Straight Connector 11">
              <a:extLst>
                <a:ext uri="{FF2B5EF4-FFF2-40B4-BE49-F238E27FC236}">
                  <a16:creationId xmlns:a16="http://schemas.microsoft.com/office/drawing/2014/main" id="{CF173E8D-1DC7-EA46-A2CF-77F707D4A43D}"/>
                </a:ext>
              </a:extLst>
            </p:cNvPr>
            <p:cNvCxnSpPr>
              <a:cxnSpLocks/>
            </p:cNvCxnSpPr>
            <p:nvPr userDrawn="1"/>
          </p:nvCxnSpPr>
          <p:spPr>
            <a:xfrm>
              <a:off x="865046"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C61244C7-240F-A94A-B142-2E9C0513EF6E}"/>
                </a:ext>
              </a:extLst>
            </p:cNvPr>
            <p:cNvSpPr/>
            <p:nvPr userDrawn="1"/>
          </p:nvSpPr>
          <p:spPr>
            <a:xfrm rot="16200000">
              <a:off x="358720" y="6187719"/>
              <a:ext cx="506326" cy="50632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dirty="0"/>
            </a:p>
          </p:txBody>
        </p:sp>
        <p:sp>
          <p:nvSpPr>
            <p:cNvPr id="14" name="Rectangle 13">
              <a:extLst>
                <a:ext uri="{FF2B5EF4-FFF2-40B4-BE49-F238E27FC236}">
                  <a16:creationId xmlns:a16="http://schemas.microsoft.com/office/drawing/2014/main" id="{D1914BA5-ACCC-6D44-863F-9400125B1812}"/>
                </a:ext>
              </a:extLst>
            </p:cNvPr>
            <p:cNvSpPr/>
            <p:nvPr userDrawn="1"/>
          </p:nvSpPr>
          <p:spPr>
            <a:xfrm>
              <a:off x="781297" y="6357132"/>
              <a:ext cx="167498" cy="16749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dirty="0"/>
            </a:p>
          </p:txBody>
        </p:sp>
      </p:grpSp>
    </p:spTree>
    <p:extLst>
      <p:ext uri="{BB962C8B-B14F-4D97-AF65-F5344CB8AC3E}">
        <p14:creationId xmlns:p14="http://schemas.microsoft.com/office/powerpoint/2010/main" val="26422821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מה להביא לשיעור?">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D53EEE-2C1E-B542-8225-9153493AC840}"/>
              </a:ext>
            </a:extLst>
          </p:cNvPr>
          <p:cNvSpPr>
            <a:spLocks noGrp="1"/>
          </p:cNvSpPr>
          <p:nvPr>
            <p:ph type="title" hasCustomPrompt="1"/>
          </p:nvPr>
        </p:nvSpPr>
        <p:spPr>
          <a:xfrm>
            <a:off x="839788" y="365125"/>
            <a:ext cx="10515600" cy="1325563"/>
          </a:xfrm>
        </p:spPr>
        <p:txBody>
          <a:bodyPr/>
          <a:lstStyle>
            <a:lvl1pPr>
              <a:defRPr>
                <a:latin typeface="Calibri" panose="020F0502020204030204" pitchFamily="34" charset="0"/>
                <a:cs typeface="Calibri" panose="020F0502020204030204" pitchFamily="34" charset="0"/>
              </a:defRPr>
            </a:lvl1pPr>
          </a:lstStyle>
          <a:p>
            <a:r>
              <a:rPr lang="he-IL" dirty="0"/>
              <a:t>מה להביא לשיעור?</a:t>
            </a:r>
            <a:endParaRPr lang="x-none" dirty="0"/>
          </a:p>
        </p:txBody>
      </p:sp>
      <p:sp>
        <p:nvSpPr>
          <p:cNvPr id="4" name="Content Placeholder 3">
            <a:extLst>
              <a:ext uri="{FF2B5EF4-FFF2-40B4-BE49-F238E27FC236}">
                <a16:creationId xmlns:a16="http://schemas.microsoft.com/office/drawing/2014/main" id="{7A3C51F2-91FC-CF4D-8D50-E0D4C4B121D6}"/>
              </a:ext>
            </a:extLst>
          </p:cNvPr>
          <p:cNvSpPr>
            <a:spLocks noGrp="1"/>
          </p:cNvSpPr>
          <p:nvPr>
            <p:ph sz="half" idx="2" hasCustomPrompt="1"/>
          </p:nvPr>
        </p:nvSpPr>
        <p:spPr>
          <a:xfrm>
            <a:off x="839788" y="1741679"/>
            <a:ext cx="5157787" cy="3684588"/>
          </a:xfrm>
        </p:spPr>
        <p:txBody>
          <a:bodyPr>
            <a:normAutofit/>
          </a:bodyPr>
          <a:lstStyle>
            <a:lvl1pPr>
              <a:buClr>
                <a:schemeClr val="accent2"/>
              </a:buClr>
              <a:defRPr sz="2600">
                <a:latin typeface="Calibri" panose="020F0502020204030204" pitchFamily="34" charset="0"/>
                <a:cs typeface="Calibri" panose="020F0502020204030204" pitchFamily="34" charset="0"/>
              </a:defRPr>
            </a:lvl1pPr>
          </a:lstStyle>
          <a:p>
            <a:pPr lvl="0"/>
            <a:r>
              <a:rPr lang="he-IL" dirty="0"/>
              <a:t>טקסט עם בולט</a:t>
            </a:r>
          </a:p>
        </p:txBody>
      </p:sp>
      <p:sp>
        <p:nvSpPr>
          <p:cNvPr id="6" name="Content Placeholder 5">
            <a:extLst>
              <a:ext uri="{FF2B5EF4-FFF2-40B4-BE49-F238E27FC236}">
                <a16:creationId xmlns:a16="http://schemas.microsoft.com/office/drawing/2014/main" id="{59B1B37A-1CA3-A240-A716-DD9A47540CB3}"/>
              </a:ext>
            </a:extLst>
          </p:cNvPr>
          <p:cNvSpPr>
            <a:spLocks noGrp="1"/>
          </p:cNvSpPr>
          <p:nvPr>
            <p:ph sz="quarter" idx="4" hasCustomPrompt="1"/>
          </p:nvPr>
        </p:nvSpPr>
        <p:spPr>
          <a:xfrm>
            <a:off x="6172200" y="1741679"/>
            <a:ext cx="5183188" cy="3684588"/>
          </a:xfrm>
        </p:spPr>
        <p:txBody>
          <a:bodyPr>
            <a:normAutofit/>
          </a:bodyPr>
          <a:lstStyle>
            <a:lvl1pPr>
              <a:buClr>
                <a:schemeClr val="accent2"/>
              </a:buClr>
              <a:defRPr sz="2600">
                <a:latin typeface="Calibri" panose="020F0502020204030204" pitchFamily="34" charset="0"/>
                <a:cs typeface="Calibri" panose="020F0502020204030204" pitchFamily="34" charset="0"/>
              </a:defRPr>
            </a:lvl1pPr>
          </a:lstStyle>
          <a:p>
            <a:pPr lvl="0"/>
            <a:r>
              <a:rPr lang="he-IL" dirty="0"/>
              <a:t>טקסט עם בולט</a:t>
            </a:r>
          </a:p>
        </p:txBody>
      </p:sp>
      <p:grpSp>
        <p:nvGrpSpPr>
          <p:cNvPr id="10" name="Group 9">
            <a:extLst>
              <a:ext uri="{FF2B5EF4-FFF2-40B4-BE49-F238E27FC236}">
                <a16:creationId xmlns:a16="http://schemas.microsoft.com/office/drawing/2014/main" id="{7430CA40-3AE6-8C40-B628-3B8B63BD0A0E}"/>
              </a:ext>
            </a:extLst>
          </p:cNvPr>
          <p:cNvGrpSpPr/>
          <p:nvPr userDrawn="1"/>
        </p:nvGrpSpPr>
        <p:grpSpPr>
          <a:xfrm>
            <a:off x="902624" y="181572"/>
            <a:ext cx="11022154" cy="506326"/>
            <a:chOff x="865046" y="356936"/>
            <a:chExt cx="11022154" cy="506326"/>
          </a:xfrm>
        </p:grpSpPr>
        <p:cxnSp>
          <p:nvCxnSpPr>
            <p:cNvPr id="11" name="Straight Connector 10">
              <a:extLst>
                <a:ext uri="{FF2B5EF4-FFF2-40B4-BE49-F238E27FC236}">
                  <a16:creationId xmlns:a16="http://schemas.microsoft.com/office/drawing/2014/main" id="{DB534642-3CB6-A445-AA80-E1A2A04DB331}"/>
                </a:ext>
              </a:extLst>
            </p:cNvPr>
            <p:cNvCxnSpPr>
              <a:cxnSpLocks/>
            </p:cNvCxnSpPr>
            <p:nvPr userDrawn="1"/>
          </p:nvCxnSpPr>
          <p:spPr>
            <a:xfrm>
              <a:off x="865046" y="573247"/>
              <a:ext cx="10244790" cy="38497"/>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27F0647F-5897-294F-87FC-777F34105B01}"/>
                </a:ext>
              </a:extLst>
            </p:cNvPr>
            <p:cNvSpPr/>
            <p:nvPr userDrawn="1"/>
          </p:nvSpPr>
          <p:spPr>
            <a:xfrm rot="16200000">
              <a:off x="11380874" y="356936"/>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grpSp>
      <p:sp>
        <p:nvSpPr>
          <p:cNvPr id="14" name="Rectangle 13">
            <a:extLst>
              <a:ext uri="{FF2B5EF4-FFF2-40B4-BE49-F238E27FC236}">
                <a16:creationId xmlns:a16="http://schemas.microsoft.com/office/drawing/2014/main" id="{BBCB72AB-9511-E340-859E-BC49A5D471A5}"/>
              </a:ext>
            </a:extLst>
          </p:cNvPr>
          <p:cNvSpPr/>
          <p:nvPr userDrawn="1"/>
        </p:nvSpPr>
        <p:spPr>
          <a:xfrm rot="10800000">
            <a:off x="11819101" y="314134"/>
            <a:ext cx="211354" cy="21135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spTree>
    <p:extLst>
      <p:ext uri="{BB962C8B-B14F-4D97-AF65-F5344CB8AC3E}">
        <p14:creationId xmlns:p14="http://schemas.microsoft.com/office/powerpoint/2010/main" val="6122063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הקניית ידע">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F3D0ADF1-D847-284D-AE47-771521E2B24A}"/>
              </a:ext>
            </a:extLst>
          </p:cNvPr>
          <p:cNvPicPr>
            <a:picLocks noChangeAspect="1"/>
          </p:cNvPicPr>
          <p:nvPr userDrawn="1"/>
        </p:nvPicPr>
        <p:blipFill rotWithShape="1">
          <a:blip r:embed="rId2"/>
          <a:srcRect t="12244" b="63870"/>
          <a:stretch/>
        </p:blipFill>
        <p:spPr>
          <a:xfrm>
            <a:off x="0" y="0"/>
            <a:ext cx="12192000" cy="1638096"/>
          </a:xfrm>
          <a:prstGeom prst="rect">
            <a:avLst/>
          </a:prstGeom>
        </p:spPr>
      </p:pic>
      <p:grpSp>
        <p:nvGrpSpPr>
          <p:cNvPr id="11" name="Group 10">
            <a:extLst>
              <a:ext uri="{FF2B5EF4-FFF2-40B4-BE49-F238E27FC236}">
                <a16:creationId xmlns:a16="http://schemas.microsoft.com/office/drawing/2014/main" id="{BF9495AA-1719-C54F-A2B2-87C6465A7079}"/>
              </a:ext>
            </a:extLst>
          </p:cNvPr>
          <p:cNvGrpSpPr/>
          <p:nvPr userDrawn="1"/>
        </p:nvGrpSpPr>
        <p:grpSpPr>
          <a:xfrm>
            <a:off x="358720" y="6187719"/>
            <a:ext cx="3913243" cy="506326"/>
            <a:chOff x="358720" y="6187719"/>
            <a:chExt cx="3913243" cy="506326"/>
          </a:xfrm>
        </p:grpSpPr>
        <p:cxnSp>
          <p:nvCxnSpPr>
            <p:cNvPr id="12" name="Straight Connector 11">
              <a:extLst>
                <a:ext uri="{FF2B5EF4-FFF2-40B4-BE49-F238E27FC236}">
                  <a16:creationId xmlns:a16="http://schemas.microsoft.com/office/drawing/2014/main" id="{26F870BD-9FE5-E147-B1BA-F94A387BF3A3}"/>
                </a:ext>
              </a:extLst>
            </p:cNvPr>
            <p:cNvCxnSpPr>
              <a:cxnSpLocks/>
            </p:cNvCxnSpPr>
            <p:nvPr userDrawn="1"/>
          </p:nvCxnSpPr>
          <p:spPr>
            <a:xfrm>
              <a:off x="865046"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FF6BABF9-7B82-D145-A1D5-BD487BC4353D}"/>
                </a:ext>
              </a:extLst>
            </p:cNvPr>
            <p:cNvSpPr/>
            <p:nvPr userDrawn="1"/>
          </p:nvSpPr>
          <p:spPr>
            <a:xfrm rot="16200000">
              <a:off x="358720" y="6187719"/>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
          <p:nvSpPr>
            <p:cNvPr id="14" name="Rectangle 13">
              <a:extLst>
                <a:ext uri="{FF2B5EF4-FFF2-40B4-BE49-F238E27FC236}">
                  <a16:creationId xmlns:a16="http://schemas.microsoft.com/office/drawing/2014/main" id="{835F94E0-6697-AF4E-BBFD-30ABCB3C4440}"/>
                </a:ext>
              </a:extLst>
            </p:cNvPr>
            <p:cNvSpPr/>
            <p:nvPr userDrawn="1"/>
          </p:nvSpPr>
          <p:spPr>
            <a:xfrm>
              <a:off x="781297" y="6357132"/>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sp>
        <p:nvSpPr>
          <p:cNvPr id="2" name="Title 1">
            <a:extLst>
              <a:ext uri="{FF2B5EF4-FFF2-40B4-BE49-F238E27FC236}">
                <a16:creationId xmlns:a16="http://schemas.microsoft.com/office/drawing/2014/main" id="{3195C777-214E-CC4E-BBAB-5037EB3579FE}"/>
              </a:ext>
            </a:extLst>
          </p:cNvPr>
          <p:cNvSpPr>
            <a:spLocks noGrp="1"/>
          </p:cNvSpPr>
          <p:nvPr>
            <p:ph type="title" hasCustomPrompt="1"/>
          </p:nvPr>
        </p:nvSpPr>
        <p:spPr>
          <a:xfrm>
            <a:off x="3081590" y="663126"/>
            <a:ext cx="8280000" cy="720000"/>
          </a:xfrm>
          <a:solidFill>
            <a:schemeClr val="accent1"/>
          </a:solidFill>
        </p:spPr>
        <p:txBody>
          <a:bodyPr anchor="b"/>
          <a:lstStyle>
            <a:lvl1pPr>
              <a:defRPr>
                <a:solidFill>
                  <a:schemeClr val="bg1"/>
                </a:solidFill>
                <a:latin typeface="Calibri" panose="020F0502020204030204" pitchFamily="34" charset="0"/>
                <a:cs typeface="Calibri" panose="020F0502020204030204" pitchFamily="34" charset="0"/>
              </a:defRPr>
            </a:lvl1pPr>
          </a:lstStyle>
          <a:p>
            <a:r>
              <a:rPr lang="he-IL" sz="4400" dirty="0"/>
              <a:t>הקניית ידע</a:t>
            </a:r>
            <a:endParaRPr lang="x-none" dirty="0"/>
          </a:p>
        </p:txBody>
      </p:sp>
      <p:sp>
        <p:nvSpPr>
          <p:cNvPr id="6" name="Text Placeholder 5">
            <a:extLst>
              <a:ext uri="{FF2B5EF4-FFF2-40B4-BE49-F238E27FC236}">
                <a16:creationId xmlns:a16="http://schemas.microsoft.com/office/drawing/2014/main" id="{35BD9B8B-E13B-EB49-B17F-97A61BE20F46}"/>
              </a:ext>
            </a:extLst>
          </p:cNvPr>
          <p:cNvSpPr>
            <a:spLocks noGrp="1"/>
          </p:cNvSpPr>
          <p:nvPr>
            <p:ph type="body" sz="quarter" idx="10" hasCustomPrompt="1"/>
          </p:nvPr>
        </p:nvSpPr>
        <p:spPr>
          <a:xfrm>
            <a:off x="1671638" y="1928813"/>
            <a:ext cx="9572625" cy="3844925"/>
          </a:xfrm>
        </p:spPr>
        <p:txBody>
          <a:bodyPr>
            <a:normAutofit/>
          </a:bodyPr>
          <a:lstStyle>
            <a:lvl1pPr marL="0" indent="0" algn="ctr">
              <a:buNone/>
              <a:defRPr sz="3600">
                <a:latin typeface="Calibri" panose="020F0502020204030204" pitchFamily="34" charset="0"/>
                <a:cs typeface="Calibri" panose="020F0502020204030204" pitchFamily="34" charset="0"/>
              </a:defRPr>
            </a:lvl1pPr>
            <a:lvl2pPr marL="457200" indent="0" algn="ctr">
              <a:buNone/>
              <a:defRPr/>
            </a:lvl2pPr>
            <a:lvl3pPr marL="914400" indent="0" algn="ctr">
              <a:buNone/>
              <a:defRPr/>
            </a:lvl3pPr>
            <a:lvl4pPr marL="1371600" indent="0" algn="ctr">
              <a:buNone/>
              <a:defRPr/>
            </a:lvl4pPr>
            <a:lvl5pPr marL="1828800" indent="0" algn="ctr">
              <a:buNone/>
              <a:defRPr/>
            </a:lvl5pPr>
          </a:lstStyle>
          <a:p>
            <a:r>
              <a:rPr lang="he-IL" dirty="0"/>
              <a:t>לחץ להוסיף סגנון טקסט גדול של תבנית בסיס</a:t>
            </a:r>
            <a:endParaRPr lang="x-none" dirty="0"/>
          </a:p>
        </p:txBody>
      </p:sp>
      <p:sp>
        <p:nvSpPr>
          <p:cNvPr id="16" name="Rectangle 15">
            <a:extLst>
              <a:ext uri="{FF2B5EF4-FFF2-40B4-BE49-F238E27FC236}">
                <a16:creationId xmlns:a16="http://schemas.microsoft.com/office/drawing/2014/main" id="{DF19C3E0-9540-994D-9F88-1AA758EA24E6}"/>
              </a:ext>
            </a:extLst>
          </p:cNvPr>
          <p:cNvSpPr/>
          <p:nvPr userDrawn="1"/>
        </p:nvSpPr>
        <p:spPr>
          <a:xfrm rot="16200000">
            <a:off x="11332780" y="835199"/>
            <a:ext cx="176581" cy="17658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Tree>
    <p:extLst>
      <p:ext uri="{BB962C8B-B14F-4D97-AF65-F5344CB8AC3E}">
        <p14:creationId xmlns:p14="http://schemas.microsoft.com/office/powerpoint/2010/main" val="27573130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תרגול">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D02076BD-5D7C-FB4F-A698-C5362F42F443}"/>
              </a:ext>
            </a:extLst>
          </p:cNvPr>
          <p:cNvCxnSpPr>
            <a:cxnSpLocks/>
          </p:cNvCxnSpPr>
          <p:nvPr userDrawn="1"/>
        </p:nvCxnSpPr>
        <p:spPr>
          <a:xfrm>
            <a:off x="9092667" y="352323"/>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3CC66965-9479-AB40-A1AD-3AFCE0BDB4B6}"/>
              </a:ext>
            </a:extLst>
          </p:cNvPr>
          <p:cNvSpPr/>
          <p:nvPr userDrawn="1"/>
        </p:nvSpPr>
        <p:spPr>
          <a:xfrm rot="16200000">
            <a:off x="8989719" y="249375"/>
            <a:ext cx="205896" cy="20589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grpSp>
        <p:nvGrpSpPr>
          <p:cNvPr id="11" name="Group 10">
            <a:extLst>
              <a:ext uri="{FF2B5EF4-FFF2-40B4-BE49-F238E27FC236}">
                <a16:creationId xmlns:a16="http://schemas.microsoft.com/office/drawing/2014/main" id="{BF9495AA-1719-C54F-A2B2-87C6465A7079}"/>
              </a:ext>
            </a:extLst>
          </p:cNvPr>
          <p:cNvGrpSpPr/>
          <p:nvPr userDrawn="1"/>
        </p:nvGrpSpPr>
        <p:grpSpPr>
          <a:xfrm>
            <a:off x="358720" y="6187719"/>
            <a:ext cx="3913243" cy="506326"/>
            <a:chOff x="358720" y="6187719"/>
            <a:chExt cx="3913243" cy="506326"/>
          </a:xfrm>
        </p:grpSpPr>
        <p:cxnSp>
          <p:nvCxnSpPr>
            <p:cNvPr id="12" name="Straight Connector 11">
              <a:extLst>
                <a:ext uri="{FF2B5EF4-FFF2-40B4-BE49-F238E27FC236}">
                  <a16:creationId xmlns:a16="http://schemas.microsoft.com/office/drawing/2014/main" id="{26F870BD-9FE5-E147-B1BA-F94A387BF3A3}"/>
                </a:ext>
              </a:extLst>
            </p:cNvPr>
            <p:cNvCxnSpPr>
              <a:cxnSpLocks/>
            </p:cNvCxnSpPr>
            <p:nvPr userDrawn="1"/>
          </p:nvCxnSpPr>
          <p:spPr>
            <a:xfrm>
              <a:off x="865046"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FF6BABF9-7B82-D145-A1D5-BD487BC4353D}"/>
                </a:ext>
              </a:extLst>
            </p:cNvPr>
            <p:cNvSpPr/>
            <p:nvPr userDrawn="1"/>
          </p:nvSpPr>
          <p:spPr>
            <a:xfrm rot="16200000">
              <a:off x="358720" y="6187719"/>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
          <p:nvSpPr>
            <p:cNvPr id="14" name="Rectangle 13">
              <a:extLst>
                <a:ext uri="{FF2B5EF4-FFF2-40B4-BE49-F238E27FC236}">
                  <a16:creationId xmlns:a16="http://schemas.microsoft.com/office/drawing/2014/main" id="{835F94E0-6697-AF4E-BBFD-30ABCB3C4440}"/>
                </a:ext>
              </a:extLst>
            </p:cNvPr>
            <p:cNvSpPr/>
            <p:nvPr userDrawn="1"/>
          </p:nvSpPr>
          <p:spPr>
            <a:xfrm>
              <a:off x="781297" y="6357132"/>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sp>
        <p:nvSpPr>
          <p:cNvPr id="2" name="Title 1">
            <a:extLst>
              <a:ext uri="{FF2B5EF4-FFF2-40B4-BE49-F238E27FC236}">
                <a16:creationId xmlns:a16="http://schemas.microsoft.com/office/drawing/2014/main" id="{3195C777-214E-CC4E-BBAB-5037EB3579FE}"/>
              </a:ext>
            </a:extLst>
          </p:cNvPr>
          <p:cNvSpPr>
            <a:spLocks noGrp="1"/>
          </p:cNvSpPr>
          <p:nvPr>
            <p:ph type="title" hasCustomPrompt="1"/>
          </p:nvPr>
        </p:nvSpPr>
        <p:spPr/>
        <p:txBody>
          <a:bodyPr/>
          <a:lstStyle>
            <a:lvl1pPr>
              <a:defRPr>
                <a:solidFill>
                  <a:schemeClr val="tx1"/>
                </a:solidFill>
                <a:latin typeface="Calibri" panose="020F0502020204030204" pitchFamily="34" charset="0"/>
                <a:cs typeface="Calibri" panose="020F0502020204030204" pitchFamily="34" charset="0"/>
              </a:defRPr>
            </a:lvl1pPr>
          </a:lstStyle>
          <a:p>
            <a:r>
              <a:rPr lang="he-IL" sz="4400" dirty="0"/>
              <a:t>תרגול</a:t>
            </a:r>
            <a:endParaRPr lang="x-none" dirty="0"/>
          </a:p>
        </p:txBody>
      </p:sp>
      <p:sp>
        <p:nvSpPr>
          <p:cNvPr id="3" name="Content Placeholder 2">
            <a:extLst>
              <a:ext uri="{FF2B5EF4-FFF2-40B4-BE49-F238E27FC236}">
                <a16:creationId xmlns:a16="http://schemas.microsoft.com/office/drawing/2014/main" id="{DE3919D3-6070-BF4F-BBCA-96749A9742C9}"/>
              </a:ext>
            </a:extLst>
          </p:cNvPr>
          <p:cNvSpPr>
            <a:spLocks noGrp="1"/>
          </p:cNvSpPr>
          <p:nvPr>
            <p:ph sz="half" idx="1" hasCustomPrompt="1"/>
          </p:nvPr>
        </p:nvSpPr>
        <p:spPr>
          <a:xfrm>
            <a:off x="933938" y="1825625"/>
            <a:ext cx="5085862" cy="4351338"/>
          </a:xfrm>
        </p:spPr>
        <p:txBody>
          <a:bodyPr/>
          <a:lstStyle>
            <a:lvl1pPr marL="228600" marR="0" indent="-228600" algn="r" defTabSz="914400" rtl="1" eaLnBrk="1" fontAlgn="auto" latinLnBrk="0" hangingPunct="1">
              <a:lnSpc>
                <a:spcPts val="3160"/>
              </a:lnSpc>
              <a:spcBef>
                <a:spcPts val="1000"/>
              </a:spcBef>
              <a:spcAft>
                <a:spcPts val="0"/>
              </a:spcAft>
              <a:buClr>
                <a:schemeClr val="accent2"/>
              </a:buClr>
              <a:buSzTx/>
              <a:buFont typeface="Arial" panose="020B0604020202020204" pitchFamily="34" charset="0"/>
              <a:buChar char="•"/>
              <a:tabLst/>
              <a:defRPr lang="en-US" sz="2800" b="0" i="0" kern="1200" dirty="0">
                <a:solidFill>
                  <a:schemeClr val="tx1"/>
                </a:solidFill>
                <a:latin typeface="Calibri" panose="020F0502020204030204" pitchFamily="34" charset="0"/>
                <a:ea typeface="+mn-ea"/>
                <a:cs typeface="Calibri" panose="020F0502020204030204" pitchFamily="34" charset="0"/>
              </a:defRPr>
            </a:lvl1pPr>
          </a:lstStyle>
          <a:p>
            <a:pPr lvl="0"/>
            <a:r>
              <a:rPr lang="he-IL" dirty="0"/>
              <a:t>לחץ כדי לערוך סגנון טקסט של תבנית בסיס</a:t>
            </a:r>
            <a:endParaRPr lang="en-US" dirty="0"/>
          </a:p>
          <a:p>
            <a:pPr marL="228600" marR="0" lvl="0" indent="-228600" algn="r" defTabSz="914400" rtl="1" eaLnBrk="1" fontAlgn="auto" latinLnBrk="0" hangingPunct="1">
              <a:lnSpc>
                <a:spcPts val="316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תבנית בסיס</a:t>
            </a:r>
            <a:endParaRPr lang="en-US" dirty="0"/>
          </a:p>
          <a:p>
            <a:pPr marL="228600" marR="0" lvl="0" indent="-228600" algn="r" defTabSz="914400" rtl="1" eaLnBrk="1" fontAlgn="auto" latinLnBrk="0" hangingPunct="1">
              <a:lnSpc>
                <a:spcPts val="316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תבנית בסיס</a:t>
            </a:r>
            <a:endParaRPr lang="en-US" dirty="0"/>
          </a:p>
          <a:p>
            <a:pPr lvl="0"/>
            <a:endParaRPr lang="en-US" dirty="0"/>
          </a:p>
          <a:p>
            <a:pPr lvl="0"/>
            <a:endParaRPr lang="en-US" dirty="0"/>
          </a:p>
        </p:txBody>
      </p:sp>
      <p:sp>
        <p:nvSpPr>
          <p:cNvPr id="4" name="Content Placeholder 3">
            <a:extLst>
              <a:ext uri="{FF2B5EF4-FFF2-40B4-BE49-F238E27FC236}">
                <a16:creationId xmlns:a16="http://schemas.microsoft.com/office/drawing/2014/main" id="{2A2DAA31-6933-314B-860C-C516AAD66558}"/>
              </a:ext>
            </a:extLst>
          </p:cNvPr>
          <p:cNvSpPr>
            <a:spLocks noGrp="1"/>
          </p:cNvSpPr>
          <p:nvPr>
            <p:ph sz="half" idx="2" hasCustomPrompt="1"/>
          </p:nvPr>
        </p:nvSpPr>
        <p:spPr>
          <a:xfrm>
            <a:off x="6267938" y="1825625"/>
            <a:ext cx="5085862" cy="4351338"/>
          </a:xfrm>
        </p:spPr>
        <p:txBody>
          <a:bodyPr/>
          <a:lstStyle>
            <a:lvl1pPr marL="228600" marR="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latin typeface="Calibri" panose="020F0502020204030204" pitchFamily="34" charset="0"/>
                <a:cs typeface="Calibri" panose="020F0502020204030204" pitchFamily="34" charset="0"/>
              </a:defRPr>
            </a:lvl1pPr>
          </a:lstStyle>
          <a:p>
            <a:pPr lvl="0"/>
            <a:r>
              <a:rPr lang="he-IL" dirty="0"/>
              <a:t>לחץ כדי לערוך סגנון טקסט של 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תבנית בסיס</a:t>
            </a:r>
            <a:endParaRPr lang="en-US" dirty="0"/>
          </a:p>
          <a:p>
            <a:pPr lvl="0"/>
            <a:endParaRPr lang="en-US" dirty="0"/>
          </a:p>
          <a:p>
            <a:pPr lvl="0"/>
            <a:endParaRPr lang="en-US" dirty="0"/>
          </a:p>
        </p:txBody>
      </p:sp>
    </p:spTree>
    <p:extLst>
      <p:ext uri="{BB962C8B-B14F-4D97-AF65-F5344CB8AC3E}">
        <p14:creationId xmlns:p14="http://schemas.microsoft.com/office/powerpoint/2010/main" val="42525033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מצגת מלאה בתרגול">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D53EEE-2C1E-B542-8225-9153493AC840}"/>
              </a:ext>
            </a:extLst>
          </p:cNvPr>
          <p:cNvSpPr>
            <a:spLocks noGrp="1"/>
          </p:cNvSpPr>
          <p:nvPr>
            <p:ph type="title" hasCustomPrompt="1"/>
          </p:nvPr>
        </p:nvSpPr>
        <p:spPr>
          <a:xfrm>
            <a:off x="839788" y="365125"/>
            <a:ext cx="10515600" cy="1325563"/>
          </a:xfrm>
        </p:spPr>
        <p:txBody>
          <a:bodyPr/>
          <a:lstStyle>
            <a:lvl1pPr>
              <a:defRPr>
                <a:latin typeface="Calibri" panose="020F0502020204030204" pitchFamily="34" charset="0"/>
                <a:cs typeface="Calibri" panose="020F0502020204030204" pitchFamily="34" charset="0"/>
              </a:defRPr>
            </a:lvl1pPr>
          </a:lstStyle>
          <a:p>
            <a:r>
              <a:rPr lang="he-IL" dirty="0"/>
              <a:t>המשך תרגול</a:t>
            </a:r>
            <a:endParaRPr lang="x-none" dirty="0"/>
          </a:p>
        </p:txBody>
      </p:sp>
      <p:sp>
        <p:nvSpPr>
          <p:cNvPr id="3" name="Text Placeholder 2">
            <a:extLst>
              <a:ext uri="{FF2B5EF4-FFF2-40B4-BE49-F238E27FC236}">
                <a16:creationId xmlns:a16="http://schemas.microsoft.com/office/drawing/2014/main" id="{B9D2555F-AC29-CF40-A900-4B11F74D3B6B}"/>
              </a:ext>
            </a:extLst>
          </p:cNvPr>
          <p:cNvSpPr>
            <a:spLocks noGrp="1"/>
          </p:cNvSpPr>
          <p:nvPr>
            <p:ph type="body" idx="1" hasCustomPrompt="1"/>
          </p:nvPr>
        </p:nvSpPr>
        <p:spPr>
          <a:xfrm>
            <a:off x="839788" y="1681163"/>
            <a:ext cx="5157787" cy="823912"/>
          </a:xfrm>
        </p:spPr>
        <p:txBody>
          <a:bodyPr anchor="b">
            <a:normAutofit/>
          </a:bodyPr>
          <a:lstStyle>
            <a:lvl1pPr marL="0" indent="0">
              <a:buNone/>
              <a:defRPr sz="2800" b="1">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dirty="0"/>
              <a:t>לחץ כדי לערוך סגנון כותרת 3</a:t>
            </a:r>
            <a:endParaRPr lang="en-US" dirty="0"/>
          </a:p>
        </p:txBody>
      </p:sp>
      <p:sp>
        <p:nvSpPr>
          <p:cNvPr id="4" name="Content Placeholder 3">
            <a:extLst>
              <a:ext uri="{FF2B5EF4-FFF2-40B4-BE49-F238E27FC236}">
                <a16:creationId xmlns:a16="http://schemas.microsoft.com/office/drawing/2014/main" id="{7A3C51F2-91FC-CF4D-8D50-E0D4C4B121D6}"/>
              </a:ext>
            </a:extLst>
          </p:cNvPr>
          <p:cNvSpPr>
            <a:spLocks noGrp="1"/>
          </p:cNvSpPr>
          <p:nvPr>
            <p:ph sz="half" idx="2" hasCustomPrompt="1"/>
          </p:nvPr>
        </p:nvSpPr>
        <p:spPr>
          <a:xfrm>
            <a:off x="839788" y="2505075"/>
            <a:ext cx="5157787" cy="3684588"/>
          </a:xfrm>
        </p:spPr>
        <p:txBody>
          <a:bodyPr>
            <a:normAutofit/>
          </a:bodyPr>
          <a:lstStyle>
            <a:lvl1pPr>
              <a:lnSpc>
                <a:spcPct val="100000"/>
              </a:lnSpc>
              <a:buClr>
                <a:schemeClr val="accent2"/>
              </a:buClr>
              <a:defRPr sz="2600">
                <a:latin typeface="Calibri" panose="020F0502020204030204" pitchFamily="34" charset="0"/>
                <a:cs typeface="Calibri" panose="020F0502020204030204" pitchFamily="34" charset="0"/>
              </a:defRPr>
            </a:lvl1pPr>
          </a:lstStyle>
          <a:p>
            <a:pPr lvl="0"/>
            <a:r>
              <a:rPr lang="he-IL" dirty="0"/>
              <a:t>לחץ כדי לערוך סגנון טקסט עם בולט </a:t>
            </a:r>
            <a:br>
              <a:rPr lang="en-US" dirty="0"/>
            </a:br>
            <a:r>
              <a:rPr lang="he-IL" dirty="0"/>
              <a:t>של תבנית בסיס</a:t>
            </a:r>
          </a:p>
        </p:txBody>
      </p:sp>
      <p:sp>
        <p:nvSpPr>
          <p:cNvPr id="5" name="Text Placeholder 4">
            <a:extLst>
              <a:ext uri="{FF2B5EF4-FFF2-40B4-BE49-F238E27FC236}">
                <a16:creationId xmlns:a16="http://schemas.microsoft.com/office/drawing/2014/main" id="{8A3758F3-DA41-7043-A36A-300D6DD6B73C}"/>
              </a:ext>
            </a:extLst>
          </p:cNvPr>
          <p:cNvSpPr>
            <a:spLocks noGrp="1"/>
          </p:cNvSpPr>
          <p:nvPr>
            <p:ph type="body" sz="quarter" idx="3" hasCustomPrompt="1"/>
          </p:nvPr>
        </p:nvSpPr>
        <p:spPr>
          <a:xfrm>
            <a:off x="6172200" y="1681163"/>
            <a:ext cx="5183188" cy="823912"/>
          </a:xfrm>
        </p:spPr>
        <p:txBody>
          <a:bodyPr anchor="b">
            <a:normAutofit/>
          </a:bodyPr>
          <a:lstStyle>
            <a:lvl1pPr marL="0" indent="0">
              <a:buNone/>
              <a:defRPr sz="2800" b="1">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dirty="0"/>
              <a:t>לחץ כדי לערוך סגנון כותרת 3</a:t>
            </a:r>
            <a:endParaRPr lang="en-US" dirty="0"/>
          </a:p>
        </p:txBody>
      </p:sp>
      <p:sp>
        <p:nvSpPr>
          <p:cNvPr id="6" name="Content Placeholder 5">
            <a:extLst>
              <a:ext uri="{FF2B5EF4-FFF2-40B4-BE49-F238E27FC236}">
                <a16:creationId xmlns:a16="http://schemas.microsoft.com/office/drawing/2014/main" id="{59B1B37A-1CA3-A240-A716-DD9A47540CB3}"/>
              </a:ext>
            </a:extLst>
          </p:cNvPr>
          <p:cNvSpPr>
            <a:spLocks noGrp="1"/>
          </p:cNvSpPr>
          <p:nvPr>
            <p:ph sz="quarter" idx="4" hasCustomPrompt="1"/>
          </p:nvPr>
        </p:nvSpPr>
        <p:spPr>
          <a:xfrm>
            <a:off x="6172200" y="2505075"/>
            <a:ext cx="5183188" cy="3684588"/>
          </a:xfrm>
        </p:spPr>
        <p:txBody>
          <a:bodyPr>
            <a:normAutofit/>
          </a:bodyPr>
          <a:lstStyle>
            <a:lvl1pPr>
              <a:lnSpc>
                <a:spcPct val="100000"/>
              </a:lnSpc>
              <a:buClr>
                <a:schemeClr val="accent2"/>
              </a:buClr>
              <a:defRPr sz="2600">
                <a:latin typeface="Calibri" panose="020F0502020204030204" pitchFamily="34" charset="0"/>
                <a:cs typeface="Calibri" panose="020F0502020204030204" pitchFamily="34" charset="0"/>
              </a:defRPr>
            </a:lvl1pPr>
          </a:lstStyle>
          <a:p>
            <a:pPr lvl="0"/>
            <a:r>
              <a:rPr lang="he-IL" dirty="0"/>
              <a:t>לחץ כדי לערוך סגנון טקסט עם בולט </a:t>
            </a:r>
            <a:br>
              <a:rPr lang="en-US" dirty="0"/>
            </a:br>
            <a:r>
              <a:rPr lang="he-IL" dirty="0"/>
              <a:t>של תבנית בסיס</a:t>
            </a:r>
          </a:p>
        </p:txBody>
      </p:sp>
      <p:grpSp>
        <p:nvGrpSpPr>
          <p:cNvPr id="10" name="Group 9">
            <a:extLst>
              <a:ext uri="{FF2B5EF4-FFF2-40B4-BE49-F238E27FC236}">
                <a16:creationId xmlns:a16="http://schemas.microsoft.com/office/drawing/2014/main" id="{7430CA40-3AE6-8C40-B628-3B8B63BD0A0E}"/>
              </a:ext>
            </a:extLst>
          </p:cNvPr>
          <p:cNvGrpSpPr/>
          <p:nvPr userDrawn="1"/>
        </p:nvGrpSpPr>
        <p:grpSpPr>
          <a:xfrm>
            <a:off x="902624" y="181572"/>
            <a:ext cx="11022154" cy="506326"/>
            <a:chOff x="865046" y="356936"/>
            <a:chExt cx="11022154" cy="506326"/>
          </a:xfrm>
        </p:grpSpPr>
        <p:cxnSp>
          <p:nvCxnSpPr>
            <p:cNvPr id="11" name="Straight Connector 10">
              <a:extLst>
                <a:ext uri="{FF2B5EF4-FFF2-40B4-BE49-F238E27FC236}">
                  <a16:creationId xmlns:a16="http://schemas.microsoft.com/office/drawing/2014/main" id="{DB534642-3CB6-A445-AA80-E1A2A04DB331}"/>
                </a:ext>
              </a:extLst>
            </p:cNvPr>
            <p:cNvCxnSpPr>
              <a:cxnSpLocks/>
            </p:cNvCxnSpPr>
            <p:nvPr userDrawn="1"/>
          </p:nvCxnSpPr>
          <p:spPr>
            <a:xfrm>
              <a:off x="865046" y="573247"/>
              <a:ext cx="10244790" cy="38497"/>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27F0647F-5897-294F-87FC-777F34105B01}"/>
                </a:ext>
              </a:extLst>
            </p:cNvPr>
            <p:cNvSpPr/>
            <p:nvPr userDrawn="1"/>
          </p:nvSpPr>
          <p:spPr>
            <a:xfrm rot="16200000">
              <a:off x="11380874" y="356936"/>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grpSp>
      <p:sp>
        <p:nvSpPr>
          <p:cNvPr id="14" name="Rectangle 13">
            <a:extLst>
              <a:ext uri="{FF2B5EF4-FFF2-40B4-BE49-F238E27FC236}">
                <a16:creationId xmlns:a16="http://schemas.microsoft.com/office/drawing/2014/main" id="{BBCB72AB-9511-E340-859E-BC49A5D471A5}"/>
              </a:ext>
            </a:extLst>
          </p:cNvPr>
          <p:cNvSpPr/>
          <p:nvPr userDrawn="1"/>
        </p:nvSpPr>
        <p:spPr>
          <a:xfrm rot="10800000">
            <a:off x="11819101" y="314134"/>
            <a:ext cx="211354" cy="21135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spTree>
    <p:extLst>
      <p:ext uri="{BB962C8B-B14F-4D97-AF65-F5344CB8AC3E}">
        <p14:creationId xmlns:p14="http://schemas.microsoft.com/office/powerpoint/2010/main" val="27432256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פתרון">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D02076BD-5D7C-FB4F-A698-C5362F42F443}"/>
              </a:ext>
            </a:extLst>
          </p:cNvPr>
          <p:cNvCxnSpPr>
            <a:cxnSpLocks/>
          </p:cNvCxnSpPr>
          <p:nvPr userDrawn="1"/>
        </p:nvCxnSpPr>
        <p:spPr>
          <a:xfrm>
            <a:off x="9092667" y="352323"/>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3CC66965-9479-AB40-A1AD-3AFCE0BDB4B6}"/>
              </a:ext>
            </a:extLst>
          </p:cNvPr>
          <p:cNvSpPr/>
          <p:nvPr userDrawn="1"/>
        </p:nvSpPr>
        <p:spPr>
          <a:xfrm rot="16200000">
            <a:off x="8989719" y="249375"/>
            <a:ext cx="205896" cy="20589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grpSp>
        <p:nvGrpSpPr>
          <p:cNvPr id="11" name="Group 10">
            <a:extLst>
              <a:ext uri="{FF2B5EF4-FFF2-40B4-BE49-F238E27FC236}">
                <a16:creationId xmlns:a16="http://schemas.microsoft.com/office/drawing/2014/main" id="{BF9495AA-1719-C54F-A2B2-87C6465A7079}"/>
              </a:ext>
            </a:extLst>
          </p:cNvPr>
          <p:cNvGrpSpPr/>
          <p:nvPr userDrawn="1"/>
        </p:nvGrpSpPr>
        <p:grpSpPr>
          <a:xfrm>
            <a:off x="358720" y="6187719"/>
            <a:ext cx="3913243" cy="506326"/>
            <a:chOff x="358720" y="6187719"/>
            <a:chExt cx="3913243" cy="506326"/>
          </a:xfrm>
        </p:grpSpPr>
        <p:cxnSp>
          <p:nvCxnSpPr>
            <p:cNvPr id="12" name="Straight Connector 11">
              <a:extLst>
                <a:ext uri="{FF2B5EF4-FFF2-40B4-BE49-F238E27FC236}">
                  <a16:creationId xmlns:a16="http://schemas.microsoft.com/office/drawing/2014/main" id="{26F870BD-9FE5-E147-B1BA-F94A387BF3A3}"/>
                </a:ext>
              </a:extLst>
            </p:cNvPr>
            <p:cNvCxnSpPr>
              <a:cxnSpLocks/>
            </p:cNvCxnSpPr>
            <p:nvPr userDrawn="1"/>
          </p:nvCxnSpPr>
          <p:spPr>
            <a:xfrm>
              <a:off x="865046"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FF6BABF9-7B82-D145-A1D5-BD487BC4353D}"/>
                </a:ext>
              </a:extLst>
            </p:cNvPr>
            <p:cNvSpPr/>
            <p:nvPr userDrawn="1"/>
          </p:nvSpPr>
          <p:spPr>
            <a:xfrm rot="16200000">
              <a:off x="358720" y="6187719"/>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
          <p:nvSpPr>
            <p:cNvPr id="14" name="Rectangle 13">
              <a:extLst>
                <a:ext uri="{FF2B5EF4-FFF2-40B4-BE49-F238E27FC236}">
                  <a16:creationId xmlns:a16="http://schemas.microsoft.com/office/drawing/2014/main" id="{835F94E0-6697-AF4E-BBFD-30ABCB3C4440}"/>
                </a:ext>
              </a:extLst>
            </p:cNvPr>
            <p:cNvSpPr/>
            <p:nvPr userDrawn="1"/>
          </p:nvSpPr>
          <p:spPr>
            <a:xfrm>
              <a:off x="781297" y="6357132"/>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sp>
        <p:nvSpPr>
          <p:cNvPr id="2" name="Title 1">
            <a:extLst>
              <a:ext uri="{FF2B5EF4-FFF2-40B4-BE49-F238E27FC236}">
                <a16:creationId xmlns:a16="http://schemas.microsoft.com/office/drawing/2014/main" id="{3195C777-214E-CC4E-BBAB-5037EB3579FE}"/>
              </a:ext>
            </a:extLst>
          </p:cNvPr>
          <p:cNvSpPr>
            <a:spLocks noGrp="1"/>
          </p:cNvSpPr>
          <p:nvPr>
            <p:ph type="title" hasCustomPrompt="1"/>
          </p:nvPr>
        </p:nvSpPr>
        <p:spPr/>
        <p:txBody>
          <a:bodyPr/>
          <a:lstStyle>
            <a:lvl1pPr>
              <a:defRPr>
                <a:solidFill>
                  <a:schemeClr val="tx1"/>
                </a:solidFill>
                <a:latin typeface="Calibri" panose="020F0502020204030204" pitchFamily="34" charset="0"/>
                <a:cs typeface="Calibri" panose="020F0502020204030204" pitchFamily="34" charset="0"/>
              </a:defRPr>
            </a:lvl1pPr>
          </a:lstStyle>
          <a:p>
            <a:r>
              <a:rPr lang="he-IL" sz="4400" dirty="0"/>
              <a:t>פתרון</a:t>
            </a:r>
            <a:endParaRPr lang="x-none" dirty="0"/>
          </a:p>
        </p:txBody>
      </p:sp>
      <p:sp>
        <p:nvSpPr>
          <p:cNvPr id="3" name="Content Placeholder 2">
            <a:extLst>
              <a:ext uri="{FF2B5EF4-FFF2-40B4-BE49-F238E27FC236}">
                <a16:creationId xmlns:a16="http://schemas.microsoft.com/office/drawing/2014/main" id="{DE3919D3-6070-BF4F-BBCA-96749A9742C9}"/>
              </a:ext>
            </a:extLst>
          </p:cNvPr>
          <p:cNvSpPr>
            <a:spLocks noGrp="1"/>
          </p:cNvSpPr>
          <p:nvPr>
            <p:ph sz="half" idx="1" hasCustomPrompt="1"/>
          </p:nvPr>
        </p:nvSpPr>
        <p:spPr>
          <a:xfrm>
            <a:off x="865046" y="1825625"/>
            <a:ext cx="5154754" cy="4351338"/>
          </a:xfrm>
        </p:spPr>
        <p:txBody>
          <a:bodyPr/>
          <a:lstStyle>
            <a:lvl1pPr marL="228600" marR="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latin typeface="Calibri" panose="020F0502020204030204" pitchFamily="34" charset="0"/>
                <a:cs typeface="Calibri" panose="020F0502020204030204" pitchFamily="34" charset="0"/>
              </a:defRPr>
            </a:lvl1pPr>
          </a:lstStyle>
          <a:p>
            <a:pPr lvl="0"/>
            <a:r>
              <a:rPr lang="he-IL" dirty="0"/>
              <a:t>לחץ כדי לערוך סגנון טקסט של 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תבנית בסיס</a:t>
            </a:r>
            <a:endParaRPr lang="en-US" dirty="0"/>
          </a:p>
          <a:p>
            <a:pPr lvl="0"/>
            <a:endParaRPr lang="he-IL" dirty="0"/>
          </a:p>
          <a:p>
            <a:pPr lvl="0"/>
            <a:endParaRPr lang="en-US" dirty="0"/>
          </a:p>
        </p:txBody>
      </p:sp>
      <p:sp>
        <p:nvSpPr>
          <p:cNvPr id="4" name="Content Placeholder 3">
            <a:extLst>
              <a:ext uri="{FF2B5EF4-FFF2-40B4-BE49-F238E27FC236}">
                <a16:creationId xmlns:a16="http://schemas.microsoft.com/office/drawing/2014/main" id="{2A2DAA31-6933-314B-860C-C516AAD66558}"/>
              </a:ext>
            </a:extLst>
          </p:cNvPr>
          <p:cNvSpPr>
            <a:spLocks noGrp="1"/>
          </p:cNvSpPr>
          <p:nvPr>
            <p:ph sz="half" idx="2" hasCustomPrompt="1"/>
          </p:nvPr>
        </p:nvSpPr>
        <p:spPr>
          <a:xfrm>
            <a:off x="6260122" y="1825625"/>
            <a:ext cx="5093677" cy="4351338"/>
          </a:xfrm>
        </p:spPr>
        <p:txBody>
          <a:bodyPr/>
          <a:lstStyle>
            <a:lvl1pPr marL="228600" marR="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latin typeface="Calibri" panose="020F0502020204030204" pitchFamily="34" charset="0"/>
                <a:cs typeface="Calibri" panose="020F0502020204030204" pitchFamily="34" charset="0"/>
              </a:defRPr>
            </a:lvl1pPr>
          </a:lstStyle>
          <a:p>
            <a:pPr lvl="0"/>
            <a:r>
              <a:rPr lang="he-IL" dirty="0"/>
              <a:t>לחץ כדי לערוך סגנון טקסט של 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תבנית בסיס</a:t>
            </a:r>
            <a:endParaRPr lang="en-US" dirty="0"/>
          </a:p>
          <a:p>
            <a:pPr lvl="0"/>
            <a:endParaRPr lang="he-IL" dirty="0"/>
          </a:p>
          <a:p>
            <a:pPr lvl="0"/>
            <a:endParaRPr lang="en-US" dirty="0"/>
          </a:p>
        </p:txBody>
      </p:sp>
    </p:spTree>
    <p:extLst>
      <p:ext uri="{BB962C8B-B14F-4D97-AF65-F5344CB8AC3E}">
        <p14:creationId xmlns:p14="http://schemas.microsoft.com/office/powerpoint/2010/main" val="35286548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הקניית ידע">
    <p:spTree>
      <p:nvGrpSpPr>
        <p:cNvPr id="1" name=""/>
        <p:cNvGrpSpPr/>
        <p:nvPr/>
      </p:nvGrpSpPr>
      <p:grpSpPr>
        <a:xfrm>
          <a:off x="0" y="0"/>
          <a:ext cx="0" cy="0"/>
          <a:chOff x="0" y="0"/>
          <a:chExt cx="0" cy="0"/>
        </a:xfrm>
      </p:grpSpPr>
      <p:grpSp>
        <p:nvGrpSpPr>
          <p:cNvPr id="16" name="Group 15">
            <a:extLst>
              <a:ext uri="{FF2B5EF4-FFF2-40B4-BE49-F238E27FC236}">
                <a16:creationId xmlns:a16="http://schemas.microsoft.com/office/drawing/2014/main" id="{6C84C288-45B9-0C4B-BC23-61FEF6C61789}"/>
              </a:ext>
            </a:extLst>
          </p:cNvPr>
          <p:cNvGrpSpPr/>
          <p:nvPr userDrawn="1"/>
        </p:nvGrpSpPr>
        <p:grpSpPr>
          <a:xfrm>
            <a:off x="358720" y="6187719"/>
            <a:ext cx="3913243" cy="506326"/>
            <a:chOff x="358720" y="6187719"/>
            <a:chExt cx="3913243" cy="506326"/>
          </a:xfrm>
        </p:grpSpPr>
        <p:cxnSp>
          <p:nvCxnSpPr>
            <p:cNvPr id="17" name="Straight Connector 16">
              <a:extLst>
                <a:ext uri="{FF2B5EF4-FFF2-40B4-BE49-F238E27FC236}">
                  <a16:creationId xmlns:a16="http://schemas.microsoft.com/office/drawing/2014/main" id="{EDECF7E4-AA12-DD4F-8FBA-6942B07B661F}"/>
                </a:ext>
              </a:extLst>
            </p:cNvPr>
            <p:cNvCxnSpPr>
              <a:cxnSpLocks/>
            </p:cNvCxnSpPr>
            <p:nvPr userDrawn="1"/>
          </p:nvCxnSpPr>
          <p:spPr>
            <a:xfrm>
              <a:off x="865046"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4A824D68-292F-0740-864D-187885A36636}"/>
                </a:ext>
              </a:extLst>
            </p:cNvPr>
            <p:cNvSpPr/>
            <p:nvPr userDrawn="1"/>
          </p:nvSpPr>
          <p:spPr>
            <a:xfrm rot="16200000">
              <a:off x="358720" y="6187719"/>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
          <p:nvSpPr>
            <p:cNvPr id="19" name="Rectangle 18">
              <a:extLst>
                <a:ext uri="{FF2B5EF4-FFF2-40B4-BE49-F238E27FC236}">
                  <a16:creationId xmlns:a16="http://schemas.microsoft.com/office/drawing/2014/main" id="{5CFF00F0-B1E8-5F4E-A07B-F1B92F9D38A6}"/>
                </a:ext>
              </a:extLst>
            </p:cNvPr>
            <p:cNvSpPr/>
            <p:nvPr userDrawn="1"/>
          </p:nvSpPr>
          <p:spPr>
            <a:xfrm>
              <a:off x="781297" y="6357132"/>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sp>
        <p:nvSpPr>
          <p:cNvPr id="21" name="Text Placeholder 5">
            <a:extLst>
              <a:ext uri="{FF2B5EF4-FFF2-40B4-BE49-F238E27FC236}">
                <a16:creationId xmlns:a16="http://schemas.microsoft.com/office/drawing/2014/main" id="{872B4A16-607D-6547-9FD5-D3C9EE1A5211}"/>
              </a:ext>
            </a:extLst>
          </p:cNvPr>
          <p:cNvSpPr>
            <a:spLocks noGrp="1"/>
          </p:cNvSpPr>
          <p:nvPr>
            <p:ph type="body" sz="quarter" idx="10" hasCustomPrompt="1"/>
          </p:nvPr>
        </p:nvSpPr>
        <p:spPr>
          <a:xfrm>
            <a:off x="1671638" y="1928813"/>
            <a:ext cx="9572625" cy="3844925"/>
          </a:xfrm>
        </p:spPr>
        <p:txBody>
          <a:bodyPr>
            <a:normAutofit/>
          </a:bodyPr>
          <a:lstStyle>
            <a:lvl1pPr marL="0" indent="0" algn="ctr">
              <a:lnSpc>
                <a:spcPct val="100000"/>
              </a:lnSpc>
              <a:buNone/>
              <a:defRPr sz="3600">
                <a:latin typeface="Calibri" panose="020F0502020204030204" pitchFamily="34" charset="0"/>
                <a:cs typeface="Calibri" panose="020F0502020204030204" pitchFamily="34" charset="0"/>
              </a:defRPr>
            </a:lvl1pPr>
            <a:lvl2pPr marL="457200" indent="0" algn="ctr">
              <a:buNone/>
              <a:defRPr/>
            </a:lvl2pPr>
            <a:lvl3pPr marL="914400" indent="0" algn="ctr">
              <a:buNone/>
              <a:defRPr/>
            </a:lvl3pPr>
            <a:lvl4pPr marL="1371600" indent="0" algn="ctr">
              <a:buNone/>
              <a:defRPr/>
            </a:lvl4pPr>
            <a:lvl5pPr marL="1828800" indent="0" algn="ctr">
              <a:buNone/>
              <a:defRPr/>
            </a:lvl5pPr>
          </a:lstStyle>
          <a:p>
            <a:r>
              <a:rPr lang="he-IL" dirty="0"/>
              <a:t>לחץ להוסיף סגנון טקסט גדול של תבנית בסיס</a:t>
            </a:r>
            <a:endParaRPr lang="x-none" dirty="0"/>
          </a:p>
        </p:txBody>
      </p:sp>
      <p:pic>
        <p:nvPicPr>
          <p:cNvPr id="22" name="Picture 21">
            <a:extLst>
              <a:ext uri="{FF2B5EF4-FFF2-40B4-BE49-F238E27FC236}">
                <a16:creationId xmlns:a16="http://schemas.microsoft.com/office/drawing/2014/main" id="{767E3700-96F7-8449-BFE9-3638DA837676}"/>
              </a:ext>
            </a:extLst>
          </p:cNvPr>
          <p:cNvPicPr>
            <a:picLocks noChangeAspect="1"/>
          </p:cNvPicPr>
          <p:nvPr userDrawn="1"/>
        </p:nvPicPr>
        <p:blipFill rotWithShape="1">
          <a:blip r:embed="rId2"/>
          <a:srcRect t="4861" b="71253"/>
          <a:stretch/>
        </p:blipFill>
        <p:spPr>
          <a:xfrm>
            <a:off x="0" y="0"/>
            <a:ext cx="12192000" cy="1638096"/>
          </a:xfrm>
          <a:prstGeom prst="rect">
            <a:avLst/>
          </a:prstGeom>
        </p:spPr>
      </p:pic>
      <p:sp>
        <p:nvSpPr>
          <p:cNvPr id="23" name="Title 1">
            <a:extLst>
              <a:ext uri="{FF2B5EF4-FFF2-40B4-BE49-F238E27FC236}">
                <a16:creationId xmlns:a16="http://schemas.microsoft.com/office/drawing/2014/main" id="{0A8A744E-77D6-CD40-B413-54A26D5A1891}"/>
              </a:ext>
            </a:extLst>
          </p:cNvPr>
          <p:cNvSpPr>
            <a:spLocks noGrp="1"/>
          </p:cNvSpPr>
          <p:nvPr>
            <p:ph type="title" hasCustomPrompt="1"/>
          </p:nvPr>
        </p:nvSpPr>
        <p:spPr>
          <a:xfrm>
            <a:off x="3081590" y="663126"/>
            <a:ext cx="8280000" cy="720000"/>
          </a:xfrm>
          <a:solidFill>
            <a:schemeClr val="accent1"/>
          </a:solidFill>
        </p:spPr>
        <p:txBody>
          <a:bodyPr anchor="b"/>
          <a:lstStyle>
            <a:lvl1pPr>
              <a:defRPr>
                <a:solidFill>
                  <a:schemeClr val="bg1"/>
                </a:solidFill>
                <a:latin typeface="Calibri" panose="020F0502020204030204" pitchFamily="34" charset="0"/>
                <a:cs typeface="Calibri" panose="020F0502020204030204" pitchFamily="34" charset="0"/>
              </a:defRPr>
            </a:lvl1pPr>
          </a:lstStyle>
          <a:p>
            <a:r>
              <a:rPr lang="he-IL" sz="4400" dirty="0"/>
              <a:t>הקניית ידע</a:t>
            </a:r>
            <a:endParaRPr lang="x-none" dirty="0"/>
          </a:p>
        </p:txBody>
      </p:sp>
      <p:sp>
        <p:nvSpPr>
          <p:cNvPr id="24" name="Rectangle 23">
            <a:extLst>
              <a:ext uri="{FF2B5EF4-FFF2-40B4-BE49-F238E27FC236}">
                <a16:creationId xmlns:a16="http://schemas.microsoft.com/office/drawing/2014/main" id="{6C05C46E-F358-4B4C-A5AF-C1EE892CDA45}"/>
              </a:ext>
            </a:extLst>
          </p:cNvPr>
          <p:cNvSpPr/>
          <p:nvPr userDrawn="1"/>
        </p:nvSpPr>
        <p:spPr>
          <a:xfrm rot="16200000">
            <a:off x="11332780" y="835199"/>
            <a:ext cx="176581" cy="17658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Tree>
    <p:extLst>
      <p:ext uri="{BB962C8B-B14F-4D97-AF65-F5344CB8AC3E}">
        <p14:creationId xmlns:p14="http://schemas.microsoft.com/office/powerpoint/2010/main" val="4674969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1_תרגול">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D02076BD-5D7C-FB4F-A698-C5362F42F443}"/>
              </a:ext>
            </a:extLst>
          </p:cNvPr>
          <p:cNvCxnSpPr>
            <a:cxnSpLocks/>
          </p:cNvCxnSpPr>
          <p:nvPr userDrawn="1"/>
        </p:nvCxnSpPr>
        <p:spPr>
          <a:xfrm>
            <a:off x="9092667" y="352323"/>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grpSp>
        <p:nvGrpSpPr>
          <p:cNvPr id="11" name="Group 10">
            <a:extLst>
              <a:ext uri="{FF2B5EF4-FFF2-40B4-BE49-F238E27FC236}">
                <a16:creationId xmlns:a16="http://schemas.microsoft.com/office/drawing/2014/main" id="{BF9495AA-1719-C54F-A2B2-87C6465A7079}"/>
              </a:ext>
            </a:extLst>
          </p:cNvPr>
          <p:cNvGrpSpPr/>
          <p:nvPr userDrawn="1"/>
        </p:nvGrpSpPr>
        <p:grpSpPr>
          <a:xfrm>
            <a:off x="358720" y="6187719"/>
            <a:ext cx="3913243" cy="506326"/>
            <a:chOff x="358720" y="6187719"/>
            <a:chExt cx="3913243" cy="506326"/>
          </a:xfrm>
        </p:grpSpPr>
        <p:cxnSp>
          <p:nvCxnSpPr>
            <p:cNvPr id="12" name="Straight Connector 11">
              <a:extLst>
                <a:ext uri="{FF2B5EF4-FFF2-40B4-BE49-F238E27FC236}">
                  <a16:creationId xmlns:a16="http://schemas.microsoft.com/office/drawing/2014/main" id="{26F870BD-9FE5-E147-B1BA-F94A387BF3A3}"/>
                </a:ext>
              </a:extLst>
            </p:cNvPr>
            <p:cNvCxnSpPr>
              <a:cxnSpLocks/>
            </p:cNvCxnSpPr>
            <p:nvPr userDrawn="1"/>
          </p:nvCxnSpPr>
          <p:spPr>
            <a:xfrm>
              <a:off x="865046"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FF6BABF9-7B82-D145-A1D5-BD487BC4353D}"/>
                </a:ext>
              </a:extLst>
            </p:cNvPr>
            <p:cNvSpPr/>
            <p:nvPr userDrawn="1"/>
          </p:nvSpPr>
          <p:spPr>
            <a:xfrm rot="16200000">
              <a:off x="358720" y="6187719"/>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
          <p:nvSpPr>
            <p:cNvPr id="14" name="Rectangle 13">
              <a:extLst>
                <a:ext uri="{FF2B5EF4-FFF2-40B4-BE49-F238E27FC236}">
                  <a16:creationId xmlns:a16="http://schemas.microsoft.com/office/drawing/2014/main" id="{835F94E0-6697-AF4E-BBFD-30ABCB3C4440}"/>
                </a:ext>
              </a:extLst>
            </p:cNvPr>
            <p:cNvSpPr/>
            <p:nvPr userDrawn="1"/>
          </p:nvSpPr>
          <p:spPr>
            <a:xfrm>
              <a:off x="781297" y="6357132"/>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sp>
        <p:nvSpPr>
          <p:cNvPr id="2" name="Title 1">
            <a:extLst>
              <a:ext uri="{FF2B5EF4-FFF2-40B4-BE49-F238E27FC236}">
                <a16:creationId xmlns:a16="http://schemas.microsoft.com/office/drawing/2014/main" id="{3195C777-214E-CC4E-BBAB-5037EB3579FE}"/>
              </a:ext>
            </a:extLst>
          </p:cNvPr>
          <p:cNvSpPr>
            <a:spLocks noGrp="1"/>
          </p:cNvSpPr>
          <p:nvPr>
            <p:ph type="title" hasCustomPrompt="1"/>
          </p:nvPr>
        </p:nvSpPr>
        <p:spPr/>
        <p:txBody>
          <a:bodyPr/>
          <a:lstStyle>
            <a:lvl1pPr>
              <a:defRPr>
                <a:solidFill>
                  <a:schemeClr val="tx1"/>
                </a:solidFill>
                <a:latin typeface="Calibri" panose="020F0502020204030204" pitchFamily="34" charset="0"/>
                <a:cs typeface="Calibri" panose="020F0502020204030204" pitchFamily="34" charset="0"/>
              </a:defRPr>
            </a:lvl1pPr>
          </a:lstStyle>
          <a:p>
            <a:r>
              <a:rPr lang="he-IL" sz="4400" dirty="0"/>
              <a:t>תרגול</a:t>
            </a:r>
            <a:endParaRPr lang="x-none" dirty="0"/>
          </a:p>
        </p:txBody>
      </p:sp>
      <p:sp>
        <p:nvSpPr>
          <p:cNvPr id="3" name="Content Placeholder 2">
            <a:extLst>
              <a:ext uri="{FF2B5EF4-FFF2-40B4-BE49-F238E27FC236}">
                <a16:creationId xmlns:a16="http://schemas.microsoft.com/office/drawing/2014/main" id="{DE3919D3-6070-BF4F-BBCA-96749A9742C9}"/>
              </a:ext>
            </a:extLst>
          </p:cNvPr>
          <p:cNvSpPr>
            <a:spLocks noGrp="1"/>
          </p:cNvSpPr>
          <p:nvPr>
            <p:ph sz="half" idx="1" hasCustomPrompt="1"/>
          </p:nvPr>
        </p:nvSpPr>
        <p:spPr>
          <a:xfrm>
            <a:off x="838200" y="1825625"/>
            <a:ext cx="5181600" cy="4351338"/>
          </a:xfrm>
        </p:spPr>
        <p:txBody>
          <a:bodyPr/>
          <a:lstStyle>
            <a:lvl1pPr marL="228600" marR="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latin typeface="Calibri" panose="020F0502020204030204" pitchFamily="34" charset="0"/>
                <a:cs typeface="Calibri" panose="020F0502020204030204" pitchFamily="34" charset="0"/>
              </a:defRPr>
            </a:lvl1pPr>
          </a:lstStyle>
          <a:p>
            <a:pPr lvl="0"/>
            <a:r>
              <a:rPr lang="he-IL" dirty="0"/>
              <a:t>לחץ כדי לערוך סגנון טקסט של </a:t>
            </a:r>
            <a:br>
              <a:rPr lang="en-US" dirty="0"/>
            </a:br>
            <a:r>
              <a:rPr lang="he-IL" dirty="0"/>
              <a:t>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a:t>
            </a:r>
            <a:br>
              <a:rPr lang="en-US" dirty="0"/>
            </a:br>
            <a:r>
              <a:rPr lang="he-IL" dirty="0"/>
              <a:t>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a:t>
            </a:r>
            <a:br>
              <a:rPr lang="en-US" dirty="0"/>
            </a:br>
            <a:r>
              <a:rPr lang="he-IL" dirty="0"/>
              <a:t>תבנית בסיס</a:t>
            </a:r>
            <a:endParaRPr lang="en-US" dirty="0"/>
          </a:p>
          <a:p>
            <a:pPr lvl="0"/>
            <a:endParaRPr lang="he-IL" dirty="0"/>
          </a:p>
          <a:p>
            <a:pPr lvl="0"/>
            <a:endParaRPr lang="en-US" dirty="0"/>
          </a:p>
        </p:txBody>
      </p:sp>
      <p:sp>
        <p:nvSpPr>
          <p:cNvPr id="4" name="Content Placeholder 3">
            <a:extLst>
              <a:ext uri="{FF2B5EF4-FFF2-40B4-BE49-F238E27FC236}">
                <a16:creationId xmlns:a16="http://schemas.microsoft.com/office/drawing/2014/main" id="{2A2DAA31-6933-314B-860C-C516AAD66558}"/>
              </a:ext>
            </a:extLst>
          </p:cNvPr>
          <p:cNvSpPr>
            <a:spLocks noGrp="1"/>
          </p:cNvSpPr>
          <p:nvPr>
            <p:ph sz="half" idx="2" hasCustomPrompt="1"/>
          </p:nvPr>
        </p:nvSpPr>
        <p:spPr>
          <a:xfrm>
            <a:off x="6275754" y="1825625"/>
            <a:ext cx="5078046" cy="4351338"/>
          </a:xfrm>
        </p:spPr>
        <p:txBody>
          <a:bodyPr/>
          <a:lstStyle>
            <a:lvl1pPr marL="228600" marR="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latin typeface="Calibri" panose="020F0502020204030204" pitchFamily="34" charset="0"/>
                <a:cs typeface="Calibri" panose="020F0502020204030204" pitchFamily="34" charset="0"/>
              </a:defRPr>
            </a:lvl1pPr>
          </a:lstStyle>
          <a:p>
            <a:pPr lvl="0"/>
            <a:r>
              <a:rPr lang="he-IL" dirty="0"/>
              <a:t>לחץ כדי לערוך סגנון טקסט של 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תבנית בסיס</a:t>
            </a:r>
            <a:endParaRPr lang="en-US" dirty="0"/>
          </a:p>
          <a:p>
            <a:pPr lvl="0"/>
            <a:endParaRPr lang="he-IL" dirty="0"/>
          </a:p>
          <a:p>
            <a:pPr lvl="0"/>
            <a:endParaRPr lang="en-US" dirty="0"/>
          </a:p>
        </p:txBody>
      </p:sp>
    </p:spTree>
    <p:extLst>
      <p:ext uri="{BB962C8B-B14F-4D97-AF65-F5344CB8AC3E}">
        <p14:creationId xmlns:p14="http://schemas.microsoft.com/office/powerpoint/2010/main" val="25035753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סיכום">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BF9495AA-1719-C54F-A2B2-87C6465A7079}"/>
              </a:ext>
            </a:extLst>
          </p:cNvPr>
          <p:cNvGrpSpPr/>
          <p:nvPr userDrawn="1"/>
        </p:nvGrpSpPr>
        <p:grpSpPr>
          <a:xfrm>
            <a:off x="358720" y="6187719"/>
            <a:ext cx="3913243" cy="506326"/>
            <a:chOff x="358720" y="6187719"/>
            <a:chExt cx="3913243" cy="506326"/>
          </a:xfrm>
        </p:grpSpPr>
        <p:cxnSp>
          <p:nvCxnSpPr>
            <p:cNvPr id="12" name="Straight Connector 11">
              <a:extLst>
                <a:ext uri="{FF2B5EF4-FFF2-40B4-BE49-F238E27FC236}">
                  <a16:creationId xmlns:a16="http://schemas.microsoft.com/office/drawing/2014/main" id="{26F870BD-9FE5-E147-B1BA-F94A387BF3A3}"/>
                </a:ext>
              </a:extLst>
            </p:cNvPr>
            <p:cNvCxnSpPr>
              <a:cxnSpLocks/>
            </p:cNvCxnSpPr>
            <p:nvPr userDrawn="1"/>
          </p:nvCxnSpPr>
          <p:spPr>
            <a:xfrm>
              <a:off x="865046"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FF6BABF9-7B82-D145-A1D5-BD487BC4353D}"/>
                </a:ext>
              </a:extLst>
            </p:cNvPr>
            <p:cNvSpPr/>
            <p:nvPr userDrawn="1"/>
          </p:nvSpPr>
          <p:spPr>
            <a:xfrm rot="16200000">
              <a:off x="358720" y="6187719"/>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
          <p:nvSpPr>
            <p:cNvPr id="14" name="Rectangle 13">
              <a:extLst>
                <a:ext uri="{FF2B5EF4-FFF2-40B4-BE49-F238E27FC236}">
                  <a16:creationId xmlns:a16="http://schemas.microsoft.com/office/drawing/2014/main" id="{835F94E0-6697-AF4E-BBFD-30ABCB3C4440}"/>
                </a:ext>
              </a:extLst>
            </p:cNvPr>
            <p:cNvSpPr/>
            <p:nvPr userDrawn="1"/>
          </p:nvSpPr>
          <p:spPr>
            <a:xfrm>
              <a:off x="781297" y="6357132"/>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sp>
        <p:nvSpPr>
          <p:cNvPr id="3" name="Content Placeholder 2">
            <a:extLst>
              <a:ext uri="{FF2B5EF4-FFF2-40B4-BE49-F238E27FC236}">
                <a16:creationId xmlns:a16="http://schemas.microsoft.com/office/drawing/2014/main" id="{DE3919D3-6070-BF4F-BBCA-96749A9742C9}"/>
              </a:ext>
            </a:extLst>
          </p:cNvPr>
          <p:cNvSpPr>
            <a:spLocks noGrp="1"/>
          </p:cNvSpPr>
          <p:nvPr>
            <p:ph sz="half" idx="1" hasCustomPrompt="1"/>
          </p:nvPr>
        </p:nvSpPr>
        <p:spPr>
          <a:xfrm>
            <a:off x="838200" y="1825625"/>
            <a:ext cx="5181600" cy="4351338"/>
          </a:xfrm>
        </p:spPr>
        <p:txBody>
          <a:bodyPr/>
          <a:lstStyle>
            <a:lvl1pPr marL="228600" marR="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latin typeface="Calibri" panose="020F0502020204030204" pitchFamily="34" charset="0"/>
                <a:cs typeface="Calibri" panose="020F0502020204030204" pitchFamily="34" charset="0"/>
              </a:defRPr>
            </a:lvl1pPr>
          </a:lstStyle>
          <a:p>
            <a:pPr lvl="0"/>
            <a:r>
              <a:rPr lang="he-IL" dirty="0"/>
              <a:t>מה למדנו היום</a:t>
            </a:r>
            <a:endParaRPr lang="en-US" dirty="0"/>
          </a:p>
        </p:txBody>
      </p:sp>
      <p:sp>
        <p:nvSpPr>
          <p:cNvPr id="4" name="Content Placeholder 3">
            <a:extLst>
              <a:ext uri="{FF2B5EF4-FFF2-40B4-BE49-F238E27FC236}">
                <a16:creationId xmlns:a16="http://schemas.microsoft.com/office/drawing/2014/main" id="{2A2DAA31-6933-314B-860C-C516AAD66558}"/>
              </a:ext>
            </a:extLst>
          </p:cNvPr>
          <p:cNvSpPr>
            <a:spLocks noGrp="1"/>
          </p:cNvSpPr>
          <p:nvPr>
            <p:ph sz="half" idx="2" hasCustomPrompt="1"/>
          </p:nvPr>
        </p:nvSpPr>
        <p:spPr>
          <a:xfrm>
            <a:off x="6172200" y="1825625"/>
            <a:ext cx="5181600" cy="4351338"/>
          </a:xfrm>
        </p:spPr>
        <p:txBody>
          <a:bodyPr/>
          <a:lstStyle>
            <a:lvl1pPr marL="228600" marR="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latin typeface="Calibri" panose="020F0502020204030204" pitchFamily="34" charset="0"/>
                <a:cs typeface="Calibri" panose="020F0502020204030204" pitchFamily="34" charset="0"/>
              </a:defRPr>
            </a:lvl1pPr>
          </a:lstStyle>
          <a:p>
            <a:pPr lvl="0"/>
            <a:r>
              <a:rPr lang="he-IL" dirty="0"/>
              <a:t>מה למדנו היום</a:t>
            </a:r>
            <a:endParaRPr lang="en-US" dirty="0"/>
          </a:p>
        </p:txBody>
      </p:sp>
      <p:pic>
        <p:nvPicPr>
          <p:cNvPr id="17" name="Picture 16">
            <a:extLst>
              <a:ext uri="{FF2B5EF4-FFF2-40B4-BE49-F238E27FC236}">
                <a16:creationId xmlns:a16="http://schemas.microsoft.com/office/drawing/2014/main" id="{810FCD1C-9BFA-FD42-804A-9E5198CD8941}"/>
              </a:ext>
            </a:extLst>
          </p:cNvPr>
          <p:cNvPicPr>
            <a:picLocks noChangeAspect="1"/>
          </p:cNvPicPr>
          <p:nvPr userDrawn="1"/>
        </p:nvPicPr>
        <p:blipFill rotWithShape="1">
          <a:blip r:embed="rId2"/>
          <a:srcRect t="45139" b="30975"/>
          <a:stretch/>
        </p:blipFill>
        <p:spPr>
          <a:xfrm>
            <a:off x="0" y="0"/>
            <a:ext cx="12192000" cy="1638096"/>
          </a:xfrm>
          <a:prstGeom prst="rect">
            <a:avLst/>
          </a:prstGeom>
        </p:spPr>
      </p:pic>
      <p:sp>
        <p:nvSpPr>
          <p:cNvPr id="18" name="Title 1">
            <a:extLst>
              <a:ext uri="{FF2B5EF4-FFF2-40B4-BE49-F238E27FC236}">
                <a16:creationId xmlns:a16="http://schemas.microsoft.com/office/drawing/2014/main" id="{4C86F48E-655F-694F-BDCD-C6E0758A82B9}"/>
              </a:ext>
            </a:extLst>
          </p:cNvPr>
          <p:cNvSpPr>
            <a:spLocks noGrp="1"/>
          </p:cNvSpPr>
          <p:nvPr>
            <p:ph type="title" hasCustomPrompt="1"/>
          </p:nvPr>
        </p:nvSpPr>
        <p:spPr>
          <a:xfrm>
            <a:off x="3081590" y="663126"/>
            <a:ext cx="8280000" cy="720000"/>
          </a:xfrm>
          <a:solidFill>
            <a:schemeClr val="accent1"/>
          </a:solidFill>
        </p:spPr>
        <p:txBody>
          <a:bodyPr anchor="b"/>
          <a:lstStyle>
            <a:lvl1pPr>
              <a:defRPr>
                <a:solidFill>
                  <a:schemeClr val="bg1"/>
                </a:solidFill>
                <a:latin typeface="Calibri" panose="020F0502020204030204" pitchFamily="34" charset="0"/>
                <a:cs typeface="Calibri" panose="020F0502020204030204" pitchFamily="34" charset="0"/>
              </a:defRPr>
            </a:lvl1pPr>
          </a:lstStyle>
          <a:p>
            <a:r>
              <a:rPr lang="he-IL" sz="4400" dirty="0"/>
              <a:t>סיכום</a:t>
            </a:r>
            <a:endParaRPr lang="x-none" dirty="0"/>
          </a:p>
        </p:txBody>
      </p:sp>
      <p:sp>
        <p:nvSpPr>
          <p:cNvPr id="19" name="Rectangle 18">
            <a:extLst>
              <a:ext uri="{FF2B5EF4-FFF2-40B4-BE49-F238E27FC236}">
                <a16:creationId xmlns:a16="http://schemas.microsoft.com/office/drawing/2014/main" id="{C751472D-38D8-CC45-AB7A-D96BB6EFB903}"/>
              </a:ext>
            </a:extLst>
          </p:cNvPr>
          <p:cNvSpPr/>
          <p:nvPr userDrawn="1"/>
        </p:nvSpPr>
        <p:spPr>
          <a:xfrm rot="16200000">
            <a:off x="11332780" y="835199"/>
            <a:ext cx="176581" cy="17658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Tree>
    <p:extLst>
      <p:ext uri="{BB962C8B-B14F-4D97-AF65-F5344CB8AC3E}">
        <p14:creationId xmlns:p14="http://schemas.microsoft.com/office/powerpoint/2010/main" val="11191577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משימה באופק">
    <p:spTree>
      <p:nvGrpSpPr>
        <p:cNvPr id="1" name=""/>
        <p:cNvGrpSpPr/>
        <p:nvPr/>
      </p:nvGrpSpPr>
      <p:grpSpPr>
        <a:xfrm>
          <a:off x="0" y="0"/>
          <a:ext cx="0" cy="0"/>
          <a:chOff x="0" y="0"/>
          <a:chExt cx="0" cy="0"/>
        </a:xfrm>
      </p:grpSpPr>
      <p:sp>
        <p:nvSpPr>
          <p:cNvPr id="3" name="מציין מיקום של תמונה 2"/>
          <p:cNvSpPr>
            <a:spLocks noGrp="1"/>
          </p:cNvSpPr>
          <p:nvPr>
            <p:ph type="pic" idx="1" hasCustomPrompt="1"/>
          </p:nvPr>
        </p:nvSpPr>
        <p:spPr>
          <a:xfrm>
            <a:off x="990948" y="1541766"/>
            <a:ext cx="10256245" cy="4519533"/>
          </a:xfrm>
          <a:prstGeom prst="rect">
            <a:avLst/>
          </a:prstGeom>
        </p:spPr>
        <p:txBody>
          <a:bodyPr/>
          <a:lstStyle>
            <a:lvl1pPr marL="0" marR="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sz="3200">
                <a:latin typeface="Calibri" panose="020F0502020204030204" pitchFamily="34" charset="0"/>
                <a:cs typeface="Calibri" panose="020F050202020403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lang="he-IL" dirty="0"/>
              <a:t>  לחץ כאן להוסיף תמונה</a:t>
            </a:r>
          </a:p>
        </p:txBody>
      </p:sp>
      <p:grpSp>
        <p:nvGrpSpPr>
          <p:cNvPr id="2" name="Group 1">
            <a:extLst>
              <a:ext uri="{FF2B5EF4-FFF2-40B4-BE49-F238E27FC236}">
                <a16:creationId xmlns:a16="http://schemas.microsoft.com/office/drawing/2014/main" id="{6E2EBC84-43F8-574B-B641-E38F11E343AF}"/>
              </a:ext>
            </a:extLst>
          </p:cNvPr>
          <p:cNvGrpSpPr/>
          <p:nvPr userDrawn="1"/>
        </p:nvGrpSpPr>
        <p:grpSpPr>
          <a:xfrm>
            <a:off x="-2381248" y="158428"/>
            <a:ext cx="14545456" cy="6541144"/>
            <a:chOff x="-2455150" y="146499"/>
            <a:chExt cx="14545456" cy="6541144"/>
          </a:xfrm>
        </p:grpSpPr>
        <p:sp>
          <p:nvSpPr>
            <p:cNvPr id="10" name="Rectangle 9">
              <a:extLst>
                <a:ext uri="{FF2B5EF4-FFF2-40B4-BE49-F238E27FC236}">
                  <a16:creationId xmlns:a16="http://schemas.microsoft.com/office/drawing/2014/main" id="{B5DB5F7D-0835-C146-BC9D-B30515AA8B6A}"/>
                </a:ext>
              </a:extLst>
            </p:cNvPr>
            <p:cNvSpPr/>
            <p:nvPr userDrawn="1"/>
          </p:nvSpPr>
          <p:spPr>
            <a:xfrm>
              <a:off x="11517522" y="146499"/>
              <a:ext cx="503306" cy="50330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cxnSp>
          <p:nvCxnSpPr>
            <p:cNvPr id="11" name="Straight Connector 10">
              <a:extLst>
                <a:ext uri="{FF2B5EF4-FFF2-40B4-BE49-F238E27FC236}">
                  <a16:creationId xmlns:a16="http://schemas.microsoft.com/office/drawing/2014/main" id="{C0EA71EF-79A8-3646-BBDE-A1B8320FAEFB}"/>
                </a:ext>
              </a:extLst>
            </p:cNvPr>
            <p:cNvCxnSpPr>
              <a:cxnSpLocks/>
            </p:cNvCxnSpPr>
            <p:nvPr userDrawn="1"/>
          </p:nvCxnSpPr>
          <p:spPr>
            <a:xfrm>
              <a:off x="-2455150"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grpSp>
          <p:nvGrpSpPr>
            <p:cNvPr id="12" name="Group 11">
              <a:extLst>
                <a:ext uri="{FF2B5EF4-FFF2-40B4-BE49-F238E27FC236}">
                  <a16:creationId xmlns:a16="http://schemas.microsoft.com/office/drawing/2014/main" id="{4FFAC583-20CC-AD46-AF43-64CD61DC3D58}"/>
                </a:ext>
              </a:extLst>
            </p:cNvPr>
            <p:cNvGrpSpPr/>
            <p:nvPr userDrawn="1"/>
          </p:nvGrpSpPr>
          <p:grpSpPr>
            <a:xfrm rot="10800000">
              <a:off x="8177063" y="6181317"/>
              <a:ext cx="3913243" cy="506326"/>
              <a:chOff x="358720" y="6187719"/>
              <a:chExt cx="3913243" cy="506326"/>
            </a:xfrm>
          </p:grpSpPr>
          <p:cxnSp>
            <p:nvCxnSpPr>
              <p:cNvPr id="17" name="Straight Connector 16">
                <a:extLst>
                  <a:ext uri="{FF2B5EF4-FFF2-40B4-BE49-F238E27FC236}">
                    <a16:creationId xmlns:a16="http://schemas.microsoft.com/office/drawing/2014/main" id="{7FFC6B5D-55D1-324B-B8E3-F96F62F3AA18}"/>
                  </a:ext>
                </a:extLst>
              </p:cNvPr>
              <p:cNvCxnSpPr>
                <a:cxnSpLocks/>
              </p:cNvCxnSpPr>
              <p:nvPr userDrawn="1"/>
            </p:nvCxnSpPr>
            <p:spPr>
              <a:xfrm>
                <a:off x="865046"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F8AA9893-4A9A-FB4F-BC48-9141DC495FE4}"/>
                  </a:ext>
                </a:extLst>
              </p:cNvPr>
              <p:cNvSpPr/>
              <p:nvPr userDrawn="1"/>
            </p:nvSpPr>
            <p:spPr>
              <a:xfrm rot="16200000">
                <a:off x="358720" y="6187719"/>
                <a:ext cx="506326" cy="50632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dirty="0"/>
              </a:p>
            </p:txBody>
          </p:sp>
          <p:sp>
            <p:nvSpPr>
              <p:cNvPr id="19" name="Rectangle 18">
                <a:extLst>
                  <a:ext uri="{FF2B5EF4-FFF2-40B4-BE49-F238E27FC236}">
                    <a16:creationId xmlns:a16="http://schemas.microsoft.com/office/drawing/2014/main" id="{5BBF761E-B3AD-8C4C-B469-DEC8A7F1D9C4}"/>
                  </a:ext>
                </a:extLst>
              </p:cNvPr>
              <p:cNvSpPr/>
              <p:nvPr userDrawn="1"/>
            </p:nvSpPr>
            <p:spPr>
              <a:xfrm>
                <a:off x="781297" y="6357132"/>
                <a:ext cx="167498" cy="16749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dirty="0"/>
              </a:p>
            </p:txBody>
          </p:sp>
        </p:grpSp>
        <p:sp>
          <p:nvSpPr>
            <p:cNvPr id="20" name="Rectangle 19">
              <a:extLst>
                <a:ext uri="{FF2B5EF4-FFF2-40B4-BE49-F238E27FC236}">
                  <a16:creationId xmlns:a16="http://schemas.microsoft.com/office/drawing/2014/main" id="{80BB7CC1-E08E-854B-AAC6-1DE02C2A331A}"/>
                </a:ext>
              </a:extLst>
            </p:cNvPr>
            <p:cNvSpPr/>
            <p:nvPr userDrawn="1"/>
          </p:nvSpPr>
          <p:spPr>
            <a:xfrm>
              <a:off x="11646396" y="507951"/>
              <a:ext cx="245558" cy="24555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grpSp>
      <p:sp>
        <p:nvSpPr>
          <p:cNvPr id="5" name="Text Placeholder 4">
            <a:extLst>
              <a:ext uri="{FF2B5EF4-FFF2-40B4-BE49-F238E27FC236}">
                <a16:creationId xmlns:a16="http://schemas.microsoft.com/office/drawing/2014/main" id="{5D6CED5B-1A65-7F4C-8656-A6983C5E1751}"/>
              </a:ext>
            </a:extLst>
          </p:cNvPr>
          <p:cNvSpPr>
            <a:spLocks noGrp="1"/>
          </p:cNvSpPr>
          <p:nvPr>
            <p:ph type="body" sz="quarter" idx="10"/>
          </p:nvPr>
        </p:nvSpPr>
        <p:spPr>
          <a:xfrm>
            <a:off x="426793" y="661710"/>
            <a:ext cx="10953750" cy="687492"/>
          </a:xfrm>
        </p:spPr>
        <p:txBody>
          <a:bodyPr>
            <a:noAutofit/>
          </a:bodyPr>
          <a:lstStyle>
            <a:lvl1pPr marL="0" indent="0">
              <a:buNone/>
              <a:defRPr sz="4800"/>
            </a:lvl1pPr>
            <a:lvl2pPr>
              <a:defRPr sz="4800"/>
            </a:lvl2pPr>
            <a:lvl3pPr>
              <a:defRPr sz="4800"/>
            </a:lvl3pPr>
            <a:lvl4pPr>
              <a:defRPr sz="4800"/>
            </a:lvl4pPr>
            <a:lvl5pPr>
              <a:defRPr sz="4800"/>
            </a:lvl5pPr>
          </a:lstStyle>
          <a:p>
            <a:pPr lvl="0"/>
            <a:r>
              <a:rPr lang="en-US" dirty="0"/>
              <a:t>Click to edit Master text styles</a:t>
            </a:r>
          </a:p>
        </p:txBody>
      </p:sp>
    </p:spTree>
    <p:extLst>
      <p:ext uri="{BB962C8B-B14F-4D97-AF65-F5344CB8AC3E}">
        <p14:creationId xmlns:p14="http://schemas.microsoft.com/office/powerpoint/2010/main" val="24526530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3B52AA-B68F-5F48-BD97-85E1AACA798F}"/>
              </a:ext>
            </a:extLst>
          </p:cNvPr>
          <p:cNvSpPr>
            <a:spLocks noGrp="1"/>
          </p:cNvSpPr>
          <p:nvPr>
            <p:ph type="title" hasCustomPrompt="1"/>
          </p:nvPr>
        </p:nvSpPr>
        <p:spPr>
          <a:xfrm>
            <a:off x="7312026" y="457200"/>
            <a:ext cx="3932237" cy="1600200"/>
          </a:xfrm>
        </p:spPr>
        <p:txBody>
          <a:bodyPr anchor="b">
            <a:normAutofit/>
          </a:bodyPr>
          <a:lstStyle>
            <a:lvl1pPr>
              <a:defRPr sz="2800" b="1">
                <a:latin typeface="Calibri" panose="020F0502020204030204" pitchFamily="34" charset="0"/>
                <a:cs typeface="Calibri" panose="020F0502020204030204" pitchFamily="34" charset="0"/>
              </a:defRPr>
            </a:lvl1pPr>
          </a:lstStyle>
          <a:p>
            <a:r>
              <a:rPr lang="he-IL" dirty="0"/>
              <a:t>לחץ כדי לערוך סגנון </a:t>
            </a:r>
            <a:br>
              <a:rPr lang="en-US" dirty="0"/>
            </a:br>
            <a:r>
              <a:rPr lang="he-IL" dirty="0"/>
              <a:t>כותרת 3</a:t>
            </a:r>
            <a:endParaRPr lang="x-none" dirty="0"/>
          </a:p>
        </p:txBody>
      </p:sp>
      <p:sp>
        <p:nvSpPr>
          <p:cNvPr id="3" name="Picture Placeholder 2">
            <a:extLst>
              <a:ext uri="{FF2B5EF4-FFF2-40B4-BE49-F238E27FC236}">
                <a16:creationId xmlns:a16="http://schemas.microsoft.com/office/drawing/2014/main" id="{6434C056-24D3-4D4F-B71D-0A6FFF91C429}"/>
              </a:ext>
            </a:extLst>
          </p:cNvPr>
          <p:cNvSpPr>
            <a:spLocks noGrp="1"/>
          </p:cNvSpPr>
          <p:nvPr>
            <p:ph type="pic" idx="1"/>
          </p:nvPr>
        </p:nvSpPr>
        <p:spPr>
          <a:xfrm>
            <a:off x="849183"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indent="0" algn="l" defTabSz="914400" rtl="0" eaLnBrk="1" latinLnBrk="0" hangingPunct="1">
              <a:lnSpc>
                <a:spcPct val="90000"/>
              </a:lnSpc>
              <a:spcBef>
                <a:spcPts val="1000"/>
              </a:spcBef>
              <a:buFont typeface="Arial" panose="020B0604020202020204" pitchFamily="34" charset="0"/>
              <a:buNone/>
            </a:pPr>
            <a:endParaRPr lang="x-none"/>
          </a:p>
        </p:txBody>
      </p:sp>
      <p:grpSp>
        <p:nvGrpSpPr>
          <p:cNvPr id="8" name="Group 7">
            <a:extLst>
              <a:ext uri="{FF2B5EF4-FFF2-40B4-BE49-F238E27FC236}">
                <a16:creationId xmlns:a16="http://schemas.microsoft.com/office/drawing/2014/main" id="{980D92DD-D2C5-574D-9D42-6312801F9656}"/>
              </a:ext>
            </a:extLst>
          </p:cNvPr>
          <p:cNvGrpSpPr/>
          <p:nvPr userDrawn="1"/>
        </p:nvGrpSpPr>
        <p:grpSpPr>
          <a:xfrm>
            <a:off x="10820648" y="6288984"/>
            <a:ext cx="10328539" cy="167498"/>
            <a:chOff x="10668248" y="5893696"/>
            <a:chExt cx="10328539" cy="167498"/>
          </a:xfrm>
        </p:grpSpPr>
        <p:cxnSp>
          <p:nvCxnSpPr>
            <p:cNvPr id="9" name="Straight Connector 8">
              <a:extLst>
                <a:ext uri="{FF2B5EF4-FFF2-40B4-BE49-F238E27FC236}">
                  <a16:creationId xmlns:a16="http://schemas.microsoft.com/office/drawing/2014/main" id="{0EEDDC44-041B-2548-896F-7D3F244033B7}"/>
                </a:ext>
              </a:extLst>
            </p:cNvPr>
            <p:cNvCxnSpPr>
              <a:cxnSpLocks/>
            </p:cNvCxnSpPr>
            <p:nvPr userDrawn="1"/>
          </p:nvCxnSpPr>
          <p:spPr>
            <a:xfrm>
              <a:off x="10751997" y="5977445"/>
              <a:ext cx="10244790" cy="38497"/>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912C7192-3B93-954D-8551-A0AB54EA33AF}"/>
                </a:ext>
              </a:extLst>
            </p:cNvPr>
            <p:cNvSpPr/>
            <p:nvPr userDrawn="1"/>
          </p:nvSpPr>
          <p:spPr>
            <a:xfrm>
              <a:off x="10668248" y="5893696"/>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grpSp>
        <p:nvGrpSpPr>
          <p:cNvPr id="11" name="Group 10">
            <a:extLst>
              <a:ext uri="{FF2B5EF4-FFF2-40B4-BE49-F238E27FC236}">
                <a16:creationId xmlns:a16="http://schemas.microsoft.com/office/drawing/2014/main" id="{7AFCFFBE-CA3C-4545-A48D-BF28B4BE9510}"/>
              </a:ext>
            </a:extLst>
          </p:cNvPr>
          <p:cNvGrpSpPr/>
          <p:nvPr userDrawn="1"/>
        </p:nvGrpSpPr>
        <p:grpSpPr>
          <a:xfrm>
            <a:off x="358720" y="67014"/>
            <a:ext cx="3913243" cy="506326"/>
            <a:chOff x="358720" y="6187719"/>
            <a:chExt cx="3913243" cy="506326"/>
          </a:xfrm>
        </p:grpSpPr>
        <p:cxnSp>
          <p:nvCxnSpPr>
            <p:cNvPr id="12" name="Straight Connector 11">
              <a:extLst>
                <a:ext uri="{FF2B5EF4-FFF2-40B4-BE49-F238E27FC236}">
                  <a16:creationId xmlns:a16="http://schemas.microsoft.com/office/drawing/2014/main" id="{2CCCA527-9EA3-D945-B442-A5A2AE48F039}"/>
                </a:ext>
              </a:extLst>
            </p:cNvPr>
            <p:cNvCxnSpPr>
              <a:cxnSpLocks/>
            </p:cNvCxnSpPr>
            <p:nvPr userDrawn="1"/>
          </p:nvCxnSpPr>
          <p:spPr>
            <a:xfrm>
              <a:off x="865046"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995CCE9C-95DF-E348-9022-889DF2969112}"/>
                </a:ext>
              </a:extLst>
            </p:cNvPr>
            <p:cNvSpPr/>
            <p:nvPr userDrawn="1"/>
          </p:nvSpPr>
          <p:spPr>
            <a:xfrm rot="16200000">
              <a:off x="358720" y="6187719"/>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
          <p:nvSpPr>
            <p:cNvPr id="14" name="Rectangle 13">
              <a:extLst>
                <a:ext uri="{FF2B5EF4-FFF2-40B4-BE49-F238E27FC236}">
                  <a16:creationId xmlns:a16="http://schemas.microsoft.com/office/drawing/2014/main" id="{1FC30387-F518-A84F-A9D6-7E7AEC6A166E}"/>
                </a:ext>
              </a:extLst>
            </p:cNvPr>
            <p:cNvSpPr/>
            <p:nvPr userDrawn="1"/>
          </p:nvSpPr>
          <p:spPr>
            <a:xfrm>
              <a:off x="781297" y="6357132"/>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sp>
        <p:nvSpPr>
          <p:cNvPr id="15" name="Text Placeholder 5">
            <a:extLst>
              <a:ext uri="{FF2B5EF4-FFF2-40B4-BE49-F238E27FC236}">
                <a16:creationId xmlns:a16="http://schemas.microsoft.com/office/drawing/2014/main" id="{80D7566E-F057-DA40-B83B-F46A0CA495CB}"/>
              </a:ext>
            </a:extLst>
          </p:cNvPr>
          <p:cNvSpPr>
            <a:spLocks noGrp="1"/>
          </p:cNvSpPr>
          <p:nvPr>
            <p:ph type="body" sz="quarter" idx="10" hasCustomPrompt="1"/>
          </p:nvPr>
        </p:nvSpPr>
        <p:spPr>
          <a:xfrm>
            <a:off x="7312026" y="2208855"/>
            <a:ext cx="3932237" cy="3652195"/>
          </a:xfrm>
        </p:spPr>
        <p:txBody>
          <a:bodyPr>
            <a:normAutofit/>
          </a:bodyPr>
          <a:lstStyle>
            <a:lvl1pPr marL="0" indent="0" algn="r">
              <a:lnSpc>
                <a:spcPct val="100000"/>
              </a:lnSpc>
              <a:buNone/>
              <a:defRPr sz="2400">
                <a:latin typeface="Calibri" panose="020F0502020204030204" pitchFamily="34" charset="0"/>
                <a:cs typeface="Calibri" panose="020F0502020204030204" pitchFamily="34" charset="0"/>
              </a:defRPr>
            </a:lvl1pPr>
            <a:lvl2pPr marL="457200" indent="0" algn="ctr">
              <a:buNone/>
              <a:defRPr/>
            </a:lvl2pPr>
            <a:lvl3pPr marL="914400" indent="0" algn="ctr">
              <a:buNone/>
              <a:defRPr/>
            </a:lvl3pPr>
            <a:lvl4pPr marL="1371600" indent="0" algn="ctr">
              <a:buNone/>
              <a:defRPr/>
            </a:lvl4pPr>
            <a:lvl5pPr marL="1828800" indent="0" algn="ctr">
              <a:buNone/>
              <a:defRPr/>
            </a:lvl5pPr>
          </a:lstStyle>
          <a:p>
            <a:r>
              <a:rPr lang="he-IL" dirty="0"/>
              <a:t>לחץ להוסיף סגנון טקסט של תבנית בסיס</a:t>
            </a:r>
            <a:endParaRPr lang="x-none" dirty="0"/>
          </a:p>
        </p:txBody>
      </p:sp>
      <p:pic>
        <p:nvPicPr>
          <p:cNvPr id="16" name="Picture 15">
            <a:extLst>
              <a:ext uri="{FF2B5EF4-FFF2-40B4-BE49-F238E27FC236}">
                <a16:creationId xmlns:a16="http://schemas.microsoft.com/office/drawing/2014/main" id="{38C0CA59-A86F-8145-9894-676CEF1F6128}"/>
              </a:ext>
            </a:extLst>
          </p:cNvPr>
          <p:cNvPicPr>
            <a:picLocks noChangeAspect="1"/>
          </p:cNvPicPr>
          <p:nvPr userDrawn="1"/>
        </p:nvPicPr>
        <p:blipFill rotWithShape="1">
          <a:blip r:embed="rId2"/>
          <a:srcRect l="95847" t="70" b="-72"/>
          <a:stretch/>
        </p:blipFill>
        <p:spPr>
          <a:xfrm>
            <a:off x="11685672" y="0"/>
            <a:ext cx="506327" cy="6858000"/>
          </a:xfrm>
          <a:prstGeom prst="rect">
            <a:avLst/>
          </a:prstGeom>
        </p:spPr>
      </p:pic>
    </p:spTree>
    <p:extLst>
      <p:ext uri="{BB962C8B-B14F-4D97-AF65-F5344CB8AC3E}">
        <p14:creationId xmlns:p14="http://schemas.microsoft.com/office/powerpoint/2010/main" val="129843957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תמונה עם טקסט תחתון">
    <p:spTree>
      <p:nvGrpSpPr>
        <p:cNvPr id="1" name=""/>
        <p:cNvGrpSpPr/>
        <p:nvPr/>
      </p:nvGrpSpPr>
      <p:grpSpPr>
        <a:xfrm>
          <a:off x="0" y="0"/>
          <a:ext cx="0" cy="0"/>
          <a:chOff x="0" y="0"/>
          <a:chExt cx="0" cy="0"/>
        </a:xfrm>
      </p:grpSpPr>
      <p:sp>
        <p:nvSpPr>
          <p:cNvPr id="3" name="מציין מיקום של תמונה 2"/>
          <p:cNvSpPr>
            <a:spLocks noGrp="1"/>
          </p:cNvSpPr>
          <p:nvPr>
            <p:ph type="pic" idx="1" hasCustomPrompt="1"/>
          </p:nvPr>
        </p:nvSpPr>
        <p:spPr>
          <a:xfrm>
            <a:off x="1016000" y="772487"/>
            <a:ext cx="10256245" cy="4519533"/>
          </a:xfrm>
          <a:prstGeom prst="rect">
            <a:avLst/>
          </a:prstGeom>
        </p:spPr>
        <p:txBody>
          <a:bodyPr/>
          <a:lstStyle>
            <a:lvl1pPr marL="0" marR="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sz="3200">
                <a:latin typeface="Calibri" panose="020F0502020204030204" pitchFamily="34" charset="0"/>
                <a:cs typeface="Calibri" panose="020F050202020403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lang="he-IL" dirty="0"/>
              <a:t>  לחץ כאן להוסיף תמונה</a:t>
            </a:r>
          </a:p>
        </p:txBody>
      </p:sp>
      <p:sp>
        <p:nvSpPr>
          <p:cNvPr id="8" name="כותרת 1"/>
          <p:cNvSpPr>
            <a:spLocks noGrp="1"/>
          </p:cNvSpPr>
          <p:nvPr>
            <p:ph type="ctrTitle" hasCustomPrompt="1"/>
          </p:nvPr>
        </p:nvSpPr>
        <p:spPr>
          <a:xfrm>
            <a:off x="437568" y="5543538"/>
            <a:ext cx="11418770" cy="968519"/>
          </a:xfrm>
          <a:prstGeom prst="rect">
            <a:avLst/>
          </a:prstGeom>
        </p:spPr>
        <p:txBody>
          <a:bodyPr anchor="b">
            <a:noAutofit/>
          </a:bodyPr>
          <a:lstStyle>
            <a:lvl1pPr algn="ctr">
              <a:defRPr sz="4800">
                <a:latin typeface="Calibri" panose="020F0502020204030204" pitchFamily="34" charset="0"/>
                <a:cs typeface="Calibri" panose="020F0502020204030204" pitchFamily="34" charset="0"/>
              </a:defRPr>
            </a:lvl1pPr>
          </a:lstStyle>
          <a:p>
            <a:r>
              <a:rPr lang="he-IL" dirty="0"/>
              <a:t>לחץ כדי לערוך סגנון כותרת 2 תחתית</a:t>
            </a:r>
          </a:p>
        </p:txBody>
      </p:sp>
      <p:grpSp>
        <p:nvGrpSpPr>
          <p:cNvPr id="13" name="Group 12">
            <a:extLst>
              <a:ext uri="{FF2B5EF4-FFF2-40B4-BE49-F238E27FC236}">
                <a16:creationId xmlns:a16="http://schemas.microsoft.com/office/drawing/2014/main" id="{9A71DC45-F5DE-3647-89D7-00EEC394272E}"/>
              </a:ext>
            </a:extLst>
          </p:cNvPr>
          <p:cNvGrpSpPr/>
          <p:nvPr userDrawn="1"/>
        </p:nvGrpSpPr>
        <p:grpSpPr>
          <a:xfrm>
            <a:off x="865046" y="356936"/>
            <a:ext cx="11022154" cy="506326"/>
            <a:chOff x="865046" y="356936"/>
            <a:chExt cx="11022154" cy="506326"/>
          </a:xfrm>
        </p:grpSpPr>
        <p:cxnSp>
          <p:nvCxnSpPr>
            <p:cNvPr id="14" name="Straight Connector 13">
              <a:extLst>
                <a:ext uri="{FF2B5EF4-FFF2-40B4-BE49-F238E27FC236}">
                  <a16:creationId xmlns:a16="http://schemas.microsoft.com/office/drawing/2014/main" id="{0251AD8C-F052-0A4D-8544-F35BEF541172}"/>
                </a:ext>
              </a:extLst>
            </p:cNvPr>
            <p:cNvCxnSpPr>
              <a:cxnSpLocks/>
            </p:cNvCxnSpPr>
            <p:nvPr userDrawn="1"/>
          </p:nvCxnSpPr>
          <p:spPr>
            <a:xfrm>
              <a:off x="865046" y="573247"/>
              <a:ext cx="10244790" cy="38497"/>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FBD9106F-7FCF-814E-B547-22DB88E10AD6}"/>
                </a:ext>
              </a:extLst>
            </p:cNvPr>
            <p:cNvSpPr/>
            <p:nvPr userDrawn="1"/>
          </p:nvSpPr>
          <p:spPr>
            <a:xfrm rot="16200000">
              <a:off x="11380874" y="356936"/>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grpSp>
      <p:sp>
        <p:nvSpPr>
          <p:cNvPr id="9" name="Rectangle 8">
            <a:extLst>
              <a:ext uri="{FF2B5EF4-FFF2-40B4-BE49-F238E27FC236}">
                <a16:creationId xmlns:a16="http://schemas.microsoft.com/office/drawing/2014/main" id="{1B9B5FED-02E7-474D-B6B7-AF695B5A45B0}"/>
              </a:ext>
            </a:extLst>
          </p:cNvPr>
          <p:cNvSpPr/>
          <p:nvPr userDrawn="1"/>
        </p:nvSpPr>
        <p:spPr>
          <a:xfrm rot="10800000">
            <a:off x="11781523" y="489498"/>
            <a:ext cx="211354" cy="21135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spTree>
    <p:extLst>
      <p:ext uri="{BB962C8B-B14F-4D97-AF65-F5344CB8AC3E}">
        <p14:creationId xmlns:p14="http://schemas.microsoft.com/office/powerpoint/2010/main" val="197225890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השיעור הבא יתחיל">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17735FA8-E872-6D4B-B736-9D885CF8FF10}"/>
              </a:ext>
            </a:extLst>
          </p:cNvPr>
          <p:cNvSpPr/>
          <p:nvPr userDrawn="1"/>
        </p:nvSpPr>
        <p:spPr>
          <a:xfrm>
            <a:off x="1076345" y="1757556"/>
            <a:ext cx="10039311" cy="338386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cxnSp>
        <p:nvCxnSpPr>
          <p:cNvPr id="18" name="Straight Connector 17">
            <a:extLst>
              <a:ext uri="{FF2B5EF4-FFF2-40B4-BE49-F238E27FC236}">
                <a16:creationId xmlns:a16="http://schemas.microsoft.com/office/drawing/2014/main" id="{3740DB9B-9ABC-1E4F-9E76-DE21BB134995}"/>
              </a:ext>
            </a:extLst>
          </p:cNvPr>
          <p:cNvCxnSpPr>
            <a:cxnSpLocks/>
          </p:cNvCxnSpPr>
          <p:nvPr userDrawn="1"/>
        </p:nvCxnSpPr>
        <p:spPr>
          <a:xfrm>
            <a:off x="865046" y="532257"/>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3AC0021A-4563-F644-839C-3313EE112D9E}"/>
              </a:ext>
            </a:extLst>
          </p:cNvPr>
          <p:cNvSpPr/>
          <p:nvPr userDrawn="1"/>
        </p:nvSpPr>
        <p:spPr>
          <a:xfrm rot="16200000">
            <a:off x="358720" y="285496"/>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
        <p:nvSpPr>
          <p:cNvPr id="16" name="Rectangle 15">
            <a:extLst>
              <a:ext uri="{FF2B5EF4-FFF2-40B4-BE49-F238E27FC236}">
                <a16:creationId xmlns:a16="http://schemas.microsoft.com/office/drawing/2014/main" id="{3984F002-0837-5347-8BEB-C54BD7228FB1}"/>
              </a:ext>
            </a:extLst>
          </p:cNvPr>
          <p:cNvSpPr/>
          <p:nvPr userDrawn="1"/>
        </p:nvSpPr>
        <p:spPr>
          <a:xfrm>
            <a:off x="781297" y="454909"/>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sp>
        <p:nvSpPr>
          <p:cNvPr id="4" name="Text Placeholder 3">
            <a:extLst>
              <a:ext uri="{FF2B5EF4-FFF2-40B4-BE49-F238E27FC236}">
                <a16:creationId xmlns:a16="http://schemas.microsoft.com/office/drawing/2014/main" id="{AA27E2A2-BC31-804E-BB02-2D2086ECA9AB}"/>
              </a:ext>
            </a:extLst>
          </p:cNvPr>
          <p:cNvSpPr>
            <a:spLocks noGrp="1"/>
          </p:cNvSpPr>
          <p:nvPr>
            <p:ph type="body" sz="quarter" idx="11" hasCustomPrompt="1"/>
          </p:nvPr>
        </p:nvSpPr>
        <p:spPr>
          <a:xfrm>
            <a:off x="1837135" y="1657495"/>
            <a:ext cx="8517731" cy="3476060"/>
          </a:xfrm>
          <a:prstGeom prst="rect">
            <a:avLst/>
          </a:prstGeom>
        </p:spPr>
        <p:txBody>
          <a:bodyPr anchor="ctr"/>
          <a:lstStyle>
            <a:lvl1pPr marL="0" indent="0" algn="r">
              <a:lnSpc>
                <a:spcPts val="8000"/>
              </a:lnSpc>
              <a:buNone/>
              <a:defRPr sz="7500">
                <a:solidFill>
                  <a:schemeClr val="bg1"/>
                </a:solidFill>
                <a:latin typeface="Calibri" panose="020F0502020204030204" pitchFamily="34" charset="0"/>
                <a:cs typeface="Calibri" panose="020F050202020403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he-IL" dirty="0"/>
              <a:t>השיעור הבא יתחיל בשעה 09:00</a:t>
            </a:r>
            <a:endParaRPr lang="x-none" dirty="0"/>
          </a:p>
        </p:txBody>
      </p:sp>
      <p:cxnSp>
        <p:nvCxnSpPr>
          <p:cNvPr id="15" name="Straight Connector 14">
            <a:extLst>
              <a:ext uri="{FF2B5EF4-FFF2-40B4-BE49-F238E27FC236}">
                <a16:creationId xmlns:a16="http://schemas.microsoft.com/office/drawing/2014/main" id="{40473E13-CEF0-6945-8210-1865616E9834}"/>
              </a:ext>
            </a:extLst>
          </p:cNvPr>
          <p:cNvCxnSpPr>
            <a:cxnSpLocks/>
          </p:cNvCxnSpPr>
          <p:nvPr userDrawn="1"/>
        </p:nvCxnSpPr>
        <p:spPr>
          <a:xfrm>
            <a:off x="792994" y="5506727"/>
            <a:ext cx="1385887"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F5893CC5-0B99-AA48-8797-A1AE8B9BB25D}"/>
              </a:ext>
            </a:extLst>
          </p:cNvPr>
          <p:cNvSpPr/>
          <p:nvPr userDrawn="1"/>
        </p:nvSpPr>
        <p:spPr>
          <a:xfrm rot="10800000">
            <a:off x="10905576" y="2286221"/>
            <a:ext cx="420158" cy="420158"/>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cxnSp>
        <p:nvCxnSpPr>
          <p:cNvPr id="11" name="Straight Connector 10">
            <a:extLst>
              <a:ext uri="{FF2B5EF4-FFF2-40B4-BE49-F238E27FC236}">
                <a16:creationId xmlns:a16="http://schemas.microsoft.com/office/drawing/2014/main" id="{FFB79051-D1F8-DB4C-8CE2-B840C1367395}"/>
              </a:ext>
            </a:extLst>
          </p:cNvPr>
          <p:cNvCxnSpPr>
            <a:cxnSpLocks/>
          </p:cNvCxnSpPr>
          <p:nvPr userDrawn="1"/>
        </p:nvCxnSpPr>
        <p:spPr>
          <a:xfrm>
            <a:off x="408495" y="6252973"/>
            <a:ext cx="2815472"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E418D07-B679-C54B-9CD1-5F261DF50C67}"/>
              </a:ext>
            </a:extLst>
          </p:cNvPr>
          <p:cNvCxnSpPr>
            <a:cxnSpLocks/>
          </p:cNvCxnSpPr>
          <p:nvPr userDrawn="1"/>
        </p:nvCxnSpPr>
        <p:spPr>
          <a:xfrm>
            <a:off x="-678730" y="6456415"/>
            <a:ext cx="3455367"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3308619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19FF2F-AD99-8940-B3DB-80EE856E3206}"/>
              </a:ext>
            </a:extLst>
          </p:cNvPr>
          <p:cNvSpPr>
            <a:spLocks noGrp="1"/>
          </p:cNvSpPr>
          <p:nvPr>
            <p:ph type="ctrTitle" hasCustomPrompt="1"/>
          </p:nvPr>
        </p:nvSpPr>
        <p:spPr>
          <a:xfrm>
            <a:off x="1524000" y="1122363"/>
            <a:ext cx="9144000" cy="2387600"/>
          </a:xfrm>
        </p:spPr>
        <p:txBody>
          <a:bodyPr anchor="b">
            <a:normAutofit/>
          </a:bodyPr>
          <a:lstStyle>
            <a:lvl1pPr algn="r">
              <a:defRPr sz="6500">
                <a:solidFill>
                  <a:schemeClr val="accent1"/>
                </a:solidFill>
                <a:latin typeface="Calibri" panose="020F0502020204030204" pitchFamily="34" charset="0"/>
                <a:cs typeface="Calibri" panose="020F0502020204030204" pitchFamily="34" charset="0"/>
              </a:defRPr>
            </a:lvl1pPr>
          </a:lstStyle>
          <a:p>
            <a:r>
              <a:rPr lang="he-IL" dirty="0"/>
              <a:t>לחץ כדי לערוך סגנון כותרת 1 של תבנית בסיס</a:t>
            </a:r>
            <a:endParaRPr lang="x-none" dirty="0"/>
          </a:p>
        </p:txBody>
      </p:sp>
      <p:sp>
        <p:nvSpPr>
          <p:cNvPr id="3" name="Subtitle 2">
            <a:extLst>
              <a:ext uri="{FF2B5EF4-FFF2-40B4-BE49-F238E27FC236}">
                <a16:creationId xmlns:a16="http://schemas.microsoft.com/office/drawing/2014/main" id="{9119D81D-1706-9941-B45F-F0F533FFFF1C}"/>
              </a:ext>
            </a:extLst>
          </p:cNvPr>
          <p:cNvSpPr>
            <a:spLocks noGrp="1"/>
          </p:cNvSpPr>
          <p:nvPr>
            <p:ph type="subTitle" idx="1" hasCustomPrompt="1"/>
          </p:nvPr>
        </p:nvSpPr>
        <p:spPr>
          <a:xfrm>
            <a:off x="1524000" y="3602038"/>
            <a:ext cx="9144000" cy="1655762"/>
          </a:xfrm>
        </p:spPr>
        <p:txBody>
          <a:bodyPr>
            <a:normAutofit/>
          </a:bodyPr>
          <a:lstStyle>
            <a:lvl1pPr marL="0" indent="0" algn="ctr">
              <a:buNone/>
              <a:defRPr sz="2800">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dirty="0"/>
              <a:t>לחץ להוסיף סגנון טקסט של תבנית בסיס</a:t>
            </a:r>
            <a:endParaRPr lang="x-none" dirty="0"/>
          </a:p>
        </p:txBody>
      </p:sp>
      <p:cxnSp>
        <p:nvCxnSpPr>
          <p:cNvPr id="7" name="Straight Connector 6">
            <a:extLst>
              <a:ext uri="{FF2B5EF4-FFF2-40B4-BE49-F238E27FC236}">
                <a16:creationId xmlns:a16="http://schemas.microsoft.com/office/drawing/2014/main" id="{FDB58097-F302-3649-B2E1-029008F6561C}"/>
              </a:ext>
            </a:extLst>
          </p:cNvPr>
          <p:cNvCxnSpPr>
            <a:cxnSpLocks/>
          </p:cNvCxnSpPr>
          <p:nvPr userDrawn="1"/>
        </p:nvCxnSpPr>
        <p:spPr>
          <a:xfrm>
            <a:off x="-874997" y="6429575"/>
            <a:ext cx="4005469"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grpSp>
        <p:nvGrpSpPr>
          <p:cNvPr id="8" name="Group 7">
            <a:extLst>
              <a:ext uri="{FF2B5EF4-FFF2-40B4-BE49-F238E27FC236}">
                <a16:creationId xmlns:a16="http://schemas.microsoft.com/office/drawing/2014/main" id="{B999AA46-1CB5-874E-9A29-A46F83C4265B}"/>
              </a:ext>
            </a:extLst>
          </p:cNvPr>
          <p:cNvGrpSpPr/>
          <p:nvPr userDrawn="1"/>
        </p:nvGrpSpPr>
        <p:grpSpPr>
          <a:xfrm>
            <a:off x="781297" y="356936"/>
            <a:ext cx="11105903" cy="506326"/>
            <a:chOff x="781297" y="356936"/>
            <a:chExt cx="11105903" cy="506326"/>
          </a:xfrm>
        </p:grpSpPr>
        <p:cxnSp>
          <p:nvCxnSpPr>
            <p:cNvPr id="9" name="Straight Connector 8">
              <a:extLst>
                <a:ext uri="{FF2B5EF4-FFF2-40B4-BE49-F238E27FC236}">
                  <a16:creationId xmlns:a16="http://schemas.microsoft.com/office/drawing/2014/main" id="{53E848D2-E902-8E48-8E39-E234837A5A9A}"/>
                </a:ext>
              </a:extLst>
            </p:cNvPr>
            <p:cNvCxnSpPr>
              <a:cxnSpLocks/>
            </p:cNvCxnSpPr>
            <p:nvPr userDrawn="1"/>
          </p:nvCxnSpPr>
          <p:spPr>
            <a:xfrm>
              <a:off x="865046" y="573247"/>
              <a:ext cx="10244790" cy="38497"/>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5CECEF66-2D66-5B47-8C7C-C84EB3E17317}"/>
                </a:ext>
              </a:extLst>
            </p:cNvPr>
            <p:cNvSpPr/>
            <p:nvPr userDrawn="1"/>
          </p:nvSpPr>
          <p:spPr>
            <a:xfrm rot="16200000">
              <a:off x="11380874" y="356936"/>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
          <p:nvSpPr>
            <p:cNvPr id="11" name="Rectangle 10">
              <a:extLst>
                <a:ext uri="{FF2B5EF4-FFF2-40B4-BE49-F238E27FC236}">
                  <a16:creationId xmlns:a16="http://schemas.microsoft.com/office/drawing/2014/main" id="{C83E5EA1-0D3D-AF48-B7D6-9CBBB2978A34}"/>
                </a:ext>
              </a:extLst>
            </p:cNvPr>
            <p:cNvSpPr/>
            <p:nvPr userDrawn="1"/>
          </p:nvSpPr>
          <p:spPr>
            <a:xfrm>
              <a:off x="781297" y="489498"/>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grpSp>
        <p:nvGrpSpPr>
          <p:cNvPr id="12" name="Group 11">
            <a:extLst>
              <a:ext uri="{FF2B5EF4-FFF2-40B4-BE49-F238E27FC236}">
                <a16:creationId xmlns:a16="http://schemas.microsoft.com/office/drawing/2014/main" id="{D1C499B5-5ABC-AD4E-8DEE-B3E41AD11667}"/>
              </a:ext>
            </a:extLst>
          </p:cNvPr>
          <p:cNvGrpSpPr/>
          <p:nvPr userDrawn="1"/>
        </p:nvGrpSpPr>
        <p:grpSpPr>
          <a:xfrm>
            <a:off x="7685986" y="6410721"/>
            <a:ext cx="4506014" cy="481337"/>
            <a:chOff x="5231876" y="2677211"/>
            <a:chExt cx="4506014" cy="481337"/>
          </a:xfrm>
        </p:grpSpPr>
        <p:sp>
          <p:nvSpPr>
            <p:cNvPr id="13" name="Rectangle 12">
              <a:extLst>
                <a:ext uri="{FF2B5EF4-FFF2-40B4-BE49-F238E27FC236}">
                  <a16:creationId xmlns:a16="http://schemas.microsoft.com/office/drawing/2014/main" id="{8F7E6D63-6B3C-C547-8E28-4EDC165F5AD7}"/>
                </a:ext>
              </a:extLst>
            </p:cNvPr>
            <p:cNvSpPr/>
            <p:nvPr userDrawn="1"/>
          </p:nvSpPr>
          <p:spPr>
            <a:xfrm>
              <a:off x="5231876" y="2902420"/>
              <a:ext cx="4116884" cy="25612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sp>
          <p:nvSpPr>
            <p:cNvPr id="14" name="Rectangle 13">
              <a:extLst>
                <a:ext uri="{FF2B5EF4-FFF2-40B4-BE49-F238E27FC236}">
                  <a16:creationId xmlns:a16="http://schemas.microsoft.com/office/drawing/2014/main" id="{EB5C1F07-896D-A04A-BB42-4C33B5448FED}"/>
                </a:ext>
              </a:extLst>
            </p:cNvPr>
            <p:cNvSpPr/>
            <p:nvPr userDrawn="1"/>
          </p:nvSpPr>
          <p:spPr>
            <a:xfrm>
              <a:off x="5937332" y="2677211"/>
              <a:ext cx="3800558" cy="22520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grpSp>
    </p:spTree>
    <p:extLst>
      <p:ext uri="{BB962C8B-B14F-4D97-AF65-F5344CB8AC3E}">
        <p14:creationId xmlns:p14="http://schemas.microsoft.com/office/powerpoint/2010/main" val="122679434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תמונה">
    <p:spTree>
      <p:nvGrpSpPr>
        <p:cNvPr id="1" name=""/>
        <p:cNvGrpSpPr/>
        <p:nvPr/>
      </p:nvGrpSpPr>
      <p:grpSpPr>
        <a:xfrm>
          <a:off x="0" y="0"/>
          <a:ext cx="0" cy="0"/>
          <a:chOff x="0" y="0"/>
          <a:chExt cx="0" cy="0"/>
        </a:xfrm>
      </p:grpSpPr>
      <p:sp>
        <p:nvSpPr>
          <p:cNvPr id="3" name="מציין מיקום של תמונה 2"/>
          <p:cNvSpPr>
            <a:spLocks noGrp="1"/>
          </p:cNvSpPr>
          <p:nvPr>
            <p:ph type="pic" idx="1" hasCustomPrompt="1"/>
          </p:nvPr>
        </p:nvSpPr>
        <p:spPr>
          <a:xfrm>
            <a:off x="721035" y="901758"/>
            <a:ext cx="10586646" cy="5681719"/>
          </a:xfrm>
          <a:prstGeom prst="rect">
            <a:avLst/>
          </a:prstGeom>
        </p:spPr>
        <p:txBody>
          <a:bodyPr/>
          <a:lstStyle>
            <a:lvl1pPr marL="0" marR="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sz="3200">
                <a:latin typeface="Calibri" panose="020F0502020204030204" pitchFamily="34" charset="0"/>
                <a:cs typeface="Calibri" panose="020F050202020403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lang="he-IL" dirty="0"/>
              <a:t>  לחץ כאן להוסיף תמונה</a:t>
            </a:r>
          </a:p>
        </p:txBody>
      </p:sp>
      <p:grpSp>
        <p:nvGrpSpPr>
          <p:cNvPr id="6" name="Group 5">
            <a:extLst>
              <a:ext uri="{FF2B5EF4-FFF2-40B4-BE49-F238E27FC236}">
                <a16:creationId xmlns:a16="http://schemas.microsoft.com/office/drawing/2014/main" id="{F11EE242-3A2B-9B46-87B2-AC191ECB6960}"/>
              </a:ext>
            </a:extLst>
          </p:cNvPr>
          <p:cNvGrpSpPr/>
          <p:nvPr userDrawn="1"/>
        </p:nvGrpSpPr>
        <p:grpSpPr>
          <a:xfrm>
            <a:off x="781297" y="356936"/>
            <a:ext cx="11105903" cy="506326"/>
            <a:chOff x="781297" y="356936"/>
            <a:chExt cx="11105903" cy="506326"/>
          </a:xfrm>
        </p:grpSpPr>
        <p:cxnSp>
          <p:nvCxnSpPr>
            <p:cNvPr id="7" name="Straight Connector 6">
              <a:extLst>
                <a:ext uri="{FF2B5EF4-FFF2-40B4-BE49-F238E27FC236}">
                  <a16:creationId xmlns:a16="http://schemas.microsoft.com/office/drawing/2014/main" id="{C0C7E103-ACCC-DA43-9E9D-6FB906FA4F2D}"/>
                </a:ext>
              </a:extLst>
            </p:cNvPr>
            <p:cNvCxnSpPr>
              <a:cxnSpLocks/>
            </p:cNvCxnSpPr>
            <p:nvPr userDrawn="1"/>
          </p:nvCxnSpPr>
          <p:spPr>
            <a:xfrm>
              <a:off x="865046" y="573247"/>
              <a:ext cx="10244790" cy="38497"/>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54E9F80F-CF67-664D-B4F4-0CA7DCACB628}"/>
                </a:ext>
              </a:extLst>
            </p:cNvPr>
            <p:cNvSpPr/>
            <p:nvPr userDrawn="1"/>
          </p:nvSpPr>
          <p:spPr>
            <a:xfrm rot="16200000">
              <a:off x="11380874" y="356936"/>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
          <p:nvSpPr>
            <p:cNvPr id="11" name="Rectangle 10">
              <a:extLst>
                <a:ext uri="{FF2B5EF4-FFF2-40B4-BE49-F238E27FC236}">
                  <a16:creationId xmlns:a16="http://schemas.microsoft.com/office/drawing/2014/main" id="{B1FEACB6-175B-044B-8C0D-3451E638ABE1}"/>
                </a:ext>
              </a:extLst>
            </p:cNvPr>
            <p:cNvSpPr/>
            <p:nvPr userDrawn="1"/>
          </p:nvSpPr>
          <p:spPr>
            <a:xfrm>
              <a:off x="781297" y="489498"/>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grpSp>
        <p:nvGrpSpPr>
          <p:cNvPr id="13" name="Group 12">
            <a:extLst>
              <a:ext uri="{FF2B5EF4-FFF2-40B4-BE49-F238E27FC236}">
                <a16:creationId xmlns:a16="http://schemas.microsoft.com/office/drawing/2014/main" id="{DFC3CB68-EE0C-7E46-A86B-DBBE43BD0866}"/>
              </a:ext>
            </a:extLst>
          </p:cNvPr>
          <p:cNvGrpSpPr/>
          <p:nvPr userDrawn="1"/>
        </p:nvGrpSpPr>
        <p:grpSpPr>
          <a:xfrm>
            <a:off x="-8156196" y="6042094"/>
            <a:ext cx="10328539" cy="167498"/>
            <a:chOff x="10668248" y="5893696"/>
            <a:chExt cx="10328539" cy="167498"/>
          </a:xfrm>
        </p:grpSpPr>
        <p:cxnSp>
          <p:nvCxnSpPr>
            <p:cNvPr id="14" name="Straight Connector 13">
              <a:extLst>
                <a:ext uri="{FF2B5EF4-FFF2-40B4-BE49-F238E27FC236}">
                  <a16:creationId xmlns:a16="http://schemas.microsoft.com/office/drawing/2014/main" id="{128185FB-96F6-194C-96FC-5664DB14E13D}"/>
                </a:ext>
              </a:extLst>
            </p:cNvPr>
            <p:cNvCxnSpPr>
              <a:cxnSpLocks/>
            </p:cNvCxnSpPr>
            <p:nvPr userDrawn="1"/>
          </p:nvCxnSpPr>
          <p:spPr>
            <a:xfrm>
              <a:off x="10751997" y="5977445"/>
              <a:ext cx="10244790" cy="38497"/>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81E94E79-9670-0743-916C-74F7BDE1C276}"/>
                </a:ext>
              </a:extLst>
            </p:cNvPr>
            <p:cNvSpPr/>
            <p:nvPr userDrawn="1"/>
          </p:nvSpPr>
          <p:spPr>
            <a:xfrm>
              <a:off x="10668248" y="5893696"/>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sp>
        <p:nvSpPr>
          <p:cNvPr id="10" name="Rectangle 9">
            <a:extLst>
              <a:ext uri="{FF2B5EF4-FFF2-40B4-BE49-F238E27FC236}">
                <a16:creationId xmlns:a16="http://schemas.microsoft.com/office/drawing/2014/main" id="{EEAD82FA-6CD0-454D-9BDB-225121E5526F}"/>
              </a:ext>
            </a:extLst>
          </p:cNvPr>
          <p:cNvSpPr/>
          <p:nvPr userDrawn="1"/>
        </p:nvSpPr>
        <p:spPr>
          <a:xfrm rot="10800000">
            <a:off x="11513458" y="721339"/>
            <a:ext cx="235719" cy="23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spTree>
    <p:extLst>
      <p:ext uri="{BB962C8B-B14F-4D97-AF65-F5344CB8AC3E}">
        <p14:creationId xmlns:p14="http://schemas.microsoft.com/office/powerpoint/2010/main" val="13433333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_כותרת ראשית">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AED3F5E7-9570-CB48-AE95-15E23DB4E0ED}"/>
              </a:ext>
            </a:extLst>
          </p:cNvPr>
          <p:cNvPicPr>
            <a:picLocks noChangeAspect="1"/>
          </p:cNvPicPr>
          <p:nvPr userDrawn="1"/>
        </p:nvPicPr>
        <p:blipFill>
          <a:blip r:embed="rId2">
            <a:alphaModFix amt="54000"/>
          </a:blip>
          <a:stretch>
            <a:fillRect/>
          </a:stretch>
        </p:blipFill>
        <p:spPr>
          <a:xfrm>
            <a:off x="-7354566" y="2026507"/>
            <a:ext cx="5045676" cy="5028913"/>
          </a:xfrm>
          <a:prstGeom prst="rect">
            <a:avLst/>
          </a:prstGeom>
        </p:spPr>
      </p:pic>
      <p:pic>
        <p:nvPicPr>
          <p:cNvPr id="19" name="Picture 18">
            <a:extLst>
              <a:ext uri="{FF2B5EF4-FFF2-40B4-BE49-F238E27FC236}">
                <a16:creationId xmlns:a16="http://schemas.microsoft.com/office/drawing/2014/main" id="{C37C3AE3-8A3A-6F4C-BDEA-D0F74E286323}"/>
              </a:ext>
            </a:extLst>
          </p:cNvPr>
          <p:cNvPicPr>
            <a:picLocks noChangeAspect="1"/>
          </p:cNvPicPr>
          <p:nvPr userDrawn="1"/>
        </p:nvPicPr>
        <p:blipFill>
          <a:blip r:embed="rId2">
            <a:alphaModFix amt="54000"/>
          </a:blip>
          <a:stretch>
            <a:fillRect/>
          </a:stretch>
        </p:blipFill>
        <p:spPr>
          <a:xfrm>
            <a:off x="12947248" y="-3969273"/>
            <a:ext cx="5045676" cy="5028913"/>
          </a:xfrm>
          <a:prstGeom prst="rect">
            <a:avLst/>
          </a:prstGeom>
        </p:spPr>
      </p:pic>
      <p:pic>
        <p:nvPicPr>
          <p:cNvPr id="20" name="Picture 19">
            <a:extLst>
              <a:ext uri="{FF2B5EF4-FFF2-40B4-BE49-F238E27FC236}">
                <a16:creationId xmlns:a16="http://schemas.microsoft.com/office/drawing/2014/main" id="{F7DA0ACC-AD37-394A-BBD5-F3DDF6DC4C43}"/>
              </a:ext>
            </a:extLst>
          </p:cNvPr>
          <p:cNvPicPr>
            <a:picLocks noChangeAspect="1"/>
          </p:cNvPicPr>
          <p:nvPr userDrawn="1"/>
        </p:nvPicPr>
        <p:blipFill>
          <a:blip r:embed="rId3"/>
          <a:stretch>
            <a:fillRect/>
          </a:stretch>
        </p:blipFill>
        <p:spPr>
          <a:xfrm>
            <a:off x="0" y="0"/>
            <a:ext cx="12192000" cy="6858000"/>
          </a:xfrm>
          <a:prstGeom prst="rect">
            <a:avLst/>
          </a:prstGeom>
        </p:spPr>
      </p:pic>
      <p:cxnSp>
        <p:nvCxnSpPr>
          <p:cNvPr id="22" name="Straight Connector 21">
            <a:extLst>
              <a:ext uri="{FF2B5EF4-FFF2-40B4-BE49-F238E27FC236}">
                <a16:creationId xmlns:a16="http://schemas.microsoft.com/office/drawing/2014/main" id="{6402BFFB-4B13-124B-81F5-2F78B7F80473}"/>
              </a:ext>
            </a:extLst>
          </p:cNvPr>
          <p:cNvCxnSpPr>
            <a:cxnSpLocks/>
          </p:cNvCxnSpPr>
          <p:nvPr userDrawn="1"/>
        </p:nvCxnSpPr>
        <p:spPr>
          <a:xfrm>
            <a:off x="7156173" y="1639956"/>
            <a:ext cx="4005469"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23" name="Rectangle 22">
            <a:extLst>
              <a:ext uri="{FF2B5EF4-FFF2-40B4-BE49-F238E27FC236}">
                <a16:creationId xmlns:a16="http://schemas.microsoft.com/office/drawing/2014/main" id="{3E484577-483E-7242-917A-00D38BA8736E}"/>
              </a:ext>
            </a:extLst>
          </p:cNvPr>
          <p:cNvSpPr/>
          <p:nvPr userDrawn="1"/>
        </p:nvSpPr>
        <p:spPr>
          <a:xfrm rot="16200000">
            <a:off x="7721222" y="1537008"/>
            <a:ext cx="205896" cy="2058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cxnSp>
        <p:nvCxnSpPr>
          <p:cNvPr id="24" name="Straight Connector 23">
            <a:extLst>
              <a:ext uri="{FF2B5EF4-FFF2-40B4-BE49-F238E27FC236}">
                <a16:creationId xmlns:a16="http://schemas.microsoft.com/office/drawing/2014/main" id="{F7764D93-0F65-9B4D-B215-60B665F73BD2}"/>
              </a:ext>
            </a:extLst>
          </p:cNvPr>
          <p:cNvCxnSpPr>
            <a:cxnSpLocks/>
          </p:cNvCxnSpPr>
          <p:nvPr userDrawn="1"/>
        </p:nvCxnSpPr>
        <p:spPr>
          <a:xfrm>
            <a:off x="4093266" y="4984979"/>
            <a:ext cx="4005469"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77DBA308-BCDE-054D-8D29-1334C40E70E5}"/>
              </a:ext>
            </a:extLst>
          </p:cNvPr>
          <p:cNvCxnSpPr>
            <a:cxnSpLocks/>
          </p:cNvCxnSpPr>
          <p:nvPr userDrawn="1"/>
        </p:nvCxnSpPr>
        <p:spPr>
          <a:xfrm>
            <a:off x="4093266" y="2035982"/>
            <a:ext cx="4005469"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grpSp>
        <p:nvGrpSpPr>
          <p:cNvPr id="35" name="Group 34">
            <a:extLst>
              <a:ext uri="{FF2B5EF4-FFF2-40B4-BE49-F238E27FC236}">
                <a16:creationId xmlns:a16="http://schemas.microsoft.com/office/drawing/2014/main" id="{9CC1E3B8-6F51-6E4F-A503-AD965CF82D0A}"/>
              </a:ext>
            </a:extLst>
          </p:cNvPr>
          <p:cNvGrpSpPr/>
          <p:nvPr userDrawn="1"/>
        </p:nvGrpSpPr>
        <p:grpSpPr>
          <a:xfrm>
            <a:off x="-110840" y="110839"/>
            <a:ext cx="1530097" cy="1525930"/>
            <a:chOff x="8374611" y="4283110"/>
            <a:chExt cx="2300578" cy="2294314"/>
          </a:xfrm>
        </p:grpSpPr>
        <p:pic>
          <p:nvPicPr>
            <p:cNvPr id="36" name="Picture 35">
              <a:extLst>
                <a:ext uri="{FF2B5EF4-FFF2-40B4-BE49-F238E27FC236}">
                  <a16:creationId xmlns:a16="http://schemas.microsoft.com/office/drawing/2014/main" id="{269DA8D3-076A-4742-AC7A-9EB5E69C7E1E}"/>
                </a:ext>
              </a:extLst>
            </p:cNvPr>
            <p:cNvPicPr>
              <a:picLocks noChangeAspect="1"/>
            </p:cNvPicPr>
            <p:nvPr/>
          </p:nvPicPr>
          <p:blipFill rotWithShape="1">
            <a:blip r:embed="rId4"/>
            <a:srcRect l="62938"/>
            <a:stretch/>
          </p:blipFill>
          <p:spPr>
            <a:xfrm>
              <a:off x="8873684" y="4283110"/>
              <a:ext cx="1227785" cy="1519621"/>
            </a:xfrm>
            <a:prstGeom prst="rect">
              <a:avLst/>
            </a:prstGeom>
          </p:spPr>
        </p:pic>
        <p:sp>
          <p:nvSpPr>
            <p:cNvPr id="37" name="Rectangle 36">
              <a:extLst>
                <a:ext uri="{FF2B5EF4-FFF2-40B4-BE49-F238E27FC236}">
                  <a16:creationId xmlns:a16="http://schemas.microsoft.com/office/drawing/2014/main" id="{4F361B1A-C9AC-6944-8861-226D06E2FC9C}"/>
                </a:ext>
              </a:extLst>
            </p:cNvPr>
            <p:cNvSpPr/>
            <p:nvPr/>
          </p:nvSpPr>
          <p:spPr>
            <a:xfrm>
              <a:off x="8374611" y="5883287"/>
              <a:ext cx="2300578" cy="694137"/>
            </a:xfrm>
            <a:prstGeom prst="rect">
              <a:avLst/>
            </a:prstGeom>
          </p:spPr>
          <p:txBody>
            <a:bodyPr wrap="square">
              <a:spAutoFit/>
            </a:bodyPr>
            <a:lstStyle/>
            <a:p>
              <a:pPr algn="ctr"/>
              <a:r>
                <a:rPr lang="x-none" sz="1200" dirty="0">
                  <a:solidFill>
                    <a:schemeClr val="bg1"/>
                  </a:solidFill>
                  <a:latin typeface="Arial" panose="020B0604020202020204" pitchFamily="34" charset="0"/>
                  <a:cs typeface="Arial" panose="020B0604020202020204" pitchFamily="34" charset="0"/>
                </a:rPr>
                <a:t>מדינת ישראל</a:t>
              </a:r>
            </a:p>
            <a:p>
              <a:pPr algn="ctr"/>
              <a:r>
                <a:rPr lang="x-none" sz="1200" dirty="0">
                  <a:solidFill>
                    <a:schemeClr val="bg1"/>
                  </a:solidFill>
                  <a:latin typeface="Arial" panose="020B0604020202020204" pitchFamily="34" charset="0"/>
                  <a:cs typeface="Arial" panose="020B0604020202020204" pitchFamily="34" charset="0"/>
                </a:rPr>
                <a:t>משרד החינוך</a:t>
              </a:r>
            </a:p>
          </p:txBody>
        </p:sp>
      </p:grpSp>
      <p:sp>
        <p:nvSpPr>
          <p:cNvPr id="38" name="TextBox 37">
            <a:extLst>
              <a:ext uri="{FF2B5EF4-FFF2-40B4-BE49-F238E27FC236}">
                <a16:creationId xmlns:a16="http://schemas.microsoft.com/office/drawing/2014/main" id="{4050E382-46BD-EC4A-9255-342AEA607793}"/>
              </a:ext>
            </a:extLst>
          </p:cNvPr>
          <p:cNvSpPr txBox="1"/>
          <p:nvPr userDrawn="1"/>
        </p:nvSpPr>
        <p:spPr>
          <a:xfrm>
            <a:off x="2210656" y="2447258"/>
            <a:ext cx="7770689" cy="1963485"/>
          </a:xfrm>
          <a:prstGeom prst="rect">
            <a:avLst/>
          </a:prstGeom>
          <a:solidFill>
            <a:schemeClr val="accent1"/>
          </a:solidFill>
        </p:spPr>
        <p:txBody>
          <a:bodyPr wrap="square" lIns="251999" tIns="251999" rIns="251999" bIns="251999" rtlCol="0" anchor="ctr">
            <a:spAutoFit/>
          </a:bodyPr>
          <a:lstStyle/>
          <a:p>
            <a:pPr marL="0" algn="ctr" defTabSz="914400" rtl="1" eaLnBrk="1" latinLnBrk="0" hangingPunct="1">
              <a:lnSpc>
                <a:spcPts val="6000"/>
              </a:lnSpc>
            </a:pPr>
            <a:r>
              <a:rPr lang="he-IL" sz="6600" dirty="0">
                <a:solidFill>
                  <a:schemeClr val="bg1"/>
                </a:solidFill>
                <a:latin typeface="Calibri" panose="020F0502020204030204" pitchFamily="34" charset="0"/>
                <a:cs typeface="Calibri" panose="020F0502020204030204" pitchFamily="34" charset="0"/>
              </a:rPr>
              <a:t>תודה שצפיתם בשידור</a:t>
            </a:r>
          </a:p>
          <a:p>
            <a:pPr marL="0" algn="ctr" defTabSz="914400" rtl="1" eaLnBrk="1" latinLnBrk="0" hangingPunct="1">
              <a:lnSpc>
                <a:spcPts val="6000"/>
              </a:lnSpc>
            </a:pPr>
            <a:r>
              <a:rPr lang="he-IL" sz="3200" dirty="0">
                <a:solidFill>
                  <a:schemeClr val="bg1"/>
                </a:solidFill>
                <a:latin typeface="Calibri" panose="020F0502020204030204" pitchFamily="34" charset="0"/>
                <a:cs typeface="Calibri" panose="020F0502020204030204" pitchFamily="34" charset="0"/>
              </a:rPr>
              <a:t>הופק עבור משרד החינוך ע״י מטח</a:t>
            </a:r>
            <a:endParaRPr lang="x-none" sz="3200" dirty="0">
              <a:solidFill>
                <a:schemeClr val="bg1"/>
              </a:solidFill>
              <a:latin typeface="Calibri" panose="020F0502020204030204" pitchFamily="34" charset="0"/>
              <a:cs typeface="Calibri" panose="020F0502020204030204" pitchFamily="34" charset="0"/>
            </a:endParaRPr>
          </a:p>
        </p:txBody>
      </p:sp>
      <p:sp>
        <p:nvSpPr>
          <p:cNvPr id="39" name="Rectangle 38">
            <a:extLst>
              <a:ext uri="{FF2B5EF4-FFF2-40B4-BE49-F238E27FC236}">
                <a16:creationId xmlns:a16="http://schemas.microsoft.com/office/drawing/2014/main" id="{45824BB1-2435-734E-9266-80D63D1B886A}"/>
              </a:ext>
            </a:extLst>
          </p:cNvPr>
          <p:cNvSpPr/>
          <p:nvPr userDrawn="1"/>
        </p:nvSpPr>
        <p:spPr>
          <a:xfrm>
            <a:off x="6692900" y="4828833"/>
            <a:ext cx="342900" cy="342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40" name="Rectangle 39">
            <a:extLst>
              <a:ext uri="{FF2B5EF4-FFF2-40B4-BE49-F238E27FC236}">
                <a16:creationId xmlns:a16="http://schemas.microsoft.com/office/drawing/2014/main" id="{4476D12D-01A7-2349-AE0C-06DFFC8E4DB0}"/>
              </a:ext>
            </a:extLst>
          </p:cNvPr>
          <p:cNvSpPr/>
          <p:nvPr userDrawn="1"/>
        </p:nvSpPr>
        <p:spPr>
          <a:xfrm>
            <a:off x="2431342" y="2371058"/>
            <a:ext cx="152400" cy="1524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sp>
        <p:nvSpPr>
          <p:cNvPr id="41" name="Rectangle 40">
            <a:extLst>
              <a:ext uri="{FF2B5EF4-FFF2-40B4-BE49-F238E27FC236}">
                <a16:creationId xmlns:a16="http://schemas.microsoft.com/office/drawing/2014/main" id="{19C6A9FB-5F47-9545-B448-B2E7B3B286C7}"/>
              </a:ext>
            </a:extLst>
          </p:cNvPr>
          <p:cNvSpPr/>
          <p:nvPr userDrawn="1"/>
        </p:nvSpPr>
        <p:spPr>
          <a:xfrm>
            <a:off x="9905144" y="4005877"/>
            <a:ext cx="152400" cy="1524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sp>
        <p:nvSpPr>
          <p:cNvPr id="2" name="TextBox 1">
            <a:extLst>
              <a:ext uri="{FF2B5EF4-FFF2-40B4-BE49-F238E27FC236}">
                <a16:creationId xmlns:a16="http://schemas.microsoft.com/office/drawing/2014/main" id="{0A92D1B0-6B63-F440-9F8D-BFFEC1F100C2}"/>
              </a:ext>
            </a:extLst>
          </p:cNvPr>
          <p:cNvSpPr txBox="1"/>
          <p:nvPr userDrawn="1"/>
        </p:nvSpPr>
        <p:spPr>
          <a:xfrm>
            <a:off x="3870376" y="6424726"/>
            <a:ext cx="4451248" cy="323165"/>
          </a:xfrm>
          <a:prstGeom prst="rect">
            <a:avLst/>
          </a:prstGeom>
          <a:noFill/>
        </p:spPr>
        <p:txBody>
          <a:bodyPr wrap="square" rtlCol="0">
            <a:spAutoFit/>
          </a:bodyPr>
          <a:lstStyle/>
          <a:p>
            <a:pPr algn="ctr"/>
            <a:r>
              <a:rPr lang="en-US" sz="1500" dirty="0" err="1">
                <a:solidFill>
                  <a:schemeClr val="bg1"/>
                </a:solidFill>
                <a:latin typeface="Arial" panose="020B0604020202020204" pitchFamily="34" charset="0"/>
                <a:cs typeface="Arial" panose="020B0604020202020204" pitchFamily="34" charset="0"/>
              </a:rPr>
              <a:t>shutterstock</a:t>
            </a:r>
            <a:r>
              <a:rPr lang="en-US" sz="1500" dirty="0">
                <a:solidFill>
                  <a:schemeClr val="bg1"/>
                </a:solidFill>
                <a:latin typeface="Arial" panose="020B0604020202020204" pitchFamily="34" charset="0"/>
                <a:cs typeface="Arial" panose="020B0604020202020204" pitchFamily="34" charset="0"/>
              </a:rPr>
              <a:t>/com</a:t>
            </a:r>
            <a:r>
              <a:rPr lang="he-IL" sz="1500" dirty="0">
                <a:solidFill>
                  <a:schemeClr val="bg1"/>
                </a:solidFill>
                <a:latin typeface="Arial" panose="020B0604020202020204" pitchFamily="34" charset="0"/>
                <a:cs typeface="+mn-cs"/>
              </a:rPr>
              <a:t> איורים: </a:t>
            </a:r>
            <a:endParaRPr lang="x-none" sz="15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329393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EBEBEB"/>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E68C25B-25BC-3D44-BF1A-D4FCCE68B2C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pPr lvl="0" algn="r" rtl="1">
              <a:spcBef>
                <a:spcPts val="800"/>
              </a:spcBef>
              <a:spcAft>
                <a:spcPts val="0"/>
              </a:spcAft>
            </a:pPr>
            <a:r>
              <a:rPr lang="he-IL" sz="4400" b="1">
                <a:solidFill>
                  <a:schemeClr val="dk1"/>
                </a:solidFill>
                <a:latin typeface="Alef"/>
                <a:ea typeface="Alef"/>
                <a:sym typeface="Alef"/>
              </a:rPr>
              <a:t>לפניכם מהלך השיעור הכולל (45 דקות סה"כ):</a:t>
            </a:r>
            <a:endParaRPr lang="he-IL" sz="4000" b="1" dirty="0">
              <a:solidFill>
                <a:schemeClr val="dk1"/>
              </a:solidFill>
              <a:latin typeface="Alef"/>
              <a:ea typeface="Alef"/>
              <a:sym typeface="Alef"/>
            </a:endParaRPr>
          </a:p>
        </p:txBody>
      </p:sp>
      <p:sp>
        <p:nvSpPr>
          <p:cNvPr id="3" name="Text Placeholder 2">
            <a:extLst>
              <a:ext uri="{FF2B5EF4-FFF2-40B4-BE49-F238E27FC236}">
                <a16:creationId xmlns:a16="http://schemas.microsoft.com/office/drawing/2014/main" id="{2E74985F-A51E-924E-9310-276896888B5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marL="342900" lvl="0" indent="-342900" algn="r" rtl="1">
              <a:spcBef>
                <a:spcPts val="800"/>
              </a:spcBef>
              <a:spcAft>
                <a:spcPts val="0"/>
              </a:spcAft>
              <a:buFont typeface="+mj-lt"/>
              <a:buAutoNum type="arabicPeriod"/>
            </a:pPr>
            <a:r>
              <a:rPr lang="he-IL" sz="1200" dirty="0">
                <a:solidFill>
                  <a:schemeClr val="dk1"/>
                </a:solidFill>
                <a:latin typeface="Alef"/>
                <a:ea typeface="Alef"/>
                <a:sym typeface="Alef"/>
              </a:rPr>
              <a:t>הצגת נושא השיעור ומה נעשה היום (דקה)</a:t>
            </a:r>
          </a:p>
          <a:p>
            <a:pPr marL="342900" lvl="0" indent="-342900" algn="r" rtl="1">
              <a:spcBef>
                <a:spcPts val="800"/>
              </a:spcBef>
              <a:spcAft>
                <a:spcPts val="0"/>
              </a:spcAft>
              <a:buFont typeface="+mj-lt"/>
              <a:buAutoNum type="arabicPeriod"/>
            </a:pPr>
            <a:r>
              <a:rPr lang="he-IL" sz="1200" dirty="0">
                <a:solidFill>
                  <a:schemeClr val="dk1"/>
                </a:solidFill>
                <a:latin typeface="Alef"/>
                <a:ea typeface="Alef"/>
                <a:sym typeface="Alef"/>
              </a:rPr>
              <a:t>פעילות פתיחה (עד 2 דק')</a:t>
            </a:r>
          </a:p>
          <a:p>
            <a:pPr marL="342900" lvl="0" indent="-342900" algn="r" rtl="1">
              <a:spcBef>
                <a:spcPts val="800"/>
              </a:spcBef>
              <a:spcAft>
                <a:spcPts val="0"/>
              </a:spcAft>
              <a:buFont typeface="+mj-lt"/>
              <a:buAutoNum type="arabicPeriod"/>
            </a:pPr>
            <a:r>
              <a:rPr lang="he-IL" sz="1200" dirty="0">
                <a:solidFill>
                  <a:schemeClr val="dk1"/>
                </a:solidFill>
                <a:latin typeface="Alef"/>
                <a:ea typeface="Alef"/>
                <a:sym typeface="Alef"/>
              </a:rPr>
              <a:t>חיבור לידע קודם (עד 2 דק')</a:t>
            </a:r>
          </a:p>
          <a:p>
            <a:pPr marL="342900" lvl="0" indent="-342900" algn="r" rtl="1">
              <a:spcBef>
                <a:spcPts val="800"/>
              </a:spcBef>
              <a:spcAft>
                <a:spcPts val="0"/>
              </a:spcAft>
              <a:buFont typeface="+mj-lt"/>
              <a:buAutoNum type="arabicPeriod"/>
            </a:pPr>
            <a:r>
              <a:rPr lang="he-IL" sz="1200" dirty="0">
                <a:solidFill>
                  <a:schemeClr val="dk1"/>
                </a:solidFill>
                <a:latin typeface="Alef"/>
                <a:ea typeface="Alef"/>
                <a:sym typeface="Alef"/>
              </a:rPr>
              <a:t>שלב הלמידה (עד 20 דק')</a:t>
            </a:r>
          </a:p>
          <a:p>
            <a:pPr marL="800100" lvl="1" indent="-342900" algn="r" rtl="1">
              <a:spcBef>
                <a:spcPts val="800"/>
              </a:spcBef>
              <a:buFont typeface="Arial" panose="020B0604020202020204" pitchFamily="34" charset="0"/>
              <a:buChar char="•"/>
            </a:pPr>
            <a:r>
              <a:rPr lang="he-IL" sz="1200" dirty="0">
                <a:solidFill>
                  <a:schemeClr val="dk1"/>
                </a:solidFill>
                <a:latin typeface="Alef"/>
                <a:ea typeface="Alef"/>
                <a:sym typeface="Alef"/>
              </a:rPr>
              <a:t>הקניה </a:t>
            </a:r>
          </a:p>
          <a:p>
            <a:pPr marL="800100" lvl="1" indent="-342900" algn="r" rtl="1">
              <a:spcBef>
                <a:spcPts val="800"/>
              </a:spcBef>
              <a:buFont typeface="Arial" panose="020B0604020202020204" pitchFamily="34" charset="0"/>
              <a:buChar char="•"/>
            </a:pPr>
            <a:r>
              <a:rPr lang="he-IL" sz="1200" dirty="0">
                <a:solidFill>
                  <a:schemeClr val="dk1"/>
                </a:solidFill>
                <a:latin typeface="Alef"/>
                <a:ea typeface="Alef"/>
                <a:sym typeface="Alef"/>
              </a:rPr>
              <a:t>תרגול </a:t>
            </a:r>
          </a:p>
          <a:p>
            <a:pPr marL="800100" lvl="1" indent="-342900" algn="r" rtl="1">
              <a:spcBef>
                <a:spcPts val="800"/>
              </a:spcBef>
              <a:buFont typeface="Arial" panose="020B0604020202020204" pitchFamily="34" charset="0"/>
              <a:buChar char="•"/>
            </a:pPr>
            <a:r>
              <a:rPr lang="he-IL" sz="1200" dirty="0">
                <a:solidFill>
                  <a:schemeClr val="dk1"/>
                </a:solidFill>
                <a:latin typeface="Alef"/>
                <a:ea typeface="Alef"/>
                <a:sym typeface="Alef"/>
              </a:rPr>
              <a:t>פתרון התרגול</a:t>
            </a:r>
          </a:p>
          <a:p>
            <a:pPr marL="800100" lvl="1" indent="-342900" algn="r" rtl="1">
              <a:spcBef>
                <a:spcPts val="800"/>
              </a:spcBef>
              <a:buFont typeface="Arial" panose="020B0604020202020204" pitchFamily="34" charset="0"/>
              <a:buChar char="•"/>
            </a:pPr>
            <a:r>
              <a:rPr lang="he-IL" sz="1200" dirty="0">
                <a:solidFill>
                  <a:schemeClr val="dk1"/>
                </a:solidFill>
                <a:latin typeface="Alef"/>
                <a:ea typeface="Alef"/>
                <a:sym typeface="Alef"/>
              </a:rPr>
              <a:t>ניתן לחזור על הרצף פעם- פעמיים במסגרת ה- 20 דק'</a:t>
            </a:r>
          </a:p>
          <a:p>
            <a:pPr marL="800100" lvl="1" indent="-342900" algn="r" rtl="1">
              <a:spcBef>
                <a:spcPts val="800"/>
              </a:spcBef>
              <a:buFont typeface="Arial" panose="020B0604020202020204" pitchFamily="34" charset="0"/>
              <a:buChar char="•"/>
            </a:pPr>
            <a:r>
              <a:rPr lang="he-IL" sz="1200" dirty="0">
                <a:solidFill>
                  <a:schemeClr val="dk1"/>
                </a:solidFill>
                <a:latin typeface="Alef"/>
                <a:ea typeface="Alef"/>
                <a:sym typeface="Alef"/>
              </a:rPr>
              <a:t>סיכום וסוף צילום (עד 5 דק')</a:t>
            </a:r>
          </a:p>
          <a:p>
            <a:pPr marL="342900" lvl="0" indent="-342900" algn="r" rtl="1">
              <a:spcBef>
                <a:spcPts val="800"/>
              </a:spcBef>
              <a:spcAft>
                <a:spcPts val="0"/>
              </a:spcAft>
              <a:buFont typeface="+mj-lt"/>
              <a:buAutoNum type="arabicPeriod"/>
            </a:pPr>
            <a:r>
              <a:rPr lang="he-IL" sz="1200" dirty="0">
                <a:solidFill>
                  <a:schemeClr val="dk1"/>
                </a:solidFill>
                <a:latin typeface="Alef"/>
                <a:ea typeface="Alef"/>
                <a:sym typeface="Alef"/>
              </a:rPr>
              <a:t>משימה עצמאית בנושא השיעור (15 דק')</a:t>
            </a:r>
          </a:p>
        </p:txBody>
      </p:sp>
    </p:spTree>
    <p:extLst>
      <p:ext uri="{BB962C8B-B14F-4D97-AF65-F5344CB8AC3E}">
        <p14:creationId xmlns:p14="http://schemas.microsoft.com/office/powerpoint/2010/main" val="3140060033"/>
      </p:ext>
    </p:extLst>
  </p:cSld>
  <p:clrMap bg1="lt1" tx1="dk1" bg2="lt2" tx2="dk2" accent1="accent1" accent2="accent2" accent3="accent3" accent4="accent4" accent5="accent5" accent6="accent6" hlink="hlink" folHlink="folHlink"/>
  <p:sldLayoutIdLst>
    <p:sldLayoutId id="2147483675" r:id="rId1"/>
    <p:sldLayoutId id="2147483672" r:id="rId2"/>
    <p:sldLayoutId id="2147483650" r:id="rId3"/>
    <p:sldLayoutId id="2147483653" r:id="rId4"/>
    <p:sldLayoutId id="2147483666" r:id="rId5"/>
    <p:sldLayoutId id="2147483652" r:id="rId6"/>
    <p:sldLayoutId id="2147483667" r:id="rId7"/>
    <p:sldLayoutId id="2147483669" r:id="rId8"/>
    <p:sldLayoutId id="2147483670" r:id="rId9"/>
    <p:sldLayoutId id="2147483671" r:id="rId10"/>
    <p:sldLayoutId id="2147483668" r:id="rId11"/>
    <p:sldLayoutId id="2147483665" r:id="rId12"/>
    <p:sldLayoutId id="2147483657" r:id="rId13"/>
    <p:sldLayoutId id="2147483664" r:id="rId14"/>
    <p:sldLayoutId id="2147483661" r:id="rId15"/>
    <p:sldLayoutId id="2147483649" r:id="rId16"/>
    <p:sldLayoutId id="2147483663" r:id="rId17"/>
    <p:sldLayoutId id="2147483673" r:id="rId18"/>
  </p:sldLayoutIdLst>
  <p:txStyles>
    <p:titleStyle>
      <a:lvl1pPr algn="r" defTabSz="914400" rtl="1" eaLnBrk="1" latinLnBrk="0" hangingPunct="1">
        <a:lnSpc>
          <a:spcPct val="90000"/>
        </a:lnSpc>
        <a:spcBef>
          <a:spcPts val="800"/>
        </a:spcBef>
        <a:spcAft>
          <a:spcPts val="0"/>
        </a:spcAft>
        <a:buNone/>
        <a:defRPr sz="4400" b="0" i="0" kern="1200">
          <a:solidFill>
            <a:schemeClr val="tx1"/>
          </a:solidFill>
          <a:latin typeface="Calibri" panose="020F0502020204030204" pitchFamily="34" charset="0"/>
          <a:ea typeface="Open Sans" panose="020B0606030504020204" pitchFamily="34" charset="0"/>
          <a:cs typeface="Calibri" panose="020F0502020204030204" pitchFamily="34" charset="0"/>
        </a:defRPr>
      </a:lvl1pPr>
    </p:titleStyle>
    <p:bodyStyle>
      <a:lvl1pPr marL="0" indent="0" algn="r" defTabSz="914400" rtl="1" eaLnBrk="1" latinLnBrk="0" hangingPunct="1">
        <a:lnSpc>
          <a:spcPct val="90000"/>
        </a:lnSpc>
        <a:spcBef>
          <a:spcPts val="800"/>
        </a:spcBef>
        <a:spcAft>
          <a:spcPts val="0"/>
        </a:spcAft>
        <a:buFont typeface="+mj-lt"/>
        <a:buNone/>
        <a:defRPr sz="2800" b="0" i="0" kern="1200">
          <a:solidFill>
            <a:schemeClr val="tx1"/>
          </a:solidFill>
          <a:latin typeface="Calibri" panose="020F0502020204030204" pitchFamily="34" charset="0"/>
          <a:ea typeface="+mn-ea"/>
          <a:cs typeface="Calibri" panose="020F0502020204030204" pitchFamily="34" charset="0"/>
        </a:defRPr>
      </a:lvl1pPr>
      <a:lvl2pPr marL="800100" indent="-342900" algn="r" defTabSz="914400" rtl="1" eaLnBrk="1" latinLnBrk="0" hangingPunct="1">
        <a:lnSpc>
          <a:spcPct val="90000"/>
        </a:lnSpc>
        <a:spcBef>
          <a:spcPts val="800"/>
        </a:spcBef>
        <a:buFont typeface="Arial" panose="020B0604020202020204" pitchFamily="34" charset="0"/>
        <a:buChar char="•"/>
        <a:defRPr sz="2400" b="0" i="0" kern="1200">
          <a:solidFill>
            <a:schemeClr val="tx1"/>
          </a:solidFill>
          <a:latin typeface="Calibri" panose="020F0502020204030204" pitchFamily="34" charset="0"/>
          <a:ea typeface="+mn-ea"/>
          <a:cs typeface="Calibri" panose="020F0502020204030204" pitchFamily="34" charset="0"/>
        </a:defRPr>
      </a:lvl2pPr>
      <a:lvl3pPr marL="1143000" indent="-228600" algn="r" defTabSz="914400" rtl="1" eaLnBrk="1" latinLnBrk="0" hangingPunct="1">
        <a:lnSpc>
          <a:spcPct val="90000"/>
        </a:lnSpc>
        <a:spcBef>
          <a:spcPts val="500"/>
        </a:spcBef>
        <a:buFont typeface="Arial" panose="020B0604020202020204" pitchFamily="34" charset="0"/>
        <a:buChar char="•"/>
        <a:defRPr sz="2000" b="0" i="0" kern="1200">
          <a:solidFill>
            <a:schemeClr val="tx1"/>
          </a:solidFill>
          <a:latin typeface="Calibri" panose="020F0502020204030204" pitchFamily="34" charset="0"/>
          <a:ea typeface="+mn-ea"/>
          <a:cs typeface="Calibri" panose="020F0502020204030204" pitchFamily="34" charset="0"/>
        </a:defRPr>
      </a:lvl3pPr>
      <a:lvl4pPr marL="1600200" indent="-228600" algn="r" defTabSz="914400" rtl="1" eaLnBrk="1" latinLnBrk="0" hangingPunct="1">
        <a:lnSpc>
          <a:spcPct val="90000"/>
        </a:lnSpc>
        <a:spcBef>
          <a:spcPts val="500"/>
        </a:spcBef>
        <a:buFont typeface="Arial" panose="020B0604020202020204" pitchFamily="34" charset="0"/>
        <a:buChar char="•"/>
        <a:defRPr sz="1800" b="0" i="0" kern="1200">
          <a:solidFill>
            <a:schemeClr val="tx1"/>
          </a:solidFill>
          <a:latin typeface="Calibri" panose="020F0502020204030204" pitchFamily="34" charset="0"/>
          <a:ea typeface="+mn-ea"/>
          <a:cs typeface="Calibri" panose="020F0502020204030204" pitchFamily="34" charset="0"/>
        </a:defRPr>
      </a:lvl4pPr>
      <a:lvl5pPr marL="2057400" indent="-228600" algn="r" defTabSz="914400" rtl="1" eaLnBrk="1" latinLnBrk="0" hangingPunct="1">
        <a:lnSpc>
          <a:spcPct val="90000"/>
        </a:lnSpc>
        <a:spcBef>
          <a:spcPts val="500"/>
        </a:spcBef>
        <a:buFont typeface="Arial" panose="020B0604020202020204" pitchFamily="34" charset="0"/>
        <a:buChar char="•"/>
        <a:defRPr sz="1800" b="0" i="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083" userDrawn="1">
          <p15:clr>
            <a:srgbClr val="F26B43"/>
          </p15:clr>
        </p15:guide>
        <p15:guide id="2" orient="horz" pos="754"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4.xml"/><Relationship Id="rId7" Type="http://schemas.openxmlformats.org/officeDocument/2006/relationships/image" Target="../media/image10.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microsoft.com/office/2007/relationships/media" Target="../media/media2.mp4"/><Relationship Id="rId1" Type="http://schemas.openxmlformats.org/officeDocument/2006/relationships/video" Target="NULL" TargetMode="External"/><Relationship Id="rId5" Type="http://schemas.openxmlformats.org/officeDocument/2006/relationships/image" Target="../media/image12.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15.png"/><Relationship Id="rId5" Type="http://schemas.openxmlformats.org/officeDocument/2006/relationships/image" Target="../media/image14.jpe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1.xml"/><Relationship Id="rId1" Type="http://schemas.openxmlformats.org/officeDocument/2006/relationships/slideLayout" Target="../slideLayouts/slideLayout5.xml"/><Relationship Id="rId4" Type="http://schemas.openxmlformats.org/officeDocument/2006/relationships/image" Target="../media/image17.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video" Target="../media/media4.mp4"/><Relationship Id="rId1" Type="http://schemas.microsoft.com/office/2007/relationships/media" Target="../media/media4.mp4"/><Relationship Id="rId5" Type="http://schemas.openxmlformats.org/officeDocument/2006/relationships/image" Target="../media/image18.png"/><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5.xml"/><Relationship Id="rId1" Type="http://schemas.openxmlformats.org/officeDocument/2006/relationships/slideLayout" Target="../slideLayouts/slideLayout5.xml"/><Relationship Id="rId5" Type="http://schemas.openxmlformats.org/officeDocument/2006/relationships/image" Target="../media/image21.png"/><Relationship Id="rId4" Type="http://schemas.openxmlformats.org/officeDocument/2006/relationships/image" Target="../media/image20.png"/></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EA8353E3-2652-3F44-939F-0BCFCA29D2DF}"/>
              </a:ext>
            </a:extLst>
          </p:cNvPr>
          <p:cNvSpPr>
            <a:spLocks noGrp="1"/>
          </p:cNvSpPr>
          <p:nvPr>
            <p:ph type="body" sz="quarter" idx="12"/>
          </p:nvPr>
        </p:nvSpPr>
        <p:spPr/>
        <p:txBody>
          <a:bodyPr/>
          <a:lstStyle/>
          <a:p>
            <a:r>
              <a:rPr lang="he-IL" dirty="0"/>
              <a:t>שיעור עברית</a:t>
            </a:r>
            <a:r>
              <a:rPr lang="en-US" dirty="0"/>
              <a:t> </a:t>
            </a:r>
            <a:r>
              <a:rPr lang="he-IL" dirty="0"/>
              <a:t>לכיתה ד</a:t>
            </a:r>
            <a:endParaRPr lang="x-none" dirty="0"/>
          </a:p>
          <a:p>
            <a:endParaRPr lang="x-none" dirty="0"/>
          </a:p>
        </p:txBody>
      </p:sp>
      <p:sp>
        <p:nvSpPr>
          <p:cNvPr id="18" name="Text Placeholder 17">
            <a:extLst>
              <a:ext uri="{FF2B5EF4-FFF2-40B4-BE49-F238E27FC236}">
                <a16:creationId xmlns:a16="http://schemas.microsoft.com/office/drawing/2014/main" id="{E2ECD639-8970-3D4B-AC28-B74B56B9409F}"/>
              </a:ext>
            </a:extLst>
          </p:cNvPr>
          <p:cNvSpPr>
            <a:spLocks noGrp="1"/>
          </p:cNvSpPr>
          <p:nvPr>
            <p:ph type="body" sz="quarter" idx="13"/>
          </p:nvPr>
        </p:nvSpPr>
        <p:spPr>
          <a:xfrm>
            <a:off x="2030833" y="4419771"/>
            <a:ext cx="6945527" cy="649357"/>
          </a:xfrm>
        </p:spPr>
        <p:txBody>
          <a:bodyPr>
            <a:normAutofit/>
          </a:bodyPr>
          <a:lstStyle/>
          <a:p>
            <a:r>
              <a:rPr lang="he-IL" dirty="0"/>
              <a:t>נושא השיעור: רוכבים באגמון החולה</a:t>
            </a:r>
            <a:endParaRPr lang="x-none" dirty="0"/>
          </a:p>
        </p:txBody>
      </p:sp>
      <p:sp>
        <p:nvSpPr>
          <p:cNvPr id="7" name="Text Placeholder 6">
            <a:extLst>
              <a:ext uri="{FF2B5EF4-FFF2-40B4-BE49-F238E27FC236}">
                <a16:creationId xmlns:a16="http://schemas.microsoft.com/office/drawing/2014/main" id="{F316A64C-005C-F64F-B02E-13F57DD4C7DB}"/>
              </a:ext>
            </a:extLst>
          </p:cNvPr>
          <p:cNvSpPr>
            <a:spLocks noGrp="1"/>
          </p:cNvSpPr>
          <p:nvPr>
            <p:ph type="body" sz="quarter" idx="14"/>
          </p:nvPr>
        </p:nvSpPr>
        <p:spPr>
          <a:xfrm>
            <a:off x="416890" y="6148563"/>
            <a:ext cx="11363629" cy="560533"/>
          </a:xfrm>
        </p:spPr>
        <p:txBody>
          <a:bodyPr/>
          <a:lstStyle/>
          <a:p>
            <a:pPr algn="r"/>
            <a:r>
              <a:rPr lang="he-IL" dirty="0"/>
              <a:t>נא הצטיידו בדף, עיפרון ומחק</a:t>
            </a:r>
            <a:endParaRPr lang="x-none" dirty="0"/>
          </a:p>
        </p:txBody>
      </p:sp>
      <p:pic>
        <p:nvPicPr>
          <p:cNvPr id="148" name="Picture 147">
            <a:extLst>
              <a:ext uri="{FF2B5EF4-FFF2-40B4-BE49-F238E27FC236}">
                <a16:creationId xmlns:a16="http://schemas.microsoft.com/office/drawing/2014/main" id="{F813B7AB-6F21-3441-8779-6DAF0C6E356B}"/>
              </a:ext>
            </a:extLst>
          </p:cNvPr>
          <p:cNvPicPr>
            <a:picLocks noChangeAspect="1"/>
          </p:cNvPicPr>
          <p:nvPr/>
        </p:nvPicPr>
        <p:blipFill>
          <a:blip r:embed="rId3"/>
          <a:stretch>
            <a:fillRect/>
          </a:stretch>
        </p:blipFill>
        <p:spPr>
          <a:xfrm rot="18894709">
            <a:off x="3733675" y="632278"/>
            <a:ext cx="658648" cy="2212383"/>
          </a:xfrm>
          <a:prstGeom prst="rect">
            <a:avLst/>
          </a:prstGeom>
        </p:spPr>
      </p:pic>
      <p:sp>
        <p:nvSpPr>
          <p:cNvPr id="6" name="Text Placeholder 17">
            <a:extLst>
              <a:ext uri="{FF2B5EF4-FFF2-40B4-BE49-F238E27FC236}">
                <a16:creationId xmlns:a16="http://schemas.microsoft.com/office/drawing/2014/main" id="{E2ECD639-8970-3D4B-AC28-B74B56B9409F}"/>
              </a:ext>
            </a:extLst>
          </p:cNvPr>
          <p:cNvSpPr txBox="1">
            <a:spLocks/>
          </p:cNvSpPr>
          <p:nvPr/>
        </p:nvSpPr>
        <p:spPr>
          <a:xfrm>
            <a:off x="2030833" y="5069128"/>
            <a:ext cx="5147207" cy="649357"/>
          </a:xfrm>
          <a:prstGeom prst="rect">
            <a:avLst/>
          </a:prstGeom>
        </p:spPr>
        <p:txBody>
          <a:bodyPr vert="horz" lIns="91440" tIns="45720" rIns="91440" bIns="45720" rtlCol="0">
            <a:normAutofit/>
          </a:bodyPr>
          <a:lstStyle>
            <a:lvl1pPr marL="0" indent="0" algn="l" defTabSz="914400" rtl="1" eaLnBrk="1" latinLnBrk="0" hangingPunct="1">
              <a:lnSpc>
                <a:spcPct val="90000"/>
              </a:lnSpc>
              <a:spcBef>
                <a:spcPts val="800"/>
              </a:spcBef>
              <a:spcAft>
                <a:spcPts val="0"/>
              </a:spcAft>
              <a:buFont typeface="+mj-lt"/>
              <a:buNone/>
              <a:defRPr lang="x-none" sz="3200" b="0" i="0" kern="1200" dirty="0">
                <a:solidFill>
                  <a:schemeClr val="bg1"/>
                </a:solidFill>
                <a:latin typeface="Calibri" panose="020F0502020204030204" pitchFamily="34" charset="0"/>
                <a:ea typeface="+mn-ea"/>
                <a:cs typeface="Calibri" panose="020F0502020204030204" pitchFamily="34" charset="0"/>
              </a:defRPr>
            </a:lvl1pPr>
            <a:lvl2pPr marL="800100" indent="-342900" algn="r" defTabSz="914400" rtl="1" eaLnBrk="1" latinLnBrk="0" hangingPunct="1">
              <a:lnSpc>
                <a:spcPct val="90000"/>
              </a:lnSpc>
              <a:spcBef>
                <a:spcPts val="800"/>
              </a:spcBef>
              <a:buFont typeface="Arial" panose="020B0604020202020204" pitchFamily="34" charset="0"/>
              <a:buChar char="•"/>
              <a:defRPr sz="2400" b="0" i="0" kern="1200">
                <a:solidFill>
                  <a:schemeClr val="tx1"/>
                </a:solidFill>
                <a:latin typeface="Calibri" panose="020F0502020204030204" pitchFamily="34" charset="0"/>
                <a:ea typeface="+mn-ea"/>
                <a:cs typeface="Calibri" panose="020F0502020204030204" pitchFamily="34" charset="0"/>
              </a:defRPr>
            </a:lvl2pPr>
            <a:lvl3pPr marL="1143000" indent="-228600" algn="r" defTabSz="914400" rtl="1" eaLnBrk="1" latinLnBrk="0" hangingPunct="1">
              <a:lnSpc>
                <a:spcPct val="90000"/>
              </a:lnSpc>
              <a:spcBef>
                <a:spcPts val="500"/>
              </a:spcBef>
              <a:buFont typeface="Arial" panose="020B0604020202020204" pitchFamily="34" charset="0"/>
              <a:buChar char="•"/>
              <a:defRPr sz="2000" b="0" i="0" kern="1200">
                <a:solidFill>
                  <a:schemeClr val="tx1"/>
                </a:solidFill>
                <a:latin typeface="Calibri" panose="020F0502020204030204" pitchFamily="34" charset="0"/>
                <a:ea typeface="+mn-ea"/>
                <a:cs typeface="Calibri" panose="020F0502020204030204" pitchFamily="34" charset="0"/>
              </a:defRPr>
            </a:lvl3pPr>
            <a:lvl4pPr marL="1600200" indent="-228600" algn="r" defTabSz="914400" rtl="1" eaLnBrk="1" latinLnBrk="0" hangingPunct="1">
              <a:lnSpc>
                <a:spcPct val="90000"/>
              </a:lnSpc>
              <a:spcBef>
                <a:spcPts val="500"/>
              </a:spcBef>
              <a:buFont typeface="Arial" panose="020B0604020202020204" pitchFamily="34" charset="0"/>
              <a:buChar char="•"/>
              <a:defRPr sz="1800" b="0" i="0" kern="1200">
                <a:solidFill>
                  <a:schemeClr val="tx1"/>
                </a:solidFill>
                <a:latin typeface="Calibri" panose="020F0502020204030204" pitchFamily="34" charset="0"/>
                <a:ea typeface="+mn-ea"/>
                <a:cs typeface="Calibri" panose="020F0502020204030204" pitchFamily="34" charset="0"/>
              </a:defRPr>
            </a:lvl4pPr>
            <a:lvl5pPr marL="2057400" indent="-228600" algn="r" defTabSz="914400" rtl="1" eaLnBrk="1" latinLnBrk="0" hangingPunct="1">
              <a:lnSpc>
                <a:spcPct val="90000"/>
              </a:lnSpc>
              <a:spcBef>
                <a:spcPts val="500"/>
              </a:spcBef>
              <a:buFont typeface="Arial" panose="020B0604020202020204" pitchFamily="34" charset="0"/>
              <a:buChar char="•"/>
              <a:defRPr sz="1800" b="0" i="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he-IL" dirty="0"/>
              <a:t>עם המורה: אביבית מיצוה</a:t>
            </a:r>
          </a:p>
        </p:txBody>
      </p:sp>
    </p:spTree>
    <p:extLst>
      <p:ext uri="{BB962C8B-B14F-4D97-AF65-F5344CB8AC3E}">
        <p14:creationId xmlns:p14="http://schemas.microsoft.com/office/powerpoint/2010/main" val="26779570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4141684-0310-9045-8FE5-875F7B59C73A}"/>
              </a:ext>
            </a:extLst>
          </p:cNvPr>
          <p:cNvSpPr>
            <a:spLocks noGrp="1"/>
          </p:cNvSpPr>
          <p:nvPr>
            <p:ph type="title"/>
          </p:nvPr>
        </p:nvSpPr>
        <p:spPr/>
        <p:txBody>
          <a:bodyPr/>
          <a:lstStyle/>
          <a:p>
            <a:r>
              <a:rPr lang="he-IL" dirty="0"/>
              <a:t>מה נלמד היום?</a:t>
            </a:r>
            <a:endParaRPr lang="x-none" dirty="0"/>
          </a:p>
        </p:txBody>
      </p:sp>
      <p:sp>
        <p:nvSpPr>
          <p:cNvPr id="5" name="Content Placeholder 4">
            <a:extLst>
              <a:ext uri="{FF2B5EF4-FFF2-40B4-BE49-F238E27FC236}">
                <a16:creationId xmlns:a16="http://schemas.microsoft.com/office/drawing/2014/main" id="{2D29BB97-9D9B-B04B-A130-6148BC78DF1C}"/>
              </a:ext>
            </a:extLst>
          </p:cNvPr>
          <p:cNvSpPr>
            <a:spLocks noGrp="1"/>
          </p:cNvSpPr>
          <p:nvPr>
            <p:ph idx="1"/>
          </p:nvPr>
        </p:nvSpPr>
        <p:spPr/>
        <p:txBody>
          <a:bodyPr>
            <a:normAutofit/>
          </a:bodyPr>
          <a:lstStyle/>
          <a:p>
            <a:pPr marL="457200" indent="-457200">
              <a:lnSpc>
                <a:spcPct val="200000"/>
              </a:lnSpc>
              <a:buFont typeface="Arial" panose="020B0604020202020204" pitchFamily="34" charset="0"/>
              <a:buChar char="•"/>
            </a:pPr>
            <a:r>
              <a:rPr lang="he-IL" sz="3200" dirty="0"/>
              <a:t>נכיר אתר אינטרנט </a:t>
            </a:r>
          </a:p>
          <a:p>
            <a:pPr marL="457200" indent="-457200">
              <a:lnSpc>
                <a:spcPct val="200000"/>
              </a:lnSpc>
              <a:buFont typeface="Arial" panose="020B0604020202020204" pitchFamily="34" charset="0"/>
              <a:buChar char="•"/>
            </a:pPr>
            <a:r>
              <a:rPr lang="he-IL" sz="3200" dirty="0"/>
              <a:t>נקרא המלצה על מסלול רכיבה</a:t>
            </a:r>
          </a:p>
          <a:p>
            <a:pPr marL="457200" indent="-457200">
              <a:lnSpc>
                <a:spcPct val="200000"/>
              </a:lnSpc>
              <a:buFont typeface="Arial" panose="020B0604020202020204" pitchFamily="34" charset="0"/>
              <a:buChar char="•"/>
            </a:pPr>
            <a:r>
              <a:rPr lang="he-IL" sz="3200" dirty="0"/>
              <a:t>נזהה את רכיבי ההמלצה</a:t>
            </a:r>
          </a:p>
        </p:txBody>
      </p:sp>
      <p:pic>
        <p:nvPicPr>
          <p:cNvPr id="7" name="Picture 6">
            <a:extLst>
              <a:ext uri="{FF2B5EF4-FFF2-40B4-BE49-F238E27FC236}">
                <a16:creationId xmlns:a16="http://schemas.microsoft.com/office/drawing/2014/main" id="{DA7952BE-2EAD-6146-A1DB-1E0A94AD16D1}"/>
              </a:ext>
            </a:extLst>
          </p:cNvPr>
          <p:cNvPicPr>
            <a:picLocks noChangeAspect="1"/>
          </p:cNvPicPr>
          <p:nvPr/>
        </p:nvPicPr>
        <p:blipFill>
          <a:blip r:embed="rId3"/>
          <a:stretch>
            <a:fillRect/>
          </a:stretch>
        </p:blipFill>
        <p:spPr>
          <a:xfrm rot="8057618">
            <a:off x="290049" y="269606"/>
            <a:ext cx="1468977" cy="973310"/>
          </a:xfrm>
          <a:prstGeom prst="rect">
            <a:avLst/>
          </a:prstGeom>
        </p:spPr>
      </p:pic>
      <p:pic>
        <p:nvPicPr>
          <p:cNvPr id="9" name="Picture 8">
            <a:extLst>
              <a:ext uri="{FF2B5EF4-FFF2-40B4-BE49-F238E27FC236}">
                <a16:creationId xmlns:a16="http://schemas.microsoft.com/office/drawing/2014/main" id="{71839C5F-83A3-8449-9FEF-5203C8AED21E}"/>
              </a:ext>
            </a:extLst>
          </p:cNvPr>
          <p:cNvPicPr>
            <a:picLocks noChangeAspect="1"/>
          </p:cNvPicPr>
          <p:nvPr/>
        </p:nvPicPr>
        <p:blipFill>
          <a:blip r:embed="rId4"/>
          <a:stretch>
            <a:fillRect/>
          </a:stretch>
        </p:blipFill>
        <p:spPr>
          <a:xfrm>
            <a:off x="10833322" y="5810250"/>
            <a:ext cx="2082800" cy="2095500"/>
          </a:xfrm>
          <a:prstGeom prst="rect">
            <a:avLst/>
          </a:prstGeom>
        </p:spPr>
      </p:pic>
    </p:spTree>
    <p:extLst>
      <p:ext uri="{BB962C8B-B14F-4D97-AF65-F5344CB8AC3E}">
        <p14:creationId xmlns:p14="http://schemas.microsoft.com/office/powerpoint/2010/main" val="34929222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68CDB7D-7B3E-EF45-982F-5AD116333E56}"/>
              </a:ext>
            </a:extLst>
          </p:cNvPr>
          <p:cNvSpPr>
            <a:spLocks noGrp="1"/>
          </p:cNvSpPr>
          <p:nvPr>
            <p:ph type="title"/>
          </p:nvPr>
        </p:nvSpPr>
        <p:spPr/>
        <p:txBody>
          <a:bodyPr/>
          <a:lstStyle/>
          <a:p>
            <a:r>
              <a:rPr lang="he-IL" dirty="0"/>
              <a:t>מה להביא לשיעור?</a:t>
            </a:r>
            <a:endParaRPr lang="x-none" dirty="0"/>
          </a:p>
        </p:txBody>
      </p:sp>
      <p:pic>
        <p:nvPicPr>
          <p:cNvPr id="8" name="Picture 3" descr="https://lh5.googleusercontent.com/7xQchnRuOUJbyFAyyHdllavqvQUFOSCV7l5Kzy1Rmeboi9xefgg8yDF0ng5ESkxi3tC9_i9ER1BmBYOOTMhmhaxTzBz8ILJQxn_c__0Qg9cKcVB64VGmWAAtIhTRT7NF">
            <a:extLst>
              <a:ext uri="{FF2B5EF4-FFF2-40B4-BE49-F238E27FC236}">
                <a16:creationId xmlns:a16="http://schemas.microsoft.com/office/drawing/2014/main" id="{A4B69755-66B7-4BD3-B22A-3EF8B5DE8BD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65839" y="2710852"/>
            <a:ext cx="1161305" cy="1800743"/>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descr="https://lh4.googleusercontent.com/iGTl96Eygo7-oid1H3ZWWYhb5HWAynyOs2KLWGGMeuEgHeu4cFLof2g-jYLOscV4q-879K-lfjkP4Swnmj_UGZsWTDspF4AbUz1XGd30Tf1KKpiEXhvx6NLF17Q1F5VY">
            <a:extLst>
              <a:ext uri="{FF2B5EF4-FFF2-40B4-BE49-F238E27FC236}">
                <a16:creationId xmlns:a16="http://schemas.microsoft.com/office/drawing/2014/main" id="{FBFC260D-BF96-439A-8693-6B40C73C20B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5400000">
            <a:off x="4236642" y="3225957"/>
            <a:ext cx="1771057" cy="740845"/>
          </a:xfrm>
          <a:prstGeom prst="rect">
            <a:avLst/>
          </a:prstGeom>
          <a:noFill/>
          <a:extLst>
            <a:ext uri="{909E8E84-426E-40DD-AFC4-6F175D3DCCD1}">
              <a14:hiddenFill xmlns:a14="http://schemas.microsoft.com/office/drawing/2010/main">
                <a:solidFill>
                  <a:srgbClr val="FFFFFF"/>
                </a:solidFill>
              </a14:hiddenFill>
            </a:ext>
          </a:extLst>
        </p:spPr>
      </p:pic>
      <p:pic>
        <p:nvPicPr>
          <p:cNvPr id="5" name="1min_final" descr="1min_final">
            <a:hlinkClick r:id="" action="ppaction://media"/>
            <a:extLst>
              <a:ext uri="{FF2B5EF4-FFF2-40B4-BE49-F238E27FC236}">
                <a16:creationId xmlns:a16="http://schemas.microsoft.com/office/drawing/2014/main" id="{B09C1F5E-E59C-AA46-B5C1-1B6F1A66EFCE}"/>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939757" y="753105"/>
            <a:ext cx="1540938" cy="549601"/>
          </a:xfrm>
          <a:prstGeom prst="rect">
            <a:avLst/>
          </a:prstGeom>
        </p:spPr>
      </p:pic>
    </p:spTree>
    <p:extLst>
      <p:ext uri="{BB962C8B-B14F-4D97-AF65-F5344CB8AC3E}">
        <p14:creationId xmlns:p14="http://schemas.microsoft.com/office/powerpoint/2010/main" val="13563694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248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כותרת 6"/>
          <p:cNvSpPr>
            <a:spLocks noGrp="1"/>
          </p:cNvSpPr>
          <p:nvPr>
            <p:ph type="ctrTitle"/>
          </p:nvPr>
        </p:nvSpPr>
        <p:spPr>
          <a:xfrm>
            <a:off x="862154" y="593924"/>
            <a:ext cx="10708021" cy="888888"/>
          </a:xfrm>
        </p:spPr>
        <p:txBody>
          <a:bodyPr anchor="t"/>
          <a:lstStyle/>
          <a:p>
            <a:pPr indent="284163" algn="r">
              <a:lnSpc>
                <a:spcPct val="100000"/>
              </a:lnSpc>
              <a:spcBef>
                <a:spcPts val="600"/>
              </a:spcBef>
              <a:spcAft>
                <a:spcPts val="600"/>
              </a:spcAft>
            </a:pPr>
            <a:r>
              <a:rPr lang="he-IL" sz="4000" b="1" u="sng" dirty="0"/>
              <a:t>פירוש המילה "בשביל"</a:t>
            </a:r>
            <a:endParaRPr lang="he-IL" sz="2800" dirty="0"/>
          </a:p>
        </p:txBody>
      </p:sp>
      <p:pic>
        <p:nvPicPr>
          <p:cNvPr id="1026" name="Picture 2" descr="https://storage.cet.ac.il/oryanut/bicycles/bicyclesImages/bannerVideo.gif"/>
          <p:cNvPicPr>
            <a:picLocks noGrp="1" noChangeAspect="1" noChangeArrowheads="1" noCrop="1"/>
          </p:cNvPicPr>
          <p:nvPr>
            <p:ph type="pic" idx="1"/>
          </p:nvPr>
        </p:nvPicPr>
        <p:blipFill>
          <a:blip r:embed="rId3">
            <a:extLst>
              <a:ext uri="{28A0092B-C50C-407E-A947-70E740481C1C}">
                <a14:useLocalDpi xmlns:a14="http://schemas.microsoft.com/office/drawing/2010/main" val="0"/>
              </a:ext>
            </a:extLst>
          </a:blip>
          <a:srcRect t="6689" b="6689"/>
          <a:stretch>
            <a:fillRect/>
          </a:stretch>
        </p:blipFill>
        <p:spPr bwMode="auto">
          <a:xfrm>
            <a:off x="3373396" y="4050059"/>
            <a:ext cx="5671750" cy="2499609"/>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1853514" y="1297461"/>
            <a:ext cx="9341708" cy="2246769"/>
          </a:xfrm>
          <a:prstGeom prst="rect">
            <a:avLst/>
          </a:prstGeom>
          <a:noFill/>
        </p:spPr>
        <p:txBody>
          <a:bodyPr wrap="square" rtlCol="1">
            <a:spAutoFit/>
          </a:bodyPr>
          <a:lstStyle/>
          <a:p>
            <a:pPr marL="342900" indent="-342900" algn="r" rtl="1">
              <a:buFont typeface="+mj-lt"/>
              <a:buAutoNum type="arabicPeriod"/>
            </a:pPr>
            <a:r>
              <a:rPr lang="he-IL" sz="2800" dirty="0"/>
              <a:t>כדי</a:t>
            </a:r>
          </a:p>
          <a:p>
            <a:pPr marL="342900" indent="-342900" algn="r" rtl="1">
              <a:buFont typeface="+mj-lt"/>
              <a:buAutoNum type="arabicPeriod"/>
            </a:pPr>
            <a:r>
              <a:rPr lang="he-IL" sz="2800" dirty="0"/>
              <a:t>עבור</a:t>
            </a:r>
          </a:p>
          <a:p>
            <a:pPr marL="342900" indent="-342900" algn="r" rtl="1">
              <a:buFont typeface="+mj-lt"/>
              <a:buAutoNum type="arabicPeriod"/>
            </a:pPr>
            <a:r>
              <a:rPr lang="he-IL" sz="2800" dirty="0"/>
              <a:t>למען</a:t>
            </a:r>
          </a:p>
          <a:p>
            <a:pPr marL="342900" indent="-342900" algn="r" rtl="1">
              <a:buFont typeface="+mj-lt"/>
              <a:buAutoNum type="arabicPeriod"/>
            </a:pPr>
            <a:r>
              <a:rPr lang="he-IL" sz="2800" dirty="0"/>
              <a:t>ניתן להוסיף את אות השימוש ב' למילה שביל ואז מתקבל הפירוש: בדרך המשמשת למעבר</a:t>
            </a:r>
          </a:p>
        </p:txBody>
      </p:sp>
    </p:spTree>
    <p:extLst>
      <p:ext uri="{BB962C8B-B14F-4D97-AF65-F5344CB8AC3E}">
        <p14:creationId xmlns:p14="http://schemas.microsoft.com/office/powerpoint/2010/main" val="6678969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מציין מיקום טקסט 5"/>
          <p:cNvSpPr>
            <a:spLocks noGrp="1"/>
          </p:cNvSpPr>
          <p:nvPr>
            <p:ph type="body" sz="quarter" idx="10"/>
          </p:nvPr>
        </p:nvSpPr>
        <p:spPr/>
        <p:txBody>
          <a:bodyPr/>
          <a:lstStyle/>
          <a:p>
            <a:pPr marL="742950" indent="-742950" algn="r">
              <a:lnSpc>
                <a:spcPct val="150000"/>
              </a:lnSpc>
              <a:buAutoNum type="arabicPeriod"/>
            </a:pPr>
            <a:r>
              <a:rPr lang="he-IL" dirty="0"/>
              <a:t>חסכתי כסף </a:t>
            </a:r>
            <a:r>
              <a:rPr lang="he-IL" dirty="0">
                <a:solidFill>
                  <a:srgbClr val="FF0000"/>
                </a:solidFill>
              </a:rPr>
              <a:t>בשביל</a:t>
            </a:r>
            <a:r>
              <a:rPr lang="he-IL" dirty="0"/>
              <a:t> האופניים </a:t>
            </a:r>
          </a:p>
          <a:p>
            <a:pPr marL="742950" indent="-742950" algn="r">
              <a:lnSpc>
                <a:spcPct val="150000"/>
              </a:lnSpc>
              <a:buAutoNum type="arabicPeriod"/>
            </a:pPr>
            <a:r>
              <a:rPr lang="he-IL" dirty="0"/>
              <a:t>נסעתי </a:t>
            </a:r>
            <a:r>
              <a:rPr lang="he-IL" dirty="0">
                <a:solidFill>
                  <a:srgbClr val="FF0000"/>
                </a:solidFill>
              </a:rPr>
              <a:t>בשביל</a:t>
            </a:r>
            <a:r>
              <a:rPr lang="he-IL" dirty="0"/>
              <a:t> האופניים</a:t>
            </a:r>
          </a:p>
          <a:p>
            <a:pPr marL="742950" indent="-742950" algn="r">
              <a:lnSpc>
                <a:spcPct val="150000"/>
              </a:lnSpc>
              <a:buAutoNum type="arabicPeriod"/>
            </a:pPr>
            <a:r>
              <a:rPr lang="he-IL" dirty="0"/>
              <a:t>סללו דרך</a:t>
            </a:r>
            <a:r>
              <a:rPr lang="he-IL" dirty="0">
                <a:solidFill>
                  <a:srgbClr val="FF0000"/>
                </a:solidFill>
              </a:rPr>
              <a:t> בשביל </a:t>
            </a:r>
            <a:r>
              <a:rPr lang="he-IL" dirty="0"/>
              <a:t>האופניים</a:t>
            </a:r>
          </a:p>
        </p:txBody>
      </p:sp>
      <p:sp>
        <p:nvSpPr>
          <p:cNvPr id="5" name="כותרת 4"/>
          <p:cNvSpPr>
            <a:spLocks noGrp="1"/>
          </p:cNvSpPr>
          <p:nvPr>
            <p:ph type="title"/>
          </p:nvPr>
        </p:nvSpPr>
        <p:spPr/>
        <p:txBody>
          <a:bodyPr/>
          <a:lstStyle/>
          <a:p>
            <a:r>
              <a:rPr lang="he-IL" dirty="0"/>
              <a:t>איזה פירוש מתאים?</a:t>
            </a:r>
          </a:p>
        </p:txBody>
      </p:sp>
    </p:spTree>
    <p:extLst>
      <p:ext uri="{BB962C8B-B14F-4D97-AF65-F5344CB8AC3E}">
        <p14:creationId xmlns:p14="http://schemas.microsoft.com/office/powerpoint/2010/main" val="5561806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כותרת 4"/>
          <p:cNvSpPr>
            <a:spLocks noGrp="1"/>
          </p:cNvSpPr>
          <p:nvPr>
            <p:ph type="title"/>
          </p:nvPr>
        </p:nvSpPr>
        <p:spPr>
          <a:xfrm>
            <a:off x="135923" y="2477321"/>
            <a:ext cx="2837935" cy="1346471"/>
          </a:xfrm>
          <a:solidFill>
            <a:srgbClr val="EBEBEB"/>
          </a:solidFill>
        </p:spPr>
        <p:txBody>
          <a:bodyPr>
            <a:normAutofit/>
          </a:bodyPr>
          <a:lstStyle/>
          <a:p>
            <a:r>
              <a:rPr lang="he-IL" dirty="0">
                <a:solidFill>
                  <a:schemeClr val="tx1"/>
                </a:solidFill>
              </a:rPr>
              <a:t>סרטון </a:t>
            </a:r>
            <a:br>
              <a:rPr lang="he-IL" dirty="0">
                <a:solidFill>
                  <a:schemeClr val="tx1"/>
                </a:solidFill>
              </a:rPr>
            </a:br>
            <a:r>
              <a:rPr lang="he-IL" dirty="0">
                <a:solidFill>
                  <a:schemeClr val="tx1"/>
                </a:solidFill>
              </a:rPr>
              <a:t>אגמון החולה</a:t>
            </a:r>
          </a:p>
        </p:txBody>
      </p:sp>
      <p:pic>
        <p:nvPicPr>
          <p:cNvPr id="2" name="אגמון החולה">
            <a:hlinkClick r:id="" action="ppaction://media"/>
          </p:cNvPr>
          <p:cNvPicPr>
            <a:picLocks noChangeAspect="1"/>
          </p:cNvPicPr>
          <p:nvPr>
            <a:videoFile r:link="rId1"/>
            <p:extLst>
              <p:ext uri="{DAA4B4D4-6D71-4841-9C94-3DE7FCFB9230}">
                <p14:media xmlns:p14="http://schemas.microsoft.com/office/powerpoint/2010/main" r:embed="rId2">
                  <p14:trim end="223000.3333"/>
                </p14:media>
              </p:ext>
            </p:extLst>
          </p:nvPr>
        </p:nvPicPr>
        <p:blipFill>
          <a:blip r:embed="rId5"/>
          <a:stretch>
            <a:fillRect/>
          </a:stretch>
        </p:blipFill>
        <p:spPr>
          <a:xfrm>
            <a:off x="3229233" y="147449"/>
            <a:ext cx="8744464" cy="6558348"/>
          </a:xfrm>
          <a:prstGeom prst="rect">
            <a:avLst/>
          </a:prstGeom>
        </p:spPr>
      </p:pic>
    </p:spTree>
    <p:extLst>
      <p:ext uri="{BB962C8B-B14F-4D97-AF65-F5344CB8AC3E}">
        <p14:creationId xmlns:p14="http://schemas.microsoft.com/office/powerpoint/2010/main" val="39874944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6305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b="1" dirty="0"/>
              <a:t>רוכבים ב"אגמון החולה"</a:t>
            </a:r>
          </a:p>
        </p:txBody>
      </p:sp>
      <p:sp>
        <p:nvSpPr>
          <p:cNvPr id="3" name="מציין מיקום טקסט 2"/>
          <p:cNvSpPr>
            <a:spLocks noGrp="1"/>
          </p:cNvSpPr>
          <p:nvPr>
            <p:ph type="body" sz="quarter" idx="10"/>
          </p:nvPr>
        </p:nvSpPr>
        <p:spPr>
          <a:xfrm>
            <a:off x="3215640" y="1752601"/>
            <a:ext cx="8538210" cy="5124450"/>
          </a:xfrm>
        </p:spPr>
        <p:txBody>
          <a:bodyPr>
            <a:normAutofit/>
          </a:bodyPr>
          <a:lstStyle/>
          <a:p>
            <a:pPr algn="r"/>
            <a:r>
              <a:rPr lang="he-IL" sz="3200" dirty="0"/>
              <a:t>פארק הטבע והצפרות אגמון החולה, נמצא בצפון הארץ, בלבו של עמק החולה. בכל עונת נדידה (סתיו ואביב), חולפות מעל שמי הארץ למעלה מחצי מיליארד ציפורים נודדות! אלפים מהן נשארות ומקננות באגמון החולה בתקופת החורף, ואחרות בוחרות לקנן בו בעונות האביב והקיץ. </a:t>
            </a:r>
          </a:p>
          <a:p>
            <a:pPr algn="r"/>
            <a:r>
              <a:rPr lang="he-IL" sz="3200" dirty="0"/>
              <a:t>בפברואר 2009 בחר כתב העת הבריטי </a:t>
            </a:r>
            <a:r>
              <a:rPr lang="en-US" sz="3200" dirty="0"/>
              <a:t>BBC WILDLIFE </a:t>
            </a:r>
            <a:r>
              <a:rPr lang="he-IL" sz="3200" dirty="0"/>
              <a:t>את אגמון החולה כאחת מעשר תצפיות בעלי החיים החשובות בעולם ‏‏‏!</a:t>
            </a:r>
          </a:p>
        </p:txBody>
      </p:sp>
      <p:pic>
        <p:nvPicPr>
          <p:cNvPr id="3074" name="Picture 2" descr="https://storage.cet.ac.il/oryanut/bicycles/bicyclesImages/girlInAgmo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6680" y="2270760"/>
            <a:ext cx="2761468" cy="3352800"/>
          </a:xfrm>
          <a:prstGeom prst="rect">
            <a:avLst/>
          </a:prstGeom>
          <a:noFill/>
          <a:extLst>
            <a:ext uri="{909E8E84-426E-40DD-AFC4-6F175D3DCCD1}">
              <a14:hiddenFill xmlns:a14="http://schemas.microsoft.com/office/drawing/2010/main">
                <a:solidFill>
                  <a:srgbClr val="FFFFFF"/>
                </a:solidFill>
              </a14:hiddenFill>
            </a:ext>
          </a:extLst>
        </p:spPr>
      </p:pic>
      <p:cxnSp>
        <p:nvCxnSpPr>
          <p:cNvPr id="5" name="מחבר ישר 4">
            <a:extLst>
              <a:ext uri="{FF2B5EF4-FFF2-40B4-BE49-F238E27FC236}">
                <a16:creationId xmlns:a16="http://schemas.microsoft.com/office/drawing/2014/main" id="{63FE68EB-2B20-45B8-849F-C3FA6B03EF6A}"/>
              </a:ext>
            </a:extLst>
          </p:cNvPr>
          <p:cNvCxnSpPr/>
          <p:nvPr/>
        </p:nvCxnSpPr>
        <p:spPr>
          <a:xfrm>
            <a:off x="3749040" y="2225040"/>
            <a:ext cx="263652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7" name="מחבר ישר 6">
            <a:extLst>
              <a:ext uri="{FF2B5EF4-FFF2-40B4-BE49-F238E27FC236}">
                <a16:creationId xmlns:a16="http://schemas.microsoft.com/office/drawing/2014/main" id="{782C3A3B-0F37-44C0-950C-BB5B7E8962F5}"/>
              </a:ext>
            </a:extLst>
          </p:cNvPr>
          <p:cNvCxnSpPr>
            <a:cxnSpLocks/>
          </p:cNvCxnSpPr>
          <p:nvPr/>
        </p:nvCxnSpPr>
        <p:spPr>
          <a:xfrm>
            <a:off x="3931920" y="3093720"/>
            <a:ext cx="102108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מחבר ישר 8">
            <a:extLst>
              <a:ext uri="{FF2B5EF4-FFF2-40B4-BE49-F238E27FC236}">
                <a16:creationId xmlns:a16="http://schemas.microsoft.com/office/drawing/2014/main" id="{D33A0FF2-5FFD-4649-82D9-7F982D8E2184}"/>
              </a:ext>
            </a:extLst>
          </p:cNvPr>
          <p:cNvCxnSpPr>
            <a:cxnSpLocks/>
          </p:cNvCxnSpPr>
          <p:nvPr/>
        </p:nvCxnSpPr>
        <p:spPr>
          <a:xfrm>
            <a:off x="4179570" y="3535680"/>
            <a:ext cx="745236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מחבר ישר 10">
            <a:extLst>
              <a:ext uri="{FF2B5EF4-FFF2-40B4-BE49-F238E27FC236}">
                <a16:creationId xmlns:a16="http://schemas.microsoft.com/office/drawing/2014/main" id="{3F2CA762-0D01-426A-B874-B827C8435CAE}"/>
              </a:ext>
            </a:extLst>
          </p:cNvPr>
          <p:cNvCxnSpPr>
            <a:cxnSpLocks/>
          </p:cNvCxnSpPr>
          <p:nvPr/>
        </p:nvCxnSpPr>
        <p:spPr>
          <a:xfrm>
            <a:off x="3749040" y="3962400"/>
            <a:ext cx="788289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מחבר ישר 12">
            <a:extLst>
              <a:ext uri="{FF2B5EF4-FFF2-40B4-BE49-F238E27FC236}">
                <a16:creationId xmlns:a16="http://schemas.microsoft.com/office/drawing/2014/main" id="{1F4577F2-EECA-40F8-B103-823A2D51026D}"/>
              </a:ext>
            </a:extLst>
          </p:cNvPr>
          <p:cNvCxnSpPr>
            <a:cxnSpLocks/>
          </p:cNvCxnSpPr>
          <p:nvPr/>
        </p:nvCxnSpPr>
        <p:spPr>
          <a:xfrm>
            <a:off x="10728960" y="4434840"/>
            <a:ext cx="90297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מחבר ישר 14">
            <a:extLst>
              <a:ext uri="{FF2B5EF4-FFF2-40B4-BE49-F238E27FC236}">
                <a16:creationId xmlns:a16="http://schemas.microsoft.com/office/drawing/2014/main" id="{EE4B6805-EB30-451A-9FC7-D840EC226FCA}"/>
              </a:ext>
            </a:extLst>
          </p:cNvPr>
          <p:cNvCxnSpPr>
            <a:cxnSpLocks/>
          </p:cNvCxnSpPr>
          <p:nvPr/>
        </p:nvCxnSpPr>
        <p:spPr>
          <a:xfrm>
            <a:off x="3550920" y="4968240"/>
            <a:ext cx="808101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מחבר ישר 16">
            <a:extLst>
              <a:ext uri="{FF2B5EF4-FFF2-40B4-BE49-F238E27FC236}">
                <a16:creationId xmlns:a16="http://schemas.microsoft.com/office/drawing/2014/main" id="{E0E9AA9F-CDD2-4811-88AE-648BCF5FE025}"/>
              </a:ext>
            </a:extLst>
          </p:cNvPr>
          <p:cNvCxnSpPr>
            <a:cxnSpLocks/>
          </p:cNvCxnSpPr>
          <p:nvPr/>
        </p:nvCxnSpPr>
        <p:spPr>
          <a:xfrm>
            <a:off x="4343400" y="5379720"/>
            <a:ext cx="728853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מחבר ישר 18">
            <a:extLst>
              <a:ext uri="{FF2B5EF4-FFF2-40B4-BE49-F238E27FC236}">
                <a16:creationId xmlns:a16="http://schemas.microsoft.com/office/drawing/2014/main" id="{5B45CF56-3308-434A-AC80-DDA74FA0FE5B}"/>
              </a:ext>
            </a:extLst>
          </p:cNvPr>
          <p:cNvCxnSpPr>
            <a:cxnSpLocks/>
          </p:cNvCxnSpPr>
          <p:nvPr/>
        </p:nvCxnSpPr>
        <p:spPr>
          <a:xfrm>
            <a:off x="9022080" y="5882640"/>
            <a:ext cx="260985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936143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3081590" y="653730"/>
            <a:ext cx="8280000" cy="720000"/>
          </a:xfrm>
        </p:spPr>
        <p:txBody>
          <a:bodyPr/>
          <a:lstStyle/>
          <a:p>
            <a:endParaRPr lang="he-IL" dirty="0"/>
          </a:p>
        </p:txBody>
      </p:sp>
      <p:sp>
        <p:nvSpPr>
          <p:cNvPr id="3" name="מציין מיקום טקסט 2"/>
          <p:cNvSpPr>
            <a:spLocks noGrp="1"/>
          </p:cNvSpPr>
          <p:nvPr>
            <p:ph type="body" sz="quarter" idx="10"/>
          </p:nvPr>
        </p:nvSpPr>
        <p:spPr>
          <a:xfrm>
            <a:off x="2619375" y="1678293"/>
            <a:ext cx="9572625" cy="3844925"/>
          </a:xfrm>
        </p:spPr>
        <p:txBody>
          <a:bodyPr>
            <a:normAutofit fontScale="25000" lnSpcReduction="20000"/>
          </a:bodyPr>
          <a:lstStyle/>
          <a:p>
            <a:pPr algn="r">
              <a:lnSpc>
                <a:spcPct val="120000"/>
              </a:lnSpc>
            </a:pPr>
            <a:r>
              <a:rPr lang="he-IL" sz="12800" dirty="0"/>
              <a:t>מבקרים, משפחות עם ילדים, בני נוער ותיירים רבים בוחרים </a:t>
            </a:r>
            <a:r>
              <a:rPr lang="he-IL" sz="12800" dirty="0">
                <a:solidFill>
                  <a:srgbClr val="FF0000"/>
                </a:solidFill>
              </a:rPr>
              <a:t>לסייר </a:t>
            </a:r>
            <a:r>
              <a:rPr lang="he-IL" sz="12800" dirty="0"/>
              <a:t>בפארק אגמון החולה כשהם רכובים על אופניים מסוגים שונים.</a:t>
            </a:r>
            <a:br>
              <a:rPr lang="he-IL" sz="12800" dirty="0"/>
            </a:br>
            <a:r>
              <a:rPr lang="he-IL" sz="12800" dirty="0"/>
              <a:t>מסלול הרכיבה באגמון החולה שטוח ונוח. הדרך סלולה וקרובה מאוד לשפת האגמון, וכך אפשר לצפות במהלך הרכיבה בציפורים הרבות ובצמחייה המיוחדת. אורכו של המסלול הוא כ-8 קילומטרים, ופזורות בו תחנות ריענון ומנוחה. רוכבים רבים עוצרים ליד אחד מן המצפורים*, שנמצאים לאורך השביל וצופים במשקפות בציפורים הממריאות בבוקר או נוחתות בערב, בעונות השנה השונות.</a:t>
            </a:r>
            <a:br>
              <a:rPr lang="he-IL" sz="9600" dirty="0"/>
            </a:br>
            <a:r>
              <a:rPr lang="he-IL" sz="9600" dirty="0"/>
              <a:t>*מִצְפּוֹר- מצפה הררי גבוה שנשקף ממנו נוף נרחב (כמו ממעוף הציפור).</a:t>
            </a:r>
          </a:p>
        </p:txBody>
      </p:sp>
      <p:pic>
        <p:nvPicPr>
          <p:cNvPr id="4098" name="Picture 2" descr="https://storage.cet.ac.il/oryanut/bicycles/bicyclesImages/agmo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2795" y="2462765"/>
            <a:ext cx="2274180" cy="2391993"/>
          </a:xfrm>
          <a:prstGeom prst="rect">
            <a:avLst/>
          </a:prstGeom>
          <a:noFill/>
          <a:extLst>
            <a:ext uri="{909E8E84-426E-40DD-AFC4-6F175D3DCCD1}">
              <a14:hiddenFill xmlns:a14="http://schemas.microsoft.com/office/drawing/2010/main">
                <a:solidFill>
                  <a:srgbClr val="FFFFFF"/>
                </a:solidFill>
              </a14:hiddenFill>
            </a:ext>
          </a:extLst>
        </p:spPr>
      </p:pic>
      <p:cxnSp>
        <p:nvCxnSpPr>
          <p:cNvPr id="5" name="מחבר ישר 4">
            <a:extLst>
              <a:ext uri="{FF2B5EF4-FFF2-40B4-BE49-F238E27FC236}">
                <a16:creationId xmlns:a16="http://schemas.microsoft.com/office/drawing/2014/main" id="{6A65C22A-E0F2-4844-A1D7-07E330B5FA4C}"/>
              </a:ext>
            </a:extLst>
          </p:cNvPr>
          <p:cNvCxnSpPr/>
          <p:nvPr/>
        </p:nvCxnSpPr>
        <p:spPr>
          <a:xfrm>
            <a:off x="4754880" y="2229155"/>
            <a:ext cx="728472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7" name="מחבר ישר 6">
            <a:extLst>
              <a:ext uri="{FF2B5EF4-FFF2-40B4-BE49-F238E27FC236}">
                <a16:creationId xmlns:a16="http://schemas.microsoft.com/office/drawing/2014/main" id="{51AC3F35-2366-4A32-8557-D96291897067}"/>
              </a:ext>
            </a:extLst>
          </p:cNvPr>
          <p:cNvCxnSpPr>
            <a:cxnSpLocks/>
          </p:cNvCxnSpPr>
          <p:nvPr/>
        </p:nvCxnSpPr>
        <p:spPr>
          <a:xfrm flipV="1">
            <a:off x="3200400" y="3174035"/>
            <a:ext cx="8839200" cy="4445"/>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מחבר ישר 8">
            <a:extLst>
              <a:ext uri="{FF2B5EF4-FFF2-40B4-BE49-F238E27FC236}">
                <a16:creationId xmlns:a16="http://schemas.microsoft.com/office/drawing/2014/main" id="{39D9D6BC-7373-492F-9929-E41E3045EBDC}"/>
              </a:ext>
            </a:extLst>
          </p:cNvPr>
          <p:cNvCxnSpPr>
            <a:cxnSpLocks/>
          </p:cNvCxnSpPr>
          <p:nvPr/>
        </p:nvCxnSpPr>
        <p:spPr>
          <a:xfrm>
            <a:off x="9189720" y="3658762"/>
            <a:ext cx="2849880" cy="1"/>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מחבר ישר 10">
            <a:extLst>
              <a:ext uri="{FF2B5EF4-FFF2-40B4-BE49-F238E27FC236}">
                <a16:creationId xmlns:a16="http://schemas.microsoft.com/office/drawing/2014/main" id="{E777ACC8-45A3-450D-95B2-C06C805B1AEA}"/>
              </a:ext>
            </a:extLst>
          </p:cNvPr>
          <p:cNvCxnSpPr>
            <a:cxnSpLocks/>
          </p:cNvCxnSpPr>
          <p:nvPr/>
        </p:nvCxnSpPr>
        <p:spPr>
          <a:xfrm>
            <a:off x="2895600" y="3658762"/>
            <a:ext cx="5657150" cy="2"/>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מחבר ישר 12">
            <a:extLst>
              <a:ext uri="{FF2B5EF4-FFF2-40B4-BE49-F238E27FC236}">
                <a16:creationId xmlns:a16="http://schemas.microsoft.com/office/drawing/2014/main" id="{AB4512A1-3DB0-495D-888A-D33680B7EB06}"/>
              </a:ext>
            </a:extLst>
          </p:cNvPr>
          <p:cNvCxnSpPr>
            <a:cxnSpLocks/>
          </p:cNvCxnSpPr>
          <p:nvPr/>
        </p:nvCxnSpPr>
        <p:spPr>
          <a:xfrm>
            <a:off x="8134066" y="4172834"/>
            <a:ext cx="390553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מחבר ישר 18">
            <a:extLst>
              <a:ext uri="{FF2B5EF4-FFF2-40B4-BE49-F238E27FC236}">
                <a16:creationId xmlns:a16="http://schemas.microsoft.com/office/drawing/2014/main" id="{CD88D10E-3BBE-4DE2-BBB0-EA31D30E46ED}"/>
              </a:ext>
            </a:extLst>
          </p:cNvPr>
          <p:cNvCxnSpPr>
            <a:cxnSpLocks/>
          </p:cNvCxnSpPr>
          <p:nvPr/>
        </p:nvCxnSpPr>
        <p:spPr>
          <a:xfrm>
            <a:off x="5724175" y="4648108"/>
            <a:ext cx="631542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9" name="מחבר ישר 28">
            <a:extLst>
              <a:ext uri="{FF2B5EF4-FFF2-40B4-BE49-F238E27FC236}">
                <a16:creationId xmlns:a16="http://schemas.microsoft.com/office/drawing/2014/main" id="{62178FCB-0432-4B6D-8685-E28ED16F0F95}"/>
              </a:ext>
            </a:extLst>
          </p:cNvPr>
          <p:cNvCxnSpPr>
            <a:cxnSpLocks/>
          </p:cNvCxnSpPr>
          <p:nvPr/>
        </p:nvCxnSpPr>
        <p:spPr>
          <a:xfrm>
            <a:off x="4271749" y="4172834"/>
            <a:ext cx="380439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993532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3081590" y="653730"/>
            <a:ext cx="8280000" cy="720000"/>
          </a:xfrm>
        </p:spPr>
        <p:txBody>
          <a:bodyPr/>
          <a:lstStyle/>
          <a:p>
            <a:r>
              <a:rPr lang="he-IL" dirty="0"/>
              <a:t>הקניית ידע</a:t>
            </a:r>
          </a:p>
        </p:txBody>
      </p:sp>
      <p:sp>
        <p:nvSpPr>
          <p:cNvPr id="3" name="מציין מיקום טקסט 2"/>
          <p:cNvSpPr>
            <a:spLocks noGrp="1"/>
          </p:cNvSpPr>
          <p:nvPr>
            <p:ph type="body" sz="quarter" idx="10"/>
          </p:nvPr>
        </p:nvSpPr>
        <p:spPr>
          <a:xfrm>
            <a:off x="2619375" y="1678293"/>
            <a:ext cx="9572625" cy="3844925"/>
          </a:xfrm>
        </p:spPr>
        <p:txBody>
          <a:bodyPr>
            <a:normAutofit fontScale="25000" lnSpcReduction="20000"/>
          </a:bodyPr>
          <a:lstStyle/>
          <a:p>
            <a:pPr algn="r">
              <a:lnSpc>
                <a:spcPct val="120000"/>
              </a:lnSpc>
            </a:pPr>
            <a:r>
              <a:rPr lang="he-IL" sz="12800" dirty="0"/>
              <a:t>מבקרים, משפחות עם ילדים, בני נוער ותיירים רבים בוחרים לסייר בפארק אגמון החולה כשהם רכובים על אופניים מסוגים שונים.</a:t>
            </a:r>
            <a:br>
              <a:rPr lang="he-IL" sz="12800" dirty="0"/>
            </a:br>
            <a:r>
              <a:rPr lang="he-IL" sz="12800" dirty="0"/>
              <a:t>מסלול הרכיבה באגמון החולה שטוח ונוח. הדרך סלולה וקרובה מאוד לשפת האגמון, וכך אפשר לצפות במהלך הרכיבה בציפורים הרבות ובצמחייה המיוחדת. אורכו של המסלול הוא כ-8 קילומטרים, ופזורות בו תחנות ריענון ומנוחה. רוכבים רבים עוצרים ליד אחד מן המצפורים*, שנמצאים לאורך השביל וצופים במשקפות בציפורים הממריאות בבוקר או נוחתות בערב, בעונות השנה השונות.</a:t>
            </a:r>
            <a:br>
              <a:rPr lang="he-IL" sz="9600" dirty="0"/>
            </a:br>
            <a:r>
              <a:rPr lang="he-IL" sz="9600" dirty="0"/>
              <a:t>*מִצְפּוֹר- מצפה הררי גבוה שנשקף ממנו נוף נרחב (כמו ממעוף הציפור).</a:t>
            </a:r>
          </a:p>
        </p:txBody>
      </p:sp>
      <p:pic>
        <p:nvPicPr>
          <p:cNvPr id="4098" name="Picture 2" descr="https://storage.cet.ac.il/oryanut/bicycles/bicyclesImages/agmon.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2795" y="2462765"/>
            <a:ext cx="2274180" cy="2391993"/>
          </a:xfrm>
          <a:prstGeom prst="rect">
            <a:avLst/>
          </a:prstGeom>
          <a:noFill/>
          <a:extLst>
            <a:ext uri="{909E8E84-426E-40DD-AFC4-6F175D3DCCD1}">
              <a14:hiddenFill xmlns:a14="http://schemas.microsoft.com/office/drawing/2010/main">
                <a:solidFill>
                  <a:srgbClr val="FFFFFF"/>
                </a:solidFill>
              </a14:hiddenFill>
            </a:ext>
          </a:extLst>
        </p:spPr>
      </p:pic>
      <p:pic>
        <p:nvPicPr>
          <p:cNvPr id="5" name="2min_final" descr="2min_final">
            <a:hlinkClick r:id="" action="ppaction://media"/>
            <a:extLst>
              <a:ext uri="{FF2B5EF4-FFF2-40B4-BE49-F238E27FC236}">
                <a16:creationId xmlns:a16="http://schemas.microsoft.com/office/drawing/2014/main" id="{1BACAC87-218C-4A5C-9BC3-4B7CAF6ADD31}"/>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192795" y="378929"/>
            <a:ext cx="2789163" cy="994801"/>
          </a:xfrm>
          <a:prstGeom prst="rect">
            <a:avLst/>
          </a:prstGeom>
        </p:spPr>
      </p:pic>
    </p:spTree>
    <p:extLst>
      <p:ext uri="{BB962C8B-B14F-4D97-AF65-F5344CB8AC3E}">
        <p14:creationId xmlns:p14="http://schemas.microsoft.com/office/powerpoint/2010/main" val="12978592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4256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3081590" y="653730"/>
            <a:ext cx="8280000" cy="720000"/>
          </a:xfrm>
        </p:spPr>
        <p:txBody>
          <a:bodyPr/>
          <a:lstStyle/>
          <a:p>
            <a:r>
              <a:rPr lang="he-IL" dirty="0"/>
              <a:t>פתרון</a:t>
            </a:r>
          </a:p>
        </p:txBody>
      </p:sp>
      <p:sp>
        <p:nvSpPr>
          <p:cNvPr id="3" name="מציין מיקום טקסט 2"/>
          <p:cNvSpPr>
            <a:spLocks noGrp="1"/>
          </p:cNvSpPr>
          <p:nvPr>
            <p:ph type="body" sz="quarter" idx="10"/>
          </p:nvPr>
        </p:nvSpPr>
        <p:spPr>
          <a:xfrm>
            <a:off x="2619375" y="1678293"/>
            <a:ext cx="9572625" cy="3844925"/>
          </a:xfrm>
        </p:spPr>
        <p:txBody>
          <a:bodyPr>
            <a:normAutofit fontScale="25000" lnSpcReduction="20000"/>
          </a:bodyPr>
          <a:lstStyle/>
          <a:p>
            <a:pPr algn="r">
              <a:lnSpc>
                <a:spcPct val="120000"/>
              </a:lnSpc>
            </a:pPr>
            <a:r>
              <a:rPr lang="he-IL" sz="12800" dirty="0"/>
              <a:t>מבקרים, משפחות עם ילדים, בני נוער ותיירים רבים בוחרים לסייר בפארק אגמון החולה כשהם רכובים על אופניים מסוגים שונים.</a:t>
            </a:r>
            <a:br>
              <a:rPr lang="he-IL" sz="12800" dirty="0"/>
            </a:br>
            <a:r>
              <a:rPr lang="he-IL" sz="12800" dirty="0"/>
              <a:t>מסלול הרכיבה באגמון החולה שטוח ונוח. הדרך סלולה וקרובה מאוד לשפת האגמון, וכך אפשר לצפות במהלך הרכיבה בציפורים הרבות ובצמחייה המיוחדת. אורכו של המסלול הוא כ-8 קילומטרים, ופזורות בו תחנות ריענון ומנוחה. רוכבים רבים עוצרים ליד אחד מן המצפורים**, שנמצאים לאורך השביל וצופים במשקפות בציפורים הממריאות בבוקר או נוחתות בערב, בעונות השנה השונות.</a:t>
            </a:r>
            <a:br>
              <a:rPr lang="he-IL" sz="9600" dirty="0"/>
            </a:br>
            <a:r>
              <a:rPr lang="he-IL" sz="9600" dirty="0"/>
              <a:t>**מִצְפּוֹר- מצפה הררי גבוה שנשקף ממנו נוף נרחב (כמו ממעוף הציפור).</a:t>
            </a:r>
          </a:p>
        </p:txBody>
      </p:sp>
      <p:pic>
        <p:nvPicPr>
          <p:cNvPr id="4098" name="Picture 2" descr="https://storage.cet.ac.il/oryanut/bicycles/bicyclesImages/agmo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2795" y="2462765"/>
            <a:ext cx="2274180" cy="2391993"/>
          </a:xfrm>
          <a:prstGeom prst="rect">
            <a:avLst/>
          </a:prstGeom>
          <a:noFill/>
          <a:extLst>
            <a:ext uri="{909E8E84-426E-40DD-AFC4-6F175D3DCCD1}">
              <a14:hiddenFill xmlns:a14="http://schemas.microsoft.com/office/drawing/2010/main">
                <a:solidFill>
                  <a:srgbClr val="FFFFFF"/>
                </a:solidFill>
              </a14:hiddenFill>
            </a:ext>
          </a:extLst>
        </p:spPr>
      </p:pic>
      <p:cxnSp>
        <p:nvCxnSpPr>
          <p:cNvPr id="7" name="מחבר ישר 6">
            <a:extLst>
              <a:ext uri="{FF2B5EF4-FFF2-40B4-BE49-F238E27FC236}">
                <a16:creationId xmlns:a16="http://schemas.microsoft.com/office/drawing/2014/main" id="{51AC3F35-2366-4A32-8557-D96291897067}"/>
              </a:ext>
            </a:extLst>
          </p:cNvPr>
          <p:cNvCxnSpPr>
            <a:cxnSpLocks/>
          </p:cNvCxnSpPr>
          <p:nvPr/>
        </p:nvCxnSpPr>
        <p:spPr>
          <a:xfrm>
            <a:off x="9976513" y="3174035"/>
            <a:ext cx="2063087" cy="1"/>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מחבר ישר 8">
            <a:extLst>
              <a:ext uri="{FF2B5EF4-FFF2-40B4-BE49-F238E27FC236}">
                <a16:creationId xmlns:a16="http://schemas.microsoft.com/office/drawing/2014/main" id="{39D9D6BC-7373-492F-9929-E41E3045EBDC}"/>
              </a:ext>
            </a:extLst>
          </p:cNvPr>
          <p:cNvCxnSpPr>
            <a:cxnSpLocks/>
          </p:cNvCxnSpPr>
          <p:nvPr/>
        </p:nvCxnSpPr>
        <p:spPr>
          <a:xfrm>
            <a:off x="3239125" y="3149701"/>
            <a:ext cx="2849880" cy="1"/>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מחבר ישר 10">
            <a:extLst>
              <a:ext uri="{FF2B5EF4-FFF2-40B4-BE49-F238E27FC236}">
                <a16:creationId xmlns:a16="http://schemas.microsoft.com/office/drawing/2014/main" id="{E777ACC8-45A3-450D-95B2-C06C805B1AEA}"/>
              </a:ext>
            </a:extLst>
          </p:cNvPr>
          <p:cNvCxnSpPr>
            <a:cxnSpLocks/>
          </p:cNvCxnSpPr>
          <p:nvPr/>
        </p:nvCxnSpPr>
        <p:spPr>
          <a:xfrm>
            <a:off x="2895600" y="3658762"/>
            <a:ext cx="122602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מחבר ישר 12">
            <a:extLst>
              <a:ext uri="{FF2B5EF4-FFF2-40B4-BE49-F238E27FC236}">
                <a16:creationId xmlns:a16="http://schemas.microsoft.com/office/drawing/2014/main" id="{AB4512A1-3DB0-495D-888A-D33680B7EB06}"/>
              </a:ext>
            </a:extLst>
          </p:cNvPr>
          <p:cNvCxnSpPr>
            <a:cxnSpLocks/>
          </p:cNvCxnSpPr>
          <p:nvPr/>
        </p:nvCxnSpPr>
        <p:spPr>
          <a:xfrm>
            <a:off x="8284191" y="4167825"/>
            <a:ext cx="3755409"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מחבר ישר 11">
            <a:extLst>
              <a:ext uri="{FF2B5EF4-FFF2-40B4-BE49-F238E27FC236}">
                <a16:creationId xmlns:a16="http://schemas.microsoft.com/office/drawing/2014/main" id="{60EF3E45-3955-402B-A1A5-CE47DBAAF88A}"/>
              </a:ext>
            </a:extLst>
          </p:cNvPr>
          <p:cNvCxnSpPr>
            <a:cxnSpLocks/>
          </p:cNvCxnSpPr>
          <p:nvPr/>
        </p:nvCxnSpPr>
        <p:spPr>
          <a:xfrm>
            <a:off x="6237027" y="3149700"/>
            <a:ext cx="1550235" cy="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292580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כותרת 5"/>
          <p:cNvSpPr>
            <a:spLocks noGrp="1"/>
          </p:cNvSpPr>
          <p:nvPr>
            <p:ph type="title"/>
          </p:nvPr>
        </p:nvSpPr>
        <p:spPr>
          <a:xfrm>
            <a:off x="3320775" y="547729"/>
            <a:ext cx="8280000" cy="720000"/>
          </a:xfrm>
        </p:spPr>
        <p:txBody>
          <a:bodyPr/>
          <a:lstStyle/>
          <a:p>
            <a:endParaRPr lang="he-IL" dirty="0"/>
          </a:p>
        </p:txBody>
      </p:sp>
      <p:sp>
        <p:nvSpPr>
          <p:cNvPr id="3" name="מציין מיקום טקסט 2"/>
          <p:cNvSpPr>
            <a:spLocks noGrp="1"/>
          </p:cNvSpPr>
          <p:nvPr>
            <p:ph type="body" sz="quarter" idx="10"/>
          </p:nvPr>
        </p:nvSpPr>
        <p:spPr>
          <a:xfrm>
            <a:off x="2888343" y="1774007"/>
            <a:ext cx="8712432" cy="5646323"/>
          </a:xfrm>
        </p:spPr>
        <p:txBody>
          <a:bodyPr>
            <a:normAutofit/>
          </a:bodyPr>
          <a:lstStyle/>
          <a:p>
            <a:pPr algn="r"/>
            <a:br>
              <a:rPr lang="he-IL" sz="2400" u="sng" dirty="0"/>
            </a:br>
            <a:r>
              <a:rPr lang="he-IL" sz="2800" dirty="0"/>
              <a:t>יש כמה סוגים של אופניים שאפשר לרכוב עליהם בפארק:</a:t>
            </a:r>
          </a:p>
          <a:p>
            <a:pPr algn="r"/>
            <a:r>
              <a:rPr lang="he-IL" sz="2800" dirty="0"/>
              <a:t>אופני הרים ליחיד, אופניים זוגיים, אופניים משפחתיים קטנים ל- 3 אנשים, אופניים משפחתיים גדולים ל- 4 - 5 אנשים וכיסא תינוק.</a:t>
            </a:r>
          </a:p>
          <a:p>
            <a:pPr algn="r"/>
            <a:r>
              <a:rPr lang="he-IL" sz="2800" dirty="0"/>
              <a:t>הסיורים מתקיימים במהלך כל היום ובמשך כל השנה. מומלץ לבקר באתר בעונות הנדידה, בסתיו ובאביב. בשעת הזריחה אפשר לראות את הציפורים ממריאות לדרכן, ובשעת השקיעה אפשר לראות אותן נוחתות ומתכוננות לשנת הלילה.</a:t>
            </a:r>
          </a:p>
        </p:txBody>
      </p:sp>
      <p:pic>
        <p:nvPicPr>
          <p:cNvPr id="5122" name="Picture 2" descr="http://www.agamon-hula.co.il/files/images/atrakziot/bicycle.birdsview.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580" y="4105527"/>
            <a:ext cx="2065850" cy="1433390"/>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http://www.agamon-hula.co.il/files/images/atrakziot/ofanaim_2.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5580" y="1774007"/>
            <a:ext cx="2065850" cy="1654993"/>
          </a:xfrm>
          <a:prstGeom prst="rect">
            <a:avLst/>
          </a:prstGeom>
          <a:noFill/>
          <a:extLst>
            <a:ext uri="{909E8E84-426E-40DD-AFC4-6F175D3DCCD1}">
              <a14:hiddenFill xmlns:a14="http://schemas.microsoft.com/office/drawing/2010/main">
                <a:solidFill>
                  <a:srgbClr val="FFFFFF"/>
                </a:solidFill>
              </a14:hiddenFill>
            </a:ext>
          </a:extLst>
        </p:spPr>
      </p:pic>
      <p:cxnSp>
        <p:nvCxnSpPr>
          <p:cNvPr id="4" name="מחבר ישר 3">
            <a:extLst>
              <a:ext uri="{FF2B5EF4-FFF2-40B4-BE49-F238E27FC236}">
                <a16:creationId xmlns:a16="http://schemas.microsoft.com/office/drawing/2014/main" id="{DB00103C-084D-447C-9645-DB3BA3A4283A}"/>
              </a:ext>
            </a:extLst>
          </p:cNvPr>
          <p:cNvCxnSpPr/>
          <p:nvPr/>
        </p:nvCxnSpPr>
        <p:spPr>
          <a:xfrm>
            <a:off x="4354286" y="2494007"/>
            <a:ext cx="71120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מחבר ישר 7">
            <a:extLst>
              <a:ext uri="{FF2B5EF4-FFF2-40B4-BE49-F238E27FC236}">
                <a16:creationId xmlns:a16="http://schemas.microsoft.com/office/drawing/2014/main" id="{41BBCF9A-DD9D-47F5-8912-3BC92DADAF92}"/>
              </a:ext>
            </a:extLst>
          </p:cNvPr>
          <p:cNvCxnSpPr>
            <a:cxnSpLocks/>
          </p:cNvCxnSpPr>
          <p:nvPr/>
        </p:nvCxnSpPr>
        <p:spPr>
          <a:xfrm>
            <a:off x="3320775" y="3009264"/>
            <a:ext cx="8145511"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מחבר ישר 10">
            <a:extLst>
              <a:ext uri="{FF2B5EF4-FFF2-40B4-BE49-F238E27FC236}">
                <a16:creationId xmlns:a16="http://schemas.microsoft.com/office/drawing/2014/main" id="{324C13A4-D6E7-4841-B01B-C59B3B0EA016}"/>
              </a:ext>
            </a:extLst>
          </p:cNvPr>
          <p:cNvCxnSpPr>
            <a:cxnSpLocks/>
          </p:cNvCxnSpPr>
          <p:nvPr/>
        </p:nvCxnSpPr>
        <p:spPr>
          <a:xfrm>
            <a:off x="3388019" y="3429000"/>
            <a:ext cx="8145511"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מחבר ישר 11">
            <a:extLst>
              <a:ext uri="{FF2B5EF4-FFF2-40B4-BE49-F238E27FC236}">
                <a16:creationId xmlns:a16="http://schemas.microsoft.com/office/drawing/2014/main" id="{9E5A786D-47C3-4C63-AC77-10D99E14F8D5}"/>
              </a:ext>
            </a:extLst>
          </p:cNvPr>
          <p:cNvCxnSpPr>
            <a:cxnSpLocks/>
          </p:cNvCxnSpPr>
          <p:nvPr/>
        </p:nvCxnSpPr>
        <p:spPr>
          <a:xfrm>
            <a:off x="3193143" y="3857171"/>
            <a:ext cx="834038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מחבר ישר 13">
            <a:extLst>
              <a:ext uri="{FF2B5EF4-FFF2-40B4-BE49-F238E27FC236}">
                <a16:creationId xmlns:a16="http://schemas.microsoft.com/office/drawing/2014/main" id="{725AE1A5-30D7-4DA8-9D95-D9C31866284A}"/>
              </a:ext>
            </a:extLst>
          </p:cNvPr>
          <p:cNvCxnSpPr>
            <a:cxnSpLocks/>
          </p:cNvCxnSpPr>
          <p:nvPr/>
        </p:nvCxnSpPr>
        <p:spPr>
          <a:xfrm>
            <a:off x="6865257" y="4270828"/>
            <a:ext cx="4668272" cy="0"/>
          </a:xfrm>
          <a:prstGeom prst="line">
            <a:avLst/>
          </a:prstGeom>
        </p:spPr>
        <p:style>
          <a:lnRef idx="1">
            <a:schemeClr val="accent1"/>
          </a:lnRef>
          <a:fillRef idx="0">
            <a:schemeClr val="accent1"/>
          </a:fillRef>
          <a:effectRef idx="0">
            <a:schemeClr val="accent1"/>
          </a:effectRef>
          <a:fontRef idx="minor">
            <a:schemeClr val="tx1"/>
          </a:fontRef>
        </p:style>
      </p:cxnSp>
      <p:sp>
        <p:nvSpPr>
          <p:cNvPr id="5" name="תיבת טקסט 4">
            <a:extLst>
              <a:ext uri="{FF2B5EF4-FFF2-40B4-BE49-F238E27FC236}">
                <a16:creationId xmlns:a16="http://schemas.microsoft.com/office/drawing/2014/main" id="{C29E4C2B-492D-486C-9DF4-CA12B88BA947}"/>
              </a:ext>
            </a:extLst>
          </p:cNvPr>
          <p:cNvSpPr txBox="1"/>
          <p:nvPr/>
        </p:nvSpPr>
        <p:spPr>
          <a:xfrm>
            <a:off x="7086270" y="2115635"/>
            <a:ext cx="1115621" cy="401415"/>
          </a:xfrm>
          <a:prstGeom prst="rect">
            <a:avLst/>
          </a:prstGeom>
          <a:noFill/>
          <a:ln w="57150">
            <a:solidFill>
              <a:schemeClr val="accent2"/>
            </a:solidFill>
          </a:ln>
        </p:spPr>
        <p:txBody>
          <a:bodyPr wrap="square" rtlCol="1">
            <a:spAutoFit/>
          </a:bodyPr>
          <a:lstStyle/>
          <a:p>
            <a:endParaRPr lang="he-IL" dirty="0"/>
          </a:p>
        </p:txBody>
      </p:sp>
      <p:sp>
        <p:nvSpPr>
          <p:cNvPr id="13" name="תיבת טקסט 12">
            <a:extLst>
              <a:ext uri="{FF2B5EF4-FFF2-40B4-BE49-F238E27FC236}">
                <a16:creationId xmlns:a16="http://schemas.microsoft.com/office/drawing/2014/main" id="{D47C4EB3-E9E2-4CE9-9D0F-370BC69CBB3B}"/>
              </a:ext>
            </a:extLst>
          </p:cNvPr>
          <p:cNvSpPr txBox="1"/>
          <p:nvPr/>
        </p:nvSpPr>
        <p:spPr>
          <a:xfrm>
            <a:off x="3899725" y="3461365"/>
            <a:ext cx="880094" cy="387372"/>
          </a:xfrm>
          <a:prstGeom prst="rect">
            <a:avLst/>
          </a:prstGeom>
          <a:noFill/>
          <a:ln w="57150">
            <a:solidFill>
              <a:schemeClr val="accent2"/>
            </a:solidFill>
          </a:ln>
        </p:spPr>
        <p:txBody>
          <a:bodyPr wrap="square" rtlCol="1">
            <a:spAutoFit/>
          </a:bodyPr>
          <a:lstStyle/>
          <a:p>
            <a:endParaRPr lang="he-IL" dirty="0"/>
          </a:p>
        </p:txBody>
      </p:sp>
    </p:spTree>
    <p:extLst>
      <p:ext uri="{BB962C8B-B14F-4D97-AF65-F5344CB8AC3E}">
        <p14:creationId xmlns:p14="http://schemas.microsoft.com/office/powerpoint/2010/main" val="5633347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כותרת 7"/>
          <p:cNvSpPr>
            <a:spLocks noGrp="1"/>
          </p:cNvSpPr>
          <p:nvPr>
            <p:ph type="title"/>
          </p:nvPr>
        </p:nvSpPr>
        <p:spPr/>
        <p:txBody>
          <a:bodyPr/>
          <a:lstStyle/>
          <a:p>
            <a:r>
              <a:rPr lang="he-IL" dirty="0"/>
              <a:t>נחזור על רכיבי ההמלצה</a:t>
            </a:r>
          </a:p>
        </p:txBody>
      </p:sp>
      <p:sp>
        <p:nvSpPr>
          <p:cNvPr id="4" name="מציין מיקום תוכן 3"/>
          <p:cNvSpPr>
            <a:spLocks noGrp="1"/>
          </p:cNvSpPr>
          <p:nvPr>
            <p:ph type="body" sz="quarter" idx="10"/>
          </p:nvPr>
        </p:nvSpPr>
        <p:spPr>
          <a:xfrm>
            <a:off x="974437" y="1506537"/>
            <a:ext cx="10650390" cy="3844925"/>
          </a:xfrm>
        </p:spPr>
        <p:txBody>
          <a:bodyPr>
            <a:normAutofit fontScale="85000" lnSpcReduction="20000"/>
          </a:bodyPr>
          <a:lstStyle/>
          <a:p>
            <a:pPr algn="r"/>
            <a:endParaRPr lang="he-IL" dirty="0"/>
          </a:p>
          <a:p>
            <a:pPr marL="685800" indent="-685800" algn="r">
              <a:lnSpc>
                <a:spcPct val="150000"/>
              </a:lnSpc>
              <a:buFont typeface="Wingdings" panose="05000000000000000000" pitchFamily="2" charset="2"/>
              <a:buChar char="§"/>
            </a:pPr>
            <a:r>
              <a:rPr lang="he-IL" sz="4400" b="1" dirty="0"/>
              <a:t>מידע על המקום: </a:t>
            </a:r>
            <a:r>
              <a:rPr lang="he-IL" sz="4400" dirty="0"/>
              <a:t>מה ניתן לעשות במקום, היכן הוא נמצא, מה ניתן לראות בו, האם המסלול קשה/קל </a:t>
            </a:r>
          </a:p>
          <a:p>
            <a:pPr marL="685800" indent="-685800" algn="r">
              <a:lnSpc>
                <a:spcPct val="150000"/>
              </a:lnSpc>
              <a:buFont typeface="Wingdings" panose="05000000000000000000" pitchFamily="2" charset="2"/>
              <a:buChar char="§"/>
            </a:pPr>
            <a:r>
              <a:rPr lang="he-IL" sz="4400" b="1" dirty="0"/>
              <a:t>מילות תואר חיוביות </a:t>
            </a:r>
            <a:r>
              <a:rPr lang="he-IL" sz="4400" dirty="0"/>
              <a:t>שמטרתן לשכנע את הקוראים.</a:t>
            </a:r>
          </a:p>
          <a:p>
            <a:pPr marL="685800" indent="-685800" algn="r">
              <a:lnSpc>
                <a:spcPct val="150000"/>
              </a:lnSpc>
              <a:buFont typeface="Wingdings" panose="05000000000000000000" pitchFamily="2" charset="2"/>
              <a:buChar char="§"/>
            </a:pPr>
            <a:r>
              <a:rPr lang="he-IL" sz="4400" b="1" dirty="0"/>
              <a:t>מילות שכנוע </a:t>
            </a:r>
            <a:r>
              <a:rPr lang="he-IL" sz="4400" dirty="0"/>
              <a:t>שמטרתן לשכנע את הקוראים.</a:t>
            </a:r>
          </a:p>
        </p:txBody>
      </p:sp>
    </p:spTree>
    <p:extLst>
      <p:ext uri="{BB962C8B-B14F-4D97-AF65-F5344CB8AC3E}">
        <p14:creationId xmlns:p14="http://schemas.microsoft.com/office/powerpoint/2010/main" val="23951502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כותרת 4"/>
          <p:cNvSpPr>
            <a:spLocks noGrp="1"/>
          </p:cNvSpPr>
          <p:nvPr>
            <p:ph type="title"/>
          </p:nvPr>
        </p:nvSpPr>
        <p:spPr/>
        <p:txBody>
          <a:bodyPr/>
          <a:lstStyle/>
          <a:p>
            <a:r>
              <a:rPr lang="he-IL" dirty="0"/>
              <a:t>תרגול</a:t>
            </a:r>
          </a:p>
        </p:txBody>
      </p:sp>
      <p:pic>
        <p:nvPicPr>
          <p:cNvPr id="7" name="5min_final" descr="5min_final">
            <a:hlinkClick r:id="" action="ppaction://media"/>
            <a:extLst>
              <a:ext uri="{FF2B5EF4-FFF2-40B4-BE49-F238E27FC236}">
                <a16:creationId xmlns:a16="http://schemas.microsoft.com/office/drawing/2014/main" id="{975630C5-E5B6-C548-9002-3A338B01CD8B}"/>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566995" y="592028"/>
            <a:ext cx="2218032" cy="791098"/>
          </a:xfrm>
          <a:prstGeom prst="rect">
            <a:avLst/>
          </a:prstGeom>
        </p:spPr>
      </p:pic>
      <p:sp>
        <p:nvSpPr>
          <p:cNvPr id="9" name="מציין מיקום טקסט 5"/>
          <p:cNvSpPr>
            <a:spLocks noGrp="1"/>
          </p:cNvSpPr>
          <p:nvPr>
            <p:ph type="body" sz="quarter" idx="10"/>
          </p:nvPr>
        </p:nvSpPr>
        <p:spPr>
          <a:xfrm>
            <a:off x="174171" y="1722641"/>
            <a:ext cx="11500758" cy="5004729"/>
          </a:xfrm>
        </p:spPr>
        <p:txBody>
          <a:bodyPr>
            <a:normAutofit fontScale="92500" lnSpcReduction="10000"/>
          </a:bodyPr>
          <a:lstStyle/>
          <a:p>
            <a:pPr algn="r"/>
            <a:r>
              <a:rPr lang="he-IL" sz="3200" dirty="0"/>
              <a:t>פארק הטבע________  _______ נמצא בצפון הארץ.</a:t>
            </a:r>
          </a:p>
          <a:p>
            <a:pPr algn="r"/>
            <a:r>
              <a:rPr lang="he-IL" sz="3200" dirty="0"/>
              <a:t>בפארק ________ לצפות בציפורים נודדות בכל __________ השנה.</a:t>
            </a:r>
          </a:p>
          <a:p>
            <a:pPr algn="r"/>
            <a:r>
              <a:rPr lang="he-IL" sz="3200" dirty="0"/>
              <a:t>מסלול הרכיבה ___________ ונוח, במהלך הרכיבה אפשר לצפות בציפורים ה___________ ובצמחיה  ה_______.</a:t>
            </a:r>
          </a:p>
          <a:p>
            <a:pPr algn="r"/>
            <a:r>
              <a:rPr lang="he-IL" sz="3200" dirty="0"/>
              <a:t>לאורך המסלול אפשר למצוא תחנות ___________  ומנוחה.</a:t>
            </a:r>
          </a:p>
          <a:p>
            <a:pPr algn="r"/>
            <a:r>
              <a:rPr lang="he-IL" sz="3200" dirty="0"/>
              <a:t>ניתן למצוא ___________ סוגים של אופניים: ליחיד,  אופניים _________  ו_________ למשפחות</a:t>
            </a:r>
          </a:p>
          <a:p>
            <a:pPr algn="r"/>
            <a:r>
              <a:rPr lang="he-IL" sz="3200" dirty="0"/>
              <a:t>__________ לבקר באתר בעונות הנדידה באביב ובסתיו.</a:t>
            </a:r>
          </a:p>
          <a:p>
            <a:pPr algn="r"/>
            <a:endParaRPr lang="he-IL" sz="3200" dirty="0"/>
          </a:p>
          <a:p>
            <a:pPr algn="r"/>
            <a:r>
              <a:rPr lang="he-IL" sz="3200" b="1" dirty="0"/>
              <a:t>מחסן: </a:t>
            </a:r>
            <a:r>
              <a:rPr lang="he-IL" sz="3200" dirty="0"/>
              <a:t>מומלץ, עונות, </a:t>
            </a:r>
            <a:r>
              <a:rPr lang="he-IL" sz="3200" dirty="0" err="1"/>
              <a:t>רענון</a:t>
            </a:r>
            <a:r>
              <a:rPr lang="he-IL" sz="3200" dirty="0"/>
              <a:t>, באתר, אגמון החולה, ניתן, שטוח, אופנים, רבות, זוגיים, מרהיבה.</a:t>
            </a:r>
          </a:p>
          <a:p>
            <a:pPr algn="r"/>
            <a:endParaRPr lang="he-IL" sz="3200" dirty="0"/>
          </a:p>
          <a:p>
            <a:pPr algn="r"/>
            <a:endParaRPr lang="he-IL" sz="2000" dirty="0"/>
          </a:p>
        </p:txBody>
      </p:sp>
    </p:spTree>
    <p:extLst>
      <p:ext uri="{BB962C8B-B14F-4D97-AF65-F5344CB8AC3E}">
        <p14:creationId xmlns:p14="http://schemas.microsoft.com/office/powerpoint/2010/main" val="18507807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22440"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כותרת 4"/>
          <p:cNvSpPr>
            <a:spLocks noGrp="1"/>
          </p:cNvSpPr>
          <p:nvPr>
            <p:ph type="title"/>
          </p:nvPr>
        </p:nvSpPr>
        <p:spPr>
          <a:xfrm>
            <a:off x="3081590" y="644211"/>
            <a:ext cx="8515186" cy="782347"/>
          </a:xfrm>
        </p:spPr>
        <p:txBody>
          <a:bodyPr/>
          <a:lstStyle/>
          <a:p>
            <a:r>
              <a:rPr lang="he-IL" dirty="0"/>
              <a:t>תרגול</a:t>
            </a:r>
          </a:p>
        </p:txBody>
      </p:sp>
      <p:sp>
        <p:nvSpPr>
          <p:cNvPr id="6" name="מציין מיקום טקסט 5"/>
          <p:cNvSpPr>
            <a:spLocks noGrp="1"/>
          </p:cNvSpPr>
          <p:nvPr>
            <p:ph type="body" sz="quarter" idx="10"/>
          </p:nvPr>
        </p:nvSpPr>
        <p:spPr>
          <a:xfrm>
            <a:off x="174171" y="1722641"/>
            <a:ext cx="11500758" cy="5004729"/>
          </a:xfrm>
        </p:spPr>
        <p:txBody>
          <a:bodyPr>
            <a:normAutofit fontScale="92500" lnSpcReduction="10000"/>
          </a:bodyPr>
          <a:lstStyle/>
          <a:p>
            <a:pPr algn="r"/>
            <a:r>
              <a:rPr lang="he-IL" sz="3200" dirty="0"/>
              <a:t>פארק הטבע________  _______ נמצא בצפון הארץ.</a:t>
            </a:r>
          </a:p>
          <a:p>
            <a:pPr algn="r"/>
            <a:r>
              <a:rPr lang="he-IL" sz="3200" dirty="0"/>
              <a:t>בפארק ________ לצפות בציפורים נודדות בכל __________ השנה.</a:t>
            </a:r>
          </a:p>
          <a:p>
            <a:pPr algn="r"/>
            <a:r>
              <a:rPr lang="he-IL" sz="3200" dirty="0"/>
              <a:t>מסלול הרכיבה ___________ ונוח, במהלך הרכיבה אפשר לצפות בציפורים ה___________ ובצמחיה  ה_______.</a:t>
            </a:r>
          </a:p>
          <a:p>
            <a:pPr algn="r"/>
            <a:r>
              <a:rPr lang="he-IL" sz="3200" dirty="0"/>
              <a:t>לאורך המסלול אפשר למצוא תחנות ___________  ומנוחה.</a:t>
            </a:r>
          </a:p>
          <a:p>
            <a:pPr algn="r"/>
            <a:r>
              <a:rPr lang="he-IL" sz="3200" dirty="0"/>
              <a:t>ניתן למצוא ___________ סוגים של אופניים: ליחיד,  אופניים _________  ו_________ למשפחות</a:t>
            </a:r>
          </a:p>
          <a:p>
            <a:pPr algn="r"/>
            <a:r>
              <a:rPr lang="he-IL" sz="3200" dirty="0"/>
              <a:t>__________ לבקר באתר בעונות הנדידה באביב ובסתיו.</a:t>
            </a:r>
          </a:p>
          <a:p>
            <a:pPr algn="r"/>
            <a:endParaRPr lang="he-IL" sz="3200" dirty="0"/>
          </a:p>
          <a:p>
            <a:pPr algn="r"/>
            <a:r>
              <a:rPr lang="he-IL" sz="3200" b="1" dirty="0"/>
              <a:t>מחסן: </a:t>
            </a:r>
            <a:r>
              <a:rPr lang="he-IL" sz="3200" dirty="0"/>
              <a:t>מומלץ, עונות, </a:t>
            </a:r>
            <a:r>
              <a:rPr lang="he-IL" sz="3200" dirty="0" err="1"/>
              <a:t>רענון</a:t>
            </a:r>
            <a:r>
              <a:rPr lang="he-IL" sz="3200" dirty="0"/>
              <a:t>, באתר, אגמון החולה, ניתן, שטוח, אופנים, רבות, זוגיים, מרהיבה.</a:t>
            </a:r>
          </a:p>
          <a:p>
            <a:pPr algn="r"/>
            <a:endParaRPr lang="he-IL" sz="3200" dirty="0"/>
          </a:p>
          <a:p>
            <a:pPr algn="r"/>
            <a:endParaRPr lang="he-IL" sz="2000" dirty="0"/>
          </a:p>
        </p:txBody>
      </p:sp>
      <p:sp>
        <p:nvSpPr>
          <p:cNvPr id="2" name="תיבת טקסט 1">
            <a:extLst>
              <a:ext uri="{FF2B5EF4-FFF2-40B4-BE49-F238E27FC236}">
                <a16:creationId xmlns:a16="http://schemas.microsoft.com/office/drawing/2014/main" id="{0D4629B2-4B52-40BE-8F0A-F0CF2F15D434}"/>
              </a:ext>
            </a:extLst>
          </p:cNvPr>
          <p:cNvSpPr txBox="1"/>
          <p:nvPr/>
        </p:nvSpPr>
        <p:spPr>
          <a:xfrm>
            <a:off x="9058325" y="2175712"/>
            <a:ext cx="1351608" cy="536965"/>
          </a:xfrm>
          <a:prstGeom prst="rect">
            <a:avLst/>
          </a:prstGeom>
          <a:solidFill>
            <a:schemeClr val="accent5">
              <a:lumMod val="20000"/>
              <a:lumOff val="80000"/>
            </a:schemeClr>
          </a:solidFill>
        </p:spPr>
        <p:txBody>
          <a:bodyPr wrap="square" rtlCol="1">
            <a:spAutoFit/>
          </a:bodyPr>
          <a:lstStyle/>
          <a:p>
            <a:pPr algn="ctr"/>
            <a:r>
              <a:rPr lang="he-IL" sz="2800" dirty="0"/>
              <a:t>ניתן</a:t>
            </a:r>
          </a:p>
        </p:txBody>
      </p:sp>
      <p:sp>
        <p:nvSpPr>
          <p:cNvPr id="7" name="תיבת טקסט 6">
            <a:extLst>
              <a:ext uri="{FF2B5EF4-FFF2-40B4-BE49-F238E27FC236}">
                <a16:creationId xmlns:a16="http://schemas.microsoft.com/office/drawing/2014/main" id="{4D8D3211-C4A6-4FB5-A945-B0CD530F0678}"/>
              </a:ext>
            </a:extLst>
          </p:cNvPr>
          <p:cNvSpPr txBox="1"/>
          <p:nvPr/>
        </p:nvSpPr>
        <p:spPr>
          <a:xfrm>
            <a:off x="6874938" y="1722642"/>
            <a:ext cx="3015165" cy="536965"/>
          </a:xfrm>
          <a:prstGeom prst="rect">
            <a:avLst/>
          </a:prstGeom>
          <a:solidFill>
            <a:schemeClr val="accent5">
              <a:lumMod val="20000"/>
              <a:lumOff val="80000"/>
            </a:schemeClr>
          </a:solidFill>
        </p:spPr>
        <p:txBody>
          <a:bodyPr wrap="square" rtlCol="1">
            <a:spAutoFit/>
          </a:bodyPr>
          <a:lstStyle/>
          <a:p>
            <a:pPr algn="ctr"/>
            <a:r>
              <a:rPr lang="he-IL" sz="2800" dirty="0"/>
              <a:t>אגמון      החולה</a:t>
            </a:r>
          </a:p>
        </p:txBody>
      </p:sp>
      <p:sp>
        <p:nvSpPr>
          <p:cNvPr id="8" name="תיבת טקסט 7">
            <a:extLst>
              <a:ext uri="{FF2B5EF4-FFF2-40B4-BE49-F238E27FC236}">
                <a16:creationId xmlns:a16="http://schemas.microsoft.com/office/drawing/2014/main" id="{30C9D5EE-D055-4BD9-BCBC-B9C9CE4C6E01}"/>
              </a:ext>
            </a:extLst>
          </p:cNvPr>
          <p:cNvSpPr txBox="1"/>
          <p:nvPr/>
        </p:nvSpPr>
        <p:spPr>
          <a:xfrm>
            <a:off x="3416865" y="2175712"/>
            <a:ext cx="1351608" cy="536965"/>
          </a:xfrm>
          <a:prstGeom prst="rect">
            <a:avLst/>
          </a:prstGeom>
          <a:solidFill>
            <a:schemeClr val="accent5">
              <a:lumMod val="20000"/>
              <a:lumOff val="80000"/>
            </a:schemeClr>
          </a:solidFill>
        </p:spPr>
        <p:txBody>
          <a:bodyPr wrap="square" rtlCol="1">
            <a:spAutoFit/>
          </a:bodyPr>
          <a:lstStyle/>
          <a:p>
            <a:pPr algn="ctr"/>
            <a:r>
              <a:rPr lang="he-IL" sz="2800" dirty="0"/>
              <a:t>עונות</a:t>
            </a:r>
          </a:p>
        </p:txBody>
      </p:sp>
      <p:sp>
        <p:nvSpPr>
          <p:cNvPr id="9" name="תיבת טקסט 8">
            <a:extLst>
              <a:ext uri="{FF2B5EF4-FFF2-40B4-BE49-F238E27FC236}">
                <a16:creationId xmlns:a16="http://schemas.microsoft.com/office/drawing/2014/main" id="{91B6BB1B-2B42-413F-AF66-C9C2CE441A04}"/>
              </a:ext>
            </a:extLst>
          </p:cNvPr>
          <p:cNvSpPr txBox="1"/>
          <p:nvPr/>
        </p:nvSpPr>
        <p:spPr>
          <a:xfrm>
            <a:off x="7793329" y="2555691"/>
            <a:ext cx="1351608" cy="536965"/>
          </a:xfrm>
          <a:prstGeom prst="rect">
            <a:avLst/>
          </a:prstGeom>
          <a:solidFill>
            <a:schemeClr val="accent5">
              <a:lumMod val="20000"/>
              <a:lumOff val="80000"/>
            </a:schemeClr>
          </a:solidFill>
        </p:spPr>
        <p:txBody>
          <a:bodyPr wrap="square" rtlCol="1">
            <a:spAutoFit/>
          </a:bodyPr>
          <a:lstStyle/>
          <a:p>
            <a:pPr algn="ctr"/>
            <a:r>
              <a:rPr lang="he-IL" sz="2800" dirty="0"/>
              <a:t>שטוח</a:t>
            </a:r>
          </a:p>
        </p:txBody>
      </p:sp>
      <p:sp>
        <p:nvSpPr>
          <p:cNvPr id="10" name="תיבת טקסט 9">
            <a:extLst>
              <a:ext uri="{FF2B5EF4-FFF2-40B4-BE49-F238E27FC236}">
                <a16:creationId xmlns:a16="http://schemas.microsoft.com/office/drawing/2014/main" id="{C47E9A61-04CC-4E64-815F-661D022A3574}"/>
              </a:ext>
            </a:extLst>
          </p:cNvPr>
          <p:cNvSpPr txBox="1"/>
          <p:nvPr/>
        </p:nvSpPr>
        <p:spPr>
          <a:xfrm>
            <a:off x="9609261" y="3008760"/>
            <a:ext cx="1351608" cy="536965"/>
          </a:xfrm>
          <a:prstGeom prst="rect">
            <a:avLst/>
          </a:prstGeom>
          <a:solidFill>
            <a:schemeClr val="accent5">
              <a:lumMod val="20000"/>
              <a:lumOff val="80000"/>
            </a:schemeClr>
          </a:solidFill>
        </p:spPr>
        <p:txBody>
          <a:bodyPr wrap="square" rtlCol="1">
            <a:spAutoFit/>
          </a:bodyPr>
          <a:lstStyle/>
          <a:p>
            <a:pPr algn="ctr"/>
            <a:r>
              <a:rPr lang="he-IL" sz="2800" dirty="0"/>
              <a:t>רבות</a:t>
            </a:r>
          </a:p>
        </p:txBody>
      </p:sp>
      <p:sp>
        <p:nvSpPr>
          <p:cNvPr id="11" name="תיבת טקסט 10">
            <a:extLst>
              <a:ext uri="{FF2B5EF4-FFF2-40B4-BE49-F238E27FC236}">
                <a16:creationId xmlns:a16="http://schemas.microsoft.com/office/drawing/2014/main" id="{8AF9CBE1-835F-4691-B21D-A261C0DC3D70}"/>
              </a:ext>
            </a:extLst>
          </p:cNvPr>
          <p:cNvSpPr txBox="1"/>
          <p:nvPr/>
        </p:nvSpPr>
        <p:spPr>
          <a:xfrm>
            <a:off x="6209559" y="3013256"/>
            <a:ext cx="1351608" cy="536965"/>
          </a:xfrm>
          <a:prstGeom prst="rect">
            <a:avLst/>
          </a:prstGeom>
          <a:solidFill>
            <a:schemeClr val="accent5">
              <a:lumMod val="20000"/>
              <a:lumOff val="80000"/>
            </a:schemeClr>
          </a:solidFill>
        </p:spPr>
        <p:txBody>
          <a:bodyPr wrap="square" rtlCol="1">
            <a:spAutoFit/>
          </a:bodyPr>
          <a:lstStyle/>
          <a:p>
            <a:pPr algn="ctr"/>
            <a:r>
              <a:rPr lang="he-IL" sz="2800" dirty="0"/>
              <a:t>מרהיבה</a:t>
            </a:r>
          </a:p>
        </p:txBody>
      </p:sp>
      <p:sp>
        <p:nvSpPr>
          <p:cNvPr id="12" name="תיבת טקסט 11">
            <a:extLst>
              <a:ext uri="{FF2B5EF4-FFF2-40B4-BE49-F238E27FC236}">
                <a16:creationId xmlns:a16="http://schemas.microsoft.com/office/drawing/2014/main" id="{5B69423B-A56D-4CC0-8ECB-466CA9C11BFA}"/>
              </a:ext>
            </a:extLst>
          </p:cNvPr>
          <p:cNvSpPr txBox="1"/>
          <p:nvPr/>
        </p:nvSpPr>
        <p:spPr>
          <a:xfrm>
            <a:off x="4895464" y="3405465"/>
            <a:ext cx="1351608" cy="536965"/>
          </a:xfrm>
          <a:prstGeom prst="rect">
            <a:avLst/>
          </a:prstGeom>
          <a:solidFill>
            <a:schemeClr val="accent5">
              <a:lumMod val="20000"/>
              <a:lumOff val="80000"/>
            </a:schemeClr>
          </a:solidFill>
        </p:spPr>
        <p:txBody>
          <a:bodyPr wrap="square" rtlCol="1">
            <a:spAutoFit/>
          </a:bodyPr>
          <a:lstStyle/>
          <a:p>
            <a:pPr algn="ctr"/>
            <a:r>
              <a:rPr lang="he-IL" sz="2800" dirty="0" err="1"/>
              <a:t>רענון</a:t>
            </a:r>
            <a:endParaRPr lang="he-IL" sz="2800" dirty="0"/>
          </a:p>
        </p:txBody>
      </p:sp>
      <p:sp>
        <p:nvSpPr>
          <p:cNvPr id="16" name="תיבת טקסט 15">
            <a:extLst>
              <a:ext uri="{FF2B5EF4-FFF2-40B4-BE49-F238E27FC236}">
                <a16:creationId xmlns:a16="http://schemas.microsoft.com/office/drawing/2014/main" id="{213AA825-F58C-4A3B-A8E1-553F5A7E6B75}"/>
              </a:ext>
            </a:extLst>
          </p:cNvPr>
          <p:cNvSpPr txBox="1"/>
          <p:nvPr/>
        </p:nvSpPr>
        <p:spPr>
          <a:xfrm>
            <a:off x="8295483" y="3801049"/>
            <a:ext cx="1351608" cy="536965"/>
          </a:xfrm>
          <a:prstGeom prst="rect">
            <a:avLst/>
          </a:prstGeom>
          <a:solidFill>
            <a:schemeClr val="accent5">
              <a:lumMod val="20000"/>
              <a:lumOff val="80000"/>
            </a:schemeClr>
          </a:solidFill>
        </p:spPr>
        <p:txBody>
          <a:bodyPr wrap="square" rtlCol="1">
            <a:spAutoFit/>
          </a:bodyPr>
          <a:lstStyle/>
          <a:p>
            <a:pPr algn="ctr"/>
            <a:r>
              <a:rPr lang="he-IL" sz="2800" dirty="0"/>
              <a:t>באתר</a:t>
            </a:r>
          </a:p>
        </p:txBody>
      </p:sp>
      <p:sp>
        <p:nvSpPr>
          <p:cNvPr id="17" name="תיבת טקסט 16">
            <a:extLst>
              <a:ext uri="{FF2B5EF4-FFF2-40B4-BE49-F238E27FC236}">
                <a16:creationId xmlns:a16="http://schemas.microsoft.com/office/drawing/2014/main" id="{FA29C1B6-0243-410A-BD13-20064C76ADEE}"/>
              </a:ext>
            </a:extLst>
          </p:cNvPr>
          <p:cNvSpPr txBox="1"/>
          <p:nvPr/>
        </p:nvSpPr>
        <p:spPr>
          <a:xfrm>
            <a:off x="1729982" y="3801049"/>
            <a:ext cx="1351608" cy="536965"/>
          </a:xfrm>
          <a:prstGeom prst="rect">
            <a:avLst/>
          </a:prstGeom>
          <a:solidFill>
            <a:schemeClr val="accent5">
              <a:lumMod val="20000"/>
              <a:lumOff val="80000"/>
            </a:schemeClr>
          </a:solidFill>
        </p:spPr>
        <p:txBody>
          <a:bodyPr wrap="square" rtlCol="1">
            <a:spAutoFit/>
          </a:bodyPr>
          <a:lstStyle/>
          <a:p>
            <a:pPr algn="ctr"/>
            <a:r>
              <a:rPr lang="he-IL" sz="2800" dirty="0"/>
              <a:t>זוגיים</a:t>
            </a:r>
          </a:p>
        </p:txBody>
      </p:sp>
      <p:sp>
        <p:nvSpPr>
          <p:cNvPr id="19" name="תיבת טקסט 18">
            <a:extLst>
              <a:ext uri="{FF2B5EF4-FFF2-40B4-BE49-F238E27FC236}">
                <a16:creationId xmlns:a16="http://schemas.microsoft.com/office/drawing/2014/main" id="{5D8C68B6-6B51-4CD9-A750-B20315AAF460}"/>
              </a:ext>
            </a:extLst>
          </p:cNvPr>
          <p:cNvSpPr txBox="1"/>
          <p:nvPr/>
        </p:nvSpPr>
        <p:spPr>
          <a:xfrm>
            <a:off x="9890103" y="4294879"/>
            <a:ext cx="1351608" cy="536965"/>
          </a:xfrm>
          <a:prstGeom prst="rect">
            <a:avLst/>
          </a:prstGeom>
          <a:solidFill>
            <a:schemeClr val="accent5">
              <a:lumMod val="20000"/>
              <a:lumOff val="80000"/>
            </a:schemeClr>
          </a:solidFill>
        </p:spPr>
        <p:txBody>
          <a:bodyPr wrap="square" rtlCol="1">
            <a:spAutoFit/>
          </a:bodyPr>
          <a:lstStyle/>
          <a:p>
            <a:pPr algn="ctr"/>
            <a:r>
              <a:rPr lang="he-IL" sz="2800" dirty="0"/>
              <a:t>אופניים</a:t>
            </a:r>
          </a:p>
        </p:txBody>
      </p:sp>
      <p:sp>
        <p:nvSpPr>
          <p:cNvPr id="14" name="תיבת טקסט 13">
            <a:extLst>
              <a:ext uri="{FF2B5EF4-FFF2-40B4-BE49-F238E27FC236}">
                <a16:creationId xmlns:a16="http://schemas.microsoft.com/office/drawing/2014/main" id="{816C7BAA-36B2-4917-9D03-6B1621D6E5B7}"/>
              </a:ext>
            </a:extLst>
          </p:cNvPr>
          <p:cNvSpPr txBox="1"/>
          <p:nvPr/>
        </p:nvSpPr>
        <p:spPr>
          <a:xfrm>
            <a:off x="9907753" y="4868065"/>
            <a:ext cx="1351608" cy="536965"/>
          </a:xfrm>
          <a:prstGeom prst="rect">
            <a:avLst/>
          </a:prstGeom>
          <a:solidFill>
            <a:schemeClr val="accent5">
              <a:lumMod val="20000"/>
              <a:lumOff val="80000"/>
            </a:schemeClr>
          </a:solidFill>
        </p:spPr>
        <p:txBody>
          <a:bodyPr wrap="square" rtlCol="1">
            <a:spAutoFit/>
          </a:bodyPr>
          <a:lstStyle/>
          <a:p>
            <a:pPr algn="ctr"/>
            <a:r>
              <a:rPr lang="he-IL" sz="2800" dirty="0"/>
              <a:t>מומלץ</a:t>
            </a:r>
          </a:p>
        </p:txBody>
      </p:sp>
    </p:spTree>
    <p:extLst>
      <p:ext uri="{BB962C8B-B14F-4D97-AF65-F5344CB8AC3E}">
        <p14:creationId xmlns:p14="http://schemas.microsoft.com/office/powerpoint/2010/main" val="27539097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7"/>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9"/>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animBg="1"/>
      <p:bldP spid="8" grpId="0" animBg="1"/>
      <p:bldP spid="9" grpId="0" animBg="1"/>
      <p:bldP spid="10" grpId="0" animBg="1"/>
      <p:bldP spid="11" grpId="0" animBg="1"/>
      <p:bldP spid="12" grpId="0" animBg="1"/>
      <p:bldP spid="16" grpId="0" animBg="1"/>
      <p:bldP spid="17" grpId="0" animBg="1"/>
      <p:bldP spid="19" grpId="0" animBg="1"/>
      <p:bldP spid="1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1AFFA1F-50A1-CC45-96F8-BD150ABF4A19}"/>
              </a:ext>
            </a:extLst>
          </p:cNvPr>
          <p:cNvSpPr>
            <a:spLocks noGrp="1"/>
          </p:cNvSpPr>
          <p:nvPr>
            <p:ph type="title"/>
          </p:nvPr>
        </p:nvSpPr>
        <p:spPr/>
        <p:txBody>
          <a:bodyPr>
            <a:normAutofit/>
          </a:bodyPr>
          <a:lstStyle/>
          <a:p>
            <a:r>
              <a:rPr lang="he-IL" dirty="0"/>
              <a:t>מסיימים ומסכמים</a:t>
            </a:r>
            <a:endParaRPr lang="x-none" dirty="0"/>
          </a:p>
        </p:txBody>
      </p:sp>
      <p:sp>
        <p:nvSpPr>
          <p:cNvPr id="6" name="Text Placeholder 5">
            <a:extLst>
              <a:ext uri="{FF2B5EF4-FFF2-40B4-BE49-F238E27FC236}">
                <a16:creationId xmlns:a16="http://schemas.microsoft.com/office/drawing/2014/main" id="{23447C36-6132-374D-A58E-2AEC5E22D03D}"/>
              </a:ext>
            </a:extLst>
          </p:cNvPr>
          <p:cNvSpPr>
            <a:spLocks noGrp="1"/>
          </p:cNvSpPr>
          <p:nvPr>
            <p:ph type="body" sz="quarter" idx="10"/>
          </p:nvPr>
        </p:nvSpPr>
        <p:spPr>
          <a:xfrm>
            <a:off x="782077" y="1552543"/>
            <a:ext cx="9864152" cy="4246307"/>
          </a:xfrm>
        </p:spPr>
        <p:txBody>
          <a:bodyPr>
            <a:normAutofit fontScale="92500" lnSpcReduction="10000"/>
          </a:bodyPr>
          <a:lstStyle/>
          <a:p>
            <a:pPr lvl="0" algn="r">
              <a:lnSpc>
                <a:spcPct val="150000"/>
              </a:lnSpc>
            </a:pPr>
            <a:r>
              <a:rPr lang="he-IL" b="1" dirty="0"/>
              <a:t>מה למדנו היום?</a:t>
            </a:r>
          </a:p>
          <a:p>
            <a:pPr marL="571500" lvl="0" indent="-571500" algn="r">
              <a:lnSpc>
                <a:spcPct val="150000"/>
              </a:lnSpc>
              <a:buFont typeface="Arial" panose="020B0604020202020204" pitchFamily="34" charset="0"/>
              <a:buChar char="•"/>
            </a:pPr>
            <a:r>
              <a:rPr lang="he-IL" dirty="0"/>
              <a:t>חקרנו את המילה בשביל</a:t>
            </a:r>
          </a:p>
          <a:p>
            <a:pPr marL="571500" lvl="0" indent="-571500" algn="r">
              <a:lnSpc>
                <a:spcPct val="150000"/>
              </a:lnSpc>
              <a:buFont typeface="Arial" panose="020B0604020202020204" pitchFamily="34" charset="0"/>
              <a:buChar char="•"/>
            </a:pPr>
            <a:r>
              <a:rPr lang="he-IL" dirty="0"/>
              <a:t>בדקנו אילו רכיבים מופיעים בהמלצה:</a:t>
            </a:r>
          </a:p>
          <a:p>
            <a:pPr lvl="0" algn="r">
              <a:lnSpc>
                <a:spcPct val="150000"/>
              </a:lnSpc>
            </a:pPr>
            <a:r>
              <a:rPr lang="he-IL" dirty="0"/>
              <a:t>     תוכן, מילות תואר, מילות שכנוע.</a:t>
            </a:r>
          </a:p>
          <a:p>
            <a:pPr marL="571500" lvl="0" indent="-571500" algn="r">
              <a:lnSpc>
                <a:spcPct val="150000"/>
              </a:lnSpc>
              <a:buFont typeface="Arial" panose="020B0604020202020204" pitchFamily="34" charset="0"/>
              <a:buChar char="•"/>
            </a:pPr>
            <a:r>
              <a:rPr lang="he-IL" dirty="0"/>
              <a:t>השלמנו רכיבים חסרים בהמלצה.</a:t>
            </a:r>
          </a:p>
          <a:p>
            <a:pPr marL="571500" lvl="0" indent="-571500" algn="r">
              <a:lnSpc>
                <a:spcPct val="150000"/>
              </a:lnSpc>
              <a:buFont typeface="Arial" panose="020B0604020202020204" pitchFamily="34" charset="0"/>
              <a:buChar char="•"/>
            </a:pPr>
            <a:endParaRPr lang="he-IL" dirty="0"/>
          </a:p>
        </p:txBody>
      </p:sp>
      <p:pic>
        <p:nvPicPr>
          <p:cNvPr id="8" name="Picture 7">
            <a:extLst>
              <a:ext uri="{FF2B5EF4-FFF2-40B4-BE49-F238E27FC236}">
                <a16:creationId xmlns:a16="http://schemas.microsoft.com/office/drawing/2014/main" id="{1016805B-847F-B044-A135-079AF54E9C2A}"/>
              </a:ext>
            </a:extLst>
          </p:cNvPr>
          <p:cNvPicPr>
            <a:picLocks noChangeAspect="1"/>
          </p:cNvPicPr>
          <p:nvPr/>
        </p:nvPicPr>
        <p:blipFill>
          <a:blip r:embed="rId3"/>
          <a:stretch>
            <a:fillRect/>
          </a:stretch>
        </p:blipFill>
        <p:spPr>
          <a:xfrm>
            <a:off x="3617846" y="13562"/>
            <a:ext cx="1017545" cy="1070700"/>
          </a:xfrm>
          <a:prstGeom prst="rect">
            <a:avLst/>
          </a:prstGeom>
        </p:spPr>
      </p:pic>
      <p:pic>
        <p:nvPicPr>
          <p:cNvPr id="7" name="Picture 10">
            <a:extLst>
              <a:ext uri="{FF2B5EF4-FFF2-40B4-BE49-F238E27FC236}">
                <a16:creationId xmlns:a16="http://schemas.microsoft.com/office/drawing/2014/main" id="{9740CCC3-3441-6047-99F5-69246B9FE204}"/>
              </a:ext>
            </a:extLst>
          </p:cNvPr>
          <p:cNvPicPr>
            <a:picLocks noChangeAspect="1"/>
          </p:cNvPicPr>
          <p:nvPr/>
        </p:nvPicPr>
        <p:blipFill>
          <a:blip r:embed="rId4"/>
          <a:stretch>
            <a:fillRect/>
          </a:stretch>
        </p:blipFill>
        <p:spPr>
          <a:xfrm flipH="1">
            <a:off x="10646229" y="4969359"/>
            <a:ext cx="1276424" cy="1658983"/>
          </a:xfrm>
          <a:prstGeom prst="rect">
            <a:avLst/>
          </a:prstGeom>
        </p:spPr>
      </p:pic>
      <p:pic>
        <p:nvPicPr>
          <p:cNvPr id="9" name="Picture 11">
            <a:extLst>
              <a:ext uri="{FF2B5EF4-FFF2-40B4-BE49-F238E27FC236}">
                <a16:creationId xmlns:a16="http://schemas.microsoft.com/office/drawing/2014/main" id="{8967A6D5-BC5B-E840-ABAC-BF885A0AC26A}"/>
              </a:ext>
            </a:extLst>
          </p:cNvPr>
          <p:cNvPicPr>
            <a:picLocks noChangeAspect="1"/>
          </p:cNvPicPr>
          <p:nvPr/>
        </p:nvPicPr>
        <p:blipFill>
          <a:blip r:embed="rId5"/>
          <a:stretch>
            <a:fillRect/>
          </a:stretch>
        </p:blipFill>
        <p:spPr>
          <a:xfrm rot="8222050">
            <a:off x="319777" y="503469"/>
            <a:ext cx="1596108" cy="820856"/>
          </a:xfrm>
          <a:prstGeom prst="rect">
            <a:avLst/>
          </a:prstGeom>
        </p:spPr>
      </p:pic>
    </p:spTree>
    <p:extLst>
      <p:ext uri="{BB962C8B-B14F-4D97-AF65-F5344CB8AC3E}">
        <p14:creationId xmlns:p14="http://schemas.microsoft.com/office/powerpoint/2010/main" val="15290734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7AEE4C-FC77-7240-95C8-7D53CBE805C8}"/>
              </a:ext>
            </a:extLst>
          </p:cNvPr>
          <p:cNvSpPr>
            <a:spLocks noGrp="1"/>
          </p:cNvSpPr>
          <p:nvPr>
            <p:ph type="title"/>
          </p:nvPr>
        </p:nvSpPr>
        <p:spPr>
          <a:xfrm>
            <a:off x="3620529" y="122540"/>
            <a:ext cx="8141043" cy="1044575"/>
          </a:xfrm>
        </p:spPr>
        <p:txBody>
          <a:bodyPr/>
          <a:lstStyle/>
          <a:p>
            <a:r>
              <a:rPr lang="he-IL" dirty="0"/>
              <a:t>הצעה להמשך תרגול- כתיבת המלצה</a:t>
            </a:r>
            <a:endParaRPr lang="x-none" dirty="0"/>
          </a:p>
        </p:txBody>
      </p:sp>
      <p:pic>
        <p:nvPicPr>
          <p:cNvPr id="8" name="Picture 7">
            <a:extLst>
              <a:ext uri="{FF2B5EF4-FFF2-40B4-BE49-F238E27FC236}">
                <a16:creationId xmlns:a16="http://schemas.microsoft.com/office/drawing/2014/main" id="{ACF7C45D-D894-C14C-88EF-52AE66F1F6A4}"/>
              </a:ext>
            </a:extLst>
          </p:cNvPr>
          <p:cNvPicPr>
            <a:picLocks noChangeAspect="1"/>
          </p:cNvPicPr>
          <p:nvPr/>
        </p:nvPicPr>
        <p:blipFill>
          <a:blip r:embed="rId3"/>
          <a:stretch>
            <a:fillRect/>
          </a:stretch>
        </p:blipFill>
        <p:spPr>
          <a:xfrm>
            <a:off x="10833322" y="5810250"/>
            <a:ext cx="2082800" cy="2095500"/>
          </a:xfrm>
          <a:prstGeom prst="rect">
            <a:avLst/>
          </a:prstGeom>
        </p:spPr>
      </p:pic>
      <p:sp>
        <p:nvSpPr>
          <p:cNvPr id="10" name="Content Placeholder 5">
            <a:extLst>
              <a:ext uri="{FF2B5EF4-FFF2-40B4-BE49-F238E27FC236}">
                <a16:creationId xmlns:a16="http://schemas.microsoft.com/office/drawing/2014/main" id="{D9FE29D6-6B9C-0845-A985-F3FBA0590663}"/>
              </a:ext>
            </a:extLst>
          </p:cNvPr>
          <p:cNvSpPr>
            <a:spLocks noGrp="1"/>
          </p:cNvSpPr>
          <p:nvPr>
            <p:ph sz="half" idx="2"/>
          </p:nvPr>
        </p:nvSpPr>
        <p:spPr>
          <a:xfrm>
            <a:off x="776417" y="1018834"/>
            <a:ext cx="10968681" cy="5629101"/>
          </a:xfrm>
          <a:solidFill>
            <a:schemeClr val="bg1"/>
          </a:solidFill>
        </p:spPr>
        <p:txBody>
          <a:bodyPr>
            <a:noAutofit/>
          </a:bodyPr>
          <a:lstStyle/>
          <a:p>
            <a:pPr>
              <a:buFontTx/>
              <a:buChar char="-"/>
            </a:pPr>
            <a:r>
              <a:rPr lang="he-IL" dirty="0"/>
              <a:t>שם המקום  </a:t>
            </a:r>
          </a:p>
          <a:p>
            <a:pPr>
              <a:buFontTx/>
              <a:buChar char="-"/>
            </a:pPr>
            <a:r>
              <a:rPr lang="he-IL" dirty="0"/>
              <a:t>סוג המקום </a:t>
            </a:r>
          </a:p>
          <a:p>
            <a:pPr>
              <a:buFontTx/>
              <a:buChar char="-"/>
            </a:pPr>
            <a:r>
              <a:rPr lang="he-IL" dirty="0"/>
              <a:t>אזור בארץ שהמקום נמצא בו </a:t>
            </a:r>
          </a:p>
          <a:p>
            <a:pPr>
              <a:buFontTx/>
              <a:buChar char="-"/>
            </a:pPr>
            <a:r>
              <a:rPr lang="he-IL" dirty="0"/>
              <a:t> דרכי גישה אל המקום </a:t>
            </a:r>
          </a:p>
          <a:p>
            <a:pPr>
              <a:buFontTx/>
              <a:buChar char="-"/>
            </a:pPr>
            <a:r>
              <a:rPr lang="he-IL" dirty="0"/>
              <a:t>תיאור המקום: מה יש בו, מהן הפעילויות המוצעות, מהי העונה המתאימה לביקור?</a:t>
            </a:r>
          </a:p>
          <a:p>
            <a:pPr>
              <a:buFontTx/>
              <a:buChar char="-"/>
            </a:pPr>
            <a:r>
              <a:rPr lang="he-IL" dirty="0"/>
              <a:t>פרטים על המקום: שעות פעילות, לאיזה גיל הוא מתאים, מחיר הכניסה, ציוד נדרש לביקור במקום, איך יוצרים קשר, האם יש נגישות לנכים.  </a:t>
            </a:r>
          </a:p>
          <a:p>
            <a:pPr>
              <a:buFontTx/>
              <a:buChar char="-"/>
            </a:pPr>
            <a:r>
              <a:rPr lang="he-IL" dirty="0"/>
              <a:t>הערות נוספות: פרטים מעניינים במיוחד על המקום </a:t>
            </a:r>
          </a:p>
          <a:p>
            <a:pPr>
              <a:buFontTx/>
              <a:buChar char="-"/>
            </a:pPr>
            <a:r>
              <a:rPr lang="he-IL" dirty="0"/>
              <a:t>אפשר לצרף תמונה של המקום</a:t>
            </a:r>
          </a:p>
          <a:p>
            <a:pPr marL="0" indent="0">
              <a:buNone/>
            </a:pPr>
            <a:r>
              <a:rPr lang="he-IL" dirty="0"/>
              <a:t>* אל תשכחו להוסיף, מילות תואר ומילות שכנוע.</a:t>
            </a:r>
            <a:br>
              <a:rPr lang="he-IL" dirty="0"/>
            </a:br>
            <a:endParaRPr lang="he-IL" dirty="0"/>
          </a:p>
          <a:p>
            <a:endParaRPr lang="x-none" dirty="0"/>
          </a:p>
        </p:txBody>
      </p:sp>
    </p:spTree>
    <p:extLst>
      <p:ext uri="{BB962C8B-B14F-4D97-AF65-F5344CB8AC3E}">
        <p14:creationId xmlns:p14="http://schemas.microsoft.com/office/powerpoint/2010/main" val="8250759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6619790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התאמה אישית 1">
      <a:dk1>
        <a:srgbClr val="424242"/>
      </a:dk1>
      <a:lt1>
        <a:srgbClr val="FFFFFF"/>
      </a:lt1>
      <a:dk2>
        <a:srgbClr val="5E5E5E"/>
      </a:dk2>
      <a:lt2>
        <a:srgbClr val="E7E6E6"/>
      </a:lt2>
      <a:accent1>
        <a:srgbClr val="1152C9"/>
      </a:accent1>
      <a:accent2>
        <a:srgbClr val="FB2265"/>
      </a:accent2>
      <a:accent3>
        <a:srgbClr val="FEC100"/>
      </a:accent3>
      <a:accent4>
        <a:srgbClr val="9D9E9D"/>
      </a:accent4>
      <a:accent5>
        <a:srgbClr val="67B2FF"/>
      </a:accent5>
      <a:accent6>
        <a:srgbClr val="FF82A5"/>
      </a:accent6>
      <a:hlink>
        <a:srgbClr val="1152C9"/>
      </a:hlink>
      <a:folHlink>
        <a:srgbClr val="7030A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6837</TotalTime>
  <Words>1732</Words>
  <Application>Microsoft Office PowerPoint</Application>
  <PresentationFormat>מסך רחב</PresentationFormat>
  <Paragraphs>166</Paragraphs>
  <Slides>17</Slides>
  <Notes>16</Notes>
  <HiddenSlides>0</HiddenSlides>
  <MMClips>4</MMClips>
  <ScaleCrop>false</ScaleCrop>
  <HeadingPairs>
    <vt:vector size="6" baseType="variant">
      <vt:variant>
        <vt:lpstr>גופנים בשימוש</vt:lpstr>
      </vt:variant>
      <vt:variant>
        <vt:i4>5</vt:i4>
      </vt:variant>
      <vt:variant>
        <vt:lpstr>ערכת נושא</vt:lpstr>
      </vt:variant>
      <vt:variant>
        <vt:i4>1</vt:i4>
      </vt:variant>
      <vt:variant>
        <vt:lpstr>כותרות שקופיות</vt:lpstr>
      </vt:variant>
      <vt:variant>
        <vt:i4>17</vt:i4>
      </vt:variant>
    </vt:vector>
  </HeadingPairs>
  <TitlesOfParts>
    <vt:vector size="23" baseType="lpstr">
      <vt:lpstr>Alef</vt:lpstr>
      <vt:lpstr>Arial</vt:lpstr>
      <vt:lpstr>Calibri</vt:lpstr>
      <vt:lpstr>Open Sans</vt:lpstr>
      <vt:lpstr>Wingdings</vt:lpstr>
      <vt:lpstr>Office Theme</vt:lpstr>
      <vt:lpstr>מצגת של PowerPoint‏</vt:lpstr>
      <vt:lpstr>מה נלמד היום?</vt:lpstr>
      <vt:lpstr>מה להביא לשיעור?</vt:lpstr>
      <vt:lpstr>פירוש המילה "בשביל"</vt:lpstr>
      <vt:lpstr>איזה פירוש מתאים?</vt:lpstr>
      <vt:lpstr>סרטון  אגמון החולה</vt:lpstr>
      <vt:lpstr>רוכבים ב"אגמון החולה"</vt:lpstr>
      <vt:lpstr>מצגת של PowerPoint‏</vt:lpstr>
      <vt:lpstr>הקניית ידע</vt:lpstr>
      <vt:lpstr>פתרון</vt:lpstr>
      <vt:lpstr>מצגת של PowerPoint‏</vt:lpstr>
      <vt:lpstr>נחזור על רכיבי ההמלצה</vt:lpstr>
      <vt:lpstr>תרגול</vt:lpstr>
      <vt:lpstr>תרגול</vt:lpstr>
      <vt:lpstr>מסיימים ומסכמים</vt:lpstr>
      <vt:lpstr>הצעה להמשך תרגול- כתיבת המלצה</vt:lpstr>
      <vt:lpstr>מצגת של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Ruthy Betinger</dc:creator>
  <cp:lastModifiedBy>שני שמלה/Shani Chemla</cp:lastModifiedBy>
  <cp:revision>202</cp:revision>
  <dcterms:created xsi:type="dcterms:W3CDTF">2020-03-11T07:11:19Z</dcterms:created>
  <dcterms:modified xsi:type="dcterms:W3CDTF">2021-10-05T07:06:14Z</dcterms:modified>
</cp:coreProperties>
</file>