
<file path=[Content_Types].xml><?xml version="1.0" encoding="utf-8"?>
<Types xmlns="http://schemas.openxmlformats.org/package/2006/content-types">
  <Default Extension="png" ContentType="image/png"/>
  <Default Extension="jpeg" ContentType="image/jpeg"/>
  <Default Extension="glb" ContentType="model/gltf.binary"/>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3"/>
  </p:notesMasterIdLst>
  <p:sldIdLst>
    <p:sldId id="282" r:id="rId2"/>
    <p:sldId id="268" r:id="rId3"/>
    <p:sldId id="269" r:id="rId4"/>
    <p:sldId id="291" r:id="rId5"/>
    <p:sldId id="306" r:id="rId6"/>
    <p:sldId id="301" r:id="rId7"/>
    <p:sldId id="303" r:id="rId8"/>
    <p:sldId id="302" r:id="rId9"/>
    <p:sldId id="299" r:id="rId10"/>
    <p:sldId id="319" r:id="rId11"/>
    <p:sldId id="308" r:id="rId12"/>
    <p:sldId id="314" r:id="rId13"/>
    <p:sldId id="320" r:id="rId14"/>
    <p:sldId id="317" r:id="rId15"/>
    <p:sldId id="316" r:id="rId16"/>
    <p:sldId id="315" r:id="rId17"/>
    <p:sldId id="318" r:id="rId18"/>
    <p:sldId id="304" r:id="rId19"/>
    <p:sldId id="298" r:id="rId20"/>
    <p:sldId id="292" r:id="rId21"/>
    <p:sldId id="281" r:id="rId22"/>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אורי" initials="א" lastIdx="2" clrIdx="0">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706" autoAdjust="0"/>
    <p:restoredTop sz="77314" autoAdjust="0"/>
  </p:normalViewPr>
  <p:slideViewPr>
    <p:cSldViewPr snapToGrid="0" snapToObjects="1" showGuides="1">
      <p:cViewPr varScale="1">
        <p:scale>
          <a:sx n="54" d="100"/>
          <a:sy n="54" d="100"/>
        </p:scale>
        <p:origin x="780" y="66"/>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7C203E-FCB5-439A-B358-D7F1BEA1799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he-IL"/>
        </a:p>
      </dgm:t>
    </dgm:pt>
    <dgm:pt modelId="{BFF33F18-919F-4881-BA66-D2C87E37117D}">
      <dgm:prSet phldrT="[טקסט]"/>
      <dgm:spPr/>
      <dgm:t>
        <a:bodyPr/>
        <a:lstStyle/>
        <a:p>
          <a:pPr rtl="1"/>
          <a:r>
            <a:rPr lang="he-IL" dirty="0"/>
            <a:t>יתרונות השימוש באופניים רגילים</a:t>
          </a:r>
        </a:p>
      </dgm:t>
    </dgm:pt>
    <dgm:pt modelId="{8BD17052-5F4B-42BA-9F20-18D99B1BFC8A}" type="parTrans" cxnId="{43CBE641-D614-4B95-8C3E-A298B17F3657}">
      <dgm:prSet/>
      <dgm:spPr/>
      <dgm:t>
        <a:bodyPr/>
        <a:lstStyle/>
        <a:p>
          <a:pPr rtl="1"/>
          <a:endParaRPr lang="he-IL"/>
        </a:p>
      </dgm:t>
    </dgm:pt>
    <dgm:pt modelId="{D55FC9C2-947F-46DF-BEEB-66AA124D41D0}" type="sibTrans" cxnId="{43CBE641-D614-4B95-8C3E-A298B17F3657}">
      <dgm:prSet/>
      <dgm:spPr/>
      <dgm:t>
        <a:bodyPr/>
        <a:lstStyle/>
        <a:p>
          <a:pPr rtl="1"/>
          <a:endParaRPr lang="he-IL"/>
        </a:p>
      </dgm:t>
    </dgm:pt>
    <dgm:pt modelId="{B29205D3-492E-483D-91E7-C7541E57D188}">
      <dgm:prSet phldrT="[טקסט]"/>
      <dgm:spPr/>
      <dgm:t>
        <a:bodyPr/>
        <a:lstStyle/>
        <a:p>
          <a:pPr rtl="1"/>
          <a:endParaRPr lang="he-IL" dirty="0"/>
        </a:p>
      </dgm:t>
    </dgm:pt>
    <dgm:pt modelId="{030B84D3-A34F-4B56-96F8-2CCA0C19FF66}" type="parTrans" cxnId="{86DB831A-4B45-4BF0-A992-C4D67D014517}">
      <dgm:prSet/>
      <dgm:spPr/>
      <dgm:t>
        <a:bodyPr/>
        <a:lstStyle/>
        <a:p>
          <a:pPr rtl="1"/>
          <a:endParaRPr lang="he-IL"/>
        </a:p>
      </dgm:t>
    </dgm:pt>
    <dgm:pt modelId="{3634DA71-8B9E-4A6B-9ECD-DA218D832761}" type="sibTrans" cxnId="{86DB831A-4B45-4BF0-A992-C4D67D014517}">
      <dgm:prSet/>
      <dgm:spPr/>
      <dgm:t>
        <a:bodyPr/>
        <a:lstStyle/>
        <a:p>
          <a:pPr rtl="1"/>
          <a:endParaRPr lang="he-IL"/>
        </a:p>
      </dgm:t>
    </dgm:pt>
    <dgm:pt modelId="{056A84CA-37AA-4C8B-BCBE-34D96597E757}">
      <dgm:prSet phldrT="[טקסט]"/>
      <dgm:spPr/>
      <dgm:t>
        <a:bodyPr/>
        <a:lstStyle/>
        <a:p>
          <a:pPr rtl="1"/>
          <a:endParaRPr lang="he-IL" dirty="0"/>
        </a:p>
      </dgm:t>
    </dgm:pt>
    <dgm:pt modelId="{01EE3227-87C7-4010-91A7-202DC96C4526}" type="parTrans" cxnId="{2618E501-EF15-4922-8105-27607ABCFEED}">
      <dgm:prSet/>
      <dgm:spPr/>
      <dgm:t>
        <a:bodyPr/>
        <a:lstStyle/>
        <a:p>
          <a:pPr rtl="1"/>
          <a:endParaRPr lang="he-IL"/>
        </a:p>
      </dgm:t>
    </dgm:pt>
    <dgm:pt modelId="{CDF646CD-0CD2-4B1C-A5F2-FBE29522DAC3}" type="sibTrans" cxnId="{2618E501-EF15-4922-8105-27607ABCFEED}">
      <dgm:prSet/>
      <dgm:spPr/>
      <dgm:t>
        <a:bodyPr/>
        <a:lstStyle/>
        <a:p>
          <a:pPr rtl="1"/>
          <a:endParaRPr lang="he-IL"/>
        </a:p>
      </dgm:t>
    </dgm:pt>
    <dgm:pt modelId="{71197A63-14F9-4F77-87E6-2EB2D551273D}">
      <dgm:prSet phldrT="[טקסט]"/>
      <dgm:spPr/>
      <dgm:t>
        <a:bodyPr/>
        <a:lstStyle/>
        <a:p>
          <a:pPr rtl="1"/>
          <a:endParaRPr lang="he-IL" dirty="0"/>
        </a:p>
      </dgm:t>
    </dgm:pt>
    <dgm:pt modelId="{E17737B9-46A2-4C51-A72C-25065644591D}" type="parTrans" cxnId="{17B6A217-AC5C-4A34-8EB6-C05E97541EBD}">
      <dgm:prSet/>
      <dgm:spPr/>
      <dgm:t>
        <a:bodyPr/>
        <a:lstStyle/>
        <a:p>
          <a:pPr rtl="1"/>
          <a:endParaRPr lang="he-IL"/>
        </a:p>
      </dgm:t>
    </dgm:pt>
    <dgm:pt modelId="{A66D5CD4-E81B-4655-A676-3EDAF0B7EEDB}" type="sibTrans" cxnId="{17B6A217-AC5C-4A34-8EB6-C05E97541EBD}">
      <dgm:prSet/>
      <dgm:spPr/>
      <dgm:t>
        <a:bodyPr/>
        <a:lstStyle/>
        <a:p>
          <a:pPr rtl="1"/>
          <a:endParaRPr lang="he-IL"/>
        </a:p>
      </dgm:t>
    </dgm:pt>
    <dgm:pt modelId="{568538EE-46C7-4E6F-894F-3BB64F346A05}">
      <dgm:prSet phldrT="[טקסט]"/>
      <dgm:spPr/>
      <dgm:t>
        <a:bodyPr/>
        <a:lstStyle/>
        <a:p>
          <a:pPr rtl="1"/>
          <a:endParaRPr lang="he-IL" dirty="0"/>
        </a:p>
      </dgm:t>
    </dgm:pt>
    <dgm:pt modelId="{D3AD28E0-D2C7-4DCA-8E2D-C6BC475237A3}" type="parTrans" cxnId="{1D7DA628-FF7B-45EF-AFEF-FF20956BD70C}">
      <dgm:prSet/>
      <dgm:spPr/>
      <dgm:t>
        <a:bodyPr/>
        <a:lstStyle/>
        <a:p>
          <a:pPr rtl="1"/>
          <a:endParaRPr lang="he-IL"/>
        </a:p>
      </dgm:t>
    </dgm:pt>
    <dgm:pt modelId="{ED206302-314F-4CCF-ADC6-4A3FDA8038B3}" type="sibTrans" cxnId="{1D7DA628-FF7B-45EF-AFEF-FF20956BD70C}">
      <dgm:prSet/>
      <dgm:spPr/>
      <dgm:t>
        <a:bodyPr/>
        <a:lstStyle/>
        <a:p>
          <a:pPr rtl="1"/>
          <a:endParaRPr lang="he-IL"/>
        </a:p>
      </dgm:t>
    </dgm:pt>
    <dgm:pt modelId="{7A738CBC-A6EB-4971-B0AF-DB6461DFE7AA}">
      <dgm:prSet phldrT="[טקסט]"/>
      <dgm:spPr/>
      <dgm:t>
        <a:bodyPr/>
        <a:lstStyle/>
        <a:p>
          <a:pPr rtl="1"/>
          <a:endParaRPr lang="he-IL" dirty="0"/>
        </a:p>
      </dgm:t>
    </dgm:pt>
    <dgm:pt modelId="{C5CDF743-DEE8-4027-B9C0-0255504EEF32}" type="parTrans" cxnId="{2103FA8C-5C1B-4BAB-A9B5-24F07CB372DF}">
      <dgm:prSet/>
      <dgm:spPr/>
      <dgm:t>
        <a:bodyPr/>
        <a:lstStyle/>
        <a:p>
          <a:pPr rtl="1"/>
          <a:endParaRPr lang="he-IL"/>
        </a:p>
      </dgm:t>
    </dgm:pt>
    <dgm:pt modelId="{A84F4094-F571-4BF6-9FEB-4D33BDE2ACBC}" type="sibTrans" cxnId="{2103FA8C-5C1B-4BAB-A9B5-24F07CB372DF}">
      <dgm:prSet/>
      <dgm:spPr/>
      <dgm:t>
        <a:bodyPr/>
        <a:lstStyle/>
        <a:p>
          <a:pPr rtl="1"/>
          <a:endParaRPr lang="he-IL"/>
        </a:p>
      </dgm:t>
    </dgm:pt>
    <dgm:pt modelId="{52A49B19-BFA7-4A1C-A459-E9A2EE4D82C4}" type="pres">
      <dgm:prSet presAssocID="{237C203E-FCB5-439A-B358-D7F1BEA17996}" presName="cycle" presStyleCnt="0">
        <dgm:presLayoutVars>
          <dgm:chMax val="1"/>
          <dgm:dir/>
          <dgm:animLvl val="ctr"/>
          <dgm:resizeHandles val="exact"/>
        </dgm:presLayoutVars>
      </dgm:prSet>
      <dgm:spPr/>
    </dgm:pt>
    <dgm:pt modelId="{C37B217B-D9FC-415C-8D00-48F3A1C11559}" type="pres">
      <dgm:prSet presAssocID="{BFF33F18-919F-4881-BA66-D2C87E37117D}" presName="centerShape" presStyleLbl="node0" presStyleIdx="0" presStyleCnt="1"/>
      <dgm:spPr/>
    </dgm:pt>
    <dgm:pt modelId="{3D4897EF-A0C8-46C3-BC3E-C2F68E54B6C5}" type="pres">
      <dgm:prSet presAssocID="{030B84D3-A34F-4B56-96F8-2CCA0C19FF66}" presName="parTrans" presStyleLbl="bgSibTrans2D1" presStyleIdx="0" presStyleCnt="5"/>
      <dgm:spPr/>
    </dgm:pt>
    <dgm:pt modelId="{5831434F-397F-425C-9A00-A94CCC024CC5}" type="pres">
      <dgm:prSet presAssocID="{B29205D3-492E-483D-91E7-C7541E57D188}" presName="node" presStyleLbl="node1" presStyleIdx="0" presStyleCnt="5">
        <dgm:presLayoutVars>
          <dgm:bulletEnabled val="1"/>
        </dgm:presLayoutVars>
      </dgm:prSet>
      <dgm:spPr/>
    </dgm:pt>
    <dgm:pt modelId="{BC41D146-314D-4F35-B8F3-F8DD281DE8CE}" type="pres">
      <dgm:prSet presAssocID="{01EE3227-87C7-4010-91A7-202DC96C4526}" presName="parTrans" presStyleLbl="bgSibTrans2D1" presStyleIdx="1" presStyleCnt="5"/>
      <dgm:spPr/>
    </dgm:pt>
    <dgm:pt modelId="{EE673236-AF77-4CDA-8FDA-01591629E2F2}" type="pres">
      <dgm:prSet presAssocID="{056A84CA-37AA-4C8B-BCBE-34D96597E757}" presName="node" presStyleLbl="node1" presStyleIdx="1" presStyleCnt="5">
        <dgm:presLayoutVars>
          <dgm:bulletEnabled val="1"/>
        </dgm:presLayoutVars>
      </dgm:prSet>
      <dgm:spPr/>
    </dgm:pt>
    <dgm:pt modelId="{EC67EC5A-D231-4DE1-84FE-D6A15E18A050}" type="pres">
      <dgm:prSet presAssocID="{E17737B9-46A2-4C51-A72C-25065644591D}" presName="parTrans" presStyleLbl="bgSibTrans2D1" presStyleIdx="2" presStyleCnt="5"/>
      <dgm:spPr/>
    </dgm:pt>
    <dgm:pt modelId="{683A1BEA-03B7-4B91-A44B-FC7F8491BC61}" type="pres">
      <dgm:prSet presAssocID="{71197A63-14F9-4F77-87E6-2EB2D551273D}" presName="node" presStyleLbl="node1" presStyleIdx="2" presStyleCnt="5">
        <dgm:presLayoutVars>
          <dgm:bulletEnabled val="1"/>
        </dgm:presLayoutVars>
      </dgm:prSet>
      <dgm:spPr/>
    </dgm:pt>
    <dgm:pt modelId="{EF97359D-54C4-4E72-B090-A6FA4CECAC5B}" type="pres">
      <dgm:prSet presAssocID="{C5CDF743-DEE8-4027-B9C0-0255504EEF32}" presName="parTrans" presStyleLbl="bgSibTrans2D1" presStyleIdx="3" presStyleCnt="5"/>
      <dgm:spPr/>
    </dgm:pt>
    <dgm:pt modelId="{E8E0BE44-A57C-4FA5-98F8-3DD5D490ADB5}" type="pres">
      <dgm:prSet presAssocID="{7A738CBC-A6EB-4971-B0AF-DB6461DFE7AA}" presName="node" presStyleLbl="node1" presStyleIdx="3" presStyleCnt="5">
        <dgm:presLayoutVars>
          <dgm:bulletEnabled val="1"/>
        </dgm:presLayoutVars>
      </dgm:prSet>
      <dgm:spPr/>
    </dgm:pt>
    <dgm:pt modelId="{304C1D10-2FB9-490D-9F1E-38CE5B5CF3FD}" type="pres">
      <dgm:prSet presAssocID="{D3AD28E0-D2C7-4DCA-8E2D-C6BC475237A3}" presName="parTrans" presStyleLbl="bgSibTrans2D1" presStyleIdx="4" presStyleCnt="5"/>
      <dgm:spPr/>
    </dgm:pt>
    <dgm:pt modelId="{36AE167B-2947-4004-805B-6D2DE832EB7D}" type="pres">
      <dgm:prSet presAssocID="{568538EE-46C7-4E6F-894F-3BB64F346A05}" presName="node" presStyleLbl="node1" presStyleIdx="4" presStyleCnt="5">
        <dgm:presLayoutVars>
          <dgm:bulletEnabled val="1"/>
        </dgm:presLayoutVars>
      </dgm:prSet>
      <dgm:spPr/>
    </dgm:pt>
  </dgm:ptLst>
  <dgm:cxnLst>
    <dgm:cxn modelId="{2618E501-EF15-4922-8105-27607ABCFEED}" srcId="{BFF33F18-919F-4881-BA66-D2C87E37117D}" destId="{056A84CA-37AA-4C8B-BCBE-34D96597E757}" srcOrd="1" destOrd="0" parTransId="{01EE3227-87C7-4010-91A7-202DC96C4526}" sibTransId="{CDF646CD-0CD2-4B1C-A5F2-FBE29522DAC3}"/>
    <dgm:cxn modelId="{F56F6903-5F21-41C5-BC75-0692834E4152}" type="presOf" srcId="{71197A63-14F9-4F77-87E6-2EB2D551273D}" destId="{683A1BEA-03B7-4B91-A44B-FC7F8491BC61}" srcOrd="0" destOrd="0" presId="urn:microsoft.com/office/officeart/2005/8/layout/radial4"/>
    <dgm:cxn modelId="{17B6A217-AC5C-4A34-8EB6-C05E97541EBD}" srcId="{BFF33F18-919F-4881-BA66-D2C87E37117D}" destId="{71197A63-14F9-4F77-87E6-2EB2D551273D}" srcOrd="2" destOrd="0" parTransId="{E17737B9-46A2-4C51-A72C-25065644591D}" sibTransId="{A66D5CD4-E81B-4655-A676-3EDAF0B7EEDB}"/>
    <dgm:cxn modelId="{E607D118-E19C-48EC-AF86-812024DF94B9}" type="presOf" srcId="{056A84CA-37AA-4C8B-BCBE-34D96597E757}" destId="{EE673236-AF77-4CDA-8FDA-01591629E2F2}" srcOrd="0" destOrd="0" presId="urn:microsoft.com/office/officeart/2005/8/layout/radial4"/>
    <dgm:cxn modelId="{86DB831A-4B45-4BF0-A992-C4D67D014517}" srcId="{BFF33F18-919F-4881-BA66-D2C87E37117D}" destId="{B29205D3-492E-483D-91E7-C7541E57D188}" srcOrd="0" destOrd="0" parTransId="{030B84D3-A34F-4B56-96F8-2CCA0C19FF66}" sibTransId="{3634DA71-8B9E-4A6B-9ECD-DA218D832761}"/>
    <dgm:cxn modelId="{A493321F-D58E-41F0-A73F-59BEE14D409F}" type="presOf" srcId="{E17737B9-46A2-4C51-A72C-25065644591D}" destId="{EC67EC5A-D231-4DE1-84FE-D6A15E18A050}" srcOrd="0" destOrd="0" presId="urn:microsoft.com/office/officeart/2005/8/layout/radial4"/>
    <dgm:cxn modelId="{1D7DA628-FF7B-45EF-AFEF-FF20956BD70C}" srcId="{BFF33F18-919F-4881-BA66-D2C87E37117D}" destId="{568538EE-46C7-4E6F-894F-3BB64F346A05}" srcOrd="4" destOrd="0" parTransId="{D3AD28E0-D2C7-4DCA-8E2D-C6BC475237A3}" sibTransId="{ED206302-314F-4CCF-ADC6-4A3FDA8038B3}"/>
    <dgm:cxn modelId="{95014B3D-36C3-482D-89C1-482368CFE779}" type="presOf" srcId="{01EE3227-87C7-4010-91A7-202DC96C4526}" destId="{BC41D146-314D-4F35-B8F3-F8DD281DE8CE}" srcOrd="0" destOrd="0" presId="urn:microsoft.com/office/officeart/2005/8/layout/radial4"/>
    <dgm:cxn modelId="{43CBE641-D614-4B95-8C3E-A298B17F3657}" srcId="{237C203E-FCB5-439A-B358-D7F1BEA17996}" destId="{BFF33F18-919F-4881-BA66-D2C87E37117D}" srcOrd="0" destOrd="0" parTransId="{8BD17052-5F4B-42BA-9F20-18D99B1BFC8A}" sibTransId="{D55FC9C2-947F-46DF-BEEB-66AA124D41D0}"/>
    <dgm:cxn modelId="{FB399B6E-EFA5-4496-A3E1-4C4DDBC53D81}" type="presOf" srcId="{030B84D3-A34F-4B56-96F8-2CCA0C19FF66}" destId="{3D4897EF-A0C8-46C3-BC3E-C2F68E54B6C5}" srcOrd="0" destOrd="0" presId="urn:microsoft.com/office/officeart/2005/8/layout/radial4"/>
    <dgm:cxn modelId="{D311A57A-0164-4B68-808C-AD419E8C9579}" type="presOf" srcId="{BFF33F18-919F-4881-BA66-D2C87E37117D}" destId="{C37B217B-D9FC-415C-8D00-48F3A1C11559}" srcOrd="0" destOrd="0" presId="urn:microsoft.com/office/officeart/2005/8/layout/radial4"/>
    <dgm:cxn modelId="{D4858F80-607C-4FCC-889A-570DEB91410C}" type="presOf" srcId="{568538EE-46C7-4E6F-894F-3BB64F346A05}" destId="{36AE167B-2947-4004-805B-6D2DE832EB7D}" srcOrd="0" destOrd="0" presId="urn:microsoft.com/office/officeart/2005/8/layout/radial4"/>
    <dgm:cxn modelId="{D6D51286-1B96-4BAE-AEAC-41C287ACCB1D}" type="presOf" srcId="{B29205D3-492E-483D-91E7-C7541E57D188}" destId="{5831434F-397F-425C-9A00-A94CCC024CC5}" srcOrd="0" destOrd="0" presId="urn:microsoft.com/office/officeart/2005/8/layout/radial4"/>
    <dgm:cxn modelId="{2A5C9389-D6E3-4F2A-80DB-766F9590AD1F}" type="presOf" srcId="{237C203E-FCB5-439A-B358-D7F1BEA17996}" destId="{52A49B19-BFA7-4A1C-A459-E9A2EE4D82C4}" srcOrd="0" destOrd="0" presId="urn:microsoft.com/office/officeart/2005/8/layout/radial4"/>
    <dgm:cxn modelId="{2103FA8C-5C1B-4BAB-A9B5-24F07CB372DF}" srcId="{BFF33F18-919F-4881-BA66-D2C87E37117D}" destId="{7A738CBC-A6EB-4971-B0AF-DB6461DFE7AA}" srcOrd="3" destOrd="0" parTransId="{C5CDF743-DEE8-4027-B9C0-0255504EEF32}" sibTransId="{A84F4094-F571-4BF6-9FEB-4D33BDE2ACBC}"/>
    <dgm:cxn modelId="{17B48198-47E8-4C02-AE38-48D6B83A54DE}" type="presOf" srcId="{C5CDF743-DEE8-4027-B9C0-0255504EEF32}" destId="{EF97359D-54C4-4E72-B090-A6FA4CECAC5B}" srcOrd="0" destOrd="0" presId="urn:microsoft.com/office/officeart/2005/8/layout/radial4"/>
    <dgm:cxn modelId="{876194E5-25D7-4F01-B3D0-55C577AE304F}" type="presOf" srcId="{D3AD28E0-D2C7-4DCA-8E2D-C6BC475237A3}" destId="{304C1D10-2FB9-490D-9F1E-38CE5B5CF3FD}" srcOrd="0" destOrd="0" presId="urn:microsoft.com/office/officeart/2005/8/layout/radial4"/>
    <dgm:cxn modelId="{221035F4-6875-4129-96E7-FE6BBC50A74B}" type="presOf" srcId="{7A738CBC-A6EB-4971-B0AF-DB6461DFE7AA}" destId="{E8E0BE44-A57C-4FA5-98F8-3DD5D490ADB5}" srcOrd="0" destOrd="0" presId="urn:microsoft.com/office/officeart/2005/8/layout/radial4"/>
    <dgm:cxn modelId="{FF3356DE-77D1-4DC4-A23C-286751C1BB8C}" type="presParOf" srcId="{52A49B19-BFA7-4A1C-A459-E9A2EE4D82C4}" destId="{C37B217B-D9FC-415C-8D00-48F3A1C11559}" srcOrd="0" destOrd="0" presId="urn:microsoft.com/office/officeart/2005/8/layout/radial4"/>
    <dgm:cxn modelId="{631B9616-2CF2-4FA8-B9ED-DE8B86178994}" type="presParOf" srcId="{52A49B19-BFA7-4A1C-A459-E9A2EE4D82C4}" destId="{3D4897EF-A0C8-46C3-BC3E-C2F68E54B6C5}" srcOrd="1" destOrd="0" presId="urn:microsoft.com/office/officeart/2005/8/layout/radial4"/>
    <dgm:cxn modelId="{426B5FB7-A6CF-441D-9C0D-A005D5270CE6}" type="presParOf" srcId="{52A49B19-BFA7-4A1C-A459-E9A2EE4D82C4}" destId="{5831434F-397F-425C-9A00-A94CCC024CC5}" srcOrd="2" destOrd="0" presId="urn:microsoft.com/office/officeart/2005/8/layout/radial4"/>
    <dgm:cxn modelId="{6C0205D4-884A-4D19-A6A5-B52F15726A26}" type="presParOf" srcId="{52A49B19-BFA7-4A1C-A459-E9A2EE4D82C4}" destId="{BC41D146-314D-4F35-B8F3-F8DD281DE8CE}" srcOrd="3" destOrd="0" presId="urn:microsoft.com/office/officeart/2005/8/layout/radial4"/>
    <dgm:cxn modelId="{B861F1F7-AF65-4F82-BE90-30335092ED9D}" type="presParOf" srcId="{52A49B19-BFA7-4A1C-A459-E9A2EE4D82C4}" destId="{EE673236-AF77-4CDA-8FDA-01591629E2F2}" srcOrd="4" destOrd="0" presId="urn:microsoft.com/office/officeart/2005/8/layout/radial4"/>
    <dgm:cxn modelId="{25C5FE6B-BBB9-425B-AC5A-D298A96B70EB}" type="presParOf" srcId="{52A49B19-BFA7-4A1C-A459-E9A2EE4D82C4}" destId="{EC67EC5A-D231-4DE1-84FE-D6A15E18A050}" srcOrd="5" destOrd="0" presId="urn:microsoft.com/office/officeart/2005/8/layout/radial4"/>
    <dgm:cxn modelId="{02F8FEE7-F9B9-4FFE-BB30-8F2C5C689677}" type="presParOf" srcId="{52A49B19-BFA7-4A1C-A459-E9A2EE4D82C4}" destId="{683A1BEA-03B7-4B91-A44B-FC7F8491BC61}" srcOrd="6" destOrd="0" presId="urn:microsoft.com/office/officeart/2005/8/layout/radial4"/>
    <dgm:cxn modelId="{D500767B-0087-4A53-BAC1-F340EF51CB96}" type="presParOf" srcId="{52A49B19-BFA7-4A1C-A459-E9A2EE4D82C4}" destId="{EF97359D-54C4-4E72-B090-A6FA4CECAC5B}" srcOrd="7" destOrd="0" presId="urn:microsoft.com/office/officeart/2005/8/layout/radial4"/>
    <dgm:cxn modelId="{49D31D5A-F0CC-4BC6-9464-4C5BEAFF525C}" type="presParOf" srcId="{52A49B19-BFA7-4A1C-A459-E9A2EE4D82C4}" destId="{E8E0BE44-A57C-4FA5-98F8-3DD5D490ADB5}" srcOrd="8" destOrd="0" presId="urn:microsoft.com/office/officeart/2005/8/layout/radial4"/>
    <dgm:cxn modelId="{646CA774-61F2-4E21-AFA1-4F47C60690AB}" type="presParOf" srcId="{52A49B19-BFA7-4A1C-A459-E9A2EE4D82C4}" destId="{304C1D10-2FB9-490D-9F1E-38CE5B5CF3FD}" srcOrd="9" destOrd="0" presId="urn:microsoft.com/office/officeart/2005/8/layout/radial4"/>
    <dgm:cxn modelId="{FB22B2A9-B21F-4DD5-8176-DBF5AC60DF37}" type="presParOf" srcId="{52A49B19-BFA7-4A1C-A459-E9A2EE4D82C4}" destId="{36AE167B-2947-4004-805B-6D2DE832EB7D}" srcOrd="10"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7C203E-FCB5-439A-B358-D7F1BEA1799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he-IL"/>
        </a:p>
      </dgm:t>
    </dgm:pt>
    <dgm:pt modelId="{BFF33F18-919F-4881-BA66-D2C87E37117D}">
      <dgm:prSet phldrT="[טקסט]" custT="1"/>
      <dgm:spPr/>
      <dgm:t>
        <a:bodyPr/>
        <a:lstStyle/>
        <a:p>
          <a:pPr rtl="1"/>
          <a:r>
            <a:rPr lang="he-IL" sz="2800" dirty="0"/>
            <a:t>יתרונות השימוש באופניים רגילים</a:t>
          </a:r>
        </a:p>
      </dgm:t>
    </dgm:pt>
    <dgm:pt modelId="{8BD17052-5F4B-42BA-9F20-18D99B1BFC8A}" type="parTrans" cxnId="{43CBE641-D614-4B95-8C3E-A298B17F3657}">
      <dgm:prSet/>
      <dgm:spPr/>
      <dgm:t>
        <a:bodyPr/>
        <a:lstStyle/>
        <a:p>
          <a:pPr rtl="1"/>
          <a:endParaRPr lang="he-IL"/>
        </a:p>
      </dgm:t>
    </dgm:pt>
    <dgm:pt modelId="{D55FC9C2-947F-46DF-BEEB-66AA124D41D0}" type="sibTrans" cxnId="{43CBE641-D614-4B95-8C3E-A298B17F3657}">
      <dgm:prSet/>
      <dgm:spPr/>
      <dgm:t>
        <a:bodyPr/>
        <a:lstStyle/>
        <a:p>
          <a:pPr rtl="1"/>
          <a:endParaRPr lang="he-IL"/>
        </a:p>
      </dgm:t>
    </dgm:pt>
    <dgm:pt modelId="{B29205D3-492E-483D-91E7-C7541E57D188}">
      <dgm:prSet phldrT="[טקסט]"/>
      <dgm:spPr/>
      <dgm:t>
        <a:bodyPr/>
        <a:lstStyle/>
        <a:p>
          <a:pPr rtl="1"/>
          <a:endParaRPr lang="he-IL" dirty="0"/>
        </a:p>
      </dgm:t>
    </dgm:pt>
    <dgm:pt modelId="{030B84D3-A34F-4B56-96F8-2CCA0C19FF66}" type="parTrans" cxnId="{86DB831A-4B45-4BF0-A992-C4D67D014517}">
      <dgm:prSet/>
      <dgm:spPr/>
      <dgm:t>
        <a:bodyPr/>
        <a:lstStyle/>
        <a:p>
          <a:pPr rtl="1"/>
          <a:endParaRPr lang="he-IL"/>
        </a:p>
      </dgm:t>
    </dgm:pt>
    <dgm:pt modelId="{3634DA71-8B9E-4A6B-9ECD-DA218D832761}" type="sibTrans" cxnId="{86DB831A-4B45-4BF0-A992-C4D67D014517}">
      <dgm:prSet/>
      <dgm:spPr/>
      <dgm:t>
        <a:bodyPr/>
        <a:lstStyle/>
        <a:p>
          <a:pPr rtl="1"/>
          <a:endParaRPr lang="he-IL"/>
        </a:p>
      </dgm:t>
    </dgm:pt>
    <dgm:pt modelId="{056A84CA-37AA-4C8B-BCBE-34D96597E757}">
      <dgm:prSet phldrT="[טקסט]"/>
      <dgm:spPr/>
      <dgm:t>
        <a:bodyPr/>
        <a:lstStyle/>
        <a:p>
          <a:pPr rtl="1"/>
          <a:endParaRPr lang="he-IL" dirty="0"/>
        </a:p>
      </dgm:t>
    </dgm:pt>
    <dgm:pt modelId="{01EE3227-87C7-4010-91A7-202DC96C4526}" type="parTrans" cxnId="{2618E501-EF15-4922-8105-27607ABCFEED}">
      <dgm:prSet/>
      <dgm:spPr/>
      <dgm:t>
        <a:bodyPr/>
        <a:lstStyle/>
        <a:p>
          <a:pPr rtl="1"/>
          <a:endParaRPr lang="he-IL"/>
        </a:p>
      </dgm:t>
    </dgm:pt>
    <dgm:pt modelId="{CDF646CD-0CD2-4B1C-A5F2-FBE29522DAC3}" type="sibTrans" cxnId="{2618E501-EF15-4922-8105-27607ABCFEED}">
      <dgm:prSet/>
      <dgm:spPr/>
      <dgm:t>
        <a:bodyPr/>
        <a:lstStyle/>
        <a:p>
          <a:pPr rtl="1"/>
          <a:endParaRPr lang="he-IL"/>
        </a:p>
      </dgm:t>
    </dgm:pt>
    <dgm:pt modelId="{71197A63-14F9-4F77-87E6-2EB2D551273D}">
      <dgm:prSet phldrT="[טקסט]"/>
      <dgm:spPr/>
      <dgm:t>
        <a:bodyPr/>
        <a:lstStyle/>
        <a:p>
          <a:pPr rtl="1"/>
          <a:endParaRPr lang="he-IL" dirty="0"/>
        </a:p>
      </dgm:t>
    </dgm:pt>
    <dgm:pt modelId="{E17737B9-46A2-4C51-A72C-25065644591D}" type="parTrans" cxnId="{17B6A217-AC5C-4A34-8EB6-C05E97541EBD}">
      <dgm:prSet/>
      <dgm:spPr/>
      <dgm:t>
        <a:bodyPr/>
        <a:lstStyle/>
        <a:p>
          <a:pPr rtl="1"/>
          <a:endParaRPr lang="he-IL"/>
        </a:p>
      </dgm:t>
    </dgm:pt>
    <dgm:pt modelId="{A66D5CD4-E81B-4655-A676-3EDAF0B7EEDB}" type="sibTrans" cxnId="{17B6A217-AC5C-4A34-8EB6-C05E97541EBD}">
      <dgm:prSet/>
      <dgm:spPr/>
      <dgm:t>
        <a:bodyPr/>
        <a:lstStyle/>
        <a:p>
          <a:pPr rtl="1"/>
          <a:endParaRPr lang="he-IL"/>
        </a:p>
      </dgm:t>
    </dgm:pt>
    <dgm:pt modelId="{568538EE-46C7-4E6F-894F-3BB64F346A05}">
      <dgm:prSet phldrT="[טקסט]"/>
      <dgm:spPr/>
      <dgm:t>
        <a:bodyPr/>
        <a:lstStyle/>
        <a:p>
          <a:pPr rtl="1"/>
          <a:endParaRPr lang="he-IL" dirty="0"/>
        </a:p>
      </dgm:t>
    </dgm:pt>
    <dgm:pt modelId="{D3AD28E0-D2C7-4DCA-8E2D-C6BC475237A3}" type="parTrans" cxnId="{1D7DA628-FF7B-45EF-AFEF-FF20956BD70C}">
      <dgm:prSet/>
      <dgm:spPr/>
      <dgm:t>
        <a:bodyPr/>
        <a:lstStyle/>
        <a:p>
          <a:pPr rtl="1"/>
          <a:endParaRPr lang="he-IL"/>
        </a:p>
      </dgm:t>
    </dgm:pt>
    <dgm:pt modelId="{ED206302-314F-4CCF-ADC6-4A3FDA8038B3}" type="sibTrans" cxnId="{1D7DA628-FF7B-45EF-AFEF-FF20956BD70C}">
      <dgm:prSet/>
      <dgm:spPr/>
      <dgm:t>
        <a:bodyPr/>
        <a:lstStyle/>
        <a:p>
          <a:pPr rtl="1"/>
          <a:endParaRPr lang="he-IL"/>
        </a:p>
      </dgm:t>
    </dgm:pt>
    <dgm:pt modelId="{7A738CBC-A6EB-4971-B0AF-DB6461DFE7AA}">
      <dgm:prSet phldrT="[טקסט]"/>
      <dgm:spPr/>
      <dgm:t>
        <a:bodyPr/>
        <a:lstStyle/>
        <a:p>
          <a:pPr rtl="1"/>
          <a:endParaRPr lang="he-IL" dirty="0"/>
        </a:p>
      </dgm:t>
    </dgm:pt>
    <dgm:pt modelId="{C5CDF743-DEE8-4027-B9C0-0255504EEF32}" type="parTrans" cxnId="{2103FA8C-5C1B-4BAB-A9B5-24F07CB372DF}">
      <dgm:prSet/>
      <dgm:spPr/>
      <dgm:t>
        <a:bodyPr/>
        <a:lstStyle/>
        <a:p>
          <a:pPr rtl="1"/>
          <a:endParaRPr lang="he-IL"/>
        </a:p>
      </dgm:t>
    </dgm:pt>
    <dgm:pt modelId="{A84F4094-F571-4BF6-9FEB-4D33BDE2ACBC}" type="sibTrans" cxnId="{2103FA8C-5C1B-4BAB-A9B5-24F07CB372DF}">
      <dgm:prSet/>
      <dgm:spPr/>
      <dgm:t>
        <a:bodyPr/>
        <a:lstStyle/>
        <a:p>
          <a:pPr rtl="1"/>
          <a:endParaRPr lang="he-IL"/>
        </a:p>
      </dgm:t>
    </dgm:pt>
    <dgm:pt modelId="{52A49B19-BFA7-4A1C-A459-E9A2EE4D82C4}" type="pres">
      <dgm:prSet presAssocID="{237C203E-FCB5-439A-B358-D7F1BEA17996}" presName="cycle" presStyleCnt="0">
        <dgm:presLayoutVars>
          <dgm:chMax val="1"/>
          <dgm:dir/>
          <dgm:animLvl val="ctr"/>
          <dgm:resizeHandles val="exact"/>
        </dgm:presLayoutVars>
      </dgm:prSet>
      <dgm:spPr/>
    </dgm:pt>
    <dgm:pt modelId="{C37B217B-D9FC-415C-8D00-48F3A1C11559}" type="pres">
      <dgm:prSet presAssocID="{BFF33F18-919F-4881-BA66-D2C87E37117D}" presName="centerShape" presStyleLbl="node0" presStyleIdx="0" presStyleCnt="1" custLinFactNeighborX="-635" custLinFactNeighborY="-3481"/>
      <dgm:spPr/>
    </dgm:pt>
    <dgm:pt modelId="{3D4897EF-A0C8-46C3-BC3E-C2F68E54B6C5}" type="pres">
      <dgm:prSet presAssocID="{030B84D3-A34F-4B56-96F8-2CCA0C19FF66}" presName="parTrans" presStyleLbl="bgSibTrans2D1" presStyleIdx="0" presStyleCnt="5"/>
      <dgm:spPr/>
    </dgm:pt>
    <dgm:pt modelId="{5831434F-397F-425C-9A00-A94CCC024CC5}" type="pres">
      <dgm:prSet presAssocID="{B29205D3-492E-483D-91E7-C7541E57D188}" presName="node" presStyleLbl="node1" presStyleIdx="0" presStyleCnt="5">
        <dgm:presLayoutVars>
          <dgm:bulletEnabled val="1"/>
        </dgm:presLayoutVars>
      </dgm:prSet>
      <dgm:spPr/>
    </dgm:pt>
    <dgm:pt modelId="{BC41D146-314D-4F35-B8F3-F8DD281DE8CE}" type="pres">
      <dgm:prSet presAssocID="{01EE3227-87C7-4010-91A7-202DC96C4526}" presName="parTrans" presStyleLbl="bgSibTrans2D1" presStyleIdx="1" presStyleCnt="5"/>
      <dgm:spPr/>
    </dgm:pt>
    <dgm:pt modelId="{EE673236-AF77-4CDA-8FDA-01591629E2F2}" type="pres">
      <dgm:prSet presAssocID="{056A84CA-37AA-4C8B-BCBE-34D96597E757}" presName="node" presStyleLbl="node1" presStyleIdx="1" presStyleCnt="5">
        <dgm:presLayoutVars>
          <dgm:bulletEnabled val="1"/>
        </dgm:presLayoutVars>
      </dgm:prSet>
      <dgm:spPr/>
    </dgm:pt>
    <dgm:pt modelId="{EC67EC5A-D231-4DE1-84FE-D6A15E18A050}" type="pres">
      <dgm:prSet presAssocID="{E17737B9-46A2-4C51-A72C-25065644591D}" presName="parTrans" presStyleLbl="bgSibTrans2D1" presStyleIdx="2" presStyleCnt="5"/>
      <dgm:spPr/>
    </dgm:pt>
    <dgm:pt modelId="{683A1BEA-03B7-4B91-A44B-FC7F8491BC61}" type="pres">
      <dgm:prSet presAssocID="{71197A63-14F9-4F77-87E6-2EB2D551273D}" presName="node" presStyleLbl="node1" presStyleIdx="2" presStyleCnt="5">
        <dgm:presLayoutVars>
          <dgm:bulletEnabled val="1"/>
        </dgm:presLayoutVars>
      </dgm:prSet>
      <dgm:spPr/>
    </dgm:pt>
    <dgm:pt modelId="{EF97359D-54C4-4E72-B090-A6FA4CECAC5B}" type="pres">
      <dgm:prSet presAssocID="{C5CDF743-DEE8-4027-B9C0-0255504EEF32}" presName="parTrans" presStyleLbl="bgSibTrans2D1" presStyleIdx="3" presStyleCnt="5"/>
      <dgm:spPr/>
    </dgm:pt>
    <dgm:pt modelId="{E8E0BE44-A57C-4FA5-98F8-3DD5D490ADB5}" type="pres">
      <dgm:prSet presAssocID="{7A738CBC-A6EB-4971-B0AF-DB6461DFE7AA}" presName="node" presStyleLbl="node1" presStyleIdx="3" presStyleCnt="5">
        <dgm:presLayoutVars>
          <dgm:bulletEnabled val="1"/>
        </dgm:presLayoutVars>
      </dgm:prSet>
      <dgm:spPr/>
    </dgm:pt>
    <dgm:pt modelId="{304C1D10-2FB9-490D-9F1E-38CE5B5CF3FD}" type="pres">
      <dgm:prSet presAssocID="{D3AD28E0-D2C7-4DCA-8E2D-C6BC475237A3}" presName="parTrans" presStyleLbl="bgSibTrans2D1" presStyleIdx="4" presStyleCnt="5"/>
      <dgm:spPr/>
    </dgm:pt>
    <dgm:pt modelId="{36AE167B-2947-4004-805B-6D2DE832EB7D}" type="pres">
      <dgm:prSet presAssocID="{568538EE-46C7-4E6F-894F-3BB64F346A05}" presName="node" presStyleLbl="node1" presStyleIdx="4" presStyleCnt="5">
        <dgm:presLayoutVars>
          <dgm:bulletEnabled val="1"/>
        </dgm:presLayoutVars>
      </dgm:prSet>
      <dgm:spPr/>
    </dgm:pt>
  </dgm:ptLst>
  <dgm:cxnLst>
    <dgm:cxn modelId="{2618E501-EF15-4922-8105-27607ABCFEED}" srcId="{BFF33F18-919F-4881-BA66-D2C87E37117D}" destId="{056A84CA-37AA-4C8B-BCBE-34D96597E757}" srcOrd="1" destOrd="0" parTransId="{01EE3227-87C7-4010-91A7-202DC96C4526}" sibTransId="{CDF646CD-0CD2-4B1C-A5F2-FBE29522DAC3}"/>
    <dgm:cxn modelId="{F56F6903-5F21-41C5-BC75-0692834E4152}" type="presOf" srcId="{71197A63-14F9-4F77-87E6-2EB2D551273D}" destId="{683A1BEA-03B7-4B91-A44B-FC7F8491BC61}" srcOrd="0" destOrd="0" presId="urn:microsoft.com/office/officeart/2005/8/layout/radial4"/>
    <dgm:cxn modelId="{17B6A217-AC5C-4A34-8EB6-C05E97541EBD}" srcId="{BFF33F18-919F-4881-BA66-D2C87E37117D}" destId="{71197A63-14F9-4F77-87E6-2EB2D551273D}" srcOrd="2" destOrd="0" parTransId="{E17737B9-46A2-4C51-A72C-25065644591D}" sibTransId="{A66D5CD4-E81B-4655-A676-3EDAF0B7EEDB}"/>
    <dgm:cxn modelId="{E607D118-E19C-48EC-AF86-812024DF94B9}" type="presOf" srcId="{056A84CA-37AA-4C8B-BCBE-34D96597E757}" destId="{EE673236-AF77-4CDA-8FDA-01591629E2F2}" srcOrd="0" destOrd="0" presId="urn:microsoft.com/office/officeart/2005/8/layout/radial4"/>
    <dgm:cxn modelId="{86DB831A-4B45-4BF0-A992-C4D67D014517}" srcId="{BFF33F18-919F-4881-BA66-D2C87E37117D}" destId="{B29205D3-492E-483D-91E7-C7541E57D188}" srcOrd="0" destOrd="0" parTransId="{030B84D3-A34F-4B56-96F8-2CCA0C19FF66}" sibTransId="{3634DA71-8B9E-4A6B-9ECD-DA218D832761}"/>
    <dgm:cxn modelId="{A493321F-D58E-41F0-A73F-59BEE14D409F}" type="presOf" srcId="{E17737B9-46A2-4C51-A72C-25065644591D}" destId="{EC67EC5A-D231-4DE1-84FE-D6A15E18A050}" srcOrd="0" destOrd="0" presId="urn:microsoft.com/office/officeart/2005/8/layout/radial4"/>
    <dgm:cxn modelId="{1D7DA628-FF7B-45EF-AFEF-FF20956BD70C}" srcId="{BFF33F18-919F-4881-BA66-D2C87E37117D}" destId="{568538EE-46C7-4E6F-894F-3BB64F346A05}" srcOrd="4" destOrd="0" parTransId="{D3AD28E0-D2C7-4DCA-8E2D-C6BC475237A3}" sibTransId="{ED206302-314F-4CCF-ADC6-4A3FDA8038B3}"/>
    <dgm:cxn modelId="{95014B3D-36C3-482D-89C1-482368CFE779}" type="presOf" srcId="{01EE3227-87C7-4010-91A7-202DC96C4526}" destId="{BC41D146-314D-4F35-B8F3-F8DD281DE8CE}" srcOrd="0" destOrd="0" presId="urn:microsoft.com/office/officeart/2005/8/layout/radial4"/>
    <dgm:cxn modelId="{43CBE641-D614-4B95-8C3E-A298B17F3657}" srcId="{237C203E-FCB5-439A-B358-D7F1BEA17996}" destId="{BFF33F18-919F-4881-BA66-D2C87E37117D}" srcOrd="0" destOrd="0" parTransId="{8BD17052-5F4B-42BA-9F20-18D99B1BFC8A}" sibTransId="{D55FC9C2-947F-46DF-BEEB-66AA124D41D0}"/>
    <dgm:cxn modelId="{FB399B6E-EFA5-4496-A3E1-4C4DDBC53D81}" type="presOf" srcId="{030B84D3-A34F-4B56-96F8-2CCA0C19FF66}" destId="{3D4897EF-A0C8-46C3-BC3E-C2F68E54B6C5}" srcOrd="0" destOrd="0" presId="urn:microsoft.com/office/officeart/2005/8/layout/radial4"/>
    <dgm:cxn modelId="{D311A57A-0164-4B68-808C-AD419E8C9579}" type="presOf" srcId="{BFF33F18-919F-4881-BA66-D2C87E37117D}" destId="{C37B217B-D9FC-415C-8D00-48F3A1C11559}" srcOrd="0" destOrd="0" presId="urn:microsoft.com/office/officeart/2005/8/layout/radial4"/>
    <dgm:cxn modelId="{D4858F80-607C-4FCC-889A-570DEB91410C}" type="presOf" srcId="{568538EE-46C7-4E6F-894F-3BB64F346A05}" destId="{36AE167B-2947-4004-805B-6D2DE832EB7D}" srcOrd="0" destOrd="0" presId="urn:microsoft.com/office/officeart/2005/8/layout/radial4"/>
    <dgm:cxn modelId="{D6D51286-1B96-4BAE-AEAC-41C287ACCB1D}" type="presOf" srcId="{B29205D3-492E-483D-91E7-C7541E57D188}" destId="{5831434F-397F-425C-9A00-A94CCC024CC5}" srcOrd="0" destOrd="0" presId="urn:microsoft.com/office/officeart/2005/8/layout/radial4"/>
    <dgm:cxn modelId="{2A5C9389-D6E3-4F2A-80DB-766F9590AD1F}" type="presOf" srcId="{237C203E-FCB5-439A-B358-D7F1BEA17996}" destId="{52A49B19-BFA7-4A1C-A459-E9A2EE4D82C4}" srcOrd="0" destOrd="0" presId="urn:microsoft.com/office/officeart/2005/8/layout/radial4"/>
    <dgm:cxn modelId="{2103FA8C-5C1B-4BAB-A9B5-24F07CB372DF}" srcId="{BFF33F18-919F-4881-BA66-D2C87E37117D}" destId="{7A738CBC-A6EB-4971-B0AF-DB6461DFE7AA}" srcOrd="3" destOrd="0" parTransId="{C5CDF743-DEE8-4027-B9C0-0255504EEF32}" sibTransId="{A84F4094-F571-4BF6-9FEB-4D33BDE2ACBC}"/>
    <dgm:cxn modelId="{17B48198-47E8-4C02-AE38-48D6B83A54DE}" type="presOf" srcId="{C5CDF743-DEE8-4027-B9C0-0255504EEF32}" destId="{EF97359D-54C4-4E72-B090-A6FA4CECAC5B}" srcOrd="0" destOrd="0" presId="urn:microsoft.com/office/officeart/2005/8/layout/radial4"/>
    <dgm:cxn modelId="{876194E5-25D7-4F01-B3D0-55C577AE304F}" type="presOf" srcId="{D3AD28E0-D2C7-4DCA-8E2D-C6BC475237A3}" destId="{304C1D10-2FB9-490D-9F1E-38CE5B5CF3FD}" srcOrd="0" destOrd="0" presId="urn:microsoft.com/office/officeart/2005/8/layout/radial4"/>
    <dgm:cxn modelId="{221035F4-6875-4129-96E7-FE6BBC50A74B}" type="presOf" srcId="{7A738CBC-A6EB-4971-B0AF-DB6461DFE7AA}" destId="{E8E0BE44-A57C-4FA5-98F8-3DD5D490ADB5}" srcOrd="0" destOrd="0" presId="urn:microsoft.com/office/officeart/2005/8/layout/radial4"/>
    <dgm:cxn modelId="{FF3356DE-77D1-4DC4-A23C-286751C1BB8C}" type="presParOf" srcId="{52A49B19-BFA7-4A1C-A459-E9A2EE4D82C4}" destId="{C37B217B-D9FC-415C-8D00-48F3A1C11559}" srcOrd="0" destOrd="0" presId="urn:microsoft.com/office/officeart/2005/8/layout/radial4"/>
    <dgm:cxn modelId="{631B9616-2CF2-4FA8-B9ED-DE8B86178994}" type="presParOf" srcId="{52A49B19-BFA7-4A1C-A459-E9A2EE4D82C4}" destId="{3D4897EF-A0C8-46C3-BC3E-C2F68E54B6C5}" srcOrd="1" destOrd="0" presId="urn:microsoft.com/office/officeart/2005/8/layout/radial4"/>
    <dgm:cxn modelId="{426B5FB7-A6CF-441D-9C0D-A005D5270CE6}" type="presParOf" srcId="{52A49B19-BFA7-4A1C-A459-E9A2EE4D82C4}" destId="{5831434F-397F-425C-9A00-A94CCC024CC5}" srcOrd="2" destOrd="0" presId="urn:microsoft.com/office/officeart/2005/8/layout/radial4"/>
    <dgm:cxn modelId="{6C0205D4-884A-4D19-A6A5-B52F15726A26}" type="presParOf" srcId="{52A49B19-BFA7-4A1C-A459-E9A2EE4D82C4}" destId="{BC41D146-314D-4F35-B8F3-F8DD281DE8CE}" srcOrd="3" destOrd="0" presId="urn:microsoft.com/office/officeart/2005/8/layout/radial4"/>
    <dgm:cxn modelId="{B861F1F7-AF65-4F82-BE90-30335092ED9D}" type="presParOf" srcId="{52A49B19-BFA7-4A1C-A459-E9A2EE4D82C4}" destId="{EE673236-AF77-4CDA-8FDA-01591629E2F2}" srcOrd="4" destOrd="0" presId="urn:microsoft.com/office/officeart/2005/8/layout/radial4"/>
    <dgm:cxn modelId="{25C5FE6B-BBB9-425B-AC5A-D298A96B70EB}" type="presParOf" srcId="{52A49B19-BFA7-4A1C-A459-E9A2EE4D82C4}" destId="{EC67EC5A-D231-4DE1-84FE-D6A15E18A050}" srcOrd="5" destOrd="0" presId="urn:microsoft.com/office/officeart/2005/8/layout/radial4"/>
    <dgm:cxn modelId="{02F8FEE7-F9B9-4FFE-BB30-8F2C5C689677}" type="presParOf" srcId="{52A49B19-BFA7-4A1C-A459-E9A2EE4D82C4}" destId="{683A1BEA-03B7-4B91-A44B-FC7F8491BC61}" srcOrd="6" destOrd="0" presId="urn:microsoft.com/office/officeart/2005/8/layout/radial4"/>
    <dgm:cxn modelId="{D500767B-0087-4A53-BAC1-F340EF51CB96}" type="presParOf" srcId="{52A49B19-BFA7-4A1C-A459-E9A2EE4D82C4}" destId="{EF97359D-54C4-4E72-B090-A6FA4CECAC5B}" srcOrd="7" destOrd="0" presId="urn:microsoft.com/office/officeart/2005/8/layout/radial4"/>
    <dgm:cxn modelId="{49D31D5A-F0CC-4BC6-9464-4C5BEAFF525C}" type="presParOf" srcId="{52A49B19-BFA7-4A1C-A459-E9A2EE4D82C4}" destId="{E8E0BE44-A57C-4FA5-98F8-3DD5D490ADB5}" srcOrd="8" destOrd="0" presId="urn:microsoft.com/office/officeart/2005/8/layout/radial4"/>
    <dgm:cxn modelId="{646CA774-61F2-4E21-AFA1-4F47C60690AB}" type="presParOf" srcId="{52A49B19-BFA7-4A1C-A459-E9A2EE4D82C4}" destId="{304C1D10-2FB9-490D-9F1E-38CE5B5CF3FD}" srcOrd="9" destOrd="0" presId="urn:microsoft.com/office/officeart/2005/8/layout/radial4"/>
    <dgm:cxn modelId="{FB22B2A9-B21F-4DD5-8176-DBF5AC60DF37}" type="presParOf" srcId="{52A49B19-BFA7-4A1C-A459-E9A2EE4D82C4}" destId="{36AE167B-2947-4004-805B-6D2DE832EB7D}" srcOrd="10" destOrd="0" presId="urn:microsoft.com/office/officeart/2005/8/layout/radial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7C203E-FCB5-439A-B358-D7F1BEA1799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he-IL"/>
        </a:p>
      </dgm:t>
    </dgm:pt>
    <dgm:pt modelId="{BFF33F18-919F-4881-BA66-D2C87E37117D}">
      <dgm:prSet phldrT="[טקסט]" custT="1"/>
      <dgm:spPr/>
      <dgm:t>
        <a:bodyPr/>
        <a:lstStyle/>
        <a:p>
          <a:pPr rtl="1"/>
          <a:r>
            <a:rPr lang="he-IL" sz="2800" dirty="0"/>
            <a:t>יתרונות השימוש באופניים רגילים</a:t>
          </a:r>
        </a:p>
      </dgm:t>
    </dgm:pt>
    <dgm:pt modelId="{8BD17052-5F4B-42BA-9F20-18D99B1BFC8A}" type="parTrans" cxnId="{43CBE641-D614-4B95-8C3E-A298B17F3657}">
      <dgm:prSet/>
      <dgm:spPr/>
      <dgm:t>
        <a:bodyPr/>
        <a:lstStyle/>
        <a:p>
          <a:pPr rtl="1"/>
          <a:endParaRPr lang="he-IL" sz="2800"/>
        </a:p>
      </dgm:t>
    </dgm:pt>
    <dgm:pt modelId="{D55FC9C2-947F-46DF-BEEB-66AA124D41D0}" type="sibTrans" cxnId="{43CBE641-D614-4B95-8C3E-A298B17F3657}">
      <dgm:prSet/>
      <dgm:spPr/>
      <dgm:t>
        <a:bodyPr/>
        <a:lstStyle/>
        <a:p>
          <a:pPr rtl="1"/>
          <a:endParaRPr lang="he-IL" sz="2800"/>
        </a:p>
      </dgm:t>
    </dgm:pt>
    <dgm:pt modelId="{B29205D3-492E-483D-91E7-C7541E57D188}">
      <dgm:prSet phldrT="[טקסט]" custT="1"/>
      <dgm:spPr/>
      <dgm:t>
        <a:bodyPr/>
        <a:lstStyle/>
        <a:p>
          <a:pPr rtl="1"/>
          <a:r>
            <a:rPr lang="he-IL" sz="2800" dirty="0"/>
            <a:t>שיפור הכושר הגופני ותרומה לבריאות</a:t>
          </a:r>
        </a:p>
      </dgm:t>
    </dgm:pt>
    <dgm:pt modelId="{030B84D3-A34F-4B56-96F8-2CCA0C19FF66}" type="parTrans" cxnId="{86DB831A-4B45-4BF0-A992-C4D67D014517}">
      <dgm:prSet/>
      <dgm:spPr/>
      <dgm:t>
        <a:bodyPr/>
        <a:lstStyle/>
        <a:p>
          <a:pPr rtl="1"/>
          <a:endParaRPr lang="he-IL" sz="2800"/>
        </a:p>
      </dgm:t>
    </dgm:pt>
    <dgm:pt modelId="{3634DA71-8B9E-4A6B-9ECD-DA218D832761}" type="sibTrans" cxnId="{86DB831A-4B45-4BF0-A992-C4D67D014517}">
      <dgm:prSet/>
      <dgm:spPr/>
      <dgm:t>
        <a:bodyPr/>
        <a:lstStyle/>
        <a:p>
          <a:pPr rtl="1"/>
          <a:endParaRPr lang="he-IL" sz="2800"/>
        </a:p>
      </dgm:t>
    </dgm:pt>
    <dgm:pt modelId="{71197A63-14F9-4F77-87E6-2EB2D551273D}">
      <dgm:prSet phldrT="[טקסט]" custT="1"/>
      <dgm:spPr/>
      <dgm:t>
        <a:bodyPr/>
        <a:lstStyle/>
        <a:p>
          <a:pPr rtl="1"/>
          <a:r>
            <a:rPr lang="he-IL" sz="2800" dirty="0"/>
            <a:t>הפחתת הרעש ברחובות</a:t>
          </a:r>
        </a:p>
      </dgm:t>
    </dgm:pt>
    <dgm:pt modelId="{E17737B9-46A2-4C51-A72C-25065644591D}" type="parTrans" cxnId="{17B6A217-AC5C-4A34-8EB6-C05E97541EBD}">
      <dgm:prSet/>
      <dgm:spPr/>
      <dgm:t>
        <a:bodyPr/>
        <a:lstStyle/>
        <a:p>
          <a:pPr rtl="1"/>
          <a:endParaRPr lang="he-IL" sz="2800"/>
        </a:p>
      </dgm:t>
    </dgm:pt>
    <dgm:pt modelId="{A66D5CD4-E81B-4655-A676-3EDAF0B7EEDB}" type="sibTrans" cxnId="{17B6A217-AC5C-4A34-8EB6-C05E97541EBD}">
      <dgm:prSet/>
      <dgm:spPr/>
      <dgm:t>
        <a:bodyPr/>
        <a:lstStyle/>
        <a:p>
          <a:pPr rtl="1"/>
          <a:endParaRPr lang="he-IL" sz="2800"/>
        </a:p>
      </dgm:t>
    </dgm:pt>
    <dgm:pt modelId="{568538EE-46C7-4E6F-894F-3BB64F346A05}">
      <dgm:prSet phldrT="[טקסט]" custT="1"/>
      <dgm:spPr/>
      <dgm:t>
        <a:bodyPr/>
        <a:lstStyle/>
        <a:p>
          <a:pPr rtl="1"/>
          <a:r>
            <a:rPr lang="he-IL" sz="2800" dirty="0"/>
            <a:t>חיסכון בעלות היקרה של דלק</a:t>
          </a:r>
        </a:p>
      </dgm:t>
    </dgm:pt>
    <dgm:pt modelId="{D3AD28E0-D2C7-4DCA-8E2D-C6BC475237A3}" type="parTrans" cxnId="{1D7DA628-FF7B-45EF-AFEF-FF20956BD70C}">
      <dgm:prSet/>
      <dgm:spPr/>
      <dgm:t>
        <a:bodyPr/>
        <a:lstStyle/>
        <a:p>
          <a:pPr rtl="1"/>
          <a:endParaRPr lang="he-IL" sz="2800"/>
        </a:p>
      </dgm:t>
    </dgm:pt>
    <dgm:pt modelId="{ED206302-314F-4CCF-ADC6-4A3FDA8038B3}" type="sibTrans" cxnId="{1D7DA628-FF7B-45EF-AFEF-FF20956BD70C}">
      <dgm:prSet/>
      <dgm:spPr/>
      <dgm:t>
        <a:bodyPr/>
        <a:lstStyle/>
        <a:p>
          <a:pPr rtl="1"/>
          <a:endParaRPr lang="he-IL" sz="2800"/>
        </a:p>
      </dgm:t>
    </dgm:pt>
    <dgm:pt modelId="{7A738CBC-A6EB-4971-B0AF-DB6461DFE7AA}">
      <dgm:prSet phldrT="[טקסט]" custT="1"/>
      <dgm:spPr/>
      <dgm:t>
        <a:bodyPr/>
        <a:lstStyle/>
        <a:p>
          <a:pPr rtl="1"/>
          <a:r>
            <a:rPr lang="he-IL" sz="2800" dirty="0"/>
            <a:t>הפחתת זיהום אוויר</a:t>
          </a:r>
        </a:p>
      </dgm:t>
    </dgm:pt>
    <dgm:pt modelId="{C5CDF743-DEE8-4027-B9C0-0255504EEF32}" type="parTrans" cxnId="{2103FA8C-5C1B-4BAB-A9B5-24F07CB372DF}">
      <dgm:prSet/>
      <dgm:spPr/>
      <dgm:t>
        <a:bodyPr/>
        <a:lstStyle/>
        <a:p>
          <a:pPr rtl="1"/>
          <a:endParaRPr lang="he-IL" sz="2800"/>
        </a:p>
      </dgm:t>
    </dgm:pt>
    <dgm:pt modelId="{A84F4094-F571-4BF6-9FEB-4D33BDE2ACBC}" type="sibTrans" cxnId="{2103FA8C-5C1B-4BAB-A9B5-24F07CB372DF}">
      <dgm:prSet/>
      <dgm:spPr/>
      <dgm:t>
        <a:bodyPr/>
        <a:lstStyle/>
        <a:p>
          <a:pPr rtl="1"/>
          <a:endParaRPr lang="he-IL" sz="2800"/>
        </a:p>
      </dgm:t>
    </dgm:pt>
    <dgm:pt modelId="{056A84CA-37AA-4C8B-BCBE-34D96597E757}">
      <dgm:prSet phldrT="[טקסט]" custT="1"/>
      <dgm:spPr/>
      <dgm:t>
        <a:bodyPr/>
        <a:lstStyle/>
        <a:p>
          <a:pPr rtl="1"/>
          <a:r>
            <a:rPr lang="he-IL" sz="2800" dirty="0"/>
            <a:t>מציאת חנייה בקלות</a:t>
          </a:r>
        </a:p>
      </dgm:t>
    </dgm:pt>
    <dgm:pt modelId="{CDF646CD-0CD2-4B1C-A5F2-FBE29522DAC3}" type="sibTrans" cxnId="{2618E501-EF15-4922-8105-27607ABCFEED}">
      <dgm:prSet/>
      <dgm:spPr/>
      <dgm:t>
        <a:bodyPr/>
        <a:lstStyle/>
        <a:p>
          <a:pPr rtl="1"/>
          <a:endParaRPr lang="he-IL" sz="2800"/>
        </a:p>
      </dgm:t>
    </dgm:pt>
    <dgm:pt modelId="{01EE3227-87C7-4010-91A7-202DC96C4526}" type="parTrans" cxnId="{2618E501-EF15-4922-8105-27607ABCFEED}">
      <dgm:prSet/>
      <dgm:spPr/>
      <dgm:t>
        <a:bodyPr/>
        <a:lstStyle/>
        <a:p>
          <a:pPr rtl="1"/>
          <a:endParaRPr lang="he-IL" sz="2800"/>
        </a:p>
      </dgm:t>
    </dgm:pt>
    <dgm:pt modelId="{52A49B19-BFA7-4A1C-A459-E9A2EE4D82C4}" type="pres">
      <dgm:prSet presAssocID="{237C203E-FCB5-439A-B358-D7F1BEA17996}" presName="cycle" presStyleCnt="0">
        <dgm:presLayoutVars>
          <dgm:chMax val="1"/>
          <dgm:dir/>
          <dgm:animLvl val="ctr"/>
          <dgm:resizeHandles val="exact"/>
        </dgm:presLayoutVars>
      </dgm:prSet>
      <dgm:spPr/>
    </dgm:pt>
    <dgm:pt modelId="{C37B217B-D9FC-415C-8D00-48F3A1C11559}" type="pres">
      <dgm:prSet presAssocID="{BFF33F18-919F-4881-BA66-D2C87E37117D}" presName="centerShape" presStyleLbl="node0" presStyleIdx="0" presStyleCnt="1"/>
      <dgm:spPr/>
    </dgm:pt>
    <dgm:pt modelId="{3D4897EF-A0C8-46C3-BC3E-C2F68E54B6C5}" type="pres">
      <dgm:prSet presAssocID="{030B84D3-A34F-4B56-96F8-2CCA0C19FF66}" presName="parTrans" presStyleLbl="bgSibTrans2D1" presStyleIdx="0" presStyleCnt="5"/>
      <dgm:spPr/>
    </dgm:pt>
    <dgm:pt modelId="{5831434F-397F-425C-9A00-A94CCC024CC5}" type="pres">
      <dgm:prSet presAssocID="{B29205D3-492E-483D-91E7-C7541E57D188}" presName="node" presStyleLbl="node1" presStyleIdx="0" presStyleCnt="5" custScaleX="122389" custScaleY="116889">
        <dgm:presLayoutVars>
          <dgm:bulletEnabled val="1"/>
        </dgm:presLayoutVars>
      </dgm:prSet>
      <dgm:spPr/>
    </dgm:pt>
    <dgm:pt modelId="{BC41D146-314D-4F35-B8F3-F8DD281DE8CE}" type="pres">
      <dgm:prSet presAssocID="{01EE3227-87C7-4010-91A7-202DC96C4526}" presName="parTrans" presStyleLbl="bgSibTrans2D1" presStyleIdx="1" presStyleCnt="5"/>
      <dgm:spPr/>
    </dgm:pt>
    <dgm:pt modelId="{EE673236-AF77-4CDA-8FDA-01591629E2F2}" type="pres">
      <dgm:prSet presAssocID="{056A84CA-37AA-4C8B-BCBE-34D96597E757}" presName="node" presStyleLbl="node1" presStyleIdx="1" presStyleCnt="5">
        <dgm:presLayoutVars>
          <dgm:bulletEnabled val="1"/>
        </dgm:presLayoutVars>
      </dgm:prSet>
      <dgm:spPr/>
    </dgm:pt>
    <dgm:pt modelId="{EC67EC5A-D231-4DE1-84FE-D6A15E18A050}" type="pres">
      <dgm:prSet presAssocID="{E17737B9-46A2-4C51-A72C-25065644591D}" presName="parTrans" presStyleLbl="bgSibTrans2D1" presStyleIdx="2" presStyleCnt="5"/>
      <dgm:spPr/>
    </dgm:pt>
    <dgm:pt modelId="{683A1BEA-03B7-4B91-A44B-FC7F8491BC61}" type="pres">
      <dgm:prSet presAssocID="{71197A63-14F9-4F77-87E6-2EB2D551273D}" presName="node" presStyleLbl="node1" presStyleIdx="2" presStyleCnt="5">
        <dgm:presLayoutVars>
          <dgm:bulletEnabled val="1"/>
        </dgm:presLayoutVars>
      </dgm:prSet>
      <dgm:spPr/>
    </dgm:pt>
    <dgm:pt modelId="{EF97359D-54C4-4E72-B090-A6FA4CECAC5B}" type="pres">
      <dgm:prSet presAssocID="{C5CDF743-DEE8-4027-B9C0-0255504EEF32}" presName="parTrans" presStyleLbl="bgSibTrans2D1" presStyleIdx="3" presStyleCnt="5"/>
      <dgm:spPr/>
    </dgm:pt>
    <dgm:pt modelId="{E8E0BE44-A57C-4FA5-98F8-3DD5D490ADB5}" type="pres">
      <dgm:prSet presAssocID="{7A738CBC-A6EB-4971-B0AF-DB6461DFE7AA}" presName="node" presStyleLbl="node1" presStyleIdx="3" presStyleCnt="5">
        <dgm:presLayoutVars>
          <dgm:bulletEnabled val="1"/>
        </dgm:presLayoutVars>
      </dgm:prSet>
      <dgm:spPr/>
    </dgm:pt>
    <dgm:pt modelId="{304C1D10-2FB9-490D-9F1E-38CE5B5CF3FD}" type="pres">
      <dgm:prSet presAssocID="{D3AD28E0-D2C7-4DCA-8E2D-C6BC475237A3}" presName="parTrans" presStyleLbl="bgSibTrans2D1" presStyleIdx="4" presStyleCnt="5"/>
      <dgm:spPr/>
    </dgm:pt>
    <dgm:pt modelId="{36AE167B-2947-4004-805B-6D2DE832EB7D}" type="pres">
      <dgm:prSet presAssocID="{568538EE-46C7-4E6F-894F-3BB64F346A05}" presName="node" presStyleLbl="node1" presStyleIdx="4" presStyleCnt="5">
        <dgm:presLayoutVars>
          <dgm:bulletEnabled val="1"/>
        </dgm:presLayoutVars>
      </dgm:prSet>
      <dgm:spPr/>
    </dgm:pt>
  </dgm:ptLst>
  <dgm:cxnLst>
    <dgm:cxn modelId="{2618E501-EF15-4922-8105-27607ABCFEED}" srcId="{BFF33F18-919F-4881-BA66-D2C87E37117D}" destId="{056A84CA-37AA-4C8B-BCBE-34D96597E757}" srcOrd="1" destOrd="0" parTransId="{01EE3227-87C7-4010-91A7-202DC96C4526}" sibTransId="{CDF646CD-0CD2-4B1C-A5F2-FBE29522DAC3}"/>
    <dgm:cxn modelId="{F56F6903-5F21-41C5-BC75-0692834E4152}" type="presOf" srcId="{71197A63-14F9-4F77-87E6-2EB2D551273D}" destId="{683A1BEA-03B7-4B91-A44B-FC7F8491BC61}" srcOrd="0" destOrd="0" presId="urn:microsoft.com/office/officeart/2005/8/layout/radial4"/>
    <dgm:cxn modelId="{17B6A217-AC5C-4A34-8EB6-C05E97541EBD}" srcId="{BFF33F18-919F-4881-BA66-D2C87E37117D}" destId="{71197A63-14F9-4F77-87E6-2EB2D551273D}" srcOrd="2" destOrd="0" parTransId="{E17737B9-46A2-4C51-A72C-25065644591D}" sibTransId="{A66D5CD4-E81B-4655-A676-3EDAF0B7EEDB}"/>
    <dgm:cxn modelId="{E607D118-E19C-48EC-AF86-812024DF94B9}" type="presOf" srcId="{056A84CA-37AA-4C8B-BCBE-34D96597E757}" destId="{EE673236-AF77-4CDA-8FDA-01591629E2F2}" srcOrd="0" destOrd="0" presId="urn:microsoft.com/office/officeart/2005/8/layout/radial4"/>
    <dgm:cxn modelId="{86DB831A-4B45-4BF0-A992-C4D67D014517}" srcId="{BFF33F18-919F-4881-BA66-D2C87E37117D}" destId="{B29205D3-492E-483D-91E7-C7541E57D188}" srcOrd="0" destOrd="0" parTransId="{030B84D3-A34F-4B56-96F8-2CCA0C19FF66}" sibTransId="{3634DA71-8B9E-4A6B-9ECD-DA218D832761}"/>
    <dgm:cxn modelId="{A493321F-D58E-41F0-A73F-59BEE14D409F}" type="presOf" srcId="{E17737B9-46A2-4C51-A72C-25065644591D}" destId="{EC67EC5A-D231-4DE1-84FE-D6A15E18A050}" srcOrd="0" destOrd="0" presId="urn:microsoft.com/office/officeart/2005/8/layout/radial4"/>
    <dgm:cxn modelId="{1D7DA628-FF7B-45EF-AFEF-FF20956BD70C}" srcId="{BFF33F18-919F-4881-BA66-D2C87E37117D}" destId="{568538EE-46C7-4E6F-894F-3BB64F346A05}" srcOrd="4" destOrd="0" parTransId="{D3AD28E0-D2C7-4DCA-8E2D-C6BC475237A3}" sibTransId="{ED206302-314F-4CCF-ADC6-4A3FDA8038B3}"/>
    <dgm:cxn modelId="{95014B3D-36C3-482D-89C1-482368CFE779}" type="presOf" srcId="{01EE3227-87C7-4010-91A7-202DC96C4526}" destId="{BC41D146-314D-4F35-B8F3-F8DD281DE8CE}" srcOrd="0" destOrd="0" presId="urn:microsoft.com/office/officeart/2005/8/layout/radial4"/>
    <dgm:cxn modelId="{43CBE641-D614-4B95-8C3E-A298B17F3657}" srcId="{237C203E-FCB5-439A-B358-D7F1BEA17996}" destId="{BFF33F18-919F-4881-BA66-D2C87E37117D}" srcOrd="0" destOrd="0" parTransId="{8BD17052-5F4B-42BA-9F20-18D99B1BFC8A}" sibTransId="{D55FC9C2-947F-46DF-BEEB-66AA124D41D0}"/>
    <dgm:cxn modelId="{FB399B6E-EFA5-4496-A3E1-4C4DDBC53D81}" type="presOf" srcId="{030B84D3-A34F-4B56-96F8-2CCA0C19FF66}" destId="{3D4897EF-A0C8-46C3-BC3E-C2F68E54B6C5}" srcOrd="0" destOrd="0" presId="urn:microsoft.com/office/officeart/2005/8/layout/radial4"/>
    <dgm:cxn modelId="{D311A57A-0164-4B68-808C-AD419E8C9579}" type="presOf" srcId="{BFF33F18-919F-4881-BA66-D2C87E37117D}" destId="{C37B217B-D9FC-415C-8D00-48F3A1C11559}" srcOrd="0" destOrd="0" presId="urn:microsoft.com/office/officeart/2005/8/layout/radial4"/>
    <dgm:cxn modelId="{D4858F80-607C-4FCC-889A-570DEB91410C}" type="presOf" srcId="{568538EE-46C7-4E6F-894F-3BB64F346A05}" destId="{36AE167B-2947-4004-805B-6D2DE832EB7D}" srcOrd="0" destOrd="0" presId="urn:microsoft.com/office/officeart/2005/8/layout/radial4"/>
    <dgm:cxn modelId="{D6D51286-1B96-4BAE-AEAC-41C287ACCB1D}" type="presOf" srcId="{B29205D3-492E-483D-91E7-C7541E57D188}" destId="{5831434F-397F-425C-9A00-A94CCC024CC5}" srcOrd="0" destOrd="0" presId="urn:microsoft.com/office/officeart/2005/8/layout/radial4"/>
    <dgm:cxn modelId="{2A5C9389-D6E3-4F2A-80DB-766F9590AD1F}" type="presOf" srcId="{237C203E-FCB5-439A-B358-D7F1BEA17996}" destId="{52A49B19-BFA7-4A1C-A459-E9A2EE4D82C4}" srcOrd="0" destOrd="0" presId="urn:microsoft.com/office/officeart/2005/8/layout/radial4"/>
    <dgm:cxn modelId="{2103FA8C-5C1B-4BAB-A9B5-24F07CB372DF}" srcId="{BFF33F18-919F-4881-BA66-D2C87E37117D}" destId="{7A738CBC-A6EB-4971-B0AF-DB6461DFE7AA}" srcOrd="3" destOrd="0" parTransId="{C5CDF743-DEE8-4027-B9C0-0255504EEF32}" sibTransId="{A84F4094-F571-4BF6-9FEB-4D33BDE2ACBC}"/>
    <dgm:cxn modelId="{17B48198-47E8-4C02-AE38-48D6B83A54DE}" type="presOf" srcId="{C5CDF743-DEE8-4027-B9C0-0255504EEF32}" destId="{EF97359D-54C4-4E72-B090-A6FA4CECAC5B}" srcOrd="0" destOrd="0" presId="urn:microsoft.com/office/officeart/2005/8/layout/radial4"/>
    <dgm:cxn modelId="{876194E5-25D7-4F01-B3D0-55C577AE304F}" type="presOf" srcId="{D3AD28E0-D2C7-4DCA-8E2D-C6BC475237A3}" destId="{304C1D10-2FB9-490D-9F1E-38CE5B5CF3FD}" srcOrd="0" destOrd="0" presId="urn:microsoft.com/office/officeart/2005/8/layout/radial4"/>
    <dgm:cxn modelId="{221035F4-6875-4129-96E7-FE6BBC50A74B}" type="presOf" srcId="{7A738CBC-A6EB-4971-B0AF-DB6461DFE7AA}" destId="{E8E0BE44-A57C-4FA5-98F8-3DD5D490ADB5}" srcOrd="0" destOrd="0" presId="urn:microsoft.com/office/officeart/2005/8/layout/radial4"/>
    <dgm:cxn modelId="{FF3356DE-77D1-4DC4-A23C-286751C1BB8C}" type="presParOf" srcId="{52A49B19-BFA7-4A1C-A459-E9A2EE4D82C4}" destId="{C37B217B-D9FC-415C-8D00-48F3A1C11559}" srcOrd="0" destOrd="0" presId="urn:microsoft.com/office/officeart/2005/8/layout/radial4"/>
    <dgm:cxn modelId="{631B9616-2CF2-4FA8-B9ED-DE8B86178994}" type="presParOf" srcId="{52A49B19-BFA7-4A1C-A459-E9A2EE4D82C4}" destId="{3D4897EF-A0C8-46C3-BC3E-C2F68E54B6C5}" srcOrd="1" destOrd="0" presId="urn:microsoft.com/office/officeart/2005/8/layout/radial4"/>
    <dgm:cxn modelId="{426B5FB7-A6CF-441D-9C0D-A005D5270CE6}" type="presParOf" srcId="{52A49B19-BFA7-4A1C-A459-E9A2EE4D82C4}" destId="{5831434F-397F-425C-9A00-A94CCC024CC5}" srcOrd="2" destOrd="0" presId="urn:microsoft.com/office/officeart/2005/8/layout/radial4"/>
    <dgm:cxn modelId="{6C0205D4-884A-4D19-A6A5-B52F15726A26}" type="presParOf" srcId="{52A49B19-BFA7-4A1C-A459-E9A2EE4D82C4}" destId="{BC41D146-314D-4F35-B8F3-F8DD281DE8CE}" srcOrd="3" destOrd="0" presId="urn:microsoft.com/office/officeart/2005/8/layout/radial4"/>
    <dgm:cxn modelId="{B861F1F7-AF65-4F82-BE90-30335092ED9D}" type="presParOf" srcId="{52A49B19-BFA7-4A1C-A459-E9A2EE4D82C4}" destId="{EE673236-AF77-4CDA-8FDA-01591629E2F2}" srcOrd="4" destOrd="0" presId="urn:microsoft.com/office/officeart/2005/8/layout/radial4"/>
    <dgm:cxn modelId="{25C5FE6B-BBB9-425B-AC5A-D298A96B70EB}" type="presParOf" srcId="{52A49B19-BFA7-4A1C-A459-E9A2EE4D82C4}" destId="{EC67EC5A-D231-4DE1-84FE-D6A15E18A050}" srcOrd="5" destOrd="0" presId="urn:microsoft.com/office/officeart/2005/8/layout/radial4"/>
    <dgm:cxn modelId="{02F8FEE7-F9B9-4FFE-BB30-8F2C5C689677}" type="presParOf" srcId="{52A49B19-BFA7-4A1C-A459-E9A2EE4D82C4}" destId="{683A1BEA-03B7-4B91-A44B-FC7F8491BC61}" srcOrd="6" destOrd="0" presId="urn:microsoft.com/office/officeart/2005/8/layout/radial4"/>
    <dgm:cxn modelId="{D500767B-0087-4A53-BAC1-F340EF51CB96}" type="presParOf" srcId="{52A49B19-BFA7-4A1C-A459-E9A2EE4D82C4}" destId="{EF97359D-54C4-4E72-B090-A6FA4CECAC5B}" srcOrd="7" destOrd="0" presId="urn:microsoft.com/office/officeart/2005/8/layout/radial4"/>
    <dgm:cxn modelId="{49D31D5A-F0CC-4BC6-9464-4C5BEAFF525C}" type="presParOf" srcId="{52A49B19-BFA7-4A1C-A459-E9A2EE4D82C4}" destId="{E8E0BE44-A57C-4FA5-98F8-3DD5D490ADB5}" srcOrd="8" destOrd="0" presId="urn:microsoft.com/office/officeart/2005/8/layout/radial4"/>
    <dgm:cxn modelId="{646CA774-61F2-4E21-AFA1-4F47C60690AB}" type="presParOf" srcId="{52A49B19-BFA7-4A1C-A459-E9A2EE4D82C4}" destId="{304C1D10-2FB9-490D-9F1E-38CE5B5CF3FD}" srcOrd="9" destOrd="0" presId="urn:microsoft.com/office/officeart/2005/8/layout/radial4"/>
    <dgm:cxn modelId="{FB22B2A9-B21F-4DD5-8176-DBF5AC60DF37}" type="presParOf" srcId="{52A49B19-BFA7-4A1C-A459-E9A2EE4D82C4}" destId="{36AE167B-2947-4004-805B-6D2DE832EB7D}" srcOrd="10"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7C203E-FCB5-439A-B358-D7F1BEA1799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he-IL"/>
        </a:p>
      </dgm:t>
    </dgm:pt>
    <dgm:pt modelId="{BFF33F18-919F-4881-BA66-D2C87E37117D}">
      <dgm:prSet phldrT="[טקסט]" custT="1"/>
      <dgm:spPr/>
      <dgm:t>
        <a:bodyPr/>
        <a:lstStyle/>
        <a:p>
          <a:pPr rtl="1"/>
          <a:r>
            <a:rPr lang="he-IL" sz="2800" dirty="0"/>
            <a:t>יתרונות השימוש באופניים חשמליים</a:t>
          </a:r>
        </a:p>
      </dgm:t>
    </dgm:pt>
    <dgm:pt modelId="{8BD17052-5F4B-42BA-9F20-18D99B1BFC8A}" type="parTrans" cxnId="{43CBE641-D614-4B95-8C3E-A298B17F3657}">
      <dgm:prSet/>
      <dgm:spPr/>
      <dgm:t>
        <a:bodyPr/>
        <a:lstStyle/>
        <a:p>
          <a:pPr rtl="1"/>
          <a:endParaRPr lang="he-IL"/>
        </a:p>
      </dgm:t>
    </dgm:pt>
    <dgm:pt modelId="{D55FC9C2-947F-46DF-BEEB-66AA124D41D0}" type="sibTrans" cxnId="{43CBE641-D614-4B95-8C3E-A298B17F3657}">
      <dgm:prSet/>
      <dgm:spPr/>
      <dgm:t>
        <a:bodyPr/>
        <a:lstStyle/>
        <a:p>
          <a:pPr rtl="1"/>
          <a:endParaRPr lang="he-IL"/>
        </a:p>
      </dgm:t>
    </dgm:pt>
    <dgm:pt modelId="{B29205D3-492E-483D-91E7-C7541E57D188}">
      <dgm:prSet phldrT="[טקסט]"/>
      <dgm:spPr/>
      <dgm:t>
        <a:bodyPr/>
        <a:lstStyle/>
        <a:p>
          <a:pPr rtl="1"/>
          <a:endParaRPr lang="he-IL" dirty="0"/>
        </a:p>
      </dgm:t>
    </dgm:pt>
    <dgm:pt modelId="{030B84D3-A34F-4B56-96F8-2CCA0C19FF66}" type="parTrans" cxnId="{86DB831A-4B45-4BF0-A992-C4D67D014517}">
      <dgm:prSet/>
      <dgm:spPr/>
      <dgm:t>
        <a:bodyPr/>
        <a:lstStyle/>
        <a:p>
          <a:pPr rtl="1"/>
          <a:endParaRPr lang="he-IL"/>
        </a:p>
      </dgm:t>
    </dgm:pt>
    <dgm:pt modelId="{3634DA71-8B9E-4A6B-9ECD-DA218D832761}" type="sibTrans" cxnId="{86DB831A-4B45-4BF0-A992-C4D67D014517}">
      <dgm:prSet/>
      <dgm:spPr/>
      <dgm:t>
        <a:bodyPr/>
        <a:lstStyle/>
        <a:p>
          <a:pPr rtl="1"/>
          <a:endParaRPr lang="he-IL"/>
        </a:p>
      </dgm:t>
    </dgm:pt>
    <dgm:pt modelId="{056A84CA-37AA-4C8B-BCBE-34D96597E757}">
      <dgm:prSet phldrT="[טקסט]"/>
      <dgm:spPr/>
      <dgm:t>
        <a:bodyPr/>
        <a:lstStyle/>
        <a:p>
          <a:pPr rtl="1"/>
          <a:endParaRPr lang="he-IL" dirty="0"/>
        </a:p>
      </dgm:t>
    </dgm:pt>
    <dgm:pt modelId="{01EE3227-87C7-4010-91A7-202DC96C4526}" type="parTrans" cxnId="{2618E501-EF15-4922-8105-27607ABCFEED}">
      <dgm:prSet/>
      <dgm:spPr/>
      <dgm:t>
        <a:bodyPr/>
        <a:lstStyle/>
        <a:p>
          <a:pPr rtl="1"/>
          <a:endParaRPr lang="he-IL"/>
        </a:p>
      </dgm:t>
    </dgm:pt>
    <dgm:pt modelId="{CDF646CD-0CD2-4B1C-A5F2-FBE29522DAC3}" type="sibTrans" cxnId="{2618E501-EF15-4922-8105-27607ABCFEED}">
      <dgm:prSet/>
      <dgm:spPr/>
      <dgm:t>
        <a:bodyPr/>
        <a:lstStyle/>
        <a:p>
          <a:pPr rtl="1"/>
          <a:endParaRPr lang="he-IL"/>
        </a:p>
      </dgm:t>
    </dgm:pt>
    <dgm:pt modelId="{71197A63-14F9-4F77-87E6-2EB2D551273D}">
      <dgm:prSet phldrT="[טקסט]"/>
      <dgm:spPr/>
      <dgm:t>
        <a:bodyPr/>
        <a:lstStyle/>
        <a:p>
          <a:pPr rtl="1"/>
          <a:endParaRPr lang="he-IL" dirty="0"/>
        </a:p>
      </dgm:t>
    </dgm:pt>
    <dgm:pt modelId="{E17737B9-46A2-4C51-A72C-25065644591D}" type="parTrans" cxnId="{17B6A217-AC5C-4A34-8EB6-C05E97541EBD}">
      <dgm:prSet/>
      <dgm:spPr/>
      <dgm:t>
        <a:bodyPr/>
        <a:lstStyle/>
        <a:p>
          <a:pPr rtl="1"/>
          <a:endParaRPr lang="he-IL"/>
        </a:p>
      </dgm:t>
    </dgm:pt>
    <dgm:pt modelId="{A66D5CD4-E81B-4655-A676-3EDAF0B7EEDB}" type="sibTrans" cxnId="{17B6A217-AC5C-4A34-8EB6-C05E97541EBD}">
      <dgm:prSet/>
      <dgm:spPr/>
      <dgm:t>
        <a:bodyPr/>
        <a:lstStyle/>
        <a:p>
          <a:pPr rtl="1"/>
          <a:endParaRPr lang="he-IL"/>
        </a:p>
      </dgm:t>
    </dgm:pt>
    <dgm:pt modelId="{7A738CBC-A6EB-4971-B0AF-DB6461DFE7AA}">
      <dgm:prSet phldrT="[טקסט]"/>
      <dgm:spPr/>
      <dgm:t>
        <a:bodyPr/>
        <a:lstStyle/>
        <a:p>
          <a:pPr rtl="1"/>
          <a:endParaRPr lang="he-IL" dirty="0"/>
        </a:p>
      </dgm:t>
    </dgm:pt>
    <dgm:pt modelId="{C5CDF743-DEE8-4027-B9C0-0255504EEF32}" type="parTrans" cxnId="{2103FA8C-5C1B-4BAB-A9B5-24F07CB372DF}">
      <dgm:prSet/>
      <dgm:spPr/>
      <dgm:t>
        <a:bodyPr/>
        <a:lstStyle/>
        <a:p>
          <a:pPr rtl="1"/>
          <a:endParaRPr lang="he-IL"/>
        </a:p>
      </dgm:t>
    </dgm:pt>
    <dgm:pt modelId="{A84F4094-F571-4BF6-9FEB-4D33BDE2ACBC}" type="sibTrans" cxnId="{2103FA8C-5C1B-4BAB-A9B5-24F07CB372DF}">
      <dgm:prSet/>
      <dgm:spPr/>
      <dgm:t>
        <a:bodyPr/>
        <a:lstStyle/>
        <a:p>
          <a:pPr rtl="1"/>
          <a:endParaRPr lang="he-IL"/>
        </a:p>
      </dgm:t>
    </dgm:pt>
    <dgm:pt modelId="{52A49B19-BFA7-4A1C-A459-E9A2EE4D82C4}" type="pres">
      <dgm:prSet presAssocID="{237C203E-FCB5-439A-B358-D7F1BEA17996}" presName="cycle" presStyleCnt="0">
        <dgm:presLayoutVars>
          <dgm:chMax val="1"/>
          <dgm:dir/>
          <dgm:animLvl val="ctr"/>
          <dgm:resizeHandles val="exact"/>
        </dgm:presLayoutVars>
      </dgm:prSet>
      <dgm:spPr/>
    </dgm:pt>
    <dgm:pt modelId="{C37B217B-D9FC-415C-8D00-48F3A1C11559}" type="pres">
      <dgm:prSet presAssocID="{BFF33F18-919F-4881-BA66-D2C87E37117D}" presName="centerShape" presStyleLbl="node0" presStyleIdx="0" presStyleCnt="1" custScaleX="152764" custScaleY="119327" custLinFactNeighborX="-1455" custLinFactNeighborY="-5958"/>
      <dgm:spPr/>
    </dgm:pt>
    <dgm:pt modelId="{3D4897EF-A0C8-46C3-BC3E-C2F68E54B6C5}" type="pres">
      <dgm:prSet presAssocID="{030B84D3-A34F-4B56-96F8-2CCA0C19FF66}" presName="parTrans" presStyleLbl="bgSibTrans2D1" presStyleIdx="0" presStyleCnt="4" custLinFactNeighborX="11785" custLinFactNeighborY="-29101"/>
      <dgm:spPr/>
    </dgm:pt>
    <dgm:pt modelId="{5831434F-397F-425C-9A00-A94CCC024CC5}" type="pres">
      <dgm:prSet presAssocID="{B29205D3-492E-483D-91E7-C7541E57D188}" presName="node" presStyleLbl="node1" presStyleIdx="0" presStyleCnt="4" custScaleX="83872" custRadScaleRad="114052" custRadScaleInc="-4186">
        <dgm:presLayoutVars>
          <dgm:bulletEnabled val="1"/>
        </dgm:presLayoutVars>
      </dgm:prSet>
      <dgm:spPr/>
    </dgm:pt>
    <dgm:pt modelId="{BC41D146-314D-4F35-B8F3-F8DD281DE8CE}" type="pres">
      <dgm:prSet presAssocID="{01EE3227-87C7-4010-91A7-202DC96C4526}" presName="parTrans" presStyleLbl="bgSibTrans2D1" presStyleIdx="1" presStyleCnt="4" custLinFactNeighborX="-9456" custLinFactNeighborY="25252"/>
      <dgm:spPr/>
    </dgm:pt>
    <dgm:pt modelId="{EE673236-AF77-4CDA-8FDA-01591629E2F2}" type="pres">
      <dgm:prSet presAssocID="{056A84CA-37AA-4C8B-BCBE-34D96597E757}" presName="node" presStyleLbl="node1" presStyleIdx="1" presStyleCnt="4">
        <dgm:presLayoutVars>
          <dgm:bulletEnabled val="1"/>
        </dgm:presLayoutVars>
      </dgm:prSet>
      <dgm:spPr/>
    </dgm:pt>
    <dgm:pt modelId="{EC67EC5A-D231-4DE1-84FE-D6A15E18A050}" type="pres">
      <dgm:prSet presAssocID="{E17737B9-46A2-4C51-A72C-25065644591D}" presName="parTrans" presStyleLbl="bgSibTrans2D1" presStyleIdx="2" presStyleCnt="4" custLinFactNeighborX="24734" custLinFactNeighborY="31419"/>
      <dgm:spPr/>
    </dgm:pt>
    <dgm:pt modelId="{683A1BEA-03B7-4B91-A44B-FC7F8491BC61}" type="pres">
      <dgm:prSet presAssocID="{71197A63-14F9-4F77-87E6-2EB2D551273D}" presName="node" presStyleLbl="node1" presStyleIdx="2" presStyleCnt="4">
        <dgm:presLayoutVars>
          <dgm:bulletEnabled val="1"/>
        </dgm:presLayoutVars>
      </dgm:prSet>
      <dgm:spPr/>
    </dgm:pt>
    <dgm:pt modelId="{EF97359D-54C4-4E72-B090-A6FA4CECAC5B}" type="pres">
      <dgm:prSet presAssocID="{C5CDF743-DEE8-4027-B9C0-0255504EEF32}" presName="parTrans" presStyleLbl="bgSibTrans2D1" presStyleIdx="3" presStyleCnt="4" custLinFactNeighborX="-10525" custLinFactNeighborY="-21826"/>
      <dgm:spPr/>
    </dgm:pt>
    <dgm:pt modelId="{E8E0BE44-A57C-4FA5-98F8-3DD5D490ADB5}" type="pres">
      <dgm:prSet presAssocID="{7A738CBC-A6EB-4971-B0AF-DB6461DFE7AA}" presName="node" presStyleLbl="node1" presStyleIdx="3" presStyleCnt="4" custScaleX="83270" custRadScaleRad="103535" custRadScaleInc="-2661">
        <dgm:presLayoutVars>
          <dgm:bulletEnabled val="1"/>
        </dgm:presLayoutVars>
      </dgm:prSet>
      <dgm:spPr/>
    </dgm:pt>
  </dgm:ptLst>
  <dgm:cxnLst>
    <dgm:cxn modelId="{2618E501-EF15-4922-8105-27607ABCFEED}" srcId="{BFF33F18-919F-4881-BA66-D2C87E37117D}" destId="{056A84CA-37AA-4C8B-BCBE-34D96597E757}" srcOrd="1" destOrd="0" parTransId="{01EE3227-87C7-4010-91A7-202DC96C4526}" sibTransId="{CDF646CD-0CD2-4B1C-A5F2-FBE29522DAC3}"/>
    <dgm:cxn modelId="{F56F6903-5F21-41C5-BC75-0692834E4152}" type="presOf" srcId="{71197A63-14F9-4F77-87E6-2EB2D551273D}" destId="{683A1BEA-03B7-4B91-A44B-FC7F8491BC61}" srcOrd="0" destOrd="0" presId="urn:microsoft.com/office/officeart/2005/8/layout/radial4"/>
    <dgm:cxn modelId="{17B6A217-AC5C-4A34-8EB6-C05E97541EBD}" srcId="{BFF33F18-919F-4881-BA66-D2C87E37117D}" destId="{71197A63-14F9-4F77-87E6-2EB2D551273D}" srcOrd="2" destOrd="0" parTransId="{E17737B9-46A2-4C51-A72C-25065644591D}" sibTransId="{A66D5CD4-E81B-4655-A676-3EDAF0B7EEDB}"/>
    <dgm:cxn modelId="{E607D118-E19C-48EC-AF86-812024DF94B9}" type="presOf" srcId="{056A84CA-37AA-4C8B-BCBE-34D96597E757}" destId="{EE673236-AF77-4CDA-8FDA-01591629E2F2}" srcOrd="0" destOrd="0" presId="urn:microsoft.com/office/officeart/2005/8/layout/radial4"/>
    <dgm:cxn modelId="{86DB831A-4B45-4BF0-A992-C4D67D014517}" srcId="{BFF33F18-919F-4881-BA66-D2C87E37117D}" destId="{B29205D3-492E-483D-91E7-C7541E57D188}" srcOrd="0" destOrd="0" parTransId="{030B84D3-A34F-4B56-96F8-2CCA0C19FF66}" sibTransId="{3634DA71-8B9E-4A6B-9ECD-DA218D832761}"/>
    <dgm:cxn modelId="{A493321F-D58E-41F0-A73F-59BEE14D409F}" type="presOf" srcId="{E17737B9-46A2-4C51-A72C-25065644591D}" destId="{EC67EC5A-D231-4DE1-84FE-D6A15E18A050}" srcOrd="0" destOrd="0" presId="urn:microsoft.com/office/officeart/2005/8/layout/radial4"/>
    <dgm:cxn modelId="{95014B3D-36C3-482D-89C1-482368CFE779}" type="presOf" srcId="{01EE3227-87C7-4010-91A7-202DC96C4526}" destId="{BC41D146-314D-4F35-B8F3-F8DD281DE8CE}" srcOrd="0" destOrd="0" presId="urn:microsoft.com/office/officeart/2005/8/layout/radial4"/>
    <dgm:cxn modelId="{43CBE641-D614-4B95-8C3E-A298B17F3657}" srcId="{237C203E-FCB5-439A-B358-D7F1BEA17996}" destId="{BFF33F18-919F-4881-BA66-D2C87E37117D}" srcOrd="0" destOrd="0" parTransId="{8BD17052-5F4B-42BA-9F20-18D99B1BFC8A}" sibTransId="{D55FC9C2-947F-46DF-BEEB-66AA124D41D0}"/>
    <dgm:cxn modelId="{FB399B6E-EFA5-4496-A3E1-4C4DDBC53D81}" type="presOf" srcId="{030B84D3-A34F-4B56-96F8-2CCA0C19FF66}" destId="{3D4897EF-A0C8-46C3-BC3E-C2F68E54B6C5}" srcOrd="0" destOrd="0" presId="urn:microsoft.com/office/officeart/2005/8/layout/radial4"/>
    <dgm:cxn modelId="{D311A57A-0164-4B68-808C-AD419E8C9579}" type="presOf" srcId="{BFF33F18-919F-4881-BA66-D2C87E37117D}" destId="{C37B217B-D9FC-415C-8D00-48F3A1C11559}" srcOrd="0" destOrd="0" presId="urn:microsoft.com/office/officeart/2005/8/layout/radial4"/>
    <dgm:cxn modelId="{D6D51286-1B96-4BAE-AEAC-41C287ACCB1D}" type="presOf" srcId="{B29205D3-492E-483D-91E7-C7541E57D188}" destId="{5831434F-397F-425C-9A00-A94CCC024CC5}" srcOrd="0" destOrd="0" presId="urn:microsoft.com/office/officeart/2005/8/layout/radial4"/>
    <dgm:cxn modelId="{2A5C9389-D6E3-4F2A-80DB-766F9590AD1F}" type="presOf" srcId="{237C203E-FCB5-439A-B358-D7F1BEA17996}" destId="{52A49B19-BFA7-4A1C-A459-E9A2EE4D82C4}" srcOrd="0" destOrd="0" presId="urn:microsoft.com/office/officeart/2005/8/layout/radial4"/>
    <dgm:cxn modelId="{2103FA8C-5C1B-4BAB-A9B5-24F07CB372DF}" srcId="{BFF33F18-919F-4881-BA66-D2C87E37117D}" destId="{7A738CBC-A6EB-4971-B0AF-DB6461DFE7AA}" srcOrd="3" destOrd="0" parTransId="{C5CDF743-DEE8-4027-B9C0-0255504EEF32}" sibTransId="{A84F4094-F571-4BF6-9FEB-4D33BDE2ACBC}"/>
    <dgm:cxn modelId="{17B48198-47E8-4C02-AE38-48D6B83A54DE}" type="presOf" srcId="{C5CDF743-DEE8-4027-B9C0-0255504EEF32}" destId="{EF97359D-54C4-4E72-B090-A6FA4CECAC5B}" srcOrd="0" destOrd="0" presId="urn:microsoft.com/office/officeart/2005/8/layout/radial4"/>
    <dgm:cxn modelId="{221035F4-6875-4129-96E7-FE6BBC50A74B}" type="presOf" srcId="{7A738CBC-A6EB-4971-B0AF-DB6461DFE7AA}" destId="{E8E0BE44-A57C-4FA5-98F8-3DD5D490ADB5}" srcOrd="0" destOrd="0" presId="urn:microsoft.com/office/officeart/2005/8/layout/radial4"/>
    <dgm:cxn modelId="{FF3356DE-77D1-4DC4-A23C-286751C1BB8C}" type="presParOf" srcId="{52A49B19-BFA7-4A1C-A459-E9A2EE4D82C4}" destId="{C37B217B-D9FC-415C-8D00-48F3A1C11559}" srcOrd="0" destOrd="0" presId="urn:microsoft.com/office/officeart/2005/8/layout/radial4"/>
    <dgm:cxn modelId="{631B9616-2CF2-4FA8-B9ED-DE8B86178994}" type="presParOf" srcId="{52A49B19-BFA7-4A1C-A459-E9A2EE4D82C4}" destId="{3D4897EF-A0C8-46C3-BC3E-C2F68E54B6C5}" srcOrd="1" destOrd="0" presId="urn:microsoft.com/office/officeart/2005/8/layout/radial4"/>
    <dgm:cxn modelId="{426B5FB7-A6CF-441D-9C0D-A005D5270CE6}" type="presParOf" srcId="{52A49B19-BFA7-4A1C-A459-E9A2EE4D82C4}" destId="{5831434F-397F-425C-9A00-A94CCC024CC5}" srcOrd="2" destOrd="0" presId="urn:microsoft.com/office/officeart/2005/8/layout/radial4"/>
    <dgm:cxn modelId="{6C0205D4-884A-4D19-A6A5-B52F15726A26}" type="presParOf" srcId="{52A49B19-BFA7-4A1C-A459-E9A2EE4D82C4}" destId="{BC41D146-314D-4F35-B8F3-F8DD281DE8CE}" srcOrd="3" destOrd="0" presId="urn:microsoft.com/office/officeart/2005/8/layout/radial4"/>
    <dgm:cxn modelId="{B861F1F7-AF65-4F82-BE90-30335092ED9D}" type="presParOf" srcId="{52A49B19-BFA7-4A1C-A459-E9A2EE4D82C4}" destId="{EE673236-AF77-4CDA-8FDA-01591629E2F2}" srcOrd="4" destOrd="0" presId="urn:microsoft.com/office/officeart/2005/8/layout/radial4"/>
    <dgm:cxn modelId="{25C5FE6B-BBB9-425B-AC5A-D298A96B70EB}" type="presParOf" srcId="{52A49B19-BFA7-4A1C-A459-E9A2EE4D82C4}" destId="{EC67EC5A-D231-4DE1-84FE-D6A15E18A050}" srcOrd="5" destOrd="0" presId="urn:microsoft.com/office/officeart/2005/8/layout/radial4"/>
    <dgm:cxn modelId="{02F8FEE7-F9B9-4FFE-BB30-8F2C5C689677}" type="presParOf" srcId="{52A49B19-BFA7-4A1C-A459-E9A2EE4D82C4}" destId="{683A1BEA-03B7-4B91-A44B-FC7F8491BC61}" srcOrd="6" destOrd="0" presId="urn:microsoft.com/office/officeart/2005/8/layout/radial4"/>
    <dgm:cxn modelId="{D500767B-0087-4A53-BAC1-F340EF51CB96}" type="presParOf" srcId="{52A49B19-BFA7-4A1C-A459-E9A2EE4D82C4}" destId="{EF97359D-54C4-4E72-B090-A6FA4CECAC5B}" srcOrd="7" destOrd="0" presId="urn:microsoft.com/office/officeart/2005/8/layout/radial4"/>
    <dgm:cxn modelId="{49D31D5A-F0CC-4BC6-9464-4C5BEAFF525C}" type="presParOf" srcId="{52A49B19-BFA7-4A1C-A459-E9A2EE4D82C4}" destId="{E8E0BE44-A57C-4FA5-98F8-3DD5D490ADB5}" srcOrd="8" destOrd="0" presId="urn:microsoft.com/office/officeart/2005/8/layout/radial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7C203E-FCB5-439A-B358-D7F1BEA1799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pPr rtl="1"/>
          <a:endParaRPr lang="he-IL"/>
        </a:p>
      </dgm:t>
    </dgm:pt>
    <dgm:pt modelId="{BFF33F18-919F-4881-BA66-D2C87E37117D}">
      <dgm:prSet phldrT="[טקסט]"/>
      <dgm:spPr/>
      <dgm:t>
        <a:bodyPr/>
        <a:lstStyle/>
        <a:p>
          <a:pPr rtl="1"/>
          <a:r>
            <a:rPr lang="he-IL" dirty="0"/>
            <a:t>יתרונות השימוש באופניים חשמליים</a:t>
          </a:r>
        </a:p>
      </dgm:t>
    </dgm:pt>
    <dgm:pt modelId="{8BD17052-5F4B-42BA-9F20-18D99B1BFC8A}" type="parTrans" cxnId="{43CBE641-D614-4B95-8C3E-A298B17F3657}">
      <dgm:prSet/>
      <dgm:spPr/>
      <dgm:t>
        <a:bodyPr/>
        <a:lstStyle/>
        <a:p>
          <a:pPr rtl="1"/>
          <a:endParaRPr lang="he-IL"/>
        </a:p>
      </dgm:t>
    </dgm:pt>
    <dgm:pt modelId="{D55FC9C2-947F-46DF-BEEB-66AA124D41D0}" type="sibTrans" cxnId="{43CBE641-D614-4B95-8C3E-A298B17F3657}">
      <dgm:prSet/>
      <dgm:spPr/>
      <dgm:t>
        <a:bodyPr/>
        <a:lstStyle/>
        <a:p>
          <a:pPr rtl="1"/>
          <a:endParaRPr lang="he-IL"/>
        </a:p>
      </dgm:t>
    </dgm:pt>
    <dgm:pt modelId="{056A84CA-37AA-4C8B-BCBE-34D96597E757}">
      <dgm:prSet phldrT="[טקסט]"/>
      <dgm:spPr/>
      <dgm:t>
        <a:bodyPr/>
        <a:lstStyle/>
        <a:p>
          <a:pPr rtl="1"/>
          <a:r>
            <a:rPr lang="he-IL" dirty="0"/>
            <a:t>רכיבה למרחקים גדולים</a:t>
          </a:r>
        </a:p>
      </dgm:t>
    </dgm:pt>
    <dgm:pt modelId="{01EE3227-87C7-4010-91A7-202DC96C4526}" type="parTrans" cxnId="{2618E501-EF15-4922-8105-27607ABCFEED}">
      <dgm:prSet/>
      <dgm:spPr/>
      <dgm:t>
        <a:bodyPr/>
        <a:lstStyle/>
        <a:p>
          <a:pPr rtl="1"/>
          <a:endParaRPr lang="he-IL"/>
        </a:p>
      </dgm:t>
    </dgm:pt>
    <dgm:pt modelId="{CDF646CD-0CD2-4B1C-A5F2-FBE29522DAC3}" type="sibTrans" cxnId="{2618E501-EF15-4922-8105-27607ABCFEED}">
      <dgm:prSet/>
      <dgm:spPr/>
      <dgm:t>
        <a:bodyPr/>
        <a:lstStyle/>
        <a:p>
          <a:pPr rtl="1"/>
          <a:endParaRPr lang="he-IL"/>
        </a:p>
      </dgm:t>
    </dgm:pt>
    <dgm:pt modelId="{71197A63-14F9-4F77-87E6-2EB2D551273D}">
      <dgm:prSet phldrT="[טקסט]"/>
      <dgm:spPr/>
      <dgm:t>
        <a:bodyPr/>
        <a:lstStyle/>
        <a:p>
          <a:pPr rtl="1"/>
          <a:r>
            <a:rPr lang="he-IL" dirty="0"/>
            <a:t>רכיבה מהירה מאד</a:t>
          </a:r>
        </a:p>
      </dgm:t>
    </dgm:pt>
    <dgm:pt modelId="{E17737B9-46A2-4C51-A72C-25065644591D}" type="parTrans" cxnId="{17B6A217-AC5C-4A34-8EB6-C05E97541EBD}">
      <dgm:prSet/>
      <dgm:spPr/>
      <dgm:t>
        <a:bodyPr/>
        <a:lstStyle/>
        <a:p>
          <a:pPr rtl="1"/>
          <a:endParaRPr lang="he-IL"/>
        </a:p>
      </dgm:t>
    </dgm:pt>
    <dgm:pt modelId="{A66D5CD4-E81B-4655-A676-3EDAF0B7EEDB}" type="sibTrans" cxnId="{17B6A217-AC5C-4A34-8EB6-C05E97541EBD}">
      <dgm:prSet/>
      <dgm:spPr/>
      <dgm:t>
        <a:bodyPr/>
        <a:lstStyle/>
        <a:p>
          <a:pPr rtl="1"/>
          <a:endParaRPr lang="he-IL"/>
        </a:p>
      </dgm:t>
    </dgm:pt>
    <dgm:pt modelId="{568538EE-46C7-4E6F-894F-3BB64F346A05}">
      <dgm:prSet phldrT="[טקסט]"/>
      <dgm:spPr/>
      <dgm:t>
        <a:bodyPr/>
        <a:lstStyle/>
        <a:p>
          <a:pPr rtl="1"/>
          <a:r>
            <a:rPr lang="he-IL" dirty="0"/>
            <a:t>מותאמים לרוכבים עם מוגבלות פיזית</a:t>
          </a:r>
        </a:p>
      </dgm:t>
    </dgm:pt>
    <dgm:pt modelId="{D3AD28E0-D2C7-4DCA-8E2D-C6BC475237A3}" type="parTrans" cxnId="{1D7DA628-FF7B-45EF-AFEF-FF20956BD70C}">
      <dgm:prSet/>
      <dgm:spPr/>
      <dgm:t>
        <a:bodyPr/>
        <a:lstStyle/>
        <a:p>
          <a:pPr rtl="1"/>
          <a:endParaRPr lang="he-IL"/>
        </a:p>
      </dgm:t>
    </dgm:pt>
    <dgm:pt modelId="{ED206302-314F-4CCF-ADC6-4A3FDA8038B3}" type="sibTrans" cxnId="{1D7DA628-FF7B-45EF-AFEF-FF20956BD70C}">
      <dgm:prSet/>
      <dgm:spPr/>
      <dgm:t>
        <a:bodyPr/>
        <a:lstStyle/>
        <a:p>
          <a:pPr rtl="1"/>
          <a:endParaRPr lang="he-IL"/>
        </a:p>
      </dgm:t>
    </dgm:pt>
    <dgm:pt modelId="{7A738CBC-A6EB-4971-B0AF-DB6461DFE7AA}">
      <dgm:prSet phldrT="[טקסט]"/>
      <dgm:spPr/>
      <dgm:t>
        <a:bodyPr/>
        <a:lstStyle/>
        <a:p>
          <a:pPr rtl="1"/>
          <a:r>
            <a:rPr lang="he-IL" dirty="0"/>
            <a:t>רכיבה ללא מאמץ למשך זמן רב</a:t>
          </a:r>
        </a:p>
      </dgm:t>
    </dgm:pt>
    <dgm:pt modelId="{C5CDF743-DEE8-4027-B9C0-0255504EEF32}" type="parTrans" cxnId="{2103FA8C-5C1B-4BAB-A9B5-24F07CB372DF}">
      <dgm:prSet/>
      <dgm:spPr/>
      <dgm:t>
        <a:bodyPr/>
        <a:lstStyle/>
        <a:p>
          <a:pPr rtl="1"/>
          <a:endParaRPr lang="he-IL"/>
        </a:p>
      </dgm:t>
    </dgm:pt>
    <dgm:pt modelId="{A84F4094-F571-4BF6-9FEB-4D33BDE2ACBC}" type="sibTrans" cxnId="{2103FA8C-5C1B-4BAB-A9B5-24F07CB372DF}">
      <dgm:prSet/>
      <dgm:spPr/>
      <dgm:t>
        <a:bodyPr/>
        <a:lstStyle/>
        <a:p>
          <a:pPr rtl="1"/>
          <a:endParaRPr lang="he-IL"/>
        </a:p>
      </dgm:t>
    </dgm:pt>
    <dgm:pt modelId="{52A49B19-BFA7-4A1C-A459-E9A2EE4D82C4}" type="pres">
      <dgm:prSet presAssocID="{237C203E-FCB5-439A-B358-D7F1BEA17996}" presName="cycle" presStyleCnt="0">
        <dgm:presLayoutVars>
          <dgm:chMax val="1"/>
          <dgm:dir/>
          <dgm:animLvl val="ctr"/>
          <dgm:resizeHandles val="exact"/>
        </dgm:presLayoutVars>
      </dgm:prSet>
      <dgm:spPr/>
    </dgm:pt>
    <dgm:pt modelId="{C37B217B-D9FC-415C-8D00-48F3A1C11559}" type="pres">
      <dgm:prSet presAssocID="{BFF33F18-919F-4881-BA66-D2C87E37117D}" presName="centerShape" presStyleLbl="node0" presStyleIdx="0" presStyleCnt="1"/>
      <dgm:spPr/>
    </dgm:pt>
    <dgm:pt modelId="{BC41D146-314D-4F35-B8F3-F8DD281DE8CE}" type="pres">
      <dgm:prSet presAssocID="{01EE3227-87C7-4010-91A7-202DC96C4526}" presName="parTrans" presStyleLbl="bgSibTrans2D1" presStyleIdx="0" presStyleCnt="4"/>
      <dgm:spPr/>
    </dgm:pt>
    <dgm:pt modelId="{EE673236-AF77-4CDA-8FDA-01591629E2F2}" type="pres">
      <dgm:prSet presAssocID="{056A84CA-37AA-4C8B-BCBE-34D96597E757}" presName="node" presStyleLbl="node1" presStyleIdx="0" presStyleCnt="4">
        <dgm:presLayoutVars>
          <dgm:bulletEnabled val="1"/>
        </dgm:presLayoutVars>
      </dgm:prSet>
      <dgm:spPr/>
    </dgm:pt>
    <dgm:pt modelId="{EC67EC5A-D231-4DE1-84FE-D6A15E18A050}" type="pres">
      <dgm:prSet presAssocID="{E17737B9-46A2-4C51-A72C-25065644591D}" presName="parTrans" presStyleLbl="bgSibTrans2D1" presStyleIdx="1" presStyleCnt="4"/>
      <dgm:spPr/>
    </dgm:pt>
    <dgm:pt modelId="{683A1BEA-03B7-4B91-A44B-FC7F8491BC61}" type="pres">
      <dgm:prSet presAssocID="{71197A63-14F9-4F77-87E6-2EB2D551273D}" presName="node" presStyleLbl="node1" presStyleIdx="1" presStyleCnt="4">
        <dgm:presLayoutVars>
          <dgm:bulletEnabled val="1"/>
        </dgm:presLayoutVars>
      </dgm:prSet>
      <dgm:spPr/>
    </dgm:pt>
    <dgm:pt modelId="{EF97359D-54C4-4E72-B090-A6FA4CECAC5B}" type="pres">
      <dgm:prSet presAssocID="{C5CDF743-DEE8-4027-B9C0-0255504EEF32}" presName="parTrans" presStyleLbl="bgSibTrans2D1" presStyleIdx="2" presStyleCnt="4"/>
      <dgm:spPr/>
    </dgm:pt>
    <dgm:pt modelId="{E8E0BE44-A57C-4FA5-98F8-3DD5D490ADB5}" type="pres">
      <dgm:prSet presAssocID="{7A738CBC-A6EB-4971-B0AF-DB6461DFE7AA}" presName="node" presStyleLbl="node1" presStyleIdx="2" presStyleCnt="4">
        <dgm:presLayoutVars>
          <dgm:bulletEnabled val="1"/>
        </dgm:presLayoutVars>
      </dgm:prSet>
      <dgm:spPr/>
    </dgm:pt>
    <dgm:pt modelId="{304C1D10-2FB9-490D-9F1E-38CE5B5CF3FD}" type="pres">
      <dgm:prSet presAssocID="{D3AD28E0-D2C7-4DCA-8E2D-C6BC475237A3}" presName="parTrans" presStyleLbl="bgSibTrans2D1" presStyleIdx="3" presStyleCnt="4"/>
      <dgm:spPr/>
    </dgm:pt>
    <dgm:pt modelId="{36AE167B-2947-4004-805B-6D2DE832EB7D}" type="pres">
      <dgm:prSet presAssocID="{568538EE-46C7-4E6F-894F-3BB64F346A05}" presName="node" presStyleLbl="node1" presStyleIdx="3" presStyleCnt="4">
        <dgm:presLayoutVars>
          <dgm:bulletEnabled val="1"/>
        </dgm:presLayoutVars>
      </dgm:prSet>
      <dgm:spPr/>
    </dgm:pt>
  </dgm:ptLst>
  <dgm:cxnLst>
    <dgm:cxn modelId="{2618E501-EF15-4922-8105-27607ABCFEED}" srcId="{BFF33F18-919F-4881-BA66-D2C87E37117D}" destId="{056A84CA-37AA-4C8B-BCBE-34D96597E757}" srcOrd="0" destOrd="0" parTransId="{01EE3227-87C7-4010-91A7-202DC96C4526}" sibTransId="{CDF646CD-0CD2-4B1C-A5F2-FBE29522DAC3}"/>
    <dgm:cxn modelId="{F56F6903-5F21-41C5-BC75-0692834E4152}" type="presOf" srcId="{71197A63-14F9-4F77-87E6-2EB2D551273D}" destId="{683A1BEA-03B7-4B91-A44B-FC7F8491BC61}" srcOrd="0" destOrd="0" presId="urn:microsoft.com/office/officeart/2005/8/layout/radial4"/>
    <dgm:cxn modelId="{17B6A217-AC5C-4A34-8EB6-C05E97541EBD}" srcId="{BFF33F18-919F-4881-BA66-D2C87E37117D}" destId="{71197A63-14F9-4F77-87E6-2EB2D551273D}" srcOrd="1" destOrd="0" parTransId="{E17737B9-46A2-4C51-A72C-25065644591D}" sibTransId="{A66D5CD4-E81B-4655-A676-3EDAF0B7EEDB}"/>
    <dgm:cxn modelId="{E607D118-E19C-48EC-AF86-812024DF94B9}" type="presOf" srcId="{056A84CA-37AA-4C8B-BCBE-34D96597E757}" destId="{EE673236-AF77-4CDA-8FDA-01591629E2F2}" srcOrd="0" destOrd="0" presId="urn:microsoft.com/office/officeart/2005/8/layout/radial4"/>
    <dgm:cxn modelId="{A493321F-D58E-41F0-A73F-59BEE14D409F}" type="presOf" srcId="{E17737B9-46A2-4C51-A72C-25065644591D}" destId="{EC67EC5A-D231-4DE1-84FE-D6A15E18A050}" srcOrd="0" destOrd="0" presId="urn:microsoft.com/office/officeart/2005/8/layout/radial4"/>
    <dgm:cxn modelId="{1D7DA628-FF7B-45EF-AFEF-FF20956BD70C}" srcId="{BFF33F18-919F-4881-BA66-D2C87E37117D}" destId="{568538EE-46C7-4E6F-894F-3BB64F346A05}" srcOrd="3" destOrd="0" parTransId="{D3AD28E0-D2C7-4DCA-8E2D-C6BC475237A3}" sibTransId="{ED206302-314F-4CCF-ADC6-4A3FDA8038B3}"/>
    <dgm:cxn modelId="{95014B3D-36C3-482D-89C1-482368CFE779}" type="presOf" srcId="{01EE3227-87C7-4010-91A7-202DC96C4526}" destId="{BC41D146-314D-4F35-B8F3-F8DD281DE8CE}" srcOrd="0" destOrd="0" presId="urn:microsoft.com/office/officeart/2005/8/layout/radial4"/>
    <dgm:cxn modelId="{43CBE641-D614-4B95-8C3E-A298B17F3657}" srcId="{237C203E-FCB5-439A-B358-D7F1BEA17996}" destId="{BFF33F18-919F-4881-BA66-D2C87E37117D}" srcOrd="0" destOrd="0" parTransId="{8BD17052-5F4B-42BA-9F20-18D99B1BFC8A}" sibTransId="{D55FC9C2-947F-46DF-BEEB-66AA124D41D0}"/>
    <dgm:cxn modelId="{D311A57A-0164-4B68-808C-AD419E8C9579}" type="presOf" srcId="{BFF33F18-919F-4881-BA66-D2C87E37117D}" destId="{C37B217B-D9FC-415C-8D00-48F3A1C11559}" srcOrd="0" destOrd="0" presId="urn:microsoft.com/office/officeart/2005/8/layout/radial4"/>
    <dgm:cxn modelId="{D4858F80-607C-4FCC-889A-570DEB91410C}" type="presOf" srcId="{568538EE-46C7-4E6F-894F-3BB64F346A05}" destId="{36AE167B-2947-4004-805B-6D2DE832EB7D}" srcOrd="0" destOrd="0" presId="urn:microsoft.com/office/officeart/2005/8/layout/radial4"/>
    <dgm:cxn modelId="{2A5C9389-D6E3-4F2A-80DB-766F9590AD1F}" type="presOf" srcId="{237C203E-FCB5-439A-B358-D7F1BEA17996}" destId="{52A49B19-BFA7-4A1C-A459-E9A2EE4D82C4}" srcOrd="0" destOrd="0" presId="urn:microsoft.com/office/officeart/2005/8/layout/radial4"/>
    <dgm:cxn modelId="{2103FA8C-5C1B-4BAB-A9B5-24F07CB372DF}" srcId="{BFF33F18-919F-4881-BA66-D2C87E37117D}" destId="{7A738CBC-A6EB-4971-B0AF-DB6461DFE7AA}" srcOrd="2" destOrd="0" parTransId="{C5CDF743-DEE8-4027-B9C0-0255504EEF32}" sibTransId="{A84F4094-F571-4BF6-9FEB-4D33BDE2ACBC}"/>
    <dgm:cxn modelId="{17B48198-47E8-4C02-AE38-48D6B83A54DE}" type="presOf" srcId="{C5CDF743-DEE8-4027-B9C0-0255504EEF32}" destId="{EF97359D-54C4-4E72-B090-A6FA4CECAC5B}" srcOrd="0" destOrd="0" presId="urn:microsoft.com/office/officeart/2005/8/layout/radial4"/>
    <dgm:cxn modelId="{876194E5-25D7-4F01-B3D0-55C577AE304F}" type="presOf" srcId="{D3AD28E0-D2C7-4DCA-8E2D-C6BC475237A3}" destId="{304C1D10-2FB9-490D-9F1E-38CE5B5CF3FD}" srcOrd="0" destOrd="0" presId="urn:microsoft.com/office/officeart/2005/8/layout/radial4"/>
    <dgm:cxn modelId="{221035F4-6875-4129-96E7-FE6BBC50A74B}" type="presOf" srcId="{7A738CBC-A6EB-4971-B0AF-DB6461DFE7AA}" destId="{E8E0BE44-A57C-4FA5-98F8-3DD5D490ADB5}" srcOrd="0" destOrd="0" presId="urn:microsoft.com/office/officeart/2005/8/layout/radial4"/>
    <dgm:cxn modelId="{FF3356DE-77D1-4DC4-A23C-286751C1BB8C}" type="presParOf" srcId="{52A49B19-BFA7-4A1C-A459-E9A2EE4D82C4}" destId="{C37B217B-D9FC-415C-8D00-48F3A1C11559}" srcOrd="0" destOrd="0" presId="urn:microsoft.com/office/officeart/2005/8/layout/radial4"/>
    <dgm:cxn modelId="{6C0205D4-884A-4D19-A6A5-B52F15726A26}" type="presParOf" srcId="{52A49B19-BFA7-4A1C-A459-E9A2EE4D82C4}" destId="{BC41D146-314D-4F35-B8F3-F8DD281DE8CE}" srcOrd="1" destOrd="0" presId="urn:microsoft.com/office/officeart/2005/8/layout/radial4"/>
    <dgm:cxn modelId="{B861F1F7-AF65-4F82-BE90-30335092ED9D}" type="presParOf" srcId="{52A49B19-BFA7-4A1C-A459-E9A2EE4D82C4}" destId="{EE673236-AF77-4CDA-8FDA-01591629E2F2}" srcOrd="2" destOrd="0" presId="urn:microsoft.com/office/officeart/2005/8/layout/radial4"/>
    <dgm:cxn modelId="{25C5FE6B-BBB9-425B-AC5A-D298A96B70EB}" type="presParOf" srcId="{52A49B19-BFA7-4A1C-A459-E9A2EE4D82C4}" destId="{EC67EC5A-D231-4DE1-84FE-D6A15E18A050}" srcOrd="3" destOrd="0" presId="urn:microsoft.com/office/officeart/2005/8/layout/radial4"/>
    <dgm:cxn modelId="{02F8FEE7-F9B9-4FFE-BB30-8F2C5C689677}" type="presParOf" srcId="{52A49B19-BFA7-4A1C-A459-E9A2EE4D82C4}" destId="{683A1BEA-03B7-4B91-A44B-FC7F8491BC61}" srcOrd="4" destOrd="0" presId="urn:microsoft.com/office/officeart/2005/8/layout/radial4"/>
    <dgm:cxn modelId="{D500767B-0087-4A53-BAC1-F340EF51CB96}" type="presParOf" srcId="{52A49B19-BFA7-4A1C-A459-E9A2EE4D82C4}" destId="{EF97359D-54C4-4E72-B090-A6FA4CECAC5B}" srcOrd="5" destOrd="0" presId="urn:microsoft.com/office/officeart/2005/8/layout/radial4"/>
    <dgm:cxn modelId="{49D31D5A-F0CC-4BC6-9464-4C5BEAFF525C}" type="presParOf" srcId="{52A49B19-BFA7-4A1C-A459-E9A2EE4D82C4}" destId="{E8E0BE44-A57C-4FA5-98F8-3DD5D490ADB5}" srcOrd="6" destOrd="0" presId="urn:microsoft.com/office/officeart/2005/8/layout/radial4"/>
    <dgm:cxn modelId="{646CA774-61F2-4E21-AFA1-4F47C60690AB}" type="presParOf" srcId="{52A49B19-BFA7-4A1C-A459-E9A2EE4D82C4}" destId="{304C1D10-2FB9-490D-9F1E-38CE5B5CF3FD}" srcOrd="7" destOrd="0" presId="urn:microsoft.com/office/officeart/2005/8/layout/radial4"/>
    <dgm:cxn modelId="{FB22B2A9-B21F-4DD5-8176-DBF5AC60DF37}" type="presParOf" srcId="{52A49B19-BFA7-4A1C-A459-E9A2EE4D82C4}" destId="{36AE167B-2947-4004-805B-6D2DE832EB7D}" srcOrd="8"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CF90C1A-5D90-4D48-8958-56DC6F717B0E}" type="doc">
      <dgm:prSet loTypeId="urn:microsoft.com/office/officeart/2005/8/layout/venn1" loCatId="relationship" qsTypeId="urn:microsoft.com/office/officeart/2005/8/quickstyle/simple1" qsCatId="simple" csTypeId="urn:microsoft.com/office/officeart/2005/8/colors/accent1_2" csCatId="accent1" phldr="1"/>
      <dgm:spPr/>
    </dgm:pt>
    <dgm:pt modelId="{A1AE18F9-9501-4838-B4FA-8614CF80CF6F}">
      <dgm:prSet phldrT="[טקסט]" custT="1"/>
      <dgm:spPr>
        <a:solidFill>
          <a:schemeClr val="accent1">
            <a:hueOff val="0"/>
            <a:satOff val="0"/>
            <a:lumOff val="0"/>
            <a:alpha val="77000"/>
          </a:schemeClr>
        </a:solidFill>
      </dgm:spPr>
      <dgm:t>
        <a:bodyPr/>
        <a:lstStyle/>
        <a:p>
          <a:pPr algn="l" rtl="1"/>
          <a:r>
            <a:rPr lang="he-IL" sz="3600" b="1" dirty="0">
              <a:solidFill>
                <a:schemeClr val="bg1"/>
              </a:solidFill>
            </a:rPr>
            <a:t>יתרונות ייחודיים לשימוש באופניים חשמליים</a:t>
          </a:r>
        </a:p>
      </dgm:t>
    </dgm:pt>
    <dgm:pt modelId="{067E578A-B203-4647-8408-14E6D4F2272C}" type="parTrans" cxnId="{5DC02016-8681-423C-868B-43DD01C80F4E}">
      <dgm:prSet/>
      <dgm:spPr/>
      <dgm:t>
        <a:bodyPr/>
        <a:lstStyle/>
        <a:p>
          <a:pPr rtl="1"/>
          <a:endParaRPr lang="he-IL">
            <a:solidFill>
              <a:schemeClr val="bg1"/>
            </a:solidFill>
          </a:endParaRPr>
        </a:p>
      </dgm:t>
    </dgm:pt>
    <dgm:pt modelId="{83A73501-0371-41A3-9579-C807B93C0DBE}" type="sibTrans" cxnId="{5DC02016-8681-423C-868B-43DD01C80F4E}">
      <dgm:prSet/>
      <dgm:spPr/>
      <dgm:t>
        <a:bodyPr/>
        <a:lstStyle/>
        <a:p>
          <a:pPr rtl="1"/>
          <a:endParaRPr lang="he-IL">
            <a:solidFill>
              <a:schemeClr val="bg1"/>
            </a:solidFill>
          </a:endParaRPr>
        </a:p>
      </dgm:t>
    </dgm:pt>
    <dgm:pt modelId="{BAC1959B-BB8F-43AC-8773-BC5882414541}">
      <dgm:prSet phldrT="[טקסט]" custT="1"/>
      <dgm:spPr>
        <a:solidFill>
          <a:schemeClr val="accent2">
            <a:alpha val="77000"/>
          </a:schemeClr>
        </a:solidFill>
      </dgm:spPr>
      <dgm:t>
        <a:bodyPr/>
        <a:lstStyle/>
        <a:p>
          <a:pPr algn="r" rtl="1"/>
          <a:r>
            <a:rPr lang="he-IL" sz="3600" b="1" dirty="0">
              <a:solidFill>
                <a:schemeClr val="bg1"/>
              </a:solidFill>
            </a:rPr>
            <a:t>יתרונות ייחודיים לשימוש באופניים רגילים</a:t>
          </a:r>
        </a:p>
      </dgm:t>
    </dgm:pt>
    <dgm:pt modelId="{B1ACDF90-A2FA-4D93-93C5-FAFFD2BFDFE0}" type="parTrans" cxnId="{254CE997-48CB-4F3C-A1CC-EB2061321AE8}">
      <dgm:prSet/>
      <dgm:spPr/>
      <dgm:t>
        <a:bodyPr/>
        <a:lstStyle/>
        <a:p>
          <a:pPr rtl="1"/>
          <a:endParaRPr lang="he-IL">
            <a:solidFill>
              <a:schemeClr val="bg1"/>
            </a:solidFill>
          </a:endParaRPr>
        </a:p>
      </dgm:t>
    </dgm:pt>
    <dgm:pt modelId="{B148401C-F18B-4C59-A974-86543F0CA022}" type="sibTrans" cxnId="{254CE997-48CB-4F3C-A1CC-EB2061321AE8}">
      <dgm:prSet/>
      <dgm:spPr/>
      <dgm:t>
        <a:bodyPr/>
        <a:lstStyle/>
        <a:p>
          <a:pPr rtl="1"/>
          <a:endParaRPr lang="he-IL">
            <a:solidFill>
              <a:schemeClr val="bg1"/>
            </a:solidFill>
          </a:endParaRPr>
        </a:p>
      </dgm:t>
    </dgm:pt>
    <dgm:pt modelId="{EFA19998-5E6F-49EB-9DAE-8C5257206AF9}" type="pres">
      <dgm:prSet presAssocID="{9CF90C1A-5D90-4D48-8958-56DC6F717B0E}" presName="compositeShape" presStyleCnt="0">
        <dgm:presLayoutVars>
          <dgm:chMax val="7"/>
          <dgm:dir/>
          <dgm:resizeHandles val="exact"/>
        </dgm:presLayoutVars>
      </dgm:prSet>
      <dgm:spPr/>
    </dgm:pt>
    <dgm:pt modelId="{9A242AFC-8CBA-48E9-93ED-A602DAF2A4C0}" type="pres">
      <dgm:prSet presAssocID="{A1AE18F9-9501-4838-B4FA-8614CF80CF6F}" presName="circ1" presStyleLbl="vennNode1" presStyleIdx="0" presStyleCnt="2" custScaleX="115567" custScaleY="94054" custLinFactNeighborX="250" custLinFactNeighborY="-904"/>
      <dgm:spPr/>
    </dgm:pt>
    <dgm:pt modelId="{4F454D8F-D0F9-460D-905D-2179B763A0CF}" type="pres">
      <dgm:prSet presAssocID="{A1AE18F9-9501-4838-B4FA-8614CF80CF6F}" presName="circ1Tx" presStyleLbl="revTx" presStyleIdx="0" presStyleCnt="0">
        <dgm:presLayoutVars>
          <dgm:chMax val="0"/>
          <dgm:chPref val="0"/>
          <dgm:bulletEnabled val="1"/>
        </dgm:presLayoutVars>
      </dgm:prSet>
      <dgm:spPr/>
    </dgm:pt>
    <dgm:pt modelId="{83BDB27F-A4D8-41D8-AAAE-716BC2546E1C}" type="pres">
      <dgm:prSet presAssocID="{BAC1959B-BB8F-43AC-8773-BC5882414541}" presName="circ2" presStyleLbl="vennNode1" presStyleIdx="1" presStyleCnt="2" custScaleX="113851" custScaleY="94750" custLinFactNeighborX="8608" custLinFactNeighborY="-1248"/>
      <dgm:spPr/>
    </dgm:pt>
    <dgm:pt modelId="{B25CB0FD-0C83-442E-BAD5-787AF38B3B4E}" type="pres">
      <dgm:prSet presAssocID="{BAC1959B-BB8F-43AC-8773-BC5882414541}" presName="circ2Tx" presStyleLbl="revTx" presStyleIdx="0" presStyleCnt="0">
        <dgm:presLayoutVars>
          <dgm:chMax val="0"/>
          <dgm:chPref val="0"/>
          <dgm:bulletEnabled val="1"/>
        </dgm:presLayoutVars>
      </dgm:prSet>
      <dgm:spPr/>
    </dgm:pt>
  </dgm:ptLst>
  <dgm:cxnLst>
    <dgm:cxn modelId="{F21DB803-6B3F-42E2-985B-839F19ADE22E}" type="presOf" srcId="{9CF90C1A-5D90-4D48-8958-56DC6F717B0E}" destId="{EFA19998-5E6F-49EB-9DAE-8C5257206AF9}" srcOrd="0" destOrd="0" presId="urn:microsoft.com/office/officeart/2005/8/layout/venn1"/>
    <dgm:cxn modelId="{5DC02016-8681-423C-868B-43DD01C80F4E}" srcId="{9CF90C1A-5D90-4D48-8958-56DC6F717B0E}" destId="{A1AE18F9-9501-4838-B4FA-8614CF80CF6F}" srcOrd="0" destOrd="0" parTransId="{067E578A-B203-4647-8408-14E6D4F2272C}" sibTransId="{83A73501-0371-41A3-9579-C807B93C0DBE}"/>
    <dgm:cxn modelId="{2B758A4D-0FBB-4009-B4BF-BCD55563C720}" type="presOf" srcId="{A1AE18F9-9501-4838-B4FA-8614CF80CF6F}" destId="{4F454D8F-D0F9-460D-905D-2179B763A0CF}" srcOrd="1" destOrd="0" presId="urn:microsoft.com/office/officeart/2005/8/layout/venn1"/>
    <dgm:cxn modelId="{76601E82-AAC6-4373-A742-1206DA0375A4}" type="presOf" srcId="{A1AE18F9-9501-4838-B4FA-8614CF80CF6F}" destId="{9A242AFC-8CBA-48E9-93ED-A602DAF2A4C0}" srcOrd="0" destOrd="0" presId="urn:microsoft.com/office/officeart/2005/8/layout/venn1"/>
    <dgm:cxn modelId="{E641278C-994C-435F-8657-BE8BCC5E2579}" type="presOf" srcId="{BAC1959B-BB8F-43AC-8773-BC5882414541}" destId="{83BDB27F-A4D8-41D8-AAAE-716BC2546E1C}" srcOrd="0" destOrd="0" presId="urn:microsoft.com/office/officeart/2005/8/layout/venn1"/>
    <dgm:cxn modelId="{254CE997-48CB-4F3C-A1CC-EB2061321AE8}" srcId="{9CF90C1A-5D90-4D48-8958-56DC6F717B0E}" destId="{BAC1959B-BB8F-43AC-8773-BC5882414541}" srcOrd="1" destOrd="0" parTransId="{B1ACDF90-A2FA-4D93-93C5-FAFFD2BFDFE0}" sibTransId="{B148401C-F18B-4C59-A974-86543F0CA022}"/>
    <dgm:cxn modelId="{534C90E1-0EED-4B76-9AB2-2DEBD7E47BB7}" type="presOf" srcId="{BAC1959B-BB8F-43AC-8773-BC5882414541}" destId="{B25CB0FD-0C83-442E-BAD5-787AF38B3B4E}" srcOrd="1" destOrd="0" presId="urn:microsoft.com/office/officeart/2005/8/layout/venn1"/>
    <dgm:cxn modelId="{75D0B92E-C93B-4EB5-A06A-B32DB8F808E5}" type="presParOf" srcId="{EFA19998-5E6F-49EB-9DAE-8C5257206AF9}" destId="{9A242AFC-8CBA-48E9-93ED-A602DAF2A4C0}" srcOrd="0" destOrd="0" presId="urn:microsoft.com/office/officeart/2005/8/layout/venn1"/>
    <dgm:cxn modelId="{AA050430-8983-4E28-8727-408EB14173DF}" type="presParOf" srcId="{EFA19998-5E6F-49EB-9DAE-8C5257206AF9}" destId="{4F454D8F-D0F9-460D-905D-2179B763A0CF}" srcOrd="1" destOrd="0" presId="urn:microsoft.com/office/officeart/2005/8/layout/venn1"/>
    <dgm:cxn modelId="{440C083D-9AB1-4B94-A743-5009086755AE}" type="presParOf" srcId="{EFA19998-5E6F-49EB-9DAE-8C5257206AF9}" destId="{83BDB27F-A4D8-41D8-AAAE-716BC2546E1C}" srcOrd="2" destOrd="0" presId="urn:microsoft.com/office/officeart/2005/8/layout/venn1"/>
    <dgm:cxn modelId="{71ED6AC4-94AB-4B6B-AD85-C466340E006C}" type="presParOf" srcId="{EFA19998-5E6F-49EB-9DAE-8C5257206AF9}" destId="{B25CB0FD-0C83-442E-BAD5-787AF38B3B4E}"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CF90C1A-5D90-4D48-8958-56DC6F717B0E}" type="doc">
      <dgm:prSet loTypeId="urn:microsoft.com/office/officeart/2005/8/layout/venn1" loCatId="relationship" qsTypeId="urn:microsoft.com/office/officeart/2005/8/quickstyle/simple1" qsCatId="simple" csTypeId="urn:microsoft.com/office/officeart/2005/8/colors/accent1_2" csCatId="accent1" phldr="1"/>
      <dgm:spPr/>
    </dgm:pt>
    <dgm:pt modelId="{A1AE18F9-9501-4838-B4FA-8614CF80CF6F}">
      <dgm:prSet phldrT="[טקסט]" custT="1"/>
      <dgm:spPr>
        <a:solidFill>
          <a:schemeClr val="accent1">
            <a:alpha val="77000"/>
          </a:schemeClr>
        </a:solidFill>
      </dgm:spPr>
      <dgm:t>
        <a:bodyPr/>
        <a:lstStyle/>
        <a:p>
          <a:pPr algn="l" rtl="1"/>
          <a:r>
            <a:rPr lang="he-IL" sz="3600" b="1" dirty="0">
              <a:solidFill>
                <a:schemeClr val="bg1"/>
              </a:solidFill>
            </a:rPr>
            <a:t>יתרונות ייחודיים לשימוש באופניים חשמליים</a:t>
          </a:r>
        </a:p>
      </dgm:t>
    </dgm:pt>
    <dgm:pt modelId="{067E578A-B203-4647-8408-14E6D4F2272C}" type="parTrans" cxnId="{5DC02016-8681-423C-868B-43DD01C80F4E}">
      <dgm:prSet/>
      <dgm:spPr/>
      <dgm:t>
        <a:bodyPr/>
        <a:lstStyle/>
        <a:p>
          <a:pPr rtl="1"/>
          <a:endParaRPr lang="he-IL">
            <a:solidFill>
              <a:schemeClr val="bg1"/>
            </a:solidFill>
          </a:endParaRPr>
        </a:p>
      </dgm:t>
    </dgm:pt>
    <dgm:pt modelId="{83A73501-0371-41A3-9579-C807B93C0DBE}" type="sibTrans" cxnId="{5DC02016-8681-423C-868B-43DD01C80F4E}">
      <dgm:prSet/>
      <dgm:spPr/>
      <dgm:t>
        <a:bodyPr/>
        <a:lstStyle/>
        <a:p>
          <a:pPr rtl="1"/>
          <a:endParaRPr lang="he-IL">
            <a:solidFill>
              <a:schemeClr val="bg1"/>
            </a:solidFill>
          </a:endParaRPr>
        </a:p>
      </dgm:t>
    </dgm:pt>
    <dgm:pt modelId="{BAC1959B-BB8F-43AC-8773-BC5882414541}">
      <dgm:prSet phldrT="[טקסט]" custT="1"/>
      <dgm:spPr>
        <a:solidFill>
          <a:schemeClr val="accent2">
            <a:alpha val="77000"/>
          </a:schemeClr>
        </a:solidFill>
      </dgm:spPr>
      <dgm:t>
        <a:bodyPr/>
        <a:lstStyle/>
        <a:p>
          <a:pPr algn="r" rtl="1"/>
          <a:r>
            <a:rPr lang="he-IL" sz="3600" b="1" dirty="0">
              <a:solidFill>
                <a:schemeClr val="bg1"/>
              </a:solidFill>
            </a:rPr>
            <a:t>יתרונות ייחודיים לשימוש באופניים רגילים</a:t>
          </a:r>
        </a:p>
      </dgm:t>
    </dgm:pt>
    <dgm:pt modelId="{B1ACDF90-A2FA-4D93-93C5-FAFFD2BFDFE0}" type="parTrans" cxnId="{254CE997-48CB-4F3C-A1CC-EB2061321AE8}">
      <dgm:prSet/>
      <dgm:spPr/>
      <dgm:t>
        <a:bodyPr/>
        <a:lstStyle/>
        <a:p>
          <a:pPr rtl="1"/>
          <a:endParaRPr lang="he-IL">
            <a:solidFill>
              <a:schemeClr val="bg1"/>
            </a:solidFill>
          </a:endParaRPr>
        </a:p>
      </dgm:t>
    </dgm:pt>
    <dgm:pt modelId="{B148401C-F18B-4C59-A974-86543F0CA022}" type="sibTrans" cxnId="{254CE997-48CB-4F3C-A1CC-EB2061321AE8}">
      <dgm:prSet/>
      <dgm:spPr/>
      <dgm:t>
        <a:bodyPr/>
        <a:lstStyle/>
        <a:p>
          <a:pPr rtl="1"/>
          <a:endParaRPr lang="he-IL">
            <a:solidFill>
              <a:schemeClr val="bg1"/>
            </a:solidFill>
          </a:endParaRPr>
        </a:p>
      </dgm:t>
    </dgm:pt>
    <dgm:pt modelId="{EFA19998-5E6F-49EB-9DAE-8C5257206AF9}" type="pres">
      <dgm:prSet presAssocID="{9CF90C1A-5D90-4D48-8958-56DC6F717B0E}" presName="compositeShape" presStyleCnt="0">
        <dgm:presLayoutVars>
          <dgm:chMax val="7"/>
          <dgm:dir/>
          <dgm:resizeHandles val="exact"/>
        </dgm:presLayoutVars>
      </dgm:prSet>
      <dgm:spPr/>
    </dgm:pt>
    <dgm:pt modelId="{9A242AFC-8CBA-48E9-93ED-A602DAF2A4C0}" type="pres">
      <dgm:prSet presAssocID="{A1AE18F9-9501-4838-B4FA-8614CF80CF6F}" presName="circ1" presStyleLbl="vennNode1" presStyleIdx="0" presStyleCnt="2" custScaleX="115567" custScaleY="94054" custLinFactNeighborX="250" custLinFactNeighborY="-904"/>
      <dgm:spPr/>
    </dgm:pt>
    <dgm:pt modelId="{4F454D8F-D0F9-460D-905D-2179B763A0CF}" type="pres">
      <dgm:prSet presAssocID="{A1AE18F9-9501-4838-B4FA-8614CF80CF6F}" presName="circ1Tx" presStyleLbl="revTx" presStyleIdx="0" presStyleCnt="0">
        <dgm:presLayoutVars>
          <dgm:chMax val="0"/>
          <dgm:chPref val="0"/>
          <dgm:bulletEnabled val="1"/>
        </dgm:presLayoutVars>
      </dgm:prSet>
      <dgm:spPr/>
    </dgm:pt>
    <dgm:pt modelId="{83BDB27F-A4D8-41D8-AAAE-716BC2546E1C}" type="pres">
      <dgm:prSet presAssocID="{BAC1959B-BB8F-43AC-8773-BC5882414541}" presName="circ2" presStyleLbl="vennNode1" presStyleIdx="1" presStyleCnt="2" custScaleX="113851" custScaleY="94750" custLinFactNeighborX="8608" custLinFactNeighborY="-1248"/>
      <dgm:spPr/>
    </dgm:pt>
    <dgm:pt modelId="{B25CB0FD-0C83-442E-BAD5-787AF38B3B4E}" type="pres">
      <dgm:prSet presAssocID="{BAC1959B-BB8F-43AC-8773-BC5882414541}" presName="circ2Tx" presStyleLbl="revTx" presStyleIdx="0" presStyleCnt="0">
        <dgm:presLayoutVars>
          <dgm:chMax val="0"/>
          <dgm:chPref val="0"/>
          <dgm:bulletEnabled val="1"/>
        </dgm:presLayoutVars>
      </dgm:prSet>
      <dgm:spPr/>
    </dgm:pt>
  </dgm:ptLst>
  <dgm:cxnLst>
    <dgm:cxn modelId="{F21DB803-6B3F-42E2-985B-839F19ADE22E}" type="presOf" srcId="{9CF90C1A-5D90-4D48-8958-56DC6F717B0E}" destId="{EFA19998-5E6F-49EB-9DAE-8C5257206AF9}" srcOrd="0" destOrd="0" presId="urn:microsoft.com/office/officeart/2005/8/layout/venn1"/>
    <dgm:cxn modelId="{5DC02016-8681-423C-868B-43DD01C80F4E}" srcId="{9CF90C1A-5D90-4D48-8958-56DC6F717B0E}" destId="{A1AE18F9-9501-4838-B4FA-8614CF80CF6F}" srcOrd="0" destOrd="0" parTransId="{067E578A-B203-4647-8408-14E6D4F2272C}" sibTransId="{83A73501-0371-41A3-9579-C807B93C0DBE}"/>
    <dgm:cxn modelId="{2B758A4D-0FBB-4009-B4BF-BCD55563C720}" type="presOf" srcId="{A1AE18F9-9501-4838-B4FA-8614CF80CF6F}" destId="{4F454D8F-D0F9-460D-905D-2179B763A0CF}" srcOrd="1" destOrd="0" presId="urn:microsoft.com/office/officeart/2005/8/layout/venn1"/>
    <dgm:cxn modelId="{76601E82-AAC6-4373-A742-1206DA0375A4}" type="presOf" srcId="{A1AE18F9-9501-4838-B4FA-8614CF80CF6F}" destId="{9A242AFC-8CBA-48E9-93ED-A602DAF2A4C0}" srcOrd="0" destOrd="0" presId="urn:microsoft.com/office/officeart/2005/8/layout/venn1"/>
    <dgm:cxn modelId="{E641278C-994C-435F-8657-BE8BCC5E2579}" type="presOf" srcId="{BAC1959B-BB8F-43AC-8773-BC5882414541}" destId="{83BDB27F-A4D8-41D8-AAAE-716BC2546E1C}" srcOrd="0" destOrd="0" presId="urn:microsoft.com/office/officeart/2005/8/layout/venn1"/>
    <dgm:cxn modelId="{254CE997-48CB-4F3C-A1CC-EB2061321AE8}" srcId="{9CF90C1A-5D90-4D48-8958-56DC6F717B0E}" destId="{BAC1959B-BB8F-43AC-8773-BC5882414541}" srcOrd="1" destOrd="0" parTransId="{B1ACDF90-A2FA-4D93-93C5-FAFFD2BFDFE0}" sibTransId="{B148401C-F18B-4C59-A974-86543F0CA022}"/>
    <dgm:cxn modelId="{534C90E1-0EED-4B76-9AB2-2DEBD7E47BB7}" type="presOf" srcId="{BAC1959B-BB8F-43AC-8773-BC5882414541}" destId="{B25CB0FD-0C83-442E-BAD5-787AF38B3B4E}" srcOrd="1" destOrd="0" presId="urn:microsoft.com/office/officeart/2005/8/layout/venn1"/>
    <dgm:cxn modelId="{75D0B92E-C93B-4EB5-A06A-B32DB8F808E5}" type="presParOf" srcId="{EFA19998-5E6F-49EB-9DAE-8C5257206AF9}" destId="{9A242AFC-8CBA-48E9-93ED-A602DAF2A4C0}" srcOrd="0" destOrd="0" presId="urn:microsoft.com/office/officeart/2005/8/layout/venn1"/>
    <dgm:cxn modelId="{AA050430-8983-4E28-8727-408EB14173DF}" type="presParOf" srcId="{EFA19998-5E6F-49EB-9DAE-8C5257206AF9}" destId="{4F454D8F-D0F9-460D-905D-2179B763A0CF}" srcOrd="1" destOrd="0" presId="urn:microsoft.com/office/officeart/2005/8/layout/venn1"/>
    <dgm:cxn modelId="{440C083D-9AB1-4B94-A743-5009086755AE}" type="presParOf" srcId="{EFA19998-5E6F-49EB-9DAE-8C5257206AF9}" destId="{83BDB27F-A4D8-41D8-AAAE-716BC2546E1C}" srcOrd="2" destOrd="0" presId="urn:microsoft.com/office/officeart/2005/8/layout/venn1"/>
    <dgm:cxn modelId="{71ED6AC4-94AB-4B6B-AD85-C466340E006C}" type="presParOf" srcId="{EFA19998-5E6F-49EB-9DAE-8C5257206AF9}" destId="{B25CB0FD-0C83-442E-BAD5-787AF38B3B4E}"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CF90C1A-5D90-4D48-8958-56DC6F717B0E}" type="doc">
      <dgm:prSet loTypeId="urn:microsoft.com/office/officeart/2005/8/layout/venn1" loCatId="relationship" qsTypeId="urn:microsoft.com/office/officeart/2005/8/quickstyle/3d1" qsCatId="3D" csTypeId="urn:microsoft.com/office/officeart/2005/8/colors/colorful5" csCatId="colorful" phldr="1"/>
      <dgm:spPr/>
    </dgm:pt>
    <dgm:pt modelId="{A1AE18F9-9501-4838-B4FA-8614CF80CF6F}">
      <dgm:prSet phldrT="[טקסט]" custT="1"/>
      <dgm:spPr>
        <a:solidFill>
          <a:schemeClr val="accent1">
            <a:alpha val="77000"/>
          </a:schemeClr>
        </a:solidFill>
      </dgm:spPr>
      <dgm:t>
        <a:bodyPr/>
        <a:lstStyle/>
        <a:p>
          <a:pPr algn="l" rtl="1"/>
          <a:r>
            <a:rPr lang="he-IL" sz="3600" b="1" dirty="0">
              <a:solidFill>
                <a:schemeClr val="bg1"/>
              </a:solidFill>
            </a:rPr>
            <a:t>יתרונות ייחודיים לשימוש באופניים חשמליים</a:t>
          </a:r>
          <a:endParaRPr lang="en-US" sz="3600" b="1" dirty="0">
            <a:solidFill>
              <a:schemeClr val="bg1"/>
            </a:solidFill>
          </a:endParaRPr>
        </a:p>
        <a:p>
          <a:pPr algn="l" rtl="1"/>
          <a:endParaRPr lang="en-US" sz="3600" b="1" dirty="0">
            <a:solidFill>
              <a:schemeClr val="bg1"/>
            </a:solidFill>
          </a:endParaRPr>
        </a:p>
        <a:p>
          <a:pPr algn="l" rtl="1"/>
          <a:endParaRPr lang="en-US" sz="3600" b="1" dirty="0">
            <a:solidFill>
              <a:schemeClr val="bg1"/>
            </a:solidFill>
          </a:endParaRPr>
        </a:p>
        <a:p>
          <a:pPr algn="l" rtl="1"/>
          <a:endParaRPr lang="en-US" sz="3600" b="1" dirty="0">
            <a:solidFill>
              <a:schemeClr val="bg1"/>
            </a:solidFill>
          </a:endParaRPr>
        </a:p>
        <a:p>
          <a:pPr algn="l" rtl="1"/>
          <a:endParaRPr lang="he-IL" sz="3600" b="1" dirty="0">
            <a:solidFill>
              <a:schemeClr val="bg1"/>
            </a:solidFill>
          </a:endParaRPr>
        </a:p>
      </dgm:t>
    </dgm:pt>
    <dgm:pt modelId="{067E578A-B203-4647-8408-14E6D4F2272C}" type="parTrans" cxnId="{5DC02016-8681-423C-868B-43DD01C80F4E}">
      <dgm:prSet/>
      <dgm:spPr/>
      <dgm:t>
        <a:bodyPr/>
        <a:lstStyle/>
        <a:p>
          <a:pPr rtl="1"/>
          <a:endParaRPr lang="he-IL"/>
        </a:p>
      </dgm:t>
    </dgm:pt>
    <dgm:pt modelId="{83A73501-0371-41A3-9579-C807B93C0DBE}" type="sibTrans" cxnId="{5DC02016-8681-423C-868B-43DD01C80F4E}">
      <dgm:prSet/>
      <dgm:spPr/>
      <dgm:t>
        <a:bodyPr/>
        <a:lstStyle/>
        <a:p>
          <a:pPr rtl="1"/>
          <a:endParaRPr lang="he-IL"/>
        </a:p>
      </dgm:t>
    </dgm:pt>
    <dgm:pt modelId="{BAC1959B-BB8F-43AC-8773-BC5882414541}">
      <dgm:prSet phldrT="[טקסט]" custT="1"/>
      <dgm:spPr>
        <a:solidFill>
          <a:schemeClr val="accent2">
            <a:alpha val="77000"/>
          </a:schemeClr>
        </a:solidFill>
      </dgm:spPr>
      <dgm:t>
        <a:bodyPr/>
        <a:lstStyle/>
        <a:p>
          <a:pPr algn="r" rtl="1"/>
          <a:r>
            <a:rPr lang="he-IL" sz="3600" b="1" dirty="0">
              <a:solidFill>
                <a:schemeClr val="bg1"/>
              </a:solidFill>
            </a:rPr>
            <a:t>יתרונות ייחודיים לשימוש באופניים רגילים</a:t>
          </a:r>
          <a:endParaRPr lang="en-US" sz="3600" b="1" dirty="0">
            <a:solidFill>
              <a:schemeClr val="bg1"/>
            </a:solidFill>
          </a:endParaRPr>
        </a:p>
        <a:p>
          <a:pPr algn="r" rtl="1"/>
          <a:endParaRPr lang="en-US" sz="3600" b="1" dirty="0">
            <a:solidFill>
              <a:schemeClr val="bg1"/>
            </a:solidFill>
          </a:endParaRPr>
        </a:p>
        <a:p>
          <a:pPr algn="r" rtl="1"/>
          <a:endParaRPr lang="en-US" sz="3600" b="1" dirty="0">
            <a:solidFill>
              <a:schemeClr val="bg1"/>
            </a:solidFill>
          </a:endParaRPr>
        </a:p>
        <a:p>
          <a:pPr algn="r" rtl="1"/>
          <a:endParaRPr lang="he-IL" sz="3600" b="1" dirty="0">
            <a:solidFill>
              <a:schemeClr val="bg1"/>
            </a:solidFill>
          </a:endParaRPr>
        </a:p>
      </dgm:t>
    </dgm:pt>
    <dgm:pt modelId="{B148401C-F18B-4C59-A974-86543F0CA022}" type="sibTrans" cxnId="{254CE997-48CB-4F3C-A1CC-EB2061321AE8}">
      <dgm:prSet/>
      <dgm:spPr/>
      <dgm:t>
        <a:bodyPr/>
        <a:lstStyle/>
        <a:p>
          <a:pPr rtl="1"/>
          <a:endParaRPr lang="he-IL"/>
        </a:p>
      </dgm:t>
    </dgm:pt>
    <dgm:pt modelId="{B1ACDF90-A2FA-4D93-93C5-FAFFD2BFDFE0}" type="parTrans" cxnId="{254CE997-48CB-4F3C-A1CC-EB2061321AE8}">
      <dgm:prSet/>
      <dgm:spPr/>
      <dgm:t>
        <a:bodyPr/>
        <a:lstStyle/>
        <a:p>
          <a:pPr rtl="1"/>
          <a:endParaRPr lang="he-IL"/>
        </a:p>
      </dgm:t>
    </dgm:pt>
    <dgm:pt modelId="{EFA19998-5E6F-49EB-9DAE-8C5257206AF9}" type="pres">
      <dgm:prSet presAssocID="{9CF90C1A-5D90-4D48-8958-56DC6F717B0E}" presName="compositeShape" presStyleCnt="0">
        <dgm:presLayoutVars>
          <dgm:chMax val="7"/>
          <dgm:dir/>
          <dgm:resizeHandles val="exact"/>
        </dgm:presLayoutVars>
      </dgm:prSet>
      <dgm:spPr/>
    </dgm:pt>
    <dgm:pt modelId="{9A242AFC-8CBA-48E9-93ED-A602DAF2A4C0}" type="pres">
      <dgm:prSet presAssocID="{A1AE18F9-9501-4838-B4FA-8614CF80CF6F}" presName="circ1" presStyleLbl="vennNode1" presStyleIdx="0" presStyleCnt="2" custScaleX="115130" custScaleY="94054" custLinFactNeighborX="250" custLinFactNeighborY="-904"/>
      <dgm:spPr/>
    </dgm:pt>
    <dgm:pt modelId="{4F454D8F-D0F9-460D-905D-2179B763A0CF}" type="pres">
      <dgm:prSet presAssocID="{A1AE18F9-9501-4838-B4FA-8614CF80CF6F}" presName="circ1Tx" presStyleLbl="revTx" presStyleIdx="0" presStyleCnt="0">
        <dgm:presLayoutVars>
          <dgm:chMax val="0"/>
          <dgm:chPref val="0"/>
          <dgm:bulletEnabled val="1"/>
        </dgm:presLayoutVars>
      </dgm:prSet>
      <dgm:spPr/>
    </dgm:pt>
    <dgm:pt modelId="{83BDB27F-A4D8-41D8-AAAE-716BC2546E1C}" type="pres">
      <dgm:prSet presAssocID="{BAC1959B-BB8F-43AC-8773-BC5882414541}" presName="circ2" presStyleLbl="vennNode1" presStyleIdx="1" presStyleCnt="2" custScaleX="109227" custScaleY="94750" custLinFactNeighborX="8608" custLinFactNeighborY="-1248"/>
      <dgm:spPr/>
    </dgm:pt>
    <dgm:pt modelId="{B25CB0FD-0C83-442E-BAD5-787AF38B3B4E}" type="pres">
      <dgm:prSet presAssocID="{BAC1959B-BB8F-43AC-8773-BC5882414541}" presName="circ2Tx" presStyleLbl="revTx" presStyleIdx="0" presStyleCnt="0">
        <dgm:presLayoutVars>
          <dgm:chMax val="0"/>
          <dgm:chPref val="0"/>
          <dgm:bulletEnabled val="1"/>
        </dgm:presLayoutVars>
      </dgm:prSet>
      <dgm:spPr/>
    </dgm:pt>
  </dgm:ptLst>
  <dgm:cxnLst>
    <dgm:cxn modelId="{F21DB803-6B3F-42E2-985B-839F19ADE22E}" type="presOf" srcId="{9CF90C1A-5D90-4D48-8958-56DC6F717B0E}" destId="{EFA19998-5E6F-49EB-9DAE-8C5257206AF9}" srcOrd="0" destOrd="0" presId="urn:microsoft.com/office/officeart/2005/8/layout/venn1"/>
    <dgm:cxn modelId="{5DC02016-8681-423C-868B-43DD01C80F4E}" srcId="{9CF90C1A-5D90-4D48-8958-56DC6F717B0E}" destId="{A1AE18F9-9501-4838-B4FA-8614CF80CF6F}" srcOrd="0" destOrd="0" parTransId="{067E578A-B203-4647-8408-14E6D4F2272C}" sibTransId="{83A73501-0371-41A3-9579-C807B93C0DBE}"/>
    <dgm:cxn modelId="{2B758A4D-0FBB-4009-B4BF-BCD55563C720}" type="presOf" srcId="{A1AE18F9-9501-4838-B4FA-8614CF80CF6F}" destId="{4F454D8F-D0F9-460D-905D-2179B763A0CF}" srcOrd="1" destOrd="0" presId="urn:microsoft.com/office/officeart/2005/8/layout/venn1"/>
    <dgm:cxn modelId="{76601E82-AAC6-4373-A742-1206DA0375A4}" type="presOf" srcId="{A1AE18F9-9501-4838-B4FA-8614CF80CF6F}" destId="{9A242AFC-8CBA-48E9-93ED-A602DAF2A4C0}" srcOrd="0" destOrd="0" presId="urn:microsoft.com/office/officeart/2005/8/layout/venn1"/>
    <dgm:cxn modelId="{E641278C-994C-435F-8657-BE8BCC5E2579}" type="presOf" srcId="{BAC1959B-BB8F-43AC-8773-BC5882414541}" destId="{83BDB27F-A4D8-41D8-AAAE-716BC2546E1C}" srcOrd="0" destOrd="0" presId="urn:microsoft.com/office/officeart/2005/8/layout/venn1"/>
    <dgm:cxn modelId="{254CE997-48CB-4F3C-A1CC-EB2061321AE8}" srcId="{9CF90C1A-5D90-4D48-8958-56DC6F717B0E}" destId="{BAC1959B-BB8F-43AC-8773-BC5882414541}" srcOrd="1" destOrd="0" parTransId="{B1ACDF90-A2FA-4D93-93C5-FAFFD2BFDFE0}" sibTransId="{B148401C-F18B-4C59-A974-86543F0CA022}"/>
    <dgm:cxn modelId="{534C90E1-0EED-4B76-9AB2-2DEBD7E47BB7}" type="presOf" srcId="{BAC1959B-BB8F-43AC-8773-BC5882414541}" destId="{B25CB0FD-0C83-442E-BAD5-787AF38B3B4E}" srcOrd="1" destOrd="0" presId="urn:microsoft.com/office/officeart/2005/8/layout/venn1"/>
    <dgm:cxn modelId="{75D0B92E-C93B-4EB5-A06A-B32DB8F808E5}" type="presParOf" srcId="{EFA19998-5E6F-49EB-9DAE-8C5257206AF9}" destId="{9A242AFC-8CBA-48E9-93ED-A602DAF2A4C0}" srcOrd="0" destOrd="0" presId="urn:microsoft.com/office/officeart/2005/8/layout/venn1"/>
    <dgm:cxn modelId="{AA050430-8983-4E28-8727-408EB14173DF}" type="presParOf" srcId="{EFA19998-5E6F-49EB-9DAE-8C5257206AF9}" destId="{4F454D8F-D0F9-460D-905D-2179B763A0CF}" srcOrd="1" destOrd="0" presId="urn:microsoft.com/office/officeart/2005/8/layout/venn1"/>
    <dgm:cxn modelId="{440C083D-9AB1-4B94-A743-5009086755AE}" type="presParOf" srcId="{EFA19998-5E6F-49EB-9DAE-8C5257206AF9}" destId="{83BDB27F-A4D8-41D8-AAAE-716BC2546E1C}" srcOrd="2" destOrd="0" presId="urn:microsoft.com/office/officeart/2005/8/layout/venn1"/>
    <dgm:cxn modelId="{71ED6AC4-94AB-4B6B-AD85-C466340E006C}" type="presParOf" srcId="{EFA19998-5E6F-49EB-9DAE-8C5257206AF9}" destId="{B25CB0FD-0C83-442E-BAD5-787AF38B3B4E}"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B217B-D9FC-415C-8D00-48F3A1C11559}">
      <dsp:nvSpPr>
        <dsp:cNvPr id="0" name=""/>
        <dsp:cNvSpPr/>
      </dsp:nvSpPr>
      <dsp:spPr>
        <a:xfrm>
          <a:off x="3330427" y="3363669"/>
          <a:ext cx="2308106" cy="23081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1">
            <a:lnSpc>
              <a:spcPct val="90000"/>
            </a:lnSpc>
            <a:spcBef>
              <a:spcPct val="0"/>
            </a:spcBef>
            <a:spcAft>
              <a:spcPct val="35000"/>
            </a:spcAft>
            <a:buNone/>
          </a:pPr>
          <a:r>
            <a:rPr lang="he-IL" sz="3000" kern="1200" dirty="0"/>
            <a:t>יתרונות השימוש באופניים רגילים</a:t>
          </a:r>
        </a:p>
      </dsp:txBody>
      <dsp:txXfrm>
        <a:off x="3668441" y="3701683"/>
        <a:ext cx="1632078" cy="1632078"/>
      </dsp:txXfrm>
    </dsp:sp>
    <dsp:sp modelId="{3D4897EF-A0C8-46C3-BC3E-C2F68E54B6C5}">
      <dsp:nvSpPr>
        <dsp:cNvPr id="0" name=""/>
        <dsp:cNvSpPr/>
      </dsp:nvSpPr>
      <dsp:spPr>
        <a:xfrm rot="10800000">
          <a:off x="1097037" y="4188817"/>
          <a:ext cx="2110554" cy="65781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31434F-397F-425C-9A00-A94CCC024CC5}">
      <dsp:nvSpPr>
        <dsp:cNvPr id="0" name=""/>
        <dsp:cNvSpPr/>
      </dsp:nvSpPr>
      <dsp:spPr>
        <a:xfrm>
          <a:off x="686" y="3640642"/>
          <a:ext cx="2192700" cy="17541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2064" y="3692020"/>
        <a:ext cx="2089944" cy="1651404"/>
      </dsp:txXfrm>
    </dsp:sp>
    <dsp:sp modelId="{BC41D146-314D-4F35-B8F3-F8DD281DE8CE}">
      <dsp:nvSpPr>
        <dsp:cNvPr id="0" name=""/>
        <dsp:cNvSpPr/>
      </dsp:nvSpPr>
      <dsp:spPr>
        <a:xfrm rot="13500000">
          <a:off x="1780112" y="2539726"/>
          <a:ext cx="2110554" cy="65781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3236-AF77-4CDA-8FDA-01591629E2F2}">
      <dsp:nvSpPr>
        <dsp:cNvPr id="0" name=""/>
        <dsp:cNvSpPr/>
      </dsp:nvSpPr>
      <dsp:spPr>
        <a:xfrm>
          <a:off x="992845" y="1245357"/>
          <a:ext cx="2192700" cy="17541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044223" y="1296735"/>
        <a:ext cx="2089944" cy="1651404"/>
      </dsp:txXfrm>
    </dsp:sp>
    <dsp:sp modelId="{EC67EC5A-D231-4DE1-84FE-D6A15E18A050}">
      <dsp:nvSpPr>
        <dsp:cNvPr id="0" name=""/>
        <dsp:cNvSpPr/>
      </dsp:nvSpPr>
      <dsp:spPr>
        <a:xfrm rot="16200000">
          <a:off x="3429203" y="1856650"/>
          <a:ext cx="2110554" cy="65781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3A1BEA-03B7-4B91-A44B-FC7F8491BC61}">
      <dsp:nvSpPr>
        <dsp:cNvPr id="0" name=""/>
        <dsp:cNvSpPr/>
      </dsp:nvSpPr>
      <dsp:spPr>
        <a:xfrm>
          <a:off x="3388130" y="253198"/>
          <a:ext cx="2192700" cy="17541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439508" y="304576"/>
        <a:ext cx="2089944" cy="1651404"/>
      </dsp:txXfrm>
    </dsp:sp>
    <dsp:sp modelId="{EF97359D-54C4-4E72-B090-A6FA4CECAC5B}">
      <dsp:nvSpPr>
        <dsp:cNvPr id="0" name=""/>
        <dsp:cNvSpPr/>
      </dsp:nvSpPr>
      <dsp:spPr>
        <a:xfrm rot="18900000">
          <a:off x="5078294" y="2539726"/>
          <a:ext cx="2110554" cy="65781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0BE44-A57C-4FA5-98F8-3DD5D490ADB5}">
      <dsp:nvSpPr>
        <dsp:cNvPr id="0" name=""/>
        <dsp:cNvSpPr/>
      </dsp:nvSpPr>
      <dsp:spPr>
        <a:xfrm>
          <a:off x="5783415" y="1245357"/>
          <a:ext cx="2192700" cy="17541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834793" y="1296735"/>
        <a:ext cx="2089944" cy="1651404"/>
      </dsp:txXfrm>
    </dsp:sp>
    <dsp:sp modelId="{304C1D10-2FB9-490D-9F1E-38CE5B5CF3FD}">
      <dsp:nvSpPr>
        <dsp:cNvPr id="0" name=""/>
        <dsp:cNvSpPr/>
      </dsp:nvSpPr>
      <dsp:spPr>
        <a:xfrm>
          <a:off x="5761370" y="4188817"/>
          <a:ext cx="2110554" cy="65781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AE167B-2947-4004-805B-6D2DE832EB7D}">
      <dsp:nvSpPr>
        <dsp:cNvPr id="0" name=""/>
        <dsp:cNvSpPr/>
      </dsp:nvSpPr>
      <dsp:spPr>
        <a:xfrm>
          <a:off x="6775574" y="3640642"/>
          <a:ext cx="2192700" cy="17541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6826952" y="3692020"/>
        <a:ext cx="2089944" cy="1651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B217B-D9FC-415C-8D00-48F3A1C11559}">
      <dsp:nvSpPr>
        <dsp:cNvPr id="0" name=""/>
        <dsp:cNvSpPr/>
      </dsp:nvSpPr>
      <dsp:spPr>
        <a:xfrm>
          <a:off x="2588152" y="2348444"/>
          <a:ext cx="1817155" cy="18171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he-IL" sz="2800" kern="1200" dirty="0"/>
            <a:t>יתרונות השימוש באופניים רגילים</a:t>
          </a:r>
        </a:p>
      </dsp:txBody>
      <dsp:txXfrm>
        <a:off x="2854268" y="2614560"/>
        <a:ext cx="1284923" cy="1284923"/>
      </dsp:txXfrm>
    </dsp:sp>
    <dsp:sp modelId="{3D4897EF-A0C8-46C3-BC3E-C2F68E54B6C5}">
      <dsp:nvSpPr>
        <dsp:cNvPr id="0" name=""/>
        <dsp:cNvSpPr/>
      </dsp:nvSpPr>
      <dsp:spPr>
        <a:xfrm rot="10557986">
          <a:off x="861663" y="3126216"/>
          <a:ext cx="1635796" cy="51788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31434F-397F-425C-9A00-A94CCC024CC5}">
      <dsp:nvSpPr>
        <dsp:cNvPr id="0" name=""/>
        <dsp:cNvSpPr/>
      </dsp:nvSpPr>
      <dsp:spPr>
        <a:xfrm>
          <a:off x="540" y="2752173"/>
          <a:ext cx="1726297" cy="1381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0989" y="2792622"/>
        <a:ext cx="1645399" cy="1300140"/>
      </dsp:txXfrm>
    </dsp:sp>
    <dsp:sp modelId="{BC41D146-314D-4F35-B8F3-F8DD281DE8CE}">
      <dsp:nvSpPr>
        <dsp:cNvPr id="0" name=""/>
        <dsp:cNvSpPr/>
      </dsp:nvSpPr>
      <dsp:spPr>
        <a:xfrm rot="13353173">
          <a:off x="1445049" y="1810939"/>
          <a:ext cx="1517090" cy="51788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3236-AF77-4CDA-8FDA-01591629E2F2}">
      <dsp:nvSpPr>
        <dsp:cNvPr id="0" name=""/>
        <dsp:cNvSpPr/>
      </dsp:nvSpPr>
      <dsp:spPr>
        <a:xfrm>
          <a:off x="781660" y="866382"/>
          <a:ext cx="1726297" cy="1381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22109" y="906831"/>
        <a:ext cx="1645399" cy="1300140"/>
      </dsp:txXfrm>
    </dsp:sp>
    <dsp:sp modelId="{EC67EC5A-D231-4DE1-84FE-D6A15E18A050}">
      <dsp:nvSpPr>
        <dsp:cNvPr id="0" name=""/>
        <dsp:cNvSpPr/>
      </dsp:nvSpPr>
      <dsp:spPr>
        <a:xfrm rot="16246923">
          <a:off x="2777263" y="1259960"/>
          <a:ext cx="1486384" cy="51788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3A1BEA-03B7-4B91-A44B-FC7F8491BC61}">
      <dsp:nvSpPr>
        <dsp:cNvPr id="0" name=""/>
        <dsp:cNvSpPr/>
      </dsp:nvSpPr>
      <dsp:spPr>
        <a:xfrm>
          <a:off x="2667451" y="85262"/>
          <a:ext cx="1726297" cy="1381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2707900" y="125711"/>
        <a:ext cx="1645399" cy="1300140"/>
      </dsp:txXfrm>
    </dsp:sp>
    <dsp:sp modelId="{EF97359D-54C4-4E72-B090-A6FA4CECAC5B}">
      <dsp:nvSpPr>
        <dsp:cNvPr id="0" name=""/>
        <dsp:cNvSpPr/>
      </dsp:nvSpPr>
      <dsp:spPr>
        <a:xfrm rot="19108245">
          <a:off x="4048417" y="1816635"/>
          <a:ext cx="1564633" cy="51788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0BE44-A57C-4FA5-98F8-3DD5D490ADB5}">
      <dsp:nvSpPr>
        <dsp:cNvPr id="0" name=""/>
        <dsp:cNvSpPr/>
      </dsp:nvSpPr>
      <dsp:spPr>
        <a:xfrm>
          <a:off x="4553241" y="866382"/>
          <a:ext cx="1726297" cy="1381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593690" y="906831"/>
        <a:ext cx="1645399" cy="1300140"/>
      </dsp:txXfrm>
    </dsp:sp>
    <dsp:sp modelId="{304C1D10-2FB9-490D-9F1E-38CE5B5CF3FD}">
      <dsp:nvSpPr>
        <dsp:cNvPr id="0" name=""/>
        <dsp:cNvSpPr/>
      </dsp:nvSpPr>
      <dsp:spPr>
        <a:xfrm rot="235963">
          <a:off x="4499856" y="3125462"/>
          <a:ext cx="1699655" cy="51788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AE167B-2947-4004-805B-6D2DE832EB7D}">
      <dsp:nvSpPr>
        <dsp:cNvPr id="0" name=""/>
        <dsp:cNvSpPr/>
      </dsp:nvSpPr>
      <dsp:spPr>
        <a:xfrm>
          <a:off x="5334361" y="2752173"/>
          <a:ext cx="1726297" cy="13810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374810" y="2792622"/>
        <a:ext cx="1645399" cy="1300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B217B-D9FC-415C-8D00-48F3A1C11559}">
      <dsp:nvSpPr>
        <dsp:cNvPr id="0" name=""/>
        <dsp:cNvSpPr/>
      </dsp:nvSpPr>
      <dsp:spPr>
        <a:xfrm>
          <a:off x="3129378" y="3072899"/>
          <a:ext cx="2091690" cy="20916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he-IL" sz="2800" kern="1200" dirty="0"/>
            <a:t>יתרונות השימוש באופניים רגילים</a:t>
          </a:r>
        </a:p>
      </dsp:txBody>
      <dsp:txXfrm>
        <a:off x="3435699" y="3379220"/>
        <a:ext cx="1479048" cy="1479048"/>
      </dsp:txXfrm>
    </dsp:sp>
    <dsp:sp modelId="{3D4897EF-A0C8-46C3-BC3E-C2F68E54B6C5}">
      <dsp:nvSpPr>
        <dsp:cNvPr id="0" name=""/>
        <dsp:cNvSpPr/>
      </dsp:nvSpPr>
      <dsp:spPr>
        <a:xfrm rot="10800000">
          <a:off x="1105398" y="3820678"/>
          <a:ext cx="1912661" cy="59613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31434F-397F-425C-9A00-A94CCC024CC5}">
      <dsp:nvSpPr>
        <dsp:cNvPr id="0" name=""/>
        <dsp:cNvSpPr/>
      </dsp:nvSpPr>
      <dsp:spPr>
        <a:xfrm>
          <a:off x="-110601" y="3189661"/>
          <a:ext cx="2431998" cy="18581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1">
            <a:lnSpc>
              <a:spcPct val="90000"/>
            </a:lnSpc>
            <a:spcBef>
              <a:spcPct val="0"/>
            </a:spcBef>
            <a:spcAft>
              <a:spcPct val="35000"/>
            </a:spcAft>
            <a:buNone/>
          </a:pPr>
          <a:r>
            <a:rPr lang="he-IL" sz="2800" kern="1200" dirty="0"/>
            <a:t>שיפור הכושר הגופני ותרומה לבריאות</a:t>
          </a:r>
        </a:p>
      </dsp:txBody>
      <dsp:txXfrm>
        <a:off x="-56177" y="3244085"/>
        <a:ext cx="2323150" cy="1749318"/>
      </dsp:txXfrm>
    </dsp:sp>
    <dsp:sp modelId="{BC41D146-314D-4F35-B8F3-F8DD281DE8CE}">
      <dsp:nvSpPr>
        <dsp:cNvPr id="0" name=""/>
        <dsp:cNvSpPr/>
      </dsp:nvSpPr>
      <dsp:spPr>
        <a:xfrm rot="13500000">
          <a:off x="1724426" y="2326212"/>
          <a:ext cx="1912661" cy="59613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3236-AF77-4CDA-8FDA-01591629E2F2}">
      <dsp:nvSpPr>
        <dsp:cNvPr id="0" name=""/>
        <dsp:cNvSpPr/>
      </dsp:nvSpPr>
      <dsp:spPr>
        <a:xfrm>
          <a:off x="1010976" y="1153208"/>
          <a:ext cx="1987105" cy="1589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1">
            <a:lnSpc>
              <a:spcPct val="90000"/>
            </a:lnSpc>
            <a:spcBef>
              <a:spcPct val="0"/>
            </a:spcBef>
            <a:spcAft>
              <a:spcPct val="35000"/>
            </a:spcAft>
            <a:buNone/>
          </a:pPr>
          <a:r>
            <a:rPr lang="he-IL" sz="2800" kern="1200" dirty="0"/>
            <a:t>מציאת חנייה בקלות</a:t>
          </a:r>
        </a:p>
      </dsp:txBody>
      <dsp:txXfrm>
        <a:off x="1057536" y="1199768"/>
        <a:ext cx="1893985" cy="1496564"/>
      </dsp:txXfrm>
    </dsp:sp>
    <dsp:sp modelId="{EC67EC5A-D231-4DE1-84FE-D6A15E18A050}">
      <dsp:nvSpPr>
        <dsp:cNvPr id="0" name=""/>
        <dsp:cNvSpPr/>
      </dsp:nvSpPr>
      <dsp:spPr>
        <a:xfrm rot="16200000">
          <a:off x="3218892" y="1707184"/>
          <a:ext cx="1912661" cy="59613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3A1BEA-03B7-4B91-A44B-FC7F8491BC61}">
      <dsp:nvSpPr>
        <dsp:cNvPr id="0" name=""/>
        <dsp:cNvSpPr/>
      </dsp:nvSpPr>
      <dsp:spPr>
        <a:xfrm>
          <a:off x="3181670" y="254077"/>
          <a:ext cx="1987105" cy="1589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1">
            <a:lnSpc>
              <a:spcPct val="90000"/>
            </a:lnSpc>
            <a:spcBef>
              <a:spcPct val="0"/>
            </a:spcBef>
            <a:spcAft>
              <a:spcPct val="35000"/>
            </a:spcAft>
            <a:buNone/>
          </a:pPr>
          <a:r>
            <a:rPr lang="he-IL" sz="2800" kern="1200" dirty="0"/>
            <a:t>הפחתת הרעש ברחובות</a:t>
          </a:r>
        </a:p>
      </dsp:txBody>
      <dsp:txXfrm>
        <a:off x="3228230" y="300637"/>
        <a:ext cx="1893985" cy="1496564"/>
      </dsp:txXfrm>
    </dsp:sp>
    <dsp:sp modelId="{EF97359D-54C4-4E72-B090-A6FA4CECAC5B}">
      <dsp:nvSpPr>
        <dsp:cNvPr id="0" name=""/>
        <dsp:cNvSpPr/>
      </dsp:nvSpPr>
      <dsp:spPr>
        <a:xfrm rot="18900000">
          <a:off x="4713358" y="2326212"/>
          <a:ext cx="1912661" cy="59613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0BE44-A57C-4FA5-98F8-3DD5D490ADB5}">
      <dsp:nvSpPr>
        <dsp:cNvPr id="0" name=""/>
        <dsp:cNvSpPr/>
      </dsp:nvSpPr>
      <dsp:spPr>
        <a:xfrm>
          <a:off x="5352364" y="1153208"/>
          <a:ext cx="1987105" cy="1589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1">
            <a:lnSpc>
              <a:spcPct val="90000"/>
            </a:lnSpc>
            <a:spcBef>
              <a:spcPct val="0"/>
            </a:spcBef>
            <a:spcAft>
              <a:spcPct val="35000"/>
            </a:spcAft>
            <a:buNone/>
          </a:pPr>
          <a:r>
            <a:rPr lang="he-IL" sz="2800" kern="1200" dirty="0"/>
            <a:t>הפחתת זיהום אוויר</a:t>
          </a:r>
        </a:p>
      </dsp:txBody>
      <dsp:txXfrm>
        <a:off x="5398924" y="1199768"/>
        <a:ext cx="1893985" cy="1496564"/>
      </dsp:txXfrm>
    </dsp:sp>
    <dsp:sp modelId="{304C1D10-2FB9-490D-9F1E-38CE5B5CF3FD}">
      <dsp:nvSpPr>
        <dsp:cNvPr id="0" name=""/>
        <dsp:cNvSpPr/>
      </dsp:nvSpPr>
      <dsp:spPr>
        <a:xfrm>
          <a:off x="5332387" y="3820678"/>
          <a:ext cx="1912661" cy="59613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AE167B-2947-4004-805B-6D2DE832EB7D}">
      <dsp:nvSpPr>
        <dsp:cNvPr id="0" name=""/>
        <dsp:cNvSpPr/>
      </dsp:nvSpPr>
      <dsp:spPr>
        <a:xfrm>
          <a:off x="6251495" y="3323902"/>
          <a:ext cx="1987105" cy="15896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244600" rtl="1">
            <a:lnSpc>
              <a:spcPct val="90000"/>
            </a:lnSpc>
            <a:spcBef>
              <a:spcPct val="0"/>
            </a:spcBef>
            <a:spcAft>
              <a:spcPct val="35000"/>
            </a:spcAft>
            <a:buNone/>
          </a:pPr>
          <a:r>
            <a:rPr lang="he-IL" sz="2800" kern="1200" dirty="0"/>
            <a:t>חיסכון בעלות היקרה של דלק</a:t>
          </a:r>
        </a:p>
      </dsp:txBody>
      <dsp:txXfrm>
        <a:off x="6298055" y="3370462"/>
        <a:ext cx="1893985" cy="14965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B217B-D9FC-415C-8D00-48F3A1C11559}">
      <dsp:nvSpPr>
        <dsp:cNvPr id="0" name=""/>
        <dsp:cNvSpPr/>
      </dsp:nvSpPr>
      <dsp:spPr>
        <a:xfrm>
          <a:off x="1711717" y="1471563"/>
          <a:ext cx="2495121" cy="194898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rtl="1">
            <a:lnSpc>
              <a:spcPct val="90000"/>
            </a:lnSpc>
            <a:spcBef>
              <a:spcPct val="0"/>
            </a:spcBef>
            <a:spcAft>
              <a:spcPct val="35000"/>
            </a:spcAft>
            <a:buNone/>
          </a:pPr>
          <a:r>
            <a:rPr lang="he-IL" sz="2800" kern="1200" dirty="0"/>
            <a:t>יתרונות השימוש באופניים חשמליים</a:t>
          </a:r>
        </a:p>
      </dsp:txBody>
      <dsp:txXfrm>
        <a:off x="2077119" y="1756986"/>
        <a:ext cx="1764317" cy="1378143"/>
      </dsp:txXfrm>
    </dsp:sp>
    <dsp:sp modelId="{3D4897EF-A0C8-46C3-BC3E-C2F68E54B6C5}">
      <dsp:nvSpPr>
        <dsp:cNvPr id="0" name=""/>
        <dsp:cNvSpPr/>
      </dsp:nvSpPr>
      <dsp:spPr>
        <a:xfrm rot="11280799">
          <a:off x="767218" y="1824742"/>
          <a:ext cx="1031425" cy="46549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31434F-397F-425C-9A00-A94CCC024CC5}">
      <dsp:nvSpPr>
        <dsp:cNvPr id="0" name=""/>
        <dsp:cNvSpPr/>
      </dsp:nvSpPr>
      <dsp:spPr>
        <a:xfrm>
          <a:off x="0" y="1500401"/>
          <a:ext cx="1301401" cy="1241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6357" y="1536758"/>
        <a:ext cx="1228687" cy="1168607"/>
      </dsp:txXfrm>
    </dsp:sp>
    <dsp:sp modelId="{BC41D146-314D-4F35-B8F3-F8DD281DE8CE}">
      <dsp:nvSpPr>
        <dsp:cNvPr id="0" name=""/>
        <dsp:cNvSpPr/>
      </dsp:nvSpPr>
      <dsp:spPr>
        <a:xfrm rot="14606291">
          <a:off x="1681342" y="935685"/>
          <a:ext cx="976266" cy="46549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3236-AF77-4CDA-8FDA-01591629E2F2}">
      <dsp:nvSpPr>
        <dsp:cNvPr id="0" name=""/>
        <dsp:cNvSpPr/>
      </dsp:nvSpPr>
      <dsp:spPr>
        <a:xfrm>
          <a:off x="1267690" y="-6385"/>
          <a:ext cx="1551651" cy="1241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304047" y="29972"/>
        <a:ext cx="1478937" cy="1168607"/>
      </dsp:txXfrm>
    </dsp:sp>
    <dsp:sp modelId="{EC67EC5A-D231-4DE1-84FE-D6A15E18A050}">
      <dsp:nvSpPr>
        <dsp:cNvPr id="0" name=""/>
        <dsp:cNvSpPr/>
      </dsp:nvSpPr>
      <dsp:spPr>
        <a:xfrm rot="17991006">
          <a:off x="3495438" y="973132"/>
          <a:ext cx="1026947" cy="46549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3A1BEA-03B7-4B91-A44B-FC7F8491BC61}">
      <dsp:nvSpPr>
        <dsp:cNvPr id="0" name=""/>
        <dsp:cNvSpPr/>
      </dsp:nvSpPr>
      <dsp:spPr>
        <a:xfrm>
          <a:off x="3234653" y="-6385"/>
          <a:ext cx="1551651" cy="1241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271010" y="29972"/>
        <a:ext cx="1478937" cy="1168607"/>
      </dsp:txXfrm>
    </dsp:sp>
    <dsp:sp modelId="{EF97359D-54C4-4E72-B090-A6FA4CECAC5B}">
      <dsp:nvSpPr>
        <dsp:cNvPr id="0" name=""/>
        <dsp:cNvSpPr/>
      </dsp:nvSpPr>
      <dsp:spPr>
        <a:xfrm rot="21035234">
          <a:off x="4118971" y="1807865"/>
          <a:ext cx="1112196" cy="465495"/>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0BE44-A57C-4FA5-98F8-3DD5D490ADB5}">
      <dsp:nvSpPr>
        <dsp:cNvPr id="0" name=""/>
        <dsp:cNvSpPr/>
      </dsp:nvSpPr>
      <dsp:spPr>
        <a:xfrm>
          <a:off x="4694708" y="1430604"/>
          <a:ext cx="1292060" cy="12413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123825" rIns="123825" bIns="123825"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4731065" y="1466961"/>
        <a:ext cx="1219346" cy="11686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B217B-D9FC-415C-8D00-48F3A1C11559}">
      <dsp:nvSpPr>
        <dsp:cNvPr id="0" name=""/>
        <dsp:cNvSpPr/>
      </dsp:nvSpPr>
      <dsp:spPr>
        <a:xfrm>
          <a:off x="3273671" y="3169883"/>
          <a:ext cx="2421619" cy="242161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rtl="1">
            <a:lnSpc>
              <a:spcPct val="90000"/>
            </a:lnSpc>
            <a:spcBef>
              <a:spcPct val="0"/>
            </a:spcBef>
            <a:spcAft>
              <a:spcPct val="35000"/>
            </a:spcAft>
            <a:buNone/>
          </a:pPr>
          <a:r>
            <a:rPr lang="he-IL" sz="3100" kern="1200" dirty="0"/>
            <a:t>יתרונות השימוש באופניים חשמליים</a:t>
          </a:r>
        </a:p>
      </dsp:txBody>
      <dsp:txXfrm>
        <a:off x="3628309" y="3524521"/>
        <a:ext cx="1712343" cy="1712343"/>
      </dsp:txXfrm>
    </dsp:sp>
    <dsp:sp modelId="{BC41D146-314D-4F35-B8F3-F8DD281DE8CE}">
      <dsp:nvSpPr>
        <dsp:cNvPr id="0" name=""/>
        <dsp:cNvSpPr/>
      </dsp:nvSpPr>
      <dsp:spPr>
        <a:xfrm rot="11700000">
          <a:off x="1115720" y="3416484"/>
          <a:ext cx="2116290" cy="69016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673236-AF77-4CDA-8FDA-01591629E2F2}">
      <dsp:nvSpPr>
        <dsp:cNvPr id="0" name=""/>
        <dsp:cNvSpPr/>
      </dsp:nvSpPr>
      <dsp:spPr>
        <a:xfrm>
          <a:off x="1506" y="2567482"/>
          <a:ext cx="2300538" cy="18404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rtl="1">
            <a:lnSpc>
              <a:spcPct val="90000"/>
            </a:lnSpc>
            <a:spcBef>
              <a:spcPct val="0"/>
            </a:spcBef>
            <a:spcAft>
              <a:spcPct val="35000"/>
            </a:spcAft>
            <a:buNone/>
          </a:pPr>
          <a:r>
            <a:rPr lang="he-IL" sz="3000" kern="1200" dirty="0"/>
            <a:t>רכיבה למרחקים גדולים</a:t>
          </a:r>
        </a:p>
      </dsp:txBody>
      <dsp:txXfrm>
        <a:off x="55410" y="2621386"/>
        <a:ext cx="2192730" cy="1732623"/>
      </dsp:txXfrm>
    </dsp:sp>
    <dsp:sp modelId="{EC67EC5A-D231-4DE1-84FE-D6A15E18A050}">
      <dsp:nvSpPr>
        <dsp:cNvPr id="0" name=""/>
        <dsp:cNvSpPr/>
      </dsp:nvSpPr>
      <dsp:spPr>
        <a:xfrm rot="14700000">
          <a:off x="2415380" y="1867610"/>
          <a:ext cx="2116290" cy="69016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3A1BEA-03B7-4B91-A44B-FC7F8491BC61}">
      <dsp:nvSpPr>
        <dsp:cNvPr id="0" name=""/>
        <dsp:cNvSpPr/>
      </dsp:nvSpPr>
      <dsp:spPr>
        <a:xfrm>
          <a:off x="1876064" y="333470"/>
          <a:ext cx="2300538" cy="18404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rtl="1">
            <a:lnSpc>
              <a:spcPct val="90000"/>
            </a:lnSpc>
            <a:spcBef>
              <a:spcPct val="0"/>
            </a:spcBef>
            <a:spcAft>
              <a:spcPct val="35000"/>
            </a:spcAft>
            <a:buNone/>
          </a:pPr>
          <a:r>
            <a:rPr lang="he-IL" sz="3000" kern="1200" dirty="0"/>
            <a:t>רכיבה מהירה מאד</a:t>
          </a:r>
        </a:p>
      </dsp:txBody>
      <dsp:txXfrm>
        <a:off x="1929968" y="387374"/>
        <a:ext cx="2192730" cy="1732623"/>
      </dsp:txXfrm>
    </dsp:sp>
    <dsp:sp modelId="{EF97359D-54C4-4E72-B090-A6FA4CECAC5B}">
      <dsp:nvSpPr>
        <dsp:cNvPr id="0" name=""/>
        <dsp:cNvSpPr/>
      </dsp:nvSpPr>
      <dsp:spPr>
        <a:xfrm rot="17700000">
          <a:off x="4437291" y="1867610"/>
          <a:ext cx="2116290" cy="69016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E0BE44-A57C-4FA5-98F8-3DD5D490ADB5}">
      <dsp:nvSpPr>
        <dsp:cNvPr id="0" name=""/>
        <dsp:cNvSpPr/>
      </dsp:nvSpPr>
      <dsp:spPr>
        <a:xfrm>
          <a:off x="4792358" y="333470"/>
          <a:ext cx="2300538" cy="18404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rtl="1">
            <a:lnSpc>
              <a:spcPct val="90000"/>
            </a:lnSpc>
            <a:spcBef>
              <a:spcPct val="0"/>
            </a:spcBef>
            <a:spcAft>
              <a:spcPct val="35000"/>
            </a:spcAft>
            <a:buNone/>
          </a:pPr>
          <a:r>
            <a:rPr lang="he-IL" sz="3000" kern="1200" dirty="0"/>
            <a:t>רכיבה ללא מאמץ למשך זמן רב</a:t>
          </a:r>
        </a:p>
      </dsp:txBody>
      <dsp:txXfrm>
        <a:off x="4846262" y="387374"/>
        <a:ext cx="2192730" cy="1732623"/>
      </dsp:txXfrm>
    </dsp:sp>
    <dsp:sp modelId="{304C1D10-2FB9-490D-9F1E-38CE5B5CF3FD}">
      <dsp:nvSpPr>
        <dsp:cNvPr id="0" name=""/>
        <dsp:cNvSpPr/>
      </dsp:nvSpPr>
      <dsp:spPr>
        <a:xfrm rot="20700000">
          <a:off x="5736951" y="3416484"/>
          <a:ext cx="2116290" cy="69016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6AE167B-2947-4004-805B-6D2DE832EB7D}">
      <dsp:nvSpPr>
        <dsp:cNvPr id="0" name=""/>
        <dsp:cNvSpPr/>
      </dsp:nvSpPr>
      <dsp:spPr>
        <a:xfrm>
          <a:off x="6666916" y="2567482"/>
          <a:ext cx="2300538" cy="18404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rtl="1">
            <a:lnSpc>
              <a:spcPct val="90000"/>
            </a:lnSpc>
            <a:spcBef>
              <a:spcPct val="0"/>
            </a:spcBef>
            <a:spcAft>
              <a:spcPct val="35000"/>
            </a:spcAft>
            <a:buNone/>
          </a:pPr>
          <a:r>
            <a:rPr lang="he-IL" sz="3000" kern="1200" dirty="0"/>
            <a:t>מותאמים לרוכבים עם מוגבלות פיזית</a:t>
          </a:r>
        </a:p>
      </dsp:txBody>
      <dsp:txXfrm>
        <a:off x="6720820" y="2621386"/>
        <a:ext cx="2192730" cy="17326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42AFC-8CBA-48E9-93ED-A602DAF2A4C0}">
      <dsp:nvSpPr>
        <dsp:cNvPr id="0" name=""/>
        <dsp:cNvSpPr/>
      </dsp:nvSpPr>
      <dsp:spPr>
        <a:xfrm>
          <a:off x="-185962" y="407947"/>
          <a:ext cx="7045250" cy="5733764"/>
        </a:xfrm>
        <a:prstGeom prst="ellipse">
          <a:avLst/>
        </a:prstGeom>
        <a:solidFill>
          <a:schemeClr val="accent1">
            <a:hueOff val="0"/>
            <a:satOff val="0"/>
            <a:lumOff val="0"/>
            <a:alpha val="77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חשמליים</a:t>
          </a:r>
        </a:p>
      </dsp:txBody>
      <dsp:txXfrm>
        <a:off x="797833" y="1084081"/>
        <a:ext cx="4062126" cy="4381496"/>
      </dsp:txXfrm>
    </dsp:sp>
    <dsp:sp modelId="{83BDB27F-A4D8-41D8-AAAE-716BC2546E1C}">
      <dsp:nvSpPr>
        <dsp:cNvPr id="0" name=""/>
        <dsp:cNvSpPr/>
      </dsp:nvSpPr>
      <dsp:spPr>
        <a:xfrm>
          <a:off x="4244794" y="365761"/>
          <a:ext cx="6940638" cy="5776194"/>
        </a:xfrm>
        <a:prstGeom prst="ellipse">
          <a:avLst/>
        </a:prstGeom>
        <a:solidFill>
          <a:schemeClr val="accent2">
            <a:alpha val="77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רגילים</a:t>
          </a:r>
        </a:p>
      </dsp:txBody>
      <dsp:txXfrm>
        <a:off x="6214435" y="1046899"/>
        <a:ext cx="4001809" cy="44139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42AFC-8CBA-48E9-93ED-A602DAF2A4C0}">
      <dsp:nvSpPr>
        <dsp:cNvPr id="0" name=""/>
        <dsp:cNvSpPr/>
      </dsp:nvSpPr>
      <dsp:spPr>
        <a:xfrm>
          <a:off x="-185962" y="407947"/>
          <a:ext cx="7045250" cy="5733764"/>
        </a:xfrm>
        <a:prstGeom prst="ellipse">
          <a:avLst/>
        </a:prstGeom>
        <a:solidFill>
          <a:schemeClr val="accent1">
            <a:alpha val="77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חשמליים</a:t>
          </a:r>
        </a:p>
      </dsp:txBody>
      <dsp:txXfrm>
        <a:off x="797833" y="1084081"/>
        <a:ext cx="4062126" cy="4381496"/>
      </dsp:txXfrm>
    </dsp:sp>
    <dsp:sp modelId="{83BDB27F-A4D8-41D8-AAAE-716BC2546E1C}">
      <dsp:nvSpPr>
        <dsp:cNvPr id="0" name=""/>
        <dsp:cNvSpPr/>
      </dsp:nvSpPr>
      <dsp:spPr>
        <a:xfrm>
          <a:off x="4244794" y="365761"/>
          <a:ext cx="6940638" cy="5776194"/>
        </a:xfrm>
        <a:prstGeom prst="ellipse">
          <a:avLst/>
        </a:prstGeom>
        <a:solidFill>
          <a:schemeClr val="accent2">
            <a:alpha val="77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רגילים</a:t>
          </a:r>
        </a:p>
      </dsp:txBody>
      <dsp:txXfrm>
        <a:off x="6214435" y="1046899"/>
        <a:ext cx="4001809" cy="441391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42AFC-8CBA-48E9-93ED-A602DAF2A4C0}">
      <dsp:nvSpPr>
        <dsp:cNvPr id="0" name=""/>
        <dsp:cNvSpPr/>
      </dsp:nvSpPr>
      <dsp:spPr>
        <a:xfrm>
          <a:off x="30616" y="154645"/>
          <a:ext cx="7600602" cy="6209216"/>
        </a:xfrm>
        <a:prstGeom prst="ellipse">
          <a:avLst/>
        </a:prstGeom>
        <a:solidFill>
          <a:schemeClr val="accent1">
            <a:alpha val="77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l"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חשמליים</a:t>
          </a:r>
          <a:endParaRPr lang="en-US" sz="3600" b="1" kern="1200" dirty="0">
            <a:solidFill>
              <a:schemeClr val="bg1"/>
            </a:solidFill>
          </a:endParaRPr>
        </a:p>
        <a:p>
          <a:pPr marL="0" lvl="0" indent="0" algn="l" defTabSz="1600200" rtl="1">
            <a:lnSpc>
              <a:spcPct val="90000"/>
            </a:lnSpc>
            <a:spcBef>
              <a:spcPct val="0"/>
            </a:spcBef>
            <a:spcAft>
              <a:spcPct val="35000"/>
            </a:spcAft>
            <a:buNone/>
          </a:pPr>
          <a:endParaRPr lang="en-US" sz="3600" b="1" kern="1200" dirty="0">
            <a:solidFill>
              <a:schemeClr val="bg1"/>
            </a:solidFill>
          </a:endParaRPr>
        </a:p>
        <a:p>
          <a:pPr marL="0" lvl="0" indent="0" algn="l" defTabSz="1600200" rtl="1">
            <a:lnSpc>
              <a:spcPct val="90000"/>
            </a:lnSpc>
            <a:spcBef>
              <a:spcPct val="0"/>
            </a:spcBef>
            <a:spcAft>
              <a:spcPct val="35000"/>
            </a:spcAft>
            <a:buNone/>
          </a:pPr>
          <a:endParaRPr lang="en-US" sz="3600" b="1" kern="1200" dirty="0">
            <a:solidFill>
              <a:schemeClr val="bg1"/>
            </a:solidFill>
          </a:endParaRPr>
        </a:p>
        <a:p>
          <a:pPr marL="0" lvl="0" indent="0" algn="l" defTabSz="1600200" rtl="1">
            <a:lnSpc>
              <a:spcPct val="90000"/>
            </a:lnSpc>
            <a:spcBef>
              <a:spcPct val="0"/>
            </a:spcBef>
            <a:spcAft>
              <a:spcPct val="35000"/>
            </a:spcAft>
            <a:buNone/>
          </a:pPr>
          <a:endParaRPr lang="en-US" sz="3600" b="1" kern="1200" dirty="0">
            <a:solidFill>
              <a:schemeClr val="bg1"/>
            </a:solidFill>
          </a:endParaRPr>
        </a:p>
        <a:p>
          <a:pPr marL="0" lvl="0" indent="0" algn="l" defTabSz="1600200" rtl="1">
            <a:lnSpc>
              <a:spcPct val="90000"/>
            </a:lnSpc>
            <a:spcBef>
              <a:spcPct val="0"/>
            </a:spcBef>
            <a:spcAft>
              <a:spcPct val="35000"/>
            </a:spcAft>
            <a:buNone/>
          </a:pPr>
          <a:endParaRPr lang="he-IL" sz="3600" b="1" kern="1200" dirty="0">
            <a:solidFill>
              <a:schemeClr val="bg1"/>
            </a:solidFill>
          </a:endParaRPr>
        </a:p>
      </dsp:txBody>
      <dsp:txXfrm>
        <a:off x="1091961" y="886845"/>
        <a:ext cx="4382329" cy="4744816"/>
      </dsp:txXfrm>
    </dsp:sp>
    <dsp:sp modelId="{83BDB27F-A4D8-41D8-AAAE-716BC2546E1C}">
      <dsp:nvSpPr>
        <dsp:cNvPr id="0" name=""/>
        <dsp:cNvSpPr/>
      </dsp:nvSpPr>
      <dsp:spPr>
        <a:xfrm>
          <a:off x="4981097" y="108961"/>
          <a:ext cx="7210901" cy="6255164"/>
        </a:xfrm>
        <a:prstGeom prst="ellipse">
          <a:avLst/>
        </a:prstGeom>
        <a:solidFill>
          <a:schemeClr val="accent2">
            <a:alpha val="77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r" defTabSz="1600200" rtl="1">
            <a:lnSpc>
              <a:spcPct val="90000"/>
            </a:lnSpc>
            <a:spcBef>
              <a:spcPct val="0"/>
            </a:spcBef>
            <a:spcAft>
              <a:spcPct val="35000"/>
            </a:spcAft>
            <a:buNone/>
          </a:pPr>
          <a:r>
            <a:rPr lang="he-IL" sz="3600" b="1" kern="1200" dirty="0">
              <a:solidFill>
                <a:schemeClr val="bg1"/>
              </a:solidFill>
            </a:rPr>
            <a:t>יתרונות ייחודיים לשימוש באופניים רגילים</a:t>
          </a:r>
          <a:endParaRPr lang="en-US" sz="3600" b="1" kern="1200" dirty="0">
            <a:solidFill>
              <a:schemeClr val="bg1"/>
            </a:solidFill>
          </a:endParaRPr>
        </a:p>
        <a:p>
          <a:pPr marL="0" lvl="0" indent="0" algn="r" defTabSz="1600200" rtl="1">
            <a:lnSpc>
              <a:spcPct val="90000"/>
            </a:lnSpc>
            <a:spcBef>
              <a:spcPct val="0"/>
            </a:spcBef>
            <a:spcAft>
              <a:spcPct val="35000"/>
            </a:spcAft>
            <a:buNone/>
          </a:pPr>
          <a:endParaRPr lang="en-US" sz="3600" b="1" kern="1200" dirty="0">
            <a:solidFill>
              <a:schemeClr val="bg1"/>
            </a:solidFill>
          </a:endParaRPr>
        </a:p>
        <a:p>
          <a:pPr marL="0" lvl="0" indent="0" algn="r" defTabSz="1600200" rtl="1">
            <a:lnSpc>
              <a:spcPct val="90000"/>
            </a:lnSpc>
            <a:spcBef>
              <a:spcPct val="0"/>
            </a:spcBef>
            <a:spcAft>
              <a:spcPct val="35000"/>
            </a:spcAft>
            <a:buNone/>
          </a:pPr>
          <a:endParaRPr lang="en-US" sz="3600" b="1" kern="1200" dirty="0">
            <a:solidFill>
              <a:schemeClr val="bg1"/>
            </a:solidFill>
          </a:endParaRPr>
        </a:p>
        <a:p>
          <a:pPr marL="0" lvl="0" indent="0" algn="r" defTabSz="1600200" rtl="1">
            <a:lnSpc>
              <a:spcPct val="90000"/>
            </a:lnSpc>
            <a:spcBef>
              <a:spcPct val="0"/>
            </a:spcBef>
            <a:spcAft>
              <a:spcPct val="35000"/>
            </a:spcAft>
            <a:buNone/>
          </a:pPr>
          <a:endParaRPr lang="he-IL" sz="3600" b="1" kern="1200" dirty="0">
            <a:solidFill>
              <a:schemeClr val="bg1"/>
            </a:solidFill>
          </a:endParaRPr>
        </a:p>
      </dsp:txBody>
      <dsp:txXfrm>
        <a:off x="7027434" y="846579"/>
        <a:ext cx="4157636" cy="477992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שלום לכם תלמידים ותלמידות,</a:t>
            </a:r>
            <a:endParaRPr lang="he-IL" baseline="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שמי אביבית ואני מורה לעברית בבית הספר יסודי "ירושלים" שבבת-ים.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אני מאוד שמחה ומתרגשת להיות כאן אתכם היום, ובטוחה שהשיעור יהיה מהנה מאוד עבורכם.</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sz="1200" dirty="0">
              <a:solidFill>
                <a:schemeClr val="dk1"/>
              </a:solidFill>
              <a:latin typeface="Alef"/>
              <a:ea typeface="Alef"/>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dirty="0"/>
              <a:t>שעון עצר 30 שניות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היום נקרא יחד כתבה</a:t>
            </a:r>
          </a:p>
          <a:p>
            <a:pPr marL="0" lvl="0" indent="0" algn="r" rtl="1">
              <a:spcBef>
                <a:spcPts val="0"/>
              </a:spcBef>
              <a:spcAft>
                <a:spcPts val="0"/>
              </a:spcAft>
              <a:buNone/>
            </a:pPr>
            <a:r>
              <a:rPr lang="he-IL" b="0" dirty="0"/>
              <a:t>לכתבה יכולות להיות כל מיני מטרות, לספר לנו על חוויה של הכותב, לשכנע אותנו בעמדה מסוימת, או לתת לנו מידע. לעתים לכתבה אחת יש יותר ממטרה אחת. </a:t>
            </a:r>
          </a:p>
          <a:p>
            <a:pPr marL="0" lvl="0" indent="0" algn="r" rtl="1">
              <a:spcBef>
                <a:spcPts val="0"/>
              </a:spcBef>
              <a:spcAft>
                <a:spcPts val="0"/>
              </a:spcAft>
              <a:buNone/>
            </a:pPr>
            <a:r>
              <a:rPr lang="he-IL" b="0" dirty="0"/>
              <a:t>תוך כדי הקריאה נלמד לזהות את מטרות הכותב</a:t>
            </a:r>
          </a:p>
          <a:p>
            <a:pPr marL="0" lvl="0" indent="0" algn="r" rtl="1">
              <a:spcBef>
                <a:spcPts val="0"/>
              </a:spcBef>
              <a:spcAft>
                <a:spcPts val="0"/>
              </a:spcAft>
              <a:buNone/>
            </a:pPr>
            <a:r>
              <a:rPr lang="he-IL" b="0" dirty="0"/>
              <a:t>עוד לפני הקריאה, נתחיל לאסוף מידע על תוכן הכתבה מהכותרות. לכתבה יש שתי כותרות.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הכותרת הראשית, </a:t>
            </a:r>
            <a:r>
              <a:rPr lang="he-IL" b="0" u="none" dirty="0"/>
              <a:t>היא הכותרת הבולטת יותר: </a:t>
            </a:r>
            <a:r>
              <a:rPr lang="he-IL" b="0" dirty="0"/>
              <a:t>של מי המדרכה הזאת?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שימו לב לסימן השאלה בסוף הכותרת. </a:t>
            </a:r>
            <a:r>
              <a:rPr lang="he-IL" b="0" dirty="0"/>
              <a:t>מה מטרתו? הוא נועד </a:t>
            </a:r>
            <a:r>
              <a:rPr lang="he-IL" dirty="0"/>
              <a:t>למשוך תשומת לב ולעורר סקרנות, </a:t>
            </a:r>
            <a:r>
              <a:rPr lang="he-IL" b="0" dirty="0"/>
              <a:t>של מי באמת המדרכה?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בכותרת המשנה יש מידע על תוכן הכתבה – רוכבי אופניים המסכנים את הולכי הרגל. שימו לב לסימני הקריאה. מה תפקידם? הם נועדו להדגיש רעיון, במקרה זה את הסכנה להולכי הרגל.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כיצד מסכנים רוכבי האופניים את הולכי הרגל? האם יוצעו דרכים להתמודד עם הסכנה?</a:t>
            </a:r>
          </a:p>
          <a:p>
            <a:pPr marL="0" lvl="0" indent="0" algn="r" rtl="1">
              <a:lnSpc>
                <a:spcPct val="115000"/>
              </a:lnSpc>
              <a:spcBef>
                <a:spcPts val="1200"/>
              </a:spcBef>
              <a:spcAft>
                <a:spcPts val="0"/>
              </a:spcAft>
              <a:buClr>
                <a:schemeClr val="dk1"/>
              </a:buClr>
              <a:buSzPts val="1100"/>
              <a:buFont typeface="Arial"/>
              <a:buNone/>
            </a:pPr>
            <a:r>
              <a:rPr lang="he-IL" b="0" dirty="0"/>
              <a:t>בואו נקרא</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1924959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1" dirty="0"/>
              <a:t>קוראים</a:t>
            </a:r>
          </a:p>
          <a:p>
            <a:pPr marL="0" lvl="0" indent="0" algn="r" rtl="1">
              <a:lnSpc>
                <a:spcPct val="115000"/>
              </a:lnSpc>
              <a:spcBef>
                <a:spcPts val="1200"/>
              </a:spcBef>
              <a:spcAft>
                <a:spcPts val="0"/>
              </a:spcAft>
              <a:buClr>
                <a:schemeClr val="dk1"/>
              </a:buClr>
              <a:buSzPts val="1100"/>
              <a:buFont typeface="Arial"/>
              <a:buNone/>
            </a:pPr>
            <a:r>
              <a:rPr lang="he-IL" b="0" dirty="0"/>
              <a:t>בקטע שקראנו מוצגים היתרונות השונים בשימוש באופניים. </a:t>
            </a:r>
            <a:r>
              <a:rPr lang="he-IL" b="1" dirty="0"/>
              <a:t>(סימון משפט מכליל)</a:t>
            </a:r>
          </a:p>
          <a:p>
            <a:pPr marL="0" lvl="0" indent="0" algn="r" rtl="1">
              <a:lnSpc>
                <a:spcPct val="115000"/>
              </a:lnSpc>
              <a:spcBef>
                <a:spcPts val="1200"/>
              </a:spcBef>
              <a:spcAft>
                <a:spcPts val="0"/>
              </a:spcAft>
              <a:buClr>
                <a:schemeClr val="dk1"/>
              </a:buClr>
              <a:buSzPts val="1100"/>
              <a:buFont typeface="Arial"/>
              <a:buNone/>
            </a:pPr>
            <a:r>
              <a:rPr lang="he-IL" b="0" dirty="0"/>
              <a:t>המשפט  המסומן הוא משפט הכללה, לאחריו מובא פירוט של כל היתרונות ברכיבה על אופניים.</a:t>
            </a:r>
          </a:p>
          <a:p>
            <a:pPr marL="0" lvl="0" indent="0" algn="r" rtl="1">
              <a:lnSpc>
                <a:spcPct val="115000"/>
              </a:lnSpc>
              <a:spcBef>
                <a:spcPts val="1200"/>
              </a:spcBef>
              <a:spcAft>
                <a:spcPts val="0"/>
              </a:spcAft>
              <a:buClr>
                <a:schemeClr val="dk1"/>
              </a:buClr>
              <a:buSzPts val="1100"/>
              <a:buFont typeface="Arial"/>
              <a:buNone/>
            </a:pPr>
            <a:r>
              <a:rPr lang="he-IL" b="0" dirty="0"/>
              <a:t>מהם הרמזים הלשוניים שעוזרים לנו לזהות את המשפט המכליל?</a:t>
            </a:r>
            <a:r>
              <a:rPr lang="he-IL" sz="1200" b="0" i="0" kern="1200" dirty="0">
                <a:solidFill>
                  <a:schemeClr val="tx1"/>
                </a:solidFill>
                <a:effectLst/>
                <a:latin typeface="+mn-lt"/>
                <a:ea typeface="+mn-ea"/>
                <a:cs typeface="+mn-cs"/>
              </a:rPr>
              <a:t> במקרה זה אנו מזהים את הנקודתיים שבאים לאחר המשפט המכליל </a:t>
            </a:r>
            <a:r>
              <a:rPr lang="he-IL" sz="1200" b="1" i="0" kern="1200" dirty="0">
                <a:solidFill>
                  <a:schemeClr val="tx1"/>
                </a:solidFill>
                <a:effectLst/>
                <a:latin typeface="+mn-lt"/>
                <a:ea typeface="+mn-ea"/>
                <a:cs typeface="+mn-cs"/>
              </a:rPr>
              <a:t>(סימון). </a:t>
            </a:r>
            <a:r>
              <a:rPr lang="he-IL" sz="1200" b="0" i="0" kern="1200" dirty="0">
                <a:solidFill>
                  <a:schemeClr val="tx1"/>
                </a:solidFill>
                <a:effectLst/>
                <a:latin typeface="+mn-lt"/>
                <a:ea typeface="+mn-ea"/>
                <a:cs typeface="+mn-cs"/>
              </a:rPr>
              <a:t>לאחריהן מגיע הפירוט, ניתן </a:t>
            </a:r>
            <a:r>
              <a:rPr lang="he-IL" b="0" dirty="0"/>
              <a:t>לזהות את הפרטים  בעזרת השימוש  בפסיק המפריד</a:t>
            </a:r>
            <a:r>
              <a:rPr lang="he-IL" b="0" baseline="0" dirty="0"/>
              <a:t> </a:t>
            </a:r>
            <a:r>
              <a:rPr lang="he-IL" b="0" dirty="0"/>
              <a:t>בין הפרטים  השונים.</a:t>
            </a:r>
          </a:p>
          <a:p>
            <a:pPr marL="0" lvl="0" indent="0" algn="r" rtl="1">
              <a:lnSpc>
                <a:spcPct val="115000"/>
              </a:lnSpc>
              <a:spcBef>
                <a:spcPts val="1200"/>
              </a:spcBef>
              <a:spcAft>
                <a:spcPts val="0"/>
              </a:spcAft>
              <a:buClr>
                <a:schemeClr val="dk1"/>
              </a:buClr>
              <a:buSzPts val="1100"/>
              <a:buFont typeface="Arial"/>
              <a:buNone/>
            </a:pPr>
            <a:r>
              <a:rPr lang="he-IL" b="0" dirty="0"/>
              <a:t>חשוב לזהות משפט מכליל כי אחריו יופיע הפירוט </a:t>
            </a:r>
            <a:r>
              <a:rPr lang="he-IL" b="0" dirty="0" err="1"/>
              <a:t>ובדר"כ</a:t>
            </a:r>
            <a:r>
              <a:rPr lang="he-IL" b="0" dirty="0"/>
              <a:t> משפט כזה עוסק ברעיון מרכזי שאותו רוצה הכותב להציג</a:t>
            </a:r>
            <a:r>
              <a:rPr lang="he-IL" b="0" baseline="0" dirty="0"/>
              <a:t> בפני הקוראים</a:t>
            </a:r>
            <a:r>
              <a:rPr lang="he-IL" b="0"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852882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sz="1200" b="0" i="0" kern="1200" dirty="0">
                <a:solidFill>
                  <a:schemeClr val="tx1"/>
                </a:solidFill>
                <a:effectLst/>
                <a:latin typeface="+mn-lt"/>
                <a:ea typeface="+mn-ea"/>
                <a:cs typeface="+mn-cs"/>
              </a:rPr>
              <a:t>אפשר להציג הכללה ופירוט גם בדרך גרפית, באמצעות תרשים. בתרשים יש פחות מילים מאשר בטקסט, והייצוג הגרפי מראה את הקשרים השונים בין </a:t>
            </a:r>
            <a:br>
              <a:rPr lang="he-IL" b="0" dirty="0"/>
            </a:br>
            <a:r>
              <a:rPr lang="he-IL" sz="1200" b="0" i="0" kern="1200" dirty="0">
                <a:solidFill>
                  <a:schemeClr val="tx1"/>
                </a:solidFill>
                <a:effectLst/>
                <a:latin typeface="+mn-lt"/>
                <a:ea typeface="+mn-ea"/>
                <a:cs typeface="+mn-cs"/>
              </a:rPr>
              <a:t>ההכללה לפירוט. לחלק מאתנו הקוראים קל יותר לזכור ולהבין את מה שקראנו בעזרת הארגון הגרפי</a:t>
            </a:r>
            <a:r>
              <a:rPr lang="he-IL" sz="1200" b="0" i="0" kern="1200" baseline="0" dirty="0">
                <a:solidFill>
                  <a:schemeClr val="tx1"/>
                </a:solidFill>
                <a:effectLst/>
                <a:latin typeface="+mn-lt"/>
                <a:ea typeface="+mn-ea"/>
                <a:cs typeface="+mn-cs"/>
              </a:rPr>
              <a:t> ולכן כדי להכיר מארגן זה.</a:t>
            </a:r>
            <a:endParaRPr lang="he-IL" sz="1200" b="0" i="0" kern="1200" dirty="0">
              <a:solidFill>
                <a:schemeClr val="tx1"/>
              </a:solidFill>
              <a:effectLst/>
              <a:latin typeface="+mn-lt"/>
              <a:ea typeface="+mn-ea"/>
              <a:cs typeface="+mn-cs"/>
            </a:endParaRPr>
          </a:p>
          <a:p>
            <a:pPr marL="0" lvl="0" indent="0" algn="r" rtl="1">
              <a:lnSpc>
                <a:spcPct val="115000"/>
              </a:lnSpc>
              <a:spcBef>
                <a:spcPts val="1200"/>
              </a:spcBef>
              <a:spcAft>
                <a:spcPts val="0"/>
              </a:spcAft>
              <a:buClr>
                <a:schemeClr val="dk1"/>
              </a:buClr>
              <a:buSzPts val="1100"/>
              <a:buFont typeface="Arial"/>
              <a:buNone/>
            </a:pPr>
            <a:r>
              <a:rPr lang="he-IL" sz="1200" b="0" i="0" kern="1200" dirty="0">
                <a:solidFill>
                  <a:schemeClr val="tx1"/>
                </a:solidFill>
                <a:effectLst/>
                <a:latin typeface="+mn-lt"/>
                <a:ea typeface="+mn-ea"/>
                <a:cs typeface="+mn-cs"/>
              </a:rPr>
              <a:t>שרטטו לכם את התרשים הבא, במרכזו כתבו את ההכללה: יתרונות השימוש באופניים. </a:t>
            </a:r>
          </a:p>
          <a:p>
            <a:pPr marL="0" lvl="0" indent="0" algn="r" rtl="1">
              <a:lnSpc>
                <a:spcPct val="115000"/>
              </a:lnSpc>
              <a:spcBef>
                <a:spcPts val="1200"/>
              </a:spcBef>
              <a:spcAft>
                <a:spcPts val="0"/>
              </a:spcAft>
              <a:buClr>
                <a:schemeClr val="dk1"/>
              </a:buClr>
              <a:buSzPts val="1100"/>
              <a:buFont typeface="Arial"/>
              <a:buNone/>
            </a:pPr>
            <a:r>
              <a:rPr lang="he-IL" sz="1200" b="0" i="0" kern="1200" dirty="0">
                <a:solidFill>
                  <a:schemeClr val="tx1"/>
                </a:solidFill>
                <a:effectLst/>
                <a:latin typeface="+mn-lt"/>
                <a:ea typeface="+mn-ea"/>
                <a:cs typeface="+mn-cs"/>
              </a:rPr>
              <a:t>בכל חלק תכתבו יתרון אחר. (השהייה)</a:t>
            </a:r>
            <a:br>
              <a:rPr lang="he-IL" dirty="0"/>
            </a:b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1437586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השלימו את התרשים, בהצלחה–  </a:t>
            </a:r>
            <a:r>
              <a:rPr lang="he-IL" b="1" dirty="0"/>
              <a:t>5 דק' שעון עצר לילדים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62531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כל הכבוד, אלו היתרונות שעלו מן הקטע לשימוש באופניים </a:t>
            </a:r>
            <a:r>
              <a:rPr lang="he-IL" b="1" dirty="0"/>
              <a:t>(מקריאה את היתרונות)</a:t>
            </a:r>
          </a:p>
          <a:p>
            <a:pPr marL="0" lvl="0" indent="0" algn="r" rtl="1">
              <a:lnSpc>
                <a:spcPct val="115000"/>
              </a:lnSpc>
              <a:spcBef>
                <a:spcPts val="1200"/>
              </a:spcBef>
              <a:spcAft>
                <a:spcPts val="0"/>
              </a:spcAft>
              <a:buClr>
                <a:schemeClr val="dk1"/>
              </a:buClr>
              <a:buSzPts val="1100"/>
              <a:buFont typeface="Arial"/>
              <a:buNone/>
            </a:pPr>
            <a:r>
              <a:rPr lang="he-IL" b="0" dirty="0"/>
              <a:t>נמשיך לקרוא את הכתבה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1835006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קוראים</a:t>
            </a:r>
          </a:p>
          <a:p>
            <a:pPr algn="r"/>
            <a:r>
              <a:rPr lang="he-IL" dirty="0"/>
              <a:t>לאופניים החשמליים יש יתרונות נוספים המייחדים אותם מאופניים רגילים. </a:t>
            </a:r>
          </a:p>
          <a:p>
            <a:pPr algn="r"/>
            <a:r>
              <a:rPr lang="he-IL" dirty="0"/>
              <a:t>שרטטו לכם תרשים נוסף כמו זה ששרטטת קודם, והשלימו בו את היתרונות של האופניים החשמליים כפי שהשלמנו</a:t>
            </a:r>
            <a:r>
              <a:rPr lang="he-IL" baseline="0" dirty="0"/>
              <a:t> באופניים הרגילים. </a:t>
            </a:r>
          </a:p>
          <a:p>
            <a:pPr algn="r"/>
            <a:r>
              <a:rPr lang="he-IL" b="1" baseline="0" dirty="0"/>
              <a:t>שעון עצר 5 דק' לילדים</a:t>
            </a:r>
            <a:r>
              <a:rPr lang="he-IL" b="1" dirty="0"/>
              <a:t>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14647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כל הכבוד, אלו היתרונות שעלו מן הקטע לשימוש באופניים חשמליים </a:t>
            </a:r>
            <a:r>
              <a:rPr lang="he-IL" b="1" dirty="0"/>
              <a:t>(מקריאה את היתרונות)</a:t>
            </a:r>
          </a:p>
          <a:p>
            <a:pPr marL="0" lvl="0" indent="0" algn="r" rtl="1">
              <a:lnSpc>
                <a:spcPct val="115000"/>
              </a:lnSpc>
              <a:spcBef>
                <a:spcPts val="1200"/>
              </a:spcBef>
              <a:spcAft>
                <a:spcPts val="0"/>
              </a:spcAft>
              <a:buClr>
                <a:schemeClr val="dk1"/>
              </a:buClr>
              <a:buSzPts val="1100"/>
              <a:buFont typeface="Arial"/>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3545494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למדנו שלאופניים רגילים יש יתרונות ייחודיים, גם לאופניים חשמליים. בואו נערוך השוואה בין היתרונות של סוגי האופניים.</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את ההשוואה נערוך בתרשים נוסף, שנקרא דיאגרמת </a:t>
            </a:r>
            <a:r>
              <a:rPr lang="he-IL" dirty="0" err="1"/>
              <a:t>ון</a:t>
            </a:r>
            <a:r>
              <a:rPr lang="he-IL" dirty="0"/>
              <a:t>.</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הדיאגרמה בנויה מעיגולים, שיש להם שטחים נפרדים, וגם שטח משותף. בשטחים הנפרדים כותבים את התכונות הייחודיות לכל פריט, ובשטח המשותף כותבים את התכונות המשותפות.</a:t>
            </a:r>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אם כך בעיגול </a:t>
            </a:r>
            <a:r>
              <a:rPr lang="he-IL" dirty="0" err="1"/>
              <a:t>הורוד</a:t>
            </a:r>
            <a:r>
              <a:rPr lang="he-IL" dirty="0"/>
              <a:t> נציין יתרונות ייחודיים לשימוש באופניים רגילים, בעיגול הכחול יתרונות ייחודיים לשימוש באופניים חשמליים, ובאמצע, בחלק המשותף והחופף, נציין יתרונות שמשותפים לשני סוגי האופניים.</a:t>
            </a:r>
            <a:endParaRPr lang="he-IL" b="1" dirty="0"/>
          </a:p>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4136302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לפניכם הרשימה של כל היתרונות של אופניים שצוינו בקטעים שקראנו. קראו כל יתרון וחשבו האם הוא יתרון ייחודי לאופניים רגילים? ייחודי לאופניים חשמליים? או יתרון משותף לשני סוגי האופניים? </a:t>
            </a:r>
            <a:r>
              <a:rPr lang="he-IL" b="0" dirty="0"/>
              <a:t>אתם יכולים להיעזר בתרשימים הקודמים שהכנתם</a:t>
            </a:r>
          </a:p>
          <a:p>
            <a:pPr algn="r"/>
            <a:r>
              <a:rPr lang="he-IL" dirty="0"/>
              <a:t>בואו</a:t>
            </a:r>
            <a:r>
              <a:rPr lang="he-IL" b="1" dirty="0"/>
              <a:t> נבדוק  </a:t>
            </a:r>
            <a:r>
              <a:rPr lang="he-IL" dirty="0"/>
              <a:t>יתרון אחד יחד – "הפחתת הרעש ברחובות" – האם זה יתרון שקיים באופניים רגילים? כן. האם הוא ייחודי רק לאופניים רגילים? או שקיים גם בחשמליים? קיים גם באופניים חשמליים, ולכן הוא משותף לשני סוגי האופניים. </a:t>
            </a:r>
            <a:r>
              <a:rPr lang="he-IL" b="1" dirty="0"/>
              <a:t>סימון.</a:t>
            </a:r>
          </a:p>
          <a:p>
            <a:pPr algn="r"/>
            <a:r>
              <a:rPr lang="he-IL" b="0" dirty="0"/>
              <a:t>אם נחזור לרגע לדיאגרמה הון , נראה שאת היתרון הזה אנחנו נכתוב בחלק המשותף, החופף בין שני העיגולים.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122096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193050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dirty="0"/>
              <a:t>עכשיו המשיכו לבד. קראו כל יתרון וחשבו האם הוא ייחודי לאופניים רגילים? אופניים  חשמליים? או משותף לשני סוגי האופניים?</a:t>
            </a:r>
          </a:p>
          <a:p>
            <a:pPr algn="r"/>
            <a:r>
              <a:rPr lang="he-IL" b="0" dirty="0"/>
              <a:t>בהצלחה </a:t>
            </a:r>
            <a:r>
              <a:rPr lang="he-IL" b="1" dirty="0"/>
              <a:t>– שעון עצר לילדים – 2 דק'</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3612710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כל הכבוד הנה הפתרון. כעת נוכל למקם כל יתרון במקום המתאים לו בתרשים.</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901959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dirty="0"/>
              <a:t>למדנו מההשוואה שערכנו שמצד אחד, לאופניים רגילים יש את היתרון הייחודי להם שיפור הכושר הגופני והתרומה לבריאות, אך לאופניים חשמליים יש את רוב היתרונות של אופניים רגילים ויתרונות נוספים. </a:t>
            </a:r>
          </a:p>
          <a:p>
            <a:pPr algn="r"/>
            <a:r>
              <a:rPr lang="he-IL" b="0" dirty="0"/>
              <a:t>האם בעקבות היתרונות הרבים של אופניים חשמליים, אנשים רוכשים אותם יותר?</a:t>
            </a:r>
          </a:p>
          <a:p>
            <a:pPr algn="r"/>
            <a:r>
              <a:rPr lang="he-IL" b="0" dirty="0"/>
              <a:t>עד כה קראנו על היתרונות</a:t>
            </a:r>
            <a:r>
              <a:rPr lang="he-IL" b="0" baseline="0" dirty="0"/>
              <a:t> של האופניים החשמליים והאופניים הרגילים. </a:t>
            </a:r>
            <a:r>
              <a:rPr lang="he-IL" b="0" dirty="0"/>
              <a:t>לפני שנמשיך לקרוא את הכתבה, </a:t>
            </a:r>
            <a:r>
              <a:rPr lang="he-IL" b="0" baseline="0" dirty="0"/>
              <a:t>בואו נחזור לכותרת </a:t>
            </a:r>
            <a:endParaRPr lang="he-IL" b="0" dirty="0"/>
          </a:p>
          <a:p>
            <a:pPr algn="r"/>
            <a:endParaRPr lang="he-IL" b="0" dirty="0"/>
          </a:p>
          <a:p>
            <a:pPr algn="r"/>
            <a:endParaRPr lang="he-IL" b="0"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019925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הכותרת הראשית שאלה של מי המדרכה הזו? וכותרת המשנה הזהירה אותנו מפני סכנה.  </a:t>
            </a:r>
          </a:p>
          <a:p>
            <a:pPr algn="r"/>
            <a:r>
              <a:rPr lang="he-IL" dirty="0"/>
              <a:t>מדוע הסבירו לנו על כל היתרונות באופניים? </a:t>
            </a:r>
          </a:p>
          <a:p>
            <a:pPr algn="r"/>
            <a:r>
              <a:rPr lang="he-IL" dirty="0"/>
              <a:t>סיפרו לנו עליהם כדי שנבין שלמרות היתרונות הרבים שיש לרכיבה על אופניים, טמונה בשימוש בהם גם סכנה גדולה.</a:t>
            </a:r>
          </a:p>
          <a:p>
            <a:pPr algn="r"/>
            <a:r>
              <a:rPr lang="he-IL" dirty="0"/>
              <a:t>אנשים רבים רוכבים על אופניים על המדרכה, מכיוון שאין מספיק שבילי אופניים במדינה ביחס למספר הרוכבים שגדל משנה לשנה.</a:t>
            </a:r>
          </a:p>
          <a:p>
            <a:pPr algn="r"/>
            <a:endParaRPr lang="he-IL" dirty="0"/>
          </a:p>
          <a:p>
            <a:pPr algn="r"/>
            <a:endParaRPr lang="he-IL" dirty="0"/>
          </a:p>
          <a:p>
            <a:pPr algn="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153886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קוראים.</a:t>
            </a:r>
          </a:p>
          <a:p>
            <a:pPr algn="r"/>
            <a:r>
              <a:rPr lang="he-IL" dirty="0"/>
              <a:t>עד כה, מטרת הכתבה הייתה ליידע  אותנו על יתרונות האופניים, ועל כך שבשנים האחרונות חלה עלייה בשימוש באופניים בישראל.</a:t>
            </a:r>
          </a:p>
          <a:p>
            <a:pPr algn="r"/>
            <a:r>
              <a:rPr lang="he-IL" dirty="0"/>
              <a:t>מהי הבעיה  המוצגת בקטע? </a:t>
            </a:r>
            <a:r>
              <a:rPr lang="he-IL" b="1" dirty="0"/>
              <a:t>סימון</a:t>
            </a:r>
          </a:p>
          <a:p>
            <a:pPr algn="r"/>
            <a:r>
              <a:rPr lang="he-IL" dirty="0"/>
              <a:t>אין מספיק שבילי אופניים, והרוכבים נאלצים לרכוב על המדרכה. הדבר יוצר סכנה להולכי הרגל. </a:t>
            </a:r>
          </a:p>
          <a:p>
            <a:pPr algn="r"/>
            <a:r>
              <a:rPr lang="he-IL" dirty="0"/>
              <a:t>איזו מילה עזרה לנו לזהות את הבעיה? מילת הניגוד </a:t>
            </a:r>
            <a:r>
              <a:rPr lang="he-IL" b="1" dirty="0"/>
              <a:t>אבל </a:t>
            </a:r>
          </a:p>
          <a:p>
            <a:pPr algn="r"/>
            <a:r>
              <a:rPr lang="he-IL" dirty="0"/>
              <a:t>שימו לב למילים השליליות – </a:t>
            </a:r>
            <a:r>
              <a:rPr lang="he-IL" b="1" dirty="0"/>
              <a:t>סימון</a:t>
            </a:r>
            <a:r>
              <a:rPr lang="he-IL" dirty="0"/>
              <a:t> מתלוננים, נהיגה פזיזה, מסכנת, מילים אלו מדגישות את הבעיה.</a:t>
            </a:r>
          </a:p>
          <a:p>
            <a:pPr algn="r"/>
            <a:r>
              <a:rPr lang="he-IL" dirty="0"/>
              <a:t>בקטע מובאת גם דוגמה לחוויה שלילית של הולכת רגל. מדוע לדעתכם בחר הכותב להציג  חוויה זו?</a:t>
            </a:r>
          </a:p>
          <a:p>
            <a:pPr algn="r"/>
            <a:r>
              <a:rPr lang="he-IL" dirty="0"/>
              <a:t>באמצעות החוויה של הולכת הרגל, הכותב מנסה לשכנע אותנו  שרוכבי האופניים מסכנים את הולכי הרגל. </a:t>
            </a:r>
          </a:p>
          <a:p>
            <a:pPr algn="r"/>
            <a:r>
              <a:rPr lang="he-IL" dirty="0"/>
              <a:t>סיפור אישי הוא אחד האמצעים בהם משתמשים</a:t>
            </a:r>
            <a:r>
              <a:rPr lang="he-IL" baseline="0" dirty="0"/>
              <a:t> כותבים כדי לשכנע את הקוראים שלהם.</a:t>
            </a:r>
          </a:p>
          <a:p>
            <a:pPr algn="r"/>
            <a:endParaRPr lang="he-IL" baseline="0" dirty="0"/>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542955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הצעה להמשך תרגול – הקטע שקראנו לא מציע דרכי התמודדות עם המצב לפיו אסור בישראל על פי חוק לרכוב על אופניים על המדרכות מכיוון שהן מיועדות להולכי הרגל. מה יכולים לעשות רוכבי האופניים בינתיים לדעתכם?</a:t>
            </a:r>
          </a:p>
          <a:p>
            <a:pPr marL="0" lvl="0" indent="0" algn="r" rtl="1">
              <a:spcBef>
                <a:spcPts val="0"/>
              </a:spcBef>
              <a:spcAft>
                <a:spcPts val="0"/>
              </a:spcAft>
              <a:buNone/>
            </a:pPr>
            <a:r>
              <a:rPr lang="he-IL" b="0" dirty="0"/>
              <a:t>חשבו וכתבו, </a:t>
            </a:r>
          </a:p>
          <a:p>
            <a:pPr marL="0" lvl="0" indent="0" algn="r" rtl="1">
              <a:spcBef>
                <a:spcPts val="0"/>
              </a:spcBef>
              <a:spcAft>
                <a:spcPts val="0"/>
              </a:spcAft>
              <a:buNone/>
            </a:pPr>
            <a:r>
              <a:rPr lang="he-IL" b="0" dirty="0"/>
              <a:t>אם אתם רוכבים על אופניים רגילים בעצמכם, המשיכו להנות </a:t>
            </a:r>
            <a:r>
              <a:rPr lang="he-IL" b="0"/>
              <a:t>מהיתרונות שברכיבה , </a:t>
            </a:r>
            <a:r>
              <a:rPr lang="he-IL" b="0" dirty="0"/>
              <a:t>אך זכרו כי הרכיבה על המדרכה מסכנת את הולכי הרגל.</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1820583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4.png"/><Relationship Id="rId5" Type="http://schemas.microsoft.com/office/2017/06/relationships/model3d" Target="../media/model3d1.glb"/><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slideLayout" Target="../slideLayouts/slideLayout8.xml"/><Relationship Id="rId7" Type="http://schemas.openxmlformats.org/officeDocument/2006/relationships/diagramData" Target="../diagrams/data2.xml"/><Relationship Id="rId12" Type="http://schemas.openxmlformats.org/officeDocument/2006/relationships/image" Target="../media/image1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png"/><Relationship Id="rId11" Type="http://schemas.microsoft.com/office/2007/relationships/diagramDrawing" Target="../diagrams/drawing2.xml"/><Relationship Id="rId5" Type="http://schemas.openxmlformats.org/officeDocument/2006/relationships/image" Target="../media/image7.png"/><Relationship Id="rId10" Type="http://schemas.openxmlformats.org/officeDocument/2006/relationships/diagramColors" Target="../diagrams/colors2.xml"/><Relationship Id="rId4" Type="http://schemas.openxmlformats.org/officeDocument/2006/relationships/notesSlide" Target="../notesSlides/notesSlide7.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slideLayout" Target="../slideLayouts/slideLayout8.xml"/><Relationship Id="rId7" Type="http://schemas.openxmlformats.org/officeDocument/2006/relationships/diagramLayout" Target="../diagrams/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diagramData" Target="../diagrams/data4.xml"/><Relationship Id="rId11" Type="http://schemas.openxmlformats.org/officeDocument/2006/relationships/image" Target="../media/image16.png"/><Relationship Id="rId5" Type="http://schemas.openxmlformats.org/officeDocument/2006/relationships/image" Target="../media/image17.png"/><Relationship Id="rId10" Type="http://schemas.microsoft.com/office/2007/relationships/diagramDrawing" Target="../diagrams/drawing4.xml"/><Relationship Id="rId4" Type="http://schemas.openxmlformats.org/officeDocument/2006/relationships/notesSlide" Target="../notesSlides/notesSlide9.xml"/><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לכיתה ה</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3" y="4419771"/>
            <a:ext cx="6945527" cy="649357"/>
          </a:xfrm>
        </p:spPr>
        <p:txBody>
          <a:bodyPr>
            <a:normAutofit fontScale="77500" lnSpcReduction="20000"/>
          </a:bodyPr>
          <a:lstStyle/>
          <a:p>
            <a:pPr algn="r"/>
            <a:r>
              <a:rPr lang="he-IL" dirty="0"/>
              <a:t>נושא השיעור: קוראים כתבה - "של מי המדרכה הזאת?"</a:t>
            </a:r>
            <a:endParaRPr lang="x-none" dirty="0"/>
          </a:p>
        </p:txBody>
      </p:sp>
      <p:sp>
        <p:nvSpPr>
          <p:cNvPr id="7" name="Text Placeholder 6">
            <a:extLst>
              <a:ext uri="{FF2B5EF4-FFF2-40B4-BE49-F238E27FC236}">
                <a16:creationId xmlns:a16="http://schemas.microsoft.com/office/drawing/2014/main" id="{F316A64C-005C-F64F-B02E-13F57DD4C7DB}"/>
              </a:ext>
            </a:extLst>
          </p:cNvPr>
          <p:cNvSpPr>
            <a:spLocks noGrp="1"/>
          </p:cNvSpPr>
          <p:nvPr>
            <p:ph type="body" sz="quarter" idx="14"/>
          </p:nvPr>
        </p:nvSpPr>
        <p:spPr>
          <a:xfrm>
            <a:off x="416890" y="6148563"/>
            <a:ext cx="11363629" cy="560533"/>
          </a:xfrm>
        </p:spPr>
        <p:txBody>
          <a:bodyPr/>
          <a:lstStyle/>
          <a:p>
            <a:pPr algn="r"/>
            <a:r>
              <a:rPr lang="he-IL" dirty="0"/>
              <a:t>נא הצטיידו בדף, עיפרון ומחק</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אביבית מיצוה</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normAutofit/>
          </a:bodyPr>
          <a:lstStyle/>
          <a:p>
            <a:pPr marL="457200" indent="-457200">
              <a:buFont typeface="Arial" panose="020B0604020202020204" pitchFamily="34" charset="0"/>
              <a:buChar char="•"/>
            </a:pPr>
            <a:r>
              <a:rPr lang="he-IL" sz="4000" dirty="0"/>
              <a:t>נקרא כתבה בנושא אופניים</a:t>
            </a:r>
          </a:p>
          <a:p>
            <a:pPr marL="457200" indent="-457200">
              <a:buFont typeface="Arial" panose="020B0604020202020204" pitchFamily="34" charset="0"/>
              <a:buChar char="•"/>
            </a:pPr>
            <a:r>
              <a:rPr lang="he-IL" sz="4000" dirty="0"/>
              <a:t>נזהה מבנים של הכללה ופירוט</a:t>
            </a:r>
          </a:p>
          <a:p>
            <a:pPr marL="457200" indent="-457200">
              <a:buFont typeface="Arial" panose="020B0604020202020204" pitchFamily="34" charset="0"/>
              <a:buChar char="•"/>
            </a:pPr>
            <a:r>
              <a:rPr lang="he-IL" sz="4000" dirty="0"/>
              <a:t>נארגן מידע בתרשים</a:t>
            </a: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6707" y="2740537"/>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518577" y="3255643"/>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95819" y="756260"/>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9" name="תמונה 8">
            <a:extLst>
              <a:ext uri="{FF2B5EF4-FFF2-40B4-BE49-F238E27FC236}">
                <a16:creationId xmlns:a16="http://schemas.microsoft.com/office/drawing/2014/main" id="{87C7492E-4D47-495B-AE7D-5B6DA99F9DDF}"/>
              </a:ext>
            </a:extLst>
          </p:cNvPr>
          <p:cNvPicPr>
            <a:picLocks noChangeAspect="1"/>
          </p:cNvPicPr>
          <p:nvPr/>
        </p:nvPicPr>
        <p:blipFill>
          <a:blip r:embed="rId4"/>
          <a:stretch>
            <a:fillRect/>
          </a:stretch>
        </p:blipFill>
        <p:spPr>
          <a:xfrm>
            <a:off x="929640" y="731520"/>
            <a:ext cx="10695780" cy="2393120"/>
          </a:xfrm>
          <a:prstGeom prst="rect">
            <a:avLst/>
          </a:prstGeom>
        </p:spPr>
      </p:pic>
      <p:pic>
        <p:nvPicPr>
          <p:cNvPr id="1026" name="Picture 2">
            <a:extLst>
              <a:ext uri="{FF2B5EF4-FFF2-40B4-BE49-F238E27FC236}">
                <a16:creationId xmlns:a16="http://schemas.microsoft.com/office/drawing/2014/main" id="{AD4FF7DD-72DA-4E44-A79B-2CEA17D908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 y="3429000"/>
            <a:ext cx="5036820" cy="3357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07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2" name="תמונה 1">
            <a:extLst>
              <a:ext uri="{FF2B5EF4-FFF2-40B4-BE49-F238E27FC236}">
                <a16:creationId xmlns:a16="http://schemas.microsoft.com/office/drawing/2014/main" id="{A6F82E44-FB47-4335-B993-8A630755C7CD}"/>
              </a:ext>
            </a:extLst>
          </p:cNvPr>
          <p:cNvPicPr>
            <a:picLocks noChangeAspect="1"/>
          </p:cNvPicPr>
          <p:nvPr/>
        </p:nvPicPr>
        <p:blipFill>
          <a:blip r:embed="rId4"/>
          <a:stretch>
            <a:fillRect/>
          </a:stretch>
        </p:blipFill>
        <p:spPr>
          <a:xfrm>
            <a:off x="409596" y="396240"/>
            <a:ext cx="11599524" cy="3032760"/>
          </a:xfrm>
          <a:prstGeom prst="rect">
            <a:avLst/>
          </a:prstGeom>
        </p:spPr>
      </p:pic>
      <mc:AlternateContent xmlns:mc="http://schemas.openxmlformats.org/markup-compatibility/2006" xmlns:am3d="http://schemas.microsoft.com/office/drawing/2017/model3d">
        <mc:Choice Requires="am3d">
          <p:graphicFrame>
            <p:nvGraphicFramePr>
              <p:cNvPr id="5" name="מודל תלת-ממד 4" descr="Bicycle">
                <a:extLst>
                  <a:ext uri="{FF2B5EF4-FFF2-40B4-BE49-F238E27FC236}">
                    <a16:creationId xmlns:a16="http://schemas.microsoft.com/office/drawing/2014/main" id="{9A5F17A5-50B6-4DFB-9E89-E5F56FD74FCA}"/>
                  </a:ext>
                </a:extLst>
              </p:cNvPr>
              <p:cNvGraphicFramePr>
                <a:graphicFrameLocks noChangeAspect="1"/>
              </p:cNvGraphicFramePr>
              <p:nvPr>
                <p:extLst>
                  <p:ext uri="{D42A27DB-BD31-4B8C-83A1-F6EECF244321}">
                    <p14:modId xmlns:p14="http://schemas.microsoft.com/office/powerpoint/2010/main" val="22405981"/>
                  </p:ext>
                </p:extLst>
              </p:nvPr>
            </p:nvGraphicFramePr>
            <p:xfrm>
              <a:off x="4356466" y="3848797"/>
              <a:ext cx="3479067" cy="2216723"/>
            </p:xfrm>
            <a:graphic>
              <a:graphicData uri="http://schemas.microsoft.com/office/drawing/2017/model3d">
                <am3d:model3d r:embed="rId5">
                  <am3d:spPr>
                    <a:xfrm>
                      <a:off x="0" y="0"/>
                      <a:ext cx="3479067" cy="2216723"/>
                    </a:xfrm>
                    <a:prstGeom prst="rect">
                      <a:avLst/>
                    </a:prstGeom>
                  </am3d:spPr>
                  <am3d:camera>
                    <am3d:pos x="0" y="0" z="56222182"/>
                    <am3d:up dx="0" dy="36000000" dz="0"/>
                    <am3d:lookAt x="0" y="0" z="0"/>
                    <am3d:perspective fov="2700000"/>
                  </am3d:camera>
                  <am3d:trans>
                    <am3d:meterPerModelUnit n="1919265" d="1000000"/>
                    <am3d:preTrans dx="0" dy="-10663436" dz="-369062"/>
                    <am3d:scale>
                      <am3d:sx n="1000000" d="1000000"/>
                      <am3d:sy n="1000000" d="1000000"/>
                      <am3d:sz n="1000000" d="1000000"/>
                    </am3d:scale>
                    <am3d:rot ay="-5400000"/>
                    <am3d:postTrans dx="0" dy="0" dz="0"/>
                  </am3d:trans>
                  <am3d:raster rName="Office3DRenderer" rVer="16.0.8326">
                    <am3d:blip r:embed="rId6"/>
                  </am3d:raster>
                  <am3d:objViewport viewportSz="440888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xmlns="">
          <p:pic>
            <p:nvPicPr>
              <p:cNvPr id="5" name="מודל תלת-ממד 4" descr="Bicycle">
                <a:extLst>
                  <a:ext uri="{FF2B5EF4-FFF2-40B4-BE49-F238E27FC236}">
                    <a16:creationId xmlns:a16="http://schemas.microsoft.com/office/drawing/2014/main" id="{9A5F17A5-50B6-4DFB-9E89-E5F56FD74FCA}"/>
                  </a:ext>
                </a:extLst>
              </p:cNvPr>
              <p:cNvPicPr>
                <a:picLocks noGrp="1" noRot="1" noChangeAspect="1" noMove="1" noResize="1" noEditPoints="1" noAdjustHandles="1" noChangeArrowheads="1" noChangeShapeType="1" noCrop="1"/>
              </p:cNvPicPr>
              <p:nvPr/>
            </p:nvPicPr>
            <p:blipFill>
              <a:blip r:embed="rId7"/>
              <a:stretch>
                <a:fillRect/>
              </a:stretch>
            </p:blipFill>
            <p:spPr>
              <a:xfrm>
                <a:off x="4356466" y="3848797"/>
                <a:ext cx="3479067" cy="2216723"/>
              </a:xfrm>
              <a:prstGeom prst="rect">
                <a:avLst/>
              </a:prstGeom>
            </p:spPr>
          </p:pic>
        </mc:Fallback>
      </mc:AlternateContent>
      <p:cxnSp>
        <p:nvCxnSpPr>
          <p:cNvPr id="4" name="מחבר ישר 3">
            <a:extLst>
              <a:ext uri="{FF2B5EF4-FFF2-40B4-BE49-F238E27FC236}">
                <a16:creationId xmlns:a16="http://schemas.microsoft.com/office/drawing/2014/main" id="{BFA63DBC-1470-4ACA-B49F-3B750F4132BD}"/>
              </a:ext>
            </a:extLst>
          </p:cNvPr>
          <p:cNvCxnSpPr/>
          <p:nvPr/>
        </p:nvCxnSpPr>
        <p:spPr>
          <a:xfrm>
            <a:off x="5958840" y="1600200"/>
            <a:ext cx="57912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מלבן 6">
            <a:extLst>
              <a:ext uri="{FF2B5EF4-FFF2-40B4-BE49-F238E27FC236}">
                <a16:creationId xmlns:a16="http://schemas.microsoft.com/office/drawing/2014/main" id="{52429A56-0DB8-4548-97ED-8CDB5E1CB8C7}"/>
              </a:ext>
            </a:extLst>
          </p:cNvPr>
          <p:cNvSpPr/>
          <p:nvPr/>
        </p:nvSpPr>
        <p:spPr>
          <a:xfrm>
            <a:off x="5745480" y="1234440"/>
            <a:ext cx="213360"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מלבן 31">
            <a:extLst>
              <a:ext uri="{FF2B5EF4-FFF2-40B4-BE49-F238E27FC236}">
                <a16:creationId xmlns:a16="http://schemas.microsoft.com/office/drawing/2014/main" id="{2EE2D120-631F-4F71-BBFC-AAF6F9838274}"/>
              </a:ext>
            </a:extLst>
          </p:cNvPr>
          <p:cNvSpPr/>
          <p:nvPr/>
        </p:nvSpPr>
        <p:spPr>
          <a:xfrm>
            <a:off x="3583284" y="1851661"/>
            <a:ext cx="213360"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מלבן 32">
            <a:extLst>
              <a:ext uri="{FF2B5EF4-FFF2-40B4-BE49-F238E27FC236}">
                <a16:creationId xmlns:a16="http://schemas.microsoft.com/office/drawing/2014/main" id="{A59EF060-8081-47C9-817E-D67469E19D71}"/>
              </a:ext>
            </a:extLst>
          </p:cNvPr>
          <p:cNvSpPr/>
          <p:nvPr/>
        </p:nvSpPr>
        <p:spPr>
          <a:xfrm>
            <a:off x="8090556" y="1836421"/>
            <a:ext cx="213360"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מלבן 33">
            <a:extLst>
              <a:ext uri="{FF2B5EF4-FFF2-40B4-BE49-F238E27FC236}">
                <a16:creationId xmlns:a16="http://schemas.microsoft.com/office/drawing/2014/main" id="{EE1E27E6-916F-4C1E-806A-8960AE6B543B}"/>
              </a:ext>
            </a:extLst>
          </p:cNvPr>
          <p:cNvSpPr/>
          <p:nvPr/>
        </p:nvSpPr>
        <p:spPr>
          <a:xfrm>
            <a:off x="2287884" y="2407919"/>
            <a:ext cx="213360"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מלבן 34">
            <a:extLst>
              <a:ext uri="{FF2B5EF4-FFF2-40B4-BE49-F238E27FC236}">
                <a16:creationId xmlns:a16="http://schemas.microsoft.com/office/drawing/2014/main" id="{F212F54D-4AAE-4572-B85E-16873CF2851E}"/>
              </a:ext>
            </a:extLst>
          </p:cNvPr>
          <p:cNvSpPr/>
          <p:nvPr/>
        </p:nvSpPr>
        <p:spPr>
          <a:xfrm>
            <a:off x="8686800" y="2407919"/>
            <a:ext cx="213360" cy="3657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00112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animBg="1"/>
      <p:bldP spid="33" grpId="0" animBg="1"/>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graphicFrame>
        <p:nvGraphicFramePr>
          <p:cNvPr id="2" name="דיאגרמה 1">
            <a:extLst>
              <a:ext uri="{FF2B5EF4-FFF2-40B4-BE49-F238E27FC236}">
                <a16:creationId xmlns:a16="http://schemas.microsoft.com/office/drawing/2014/main" id="{A5222DBE-490A-4693-8200-D63EFC0C2A82}"/>
              </a:ext>
            </a:extLst>
          </p:cNvPr>
          <p:cNvGraphicFramePr/>
          <p:nvPr>
            <p:extLst>
              <p:ext uri="{D42A27DB-BD31-4B8C-83A1-F6EECF244321}">
                <p14:modId xmlns:p14="http://schemas.microsoft.com/office/powerpoint/2010/main" val="1060413738"/>
              </p:ext>
            </p:extLst>
          </p:nvPr>
        </p:nvGraphicFramePr>
        <p:xfrm>
          <a:off x="1611519" y="524932"/>
          <a:ext cx="8968962" cy="59249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0564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5"/>
          <a:stretch>
            <a:fillRect/>
          </a:stretch>
        </p:blipFill>
        <p:spPr>
          <a:xfrm>
            <a:off x="10833322" y="5810250"/>
            <a:ext cx="2082800" cy="2095500"/>
          </a:xfrm>
          <a:prstGeom prst="rect">
            <a:avLst/>
          </a:prstGeom>
        </p:spPr>
      </p:pic>
      <p:pic>
        <p:nvPicPr>
          <p:cNvPr id="3" name="תמונה 2">
            <a:extLst>
              <a:ext uri="{FF2B5EF4-FFF2-40B4-BE49-F238E27FC236}">
                <a16:creationId xmlns:a16="http://schemas.microsoft.com/office/drawing/2014/main" id="{460312A6-D379-4A8A-B27B-99A1EACB9F9D}"/>
              </a:ext>
            </a:extLst>
          </p:cNvPr>
          <p:cNvPicPr>
            <a:picLocks noChangeAspect="1"/>
          </p:cNvPicPr>
          <p:nvPr/>
        </p:nvPicPr>
        <p:blipFill>
          <a:blip r:embed="rId6"/>
          <a:stretch>
            <a:fillRect/>
          </a:stretch>
        </p:blipFill>
        <p:spPr>
          <a:xfrm>
            <a:off x="4533823" y="0"/>
            <a:ext cx="7658177" cy="3634563"/>
          </a:xfrm>
          <a:prstGeom prst="rect">
            <a:avLst/>
          </a:prstGeom>
        </p:spPr>
      </p:pic>
      <p:graphicFrame>
        <p:nvGraphicFramePr>
          <p:cNvPr id="4" name="דיאגרמה 3">
            <a:extLst>
              <a:ext uri="{FF2B5EF4-FFF2-40B4-BE49-F238E27FC236}">
                <a16:creationId xmlns:a16="http://schemas.microsoft.com/office/drawing/2014/main" id="{DE3601A5-8580-4C0F-BBA9-FB0B18886EEA}"/>
              </a:ext>
            </a:extLst>
          </p:cNvPr>
          <p:cNvGraphicFramePr/>
          <p:nvPr>
            <p:extLst>
              <p:ext uri="{D42A27DB-BD31-4B8C-83A1-F6EECF244321}">
                <p14:modId xmlns:p14="http://schemas.microsoft.com/office/powerpoint/2010/main" val="414028977"/>
              </p:ext>
            </p:extLst>
          </p:nvPr>
        </p:nvGraphicFramePr>
        <p:xfrm>
          <a:off x="203200" y="2692400"/>
          <a:ext cx="7061200" cy="44365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5min_final" descr="5min_final">
            <a:hlinkClick r:id="" action="ppaction://media"/>
            <a:extLst>
              <a:ext uri="{FF2B5EF4-FFF2-40B4-BE49-F238E27FC236}">
                <a16:creationId xmlns:a16="http://schemas.microsoft.com/office/drawing/2014/main" id="{975630C5-E5B6-C548-9002-3A338B01CD8B}"/>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936879" y="345447"/>
            <a:ext cx="1433787" cy="549601"/>
          </a:xfrm>
          <a:prstGeom prst="rect">
            <a:avLst/>
          </a:prstGeom>
        </p:spPr>
      </p:pic>
    </p:spTree>
    <p:extLst>
      <p:ext uri="{BB962C8B-B14F-4D97-AF65-F5344CB8AC3E}">
        <p14:creationId xmlns:p14="http://schemas.microsoft.com/office/powerpoint/2010/main" val="43682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4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graphicFrame>
        <p:nvGraphicFramePr>
          <p:cNvPr id="2" name="דיאגרמה 1">
            <a:extLst>
              <a:ext uri="{FF2B5EF4-FFF2-40B4-BE49-F238E27FC236}">
                <a16:creationId xmlns:a16="http://schemas.microsoft.com/office/drawing/2014/main" id="{A5222DBE-490A-4693-8200-D63EFC0C2A82}"/>
              </a:ext>
            </a:extLst>
          </p:cNvPr>
          <p:cNvGraphicFramePr/>
          <p:nvPr>
            <p:extLst>
              <p:ext uri="{D42A27DB-BD31-4B8C-83A1-F6EECF244321}">
                <p14:modId xmlns:p14="http://schemas.microsoft.com/office/powerpoint/2010/main" val="3996381892"/>
              </p:ext>
            </p:extLst>
          </p:nvPr>
        </p:nvGraphicFramePr>
        <p:xfrm>
          <a:off x="1864360" y="50630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3228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D289D99E-E660-4582-B04B-CB4665728629}"/>
              </a:ext>
            </a:extLst>
          </p:cNvPr>
          <p:cNvPicPr>
            <a:picLocks noChangeAspect="1"/>
          </p:cNvPicPr>
          <p:nvPr/>
        </p:nvPicPr>
        <p:blipFill>
          <a:blip r:embed="rId5"/>
          <a:stretch>
            <a:fillRect/>
          </a:stretch>
        </p:blipFill>
        <p:spPr>
          <a:xfrm>
            <a:off x="2520950" y="289079"/>
            <a:ext cx="9436100" cy="3657600"/>
          </a:xfrm>
          <a:prstGeom prst="rect">
            <a:avLst/>
          </a:prstGeom>
        </p:spPr>
      </p:pic>
      <p:graphicFrame>
        <p:nvGraphicFramePr>
          <p:cNvPr id="11" name="דיאגרמה 10">
            <a:extLst>
              <a:ext uri="{FF2B5EF4-FFF2-40B4-BE49-F238E27FC236}">
                <a16:creationId xmlns:a16="http://schemas.microsoft.com/office/drawing/2014/main" id="{DE3601A5-8580-4C0F-BBA9-FB0B18886EEA}"/>
              </a:ext>
            </a:extLst>
          </p:cNvPr>
          <p:cNvGraphicFramePr/>
          <p:nvPr>
            <p:extLst>
              <p:ext uri="{D42A27DB-BD31-4B8C-83A1-F6EECF244321}">
                <p14:modId xmlns:p14="http://schemas.microsoft.com/office/powerpoint/2010/main" val="1684889932"/>
              </p:ext>
            </p:extLst>
          </p:nvPr>
        </p:nvGraphicFramePr>
        <p:xfrm>
          <a:off x="351474" y="3437468"/>
          <a:ext cx="6049325" cy="36914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5min_final" descr="5min_final">
            <a:hlinkClick r:id="" action="ppaction://media"/>
            <a:extLst>
              <a:ext uri="{FF2B5EF4-FFF2-40B4-BE49-F238E27FC236}">
                <a16:creationId xmlns:a16="http://schemas.microsoft.com/office/drawing/2014/main" id="{975630C5-E5B6-C548-9002-3A338B01CD8B}"/>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385342" y="289079"/>
            <a:ext cx="1392657" cy="549601"/>
          </a:xfrm>
          <a:prstGeom prst="rect">
            <a:avLst/>
          </a:prstGeom>
        </p:spPr>
      </p:pic>
    </p:spTree>
    <p:extLst>
      <p:ext uri="{BB962C8B-B14F-4D97-AF65-F5344CB8AC3E}">
        <p14:creationId xmlns:p14="http://schemas.microsoft.com/office/powerpoint/2010/main" val="285416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2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childTnLst>
        </p:cTn>
      </p:par>
    </p:tnLst>
    <p:bldLst>
      <p:bldGraphic spid="11"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graphicFrame>
        <p:nvGraphicFramePr>
          <p:cNvPr id="2" name="דיאגרמה 1">
            <a:extLst>
              <a:ext uri="{FF2B5EF4-FFF2-40B4-BE49-F238E27FC236}">
                <a16:creationId xmlns:a16="http://schemas.microsoft.com/office/drawing/2014/main" id="{A5222DBE-490A-4693-8200-D63EFC0C2A82}"/>
              </a:ext>
            </a:extLst>
          </p:cNvPr>
          <p:cNvGraphicFramePr/>
          <p:nvPr>
            <p:extLst>
              <p:ext uri="{D42A27DB-BD31-4B8C-83A1-F6EECF244321}">
                <p14:modId xmlns:p14="http://schemas.microsoft.com/office/powerpoint/2010/main" val="3226123555"/>
              </p:ext>
            </p:extLst>
          </p:nvPr>
        </p:nvGraphicFramePr>
        <p:xfrm>
          <a:off x="1611519" y="524932"/>
          <a:ext cx="8968962" cy="59249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7754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תיבת טקסט 11">
            <a:extLst>
              <a:ext uri="{FF2B5EF4-FFF2-40B4-BE49-F238E27FC236}">
                <a16:creationId xmlns:a16="http://schemas.microsoft.com/office/drawing/2014/main" id="{8C434120-5AA9-43FF-A335-2A33BD908F6C}"/>
              </a:ext>
            </a:extLst>
          </p:cNvPr>
          <p:cNvSpPr txBox="1"/>
          <p:nvPr/>
        </p:nvSpPr>
        <p:spPr>
          <a:xfrm>
            <a:off x="735330" y="1845885"/>
            <a:ext cx="3028950" cy="738664"/>
          </a:xfrm>
          <a:prstGeom prst="rect">
            <a:avLst/>
          </a:prstGeom>
          <a:noFill/>
        </p:spPr>
        <p:txBody>
          <a:bodyPr wrap="square" rtlCol="1">
            <a:spAutoFit/>
          </a:bodyPr>
          <a:lstStyle/>
          <a:p>
            <a:pPr algn="ctr"/>
            <a:r>
              <a:rPr lang="he-IL" sz="2400" dirty="0"/>
              <a:t> </a:t>
            </a:r>
          </a:p>
          <a:p>
            <a:pPr algn="ctr"/>
            <a:endParaRPr lang="he-IL" dirty="0"/>
          </a:p>
        </p:txBody>
      </p:sp>
      <p:graphicFrame>
        <p:nvGraphicFramePr>
          <p:cNvPr id="2" name="דיאגרמה 1">
            <a:extLst>
              <a:ext uri="{FF2B5EF4-FFF2-40B4-BE49-F238E27FC236}">
                <a16:creationId xmlns:a16="http://schemas.microsoft.com/office/drawing/2014/main" id="{7FB83882-6E49-406C-8E55-3FE2A1DD9C8A}"/>
              </a:ext>
            </a:extLst>
          </p:cNvPr>
          <p:cNvGraphicFramePr/>
          <p:nvPr>
            <p:extLst>
              <p:ext uri="{D42A27DB-BD31-4B8C-83A1-F6EECF244321}">
                <p14:modId xmlns:p14="http://schemas.microsoft.com/office/powerpoint/2010/main" val="342124642"/>
              </p:ext>
            </p:extLst>
          </p:nvPr>
        </p:nvGraphicFramePr>
        <p:xfrm>
          <a:off x="735330" y="0"/>
          <a:ext cx="10984230" cy="6659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2D79D4B2-F34B-456C-89C5-CC073454CC15}"/>
              </a:ext>
            </a:extLst>
          </p:cNvPr>
          <p:cNvSpPr txBox="1"/>
          <p:nvPr/>
        </p:nvSpPr>
        <p:spPr>
          <a:xfrm>
            <a:off x="5002530" y="2769215"/>
            <a:ext cx="2491740" cy="1446550"/>
          </a:xfrm>
          <a:prstGeom prst="rect">
            <a:avLst/>
          </a:prstGeom>
          <a:noFill/>
        </p:spPr>
        <p:txBody>
          <a:bodyPr wrap="square" rtlCol="1">
            <a:spAutoFit/>
          </a:bodyPr>
          <a:lstStyle/>
          <a:p>
            <a:pPr lvl="0" algn="ctr" rtl="1"/>
            <a:r>
              <a:rPr lang="he-IL" sz="3200" b="1" dirty="0">
                <a:solidFill>
                  <a:schemeClr val="bg1"/>
                </a:solidFill>
              </a:rPr>
              <a:t>יתרונות משותפים</a:t>
            </a:r>
            <a:endParaRPr lang="he-IL" sz="3200" dirty="0">
              <a:solidFill>
                <a:schemeClr val="bg1"/>
              </a:solidFill>
            </a:endParaRPr>
          </a:p>
          <a:p>
            <a:pPr algn="ctr"/>
            <a:endParaRPr lang="he-IL" sz="2400" dirty="0">
              <a:solidFill>
                <a:schemeClr val="bg1"/>
              </a:solidFill>
            </a:endParaRPr>
          </a:p>
        </p:txBody>
      </p:sp>
    </p:spTree>
    <p:extLst>
      <p:ext uri="{BB962C8B-B14F-4D97-AF65-F5344CB8AC3E}">
        <p14:creationId xmlns:p14="http://schemas.microsoft.com/office/powerpoint/2010/main" val="2468969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856724-25EA-4541-B72A-5B1C6834D726}"/>
              </a:ext>
            </a:extLst>
          </p:cNvPr>
          <p:cNvSpPr>
            <a:spLocks noGrp="1"/>
          </p:cNvSpPr>
          <p:nvPr>
            <p:ph type="title"/>
          </p:nvPr>
        </p:nvSpPr>
        <p:spPr/>
        <p:txBody>
          <a:bodyPr/>
          <a:lstStyle/>
          <a:p>
            <a:r>
              <a:rPr lang="he-IL" dirty="0"/>
              <a:t>מיון יתרונות</a:t>
            </a:r>
          </a:p>
        </p:txBody>
      </p:sp>
      <p:sp>
        <p:nvSpPr>
          <p:cNvPr id="4" name="מציין מיקום תוכן 3">
            <a:extLst>
              <a:ext uri="{FF2B5EF4-FFF2-40B4-BE49-F238E27FC236}">
                <a16:creationId xmlns:a16="http://schemas.microsoft.com/office/drawing/2014/main" id="{A6702404-1F1A-4DD8-86E6-FD330C7A48B8}"/>
              </a:ext>
            </a:extLst>
          </p:cNvPr>
          <p:cNvSpPr>
            <a:spLocks noGrp="1"/>
          </p:cNvSpPr>
          <p:nvPr>
            <p:ph sz="half" idx="2"/>
          </p:nvPr>
        </p:nvSpPr>
        <p:spPr>
          <a:xfrm>
            <a:off x="457200" y="1520825"/>
            <a:ext cx="10896599" cy="4863042"/>
          </a:xfrm>
        </p:spPr>
        <p:txBody>
          <a:bodyPr>
            <a:noAutofit/>
          </a:bodyPr>
          <a:lstStyle/>
          <a:p>
            <a:pPr marL="514350" indent="-514350">
              <a:buFont typeface="+mj-lt"/>
              <a:buAutoNum type="arabicPeriod"/>
            </a:pPr>
            <a:r>
              <a:rPr lang="he-IL" sz="3200" dirty="0"/>
              <a:t>הפחתת הרעש ברחובות</a:t>
            </a:r>
          </a:p>
          <a:p>
            <a:pPr marL="514350" indent="-514350">
              <a:buFont typeface="+mj-lt"/>
              <a:buAutoNum type="arabicPeriod"/>
            </a:pPr>
            <a:r>
              <a:rPr lang="he-IL" sz="3200" dirty="0"/>
              <a:t>באופניים יש סוללה חשמלית המאפשרת רכיבה כמעט ללא מאמץ, לזמן רב, למרחק גדול ובמהירות רבה. </a:t>
            </a:r>
          </a:p>
          <a:p>
            <a:pPr marL="514350" indent="-514350">
              <a:buFont typeface="+mj-lt"/>
              <a:buAutoNum type="arabicPeriod"/>
            </a:pPr>
            <a:r>
              <a:rPr lang="he-IL" sz="3200" dirty="0"/>
              <a:t>הפחתת זיהום אוויר</a:t>
            </a:r>
            <a:endParaRPr lang="en-US" sz="3200" dirty="0"/>
          </a:p>
          <a:p>
            <a:pPr marL="514350" lvl="0" indent="-514350">
              <a:buFont typeface="+mj-lt"/>
              <a:buAutoNum type="arabicPeriod"/>
            </a:pPr>
            <a:r>
              <a:rPr lang="he-IL" sz="3200" dirty="0"/>
              <a:t>האופניים מותאמים לרוכבים בעלי מוגבלות פיזית</a:t>
            </a:r>
          </a:p>
          <a:p>
            <a:pPr marL="514350" lvl="0" indent="-514350">
              <a:buFont typeface="+mj-lt"/>
              <a:buAutoNum type="arabicPeriod"/>
            </a:pPr>
            <a:r>
              <a:rPr lang="he-IL" sz="3200" dirty="0"/>
              <a:t>מציאת חנייה בקלות</a:t>
            </a:r>
          </a:p>
          <a:p>
            <a:pPr marL="514350" lvl="0" indent="-514350">
              <a:buFont typeface="+mj-lt"/>
              <a:buAutoNum type="arabicPeriod"/>
            </a:pPr>
            <a:r>
              <a:rPr lang="he-IL" sz="3200" dirty="0"/>
              <a:t>חיסכון בעלות היקרה של הדלק</a:t>
            </a:r>
          </a:p>
          <a:p>
            <a:pPr marL="514350" indent="-514350">
              <a:buFont typeface="+mj-lt"/>
              <a:buAutoNum type="arabicPeriod"/>
            </a:pPr>
            <a:r>
              <a:rPr lang="he-IL" sz="3200" dirty="0"/>
              <a:t>שיפור הכושר הגופני ותרומה לבריאות</a:t>
            </a:r>
          </a:p>
          <a:p>
            <a:pPr lvl="0"/>
            <a:endParaRPr lang="he-IL" sz="3200" dirty="0"/>
          </a:p>
          <a:p>
            <a:pPr lvl="0"/>
            <a:endParaRPr lang="he-IL" sz="3200" dirty="0"/>
          </a:p>
          <a:p>
            <a:pPr lvl="0"/>
            <a:endParaRPr lang="he-IL" sz="3200" dirty="0"/>
          </a:p>
          <a:p>
            <a:endParaRPr lang="he-IL" sz="3200" dirty="0"/>
          </a:p>
        </p:txBody>
      </p:sp>
      <p:sp>
        <p:nvSpPr>
          <p:cNvPr id="5" name="תיבת טקסט 4">
            <a:extLst>
              <a:ext uri="{FF2B5EF4-FFF2-40B4-BE49-F238E27FC236}">
                <a16:creationId xmlns:a16="http://schemas.microsoft.com/office/drawing/2014/main" id="{BB963B47-4DF4-4121-8F17-17320D62E358}"/>
              </a:ext>
            </a:extLst>
          </p:cNvPr>
          <p:cNvSpPr txBox="1"/>
          <p:nvPr/>
        </p:nvSpPr>
        <p:spPr>
          <a:xfrm>
            <a:off x="3818164" y="1827213"/>
            <a:ext cx="3624943" cy="461665"/>
          </a:xfrm>
          <a:prstGeom prst="rect">
            <a:avLst/>
          </a:prstGeom>
          <a:noFill/>
        </p:spPr>
        <p:txBody>
          <a:bodyPr wrap="square" rtlCol="1">
            <a:spAutoFit/>
          </a:bodyPr>
          <a:lstStyle/>
          <a:p>
            <a:pPr algn="ctr"/>
            <a:r>
              <a:rPr lang="he-IL" sz="2400" dirty="0">
                <a:highlight>
                  <a:srgbClr val="00FFFF"/>
                </a:highlight>
              </a:rPr>
              <a:t>משותף לשני סוגי האופניים</a:t>
            </a:r>
          </a:p>
        </p:txBody>
      </p:sp>
    </p:spTree>
    <p:extLst>
      <p:ext uri="{BB962C8B-B14F-4D97-AF65-F5344CB8AC3E}">
        <p14:creationId xmlns:p14="http://schemas.microsoft.com/office/powerpoint/2010/main" val="347717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תיבת טקסט 11">
            <a:extLst>
              <a:ext uri="{FF2B5EF4-FFF2-40B4-BE49-F238E27FC236}">
                <a16:creationId xmlns:a16="http://schemas.microsoft.com/office/drawing/2014/main" id="{8C434120-5AA9-43FF-A335-2A33BD908F6C}"/>
              </a:ext>
            </a:extLst>
          </p:cNvPr>
          <p:cNvSpPr txBox="1"/>
          <p:nvPr/>
        </p:nvSpPr>
        <p:spPr>
          <a:xfrm>
            <a:off x="735330" y="1845885"/>
            <a:ext cx="3028950" cy="738664"/>
          </a:xfrm>
          <a:prstGeom prst="rect">
            <a:avLst/>
          </a:prstGeom>
          <a:noFill/>
        </p:spPr>
        <p:txBody>
          <a:bodyPr wrap="square" rtlCol="1">
            <a:spAutoFit/>
          </a:bodyPr>
          <a:lstStyle/>
          <a:p>
            <a:pPr algn="ctr"/>
            <a:r>
              <a:rPr lang="he-IL" sz="2400" dirty="0"/>
              <a:t> </a:t>
            </a:r>
          </a:p>
          <a:p>
            <a:pPr algn="ctr"/>
            <a:endParaRPr lang="he-IL" dirty="0"/>
          </a:p>
        </p:txBody>
      </p:sp>
      <p:graphicFrame>
        <p:nvGraphicFramePr>
          <p:cNvPr id="2" name="דיאגרמה 1">
            <a:extLst>
              <a:ext uri="{FF2B5EF4-FFF2-40B4-BE49-F238E27FC236}">
                <a16:creationId xmlns:a16="http://schemas.microsoft.com/office/drawing/2014/main" id="{7FB83882-6E49-406C-8E55-3FE2A1DD9C8A}"/>
              </a:ext>
            </a:extLst>
          </p:cNvPr>
          <p:cNvGraphicFramePr/>
          <p:nvPr>
            <p:extLst>
              <p:ext uri="{D42A27DB-BD31-4B8C-83A1-F6EECF244321}">
                <p14:modId xmlns:p14="http://schemas.microsoft.com/office/powerpoint/2010/main" val="710093200"/>
              </p:ext>
            </p:extLst>
          </p:nvPr>
        </p:nvGraphicFramePr>
        <p:xfrm>
          <a:off x="735330" y="0"/>
          <a:ext cx="10984230" cy="6659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2D79D4B2-F34B-456C-89C5-CC073454CC15}"/>
              </a:ext>
            </a:extLst>
          </p:cNvPr>
          <p:cNvSpPr txBox="1"/>
          <p:nvPr/>
        </p:nvSpPr>
        <p:spPr>
          <a:xfrm>
            <a:off x="4981575" y="2107495"/>
            <a:ext cx="2491740" cy="954107"/>
          </a:xfrm>
          <a:prstGeom prst="rect">
            <a:avLst/>
          </a:prstGeom>
          <a:noFill/>
        </p:spPr>
        <p:txBody>
          <a:bodyPr wrap="square" rtlCol="1">
            <a:spAutoFit/>
          </a:bodyPr>
          <a:lstStyle/>
          <a:p>
            <a:pPr lvl="0" algn="ctr" rtl="1"/>
            <a:r>
              <a:rPr lang="he-IL" sz="2800" b="1" dirty="0">
                <a:solidFill>
                  <a:schemeClr val="bg1"/>
                </a:solidFill>
              </a:rPr>
              <a:t>יתרונות משותפים</a:t>
            </a:r>
            <a:endParaRPr lang="he-IL" sz="2800" dirty="0">
              <a:solidFill>
                <a:schemeClr val="bg1"/>
              </a:solidFill>
            </a:endParaRPr>
          </a:p>
        </p:txBody>
      </p:sp>
      <p:sp>
        <p:nvSpPr>
          <p:cNvPr id="5" name="תיבת טקסט 4">
            <a:extLst>
              <a:ext uri="{FF2B5EF4-FFF2-40B4-BE49-F238E27FC236}">
                <a16:creationId xmlns:a16="http://schemas.microsoft.com/office/drawing/2014/main" id="{31F227E5-FED1-45F6-A51F-AE1C84B73C4E}"/>
              </a:ext>
            </a:extLst>
          </p:cNvPr>
          <p:cNvSpPr txBox="1"/>
          <p:nvPr/>
        </p:nvSpPr>
        <p:spPr>
          <a:xfrm>
            <a:off x="5044440" y="3323213"/>
            <a:ext cx="2636520" cy="1261884"/>
          </a:xfrm>
          <a:prstGeom prst="rect">
            <a:avLst/>
          </a:prstGeom>
          <a:noFill/>
        </p:spPr>
        <p:txBody>
          <a:bodyPr wrap="square" rtlCol="1">
            <a:spAutoFit/>
          </a:bodyPr>
          <a:lstStyle/>
          <a:p>
            <a:pPr lvl="0" algn="ctr" rtl="1"/>
            <a:r>
              <a:rPr lang="he-IL" sz="2800" dirty="0">
                <a:solidFill>
                  <a:schemeClr val="bg1"/>
                </a:solidFill>
              </a:rPr>
              <a:t>הפחתת הרעש ברחובות</a:t>
            </a:r>
          </a:p>
          <a:p>
            <a:pPr algn="ctr"/>
            <a:endParaRPr lang="he-IL" sz="2000" dirty="0">
              <a:solidFill>
                <a:schemeClr val="bg1"/>
              </a:solidFill>
            </a:endParaRPr>
          </a:p>
        </p:txBody>
      </p:sp>
    </p:spTree>
    <p:extLst>
      <p:ext uri="{BB962C8B-B14F-4D97-AF65-F5344CB8AC3E}">
        <p14:creationId xmlns:p14="http://schemas.microsoft.com/office/powerpoint/2010/main" val="951509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856724-25EA-4541-B72A-5B1C6834D726}"/>
              </a:ext>
            </a:extLst>
          </p:cNvPr>
          <p:cNvSpPr>
            <a:spLocks noGrp="1"/>
          </p:cNvSpPr>
          <p:nvPr>
            <p:ph type="title"/>
          </p:nvPr>
        </p:nvSpPr>
        <p:spPr/>
        <p:txBody>
          <a:bodyPr/>
          <a:lstStyle/>
          <a:p>
            <a:r>
              <a:rPr lang="he-IL" dirty="0"/>
              <a:t>מיון יתרונות</a:t>
            </a:r>
          </a:p>
        </p:txBody>
      </p:sp>
      <p:sp>
        <p:nvSpPr>
          <p:cNvPr id="4" name="מציין מיקום תוכן 3">
            <a:extLst>
              <a:ext uri="{FF2B5EF4-FFF2-40B4-BE49-F238E27FC236}">
                <a16:creationId xmlns:a16="http://schemas.microsoft.com/office/drawing/2014/main" id="{A6702404-1F1A-4DD8-86E6-FD330C7A48B8}"/>
              </a:ext>
            </a:extLst>
          </p:cNvPr>
          <p:cNvSpPr>
            <a:spLocks noGrp="1"/>
          </p:cNvSpPr>
          <p:nvPr>
            <p:ph sz="half" idx="2"/>
          </p:nvPr>
        </p:nvSpPr>
        <p:spPr>
          <a:xfrm>
            <a:off x="457200" y="1825625"/>
            <a:ext cx="10896599" cy="4351338"/>
          </a:xfrm>
        </p:spPr>
        <p:txBody>
          <a:bodyPr>
            <a:normAutofit/>
          </a:bodyPr>
          <a:lstStyle/>
          <a:p>
            <a:r>
              <a:rPr lang="he-IL" dirty="0"/>
              <a:t>הפחתת הרעש ברחובות – </a:t>
            </a:r>
            <a:r>
              <a:rPr lang="he-IL" dirty="0">
                <a:highlight>
                  <a:srgbClr val="00FFFF"/>
                </a:highlight>
              </a:rPr>
              <a:t>משותף לשני סוגי האופניים</a:t>
            </a:r>
          </a:p>
          <a:p>
            <a:r>
              <a:rPr lang="he-IL" dirty="0"/>
              <a:t>באופניים יש סוללה חשמלית המאפשרת רכיבה כמעט ללא מאמץ, לזמן רב, למרחק גדול ובמהירות רבה. </a:t>
            </a:r>
          </a:p>
          <a:p>
            <a:r>
              <a:rPr lang="he-IL" dirty="0"/>
              <a:t>הפחתת זיהום אוויר</a:t>
            </a:r>
            <a:endParaRPr lang="en-US" dirty="0"/>
          </a:p>
          <a:p>
            <a:pPr lvl="0"/>
            <a:r>
              <a:rPr lang="he-IL" dirty="0"/>
              <a:t>האופניים מותאמים לרוכבים בעלי מוגבלות פיזית</a:t>
            </a:r>
          </a:p>
          <a:p>
            <a:pPr lvl="0"/>
            <a:r>
              <a:rPr lang="he-IL" dirty="0"/>
              <a:t>מציאת חנייה בקלות</a:t>
            </a:r>
          </a:p>
          <a:p>
            <a:pPr lvl="0"/>
            <a:r>
              <a:rPr lang="he-IL" dirty="0"/>
              <a:t>חיסכון בעלות היקרה של הדלק</a:t>
            </a:r>
          </a:p>
          <a:p>
            <a:r>
              <a:rPr lang="he-IL" dirty="0"/>
              <a:t>שיפור הכושר הגופני ותרומה לבריאות</a:t>
            </a:r>
          </a:p>
          <a:p>
            <a:pPr lvl="0"/>
            <a:endParaRPr lang="he-IL" dirty="0"/>
          </a:p>
          <a:p>
            <a:pPr lvl="0"/>
            <a:endParaRPr lang="he-IL" dirty="0"/>
          </a:p>
          <a:p>
            <a:pPr lvl="0"/>
            <a:endParaRPr lang="he-IL" dirty="0"/>
          </a:p>
          <a:p>
            <a:endParaRPr lang="he-IL" dirty="0"/>
          </a:p>
        </p:txBody>
      </p:sp>
      <p:pic>
        <p:nvPicPr>
          <p:cNvPr id="5" name="2min_final" descr="2min_final">
            <a:hlinkClick r:id="" action="ppaction://media"/>
            <a:extLst>
              <a:ext uri="{FF2B5EF4-FFF2-40B4-BE49-F238E27FC236}">
                <a16:creationId xmlns:a16="http://schemas.microsoft.com/office/drawing/2014/main" id="{00A04C22-1037-854E-9BBD-DDF7C136F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8200" y="365125"/>
            <a:ext cx="1397000" cy="549601"/>
          </a:xfrm>
          <a:prstGeom prst="rect">
            <a:avLst/>
          </a:prstGeom>
        </p:spPr>
      </p:pic>
    </p:spTree>
    <p:extLst>
      <p:ext uri="{BB962C8B-B14F-4D97-AF65-F5344CB8AC3E}">
        <p14:creationId xmlns:p14="http://schemas.microsoft.com/office/powerpoint/2010/main" val="37340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856724-25EA-4541-B72A-5B1C6834D726}"/>
              </a:ext>
            </a:extLst>
          </p:cNvPr>
          <p:cNvSpPr>
            <a:spLocks noGrp="1"/>
          </p:cNvSpPr>
          <p:nvPr>
            <p:ph type="title"/>
          </p:nvPr>
        </p:nvSpPr>
        <p:spPr/>
        <p:txBody>
          <a:bodyPr/>
          <a:lstStyle/>
          <a:p>
            <a:r>
              <a:rPr lang="he-IL" dirty="0"/>
              <a:t>מיון יתרונות</a:t>
            </a:r>
          </a:p>
        </p:txBody>
      </p:sp>
      <p:sp>
        <p:nvSpPr>
          <p:cNvPr id="4" name="מציין מיקום תוכן 3">
            <a:extLst>
              <a:ext uri="{FF2B5EF4-FFF2-40B4-BE49-F238E27FC236}">
                <a16:creationId xmlns:a16="http://schemas.microsoft.com/office/drawing/2014/main" id="{A6702404-1F1A-4DD8-86E6-FD330C7A48B8}"/>
              </a:ext>
            </a:extLst>
          </p:cNvPr>
          <p:cNvSpPr>
            <a:spLocks noGrp="1"/>
          </p:cNvSpPr>
          <p:nvPr>
            <p:ph sz="half" idx="2"/>
          </p:nvPr>
        </p:nvSpPr>
        <p:spPr>
          <a:xfrm>
            <a:off x="457200" y="1825625"/>
            <a:ext cx="10896599" cy="4351338"/>
          </a:xfrm>
        </p:spPr>
        <p:txBody>
          <a:bodyPr>
            <a:normAutofit/>
          </a:bodyPr>
          <a:lstStyle/>
          <a:p>
            <a:r>
              <a:rPr lang="he-IL" dirty="0"/>
              <a:t>הפחתת הרעש ברחובות – </a:t>
            </a:r>
            <a:r>
              <a:rPr lang="he-IL" dirty="0">
                <a:highlight>
                  <a:srgbClr val="00FFFF"/>
                </a:highlight>
              </a:rPr>
              <a:t>משותף לשני סוגי האופניים</a:t>
            </a:r>
          </a:p>
          <a:p>
            <a:r>
              <a:rPr lang="he-IL" dirty="0"/>
              <a:t>באופניים יש סוללה חשמלית המאפשרת רכיבה כמעט ללא מאמץ, לזמן רב, למרחק גדול ובמהירות רבה. – </a:t>
            </a:r>
            <a:r>
              <a:rPr lang="he-IL" dirty="0">
                <a:highlight>
                  <a:srgbClr val="4285E3"/>
                </a:highlight>
              </a:rPr>
              <a:t>ייחודי לאופניים חשמליים</a:t>
            </a:r>
          </a:p>
          <a:p>
            <a:r>
              <a:rPr lang="he-IL" dirty="0"/>
              <a:t>הפחתת זיהום אוויר - </a:t>
            </a:r>
            <a:r>
              <a:rPr lang="he-IL" dirty="0">
                <a:highlight>
                  <a:srgbClr val="00FFFF"/>
                </a:highlight>
              </a:rPr>
              <a:t>משותף לשני סוגי האופניים</a:t>
            </a:r>
            <a:endParaRPr lang="en-US" dirty="0">
              <a:highlight>
                <a:srgbClr val="00FFFF"/>
              </a:highlight>
            </a:endParaRPr>
          </a:p>
          <a:p>
            <a:r>
              <a:rPr lang="he-IL" dirty="0"/>
              <a:t>האופניים מותאמים לאנשים בעלי מוגבלות פיזית - </a:t>
            </a:r>
            <a:r>
              <a:rPr lang="he-IL" dirty="0">
                <a:highlight>
                  <a:srgbClr val="4285E3"/>
                </a:highlight>
              </a:rPr>
              <a:t>ייחודי לאופניים חשמליים</a:t>
            </a:r>
          </a:p>
          <a:p>
            <a:r>
              <a:rPr lang="he-IL" dirty="0"/>
              <a:t>מציאת חנייה בקלות - </a:t>
            </a:r>
            <a:r>
              <a:rPr lang="he-IL" dirty="0">
                <a:highlight>
                  <a:srgbClr val="00FFFF"/>
                </a:highlight>
              </a:rPr>
              <a:t>משותף לשני סוגי האופניים</a:t>
            </a:r>
          </a:p>
          <a:p>
            <a:r>
              <a:rPr lang="he-IL" dirty="0"/>
              <a:t>חיסכון בעלות היקרה של הדלק - </a:t>
            </a:r>
            <a:r>
              <a:rPr lang="he-IL" dirty="0">
                <a:highlight>
                  <a:srgbClr val="00FFFF"/>
                </a:highlight>
              </a:rPr>
              <a:t>משותף לשני סוגי האופניים</a:t>
            </a:r>
          </a:p>
          <a:p>
            <a:r>
              <a:rPr lang="he-IL" dirty="0"/>
              <a:t>שיפור הכושר הגופני ותרומה לבריאות – </a:t>
            </a:r>
            <a:r>
              <a:rPr lang="he-IL" dirty="0">
                <a:highlight>
                  <a:srgbClr val="FF00FF"/>
                </a:highlight>
              </a:rPr>
              <a:t>ייחודי לאופניים רגילים</a:t>
            </a:r>
          </a:p>
          <a:p>
            <a:pPr lvl="0"/>
            <a:endParaRPr lang="he-IL" dirty="0"/>
          </a:p>
          <a:p>
            <a:pPr lvl="0"/>
            <a:endParaRPr lang="he-IL" dirty="0"/>
          </a:p>
          <a:p>
            <a:pPr lvl="0"/>
            <a:endParaRPr lang="he-IL" dirty="0"/>
          </a:p>
          <a:p>
            <a:endParaRPr lang="he-IL" dirty="0"/>
          </a:p>
        </p:txBody>
      </p:sp>
    </p:spTree>
    <p:extLst>
      <p:ext uri="{BB962C8B-B14F-4D97-AF65-F5344CB8AC3E}">
        <p14:creationId xmlns:p14="http://schemas.microsoft.com/office/powerpoint/2010/main" val="503731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תיבת טקסט 11">
            <a:extLst>
              <a:ext uri="{FF2B5EF4-FFF2-40B4-BE49-F238E27FC236}">
                <a16:creationId xmlns:a16="http://schemas.microsoft.com/office/drawing/2014/main" id="{8C434120-5AA9-43FF-A335-2A33BD908F6C}"/>
              </a:ext>
            </a:extLst>
          </p:cNvPr>
          <p:cNvSpPr txBox="1"/>
          <p:nvPr/>
        </p:nvSpPr>
        <p:spPr>
          <a:xfrm>
            <a:off x="735330" y="1845885"/>
            <a:ext cx="3028950" cy="738664"/>
          </a:xfrm>
          <a:prstGeom prst="rect">
            <a:avLst/>
          </a:prstGeom>
          <a:noFill/>
        </p:spPr>
        <p:txBody>
          <a:bodyPr wrap="square" rtlCol="1">
            <a:spAutoFit/>
          </a:bodyPr>
          <a:lstStyle/>
          <a:p>
            <a:pPr algn="ctr"/>
            <a:r>
              <a:rPr lang="he-IL" sz="2400" dirty="0"/>
              <a:t> </a:t>
            </a:r>
          </a:p>
          <a:p>
            <a:pPr algn="ctr"/>
            <a:endParaRPr lang="he-IL" dirty="0"/>
          </a:p>
        </p:txBody>
      </p:sp>
      <p:graphicFrame>
        <p:nvGraphicFramePr>
          <p:cNvPr id="2" name="דיאגרמה 1">
            <a:extLst>
              <a:ext uri="{FF2B5EF4-FFF2-40B4-BE49-F238E27FC236}">
                <a16:creationId xmlns:a16="http://schemas.microsoft.com/office/drawing/2014/main" id="{7FB83882-6E49-406C-8E55-3FE2A1DD9C8A}"/>
              </a:ext>
            </a:extLst>
          </p:cNvPr>
          <p:cNvGraphicFramePr/>
          <p:nvPr>
            <p:extLst>
              <p:ext uri="{D42A27DB-BD31-4B8C-83A1-F6EECF244321}">
                <p14:modId xmlns:p14="http://schemas.microsoft.com/office/powerpoint/2010/main" val="2163276977"/>
              </p:ext>
            </p:extLst>
          </p:nvPr>
        </p:nvGraphicFramePr>
        <p:xfrm>
          <a:off x="0" y="220132"/>
          <a:ext cx="12191999" cy="6637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תיבת טקסט 2">
            <a:extLst>
              <a:ext uri="{FF2B5EF4-FFF2-40B4-BE49-F238E27FC236}">
                <a16:creationId xmlns:a16="http://schemas.microsoft.com/office/drawing/2014/main" id="{2D79D4B2-F34B-456C-89C5-CC073454CC15}"/>
              </a:ext>
            </a:extLst>
          </p:cNvPr>
          <p:cNvSpPr txBox="1"/>
          <p:nvPr/>
        </p:nvSpPr>
        <p:spPr>
          <a:xfrm>
            <a:off x="5048038" y="1307276"/>
            <a:ext cx="2362200" cy="1077218"/>
          </a:xfrm>
          <a:prstGeom prst="rect">
            <a:avLst/>
          </a:prstGeom>
          <a:noFill/>
        </p:spPr>
        <p:txBody>
          <a:bodyPr wrap="square" rtlCol="1">
            <a:spAutoFit/>
          </a:bodyPr>
          <a:lstStyle/>
          <a:p>
            <a:pPr lvl="0" algn="ctr" rtl="1"/>
            <a:r>
              <a:rPr lang="he-IL" sz="3200" b="1" dirty="0">
                <a:solidFill>
                  <a:schemeClr val="bg1"/>
                </a:solidFill>
              </a:rPr>
              <a:t>יתרונות משותפים</a:t>
            </a:r>
          </a:p>
        </p:txBody>
      </p:sp>
      <p:sp>
        <p:nvSpPr>
          <p:cNvPr id="5" name="תיבת טקסט 4">
            <a:extLst>
              <a:ext uri="{FF2B5EF4-FFF2-40B4-BE49-F238E27FC236}">
                <a16:creationId xmlns:a16="http://schemas.microsoft.com/office/drawing/2014/main" id="{0F645CD2-B593-4C76-B29E-4FC1794C006E}"/>
              </a:ext>
            </a:extLst>
          </p:cNvPr>
          <p:cNvSpPr txBox="1"/>
          <p:nvPr/>
        </p:nvSpPr>
        <p:spPr>
          <a:xfrm>
            <a:off x="4499610" y="2351832"/>
            <a:ext cx="3022388" cy="3908762"/>
          </a:xfrm>
          <a:prstGeom prst="rect">
            <a:avLst/>
          </a:prstGeom>
          <a:noFill/>
        </p:spPr>
        <p:txBody>
          <a:bodyPr wrap="square" rtlCol="1">
            <a:spAutoFit/>
          </a:bodyPr>
          <a:lstStyle/>
          <a:p>
            <a:pPr marL="285750" lvl="0" indent="-285750" algn="r" rtl="1">
              <a:buFont typeface="Arial" panose="020B0604020202020204" pitchFamily="34" charset="0"/>
              <a:buChar char="•"/>
            </a:pPr>
            <a:r>
              <a:rPr lang="he-IL" sz="2800" dirty="0">
                <a:solidFill>
                  <a:schemeClr val="bg1"/>
                </a:solidFill>
              </a:rPr>
              <a:t>מציאת חנייה בקלות</a:t>
            </a:r>
          </a:p>
          <a:p>
            <a:pPr marL="285750" lvl="0" indent="-285750" algn="r" rtl="1">
              <a:buFont typeface="Arial" panose="020B0604020202020204" pitchFamily="34" charset="0"/>
              <a:buChar char="•"/>
            </a:pPr>
            <a:r>
              <a:rPr lang="he-IL" sz="2800" dirty="0">
                <a:solidFill>
                  <a:schemeClr val="bg1"/>
                </a:solidFill>
              </a:rPr>
              <a:t>הפחתת הרעש ברחובות</a:t>
            </a:r>
          </a:p>
          <a:p>
            <a:pPr marL="285750" lvl="0" indent="-285750" algn="r" rtl="1">
              <a:buFont typeface="Arial" panose="020B0604020202020204" pitchFamily="34" charset="0"/>
              <a:buChar char="•"/>
            </a:pPr>
            <a:r>
              <a:rPr lang="he-IL" sz="2800" dirty="0">
                <a:solidFill>
                  <a:schemeClr val="bg1"/>
                </a:solidFill>
              </a:rPr>
              <a:t>הפחתת זיהום אוויר</a:t>
            </a:r>
          </a:p>
          <a:p>
            <a:pPr marL="285750" lvl="0" indent="-285750" algn="r" rtl="1">
              <a:buFont typeface="Arial" panose="020B0604020202020204" pitchFamily="34" charset="0"/>
              <a:buChar char="•"/>
            </a:pPr>
            <a:r>
              <a:rPr lang="he-IL" sz="2800" dirty="0">
                <a:solidFill>
                  <a:schemeClr val="bg1"/>
                </a:solidFill>
              </a:rPr>
              <a:t>חיסכון בעלות היקרה של הדלק</a:t>
            </a:r>
          </a:p>
          <a:p>
            <a:pPr algn="ctr"/>
            <a:endParaRPr lang="he-IL" sz="2000" dirty="0">
              <a:solidFill>
                <a:schemeClr val="bg1"/>
              </a:solidFill>
            </a:endParaRPr>
          </a:p>
        </p:txBody>
      </p:sp>
      <p:sp>
        <p:nvSpPr>
          <p:cNvPr id="4" name="תיבת טקסט 3">
            <a:extLst>
              <a:ext uri="{FF2B5EF4-FFF2-40B4-BE49-F238E27FC236}">
                <a16:creationId xmlns:a16="http://schemas.microsoft.com/office/drawing/2014/main" id="{FFA3C10A-19C1-47BA-AAB0-8BE1D3B9A23B}"/>
              </a:ext>
            </a:extLst>
          </p:cNvPr>
          <p:cNvSpPr txBox="1"/>
          <p:nvPr/>
        </p:nvSpPr>
        <p:spPr>
          <a:xfrm>
            <a:off x="8042910" y="3926532"/>
            <a:ext cx="3080385" cy="1231106"/>
          </a:xfrm>
          <a:prstGeom prst="rect">
            <a:avLst/>
          </a:prstGeom>
          <a:noFill/>
        </p:spPr>
        <p:txBody>
          <a:bodyPr wrap="square" rtlCol="1">
            <a:spAutoFit/>
          </a:bodyPr>
          <a:lstStyle/>
          <a:p>
            <a:pPr algn="r"/>
            <a:r>
              <a:rPr lang="he-IL" sz="2800" dirty="0">
                <a:solidFill>
                  <a:schemeClr val="bg1"/>
                </a:solidFill>
              </a:rPr>
              <a:t>שיפור הכושר הגופני ותרומה לבריאות</a:t>
            </a:r>
          </a:p>
          <a:p>
            <a:pPr algn="r"/>
            <a:endParaRPr lang="he-IL" dirty="0">
              <a:solidFill>
                <a:schemeClr val="bg1"/>
              </a:solidFill>
            </a:endParaRPr>
          </a:p>
        </p:txBody>
      </p:sp>
      <p:sp>
        <p:nvSpPr>
          <p:cNvPr id="6" name="תיבת טקסט 5">
            <a:extLst>
              <a:ext uri="{FF2B5EF4-FFF2-40B4-BE49-F238E27FC236}">
                <a16:creationId xmlns:a16="http://schemas.microsoft.com/office/drawing/2014/main" id="{D9F187AA-A317-4319-A1AD-8456C1FC5E68}"/>
              </a:ext>
            </a:extLst>
          </p:cNvPr>
          <p:cNvSpPr txBox="1"/>
          <p:nvPr/>
        </p:nvSpPr>
        <p:spPr>
          <a:xfrm>
            <a:off x="975148" y="2967385"/>
            <a:ext cx="3850852" cy="2677656"/>
          </a:xfrm>
          <a:prstGeom prst="rect">
            <a:avLst/>
          </a:prstGeom>
          <a:noFill/>
        </p:spPr>
        <p:txBody>
          <a:bodyPr wrap="square" rtlCol="1">
            <a:spAutoFit/>
          </a:bodyPr>
          <a:lstStyle/>
          <a:p>
            <a:pPr lvl="0" rtl="1"/>
            <a:r>
              <a:rPr lang="he-IL" sz="2800" dirty="0">
                <a:solidFill>
                  <a:schemeClr val="bg1"/>
                </a:solidFill>
              </a:rPr>
              <a:t>סוללה</a:t>
            </a:r>
            <a:r>
              <a:rPr lang="en-US" sz="2800" dirty="0">
                <a:solidFill>
                  <a:schemeClr val="bg1"/>
                </a:solidFill>
              </a:rPr>
              <a:t> </a:t>
            </a:r>
            <a:r>
              <a:rPr lang="he-IL" sz="2800" dirty="0">
                <a:solidFill>
                  <a:schemeClr val="bg1"/>
                </a:solidFill>
              </a:rPr>
              <a:t>חשמלית מקלה על רכיבה: רכיבה כמעט ללא מאמץ, לזמן רב, למרחק גדול ובמהירות רבה</a:t>
            </a:r>
            <a:endParaRPr lang="en-US" sz="2800" dirty="0">
              <a:solidFill>
                <a:schemeClr val="bg1"/>
              </a:solidFill>
            </a:endParaRPr>
          </a:p>
          <a:p>
            <a:pPr lvl="0" rtl="1"/>
            <a:r>
              <a:rPr lang="he-IL" sz="2800" dirty="0">
                <a:solidFill>
                  <a:schemeClr val="bg1"/>
                </a:solidFill>
              </a:rPr>
              <a:t>מותאמים לאנשים בעלי מוגבלות פיזית</a:t>
            </a:r>
          </a:p>
        </p:txBody>
      </p:sp>
    </p:spTree>
    <p:extLst>
      <p:ext uri="{BB962C8B-B14F-4D97-AF65-F5344CB8AC3E}">
        <p14:creationId xmlns:p14="http://schemas.microsoft.com/office/powerpoint/2010/main" val="621104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pic>
        <p:nvPicPr>
          <p:cNvPr id="9" name="תמונה 8">
            <a:extLst>
              <a:ext uri="{FF2B5EF4-FFF2-40B4-BE49-F238E27FC236}">
                <a16:creationId xmlns:a16="http://schemas.microsoft.com/office/drawing/2014/main" id="{87C7492E-4D47-495B-AE7D-5B6DA99F9DDF}"/>
              </a:ext>
            </a:extLst>
          </p:cNvPr>
          <p:cNvPicPr>
            <a:picLocks noChangeAspect="1"/>
          </p:cNvPicPr>
          <p:nvPr/>
        </p:nvPicPr>
        <p:blipFill>
          <a:blip r:embed="rId4"/>
          <a:stretch>
            <a:fillRect/>
          </a:stretch>
        </p:blipFill>
        <p:spPr>
          <a:xfrm>
            <a:off x="929640" y="731520"/>
            <a:ext cx="10695780" cy="2393120"/>
          </a:xfrm>
          <a:prstGeom prst="rect">
            <a:avLst/>
          </a:prstGeom>
        </p:spPr>
      </p:pic>
      <p:pic>
        <p:nvPicPr>
          <p:cNvPr id="1026" name="Picture 2">
            <a:extLst>
              <a:ext uri="{FF2B5EF4-FFF2-40B4-BE49-F238E27FC236}">
                <a16:creationId xmlns:a16="http://schemas.microsoft.com/office/drawing/2014/main" id="{AD4FF7DD-72DA-4E44-A79B-2CEA17D908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 y="3429000"/>
            <a:ext cx="5036820" cy="3357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2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a:extLst>
              <a:ext uri="{FF2B5EF4-FFF2-40B4-BE49-F238E27FC236}">
                <a16:creationId xmlns:a16="http://schemas.microsoft.com/office/drawing/2014/main" id="{271CD50D-66BB-4185-9348-392597D9967E}"/>
              </a:ext>
            </a:extLst>
          </p:cNvPr>
          <p:cNvPicPr>
            <a:picLocks noChangeAspect="1"/>
          </p:cNvPicPr>
          <p:nvPr/>
        </p:nvPicPr>
        <p:blipFill>
          <a:blip r:embed="rId3"/>
          <a:stretch>
            <a:fillRect/>
          </a:stretch>
        </p:blipFill>
        <p:spPr>
          <a:xfrm>
            <a:off x="1434249" y="622458"/>
            <a:ext cx="9657614" cy="5613083"/>
          </a:xfrm>
          <a:prstGeom prst="rect">
            <a:avLst/>
          </a:prstGeom>
        </p:spPr>
      </p:pic>
      <p:cxnSp>
        <p:nvCxnSpPr>
          <p:cNvPr id="3" name="מחבר ישר 2">
            <a:extLst>
              <a:ext uri="{FF2B5EF4-FFF2-40B4-BE49-F238E27FC236}">
                <a16:creationId xmlns:a16="http://schemas.microsoft.com/office/drawing/2014/main" id="{B3479F2B-8AB5-467A-B3D0-205CE1EB5C4B}"/>
              </a:ext>
            </a:extLst>
          </p:cNvPr>
          <p:cNvCxnSpPr>
            <a:cxnSpLocks/>
          </p:cNvCxnSpPr>
          <p:nvPr/>
        </p:nvCxnSpPr>
        <p:spPr>
          <a:xfrm>
            <a:off x="1584960" y="2499360"/>
            <a:ext cx="9357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02F05623-73F9-4644-87D5-2981415F3556}"/>
              </a:ext>
            </a:extLst>
          </p:cNvPr>
          <p:cNvCxnSpPr>
            <a:cxnSpLocks/>
          </p:cNvCxnSpPr>
          <p:nvPr/>
        </p:nvCxnSpPr>
        <p:spPr>
          <a:xfrm>
            <a:off x="3291840" y="2926080"/>
            <a:ext cx="76504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90617B67-EE46-4BB5-B291-D878BABF7196}"/>
              </a:ext>
            </a:extLst>
          </p:cNvPr>
          <p:cNvCxnSpPr>
            <a:cxnSpLocks/>
          </p:cNvCxnSpPr>
          <p:nvPr/>
        </p:nvCxnSpPr>
        <p:spPr>
          <a:xfrm>
            <a:off x="1734503" y="2057400"/>
            <a:ext cx="82172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6DDBA35C-7D45-4733-9690-51F95E0BA1E2}"/>
              </a:ext>
            </a:extLst>
          </p:cNvPr>
          <p:cNvCxnSpPr/>
          <p:nvPr/>
        </p:nvCxnSpPr>
        <p:spPr>
          <a:xfrm>
            <a:off x="8625840" y="34290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397015B4-BC4C-4C9B-ABC2-10D1B0A96568}"/>
              </a:ext>
            </a:extLst>
          </p:cNvPr>
          <p:cNvCxnSpPr/>
          <p:nvPr/>
        </p:nvCxnSpPr>
        <p:spPr>
          <a:xfrm>
            <a:off x="2567940" y="34290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F1676462-7A1E-4114-AD77-0BD83979689F}"/>
              </a:ext>
            </a:extLst>
          </p:cNvPr>
          <p:cNvCxnSpPr>
            <a:cxnSpLocks/>
          </p:cNvCxnSpPr>
          <p:nvPr/>
        </p:nvCxnSpPr>
        <p:spPr>
          <a:xfrm flipV="1">
            <a:off x="6096000" y="3413760"/>
            <a:ext cx="1874520" cy="15240"/>
          </a:xfrm>
          <a:prstGeom prst="line">
            <a:avLst/>
          </a:prstGeom>
        </p:spPr>
        <p:style>
          <a:lnRef idx="1">
            <a:schemeClr val="accent1"/>
          </a:lnRef>
          <a:fillRef idx="0">
            <a:schemeClr val="accent1"/>
          </a:fillRef>
          <a:effectRef idx="0">
            <a:schemeClr val="accent1"/>
          </a:effectRef>
          <a:fontRef idx="minor">
            <a:schemeClr val="tx1"/>
          </a:fontRef>
        </p:style>
      </p:cxnSp>
      <p:sp>
        <p:nvSpPr>
          <p:cNvPr id="2" name="מלבן 1">
            <a:extLst>
              <a:ext uri="{FF2B5EF4-FFF2-40B4-BE49-F238E27FC236}">
                <a16:creationId xmlns:a16="http://schemas.microsoft.com/office/drawing/2014/main" id="{8E2603A7-8F5F-4F41-BD78-30AE3818D1F6}"/>
              </a:ext>
            </a:extLst>
          </p:cNvPr>
          <p:cNvSpPr/>
          <p:nvPr/>
        </p:nvSpPr>
        <p:spPr>
          <a:xfrm>
            <a:off x="10267950" y="2057400"/>
            <a:ext cx="674370" cy="441960"/>
          </a:xfrm>
          <a:prstGeom prst="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82963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71638" y="2032690"/>
            <a:ext cx="9572625" cy="3844925"/>
          </a:xfrm>
        </p:spPr>
        <p:txBody>
          <a:bodyPr/>
          <a:lstStyle/>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227203" y="442474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
        <p:nvSpPr>
          <p:cNvPr id="10" name="Content Placeholder 4">
            <a:extLst>
              <a:ext uri="{FF2B5EF4-FFF2-40B4-BE49-F238E27FC236}">
                <a16:creationId xmlns:a16="http://schemas.microsoft.com/office/drawing/2014/main" id="{56AE02D6-139C-439E-9BEE-DF74B9A50EEB}"/>
              </a:ext>
            </a:extLst>
          </p:cNvPr>
          <p:cNvSpPr txBox="1">
            <a:spLocks/>
          </p:cNvSpPr>
          <p:nvPr/>
        </p:nvSpPr>
        <p:spPr>
          <a:xfrm>
            <a:off x="845990" y="2032690"/>
            <a:ext cx="10515600" cy="4351338"/>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he-IL" sz="4000" dirty="0"/>
              <a:t>זיהינו את מטרות הכתבה</a:t>
            </a:r>
          </a:p>
          <a:p>
            <a:pPr marL="457200" indent="-457200">
              <a:buFont typeface="Arial" panose="020B0604020202020204" pitchFamily="34" charset="0"/>
              <a:buChar char="•"/>
            </a:pPr>
            <a:r>
              <a:rPr lang="he-IL" sz="4000" dirty="0"/>
              <a:t>זיהינו מבנים של הכללה ופירוט</a:t>
            </a:r>
          </a:p>
          <a:p>
            <a:pPr marL="457200" indent="-457200">
              <a:buFont typeface="Arial" panose="020B0604020202020204" pitchFamily="34" charset="0"/>
              <a:buChar char="•"/>
            </a:pPr>
            <a:r>
              <a:rPr lang="he-IL" sz="4000" dirty="0"/>
              <a:t>ארגנו מידע בתרשים</a:t>
            </a:r>
          </a:p>
        </p:txBody>
      </p:sp>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לתרגל</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a:extLst>
              <a:ext uri="{FF2B5EF4-FFF2-40B4-BE49-F238E27FC236}">
                <a16:creationId xmlns:a16="http://schemas.microsoft.com/office/drawing/2014/main" id="{69E2A3AA-F2D1-4C1C-8E6D-2070FBB7FD3B}"/>
              </a:ext>
            </a:extLst>
          </p:cNvPr>
          <p:cNvPicPr>
            <a:picLocks noChangeAspect="1"/>
          </p:cNvPicPr>
          <p:nvPr/>
        </p:nvPicPr>
        <p:blipFill>
          <a:blip r:embed="rId4"/>
          <a:stretch>
            <a:fillRect/>
          </a:stretch>
        </p:blipFill>
        <p:spPr>
          <a:xfrm>
            <a:off x="993764" y="2218341"/>
            <a:ext cx="10498455" cy="1620132"/>
          </a:xfrm>
          <a:prstGeom prst="rect">
            <a:avLst/>
          </a:prstGeom>
        </p:spPr>
      </p:pic>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1079</TotalTime>
  <Words>1401</Words>
  <Application>Microsoft Office PowerPoint</Application>
  <PresentationFormat>מסך רחב</PresentationFormat>
  <Paragraphs>163</Paragraphs>
  <Slides>21</Slides>
  <Notes>20</Notes>
  <HiddenSlides>0</HiddenSlides>
  <MMClips>4</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21</vt:i4>
      </vt:variant>
    </vt:vector>
  </HeadingPairs>
  <TitlesOfParts>
    <vt:vector size="26" baseType="lpstr">
      <vt:lpstr>Alef</vt:lpstr>
      <vt:lpstr>Arial</vt:lpstr>
      <vt:lpstr>Calibri</vt:lpstr>
      <vt:lpstr>Open Sans</vt:lpstr>
      <vt:lpstr>Office Theme</vt:lpstr>
      <vt:lpstr>מצגת של PowerPoint‏</vt:lpstr>
      <vt:lpstr>מה נלמד היום?</vt:lpstr>
      <vt:lpstr>מה להביא לשיעור?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מיון יתרונות</vt:lpstr>
      <vt:lpstr>מצגת של PowerPoint‏</vt:lpstr>
      <vt:lpstr>מיון יתרונות</vt:lpstr>
      <vt:lpstr>מיון יתרונות</vt:lpstr>
      <vt:lpstr>מצגת של PowerPoint‏</vt:lpstr>
      <vt:lpstr>מצגת של PowerPoint‏</vt:lpstr>
      <vt:lpstr>מצגת של PowerPoint‏</vt:lpstr>
      <vt:lpstr>מסיימים ומסכמים</vt:lpstr>
      <vt:lpstr>ממשיכים לתרגל</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157</cp:revision>
  <dcterms:created xsi:type="dcterms:W3CDTF">2020-03-11T07:11:19Z</dcterms:created>
  <dcterms:modified xsi:type="dcterms:W3CDTF">2021-10-05T07:05:19Z</dcterms:modified>
</cp:coreProperties>
</file>