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Lst>
  <p:notesMasterIdLst>
    <p:notesMasterId r:id="rId26"/>
  </p:notesMasterIdLst>
  <p:sldIdLst>
    <p:sldId id="256" r:id="rId2"/>
    <p:sldId id="274" r:id="rId3"/>
    <p:sldId id="257" r:id="rId4"/>
    <p:sldId id="259" r:id="rId5"/>
    <p:sldId id="258" r:id="rId6"/>
    <p:sldId id="282" r:id="rId7"/>
    <p:sldId id="284" r:id="rId8"/>
    <p:sldId id="289" r:id="rId9"/>
    <p:sldId id="287" r:id="rId10"/>
    <p:sldId id="292" r:id="rId11"/>
    <p:sldId id="290" r:id="rId12"/>
    <p:sldId id="293" r:id="rId13"/>
    <p:sldId id="295" r:id="rId14"/>
    <p:sldId id="294" r:id="rId15"/>
    <p:sldId id="296" r:id="rId16"/>
    <p:sldId id="297" r:id="rId17"/>
    <p:sldId id="298" r:id="rId18"/>
    <p:sldId id="299" r:id="rId19"/>
    <p:sldId id="291" r:id="rId20"/>
    <p:sldId id="300" r:id="rId21"/>
    <p:sldId id="301" r:id="rId22"/>
    <p:sldId id="275" r:id="rId23"/>
    <p:sldId id="267" r:id="rId24"/>
    <p:sldId id="268"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ry Eiger" initials="OE" lastIdx="1" clrIdx="0">
    <p:extLst>
      <p:ext uri="{19B8F6BF-5375-455C-9EA6-DF929625EA0E}">
        <p15:presenceInfo xmlns:p15="http://schemas.microsoft.com/office/powerpoint/2012/main" userId="S::Omry.Eiger@netafim.com::e7cc0e23-41cf-4d4b-a562-7591c5466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B5BB5-1AFE-411D-98CA-0A17E44977DE}" v="48" dt="2020-04-21T18:15:49.158"/>
  </p1510:revLst>
</p1510:revInfo>
</file>

<file path=ppt/tableStyles.xml><?xml version="1.0" encoding="utf-8"?>
<a:tblStyleLst xmlns:a="http://schemas.openxmlformats.org/drawingml/2006/main" def="{57E85002-1037-483C-A26F-7C74D34D6432}">
  <a:tblStyle styleId="{57E85002-1037-483C-A26F-7C74D34D64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83" autoAdjust="0"/>
  </p:normalViewPr>
  <p:slideViewPr>
    <p:cSldViewPr snapToGrid="0">
      <p:cViewPr varScale="1">
        <p:scale>
          <a:sx n="80" d="100"/>
          <a:sy n="80" d="100"/>
        </p:scale>
        <p:origin x="60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3T20:08:49.650"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107098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100"/>
              <a:buNone/>
            </a:pPr>
            <a:r>
              <a:rPr lang="he-IL" dirty="0"/>
              <a:t>שלום אני יערה והיום נלמד את בראשית פרק ט"ז</a:t>
            </a:r>
            <a:endParaRPr dirty="0"/>
          </a:p>
        </p:txBody>
      </p:sp>
      <p:sp>
        <p:nvSpPr>
          <p:cNvPr id="208" name="Google Shape;20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x-none"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06217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הדמיון</a:t>
            </a:r>
            <a:r>
              <a:rPr lang="he-IL" baseline="0" dirty="0"/>
              <a:t> בין הפסוקים מורה על משהו משותף- בשניהם מעמיד ה' את אברהם בפני </a:t>
            </a:r>
            <a:r>
              <a:rPr lang="he-IL" baseline="0" dirty="0" err="1"/>
              <a:t>נסיון</a:t>
            </a:r>
            <a:r>
              <a:rPr lang="he-IL" baseline="0" dirty="0"/>
              <a:t>. בפני </a:t>
            </a:r>
            <a:r>
              <a:rPr lang="he-IL" baseline="0" dirty="0" err="1"/>
              <a:t>מבחו</a:t>
            </a:r>
            <a:r>
              <a:rPr lang="he-IL" baseline="0" dirty="0"/>
              <a:t> האמונה . מדוע? לבדוק האם הוא ראוי להיות אב האומה.</a:t>
            </a:r>
            <a:endParaRPr dirty="0"/>
          </a:p>
        </p:txBody>
      </p:sp>
    </p:spTree>
    <p:extLst>
      <p:ext uri="{BB962C8B-B14F-4D97-AF65-F5344CB8AC3E}">
        <p14:creationId xmlns:p14="http://schemas.microsoft.com/office/powerpoint/2010/main" val="526982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200"/>
              <a:buFont typeface="Calibri"/>
              <a:buNone/>
            </a:pPr>
            <a:r>
              <a:rPr lang="he-IL" dirty="0"/>
              <a:t>קריאת השקף . אברם אינו נוקט עמדה . מה דעתכם על כך ? האם הוא יכול להרשות לעצמו להימנע ? מה זה מעיד עליו ? הסופר המקראי חושף גם חולשות ופגמים </a:t>
            </a:r>
            <a:r>
              <a:rPr lang="he-IL" dirty="0" err="1"/>
              <a:t>בתאור</a:t>
            </a:r>
            <a:r>
              <a:rPr lang="he-IL" dirty="0"/>
              <a:t> הגיבורים המקראיים. אין ספק שעמדתו של אברם בעיתית. קריאת המשימה .</a:t>
            </a: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761534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אברהם מפחד שיניעו אותו מההליכה </a:t>
            </a:r>
            <a:r>
              <a:rPr lang="he-IL" dirty="0" err="1"/>
              <a:t>והמעשה.מנעד</a:t>
            </a:r>
            <a:r>
              <a:rPr lang="he-IL" baseline="0" dirty="0"/>
              <a:t> הרגשות. עלינו להשלים פערים. פחד/ מבוכה/ עצב</a:t>
            </a:r>
            <a:endParaRPr dirty="0"/>
          </a:p>
        </p:txBody>
      </p:sp>
    </p:spTree>
    <p:extLst>
      <p:ext uri="{BB962C8B-B14F-4D97-AF65-F5344CB8AC3E}">
        <p14:creationId xmlns:p14="http://schemas.microsoft.com/office/powerpoint/2010/main" val="1464044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המילים</a:t>
            </a:r>
            <a:r>
              <a:rPr lang="he-IL" baseline="0" dirty="0"/>
              <a:t> אב/בן. </a:t>
            </a:r>
            <a:endParaRPr dirty="0"/>
          </a:p>
        </p:txBody>
      </p:sp>
    </p:spTree>
    <p:extLst>
      <p:ext uri="{BB962C8B-B14F-4D97-AF65-F5344CB8AC3E}">
        <p14:creationId xmlns:p14="http://schemas.microsoft.com/office/powerpoint/2010/main" val="363647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200"/>
              <a:buFont typeface="Calibri"/>
              <a:buNone/>
            </a:pPr>
            <a:r>
              <a:rPr lang="he-IL" dirty="0"/>
              <a:t>קריאת השקף . אברם אינו נוקט עמדה . מה דעתכם על כך ? האם הוא יכול להרשות לעצמו להימנע ? מה זה מעיד עליו ? הסופר המקראי חושף גם חולשות ופגמים </a:t>
            </a:r>
            <a:r>
              <a:rPr lang="he-IL" dirty="0" err="1"/>
              <a:t>בתאור</a:t>
            </a:r>
            <a:r>
              <a:rPr lang="he-IL" dirty="0"/>
              <a:t> הגיבורים המקראיים. אין ספק שעמדתו של אברם בעיתית. קריאת המשימה .</a:t>
            </a: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330415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תחשבו</a:t>
            </a:r>
            <a:r>
              <a:rPr lang="he-IL" baseline="0" dirty="0"/>
              <a:t> על מוזיקה מלווה לרגע דרמטי זה.</a:t>
            </a:r>
            <a:endParaRPr dirty="0"/>
          </a:p>
        </p:txBody>
      </p:sp>
    </p:spTree>
    <p:extLst>
      <p:ext uri="{BB962C8B-B14F-4D97-AF65-F5344CB8AC3E}">
        <p14:creationId xmlns:p14="http://schemas.microsoft.com/office/powerpoint/2010/main" val="3162680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יש</a:t>
            </a:r>
            <a:r>
              <a:rPr lang="he-IL" baseline="0" dirty="0"/>
              <a:t> מפרשים שאומרים שיצחק היה ילד קטן. אחרים – שהיה בן 37</a:t>
            </a:r>
            <a:endParaRPr dirty="0"/>
          </a:p>
        </p:txBody>
      </p:sp>
    </p:spTree>
    <p:extLst>
      <p:ext uri="{BB962C8B-B14F-4D97-AF65-F5344CB8AC3E}">
        <p14:creationId xmlns:p14="http://schemas.microsoft.com/office/powerpoint/2010/main" val="390389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5237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5766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200"/>
              <a:buFont typeface="Calibri"/>
              <a:buNone/>
            </a:pPr>
            <a:r>
              <a:rPr lang="he-IL" dirty="0"/>
              <a:t>קריאת הפסוקים . ההנחיה של המלאך אינה קלה עבור הגר אך היא רואה עתיד אופטימי . בנה יהיה מייסד של עם חדש.</a:t>
            </a: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206326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a:t>נא להצטייד במחברת ועיפרון לשיעור</a:t>
            </a: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x-none"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x-none" sz="1200" dirty="0">
                <a:solidFill>
                  <a:srgbClr val="FF0000"/>
                </a:solidFill>
              </a:rPr>
              <a:t>זה הזמן להציג את </a:t>
            </a:r>
            <a:r>
              <a:rPr lang="x-none" sz="1200" b="0" i="0" u="none" strike="noStrike" cap="none" dirty="0">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1364429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סיפור מסגרת. יוצאים מהבית וחוזרים אליו.</a:t>
            </a:r>
            <a:endParaRPr dirty="0"/>
          </a:p>
        </p:txBody>
      </p:sp>
    </p:spTree>
    <p:extLst>
      <p:ext uri="{BB962C8B-B14F-4D97-AF65-F5344CB8AC3E}">
        <p14:creationId xmlns:p14="http://schemas.microsoft.com/office/powerpoint/2010/main" val="389780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49342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1947cb39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1947cb39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dirty="0"/>
          </a:p>
        </p:txBody>
      </p:sp>
    </p:spTree>
    <p:extLst>
      <p:ext uri="{BB962C8B-B14F-4D97-AF65-F5344CB8AC3E}">
        <p14:creationId xmlns:p14="http://schemas.microsoft.com/office/powerpoint/2010/main" val="3859350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1947cb39b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1947cb39b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he-IL" dirty="0"/>
              <a:t>רצון לגנוב משהו, דיבור מרושע, כעס</a:t>
            </a:r>
            <a:r>
              <a:rPr lang="he-IL" baseline="0" dirty="0"/>
              <a:t> ורצון להעליב מישהו. </a:t>
            </a:r>
            <a:r>
              <a:rPr lang="he-IL" baseline="0"/>
              <a:t>הורה/מורה/חבר/קול פנימי </a:t>
            </a:r>
            <a:endParaRPr dirty="0"/>
          </a:p>
        </p:txBody>
      </p:sp>
    </p:spTree>
    <p:extLst>
      <p:ext uri="{BB962C8B-B14F-4D97-AF65-F5344CB8AC3E}">
        <p14:creationId xmlns:p14="http://schemas.microsoft.com/office/powerpoint/2010/main" val="249139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053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אברם ושרי אינם זוכים לילד </a:t>
            </a:r>
            <a:endParaRPr dirty="0"/>
          </a:p>
        </p:txBody>
      </p:sp>
    </p:spTree>
    <p:extLst>
      <p:ext uri="{BB962C8B-B14F-4D97-AF65-F5344CB8AC3E}">
        <p14:creationId xmlns:p14="http://schemas.microsoft.com/office/powerpoint/2010/main" val="32935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f2a4cea6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f2a4cea6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dirty="0"/>
          </a:p>
        </p:txBody>
      </p:sp>
    </p:spTree>
    <p:extLst>
      <p:ext uri="{BB962C8B-B14F-4D97-AF65-F5344CB8AC3E}">
        <p14:creationId xmlns:p14="http://schemas.microsoft.com/office/powerpoint/2010/main" val="225836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0301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1276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73940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0" dirty="0"/>
              <a:t>קריאת השקף.</a:t>
            </a:r>
            <a:endParaRPr b="0"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2831209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e9df2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716e9df21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he-IL" dirty="0"/>
              <a:t>וייתור</a:t>
            </a:r>
            <a:r>
              <a:rPr lang="he-IL" baseline="0" dirty="0"/>
              <a:t> על משהו שחשוב לו. (הארץ/ הבן)  מילים חוזרות. אברהם בוחר לעשות מה שאלוהים מבקש.</a:t>
            </a:r>
            <a:endParaRPr dirty="0"/>
          </a:p>
        </p:txBody>
      </p:sp>
    </p:spTree>
    <p:extLst>
      <p:ext uri="{BB962C8B-B14F-4D97-AF65-F5344CB8AC3E}">
        <p14:creationId xmlns:p14="http://schemas.microsoft.com/office/powerpoint/2010/main" val="1592622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54000"/>
          </a:blip>
          <a:srcRect/>
          <a:stretch/>
        </p:blipFill>
        <p:spPr>
          <a:xfrm>
            <a:off x="-5515924" y="1519880"/>
            <a:ext cx="3784257" cy="3771685"/>
          </a:xfrm>
          <a:prstGeom prst="rect">
            <a:avLst/>
          </a:prstGeom>
          <a:noFill/>
          <a:ln>
            <a:noFill/>
          </a:ln>
        </p:spPr>
      </p:pic>
      <p:pic>
        <p:nvPicPr>
          <p:cNvPr id="10" name="Google Shape;10;p2"/>
          <p:cNvPicPr preferRelativeResize="0"/>
          <p:nvPr/>
        </p:nvPicPr>
        <p:blipFill rotWithShape="1">
          <a:blip r:embed="rId2">
            <a:alphaModFix amt="54000"/>
          </a:blip>
          <a:srcRect/>
          <a:stretch/>
        </p:blipFill>
        <p:spPr>
          <a:xfrm>
            <a:off x="9710436" y="-2976955"/>
            <a:ext cx="3784257" cy="3771685"/>
          </a:xfrm>
          <a:prstGeom prst="rect">
            <a:avLst/>
          </a:prstGeom>
          <a:noFill/>
          <a:ln>
            <a:noFill/>
          </a:ln>
        </p:spPr>
      </p:pic>
      <p:pic>
        <p:nvPicPr>
          <p:cNvPr id="11" name="Google Shape;11;p2"/>
          <p:cNvPicPr preferRelativeResize="0"/>
          <p:nvPr/>
        </p:nvPicPr>
        <p:blipFill rotWithShape="1">
          <a:blip r:embed="rId3">
            <a:alphaModFix/>
          </a:blip>
          <a:srcRect/>
          <a:stretch/>
        </p:blipFill>
        <p:spPr>
          <a:xfrm>
            <a:off x="0" y="-9525"/>
            <a:ext cx="9144000" cy="5143500"/>
          </a:xfrm>
          <a:prstGeom prst="rect">
            <a:avLst/>
          </a:prstGeom>
          <a:noFill/>
          <a:ln>
            <a:noFill/>
          </a:ln>
        </p:spPr>
      </p:pic>
      <p:sp>
        <p:nvSpPr>
          <p:cNvPr id="12" name="Google Shape;12;p2"/>
          <p:cNvSpPr/>
          <p:nvPr/>
        </p:nvSpPr>
        <p:spPr>
          <a:xfrm>
            <a:off x="1567898" y="2176816"/>
            <a:ext cx="6477616" cy="913459"/>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 name="Google Shape;13;p2"/>
          <p:cNvSpPr/>
          <p:nvPr/>
        </p:nvSpPr>
        <p:spPr>
          <a:xfrm>
            <a:off x="3823854" y="1373627"/>
            <a:ext cx="4413400" cy="80318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4" name="Google Shape;14;p2"/>
          <p:cNvCxnSpPr/>
          <p:nvPr/>
        </p:nvCxnSpPr>
        <p:spPr>
          <a:xfrm>
            <a:off x="5367129" y="1229967"/>
            <a:ext cx="3004102" cy="0"/>
          </a:xfrm>
          <a:prstGeom prst="straightConnector1">
            <a:avLst/>
          </a:prstGeom>
          <a:noFill/>
          <a:ln w="38100" cap="flat" cmpd="sng">
            <a:solidFill>
              <a:srgbClr val="FFC000"/>
            </a:solidFill>
            <a:prstDash val="solid"/>
            <a:miter lim="800000"/>
            <a:headEnd type="none" w="sm" len="sm"/>
            <a:tailEnd type="none" w="sm" len="sm"/>
          </a:ln>
        </p:spPr>
      </p:cxnSp>
      <p:sp>
        <p:nvSpPr>
          <p:cNvPr id="15" name="Google Shape;15;p2"/>
          <p:cNvSpPr/>
          <p:nvPr/>
        </p:nvSpPr>
        <p:spPr>
          <a:xfrm rot="-5400000">
            <a:off x="8160043" y="1562852"/>
            <a:ext cx="154422" cy="154422"/>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6" name="Google Shape;16;p2"/>
          <p:cNvCxnSpPr/>
          <p:nvPr/>
        </p:nvCxnSpPr>
        <p:spPr>
          <a:xfrm>
            <a:off x="1567898" y="3742238"/>
            <a:ext cx="3799232" cy="0"/>
          </a:xfrm>
          <a:prstGeom prst="straightConnector1">
            <a:avLst/>
          </a:prstGeom>
          <a:noFill/>
          <a:ln w="38100" cap="flat" cmpd="sng">
            <a:solidFill>
              <a:srgbClr val="FFC000"/>
            </a:solidFill>
            <a:prstDash val="solid"/>
            <a:miter lim="800000"/>
            <a:headEnd type="none" w="sm" len="sm"/>
            <a:tailEnd type="none" w="sm" len="sm"/>
          </a:ln>
        </p:spPr>
      </p:cxnSp>
      <p:sp>
        <p:nvSpPr>
          <p:cNvPr id="17" name="Google Shape;17;p2"/>
          <p:cNvSpPr txBox="1">
            <a:spLocks noGrp="1"/>
          </p:cNvSpPr>
          <p:nvPr>
            <p:ph type="body" idx="1"/>
          </p:nvPr>
        </p:nvSpPr>
        <p:spPr>
          <a:xfrm>
            <a:off x="1923899" y="2268944"/>
            <a:ext cx="5862637" cy="800601"/>
          </a:xfrm>
          <a:prstGeom prst="rect">
            <a:avLst/>
          </a:prstGeom>
          <a:noFill/>
          <a:ln>
            <a:noFill/>
          </a:ln>
        </p:spPr>
        <p:txBody>
          <a:bodyPr spcFirstLastPara="1" wrap="square" lIns="68575" tIns="34275" rIns="68575" bIns="34275" anchor="t" anchorCtr="0">
            <a:noAutofit/>
          </a:bodyPr>
          <a:lstStyle>
            <a:lvl1pPr marL="457200" lvl="0" indent="-228600" algn="r" rtl="1">
              <a:lnSpc>
                <a:spcPct val="90000"/>
              </a:lnSpc>
              <a:spcBef>
                <a:spcPts val="800"/>
              </a:spcBef>
              <a:spcAft>
                <a:spcPts val="0"/>
              </a:spcAft>
              <a:buClr>
                <a:schemeClr val="lt1"/>
              </a:buClr>
              <a:buSzPts val="4500"/>
              <a:buNone/>
              <a:defRPr sz="4500">
                <a:solidFill>
                  <a:schemeClr val="lt1"/>
                </a:solidFill>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18" name="Google Shape;18;p2"/>
          <p:cNvGrpSpPr/>
          <p:nvPr/>
        </p:nvGrpSpPr>
        <p:grpSpPr>
          <a:xfrm>
            <a:off x="-83130" y="83129"/>
            <a:ext cx="1147573" cy="1144447"/>
            <a:chOff x="8374611" y="4283110"/>
            <a:chExt cx="2300578" cy="2294314"/>
          </a:xfrm>
        </p:grpSpPr>
        <p:pic>
          <p:nvPicPr>
            <p:cNvPr id="19" name="Google Shape;19;p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0" name="Google Shape;20;p2"/>
            <p:cNvSpPr/>
            <p:nvPr/>
          </p:nvSpPr>
          <p:spPr>
            <a:xfrm>
              <a:off x="8374611" y="5883287"/>
              <a:ext cx="2300578" cy="69413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x-none" sz="900" b="0" i="0" u="none" strike="noStrike" cap="none">
                  <a:solidFill>
                    <a:schemeClr val="lt1"/>
                  </a:solidFill>
                  <a:latin typeface="Arial"/>
                  <a:ea typeface="Arial"/>
                  <a:cs typeface="Arial"/>
                  <a:sym typeface="Arial"/>
                </a:rPr>
                <a:t>מדינת ישראל</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x-none" sz="900" b="0" i="0" u="none" strike="noStrike" cap="none">
                  <a:solidFill>
                    <a:schemeClr val="lt1"/>
                  </a:solidFill>
                  <a:latin typeface="Arial"/>
                  <a:ea typeface="Arial"/>
                  <a:cs typeface="Arial"/>
                  <a:sym typeface="Arial"/>
                </a:rPr>
                <a:t>משרד החינוך</a:t>
              </a:r>
              <a:endParaRPr sz="1100" b="0" i="0" u="none" strike="noStrike" cap="none">
                <a:solidFill>
                  <a:srgbClr val="000000"/>
                </a:solidFill>
                <a:latin typeface="Arial"/>
                <a:ea typeface="Arial"/>
                <a:cs typeface="Arial"/>
                <a:sym typeface="Arial"/>
              </a:endParaRPr>
            </a:p>
          </p:txBody>
        </p:sp>
      </p:grpSp>
      <p:pic>
        <p:nvPicPr>
          <p:cNvPr id="21" name="Google Shape;21;p2"/>
          <p:cNvPicPr preferRelativeResize="0"/>
          <p:nvPr/>
        </p:nvPicPr>
        <p:blipFill rotWithShape="1">
          <a:blip r:embed="rId5">
            <a:alphaModFix/>
          </a:blip>
          <a:srcRect/>
          <a:stretch/>
        </p:blipFill>
        <p:spPr>
          <a:xfrm>
            <a:off x="2499140" y="664666"/>
            <a:ext cx="6862633" cy="2093768"/>
          </a:xfrm>
          <a:prstGeom prst="rect">
            <a:avLst/>
          </a:prstGeom>
          <a:noFill/>
          <a:ln>
            <a:noFill/>
          </a:ln>
        </p:spPr>
      </p:pic>
      <p:sp>
        <p:nvSpPr>
          <p:cNvPr id="22" name="Google Shape;22;p2"/>
          <p:cNvSpPr txBox="1">
            <a:spLocks noGrp="1"/>
          </p:cNvSpPr>
          <p:nvPr>
            <p:ph type="body" idx="2"/>
          </p:nvPr>
        </p:nvSpPr>
        <p:spPr>
          <a:xfrm>
            <a:off x="1523125" y="3314828"/>
            <a:ext cx="4808451" cy="487018"/>
          </a:xfrm>
          <a:prstGeom prst="rect">
            <a:avLst/>
          </a:prstGeom>
          <a:noFill/>
          <a:ln>
            <a:noFill/>
          </a:ln>
        </p:spPr>
        <p:txBody>
          <a:bodyPr spcFirstLastPara="1" wrap="square" lIns="68575" tIns="34275" rIns="68575" bIns="34275" anchor="t" anchorCtr="0">
            <a:noAutofit/>
          </a:bodyPr>
          <a:lstStyle>
            <a:lvl1pPr marL="457200" lvl="0" indent="-228600" algn="l" rtl="1">
              <a:lnSpc>
                <a:spcPct val="90000"/>
              </a:lnSpc>
              <a:spcBef>
                <a:spcPts val="8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 name="Google Shape;23;p2"/>
          <p:cNvSpPr txBox="1">
            <a:spLocks noGrp="1"/>
          </p:cNvSpPr>
          <p:nvPr>
            <p:ph type="body" idx="3"/>
          </p:nvPr>
        </p:nvSpPr>
        <p:spPr>
          <a:xfrm>
            <a:off x="312668" y="4611422"/>
            <a:ext cx="3824287" cy="420400"/>
          </a:xfrm>
          <a:prstGeom prst="rect">
            <a:avLst/>
          </a:prstGeom>
          <a:noFill/>
          <a:ln>
            <a:noFill/>
          </a:ln>
        </p:spPr>
        <p:txBody>
          <a:bodyPr spcFirstLastPara="1" wrap="square" lIns="68575" tIns="34275" rIns="68575" bIns="34275" anchor="t" anchorCtr="0">
            <a:noAutofit/>
          </a:bodyPr>
          <a:lstStyle>
            <a:lvl1pPr marL="457200" lvl="0" indent="-228600" algn="l" rtl="1">
              <a:lnSpc>
                <a:spcPct val="90000"/>
              </a:lnSpc>
              <a:spcBef>
                <a:spcPts val="800"/>
              </a:spcBef>
              <a:spcAft>
                <a:spcPts val="0"/>
              </a:spcAft>
              <a:buClr>
                <a:schemeClr val="lt1"/>
              </a:buClr>
              <a:buSzPts val="2100"/>
              <a:buNone/>
              <a:defRPr>
                <a:solidFill>
                  <a:schemeClr val="lt1"/>
                </a:solidFill>
                <a:latin typeface="Calibri"/>
                <a:ea typeface="Calibri"/>
                <a:cs typeface="Calibri"/>
                <a:sym typeface="Calibri"/>
              </a:defRPr>
            </a:lvl1pPr>
            <a:lvl2pPr marL="914400" lvl="1" indent="-228600" algn="r" rtl="1">
              <a:lnSpc>
                <a:spcPct val="90000"/>
              </a:lnSpc>
              <a:spcBef>
                <a:spcPts val="400"/>
              </a:spcBef>
              <a:spcAft>
                <a:spcPts val="0"/>
              </a:spcAft>
              <a:buClr>
                <a:schemeClr val="dk1"/>
              </a:buClr>
              <a:buSzPts val="1800"/>
              <a:buNone/>
              <a:defRPr/>
            </a:lvl2pPr>
            <a:lvl3pPr marL="1371600" lvl="2" indent="-228600" algn="r" rtl="1">
              <a:lnSpc>
                <a:spcPct val="90000"/>
              </a:lnSpc>
              <a:spcBef>
                <a:spcPts val="400"/>
              </a:spcBef>
              <a:spcAft>
                <a:spcPts val="0"/>
              </a:spcAft>
              <a:buClr>
                <a:schemeClr val="dk1"/>
              </a:buClr>
              <a:buSzPts val="1500"/>
              <a:buNone/>
              <a:defRPr/>
            </a:lvl3pPr>
            <a:lvl4pPr marL="1828800" lvl="3" indent="-228600" algn="r" rtl="1">
              <a:lnSpc>
                <a:spcPct val="90000"/>
              </a:lnSpc>
              <a:spcBef>
                <a:spcPts val="400"/>
              </a:spcBef>
              <a:spcAft>
                <a:spcPts val="0"/>
              </a:spcAft>
              <a:buClr>
                <a:schemeClr val="dk1"/>
              </a:buClr>
              <a:buSzPts val="1400"/>
              <a:buNone/>
              <a:defRPr/>
            </a:lvl4pPr>
            <a:lvl5pPr marL="2286000" lvl="4" indent="-228600" algn="r" rtl="1">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25"/>
        <p:cNvGrpSpPr/>
        <p:nvPr/>
      </p:nvGrpSpPr>
      <p:grpSpPr>
        <a:xfrm>
          <a:off x="0" y="0"/>
          <a:ext cx="0" cy="0"/>
          <a:chOff x="0" y="0"/>
          <a:chExt cx="0" cy="0"/>
        </a:xfrm>
      </p:grpSpPr>
      <p:cxnSp>
        <p:nvCxnSpPr>
          <p:cNvPr id="126" name="Google Shape;126;p12"/>
          <p:cNvCxnSpPr/>
          <p:nvPr/>
        </p:nvCxnSpPr>
        <p:spPr>
          <a:xfrm>
            <a:off x="6819500" y="264242"/>
            <a:ext cx="2555188" cy="9602"/>
          </a:xfrm>
          <a:prstGeom prst="straightConnector1">
            <a:avLst/>
          </a:prstGeom>
          <a:noFill/>
          <a:ln w="38100" cap="flat" cmpd="sng">
            <a:solidFill>
              <a:srgbClr val="FFC000"/>
            </a:solidFill>
            <a:prstDash val="solid"/>
            <a:miter lim="800000"/>
            <a:headEnd type="none" w="sm" len="sm"/>
            <a:tailEnd type="none" w="sm" len="sm"/>
          </a:ln>
        </p:spPr>
      </p:cxnSp>
      <p:grpSp>
        <p:nvGrpSpPr>
          <p:cNvPr id="127" name="Google Shape;127;p12"/>
          <p:cNvGrpSpPr/>
          <p:nvPr/>
        </p:nvGrpSpPr>
        <p:grpSpPr>
          <a:xfrm>
            <a:off x="269040" y="4640789"/>
            <a:ext cx="2934932" cy="379745"/>
            <a:chOff x="358720" y="6187719"/>
            <a:chExt cx="3913243" cy="506326"/>
          </a:xfrm>
        </p:grpSpPr>
        <p:cxnSp>
          <p:nvCxnSpPr>
            <p:cNvPr id="128" name="Google Shape;128;p12"/>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9" name="Google Shape;129;p12"/>
            <p:cNvSpPr/>
            <p:nvPr/>
          </p:nvSpPr>
          <p:spPr>
            <a:xfrm rot="-5400000">
              <a:off x="358720" y="6187719"/>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12"/>
            <p:cNvSpPr/>
            <p:nvPr/>
          </p:nvSpPr>
          <p:spPr>
            <a:xfrm>
              <a:off x="781297" y="635713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31" name="Google Shape;131;p1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r" rtl="1">
              <a:lnSpc>
                <a:spcPct val="90000"/>
              </a:lnSpc>
              <a:spcBef>
                <a:spcPts val="0"/>
              </a:spcBef>
              <a:spcAft>
                <a:spcPts val="0"/>
              </a:spcAft>
              <a:buClr>
                <a:schemeClr val="dk1"/>
              </a:buClr>
              <a:buSzPts val="3300"/>
              <a:buFont typeface="Calibri"/>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1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00000"/>
              </a:lnSpc>
              <a:spcBef>
                <a:spcPts val="800"/>
              </a:spcBef>
              <a:spcAft>
                <a:spcPts val="0"/>
              </a:spcAft>
              <a:buClr>
                <a:schemeClr val="accent2"/>
              </a:buClr>
              <a:buSzPts val="2100"/>
              <a:buFont typeface="Arial"/>
              <a:buChar char="•"/>
              <a:defRPr>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3" name="Google Shape;133;p12"/>
          <p:cNvSpPr txBox="1">
            <a:spLocks noGrp="1"/>
          </p:cNvSpPr>
          <p:nvPr>
            <p:ph type="body" idx="2"/>
          </p:nvPr>
        </p:nvSpPr>
        <p:spPr>
          <a:xfrm>
            <a:off x="4706815" y="1369219"/>
            <a:ext cx="3808535"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00000"/>
              </a:lnSpc>
              <a:spcBef>
                <a:spcPts val="800"/>
              </a:spcBef>
              <a:spcAft>
                <a:spcPts val="0"/>
              </a:spcAft>
              <a:buClr>
                <a:schemeClr val="accent2"/>
              </a:buClr>
              <a:buSzPts val="2100"/>
              <a:buFont typeface="Arial"/>
              <a:buChar char="•"/>
              <a:defRPr>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34"/>
        <p:cNvGrpSpPr/>
        <p:nvPr/>
      </p:nvGrpSpPr>
      <p:grpSpPr>
        <a:xfrm>
          <a:off x="0" y="0"/>
          <a:ext cx="0" cy="0"/>
          <a:chOff x="0" y="0"/>
          <a:chExt cx="0" cy="0"/>
        </a:xfrm>
      </p:grpSpPr>
      <p:grpSp>
        <p:nvGrpSpPr>
          <p:cNvPr id="135" name="Google Shape;135;p13"/>
          <p:cNvGrpSpPr/>
          <p:nvPr/>
        </p:nvGrpSpPr>
        <p:grpSpPr>
          <a:xfrm>
            <a:off x="269040" y="4640789"/>
            <a:ext cx="2934932" cy="379745"/>
            <a:chOff x="358720" y="6187719"/>
            <a:chExt cx="3913243" cy="506326"/>
          </a:xfrm>
        </p:grpSpPr>
        <p:cxnSp>
          <p:nvCxnSpPr>
            <p:cNvPr id="136" name="Google Shape;136;p13"/>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7" name="Google Shape;137;p13"/>
            <p:cNvSpPr/>
            <p:nvPr/>
          </p:nvSpPr>
          <p:spPr>
            <a:xfrm rot="-5400000">
              <a:off x="358720" y="6187719"/>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8" name="Google Shape;138;p13"/>
            <p:cNvSpPr/>
            <p:nvPr/>
          </p:nvSpPr>
          <p:spPr>
            <a:xfrm>
              <a:off x="781297" y="635713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39" name="Google Shape;139;p13"/>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00000"/>
              </a:lnSpc>
              <a:spcBef>
                <a:spcPts val="800"/>
              </a:spcBef>
              <a:spcAft>
                <a:spcPts val="0"/>
              </a:spcAft>
              <a:buClr>
                <a:schemeClr val="accent2"/>
              </a:buClr>
              <a:buSzPts val="2100"/>
              <a:buFont typeface="Arial"/>
              <a:buChar char="•"/>
              <a:defRPr>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p13"/>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00000"/>
              </a:lnSpc>
              <a:spcBef>
                <a:spcPts val="800"/>
              </a:spcBef>
              <a:spcAft>
                <a:spcPts val="0"/>
              </a:spcAft>
              <a:buClr>
                <a:schemeClr val="accent2"/>
              </a:buClr>
              <a:buSzPts val="2100"/>
              <a:buFont typeface="Arial"/>
              <a:buChar char="•"/>
              <a:defRPr>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1" name="Google Shape;141;p13"/>
          <p:cNvPicPr preferRelativeResize="0"/>
          <p:nvPr/>
        </p:nvPicPr>
        <p:blipFill rotWithShape="1">
          <a:blip r:embed="rId2">
            <a:alphaModFix/>
          </a:blip>
          <a:srcRect t="45139" b="30974"/>
          <a:stretch/>
        </p:blipFill>
        <p:spPr>
          <a:xfrm>
            <a:off x="0" y="0"/>
            <a:ext cx="9144000" cy="1228572"/>
          </a:xfrm>
          <a:prstGeom prst="rect">
            <a:avLst/>
          </a:prstGeom>
          <a:noFill/>
          <a:ln>
            <a:noFill/>
          </a:ln>
        </p:spPr>
      </p:pic>
      <p:sp>
        <p:nvSpPr>
          <p:cNvPr id="142" name="Google Shape;142;p13"/>
          <p:cNvSpPr txBox="1">
            <a:spLocks noGrp="1"/>
          </p:cNvSpPr>
          <p:nvPr>
            <p:ph type="title"/>
          </p:nvPr>
        </p:nvSpPr>
        <p:spPr>
          <a:xfrm>
            <a:off x="2311193" y="497344"/>
            <a:ext cx="6210000" cy="540000"/>
          </a:xfrm>
          <a:prstGeom prst="rect">
            <a:avLst/>
          </a:prstGeom>
          <a:solidFill>
            <a:schemeClr val="accent1"/>
          </a:solidFill>
          <a:ln>
            <a:noFill/>
          </a:ln>
        </p:spPr>
        <p:txBody>
          <a:bodyPr spcFirstLastPara="1" wrap="square" lIns="68575" tIns="34275" rIns="68575" bIns="34275" anchor="b" anchorCtr="0">
            <a:noAutofit/>
          </a:bodyPr>
          <a:lstStyle>
            <a:lvl1pPr lvl="0" algn="r" rtl="1">
              <a:lnSpc>
                <a:spcPct val="90000"/>
              </a:lnSpc>
              <a:spcBef>
                <a:spcPts val="0"/>
              </a:spcBef>
              <a:spcAft>
                <a:spcPts val="0"/>
              </a:spcAft>
              <a:buClr>
                <a:schemeClr val="lt1"/>
              </a:buClr>
              <a:buSzPts val="3300"/>
              <a:buFont typeface="Calibri"/>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3" name="Google Shape;143;p13"/>
          <p:cNvSpPr/>
          <p:nvPr/>
        </p:nvSpPr>
        <p:spPr>
          <a:xfrm rot="-5400000">
            <a:off x="8499585" y="626399"/>
            <a:ext cx="132436" cy="13243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44"/>
        <p:cNvGrpSpPr/>
        <p:nvPr/>
      </p:nvGrpSpPr>
      <p:grpSpPr>
        <a:xfrm>
          <a:off x="0" y="0"/>
          <a:ext cx="0" cy="0"/>
          <a:chOff x="0" y="0"/>
          <a:chExt cx="0" cy="0"/>
        </a:xfrm>
      </p:grpSpPr>
      <p:sp>
        <p:nvSpPr>
          <p:cNvPr id="145" name="Google Shape;145;p14"/>
          <p:cNvSpPr>
            <a:spLocks noGrp="1"/>
          </p:cNvSpPr>
          <p:nvPr>
            <p:ph type="pic" idx="2"/>
          </p:nvPr>
        </p:nvSpPr>
        <p:spPr>
          <a:xfrm>
            <a:off x="743211" y="1156325"/>
            <a:ext cx="7692184" cy="3389650"/>
          </a:xfrm>
          <a:prstGeom prst="rect">
            <a:avLst/>
          </a:prstGeom>
          <a:noFill/>
          <a:ln>
            <a:noFill/>
          </a:ln>
        </p:spPr>
        <p:txBody>
          <a:bodyPr spcFirstLastPara="1" wrap="square" lIns="68575" tIns="34275" rIns="68575" bIns="34275" anchor="t" anchorCtr="0">
            <a:noAutofit/>
          </a:bodyPr>
          <a:lstStyle>
            <a:lvl1pPr marR="0" lvl="0" algn="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r" rtl="1">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r" rtl="1">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grpSp>
        <p:nvGrpSpPr>
          <p:cNvPr id="146" name="Google Shape;146;p14"/>
          <p:cNvGrpSpPr/>
          <p:nvPr/>
        </p:nvGrpSpPr>
        <p:grpSpPr>
          <a:xfrm>
            <a:off x="-1785936" y="118821"/>
            <a:ext cx="10909092" cy="4905858"/>
            <a:chOff x="-2455150" y="146499"/>
            <a:chExt cx="14545456" cy="6541143"/>
          </a:xfrm>
        </p:grpSpPr>
        <p:sp>
          <p:nvSpPr>
            <p:cNvPr id="147" name="Google Shape;147;p14"/>
            <p:cNvSpPr/>
            <p:nvPr/>
          </p:nvSpPr>
          <p:spPr>
            <a:xfrm>
              <a:off x="11517522" y="146499"/>
              <a:ext cx="503306" cy="503306"/>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48" name="Google Shape;148;p14"/>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49" name="Google Shape;149;p14"/>
            <p:cNvGrpSpPr/>
            <p:nvPr/>
          </p:nvGrpSpPr>
          <p:grpSpPr>
            <a:xfrm rot="10800000">
              <a:off x="8177063" y="6181316"/>
              <a:ext cx="3913243" cy="506326"/>
              <a:chOff x="358720" y="6187719"/>
              <a:chExt cx="3913243" cy="506326"/>
            </a:xfrm>
          </p:grpSpPr>
          <p:cxnSp>
            <p:nvCxnSpPr>
              <p:cNvPr id="150" name="Google Shape;150;p14"/>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1" name="Google Shape;151;p14"/>
              <p:cNvSpPr/>
              <p:nvPr/>
            </p:nvSpPr>
            <p:spPr>
              <a:xfrm rot="-5400000">
                <a:off x="358720" y="6187719"/>
                <a:ext cx="506326" cy="506326"/>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2" name="Google Shape;152;p14"/>
              <p:cNvSpPr/>
              <p:nvPr/>
            </p:nvSpPr>
            <p:spPr>
              <a:xfrm>
                <a:off x="781297" y="6357132"/>
                <a:ext cx="167498" cy="167498"/>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53" name="Google Shape;153;p14"/>
            <p:cNvSpPr/>
            <p:nvPr/>
          </p:nvSpPr>
          <p:spPr>
            <a:xfrm>
              <a:off x="11646396" y="507951"/>
              <a:ext cx="245558" cy="245558"/>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54" name="Google Shape;154;p14"/>
          <p:cNvSpPr txBox="1">
            <a:spLocks noGrp="1"/>
          </p:cNvSpPr>
          <p:nvPr>
            <p:ph type="body" idx="1"/>
          </p:nvPr>
        </p:nvSpPr>
        <p:spPr>
          <a:xfrm>
            <a:off x="320095" y="496283"/>
            <a:ext cx="8215312" cy="515619"/>
          </a:xfrm>
          <a:prstGeom prst="rect">
            <a:avLst/>
          </a:prstGeom>
          <a:noFill/>
          <a:ln>
            <a:noFill/>
          </a:ln>
        </p:spPr>
        <p:txBody>
          <a:bodyPr spcFirstLastPara="1" wrap="square" lIns="68575" tIns="34275" rIns="68575" bIns="34275" anchor="t" anchorCtr="0">
            <a:noAutofit/>
          </a:bodyPr>
          <a:lstStyle>
            <a:lvl1pPr marL="457200" lvl="0" indent="-228600" algn="r" rtl="1">
              <a:lnSpc>
                <a:spcPct val="90000"/>
              </a:lnSpc>
              <a:spcBef>
                <a:spcPts val="800"/>
              </a:spcBef>
              <a:spcAft>
                <a:spcPts val="0"/>
              </a:spcAft>
              <a:buClr>
                <a:schemeClr val="dk1"/>
              </a:buClr>
              <a:buSzPts val="3600"/>
              <a:buNone/>
              <a:defRPr sz="3600"/>
            </a:lvl1pPr>
            <a:lvl2pPr marL="914400" lvl="1" indent="-457200" algn="r" rtl="1">
              <a:lnSpc>
                <a:spcPct val="90000"/>
              </a:lnSpc>
              <a:spcBef>
                <a:spcPts val="400"/>
              </a:spcBef>
              <a:spcAft>
                <a:spcPts val="0"/>
              </a:spcAft>
              <a:buClr>
                <a:schemeClr val="dk1"/>
              </a:buClr>
              <a:buSzPts val="3600"/>
              <a:buChar char="•"/>
              <a:defRPr sz="3600"/>
            </a:lvl2pPr>
            <a:lvl3pPr marL="1371600" lvl="2" indent="-457200" algn="r" rtl="1">
              <a:lnSpc>
                <a:spcPct val="90000"/>
              </a:lnSpc>
              <a:spcBef>
                <a:spcPts val="400"/>
              </a:spcBef>
              <a:spcAft>
                <a:spcPts val="0"/>
              </a:spcAft>
              <a:buClr>
                <a:schemeClr val="dk1"/>
              </a:buClr>
              <a:buSzPts val="3600"/>
              <a:buChar char="•"/>
              <a:defRPr sz="3600"/>
            </a:lvl3pPr>
            <a:lvl4pPr marL="1828800" lvl="3" indent="-457200" algn="r" rtl="1">
              <a:lnSpc>
                <a:spcPct val="90000"/>
              </a:lnSpc>
              <a:spcBef>
                <a:spcPts val="400"/>
              </a:spcBef>
              <a:spcAft>
                <a:spcPts val="0"/>
              </a:spcAft>
              <a:buClr>
                <a:schemeClr val="dk1"/>
              </a:buClr>
              <a:buSzPts val="3600"/>
              <a:buChar char="•"/>
              <a:defRPr sz="3600"/>
            </a:lvl4pPr>
            <a:lvl5pPr marL="2286000" lvl="4" indent="-457200" algn="r" rtl="1">
              <a:lnSpc>
                <a:spcPct val="90000"/>
              </a:lnSpc>
              <a:spcBef>
                <a:spcPts val="400"/>
              </a:spcBef>
              <a:spcAft>
                <a:spcPts val="0"/>
              </a:spcAft>
              <a:buClr>
                <a:schemeClr val="dk1"/>
              </a:buClr>
              <a:buSzPts val="3600"/>
              <a:buChar char="•"/>
              <a:defRPr sz="36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5484019" y="342900"/>
            <a:ext cx="2949178" cy="1200150"/>
          </a:xfrm>
          <a:prstGeom prst="rect">
            <a:avLst/>
          </a:prstGeom>
          <a:noFill/>
          <a:ln>
            <a:noFill/>
          </a:ln>
        </p:spPr>
        <p:txBody>
          <a:bodyPr spcFirstLastPara="1" wrap="square" lIns="68575" tIns="34275" rIns="68575" bIns="34275" anchor="b" anchorCtr="0">
            <a:noAutofit/>
          </a:bodyPr>
          <a:lstStyle>
            <a:lvl1pPr lvl="0" algn="r" rtl="1">
              <a:lnSpc>
                <a:spcPct val="90000"/>
              </a:lnSpc>
              <a:spcBef>
                <a:spcPts val="0"/>
              </a:spcBef>
              <a:spcAft>
                <a:spcPts val="0"/>
              </a:spcAft>
              <a:buClr>
                <a:schemeClr val="dk1"/>
              </a:buClr>
              <a:buSzPts val="2100"/>
              <a:buFont typeface="Calibri"/>
              <a:buNone/>
              <a:defRPr sz="2100" b="1">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15"/>
          <p:cNvSpPr>
            <a:spLocks noGrp="1"/>
          </p:cNvSpPr>
          <p:nvPr>
            <p:ph type="pic" idx="2"/>
          </p:nvPr>
        </p:nvSpPr>
        <p:spPr>
          <a:xfrm>
            <a:off x="636887" y="740569"/>
            <a:ext cx="4629150" cy="3655219"/>
          </a:xfrm>
          <a:prstGeom prst="rect">
            <a:avLst/>
          </a:prstGeom>
          <a:noFill/>
          <a:ln>
            <a:noFill/>
          </a:ln>
        </p:spPr>
        <p:txBody>
          <a:bodyPr spcFirstLastPara="1" wrap="square" lIns="68575" tIns="34275" rIns="68575" bIns="34275" anchor="t" anchorCtr="0">
            <a:noAutofit/>
          </a:bodyPr>
          <a:lstStyle>
            <a:lvl1pPr marR="0" lvl="0" algn="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r" rtl="1">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r" rtl="1">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grpSp>
        <p:nvGrpSpPr>
          <p:cNvPr id="158" name="Google Shape;158;p15"/>
          <p:cNvGrpSpPr/>
          <p:nvPr/>
        </p:nvGrpSpPr>
        <p:grpSpPr>
          <a:xfrm>
            <a:off x="8115486" y="4716738"/>
            <a:ext cx="7746405" cy="125623"/>
            <a:chOff x="10668248" y="5893696"/>
            <a:chExt cx="10328540" cy="167498"/>
          </a:xfrm>
        </p:grpSpPr>
        <p:cxnSp>
          <p:nvCxnSpPr>
            <p:cNvPr id="159" name="Google Shape;159;p15"/>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0" name="Google Shape;160;p15"/>
            <p:cNvSpPr/>
            <p:nvPr/>
          </p:nvSpPr>
          <p:spPr>
            <a:xfrm>
              <a:off x="10668248" y="5893696"/>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grpSp>
        <p:nvGrpSpPr>
          <p:cNvPr id="161" name="Google Shape;161;p15"/>
          <p:cNvGrpSpPr/>
          <p:nvPr/>
        </p:nvGrpSpPr>
        <p:grpSpPr>
          <a:xfrm>
            <a:off x="269040" y="50261"/>
            <a:ext cx="2934932" cy="379745"/>
            <a:chOff x="358720" y="6187719"/>
            <a:chExt cx="3913243" cy="506326"/>
          </a:xfrm>
        </p:grpSpPr>
        <p:cxnSp>
          <p:nvCxnSpPr>
            <p:cNvPr id="162" name="Google Shape;162;p1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63" name="Google Shape;163;p15"/>
            <p:cNvSpPr/>
            <p:nvPr/>
          </p:nvSpPr>
          <p:spPr>
            <a:xfrm rot="-5400000">
              <a:off x="358720" y="6187719"/>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4" name="Google Shape;164;p15"/>
            <p:cNvSpPr/>
            <p:nvPr/>
          </p:nvSpPr>
          <p:spPr>
            <a:xfrm>
              <a:off x="781297" y="635713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65" name="Google Shape;165;p15"/>
          <p:cNvSpPr txBox="1">
            <a:spLocks noGrp="1"/>
          </p:cNvSpPr>
          <p:nvPr>
            <p:ph type="body" idx="1"/>
          </p:nvPr>
        </p:nvSpPr>
        <p:spPr>
          <a:xfrm>
            <a:off x="5484019" y="1656641"/>
            <a:ext cx="2949178" cy="2739146"/>
          </a:xfrm>
          <a:prstGeom prst="rect">
            <a:avLst/>
          </a:prstGeom>
          <a:noFill/>
          <a:ln>
            <a:noFill/>
          </a:ln>
        </p:spPr>
        <p:txBody>
          <a:bodyPr spcFirstLastPara="1" wrap="square" lIns="68575" tIns="34275" rIns="68575" bIns="34275" anchor="t" anchorCtr="0">
            <a:noAutofit/>
          </a:bodyPr>
          <a:lstStyle>
            <a:lvl1pPr marL="457200" lvl="0" indent="-228600" algn="r" rtl="1">
              <a:lnSpc>
                <a:spcPct val="100000"/>
              </a:lnSpc>
              <a:spcBef>
                <a:spcPts val="800"/>
              </a:spcBef>
              <a:spcAft>
                <a:spcPts val="0"/>
              </a:spcAft>
              <a:buClr>
                <a:schemeClr val="dk1"/>
              </a:buClr>
              <a:buSzPts val="1800"/>
              <a:buNone/>
              <a:defRPr sz="1800">
                <a:latin typeface="Calibri"/>
                <a:ea typeface="Calibri"/>
                <a:cs typeface="Calibri"/>
                <a:sym typeface="Calibri"/>
              </a:defRPr>
            </a:lvl1pPr>
            <a:lvl2pPr marL="914400" lvl="1" indent="-228600" algn="ctr" rtl="1">
              <a:lnSpc>
                <a:spcPct val="90000"/>
              </a:lnSpc>
              <a:spcBef>
                <a:spcPts val="400"/>
              </a:spcBef>
              <a:spcAft>
                <a:spcPts val="0"/>
              </a:spcAft>
              <a:buClr>
                <a:schemeClr val="dk1"/>
              </a:buClr>
              <a:buSzPts val="1800"/>
              <a:buNone/>
              <a:defRPr/>
            </a:lvl2pPr>
            <a:lvl3pPr marL="1371600" lvl="2" indent="-228600" algn="ctr" rtl="1">
              <a:lnSpc>
                <a:spcPct val="90000"/>
              </a:lnSpc>
              <a:spcBef>
                <a:spcPts val="400"/>
              </a:spcBef>
              <a:spcAft>
                <a:spcPts val="0"/>
              </a:spcAft>
              <a:buClr>
                <a:schemeClr val="dk1"/>
              </a:buClr>
              <a:buSzPts val="1500"/>
              <a:buNone/>
              <a:defRPr/>
            </a:lvl3pPr>
            <a:lvl4pPr marL="1828800" lvl="3" indent="-228600" algn="ctr" rtl="1">
              <a:lnSpc>
                <a:spcPct val="90000"/>
              </a:lnSpc>
              <a:spcBef>
                <a:spcPts val="400"/>
              </a:spcBef>
              <a:spcAft>
                <a:spcPts val="0"/>
              </a:spcAft>
              <a:buClr>
                <a:schemeClr val="dk1"/>
              </a:buClr>
              <a:buSzPts val="1400"/>
              <a:buNone/>
              <a:defRPr/>
            </a:lvl4pPr>
            <a:lvl5pPr marL="2286000" lvl="4" indent="-228600" algn="ctr" rtl="1">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66" name="Google Shape;166;p15"/>
          <p:cNvPicPr preferRelativeResize="0"/>
          <p:nvPr/>
        </p:nvPicPr>
        <p:blipFill rotWithShape="1">
          <a:blip r:embed="rId2">
            <a:alphaModFix/>
          </a:blip>
          <a:srcRect l="95847" t="70" b="-72"/>
          <a:stretch/>
        </p:blipFill>
        <p:spPr>
          <a:xfrm>
            <a:off x="8764254" y="0"/>
            <a:ext cx="379745"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67"/>
        <p:cNvGrpSpPr/>
        <p:nvPr/>
      </p:nvGrpSpPr>
      <p:grpSpPr>
        <a:xfrm>
          <a:off x="0" y="0"/>
          <a:ext cx="0" cy="0"/>
          <a:chOff x="0" y="0"/>
          <a:chExt cx="0" cy="0"/>
        </a:xfrm>
      </p:grpSpPr>
      <p:sp>
        <p:nvSpPr>
          <p:cNvPr id="168" name="Google Shape;168;p16"/>
          <p:cNvSpPr>
            <a:spLocks noGrp="1"/>
          </p:cNvSpPr>
          <p:nvPr>
            <p:ph type="pic" idx="2"/>
          </p:nvPr>
        </p:nvSpPr>
        <p:spPr>
          <a:xfrm>
            <a:off x="762000" y="579365"/>
            <a:ext cx="7692184" cy="3389650"/>
          </a:xfrm>
          <a:prstGeom prst="rect">
            <a:avLst/>
          </a:prstGeom>
          <a:noFill/>
          <a:ln>
            <a:noFill/>
          </a:ln>
        </p:spPr>
        <p:txBody>
          <a:bodyPr spcFirstLastPara="1" wrap="square" lIns="68575" tIns="34275" rIns="68575" bIns="34275" anchor="t" anchorCtr="0">
            <a:noAutofit/>
          </a:bodyPr>
          <a:lstStyle>
            <a:lvl1pPr marR="0" lvl="0" algn="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r" rtl="1">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r" rtl="1">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9" name="Google Shape;169;p16"/>
          <p:cNvSpPr txBox="1">
            <a:spLocks noGrp="1"/>
          </p:cNvSpPr>
          <p:nvPr>
            <p:ph type="ctrTitle"/>
          </p:nvPr>
        </p:nvSpPr>
        <p:spPr>
          <a:xfrm>
            <a:off x="328176" y="4157653"/>
            <a:ext cx="8564078" cy="726389"/>
          </a:xfrm>
          <a:prstGeom prst="rect">
            <a:avLst/>
          </a:prstGeom>
          <a:noFill/>
          <a:ln>
            <a:noFill/>
          </a:ln>
        </p:spPr>
        <p:txBody>
          <a:bodyPr spcFirstLastPara="1" wrap="square" lIns="68575" tIns="34275" rIns="68575" bIns="34275" anchor="b" anchorCtr="0">
            <a:noAutofit/>
          </a:bodyPr>
          <a:lstStyle>
            <a:lvl1pPr lvl="0" algn="ctr" rtl="1">
              <a:lnSpc>
                <a:spcPct val="90000"/>
              </a:lnSpc>
              <a:spcBef>
                <a:spcPts val="0"/>
              </a:spcBef>
              <a:spcAft>
                <a:spcPts val="0"/>
              </a:spcAft>
              <a:buClr>
                <a:schemeClr val="dk1"/>
              </a:buClr>
              <a:buSzPts val="3600"/>
              <a:buFont typeface="Calibri"/>
              <a:buNone/>
              <a:defRPr sz="3600">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grpSp>
        <p:nvGrpSpPr>
          <p:cNvPr id="170" name="Google Shape;170;p16"/>
          <p:cNvGrpSpPr/>
          <p:nvPr/>
        </p:nvGrpSpPr>
        <p:grpSpPr>
          <a:xfrm>
            <a:off x="648784" y="267702"/>
            <a:ext cx="8266616" cy="379745"/>
            <a:chOff x="865046" y="356936"/>
            <a:chExt cx="11022154" cy="506326"/>
          </a:xfrm>
        </p:grpSpPr>
        <p:cxnSp>
          <p:nvCxnSpPr>
            <p:cNvPr id="171" name="Google Shape;171;p16"/>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2" name="Google Shape;172;p16"/>
            <p:cNvSpPr/>
            <p:nvPr/>
          </p:nvSpPr>
          <p:spPr>
            <a:xfrm rot="-5400000">
              <a:off x="11380874" y="356936"/>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73" name="Google Shape;173;p16"/>
          <p:cNvSpPr/>
          <p:nvPr/>
        </p:nvSpPr>
        <p:spPr>
          <a:xfrm rot="10800000">
            <a:off x="8836143" y="367123"/>
            <a:ext cx="158516" cy="158516"/>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74"/>
        <p:cNvGrpSpPr/>
        <p:nvPr/>
      </p:nvGrpSpPr>
      <p:grpSpPr>
        <a:xfrm>
          <a:off x="0" y="0"/>
          <a:ext cx="0" cy="0"/>
          <a:chOff x="0" y="0"/>
          <a:chExt cx="0" cy="0"/>
        </a:xfrm>
      </p:grpSpPr>
      <p:sp>
        <p:nvSpPr>
          <p:cNvPr id="175" name="Google Shape;175;p17"/>
          <p:cNvSpPr/>
          <p:nvPr/>
        </p:nvSpPr>
        <p:spPr>
          <a:xfrm>
            <a:off x="807259" y="1318167"/>
            <a:ext cx="7529483" cy="2537901"/>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76" name="Google Shape;176;p17"/>
          <p:cNvCxnSpPr/>
          <p:nvPr/>
        </p:nvCxnSpPr>
        <p:spPr>
          <a:xfrm>
            <a:off x="648784" y="399193"/>
            <a:ext cx="2555188" cy="9602"/>
          </a:xfrm>
          <a:prstGeom prst="straightConnector1">
            <a:avLst/>
          </a:prstGeom>
          <a:noFill/>
          <a:ln w="38100" cap="flat" cmpd="sng">
            <a:solidFill>
              <a:srgbClr val="FFC000"/>
            </a:solidFill>
            <a:prstDash val="solid"/>
            <a:miter lim="800000"/>
            <a:headEnd type="none" w="sm" len="sm"/>
            <a:tailEnd type="none" w="sm" len="sm"/>
          </a:ln>
        </p:spPr>
      </p:cxnSp>
      <p:sp>
        <p:nvSpPr>
          <p:cNvPr id="177" name="Google Shape;177;p17"/>
          <p:cNvSpPr/>
          <p:nvPr/>
        </p:nvSpPr>
        <p:spPr>
          <a:xfrm rot="-5400000">
            <a:off x="269040" y="214122"/>
            <a:ext cx="379745" cy="379745"/>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8" name="Google Shape;178;p17"/>
          <p:cNvSpPr/>
          <p:nvPr/>
        </p:nvSpPr>
        <p:spPr>
          <a:xfrm>
            <a:off x="585973" y="341182"/>
            <a:ext cx="125623" cy="125623"/>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9" name="Google Shape;179;p17"/>
          <p:cNvSpPr txBox="1">
            <a:spLocks noGrp="1"/>
          </p:cNvSpPr>
          <p:nvPr>
            <p:ph type="body" idx="1"/>
          </p:nvPr>
        </p:nvSpPr>
        <p:spPr>
          <a:xfrm>
            <a:off x="1377851" y="1243121"/>
            <a:ext cx="6388298" cy="2607045"/>
          </a:xfrm>
          <a:prstGeom prst="rect">
            <a:avLst/>
          </a:prstGeom>
          <a:noFill/>
          <a:ln>
            <a:noFill/>
          </a:ln>
        </p:spPr>
        <p:txBody>
          <a:bodyPr spcFirstLastPara="1" wrap="square" lIns="68575" tIns="34275" rIns="68575" bIns="34275" anchor="ctr" anchorCtr="0">
            <a:noAutofit/>
          </a:bodyPr>
          <a:lstStyle>
            <a:lvl1pPr marL="457200" lvl="0" indent="-228600" algn="r" rtl="1">
              <a:lnSpc>
                <a:spcPct val="106666"/>
              </a:lnSpc>
              <a:spcBef>
                <a:spcPts val="800"/>
              </a:spcBef>
              <a:spcAft>
                <a:spcPts val="0"/>
              </a:spcAft>
              <a:buClr>
                <a:schemeClr val="lt1"/>
              </a:buClr>
              <a:buSzPts val="5600"/>
              <a:buNone/>
              <a:defRPr sz="5600">
                <a:solidFill>
                  <a:schemeClr val="lt1"/>
                </a:solidFill>
                <a:latin typeface="Calibri"/>
                <a:ea typeface="Calibri"/>
                <a:cs typeface="Calibri"/>
                <a:sym typeface="Calibri"/>
              </a:defRPr>
            </a:lvl1pPr>
            <a:lvl2pPr marL="914400" lvl="1" indent="-228600" algn="r" rtl="1">
              <a:lnSpc>
                <a:spcPct val="90000"/>
              </a:lnSpc>
              <a:spcBef>
                <a:spcPts val="400"/>
              </a:spcBef>
              <a:spcAft>
                <a:spcPts val="0"/>
              </a:spcAft>
              <a:buClr>
                <a:schemeClr val="dk1"/>
              </a:buClr>
              <a:buSzPts val="1800"/>
              <a:buNone/>
              <a:defRPr/>
            </a:lvl2pPr>
            <a:lvl3pPr marL="1371600" lvl="2" indent="-228600" algn="r" rtl="1">
              <a:lnSpc>
                <a:spcPct val="90000"/>
              </a:lnSpc>
              <a:spcBef>
                <a:spcPts val="400"/>
              </a:spcBef>
              <a:spcAft>
                <a:spcPts val="0"/>
              </a:spcAft>
              <a:buClr>
                <a:schemeClr val="dk1"/>
              </a:buClr>
              <a:buSzPts val="1500"/>
              <a:buNone/>
              <a:defRPr/>
            </a:lvl3pPr>
            <a:lvl4pPr marL="1828800" lvl="3" indent="-228600" algn="r" rtl="1">
              <a:lnSpc>
                <a:spcPct val="90000"/>
              </a:lnSpc>
              <a:spcBef>
                <a:spcPts val="400"/>
              </a:spcBef>
              <a:spcAft>
                <a:spcPts val="0"/>
              </a:spcAft>
              <a:buClr>
                <a:schemeClr val="dk1"/>
              </a:buClr>
              <a:buSzPts val="1400"/>
              <a:buNone/>
              <a:defRPr/>
            </a:lvl4pPr>
            <a:lvl5pPr marL="2286000" lvl="4" indent="-228600" algn="r" rtl="1">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180" name="Google Shape;180;p17"/>
          <p:cNvCxnSpPr/>
          <p:nvPr/>
        </p:nvCxnSpPr>
        <p:spPr>
          <a:xfrm>
            <a:off x="594745" y="4130045"/>
            <a:ext cx="1039415" cy="0"/>
          </a:xfrm>
          <a:prstGeom prst="straightConnector1">
            <a:avLst/>
          </a:prstGeom>
          <a:noFill/>
          <a:ln w="38100" cap="flat" cmpd="sng">
            <a:solidFill>
              <a:srgbClr val="FFC000"/>
            </a:solidFill>
            <a:prstDash val="solid"/>
            <a:miter lim="800000"/>
            <a:headEnd type="none" w="sm" len="sm"/>
            <a:tailEnd type="none" w="sm" len="sm"/>
          </a:ln>
        </p:spPr>
      </p:cxnSp>
      <p:sp>
        <p:nvSpPr>
          <p:cNvPr id="181" name="Google Shape;181;p17"/>
          <p:cNvSpPr/>
          <p:nvPr/>
        </p:nvSpPr>
        <p:spPr>
          <a:xfrm rot="10800000">
            <a:off x="8179182" y="1714666"/>
            <a:ext cx="315118" cy="315118"/>
          </a:xfrm>
          <a:prstGeom prst="rect">
            <a:avLst/>
          </a:prstGeom>
          <a:solidFill>
            <a:srgbClr val="FFC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82" name="Google Shape;182;p17"/>
          <p:cNvCxnSpPr/>
          <p:nvPr/>
        </p:nvCxnSpPr>
        <p:spPr>
          <a:xfrm>
            <a:off x="306371" y="4689730"/>
            <a:ext cx="2111604" cy="0"/>
          </a:xfrm>
          <a:prstGeom prst="straightConnector1">
            <a:avLst/>
          </a:prstGeom>
          <a:noFill/>
          <a:ln w="38100" cap="flat" cmpd="sng">
            <a:solidFill>
              <a:srgbClr val="FFC000"/>
            </a:solidFill>
            <a:prstDash val="solid"/>
            <a:miter lim="800000"/>
            <a:headEnd type="none" w="sm" len="sm"/>
            <a:tailEnd type="none" w="sm" len="sm"/>
          </a:ln>
        </p:spPr>
      </p:cxnSp>
      <p:cxnSp>
        <p:nvCxnSpPr>
          <p:cNvPr id="183" name="Google Shape;183;p17"/>
          <p:cNvCxnSpPr/>
          <p:nvPr/>
        </p:nvCxnSpPr>
        <p:spPr>
          <a:xfrm>
            <a:off x="-509047" y="4842311"/>
            <a:ext cx="2591525"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Google Shape;185;p1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r" rtl="1">
              <a:lnSpc>
                <a:spcPct val="90000"/>
              </a:lnSpc>
              <a:spcBef>
                <a:spcPts val="0"/>
              </a:spcBef>
              <a:spcAft>
                <a:spcPts val="0"/>
              </a:spcAft>
              <a:buClr>
                <a:schemeClr val="accent1"/>
              </a:buClr>
              <a:buSzPts val="4900"/>
              <a:buFont typeface="Calibri"/>
              <a:buNone/>
              <a:defRPr sz="4900">
                <a:solidFill>
                  <a:schemeClr val="accent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6" name="Google Shape;186;p18"/>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rtl="1">
              <a:lnSpc>
                <a:spcPct val="90000"/>
              </a:lnSpc>
              <a:spcBef>
                <a:spcPts val="800"/>
              </a:spcBef>
              <a:spcAft>
                <a:spcPts val="0"/>
              </a:spcAft>
              <a:buClr>
                <a:schemeClr val="dk1"/>
              </a:buClr>
              <a:buSzPts val="2100"/>
              <a:buNone/>
              <a:defRPr sz="2100">
                <a:latin typeface="Calibri"/>
                <a:ea typeface="Calibri"/>
                <a:cs typeface="Calibri"/>
                <a:sym typeface="Calibri"/>
              </a:defRPr>
            </a:lvl1pPr>
            <a:lvl2pPr lvl="1" algn="ctr" rtl="1">
              <a:lnSpc>
                <a:spcPct val="90000"/>
              </a:lnSpc>
              <a:spcBef>
                <a:spcPts val="400"/>
              </a:spcBef>
              <a:spcAft>
                <a:spcPts val="0"/>
              </a:spcAft>
              <a:buClr>
                <a:schemeClr val="dk1"/>
              </a:buClr>
              <a:buSzPts val="1500"/>
              <a:buNone/>
              <a:defRPr sz="1500"/>
            </a:lvl2pPr>
            <a:lvl3pPr lvl="2" algn="ctr" rtl="1">
              <a:lnSpc>
                <a:spcPct val="90000"/>
              </a:lnSpc>
              <a:spcBef>
                <a:spcPts val="400"/>
              </a:spcBef>
              <a:spcAft>
                <a:spcPts val="0"/>
              </a:spcAft>
              <a:buClr>
                <a:schemeClr val="dk1"/>
              </a:buClr>
              <a:buSzPts val="1400"/>
              <a:buNone/>
              <a:defRPr sz="1400"/>
            </a:lvl3pPr>
            <a:lvl4pPr lvl="3" algn="ctr" rtl="1">
              <a:lnSpc>
                <a:spcPct val="90000"/>
              </a:lnSpc>
              <a:spcBef>
                <a:spcPts val="400"/>
              </a:spcBef>
              <a:spcAft>
                <a:spcPts val="0"/>
              </a:spcAft>
              <a:buClr>
                <a:schemeClr val="dk1"/>
              </a:buClr>
              <a:buSzPts val="1200"/>
              <a:buNone/>
              <a:defRPr sz="1200"/>
            </a:lvl4pPr>
            <a:lvl5pPr lvl="4" algn="ctr" rtl="1">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187" name="Google Shape;187;p18"/>
          <p:cNvCxnSpPr/>
          <p:nvPr/>
        </p:nvCxnSpPr>
        <p:spPr>
          <a:xfrm>
            <a:off x="-656248" y="4822181"/>
            <a:ext cx="3004102" cy="0"/>
          </a:xfrm>
          <a:prstGeom prst="straightConnector1">
            <a:avLst/>
          </a:prstGeom>
          <a:noFill/>
          <a:ln w="38100" cap="flat" cmpd="sng">
            <a:solidFill>
              <a:srgbClr val="FFC000"/>
            </a:solidFill>
            <a:prstDash val="solid"/>
            <a:miter lim="800000"/>
            <a:headEnd type="none" w="sm" len="sm"/>
            <a:tailEnd type="none" w="sm" len="sm"/>
          </a:ln>
        </p:spPr>
      </p:cxnSp>
      <p:grpSp>
        <p:nvGrpSpPr>
          <p:cNvPr id="188" name="Google Shape;188;p18"/>
          <p:cNvGrpSpPr/>
          <p:nvPr/>
        </p:nvGrpSpPr>
        <p:grpSpPr>
          <a:xfrm>
            <a:off x="585973" y="267702"/>
            <a:ext cx="8329427" cy="379745"/>
            <a:chOff x="781297" y="356936"/>
            <a:chExt cx="11105903" cy="506326"/>
          </a:xfrm>
        </p:grpSpPr>
        <p:cxnSp>
          <p:nvCxnSpPr>
            <p:cNvPr id="189" name="Google Shape;189;p1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0" name="Google Shape;190;p18"/>
            <p:cNvSpPr/>
            <p:nvPr/>
          </p:nvSpPr>
          <p:spPr>
            <a:xfrm rot="-5400000">
              <a:off x="11380874" y="356936"/>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1" name="Google Shape;191;p18"/>
            <p:cNvSpPr/>
            <p:nvPr/>
          </p:nvSpPr>
          <p:spPr>
            <a:xfrm>
              <a:off x="781297" y="489498"/>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grpSp>
        <p:nvGrpSpPr>
          <p:cNvPr id="192" name="Google Shape;192;p18"/>
          <p:cNvGrpSpPr/>
          <p:nvPr/>
        </p:nvGrpSpPr>
        <p:grpSpPr>
          <a:xfrm>
            <a:off x="5764490" y="4808041"/>
            <a:ext cx="3379510" cy="361003"/>
            <a:chOff x="5231876" y="2677211"/>
            <a:chExt cx="4506014" cy="481337"/>
          </a:xfrm>
        </p:grpSpPr>
        <p:sp>
          <p:nvSpPr>
            <p:cNvPr id="193" name="Google Shape;193;p18"/>
            <p:cNvSpPr/>
            <p:nvPr/>
          </p:nvSpPr>
          <p:spPr>
            <a:xfrm>
              <a:off x="5231876" y="2902420"/>
              <a:ext cx="4116884" cy="25612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4" name="Google Shape;194;p18"/>
            <p:cNvSpPr/>
            <p:nvPr/>
          </p:nvSpPr>
          <p:spPr>
            <a:xfrm>
              <a:off x="5937332" y="2677211"/>
              <a:ext cx="3800558" cy="225209"/>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195"/>
        <p:cNvGrpSpPr/>
        <p:nvPr/>
      </p:nvGrpSpPr>
      <p:grpSpPr>
        <a:xfrm>
          <a:off x="0" y="0"/>
          <a:ext cx="0" cy="0"/>
          <a:chOff x="0" y="0"/>
          <a:chExt cx="0" cy="0"/>
        </a:xfrm>
      </p:grpSpPr>
      <p:sp>
        <p:nvSpPr>
          <p:cNvPr id="196" name="Google Shape;196;p19"/>
          <p:cNvSpPr>
            <a:spLocks noGrp="1"/>
          </p:cNvSpPr>
          <p:nvPr>
            <p:ph type="pic" idx="2"/>
          </p:nvPr>
        </p:nvSpPr>
        <p:spPr>
          <a:xfrm>
            <a:off x="540776" y="676319"/>
            <a:ext cx="7939985" cy="4261289"/>
          </a:xfrm>
          <a:prstGeom prst="rect">
            <a:avLst/>
          </a:prstGeom>
          <a:noFill/>
          <a:ln>
            <a:noFill/>
          </a:ln>
        </p:spPr>
        <p:txBody>
          <a:bodyPr spcFirstLastPara="1" wrap="square" lIns="68575" tIns="34275" rIns="68575" bIns="34275" anchor="t" anchorCtr="0">
            <a:noAutofit/>
          </a:bodyPr>
          <a:lstStyle>
            <a:lvl1pPr marR="0" lvl="0" algn="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r" rtl="1">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r" rtl="1">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r" rtl="1">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grpSp>
        <p:nvGrpSpPr>
          <p:cNvPr id="197" name="Google Shape;197;p19"/>
          <p:cNvGrpSpPr/>
          <p:nvPr/>
        </p:nvGrpSpPr>
        <p:grpSpPr>
          <a:xfrm>
            <a:off x="585973" y="267702"/>
            <a:ext cx="8329427" cy="379745"/>
            <a:chOff x="781297" y="356936"/>
            <a:chExt cx="11105903" cy="506326"/>
          </a:xfrm>
        </p:grpSpPr>
        <p:cxnSp>
          <p:nvCxnSpPr>
            <p:cNvPr id="198" name="Google Shape;198;p19"/>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9" name="Google Shape;199;p19"/>
            <p:cNvSpPr/>
            <p:nvPr/>
          </p:nvSpPr>
          <p:spPr>
            <a:xfrm rot="-5400000">
              <a:off x="11380874" y="356936"/>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0" name="Google Shape;200;p19"/>
            <p:cNvSpPr/>
            <p:nvPr/>
          </p:nvSpPr>
          <p:spPr>
            <a:xfrm>
              <a:off x="781297" y="489498"/>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grpSp>
        <p:nvGrpSpPr>
          <p:cNvPr id="201" name="Google Shape;201;p19"/>
          <p:cNvGrpSpPr/>
          <p:nvPr/>
        </p:nvGrpSpPr>
        <p:grpSpPr>
          <a:xfrm>
            <a:off x="-6117147" y="4531571"/>
            <a:ext cx="7746405" cy="125623"/>
            <a:chOff x="10668248" y="5893696"/>
            <a:chExt cx="10328540" cy="167498"/>
          </a:xfrm>
        </p:grpSpPr>
        <p:cxnSp>
          <p:nvCxnSpPr>
            <p:cNvPr id="202" name="Google Shape;202;p1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3" name="Google Shape;203;p19"/>
            <p:cNvSpPr/>
            <p:nvPr/>
          </p:nvSpPr>
          <p:spPr>
            <a:xfrm>
              <a:off x="10668248" y="5893696"/>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204" name="Google Shape;204;p19"/>
          <p:cNvSpPr/>
          <p:nvPr/>
        </p:nvSpPr>
        <p:spPr>
          <a:xfrm rot="10800000">
            <a:off x="8635094" y="541004"/>
            <a:ext cx="176789" cy="176789"/>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629841" y="273844"/>
            <a:ext cx="7886700" cy="994172"/>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629842" y="1306259"/>
            <a:ext cx="3868340" cy="2763441"/>
          </a:xfrm>
        </p:spPr>
        <p:txBody>
          <a:bodyPr>
            <a:normAutofit/>
          </a:bodyPr>
          <a:lstStyle>
            <a:lvl1pPr algn="r" rtl="1">
              <a:buClr>
                <a:schemeClr val="accent2"/>
              </a:buClr>
              <a:defRPr sz="195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4629150" y="1306259"/>
            <a:ext cx="3887391" cy="2763441"/>
          </a:xfrm>
        </p:spPr>
        <p:txBody>
          <a:bodyPr>
            <a:normAutofit/>
          </a:bodyPr>
          <a:lstStyle>
            <a:lvl1pPr algn="r" rtl="1">
              <a:buClr>
                <a:schemeClr val="accent2"/>
              </a:buClr>
              <a:defRPr sz="195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339249" y="136179"/>
            <a:ext cx="7683593" cy="379745"/>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50"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8864326" y="235600"/>
            <a:ext cx="158516" cy="15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x-none" sz="1050"/>
          </a:p>
        </p:txBody>
      </p:sp>
    </p:spTree>
    <p:extLst>
      <p:ext uri="{BB962C8B-B14F-4D97-AF65-F5344CB8AC3E}">
        <p14:creationId xmlns:p14="http://schemas.microsoft.com/office/powerpoint/2010/main" val="293840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24"/>
        <p:cNvGrpSpPr/>
        <p:nvPr/>
      </p:nvGrpSpPr>
      <p:grpSpPr>
        <a:xfrm>
          <a:off x="0" y="0"/>
          <a:ext cx="0" cy="0"/>
          <a:chOff x="0" y="0"/>
          <a:chExt cx="0" cy="0"/>
        </a:xfrm>
      </p:grpSpPr>
      <p:pic>
        <p:nvPicPr>
          <p:cNvPr id="25" name="Google Shape;25;p3"/>
          <p:cNvPicPr preferRelativeResize="0"/>
          <p:nvPr/>
        </p:nvPicPr>
        <p:blipFill rotWithShape="1">
          <a:blip r:embed="rId2">
            <a:alphaModFix/>
          </a:blip>
          <a:srcRect t="12244" b="63870"/>
          <a:stretch/>
        </p:blipFill>
        <p:spPr>
          <a:xfrm>
            <a:off x="0" y="0"/>
            <a:ext cx="9144000" cy="1228572"/>
          </a:xfrm>
          <a:prstGeom prst="rect">
            <a:avLst/>
          </a:prstGeom>
          <a:noFill/>
          <a:ln>
            <a:noFill/>
          </a:ln>
        </p:spPr>
      </p:pic>
      <p:grpSp>
        <p:nvGrpSpPr>
          <p:cNvPr id="26" name="Google Shape;26;p3"/>
          <p:cNvGrpSpPr/>
          <p:nvPr/>
        </p:nvGrpSpPr>
        <p:grpSpPr>
          <a:xfrm>
            <a:off x="269040" y="4640789"/>
            <a:ext cx="2934932" cy="379745"/>
            <a:chOff x="358720" y="6187719"/>
            <a:chExt cx="3913243" cy="506326"/>
          </a:xfrm>
        </p:grpSpPr>
        <p:cxnSp>
          <p:nvCxnSpPr>
            <p:cNvPr id="27" name="Google Shape;27;p3"/>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28" name="Google Shape;28;p3"/>
            <p:cNvSpPr/>
            <p:nvPr/>
          </p:nvSpPr>
          <p:spPr>
            <a:xfrm rot="-5400000">
              <a:off x="358720" y="6187719"/>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 name="Google Shape;29;p3"/>
            <p:cNvSpPr/>
            <p:nvPr/>
          </p:nvSpPr>
          <p:spPr>
            <a:xfrm>
              <a:off x="781297" y="635713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30" name="Google Shape;30;p3"/>
          <p:cNvSpPr txBox="1">
            <a:spLocks noGrp="1"/>
          </p:cNvSpPr>
          <p:nvPr>
            <p:ph type="title"/>
          </p:nvPr>
        </p:nvSpPr>
        <p:spPr>
          <a:xfrm>
            <a:off x="2311193" y="497344"/>
            <a:ext cx="6210000" cy="540000"/>
          </a:xfrm>
          <a:prstGeom prst="rect">
            <a:avLst/>
          </a:prstGeom>
          <a:solidFill>
            <a:schemeClr val="accent1"/>
          </a:solidFill>
          <a:ln>
            <a:noFill/>
          </a:ln>
        </p:spPr>
        <p:txBody>
          <a:bodyPr spcFirstLastPara="1" wrap="square" lIns="68575" tIns="34275" rIns="68575" bIns="34275" anchor="b" anchorCtr="0">
            <a:noAutofit/>
          </a:bodyPr>
          <a:lstStyle>
            <a:lvl1pPr lvl="0" algn="r" rtl="1">
              <a:lnSpc>
                <a:spcPct val="90000"/>
              </a:lnSpc>
              <a:spcBef>
                <a:spcPts val="0"/>
              </a:spcBef>
              <a:spcAft>
                <a:spcPts val="0"/>
              </a:spcAft>
              <a:buClr>
                <a:schemeClr val="lt1"/>
              </a:buClr>
              <a:buSzPts val="3300"/>
              <a:buFont typeface="Calibri"/>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3"/>
          <p:cNvSpPr txBox="1">
            <a:spLocks noGrp="1"/>
          </p:cNvSpPr>
          <p:nvPr>
            <p:ph type="body" idx="1"/>
          </p:nvPr>
        </p:nvSpPr>
        <p:spPr>
          <a:xfrm>
            <a:off x="1253729" y="1446610"/>
            <a:ext cx="7179469" cy="2883694"/>
          </a:xfrm>
          <a:prstGeom prst="rect">
            <a:avLst/>
          </a:prstGeom>
          <a:noFill/>
          <a:ln>
            <a:noFill/>
          </a:ln>
        </p:spPr>
        <p:txBody>
          <a:bodyPr spcFirstLastPara="1" wrap="square" lIns="68575" tIns="34275" rIns="68575" bIns="34275" anchor="t" anchorCtr="0">
            <a:noAutofit/>
          </a:bodyPr>
          <a:lstStyle>
            <a:lvl1pPr marL="457200" lvl="0" indent="-228600" algn="ctr" rtl="1">
              <a:lnSpc>
                <a:spcPct val="90000"/>
              </a:lnSpc>
              <a:spcBef>
                <a:spcPts val="800"/>
              </a:spcBef>
              <a:spcAft>
                <a:spcPts val="0"/>
              </a:spcAft>
              <a:buClr>
                <a:schemeClr val="dk1"/>
              </a:buClr>
              <a:buSzPts val="2700"/>
              <a:buNone/>
              <a:defRPr sz="2700">
                <a:latin typeface="Calibri"/>
                <a:ea typeface="Calibri"/>
                <a:cs typeface="Calibri"/>
                <a:sym typeface="Calibri"/>
              </a:defRPr>
            </a:lvl1pPr>
            <a:lvl2pPr marL="914400" lvl="1" indent="-228600" algn="ctr" rtl="1">
              <a:lnSpc>
                <a:spcPct val="90000"/>
              </a:lnSpc>
              <a:spcBef>
                <a:spcPts val="400"/>
              </a:spcBef>
              <a:spcAft>
                <a:spcPts val="0"/>
              </a:spcAft>
              <a:buClr>
                <a:schemeClr val="dk1"/>
              </a:buClr>
              <a:buSzPts val="1800"/>
              <a:buNone/>
              <a:defRPr/>
            </a:lvl2pPr>
            <a:lvl3pPr marL="1371600" lvl="2" indent="-228600" algn="ctr" rtl="1">
              <a:lnSpc>
                <a:spcPct val="90000"/>
              </a:lnSpc>
              <a:spcBef>
                <a:spcPts val="400"/>
              </a:spcBef>
              <a:spcAft>
                <a:spcPts val="0"/>
              </a:spcAft>
              <a:buClr>
                <a:schemeClr val="dk1"/>
              </a:buClr>
              <a:buSzPts val="1500"/>
              <a:buNone/>
              <a:defRPr/>
            </a:lvl3pPr>
            <a:lvl4pPr marL="1828800" lvl="3" indent="-228600" algn="ctr" rtl="1">
              <a:lnSpc>
                <a:spcPct val="90000"/>
              </a:lnSpc>
              <a:spcBef>
                <a:spcPts val="400"/>
              </a:spcBef>
              <a:spcAft>
                <a:spcPts val="0"/>
              </a:spcAft>
              <a:buClr>
                <a:schemeClr val="dk1"/>
              </a:buClr>
              <a:buSzPts val="1400"/>
              <a:buNone/>
              <a:defRPr/>
            </a:lvl4pPr>
            <a:lvl5pPr marL="2286000" lvl="4" indent="-228600" algn="ctr" rtl="1">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 name="Google Shape;32;p3"/>
          <p:cNvSpPr/>
          <p:nvPr/>
        </p:nvSpPr>
        <p:spPr>
          <a:xfrm rot="-5400000">
            <a:off x="8499585" y="626399"/>
            <a:ext cx="132436" cy="13243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44"/>
        <p:cNvGrpSpPr/>
        <p:nvPr/>
      </p:nvGrpSpPr>
      <p:grpSpPr>
        <a:xfrm>
          <a:off x="0" y="0"/>
          <a:ext cx="0" cy="0"/>
          <a:chOff x="0" y="0"/>
          <a:chExt cx="0" cy="0"/>
        </a:xfrm>
      </p:grpSpPr>
      <p:pic>
        <p:nvPicPr>
          <p:cNvPr id="45" name="Google Shape;45;p5"/>
          <p:cNvPicPr preferRelativeResize="0"/>
          <p:nvPr/>
        </p:nvPicPr>
        <p:blipFill rotWithShape="1">
          <a:blip r:embed="rId2">
            <a:alphaModFix amt="54000"/>
          </a:blip>
          <a:srcRect/>
          <a:stretch/>
        </p:blipFill>
        <p:spPr>
          <a:xfrm>
            <a:off x="-5515924" y="1519880"/>
            <a:ext cx="3784257" cy="3771685"/>
          </a:xfrm>
          <a:prstGeom prst="rect">
            <a:avLst/>
          </a:prstGeom>
          <a:noFill/>
          <a:ln>
            <a:noFill/>
          </a:ln>
        </p:spPr>
      </p:pic>
      <p:pic>
        <p:nvPicPr>
          <p:cNvPr id="46" name="Google Shape;46;p5"/>
          <p:cNvPicPr preferRelativeResize="0"/>
          <p:nvPr/>
        </p:nvPicPr>
        <p:blipFill rotWithShape="1">
          <a:blip r:embed="rId2">
            <a:alphaModFix amt="54000"/>
          </a:blip>
          <a:srcRect/>
          <a:stretch/>
        </p:blipFill>
        <p:spPr>
          <a:xfrm>
            <a:off x="9710436" y="-2976955"/>
            <a:ext cx="3784257" cy="3771685"/>
          </a:xfrm>
          <a:prstGeom prst="rect">
            <a:avLst/>
          </a:prstGeom>
          <a:noFill/>
          <a:ln>
            <a:noFill/>
          </a:ln>
        </p:spPr>
      </p:pic>
      <p:pic>
        <p:nvPicPr>
          <p:cNvPr id="47" name="Google Shape;47;p5"/>
          <p:cNvPicPr preferRelativeResize="0"/>
          <p:nvPr/>
        </p:nvPicPr>
        <p:blipFill rotWithShape="1">
          <a:blip r:embed="rId3">
            <a:alphaModFix/>
          </a:blip>
          <a:srcRect/>
          <a:stretch/>
        </p:blipFill>
        <p:spPr>
          <a:xfrm>
            <a:off x="0" y="0"/>
            <a:ext cx="9144000" cy="5143500"/>
          </a:xfrm>
          <a:prstGeom prst="rect">
            <a:avLst/>
          </a:prstGeom>
          <a:noFill/>
          <a:ln>
            <a:noFill/>
          </a:ln>
        </p:spPr>
      </p:pic>
      <p:cxnSp>
        <p:nvCxnSpPr>
          <p:cNvPr id="48" name="Google Shape;48;p5"/>
          <p:cNvCxnSpPr/>
          <p:nvPr/>
        </p:nvCxnSpPr>
        <p:spPr>
          <a:xfrm>
            <a:off x="5367129" y="1229967"/>
            <a:ext cx="3004102" cy="0"/>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5"/>
          <p:cNvSpPr/>
          <p:nvPr/>
        </p:nvSpPr>
        <p:spPr>
          <a:xfrm rot="-5400000">
            <a:off x="5790916" y="1152756"/>
            <a:ext cx="154422" cy="154422"/>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50" name="Google Shape;50;p5"/>
          <p:cNvCxnSpPr/>
          <p:nvPr/>
        </p:nvCxnSpPr>
        <p:spPr>
          <a:xfrm>
            <a:off x="3069950" y="3738734"/>
            <a:ext cx="3004102" cy="0"/>
          </a:xfrm>
          <a:prstGeom prst="straightConnector1">
            <a:avLst/>
          </a:prstGeom>
          <a:noFill/>
          <a:ln w="38100" cap="flat" cmpd="sng">
            <a:solidFill>
              <a:srgbClr val="FFC000"/>
            </a:solidFill>
            <a:prstDash val="solid"/>
            <a:miter lim="800000"/>
            <a:headEnd type="none" w="sm" len="sm"/>
            <a:tailEnd type="none" w="sm" len="sm"/>
          </a:ln>
        </p:spPr>
      </p:cxnSp>
      <p:cxnSp>
        <p:nvCxnSpPr>
          <p:cNvPr id="51" name="Google Shape;51;p5"/>
          <p:cNvCxnSpPr/>
          <p:nvPr/>
        </p:nvCxnSpPr>
        <p:spPr>
          <a:xfrm>
            <a:off x="3069950" y="1526987"/>
            <a:ext cx="3004102" cy="0"/>
          </a:xfrm>
          <a:prstGeom prst="straightConnector1">
            <a:avLst/>
          </a:prstGeom>
          <a:noFill/>
          <a:ln w="38100" cap="flat" cmpd="sng">
            <a:solidFill>
              <a:srgbClr val="FFC000"/>
            </a:solidFill>
            <a:prstDash val="solid"/>
            <a:miter lim="800000"/>
            <a:headEnd type="none" w="sm" len="sm"/>
            <a:tailEnd type="none" w="sm" len="sm"/>
          </a:ln>
        </p:spPr>
      </p:cxnSp>
      <p:grpSp>
        <p:nvGrpSpPr>
          <p:cNvPr id="52" name="Google Shape;52;p5"/>
          <p:cNvGrpSpPr/>
          <p:nvPr/>
        </p:nvGrpSpPr>
        <p:grpSpPr>
          <a:xfrm>
            <a:off x="-83130" y="83129"/>
            <a:ext cx="1147573" cy="1144447"/>
            <a:chOff x="8374611" y="4283110"/>
            <a:chExt cx="2300578" cy="2294314"/>
          </a:xfrm>
        </p:grpSpPr>
        <p:pic>
          <p:nvPicPr>
            <p:cNvPr id="53" name="Google Shape;53;p5"/>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54" name="Google Shape;54;p5"/>
            <p:cNvSpPr/>
            <p:nvPr/>
          </p:nvSpPr>
          <p:spPr>
            <a:xfrm>
              <a:off x="8374611" y="5883287"/>
              <a:ext cx="2300578" cy="69413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x-none" sz="900" b="0" i="0" u="none" strike="noStrike" cap="none">
                  <a:solidFill>
                    <a:schemeClr val="lt1"/>
                  </a:solidFill>
                  <a:latin typeface="Arial"/>
                  <a:ea typeface="Arial"/>
                  <a:cs typeface="Arial"/>
                  <a:sym typeface="Arial"/>
                </a:rPr>
                <a:t>מדינת ישראל</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x-none" sz="900" b="0" i="0" u="none" strike="noStrike" cap="none">
                  <a:solidFill>
                    <a:schemeClr val="lt1"/>
                  </a:solidFill>
                  <a:latin typeface="Arial"/>
                  <a:ea typeface="Arial"/>
                  <a:cs typeface="Arial"/>
                  <a:sym typeface="Arial"/>
                </a:rPr>
                <a:t>משרד החינוך</a:t>
              </a:r>
              <a:endParaRPr sz="1100" b="0" i="0" u="none" strike="noStrike" cap="none">
                <a:solidFill>
                  <a:srgbClr val="000000"/>
                </a:solidFill>
                <a:latin typeface="Arial"/>
                <a:ea typeface="Arial"/>
                <a:cs typeface="Arial"/>
                <a:sym typeface="Arial"/>
              </a:endParaRPr>
            </a:p>
          </p:txBody>
        </p:sp>
      </p:grpSp>
      <p:sp>
        <p:nvSpPr>
          <p:cNvPr id="55" name="Google Shape;55;p5"/>
          <p:cNvSpPr txBox="1"/>
          <p:nvPr/>
        </p:nvSpPr>
        <p:spPr>
          <a:xfrm>
            <a:off x="1657992" y="1835444"/>
            <a:ext cx="5828017" cy="1472614"/>
          </a:xfrm>
          <a:prstGeom prst="rect">
            <a:avLst/>
          </a:prstGeom>
          <a:solidFill>
            <a:schemeClr val="accent1"/>
          </a:solidFill>
          <a:ln>
            <a:noFill/>
          </a:ln>
        </p:spPr>
        <p:txBody>
          <a:bodyPr spcFirstLastPara="1" wrap="square" lIns="188975" tIns="188975" rIns="188975" bIns="188975" anchor="ctr" anchorCtr="0">
            <a:noAutofit/>
          </a:bodyPr>
          <a:lstStyle/>
          <a:p>
            <a:pPr marL="0" marR="0" lvl="0" indent="0" algn="ctr" rtl="1">
              <a:lnSpc>
                <a:spcPct val="90909"/>
              </a:lnSpc>
              <a:spcBef>
                <a:spcPts val="0"/>
              </a:spcBef>
              <a:spcAft>
                <a:spcPts val="0"/>
              </a:spcAft>
              <a:buClr>
                <a:srgbClr val="000000"/>
              </a:buClr>
              <a:buSzPts val="5000"/>
              <a:buFont typeface="Arial"/>
              <a:buNone/>
            </a:pPr>
            <a:r>
              <a:rPr lang="x-none" sz="5000" b="0" i="0" u="none" strike="noStrike" cap="none">
                <a:solidFill>
                  <a:schemeClr val="lt1"/>
                </a:solidFill>
                <a:latin typeface="Calibri"/>
                <a:ea typeface="Calibri"/>
                <a:cs typeface="Calibri"/>
                <a:sym typeface="Calibri"/>
              </a:rPr>
              <a:t>תודה שצפיתם בשידור</a:t>
            </a:r>
            <a:endParaRPr sz="1100" b="0" i="0" u="none" strike="noStrike" cap="none">
              <a:solidFill>
                <a:srgbClr val="000000"/>
              </a:solidFill>
              <a:latin typeface="Arial"/>
              <a:ea typeface="Arial"/>
              <a:cs typeface="Arial"/>
              <a:sym typeface="Arial"/>
            </a:endParaRPr>
          </a:p>
          <a:p>
            <a:pPr marL="0" marR="0" lvl="0" indent="0" algn="ctr" rtl="1">
              <a:lnSpc>
                <a:spcPct val="187500"/>
              </a:lnSpc>
              <a:spcBef>
                <a:spcPts val="0"/>
              </a:spcBef>
              <a:spcAft>
                <a:spcPts val="0"/>
              </a:spcAft>
              <a:buClr>
                <a:srgbClr val="000000"/>
              </a:buClr>
              <a:buSzPts val="2400"/>
              <a:buFont typeface="Arial"/>
              <a:buNone/>
            </a:pPr>
            <a:r>
              <a:rPr lang="x-none" sz="2400" b="0" i="0" u="none" strike="noStrike" cap="none">
                <a:solidFill>
                  <a:schemeClr val="lt1"/>
                </a:solidFill>
                <a:latin typeface="Calibri"/>
                <a:ea typeface="Calibri"/>
                <a:cs typeface="Calibri"/>
                <a:sym typeface="Calibri"/>
              </a:rPr>
              <a:t>הופק עבור משרד החינוך ע״י מטח</a:t>
            </a:r>
            <a:endParaRPr sz="2400" b="0" i="0" u="none" strike="noStrike" cap="none">
              <a:solidFill>
                <a:schemeClr val="lt1"/>
              </a:solidFill>
              <a:latin typeface="Calibri"/>
              <a:ea typeface="Calibri"/>
              <a:cs typeface="Calibri"/>
              <a:sym typeface="Calibri"/>
            </a:endParaRPr>
          </a:p>
        </p:txBody>
      </p:sp>
      <p:sp>
        <p:nvSpPr>
          <p:cNvPr id="56" name="Google Shape;56;p5"/>
          <p:cNvSpPr/>
          <p:nvPr/>
        </p:nvSpPr>
        <p:spPr>
          <a:xfrm>
            <a:off x="5019675" y="3621625"/>
            <a:ext cx="257175" cy="257175"/>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 name="Google Shape;57;p5"/>
          <p:cNvSpPr/>
          <p:nvPr/>
        </p:nvSpPr>
        <p:spPr>
          <a:xfrm>
            <a:off x="1823506" y="1778294"/>
            <a:ext cx="114300" cy="1143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 name="Google Shape;58;p5"/>
          <p:cNvSpPr/>
          <p:nvPr/>
        </p:nvSpPr>
        <p:spPr>
          <a:xfrm>
            <a:off x="7428858" y="3004408"/>
            <a:ext cx="114300" cy="1143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 name="Google Shape;59;p5"/>
          <p:cNvSpPr txBox="1"/>
          <p:nvPr/>
        </p:nvSpPr>
        <p:spPr>
          <a:xfrm>
            <a:off x="2902782" y="4818545"/>
            <a:ext cx="3338436" cy="24237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x-none" sz="1100" b="0" i="0" u="none" strike="noStrike" cap="none">
                <a:solidFill>
                  <a:schemeClr val="lt1"/>
                </a:solidFill>
                <a:latin typeface="Arial"/>
                <a:ea typeface="Arial"/>
                <a:cs typeface="Arial"/>
                <a:sym typeface="Arial"/>
              </a:rPr>
              <a:t>shutterstock/com איורים: </a:t>
            </a:r>
            <a:endParaRPr sz="11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60"/>
        <p:cNvGrpSpPr/>
        <p:nvPr/>
      </p:nvGrpSpPr>
      <p:grpSpPr>
        <a:xfrm>
          <a:off x="0" y="0"/>
          <a:ext cx="0" cy="0"/>
          <a:chOff x="0" y="0"/>
          <a:chExt cx="0" cy="0"/>
        </a:xfrm>
      </p:grpSpPr>
      <p:pic>
        <p:nvPicPr>
          <p:cNvPr id="61" name="Google Shape;61;p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 name="Google Shape;62;p6"/>
          <p:cNvSpPr/>
          <p:nvPr/>
        </p:nvSpPr>
        <p:spPr>
          <a:xfrm>
            <a:off x="2503183" y="484931"/>
            <a:ext cx="4104977" cy="4104977"/>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 name="Google Shape;63;p6"/>
          <p:cNvSpPr/>
          <p:nvPr/>
        </p:nvSpPr>
        <p:spPr>
          <a:xfrm>
            <a:off x="2215456" y="2584801"/>
            <a:ext cx="4713089" cy="929911"/>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64" name="Google Shape;64;p6"/>
          <p:cNvGrpSpPr/>
          <p:nvPr/>
        </p:nvGrpSpPr>
        <p:grpSpPr>
          <a:xfrm>
            <a:off x="6965731" y="4254000"/>
            <a:ext cx="2934932" cy="379745"/>
            <a:chOff x="358720" y="285496"/>
            <a:chExt cx="3913243" cy="506326"/>
          </a:xfrm>
        </p:grpSpPr>
        <p:cxnSp>
          <p:nvCxnSpPr>
            <p:cNvPr id="65" name="Google Shape;65;p6"/>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6" name="Google Shape;66;p6"/>
            <p:cNvSpPr/>
            <p:nvPr/>
          </p:nvSpPr>
          <p:spPr>
            <a:xfrm rot="-5400000">
              <a:off x="358720" y="285496"/>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 name="Google Shape;67;p6"/>
            <p:cNvSpPr/>
            <p:nvPr/>
          </p:nvSpPr>
          <p:spPr>
            <a:xfrm>
              <a:off x="781297" y="454909"/>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68" name="Google Shape;68;p6"/>
          <p:cNvSpPr txBox="1">
            <a:spLocks noGrp="1"/>
          </p:cNvSpPr>
          <p:nvPr>
            <p:ph type="body" idx="1"/>
          </p:nvPr>
        </p:nvSpPr>
        <p:spPr>
          <a:xfrm>
            <a:off x="2864755" y="1332003"/>
            <a:ext cx="3414489" cy="1651718"/>
          </a:xfrm>
          <a:prstGeom prst="rect">
            <a:avLst/>
          </a:prstGeom>
          <a:noFill/>
          <a:ln>
            <a:noFill/>
          </a:ln>
        </p:spPr>
        <p:txBody>
          <a:bodyPr spcFirstLastPara="1" wrap="square" lIns="68575" tIns="34275" rIns="68575" bIns="34275" anchor="t" anchorCtr="0">
            <a:noAutofit/>
          </a:bodyPr>
          <a:lstStyle>
            <a:lvl1pPr marL="457200" lvl="0" indent="-228600" algn="ctr" rtl="1">
              <a:lnSpc>
                <a:spcPct val="83333"/>
              </a:lnSpc>
              <a:spcBef>
                <a:spcPts val="800"/>
              </a:spcBef>
              <a:spcAft>
                <a:spcPts val="0"/>
              </a:spcAft>
              <a:buClr>
                <a:schemeClr val="lt1"/>
              </a:buClr>
              <a:buSzPts val="4500"/>
              <a:buNone/>
              <a:defRPr sz="4500">
                <a:solidFill>
                  <a:schemeClr val="lt1"/>
                </a:solidFill>
                <a:latin typeface="Calibri"/>
                <a:ea typeface="Calibri"/>
                <a:cs typeface="Calibri"/>
                <a:sym typeface="Calibri"/>
              </a:defRPr>
            </a:lvl1pPr>
            <a:lvl2pPr marL="914400" lvl="1" indent="-228600" algn="r" rtl="1">
              <a:lnSpc>
                <a:spcPct val="90000"/>
              </a:lnSpc>
              <a:spcBef>
                <a:spcPts val="400"/>
              </a:spcBef>
              <a:spcAft>
                <a:spcPts val="0"/>
              </a:spcAft>
              <a:buClr>
                <a:schemeClr val="dk1"/>
              </a:buClr>
              <a:buSzPts val="1800"/>
              <a:buNone/>
              <a:defRPr/>
            </a:lvl2pPr>
            <a:lvl3pPr marL="1371600" lvl="2" indent="-228600" algn="r" rtl="1">
              <a:lnSpc>
                <a:spcPct val="90000"/>
              </a:lnSpc>
              <a:spcBef>
                <a:spcPts val="400"/>
              </a:spcBef>
              <a:spcAft>
                <a:spcPts val="0"/>
              </a:spcAft>
              <a:buClr>
                <a:schemeClr val="dk1"/>
              </a:buClr>
              <a:buSzPts val="1500"/>
              <a:buNone/>
              <a:defRPr/>
            </a:lvl3pPr>
            <a:lvl4pPr marL="1828800" lvl="3" indent="-228600" algn="r" rtl="1">
              <a:lnSpc>
                <a:spcPct val="90000"/>
              </a:lnSpc>
              <a:spcBef>
                <a:spcPts val="400"/>
              </a:spcBef>
              <a:spcAft>
                <a:spcPts val="0"/>
              </a:spcAft>
              <a:buClr>
                <a:schemeClr val="dk1"/>
              </a:buClr>
              <a:buSzPts val="1400"/>
              <a:buNone/>
              <a:defRPr/>
            </a:lvl4pPr>
            <a:lvl5pPr marL="2286000" lvl="4" indent="-228600" algn="r" rtl="1">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69" name="Google Shape;69;p6"/>
          <p:cNvCxnSpPr/>
          <p:nvPr/>
        </p:nvCxnSpPr>
        <p:spPr>
          <a:xfrm>
            <a:off x="1782790" y="4633745"/>
            <a:ext cx="1039415" cy="0"/>
          </a:xfrm>
          <a:prstGeom prst="straightConnector1">
            <a:avLst/>
          </a:prstGeom>
          <a:noFill/>
          <a:ln w="38100" cap="flat" cmpd="sng">
            <a:solidFill>
              <a:srgbClr val="FFC000"/>
            </a:solidFill>
            <a:prstDash val="solid"/>
            <a:miter lim="800000"/>
            <a:headEnd type="none" w="sm" len="sm"/>
            <a:tailEnd type="none" w="sm" len="sm"/>
          </a:ln>
        </p:spPr>
      </p:cxnSp>
      <p:grpSp>
        <p:nvGrpSpPr>
          <p:cNvPr id="70" name="Google Shape;70;p6"/>
          <p:cNvGrpSpPr/>
          <p:nvPr/>
        </p:nvGrpSpPr>
        <p:grpSpPr>
          <a:xfrm rot="10800000">
            <a:off x="8611615" y="105186"/>
            <a:ext cx="452027" cy="432994"/>
            <a:chOff x="781297" y="5586292"/>
            <a:chExt cx="602703" cy="577326"/>
          </a:xfrm>
        </p:grpSpPr>
        <p:sp>
          <p:nvSpPr>
            <p:cNvPr id="71" name="Google Shape;71;p6"/>
            <p:cNvSpPr/>
            <p:nvPr/>
          </p:nvSpPr>
          <p:spPr>
            <a:xfrm rot="-5400000">
              <a:off x="781297" y="5657292"/>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 name="Google Shape;72;p6"/>
            <p:cNvSpPr/>
            <p:nvPr/>
          </p:nvSpPr>
          <p:spPr>
            <a:xfrm>
              <a:off x="1216502" y="558629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cxnSp>
        <p:nvCxnSpPr>
          <p:cNvPr id="73" name="Google Shape;73;p6"/>
          <p:cNvCxnSpPr/>
          <p:nvPr/>
        </p:nvCxnSpPr>
        <p:spPr>
          <a:xfrm>
            <a:off x="-509047" y="4842311"/>
            <a:ext cx="2591525" cy="0"/>
          </a:xfrm>
          <a:prstGeom prst="straightConnector1">
            <a:avLst/>
          </a:prstGeom>
          <a:noFill/>
          <a:ln w="38100" cap="flat" cmpd="sng">
            <a:solidFill>
              <a:srgbClr val="FFC000"/>
            </a:solidFill>
            <a:prstDash val="solid"/>
            <a:miter lim="800000"/>
            <a:headEnd type="none" w="sm" len="sm"/>
            <a:tailEnd type="none" w="sm" len="sm"/>
          </a:ln>
        </p:spPr>
      </p:cxnSp>
      <p:sp>
        <p:nvSpPr>
          <p:cNvPr id="74" name="Google Shape;74;p6"/>
          <p:cNvSpPr txBox="1">
            <a:spLocks noGrp="1"/>
          </p:cNvSpPr>
          <p:nvPr>
            <p:ph type="body" idx="2"/>
          </p:nvPr>
        </p:nvSpPr>
        <p:spPr>
          <a:xfrm>
            <a:off x="2823567" y="2778505"/>
            <a:ext cx="3496865" cy="614638"/>
          </a:xfrm>
          <a:prstGeom prst="rect">
            <a:avLst/>
          </a:prstGeom>
          <a:noFill/>
          <a:ln>
            <a:noFill/>
          </a:ln>
        </p:spPr>
        <p:txBody>
          <a:bodyPr spcFirstLastPara="1" wrap="square" lIns="68575" tIns="34275" rIns="68575" bIns="34275" anchor="b" anchorCtr="0">
            <a:noAutofit/>
          </a:bodyPr>
          <a:lstStyle>
            <a:lvl1pPr marL="457200" lvl="0" indent="-228600" algn="ctr" rtl="1">
              <a:lnSpc>
                <a:spcPct val="90000"/>
              </a:lnSpc>
              <a:spcBef>
                <a:spcPts val="800"/>
              </a:spcBef>
              <a:spcAft>
                <a:spcPts val="0"/>
              </a:spcAft>
              <a:buClr>
                <a:schemeClr val="lt1"/>
              </a:buClr>
              <a:buSzPts val="4100"/>
              <a:buNone/>
              <a:defRPr sz="4100">
                <a:solidFill>
                  <a:schemeClr val="lt1"/>
                </a:solidFill>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75" name="Google Shape;75;p6"/>
          <p:cNvGrpSpPr/>
          <p:nvPr/>
        </p:nvGrpSpPr>
        <p:grpSpPr>
          <a:xfrm>
            <a:off x="-83130" y="83129"/>
            <a:ext cx="1147573" cy="1144447"/>
            <a:chOff x="8374611" y="4283110"/>
            <a:chExt cx="2300578" cy="2294314"/>
          </a:xfrm>
        </p:grpSpPr>
        <p:pic>
          <p:nvPicPr>
            <p:cNvPr id="76" name="Google Shape;76;p6"/>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77" name="Google Shape;77;p6"/>
            <p:cNvSpPr/>
            <p:nvPr/>
          </p:nvSpPr>
          <p:spPr>
            <a:xfrm>
              <a:off x="8374611" y="5883287"/>
              <a:ext cx="2300578" cy="69413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x-none" sz="900" b="0" i="0" u="none" strike="noStrike" cap="none">
                  <a:solidFill>
                    <a:schemeClr val="lt1"/>
                  </a:solidFill>
                  <a:latin typeface="Arial"/>
                  <a:ea typeface="Arial"/>
                  <a:cs typeface="Arial"/>
                  <a:sym typeface="Arial"/>
                </a:rPr>
                <a:t>מדינת ישראל</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x-none" sz="900" b="0" i="0" u="none" strike="noStrike" cap="none">
                  <a:solidFill>
                    <a:schemeClr val="lt1"/>
                  </a:solidFill>
                  <a:latin typeface="Arial"/>
                  <a:ea typeface="Arial"/>
                  <a:cs typeface="Arial"/>
                  <a:sym typeface="Arial"/>
                </a:rPr>
                <a:t>משרד החינוך</a:t>
              </a: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r" rtl="1">
              <a:lnSpc>
                <a:spcPct val="90000"/>
              </a:lnSpc>
              <a:spcBef>
                <a:spcPts val="0"/>
              </a:spcBef>
              <a:spcAft>
                <a:spcPts val="0"/>
              </a:spcAft>
              <a:buClr>
                <a:schemeClr val="dk1"/>
              </a:buClr>
              <a:buSzPts val="3300"/>
              <a:buFont typeface="Calibri"/>
              <a:buNone/>
              <a:defRPr>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7"/>
          <p:cNvSpPr txBox="1">
            <a:spLocks noGrp="1"/>
          </p:cNvSpPr>
          <p:nvPr>
            <p:ph type="body" idx="1"/>
          </p:nvPr>
        </p:nvSpPr>
        <p:spPr>
          <a:xfrm>
            <a:off x="629841" y="1306259"/>
            <a:ext cx="3868340" cy="2763441"/>
          </a:xfrm>
          <a:prstGeom prst="rect">
            <a:avLst/>
          </a:prstGeom>
          <a:noFill/>
          <a:ln>
            <a:noFill/>
          </a:ln>
        </p:spPr>
        <p:txBody>
          <a:bodyPr spcFirstLastPara="1" wrap="square" lIns="68575" tIns="34275" rIns="68575" bIns="34275" anchor="t" anchorCtr="0">
            <a:noAutofit/>
          </a:bodyPr>
          <a:lstStyle>
            <a:lvl1pPr marL="457200" lvl="0" indent="-355600" algn="r" rtl="1">
              <a:lnSpc>
                <a:spcPct val="90000"/>
              </a:lnSpc>
              <a:spcBef>
                <a:spcPts val="800"/>
              </a:spcBef>
              <a:spcAft>
                <a:spcPts val="0"/>
              </a:spcAft>
              <a:buClr>
                <a:schemeClr val="accent2"/>
              </a:buClr>
              <a:buSzPts val="2000"/>
              <a:buChar char="•"/>
              <a:defRPr sz="2000">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7"/>
          <p:cNvSpPr txBox="1">
            <a:spLocks noGrp="1"/>
          </p:cNvSpPr>
          <p:nvPr>
            <p:ph type="body" idx="2"/>
          </p:nvPr>
        </p:nvSpPr>
        <p:spPr>
          <a:xfrm>
            <a:off x="4629150" y="1306259"/>
            <a:ext cx="3887391" cy="2763441"/>
          </a:xfrm>
          <a:prstGeom prst="rect">
            <a:avLst/>
          </a:prstGeom>
          <a:noFill/>
          <a:ln>
            <a:noFill/>
          </a:ln>
        </p:spPr>
        <p:txBody>
          <a:bodyPr spcFirstLastPara="1" wrap="square" lIns="68575" tIns="34275" rIns="68575" bIns="34275" anchor="t" anchorCtr="0">
            <a:noAutofit/>
          </a:bodyPr>
          <a:lstStyle>
            <a:lvl1pPr marL="457200" lvl="0" indent="-355600" algn="r" rtl="1">
              <a:lnSpc>
                <a:spcPct val="90000"/>
              </a:lnSpc>
              <a:spcBef>
                <a:spcPts val="800"/>
              </a:spcBef>
              <a:spcAft>
                <a:spcPts val="0"/>
              </a:spcAft>
              <a:buClr>
                <a:schemeClr val="accent2"/>
              </a:buClr>
              <a:buSzPts val="2000"/>
              <a:buChar char="•"/>
              <a:defRPr sz="2000">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82" name="Google Shape;82;p7"/>
          <p:cNvGrpSpPr/>
          <p:nvPr/>
        </p:nvGrpSpPr>
        <p:grpSpPr>
          <a:xfrm>
            <a:off x="676968" y="136179"/>
            <a:ext cx="8266616" cy="379745"/>
            <a:chOff x="865046" y="356936"/>
            <a:chExt cx="11022154" cy="506326"/>
          </a:xfrm>
        </p:grpSpPr>
        <p:cxnSp>
          <p:nvCxnSpPr>
            <p:cNvPr id="83" name="Google Shape;83;p7"/>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7"/>
            <p:cNvSpPr/>
            <p:nvPr/>
          </p:nvSpPr>
          <p:spPr>
            <a:xfrm rot="-5400000">
              <a:off x="11380874" y="356936"/>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85" name="Google Shape;85;p7"/>
          <p:cNvSpPr/>
          <p:nvPr/>
        </p:nvSpPr>
        <p:spPr>
          <a:xfrm rot="10800000">
            <a:off x="8864326" y="235600"/>
            <a:ext cx="158516" cy="158516"/>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תרגול" type="twoObj">
  <p:cSld name="TWO_OBJECTS">
    <p:spTree>
      <p:nvGrpSpPr>
        <p:cNvPr id="1" name="Shape 86"/>
        <p:cNvGrpSpPr/>
        <p:nvPr/>
      </p:nvGrpSpPr>
      <p:grpSpPr>
        <a:xfrm>
          <a:off x="0" y="0"/>
          <a:ext cx="0" cy="0"/>
          <a:chOff x="0" y="0"/>
          <a:chExt cx="0" cy="0"/>
        </a:xfrm>
      </p:grpSpPr>
      <p:cxnSp>
        <p:nvCxnSpPr>
          <p:cNvPr id="87" name="Google Shape;87;p8"/>
          <p:cNvCxnSpPr/>
          <p:nvPr/>
        </p:nvCxnSpPr>
        <p:spPr>
          <a:xfrm>
            <a:off x="6819500" y="264242"/>
            <a:ext cx="2555188" cy="9602"/>
          </a:xfrm>
          <a:prstGeom prst="straightConnector1">
            <a:avLst/>
          </a:prstGeom>
          <a:noFill/>
          <a:ln w="38100" cap="flat" cmpd="sng">
            <a:solidFill>
              <a:srgbClr val="FFC000"/>
            </a:solidFill>
            <a:prstDash val="solid"/>
            <a:miter lim="800000"/>
            <a:headEnd type="none" w="sm" len="sm"/>
            <a:tailEnd type="none" w="sm" len="sm"/>
          </a:ln>
        </p:spPr>
      </p:cxnSp>
      <p:sp>
        <p:nvSpPr>
          <p:cNvPr id="88" name="Google Shape;88;p8"/>
          <p:cNvSpPr/>
          <p:nvPr/>
        </p:nvSpPr>
        <p:spPr>
          <a:xfrm rot="-5400000">
            <a:off x="6742289" y="187031"/>
            <a:ext cx="154422" cy="154422"/>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89" name="Google Shape;89;p8"/>
          <p:cNvGrpSpPr/>
          <p:nvPr/>
        </p:nvGrpSpPr>
        <p:grpSpPr>
          <a:xfrm>
            <a:off x="269040" y="4640789"/>
            <a:ext cx="2934932" cy="379745"/>
            <a:chOff x="358720" y="6187719"/>
            <a:chExt cx="3913243" cy="506326"/>
          </a:xfrm>
        </p:grpSpPr>
        <p:cxnSp>
          <p:nvCxnSpPr>
            <p:cNvPr id="90" name="Google Shape;90;p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91" name="Google Shape;91;p8"/>
            <p:cNvSpPr/>
            <p:nvPr/>
          </p:nvSpPr>
          <p:spPr>
            <a:xfrm rot="-5400000">
              <a:off x="358720" y="6187719"/>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2" name="Google Shape;92;p8"/>
            <p:cNvSpPr/>
            <p:nvPr/>
          </p:nvSpPr>
          <p:spPr>
            <a:xfrm>
              <a:off x="781297" y="635713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93" name="Google Shape;93;p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r" rtl="1">
              <a:lnSpc>
                <a:spcPct val="90000"/>
              </a:lnSpc>
              <a:spcBef>
                <a:spcPts val="0"/>
              </a:spcBef>
              <a:spcAft>
                <a:spcPts val="0"/>
              </a:spcAft>
              <a:buClr>
                <a:schemeClr val="dk1"/>
              </a:buClr>
              <a:buSzPts val="3300"/>
              <a:buFont typeface="Calibri"/>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8"/>
          <p:cNvSpPr txBox="1">
            <a:spLocks noGrp="1"/>
          </p:cNvSpPr>
          <p:nvPr>
            <p:ph type="body" idx="1"/>
          </p:nvPr>
        </p:nvSpPr>
        <p:spPr>
          <a:xfrm>
            <a:off x="700453" y="1369219"/>
            <a:ext cx="3814397"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12857"/>
              </a:lnSpc>
              <a:spcBef>
                <a:spcPts val="800"/>
              </a:spcBef>
              <a:spcAft>
                <a:spcPts val="0"/>
              </a:spcAft>
              <a:buClr>
                <a:schemeClr val="accent2"/>
              </a:buClr>
              <a:buSzPts val="2100"/>
              <a:buFont typeface="Arial"/>
              <a:buChar char="•"/>
              <a:defRPr sz="2100" b="0" i="0">
                <a:solidFill>
                  <a:schemeClr val="dk1"/>
                </a:solidFill>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 name="Google Shape;95;p8"/>
          <p:cNvSpPr txBox="1">
            <a:spLocks noGrp="1"/>
          </p:cNvSpPr>
          <p:nvPr>
            <p:ph type="body" idx="2"/>
          </p:nvPr>
        </p:nvSpPr>
        <p:spPr>
          <a:xfrm>
            <a:off x="4700953" y="1369219"/>
            <a:ext cx="3814397"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00000"/>
              </a:lnSpc>
              <a:spcBef>
                <a:spcPts val="800"/>
              </a:spcBef>
              <a:spcAft>
                <a:spcPts val="0"/>
              </a:spcAft>
              <a:buClr>
                <a:schemeClr val="accent2"/>
              </a:buClr>
              <a:buSzPts val="2100"/>
              <a:buFont typeface="Arial"/>
              <a:buChar char="•"/>
              <a:defRPr>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96"/>
        <p:cNvGrpSpPr/>
        <p:nvPr/>
      </p:nvGrpSpPr>
      <p:grpSpPr>
        <a:xfrm>
          <a:off x="0" y="0"/>
          <a:ext cx="0" cy="0"/>
          <a:chOff x="0" y="0"/>
          <a:chExt cx="0" cy="0"/>
        </a:xfrm>
      </p:grpSpPr>
      <p:sp>
        <p:nvSpPr>
          <p:cNvPr id="97" name="Google Shape;97;p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r" rtl="1">
              <a:lnSpc>
                <a:spcPct val="90000"/>
              </a:lnSpc>
              <a:spcBef>
                <a:spcPts val="0"/>
              </a:spcBef>
              <a:spcAft>
                <a:spcPts val="0"/>
              </a:spcAft>
              <a:buClr>
                <a:schemeClr val="dk1"/>
              </a:buClr>
              <a:buSzPts val="3300"/>
              <a:buFont typeface="Calibri"/>
              <a:buNone/>
              <a:defRPr>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r" rtl="1">
              <a:lnSpc>
                <a:spcPct val="90000"/>
              </a:lnSpc>
              <a:spcBef>
                <a:spcPts val="800"/>
              </a:spcBef>
              <a:spcAft>
                <a:spcPts val="0"/>
              </a:spcAft>
              <a:buClr>
                <a:schemeClr val="dk1"/>
              </a:buClr>
              <a:buSzPts val="2100"/>
              <a:buNone/>
              <a:defRPr sz="2100" b="1">
                <a:latin typeface="Calibri"/>
                <a:ea typeface="Calibri"/>
                <a:cs typeface="Calibri"/>
                <a:sym typeface="Calibri"/>
              </a:defRPr>
            </a:lvl1pPr>
            <a:lvl2pPr marL="914400" lvl="1" indent="-228600" algn="r" rtl="1">
              <a:lnSpc>
                <a:spcPct val="90000"/>
              </a:lnSpc>
              <a:spcBef>
                <a:spcPts val="400"/>
              </a:spcBef>
              <a:spcAft>
                <a:spcPts val="0"/>
              </a:spcAft>
              <a:buClr>
                <a:schemeClr val="dk1"/>
              </a:buClr>
              <a:buSzPts val="1500"/>
              <a:buNone/>
              <a:defRPr sz="1500" b="1"/>
            </a:lvl2pPr>
            <a:lvl3pPr marL="1371600" lvl="2" indent="-228600" algn="r" rtl="1">
              <a:lnSpc>
                <a:spcPct val="90000"/>
              </a:lnSpc>
              <a:spcBef>
                <a:spcPts val="400"/>
              </a:spcBef>
              <a:spcAft>
                <a:spcPts val="0"/>
              </a:spcAft>
              <a:buClr>
                <a:schemeClr val="dk1"/>
              </a:buClr>
              <a:buSzPts val="1400"/>
              <a:buNone/>
              <a:defRPr sz="1400" b="1"/>
            </a:lvl3pPr>
            <a:lvl4pPr marL="1828800" lvl="3" indent="-228600" algn="r" rtl="1">
              <a:lnSpc>
                <a:spcPct val="90000"/>
              </a:lnSpc>
              <a:spcBef>
                <a:spcPts val="400"/>
              </a:spcBef>
              <a:spcAft>
                <a:spcPts val="0"/>
              </a:spcAft>
              <a:buClr>
                <a:schemeClr val="dk1"/>
              </a:buClr>
              <a:buSzPts val="1200"/>
              <a:buNone/>
              <a:defRPr sz="1200" b="1"/>
            </a:lvl4pPr>
            <a:lvl5pPr marL="2286000" lvl="4" indent="-228600" algn="r" rtl="1">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9" name="Google Shape;99;p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55600" algn="r" rtl="1">
              <a:lnSpc>
                <a:spcPct val="100000"/>
              </a:lnSpc>
              <a:spcBef>
                <a:spcPts val="800"/>
              </a:spcBef>
              <a:spcAft>
                <a:spcPts val="0"/>
              </a:spcAft>
              <a:buClr>
                <a:schemeClr val="accent2"/>
              </a:buClr>
              <a:buSzPts val="2000"/>
              <a:buChar char="•"/>
              <a:defRPr sz="2000">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r" rtl="1">
              <a:lnSpc>
                <a:spcPct val="90000"/>
              </a:lnSpc>
              <a:spcBef>
                <a:spcPts val="800"/>
              </a:spcBef>
              <a:spcAft>
                <a:spcPts val="0"/>
              </a:spcAft>
              <a:buClr>
                <a:schemeClr val="dk1"/>
              </a:buClr>
              <a:buSzPts val="2100"/>
              <a:buNone/>
              <a:defRPr sz="2100" b="1">
                <a:latin typeface="Calibri"/>
                <a:ea typeface="Calibri"/>
                <a:cs typeface="Calibri"/>
                <a:sym typeface="Calibri"/>
              </a:defRPr>
            </a:lvl1pPr>
            <a:lvl2pPr marL="914400" lvl="1" indent="-228600" algn="r" rtl="1">
              <a:lnSpc>
                <a:spcPct val="90000"/>
              </a:lnSpc>
              <a:spcBef>
                <a:spcPts val="400"/>
              </a:spcBef>
              <a:spcAft>
                <a:spcPts val="0"/>
              </a:spcAft>
              <a:buClr>
                <a:schemeClr val="dk1"/>
              </a:buClr>
              <a:buSzPts val="1500"/>
              <a:buNone/>
              <a:defRPr sz="1500" b="1"/>
            </a:lvl2pPr>
            <a:lvl3pPr marL="1371600" lvl="2" indent="-228600" algn="r" rtl="1">
              <a:lnSpc>
                <a:spcPct val="90000"/>
              </a:lnSpc>
              <a:spcBef>
                <a:spcPts val="400"/>
              </a:spcBef>
              <a:spcAft>
                <a:spcPts val="0"/>
              </a:spcAft>
              <a:buClr>
                <a:schemeClr val="dk1"/>
              </a:buClr>
              <a:buSzPts val="1400"/>
              <a:buNone/>
              <a:defRPr sz="1400" b="1"/>
            </a:lvl3pPr>
            <a:lvl4pPr marL="1828800" lvl="3" indent="-228600" algn="r" rtl="1">
              <a:lnSpc>
                <a:spcPct val="90000"/>
              </a:lnSpc>
              <a:spcBef>
                <a:spcPts val="400"/>
              </a:spcBef>
              <a:spcAft>
                <a:spcPts val="0"/>
              </a:spcAft>
              <a:buClr>
                <a:schemeClr val="dk1"/>
              </a:buClr>
              <a:buSzPts val="1200"/>
              <a:buNone/>
              <a:defRPr sz="1200" b="1"/>
            </a:lvl4pPr>
            <a:lvl5pPr marL="2286000" lvl="4" indent="-228600" algn="r" rtl="1">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1" name="Google Shape;101;p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55600" algn="r" rtl="1">
              <a:lnSpc>
                <a:spcPct val="100000"/>
              </a:lnSpc>
              <a:spcBef>
                <a:spcPts val="800"/>
              </a:spcBef>
              <a:spcAft>
                <a:spcPts val="0"/>
              </a:spcAft>
              <a:buClr>
                <a:schemeClr val="accent2"/>
              </a:buClr>
              <a:buSzPts val="2000"/>
              <a:buChar char="•"/>
              <a:defRPr sz="2000">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102" name="Google Shape;102;p9"/>
          <p:cNvGrpSpPr/>
          <p:nvPr/>
        </p:nvGrpSpPr>
        <p:grpSpPr>
          <a:xfrm>
            <a:off x="676968" y="136179"/>
            <a:ext cx="8266616" cy="379745"/>
            <a:chOff x="865046" y="356936"/>
            <a:chExt cx="11022154" cy="506326"/>
          </a:xfrm>
        </p:grpSpPr>
        <p:cxnSp>
          <p:nvCxnSpPr>
            <p:cNvPr id="103" name="Google Shape;103;p9"/>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04" name="Google Shape;104;p9"/>
            <p:cNvSpPr/>
            <p:nvPr/>
          </p:nvSpPr>
          <p:spPr>
            <a:xfrm rot="-5400000">
              <a:off x="11380874" y="356936"/>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05" name="Google Shape;105;p9"/>
          <p:cNvSpPr/>
          <p:nvPr/>
        </p:nvSpPr>
        <p:spPr>
          <a:xfrm rot="10800000">
            <a:off x="8864326" y="235600"/>
            <a:ext cx="158516" cy="158516"/>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פתרון">
  <p:cSld name="פתרון">
    <p:spTree>
      <p:nvGrpSpPr>
        <p:cNvPr id="1" name="Shape 106"/>
        <p:cNvGrpSpPr/>
        <p:nvPr/>
      </p:nvGrpSpPr>
      <p:grpSpPr>
        <a:xfrm>
          <a:off x="0" y="0"/>
          <a:ext cx="0" cy="0"/>
          <a:chOff x="0" y="0"/>
          <a:chExt cx="0" cy="0"/>
        </a:xfrm>
      </p:grpSpPr>
      <p:cxnSp>
        <p:nvCxnSpPr>
          <p:cNvPr id="107" name="Google Shape;107;p10"/>
          <p:cNvCxnSpPr/>
          <p:nvPr/>
        </p:nvCxnSpPr>
        <p:spPr>
          <a:xfrm>
            <a:off x="6819500" y="264242"/>
            <a:ext cx="2555188" cy="9602"/>
          </a:xfrm>
          <a:prstGeom prst="straightConnector1">
            <a:avLst/>
          </a:prstGeom>
          <a:noFill/>
          <a:ln w="38100" cap="flat" cmpd="sng">
            <a:solidFill>
              <a:srgbClr val="FFC000"/>
            </a:solidFill>
            <a:prstDash val="solid"/>
            <a:miter lim="800000"/>
            <a:headEnd type="none" w="sm" len="sm"/>
            <a:tailEnd type="none" w="sm" len="sm"/>
          </a:ln>
        </p:spPr>
      </p:cxnSp>
      <p:sp>
        <p:nvSpPr>
          <p:cNvPr id="108" name="Google Shape;108;p10"/>
          <p:cNvSpPr/>
          <p:nvPr/>
        </p:nvSpPr>
        <p:spPr>
          <a:xfrm rot="-5400000">
            <a:off x="6742289" y="187031"/>
            <a:ext cx="154422" cy="154422"/>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109" name="Google Shape;109;p10"/>
          <p:cNvGrpSpPr/>
          <p:nvPr/>
        </p:nvGrpSpPr>
        <p:grpSpPr>
          <a:xfrm>
            <a:off x="269040" y="4640789"/>
            <a:ext cx="2934932" cy="379745"/>
            <a:chOff x="358720" y="6187719"/>
            <a:chExt cx="3913243" cy="506326"/>
          </a:xfrm>
        </p:grpSpPr>
        <p:cxnSp>
          <p:nvCxnSpPr>
            <p:cNvPr id="110" name="Google Shape;110;p10"/>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1" name="Google Shape;111;p10"/>
            <p:cNvSpPr/>
            <p:nvPr/>
          </p:nvSpPr>
          <p:spPr>
            <a:xfrm rot="-5400000">
              <a:off x="358720" y="6187719"/>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2" name="Google Shape;112;p10"/>
            <p:cNvSpPr/>
            <p:nvPr/>
          </p:nvSpPr>
          <p:spPr>
            <a:xfrm>
              <a:off x="781297" y="635713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13" name="Google Shape;113;p1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r" rtl="1">
              <a:lnSpc>
                <a:spcPct val="90000"/>
              </a:lnSpc>
              <a:spcBef>
                <a:spcPts val="0"/>
              </a:spcBef>
              <a:spcAft>
                <a:spcPts val="0"/>
              </a:spcAft>
              <a:buClr>
                <a:schemeClr val="dk1"/>
              </a:buClr>
              <a:buSzPts val="3300"/>
              <a:buFont typeface="Calibri"/>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10"/>
          <p:cNvSpPr txBox="1">
            <a:spLocks noGrp="1"/>
          </p:cNvSpPr>
          <p:nvPr>
            <p:ph type="body" idx="1"/>
          </p:nvPr>
        </p:nvSpPr>
        <p:spPr>
          <a:xfrm>
            <a:off x="648784" y="1369219"/>
            <a:ext cx="3866066"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00000"/>
              </a:lnSpc>
              <a:spcBef>
                <a:spcPts val="800"/>
              </a:spcBef>
              <a:spcAft>
                <a:spcPts val="0"/>
              </a:spcAft>
              <a:buClr>
                <a:schemeClr val="accent2"/>
              </a:buClr>
              <a:buSzPts val="2100"/>
              <a:buFont typeface="Arial"/>
              <a:buChar char="•"/>
              <a:defRPr>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10"/>
          <p:cNvSpPr txBox="1">
            <a:spLocks noGrp="1"/>
          </p:cNvSpPr>
          <p:nvPr>
            <p:ph type="body" idx="2"/>
          </p:nvPr>
        </p:nvSpPr>
        <p:spPr>
          <a:xfrm>
            <a:off x="4695091" y="1369219"/>
            <a:ext cx="3820258"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100000"/>
              </a:lnSpc>
              <a:spcBef>
                <a:spcPts val="800"/>
              </a:spcBef>
              <a:spcAft>
                <a:spcPts val="0"/>
              </a:spcAft>
              <a:buClr>
                <a:schemeClr val="accent2"/>
              </a:buClr>
              <a:buSzPts val="2100"/>
              <a:buFont typeface="Arial"/>
              <a:buChar char="•"/>
              <a:defRPr>
                <a:latin typeface="Calibri"/>
                <a:ea typeface="Calibri"/>
                <a:cs typeface="Calibri"/>
                <a:sym typeface="Calibri"/>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16"/>
        <p:cNvGrpSpPr/>
        <p:nvPr/>
      </p:nvGrpSpPr>
      <p:grpSpPr>
        <a:xfrm>
          <a:off x="0" y="0"/>
          <a:ext cx="0" cy="0"/>
          <a:chOff x="0" y="0"/>
          <a:chExt cx="0" cy="0"/>
        </a:xfrm>
      </p:grpSpPr>
      <p:grpSp>
        <p:nvGrpSpPr>
          <p:cNvPr id="117" name="Google Shape;117;p11"/>
          <p:cNvGrpSpPr/>
          <p:nvPr/>
        </p:nvGrpSpPr>
        <p:grpSpPr>
          <a:xfrm>
            <a:off x="269040" y="4640789"/>
            <a:ext cx="2934932" cy="379745"/>
            <a:chOff x="358720" y="6187719"/>
            <a:chExt cx="3913243" cy="506326"/>
          </a:xfrm>
        </p:grpSpPr>
        <p:cxnSp>
          <p:nvCxnSpPr>
            <p:cNvPr id="118" name="Google Shape;118;p11"/>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9" name="Google Shape;119;p11"/>
            <p:cNvSpPr/>
            <p:nvPr/>
          </p:nvSpPr>
          <p:spPr>
            <a:xfrm rot="-5400000">
              <a:off x="358720" y="6187719"/>
              <a:ext cx="506326" cy="50632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0" name="Google Shape;120;p11"/>
            <p:cNvSpPr/>
            <p:nvPr/>
          </p:nvSpPr>
          <p:spPr>
            <a:xfrm>
              <a:off x="781297" y="6357132"/>
              <a:ext cx="167498" cy="167498"/>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21" name="Google Shape;121;p11"/>
          <p:cNvSpPr txBox="1">
            <a:spLocks noGrp="1"/>
          </p:cNvSpPr>
          <p:nvPr>
            <p:ph type="body" idx="1"/>
          </p:nvPr>
        </p:nvSpPr>
        <p:spPr>
          <a:xfrm>
            <a:off x="1253729" y="1446610"/>
            <a:ext cx="7179469" cy="2883694"/>
          </a:xfrm>
          <a:prstGeom prst="rect">
            <a:avLst/>
          </a:prstGeom>
          <a:noFill/>
          <a:ln>
            <a:noFill/>
          </a:ln>
        </p:spPr>
        <p:txBody>
          <a:bodyPr spcFirstLastPara="1" wrap="square" lIns="68575" tIns="34275" rIns="68575" bIns="34275" anchor="t" anchorCtr="0">
            <a:noAutofit/>
          </a:bodyPr>
          <a:lstStyle>
            <a:lvl1pPr marL="457200" lvl="0" indent="-228600" algn="ctr" rtl="1">
              <a:lnSpc>
                <a:spcPct val="100000"/>
              </a:lnSpc>
              <a:spcBef>
                <a:spcPts val="800"/>
              </a:spcBef>
              <a:spcAft>
                <a:spcPts val="0"/>
              </a:spcAft>
              <a:buClr>
                <a:schemeClr val="dk1"/>
              </a:buClr>
              <a:buSzPts val="2700"/>
              <a:buNone/>
              <a:defRPr sz="2700">
                <a:latin typeface="Calibri"/>
                <a:ea typeface="Calibri"/>
                <a:cs typeface="Calibri"/>
                <a:sym typeface="Calibri"/>
              </a:defRPr>
            </a:lvl1pPr>
            <a:lvl2pPr marL="914400" lvl="1" indent="-228600" algn="ctr" rtl="1">
              <a:lnSpc>
                <a:spcPct val="90000"/>
              </a:lnSpc>
              <a:spcBef>
                <a:spcPts val="400"/>
              </a:spcBef>
              <a:spcAft>
                <a:spcPts val="0"/>
              </a:spcAft>
              <a:buClr>
                <a:schemeClr val="dk1"/>
              </a:buClr>
              <a:buSzPts val="1800"/>
              <a:buNone/>
              <a:defRPr/>
            </a:lvl2pPr>
            <a:lvl3pPr marL="1371600" lvl="2" indent="-228600" algn="ctr" rtl="1">
              <a:lnSpc>
                <a:spcPct val="90000"/>
              </a:lnSpc>
              <a:spcBef>
                <a:spcPts val="400"/>
              </a:spcBef>
              <a:spcAft>
                <a:spcPts val="0"/>
              </a:spcAft>
              <a:buClr>
                <a:schemeClr val="dk1"/>
              </a:buClr>
              <a:buSzPts val="1500"/>
              <a:buNone/>
              <a:defRPr/>
            </a:lvl3pPr>
            <a:lvl4pPr marL="1828800" lvl="3" indent="-228600" algn="ctr" rtl="1">
              <a:lnSpc>
                <a:spcPct val="90000"/>
              </a:lnSpc>
              <a:spcBef>
                <a:spcPts val="400"/>
              </a:spcBef>
              <a:spcAft>
                <a:spcPts val="0"/>
              </a:spcAft>
              <a:buClr>
                <a:schemeClr val="dk1"/>
              </a:buClr>
              <a:buSzPts val="1400"/>
              <a:buNone/>
              <a:defRPr/>
            </a:lvl4pPr>
            <a:lvl5pPr marL="2286000" lvl="4" indent="-228600" algn="ctr" rtl="1">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22" name="Google Shape;122;p11"/>
          <p:cNvPicPr preferRelativeResize="0"/>
          <p:nvPr/>
        </p:nvPicPr>
        <p:blipFill rotWithShape="1">
          <a:blip r:embed="rId2">
            <a:alphaModFix/>
          </a:blip>
          <a:srcRect t="4861" b="71253"/>
          <a:stretch/>
        </p:blipFill>
        <p:spPr>
          <a:xfrm>
            <a:off x="0" y="0"/>
            <a:ext cx="9144000" cy="1228572"/>
          </a:xfrm>
          <a:prstGeom prst="rect">
            <a:avLst/>
          </a:prstGeom>
          <a:noFill/>
          <a:ln>
            <a:noFill/>
          </a:ln>
        </p:spPr>
      </p:pic>
      <p:sp>
        <p:nvSpPr>
          <p:cNvPr id="123" name="Google Shape;123;p11"/>
          <p:cNvSpPr txBox="1">
            <a:spLocks noGrp="1"/>
          </p:cNvSpPr>
          <p:nvPr>
            <p:ph type="title"/>
          </p:nvPr>
        </p:nvSpPr>
        <p:spPr>
          <a:xfrm>
            <a:off x="2311193" y="497344"/>
            <a:ext cx="6210000" cy="540000"/>
          </a:xfrm>
          <a:prstGeom prst="rect">
            <a:avLst/>
          </a:prstGeom>
          <a:solidFill>
            <a:schemeClr val="accent1"/>
          </a:solidFill>
          <a:ln>
            <a:noFill/>
          </a:ln>
        </p:spPr>
        <p:txBody>
          <a:bodyPr spcFirstLastPara="1" wrap="square" lIns="68575" tIns="34275" rIns="68575" bIns="34275" anchor="b" anchorCtr="0">
            <a:noAutofit/>
          </a:bodyPr>
          <a:lstStyle>
            <a:lvl1pPr lvl="0" algn="r" rtl="1">
              <a:lnSpc>
                <a:spcPct val="90000"/>
              </a:lnSpc>
              <a:spcBef>
                <a:spcPts val="0"/>
              </a:spcBef>
              <a:spcAft>
                <a:spcPts val="0"/>
              </a:spcAft>
              <a:buClr>
                <a:schemeClr val="lt1"/>
              </a:buClr>
              <a:buSzPts val="3300"/>
              <a:buFont typeface="Calibri"/>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11"/>
          <p:cNvSpPr/>
          <p:nvPr/>
        </p:nvSpPr>
        <p:spPr>
          <a:xfrm rot="-5400000">
            <a:off x="8499585" y="626399"/>
            <a:ext cx="132436" cy="13243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r" rtl="1">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r" rtl="1">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312">
          <p15:clr>
            <a:srgbClr val="F26B43"/>
          </p15:clr>
        </p15:guide>
        <p15:guide id="2" orient="horz" pos="5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0"/>
          <p:cNvSpPr txBox="1"/>
          <p:nvPr/>
        </p:nvSpPr>
        <p:spPr>
          <a:xfrm>
            <a:off x="1125415" y="3299072"/>
            <a:ext cx="6431832" cy="486900"/>
          </a:xfrm>
          <a:prstGeom prst="rect">
            <a:avLst/>
          </a:prstGeom>
          <a:noFill/>
          <a:ln>
            <a:noFill/>
          </a:ln>
        </p:spPr>
        <p:txBody>
          <a:bodyPr spcFirstLastPara="1" wrap="square" lIns="68575" tIns="34275" rIns="68575" bIns="34275" anchor="t" anchorCtr="0">
            <a:noAutofit/>
          </a:bodyPr>
          <a:lstStyle/>
          <a:p>
            <a:pPr marL="0" lvl="0" indent="0" algn="r" rtl="1">
              <a:lnSpc>
                <a:spcPct val="90000"/>
              </a:lnSpc>
              <a:spcBef>
                <a:spcPts val="0"/>
              </a:spcBef>
              <a:spcAft>
                <a:spcPts val="0"/>
              </a:spcAft>
              <a:buNone/>
            </a:pPr>
            <a:r>
              <a:rPr lang="x-none" sz="3000" dirty="0">
                <a:solidFill>
                  <a:srgbClr val="FFFFFF"/>
                </a:solidFill>
                <a:latin typeface="Calibri"/>
                <a:ea typeface="Calibri"/>
                <a:cs typeface="Calibri"/>
                <a:sym typeface="Calibri"/>
              </a:rPr>
              <a:t>נושא השיעור:</a:t>
            </a:r>
            <a:r>
              <a:rPr lang="he-IL" sz="3000" dirty="0">
                <a:solidFill>
                  <a:srgbClr val="FFFFFF"/>
                </a:solidFill>
                <a:latin typeface="Calibri"/>
                <a:ea typeface="Calibri"/>
                <a:cs typeface="Calibri"/>
                <a:sym typeface="Calibri"/>
              </a:rPr>
              <a:t> עקידת יצחק – בראשית כ"ב</a:t>
            </a:r>
            <a:endParaRPr sz="3000" dirty="0">
              <a:solidFill>
                <a:srgbClr val="FFFFFF"/>
              </a:solidFill>
              <a:latin typeface="Calibri"/>
              <a:ea typeface="Calibri"/>
              <a:cs typeface="Calibri"/>
              <a:sym typeface="Calibri"/>
            </a:endParaRPr>
          </a:p>
        </p:txBody>
      </p:sp>
      <p:sp>
        <p:nvSpPr>
          <p:cNvPr id="211" name="Google Shape;211;p20"/>
          <p:cNvSpPr txBox="1"/>
          <p:nvPr/>
        </p:nvSpPr>
        <p:spPr>
          <a:xfrm>
            <a:off x="1619318" y="3785972"/>
            <a:ext cx="3824400" cy="420300"/>
          </a:xfrm>
          <a:prstGeom prst="rect">
            <a:avLst/>
          </a:prstGeom>
          <a:noFill/>
          <a:ln>
            <a:noFill/>
          </a:ln>
        </p:spPr>
        <p:txBody>
          <a:bodyPr spcFirstLastPara="1" wrap="square" lIns="68575" tIns="34275" rIns="68575" bIns="34275" anchor="t" anchorCtr="0">
            <a:noAutofit/>
          </a:bodyPr>
          <a:lstStyle/>
          <a:p>
            <a:pPr marL="0" lvl="0" indent="0" algn="r" rtl="1">
              <a:lnSpc>
                <a:spcPct val="90000"/>
              </a:lnSpc>
              <a:spcBef>
                <a:spcPts val="0"/>
              </a:spcBef>
              <a:spcAft>
                <a:spcPts val="0"/>
              </a:spcAft>
              <a:buNone/>
            </a:pPr>
            <a:r>
              <a:rPr lang="x-none" sz="3000" dirty="0">
                <a:solidFill>
                  <a:srgbClr val="FFFFFF"/>
                </a:solidFill>
                <a:latin typeface="Calibri"/>
                <a:ea typeface="Calibri"/>
                <a:cs typeface="Calibri"/>
                <a:sym typeface="Calibri"/>
              </a:rPr>
              <a:t>עם המורה</a:t>
            </a:r>
            <a:r>
              <a:rPr lang="he-IL" sz="3000" dirty="0">
                <a:solidFill>
                  <a:srgbClr val="FFFFFF"/>
                </a:solidFill>
                <a:latin typeface="Calibri"/>
                <a:ea typeface="Calibri"/>
                <a:cs typeface="Calibri"/>
                <a:sym typeface="Calibri"/>
              </a:rPr>
              <a:t>:</a:t>
            </a:r>
            <a:r>
              <a:rPr lang="x-none" sz="3000" dirty="0">
                <a:solidFill>
                  <a:srgbClr val="FFFFFF"/>
                </a:solidFill>
                <a:latin typeface="Calibri"/>
                <a:ea typeface="Calibri"/>
                <a:cs typeface="Calibri"/>
                <a:sym typeface="Calibri"/>
              </a:rPr>
              <a:t> </a:t>
            </a:r>
            <a:r>
              <a:rPr lang="he-IL" sz="3000" dirty="0">
                <a:solidFill>
                  <a:srgbClr val="FFFFFF"/>
                </a:solidFill>
                <a:latin typeface="Calibri"/>
                <a:ea typeface="Calibri"/>
                <a:cs typeface="Calibri"/>
                <a:sym typeface="Calibri"/>
              </a:rPr>
              <a:t>יערה איגר</a:t>
            </a:r>
            <a:endParaRPr sz="3000" dirty="0">
              <a:solidFill>
                <a:srgbClr val="FFFFFF"/>
              </a:solidFill>
              <a:latin typeface="Calibri"/>
              <a:ea typeface="Calibri"/>
              <a:cs typeface="Calibri"/>
              <a:sym typeface="Calibri"/>
            </a:endParaRPr>
          </a:p>
        </p:txBody>
      </p:sp>
      <p:sp>
        <p:nvSpPr>
          <p:cNvPr id="212" name="Google Shape;212;p20"/>
          <p:cNvSpPr txBox="1"/>
          <p:nvPr/>
        </p:nvSpPr>
        <p:spPr>
          <a:xfrm>
            <a:off x="2149600" y="2249725"/>
            <a:ext cx="5763600" cy="486900"/>
          </a:xfrm>
          <a:prstGeom prst="rect">
            <a:avLst/>
          </a:prstGeom>
          <a:noFill/>
          <a:ln>
            <a:noFill/>
          </a:ln>
        </p:spPr>
        <p:txBody>
          <a:bodyPr spcFirstLastPara="1" wrap="square" lIns="68575" tIns="34275" rIns="68575" bIns="34275" anchor="t" anchorCtr="0">
            <a:noAutofit/>
          </a:bodyPr>
          <a:lstStyle/>
          <a:p>
            <a:pPr marL="0" lvl="0" indent="0" algn="r" rtl="1">
              <a:lnSpc>
                <a:spcPct val="90000"/>
              </a:lnSpc>
              <a:spcBef>
                <a:spcPts val="0"/>
              </a:spcBef>
              <a:spcAft>
                <a:spcPts val="0"/>
              </a:spcAft>
              <a:buNone/>
            </a:pPr>
            <a:r>
              <a:rPr lang="he-IL" sz="4000" b="1" dirty="0">
                <a:solidFill>
                  <a:srgbClr val="FFFFFF"/>
                </a:solidFill>
                <a:latin typeface="Calibri"/>
                <a:ea typeface="Calibri"/>
                <a:cs typeface="Calibri"/>
                <a:sym typeface="Calibri"/>
              </a:rPr>
              <a:t>שיעור בתנ"ך </a:t>
            </a:r>
            <a:endParaRPr sz="4000" b="1"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464024" y="1480782"/>
            <a:ext cx="8222776" cy="4647426"/>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t>"וַיֹּאמֶר ה' אֶל אַבְרָהָם </a:t>
            </a:r>
            <a:r>
              <a:rPr lang="he-IL" sz="2400" b="1" dirty="0">
                <a:highlight>
                  <a:srgbClr val="FFFF00"/>
                </a:highlight>
              </a:rPr>
              <a:t>לֶךְ </a:t>
            </a:r>
            <a:r>
              <a:rPr lang="he-IL" sz="2400" b="1" dirty="0" err="1">
                <a:highlight>
                  <a:srgbClr val="FFFF00"/>
                </a:highlight>
              </a:rPr>
              <a:t>לְךָ</a:t>
            </a:r>
            <a:r>
              <a:rPr lang="he-IL" sz="2400" b="1" dirty="0">
                <a:highlight>
                  <a:srgbClr val="FFFF00"/>
                </a:highlight>
              </a:rPr>
              <a:t> </a:t>
            </a:r>
            <a:r>
              <a:rPr lang="he-IL" sz="2400" b="1" dirty="0">
                <a:highlight>
                  <a:srgbClr val="FF0000"/>
                </a:highlight>
              </a:rPr>
              <a:t>מֵאַרְצְךָ וּמִמּוֹלַדְתְּךָ וּמִבֵּית אָבִיךָ </a:t>
            </a:r>
            <a:r>
              <a:rPr lang="he-IL" sz="2400" b="1" dirty="0">
                <a:highlight>
                  <a:srgbClr val="00FF00"/>
                </a:highlight>
              </a:rPr>
              <a:t>אֶל</a:t>
            </a:r>
            <a:r>
              <a:rPr lang="he-IL" sz="2400" b="1" dirty="0"/>
              <a:t> </a:t>
            </a:r>
            <a:r>
              <a:rPr lang="he-IL" sz="2400" b="1" dirty="0">
                <a:highlight>
                  <a:srgbClr val="00FF00"/>
                </a:highlight>
              </a:rPr>
              <a:t>הָאָרֶץ אֲשֶׁר אַרְאֶךָּ</a:t>
            </a:r>
            <a:r>
              <a:rPr lang="he-IL" sz="2400" b="1" dirty="0"/>
              <a:t>"-בְּרֵאשִׁית י"ב</a:t>
            </a:r>
          </a:p>
          <a:p>
            <a:pPr marL="342900" indent="-342900" algn="r" rtl="1">
              <a:buFont typeface="Arial" panose="020B0604020202020204" pitchFamily="34" charset="0"/>
              <a:buChar char="•"/>
            </a:pPr>
            <a:r>
              <a:rPr lang="he-IL" sz="2400" b="1" dirty="0"/>
              <a:t>" וַיֹּאמֶר קַח נָא </a:t>
            </a:r>
            <a:r>
              <a:rPr lang="he-IL" sz="2400" b="1" dirty="0">
                <a:highlight>
                  <a:srgbClr val="FF0000"/>
                </a:highlight>
              </a:rPr>
              <a:t>אֶת בִּנְךָ אֶת יְחִידְךָ אֲשֶׁר אָהַבְתָּ אֶת יִצְחָק </a:t>
            </a:r>
            <a:r>
              <a:rPr lang="he-IL" sz="2400" b="1" dirty="0">
                <a:highlight>
                  <a:srgbClr val="FFFF00"/>
                </a:highlight>
              </a:rPr>
              <a:t>וְלֶךְ לְךָ </a:t>
            </a:r>
            <a:r>
              <a:rPr lang="he-IL" sz="2400" b="1" dirty="0">
                <a:highlight>
                  <a:srgbClr val="00FF00"/>
                </a:highlight>
              </a:rPr>
              <a:t>אֶל אֶרֶץ הַמֹּרִיָּה </a:t>
            </a:r>
            <a:r>
              <a:rPr lang="he-IL" sz="2400" b="1" dirty="0"/>
              <a:t>וְהַעֲלֵהוּ שָׁם לְעֹלָה עַל אַחַד הֶהָרִים אֲשֶׁר אֹמַר אֵלֶיךָ"-בְּרֵאשִׁית כ"ב</a:t>
            </a:r>
          </a:p>
          <a:p>
            <a:pPr marL="342900" indent="-342900" algn="r" rtl="1">
              <a:buFont typeface="Arial" panose="020B0604020202020204" pitchFamily="34" charset="0"/>
              <a:buChar char="•"/>
            </a:pPr>
            <a:endParaRPr lang="he-IL" sz="2400" b="1" dirty="0"/>
          </a:p>
          <a:p>
            <a:pPr marL="342900" indent="-342900" algn="r" rtl="1">
              <a:buFont typeface="Arial" panose="020B0604020202020204" pitchFamily="34" charset="0"/>
              <a:buChar char="•"/>
            </a:pPr>
            <a:r>
              <a:rPr lang="he-IL" sz="1600" dirty="0"/>
              <a:t>מִבְנֶה דּוֹמֶה</a:t>
            </a:r>
          </a:p>
          <a:p>
            <a:pPr marL="342900" indent="-342900" algn="r" rtl="1">
              <a:buFont typeface="Arial" panose="020B0604020202020204" pitchFamily="34" charset="0"/>
              <a:buChar char="•"/>
            </a:pPr>
            <a:r>
              <a:rPr lang="he-IL" sz="1600" dirty="0"/>
              <a:t>מָה לַעֲשׂוֹת?-צָהֹב</a:t>
            </a:r>
          </a:p>
          <a:p>
            <a:pPr marL="342900" indent="-342900" algn="r" rtl="1">
              <a:buFont typeface="Arial" panose="020B0604020202020204" pitchFamily="34" charset="0"/>
              <a:buChar char="•"/>
            </a:pPr>
            <a:r>
              <a:rPr lang="he-IL" sz="1600" dirty="0"/>
              <a:t>אֶת מֵי? אֶת מָה?-אָדֹם</a:t>
            </a:r>
          </a:p>
          <a:p>
            <a:pPr marL="342900" indent="-342900" algn="r" rtl="1">
              <a:buFont typeface="Arial" panose="020B0604020202020204" pitchFamily="34" charset="0"/>
              <a:buChar char="•"/>
            </a:pPr>
            <a:r>
              <a:rPr lang="he-IL" sz="1600" dirty="0"/>
              <a:t>לְאָן?-יָרֹק</a:t>
            </a:r>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algn="r" rtl="1"/>
            <a:endParaRPr lang="he-IL" sz="2800" dirty="0"/>
          </a:p>
        </p:txBody>
      </p:sp>
      <p:sp>
        <p:nvSpPr>
          <p:cNvPr id="5" name="כותרת 4"/>
          <p:cNvSpPr>
            <a:spLocks noGrp="1"/>
          </p:cNvSpPr>
          <p:nvPr>
            <p:ph type="title"/>
          </p:nvPr>
        </p:nvSpPr>
        <p:spPr/>
        <p:txBody>
          <a:bodyPr/>
          <a:lstStyle/>
          <a:p>
            <a:r>
              <a:rPr lang="he-IL" dirty="0"/>
              <a:t>הַשְׁוָאָה</a:t>
            </a:r>
          </a:p>
        </p:txBody>
      </p:sp>
    </p:spTree>
    <p:extLst>
      <p:ext uri="{BB962C8B-B14F-4D97-AF65-F5344CB8AC3E}">
        <p14:creationId xmlns:p14="http://schemas.microsoft.com/office/powerpoint/2010/main" val="146141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buSzPts val="4400"/>
            </a:pPr>
            <a:r>
              <a:rPr lang="he-IL" dirty="0"/>
              <a:t>וִתּוּר</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indent="-381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260313" y="197134"/>
            <a:ext cx="785659" cy="412636"/>
          </a:xfrm>
          <a:prstGeom prst="rect">
            <a:avLst/>
          </a:prstGeom>
          <a:noFill/>
          <a:ln>
            <a:noFill/>
          </a:ln>
        </p:spPr>
      </p:pic>
      <p:sp>
        <p:nvSpPr>
          <p:cNvPr id="6" name="TextBox 5">
            <a:extLst>
              <a:ext uri="{FF2B5EF4-FFF2-40B4-BE49-F238E27FC236}">
                <a16:creationId xmlns:a16="http://schemas.microsoft.com/office/drawing/2014/main" id="{C29591BD-EC9E-429C-B471-0E32F9391DBD}"/>
              </a:ext>
            </a:extLst>
          </p:cNvPr>
          <p:cNvSpPr txBox="1"/>
          <p:nvPr/>
        </p:nvSpPr>
        <p:spPr>
          <a:xfrm>
            <a:off x="656492" y="1147657"/>
            <a:ext cx="8120239" cy="3847207"/>
          </a:xfrm>
          <a:prstGeom prst="rect">
            <a:avLst/>
          </a:prstGeom>
          <a:noFill/>
        </p:spPr>
        <p:txBody>
          <a:bodyPr wrap="square" rtlCol="1">
            <a:spAutoFit/>
          </a:bodyPr>
          <a:lstStyle/>
          <a:p>
            <a:pPr marL="342900" indent="-342900" algn="r" rtl="1">
              <a:buFont typeface="Arial" panose="020B0604020202020204" pitchFamily="34" charset="0"/>
              <a:buChar char="•"/>
            </a:pPr>
            <a:r>
              <a:rPr lang="he-IL" sz="2400" dirty="0"/>
              <a:t>הֻזְכְּרוּ – הָאֵם קָרָה פַּעַם שֶׁהֱיִיתֶם צְרִיכִים לְוַתֵּר עַל מַשֶּׁהוּ שֶׁחָשׁוּב לָכֶם בְּיוֹתֵר כִּי מִישֶׁהוּ אָמַר לָכֶם?</a:t>
            </a:r>
          </a:p>
          <a:p>
            <a:pPr marL="342900" indent="-342900" algn="r" rtl="1">
              <a:buFont typeface="Arial" panose="020B0604020202020204" pitchFamily="34" charset="0"/>
              <a:buChar char="•"/>
            </a:pPr>
            <a:r>
              <a:rPr lang="he-IL" sz="2400" dirty="0"/>
              <a:t>מִשְׁפָּחָה/ חוּג/ לִמּוּדִים/ תַּחְבִּיב/ בִּלּוּי/חֵפֶץ</a:t>
            </a:r>
          </a:p>
          <a:p>
            <a:pPr marL="342900" indent="-342900" algn="r" rtl="1">
              <a:buFont typeface="Arial" panose="020B0604020202020204" pitchFamily="34" charset="0"/>
              <a:buChar char="•"/>
            </a:pPr>
            <a:endParaRPr lang="he-IL" sz="2400" dirty="0"/>
          </a:p>
          <a:p>
            <a:pPr marL="342900" indent="-342900" algn="r" rtl="1">
              <a:buFont typeface="Arial" panose="020B0604020202020204" pitchFamily="34" charset="0"/>
              <a:buChar char="•"/>
            </a:pPr>
            <a:r>
              <a:rPr lang="he-IL" sz="2400" dirty="0"/>
              <a:t>בְּמַחְבֶּרֶת :סִפְרוֹ בִּקְצָרָה עַל </a:t>
            </a:r>
            <a:r>
              <a:rPr lang="he-IL" sz="2400" dirty="0" err="1"/>
              <a:t>הָאֵרוּע</a:t>
            </a:r>
            <a:r>
              <a:rPr lang="he-IL" sz="2400" dirty="0"/>
              <a:t>ַ .</a:t>
            </a:r>
          </a:p>
          <a:p>
            <a:pPr marL="342900" indent="-342900" algn="r" rtl="1">
              <a:buFont typeface="Arial" panose="020B0604020202020204" pitchFamily="34" charset="0"/>
              <a:buChar char="•"/>
            </a:pPr>
            <a:endParaRPr lang="he-IL" sz="2400" dirty="0"/>
          </a:p>
          <a:p>
            <a:pPr marL="342900" indent="-342900" algn="r" rtl="1">
              <a:buFont typeface="Arial" panose="020B0604020202020204" pitchFamily="34" charset="0"/>
              <a:buChar char="•"/>
            </a:pPr>
            <a:r>
              <a:rPr lang="he-IL" sz="2400" dirty="0"/>
              <a:t>לַדִּיּוּן: מָה </a:t>
            </a:r>
            <a:r>
              <a:rPr lang="he-IL" sz="2400" dirty="0" err="1"/>
              <a:t>הִרְוַחְתֶּם</a:t>
            </a:r>
            <a:r>
              <a:rPr lang="he-IL" sz="2400" dirty="0"/>
              <a:t>? מָה הִפְסַדְתֶּם?</a:t>
            </a:r>
          </a:p>
          <a:p>
            <a:pPr marL="342900" indent="-342900" algn="r" rtl="1">
              <a:buFont typeface="Arial" panose="020B0604020202020204" pitchFamily="34" charset="0"/>
              <a:buChar char="•"/>
            </a:pPr>
            <a:endParaRPr lang="he-IL" sz="2400" dirty="0"/>
          </a:p>
          <a:p>
            <a:pPr marL="342900" indent="-342900" algn="r" rtl="1">
              <a:buFont typeface="Arial" panose="020B0604020202020204" pitchFamily="34" charset="0"/>
              <a:buChar char="•"/>
            </a:pPr>
            <a:r>
              <a:rPr lang="he-IL" sz="2400" dirty="0"/>
              <a:t>מָתַי חָשׁוּב לָדַעַת לְוַתֵּר? מָתַי לֹא כְּדַאי לְוַתֵּר?</a:t>
            </a:r>
          </a:p>
          <a:p>
            <a:pPr algn="r" rtl="1"/>
            <a:endParaRPr lang="he-IL" sz="2800" dirty="0"/>
          </a:p>
        </p:txBody>
      </p:sp>
      <p:pic>
        <p:nvPicPr>
          <p:cNvPr id="3" name="Picture 2">
            <a:extLst>
              <a:ext uri="{FF2B5EF4-FFF2-40B4-BE49-F238E27FC236}">
                <a16:creationId xmlns:a16="http://schemas.microsoft.com/office/drawing/2014/main" id="{F28CB9B6-AEB8-4E9E-BD61-531579CF536B}"/>
              </a:ext>
            </a:extLst>
          </p:cNvPr>
          <p:cNvPicPr>
            <a:picLocks noChangeAspect="1"/>
          </p:cNvPicPr>
          <p:nvPr/>
        </p:nvPicPr>
        <p:blipFill>
          <a:blip r:embed="rId6"/>
          <a:stretch>
            <a:fillRect/>
          </a:stretch>
        </p:blipFill>
        <p:spPr>
          <a:xfrm>
            <a:off x="547675" y="2291644"/>
            <a:ext cx="2131048" cy="1894101"/>
          </a:xfrm>
          <a:prstGeom prst="rect">
            <a:avLst/>
          </a:prstGeom>
        </p:spPr>
      </p:pic>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14309" y="273844"/>
            <a:ext cx="1540938" cy="549601"/>
          </a:xfrm>
          <a:prstGeom prst="rect">
            <a:avLst/>
          </a:prstGeom>
        </p:spPr>
      </p:pic>
    </p:spTree>
    <p:extLst>
      <p:ext uri="{BB962C8B-B14F-4D97-AF65-F5344CB8AC3E}">
        <p14:creationId xmlns:p14="http://schemas.microsoft.com/office/powerpoint/2010/main" val="69919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1309512" y="1441168"/>
            <a:ext cx="7727244" cy="4154984"/>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t>"בַּיּוֹם הַשְּׁלִישִׁי </a:t>
            </a:r>
            <a:r>
              <a:rPr lang="he-IL" sz="2400" b="1" dirty="0" err="1"/>
              <a:t>וַיִּשָּׂא</a:t>
            </a:r>
            <a:r>
              <a:rPr lang="he-IL" sz="2400" b="1" dirty="0"/>
              <a:t> אַבְרָהָם אֶת עֵינָיו וַיַּרְא אֶת הַמָּקוֹם מֵרָחֹק. וַיֹּאמֶר אַבְרָהָם אֶל נְעָרָיו שְׁבוּ לָכֶם פֹּה עִם הַחֲמוֹר וַאֲנִי וְהַנַּעַר נֵלְכָה עַד כֹּה </a:t>
            </a:r>
            <a:r>
              <a:rPr lang="he-IL" sz="2400" b="1" dirty="0" err="1"/>
              <a:t>וְנִשְׁתַּחֲוֶה</a:t>
            </a:r>
            <a:r>
              <a:rPr lang="he-IL" sz="2400" b="1" dirty="0"/>
              <a:t> </a:t>
            </a:r>
            <a:r>
              <a:rPr lang="he-IL" sz="2400" b="1" dirty="0" err="1"/>
              <a:t>וְנָשׁוּבָה</a:t>
            </a:r>
            <a:r>
              <a:rPr lang="he-IL" sz="2400" b="1" dirty="0"/>
              <a:t> אֲלֵיכֶם"</a:t>
            </a:r>
          </a:p>
          <a:p>
            <a:pPr marL="342900" indent="-342900" algn="r" rtl="1">
              <a:buFont typeface="Arial" panose="020B0604020202020204" pitchFamily="34" charset="0"/>
              <a:buChar char="•"/>
            </a:pPr>
            <a:endParaRPr lang="he-IL" sz="2400" b="1" dirty="0"/>
          </a:p>
          <a:p>
            <a:pPr marL="342900" indent="-342900" algn="r" rtl="1">
              <a:buFont typeface="Arial" panose="020B0604020202020204" pitchFamily="34" charset="0"/>
              <a:buChar char="•"/>
            </a:pPr>
            <a:r>
              <a:rPr lang="he-IL" sz="2400" dirty="0"/>
              <a:t>מַדּוּעַ אַבְרָהָם נִפְרָד מֵהַנְּעָרִים?</a:t>
            </a:r>
          </a:p>
          <a:p>
            <a:pPr marL="342900" indent="-342900" algn="r" rtl="1">
              <a:buFont typeface="Arial" panose="020B0604020202020204" pitchFamily="34" charset="0"/>
              <a:buChar char="•"/>
            </a:pPr>
            <a:r>
              <a:rPr lang="he-IL" sz="2400" dirty="0"/>
              <a:t>מָה קוֹרֶה בְּמֶשֶׁךְ שְׁלֹשֶׁת הַיָּמִים?</a:t>
            </a:r>
          </a:p>
          <a:p>
            <a:pPr marL="342900" indent="-342900" algn="r" rtl="1">
              <a:buFont typeface="Arial" panose="020B0604020202020204" pitchFamily="34" charset="0"/>
              <a:buChar char="•"/>
            </a:pPr>
            <a:r>
              <a:rPr lang="he-IL" sz="2400" dirty="0"/>
              <a:t>מָה אוֹמֵר אַבְרָהָם לְיִצְחָק? מָה אוֹמֵר יִצְחָק לְאַבְרָהָם?</a:t>
            </a:r>
          </a:p>
          <a:p>
            <a:pPr marL="342900" indent="-342900" algn="r" rtl="1">
              <a:buFont typeface="Arial" panose="020B0604020202020204" pitchFamily="34" charset="0"/>
              <a:buChar char="•"/>
            </a:pPr>
            <a:r>
              <a:rPr lang="he-IL" sz="2400" dirty="0"/>
              <a:t>שְׁתִיקָה רוֹעֶמֶת</a:t>
            </a:r>
          </a:p>
          <a:p>
            <a:pPr marL="342900" indent="-342900" algn="r" rtl="1">
              <a:buFont typeface="Arial" panose="020B0604020202020204" pitchFamily="34" charset="0"/>
              <a:buChar char="•"/>
            </a:pPr>
            <a:r>
              <a:rPr lang="he-IL" sz="2400" dirty="0"/>
              <a:t>פְּעָרִים בַּסִּפּוּר</a:t>
            </a:r>
          </a:p>
          <a:p>
            <a:pPr marL="342900" indent="-342900" algn="r" rtl="1">
              <a:buFont typeface="Arial" panose="020B0604020202020204" pitchFamily="34" charset="0"/>
              <a:buChar char="•"/>
            </a:pPr>
            <a:endParaRPr lang="he-IL" sz="2000" dirty="0"/>
          </a:p>
          <a:p>
            <a:pPr algn="r" rtl="1"/>
            <a:endParaRPr lang="he-IL" sz="2800" dirty="0"/>
          </a:p>
        </p:txBody>
      </p:sp>
      <p:sp>
        <p:nvSpPr>
          <p:cNvPr id="5" name="כותרת 4"/>
          <p:cNvSpPr>
            <a:spLocks noGrp="1"/>
          </p:cNvSpPr>
          <p:nvPr>
            <p:ph type="title"/>
          </p:nvPr>
        </p:nvSpPr>
        <p:spPr/>
        <p:txBody>
          <a:bodyPr/>
          <a:lstStyle/>
          <a:p>
            <a:r>
              <a:rPr lang="he-IL" dirty="0"/>
              <a:t>ביום השלישי</a:t>
            </a:r>
          </a:p>
        </p:txBody>
      </p:sp>
      <p:pic>
        <p:nvPicPr>
          <p:cNvPr id="2" name="Picture 1">
            <a:extLst>
              <a:ext uri="{FF2B5EF4-FFF2-40B4-BE49-F238E27FC236}">
                <a16:creationId xmlns:a16="http://schemas.microsoft.com/office/drawing/2014/main" id="{E86F7974-631E-49A8-9B3A-EE42D85D07E0}"/>
              </a:ext>
            </a:extLst>
          </p:cNvPr>
          <p:cNvPicPr>
            <a:picLocks noChangeAspect="1"/>
          </p:cNvPicPr>
          <p:nvPr/>
        </p:nvPicPr>
        <p:blipFill>
          <a:blip r:embed="rId3"/>
          <a:stretch>
            <a:fillRect/>
          </a:stretch>
        </p:blipFill>
        <p:spPr>
          <a:xfrm>
            <a:off x="312862" y="2482480"/>
            <a:ext cx="1719138" cy="1807299"/>
          </a:xfrm>
          <a:prstGeom prst="rect">
            <a:avLst/>
          </a:prstGeom>
        </p:spPr>
      </p:pic>
    </p:spTree>
    <p:extLst>
      <p:ext uri="{BB962C8B-B14F-4D97-AF65-F5344CB8AC3E}">
        <p14:creationId xmlns:p14="http://schemas.microsoft.com/office/powerpoint/2010/main" val="2770118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1282944" y="1274005"/>
            <a:ext cx="7727244" cy="2739211"/>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t>"וַיִּקַּח אַבְרָהָם אֶת עֲצֵי הָעֹלָה וַיָּשֶׂם עַל יִצְחָק בְּנוֹ וַיִּקַּח בְּיָדוֹ אֶת הָאֵשׁ וְאֶת הַמַּאֲכֶלֶת וַיֵּלְכוּ שְׁנֵיהֶם יַחְדָּיו"</a:t>
            </a:r>
          </a:p>
          <a:p>
            <a:pPr marL="342900" indent="-342900" algn="r" rtl="1">
              <a:buFont typeface="Arial" panose="020B0604020202020204" pitchFamily="34" charset="0"/>
              <a:buChar char="•"/>
            </a:pPr>
            <a:r>
              <a:rPr lang="he-IL" sz="2400" b="1" dirty="0"/>
              <a:t>וַיֹּאמֶר יִצְחָק אֶל אַבְרָהָם אָבִיו וַיֹּאמֶר אָבִי</a:t>
            </a:r>
          </a:p>
          <a:p>
            <a:pPr marL="342900" indent="-342900" algn="r" rtl="1">
              <a:buFont typeface="Arial" panose="020B0604020202020204" pitchFamily="34" charset="0"/>
              <a:buChar char="•"/>
            </a:pPr>
            <a:r>
              <a:rPr lang="he-IL" sz="2400" b="1" dirty="0"/>
              <a:t>וַיֹּאמֶר הִנֶּנִּי בְנִי וַיֹּאמֶר הִנֵּה הָאֵשׁ וְהָעֵצִים וְאַיֵּה הַשֶּׂה לְעֹלָה?</a:t>
            </a:r>
          </a:p>
          <a:p>
            <a:pPr marL="342900" indent="-342900" algn="r" rtl="1">
              <a:buFont typeface="Arial" panose="020B0604020202020204" pitchFamily="34" charset="0"/>
              <a:buChar char="•"/>
            </a:pPr>
            <a:r>
              <a:rPr lang="he-IL" sz="2400" b="1" dirty="0"/>
              <a:t>וַיֹּאמֶר אַבְרָהָם אֱלֹהִים יִרְאֶה לּוֹ הַשֶּׂה לְעֹלָה</a:t>
            </a:r>
          </a:p>
          <a:p>
            <a:pPr marL="342900" indent="-342900" algn="r" rtl="1">
              <a:buFont typeface="Arial" panose="020B0604020202020204" pitchFamily="34" charset="0"/>
              <a:buChar char="•"/>
            </a:pPr>
            <a:r>
              <a:rPr lang="he-IL" sz="2400" b="1" dirty="0"/>
              <a:t>וְיֵלְכוּ שְׁנֵיהֶם יַחְדָּיו"</a:t>
            </a:r>
          </a:p>
          <a:p>
            <a:pPr algn="r" rtl="1"/>
            <a:endParaRPr lang="he-IL" sz="2800" dirty="0"/>
          </a:p>
        </p:txBody>
      </p:sp>
      <p:sp>
        <p:nvSpPr>
          <p:cNvPr id="5" name="כותרת 4"/>
          <p:cNvSpPr>
            <a:spLocks noGrp="1"/>
          </p:cNvSpPr>
          <p:nvPr>
            <p:ph type="title"/>
          </p:nvPr>
        </p:nvSpPr>
        <p:spPr/>
        <p:txBody>
          <a:bodyPr/>
          <a:lstStyle/>
          <a:p>
            <a:r>
              <a:rPr lang="he-IL" dirty="0"/>
              <a:t>וַיִּקַּח אַבְרָהָם </a:t>
            </a:r>
          </a:p>
        </p:txBody>
      </p:sp>
      <p:pic>
        <p:nvPicPr>
          <p:cNvPr id="2" name="Picture 1">
            <a:extLst>
              <a:ext uri="{FF2B5EF4-FFF2-40B4-BE49-F238E27FC236}">
                <a16:creationId xmlns:a16="http://schemas.microsoft.com/office/drawing/2014/main" id="{83EEA81D-F9DE-44C0-8CD1-1CAAF08450C8}"/>
              </a:ext>
            </a:extLst>
          </p:cNvPr>
          <p:cNvPicPr>
            <a:picLocks noChangeAspect="1"/>
          </p:cNvPicPr>
          <p:nvPr/>
        </p:nvPicPr>
        <p:blipFill>
          <a:blip r:embed="rId3"/>
          <a:stretch>
            <a:fillRect/>
          </a:stretch>
        </p:blipFill>
        <p:spPr>
          <a:xfrm>
            <a:off x="1062642" y="2876997"/>
            <a:ext cx="1832957" cy="1876956"/>
          </a:xfrm>
          <a:prstGeom prst="rect">
            <a:avLst/>
          </a:prstGeom>
        </p:spPr>
      </p:pic>
    </p:spTree>
    <p:extLst>
      <p:ext uri="{BB962C8B-B14F-4D97-AF65-F5344CB8AC3E}">
        <p14:creationId xmlns:p14="http://schemas.microsoft.com/office/powerpoint/2010/main" val="36336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buSzPts val="4400"/>
            </a:pPr>
            <a:r>
              <a:rPr lang="he-IL" dirty="0"/>
              <a:t>שִׂיחָה</a:t>
            </a:r>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indent="-381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260313" y="197134"/>
            <a:ext cx="785659" cy="412636"/>
          </a:xfrm>
          <a:prstGeom prst="rect">
            <a:avLst/>
          </a:prstGeom>
          <a:noFill/>
          <a:ln>
            <a:noFill/>
          </a:ln>
        </p:spPr>
      </p:pic>
      <p:sp>
        <p:nvSpPr>
          <p:cNvPr id="6" name="TextBox 5">
            <a:extLst>
              <a:ext uri="{FF2B5EF4-FFF2-40B4-BE49-F238E27FC236}">
                <a16:creationId xmlns:a16="http://schemas.microsoft.com/office/drawing/2014/main" id="{C29591BD-EC9E-429C-B471-0E32F9391DBD}"/>
              </a:ext>
            </a:extLst>
          </p:cNvPr>
          <p:cNvSpPr txBox="1"/>
          <p:nvPr/>
        </p:nvSpPr>
        <p:spPr>
          <a:xfrm>
            <a:off x="885075" y="1201716"/>
            <a:ext cx="8120239" cy="1938992"/>
          </a:xfrm>
          <a:prstGeom prst="rect">
            <a:avLst/>
          </a:prstGeom>
          <a:noFill/>
        </p:spPr>
        <p:txBody>
          <a:bodyPr wrap="square" rtlCol="1">
            <a:spAutoFit/>
          </a:bodyPr>
          <a:lstStyle/>
          <a:p>
            <a:pPr marL="342900" indent="-342900" algn="r" rtl="1">
              <a:buFont typeface="Arial" panose="020B0604020202020204" pitchFamily="34" charset="0"/>
              <a:buChar char="•"/>
            </a:pPr>
            <a:r>
              <a:rPr lang="he-IL" sz="2400" dirty="0"/>
              <a:t>עַכְשָׁו הֵם לְבַדָּם אַבָּא וּבֵן</a:t>
            </a:r>
          </a:p>
          <a:p>
            <a:pPr marL="342900" indent="-342900" algn="r" rtl="1">
              <a:buFont typeface="Arial" panose="020B0604020202020204" pitchFamily="34" charset="0"/>
              <a:buChar char="•"/>
            </a:pPr>
            <a:endParaRPr lang="he-IL" sz="2400" dirty="0"/>
          </a:p>
          <a:p>
            <a:pPr marL="342900" indent="-342900" algn="r" rtl="1">
              <a:buFont typeface="Arial" panose="020B0604020202020204" pitchFamily="34" charset="0"/>
              <a:buChar char="•"/>
            </a:pPr>
            <a:r>
              <a:rPr lang="he-IL" sz="2400" dirty="0"/>
              <a:t>בְּמַחְבֶּרֶת: כָּתְבוּ דּוּ שִׂיחַ קָצָר בֵּין הָאָב וּבְנוֹ .</a:t>
            </a:r>
          </a:p>
          <a:p>
            <a:pPr marL="342900" indent="-342900" algn="r" rtl="1">
              <a:buFont typeface="Arial" panose="020B0604020202020204" pitchFamily="34" charset="0"/>
              <a:buChar char="•"/>
            </a:pPr>
            <a:r>
              <a:rPr lang="he-IL" sz="2400" dirty="0"/>
              <a:t>הִבִּיעוּ שְׁאֵלוֹת/ מַחְשָׁבוֹת/ רְגָשׁוֹת.</a:t>
            </a:r>
          </a:p>
          <a:p>
            <a:pPr algn="r" rtl="1"/>
            <a:endParaRPr lang="he-IL" sz="2400" dirty="0"/>
          </a:p>
        </p:txBody>
      </p:sp>
      <p:pic>
        <p:nvPicPr>
          <p:cNvPr id="3" name="Picture 2">
            <a:extLst>
              <a:ext uri="{FF2B5EF4-FFF2-40B4-BE49-F238E27FC236}">
                <a16:creationId xmlns:a16="http://schemas.microsoft.com/office/drawing/2014/main" id="{36628A94-A465-4A9F-8014-28E43CC15110}"/>
              </a:ext>
            </a:extLst>
          </p:cNvPr>
          <p:cNvPicPr>
            <a:picLocks noChangeAspect="1"/>
          </p:cNvPicPr>
          <p:nvPr/>
        </p:nvPicPr>
        <p:blipFill>
          <a:blip r:embed="rId6"/>
          <a:stretch>
            <a:fillRect/>
          </a:stretch>
        </p:blipFill>
        <p:spPr>
          <a:xfrm>
            <a:off x="628650" y="2174561"/>
            <a:ext cx="2740795" cy="2295896"/>
          </a:xfrm>
          <a:prstGeom prst="rect">
            <a:avLst/>
          </a:prstGeom>
        </p:spPr>
      </p:pic>
      <p:pic>
        <p:nvPicPr>
          <p:cNvPr id="7"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5000" y="356142"/>
            <a:ext cx="1540938" cy="549601"/>
          </a:xfrm>
          <a:prstGeom prst="rect">
            <a:avLst/>
          </a:prstGeom>
        </p:spPr>
      </p:pic>
    </p:spTree>
    <p:extLst>
      <p:ext uri="{BB962C8B-B14F-4D97-AF65-F5344CB8AC3E}">
        <p14:creationId xmlns:p14="http://schemas.microsoft.com/office/powerpoint/2010/main" val="78177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1320800" y="1283123"/>
            <a:ext cx="7727244" cy="5139869"/>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t>"וְיָבוֹאוּ אֶל הַמָּקוֹם אֲשֶׁר אָמַר לוֹ הָאֱלֹהִים וַיִּבֶן שָׁם אַבְרָהָם אֶת הַמִּזְבֵּחַ וַיַּעֲרֹךְ אֶת הָעֵצִים וַיַּעֲקֹד אֶת יִצְחָק בְּנוֹ וַיָּשֶׂם אֹתוֹ עַל הַמִּזְבֵּחַ מֵעַל הָעֵצִים"</a:t>
            </a:r>
          </a:p>
          <a:p>
            <a:pPr marL="342900" indent="-342900" algn="r" rtl="1">
              <a:buFont typeface="Arial" panose="020B0604020202020204" pitchFamily="34" charset="0"/>
              <a:buChar char="•"/>
            </a:pPr>
            <a:r>
              <a:rPr lang="he-IL" sz="2400" dirty="0"/>
              <a:t>מַהוּ מִזְבֵּחַ? נוֹעַד לְהַקְרָבַת קָרְבָּנוֹת</a:t>
            </a:r>
          </a:p>
          <a:p>
            <a:pPr marL="342900" indent="-342900" algn="r" rtl="1">
              <a:buFont typeface="Arial" panose="020B0604020202020204" pitchFamily="34" charset="0"/>
              <a:buChar char="•"/>
            </a:pPr>
            <a:r>
              <a:rPr lang="he-IL" sz="2400" dirty="0"/>
              <a:t>פְּעֻלָּה שֶׁאָדָם עוֹשֶׂה כְּדֵי לְהַרְגִּישׁ קָרוֹב לָהּ'-</a:t>
            </a:r>
          </a:p>
          <a:p>
            <a:pPr marL="342900" indent="-342900" algn="r" rtl="1">
              <a:buFont typeface="Arial" panose="020B0604020202020204" pitchFamily="34" charset="0"/>
              <a:buChar char="•"/>
            </a:pPr>
            <a:r>
              <a:rPr lang="he-IL" sz="2400" dirty="0"/>
              <a:t>לְהַבִּיעַ תּוֹדָה, לַכְּפָר עַל חֵטְא</a:t>
            </a:r>
          </a:p>
          <a:p>
            <a:pPr marL="342900" indent="-342900" algn="r" rtl="1">
              <a:buFont typeface="Arial" panose="020B0604020202020204" pitchFamily="34" charset="0"/>
              <a:buChar char="•"/>
            </a:pPr>
            <a:r>
              <a:rPr lang="he-IL" sz="2400" dirty="0"/>
              <a:t>קָרְבָּן-קָרוֹב</a:t>
            </a:r>
          </a:p>
          <a:p>
            <a:pPr marL="342900" indent="-342900" algn="r" rtl="1">
              <a:buFont typeface="Arial" panose="020B0604020202020204" pitchFamily="34" charset="0"/>
              <a:buChar char="•"/>
            </a:pPr>
            <a:r>
              <a:rPr lang="he-IL" sz="2400" dirty="0"/>
              <a:t>בְּדֶרֶךְ כְּלָל חָיָה: פַּר, כֶּבֶשׂ, עַז, יוֹנָה</a:t>
            </a:r>
          </a:p>
          <a:p>
            <a:pPr marL="342900" indent="-342900" algn="r" rtl="1">
              <a:buFont typeface="Arial" panose="020B0604020202020204" pitchFamily="34" charset="0"/>
              <a:buChar char="•"/>
            </a:pPr>
            <a:r>
              <a:rPr lang="he-IL" sz="2400" dirty="0"/>
              <a:t>ה' רוֹאֶה וּמֵרִיחַ אֶת הַנִּיחוֹחַ</a:t>
            </a:r>
          </a:p>
          <a:p>
            <a:pPr marL="342900" indent="-342900" algn="r" rtl="1">
              <a:buFont typeface="Arial" panose="020B0604020202020204" pitchFamily="34" charset="0"/>
              <a:buChar char="•"/>
            </a:pPr>
            <a:r>
              <a:rPr lang="he-IL" sz="2400" dirty="0"/>
              <a:t>שִׂיא הַמֶּתַח</a:t>
            </a:r>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algn="r" rtl="1"/>
            <a:endParaRPr lang="he-IL" sz="2000" dirty="0"/>
          </a:p>
          <a:p>
            <a:pPr algn="r" rtl="1"/>
            <a:endParaRPr lang="he-IL" sz="2800" dirty="0"/>
          </a:p>
        </p:txBody>
      </p:sp>
      <p:sp>
        <p:nvSpPr>
          <p:cNvPr id="5" name="כותרת 4"/>
          <p:cNvSpPr>
            <a:spLocks noGrp="1"/>
          </p:cNvSpPr>
          <p:nvPr>
            <p:ph type="title"/>
          </p:nvPr>
        </p:nvSpPr>
        <p:spPr/>
        <p:txBody>
          <a:bodyPr/>
          <a:lstStyle/>
          <a:p>
            <a:r>
              <a:rPr lang="he-IL" dirty="0"/>
              <a:t>"ויבואו אל המקום"</a:t>
            </a:r>
          </a:p>
        </p:txBody>
      </p:sp>
      <p:pic>
        <p:nvPicPr>
          <p:cNvPr id="2" name="Picture 1">
            <a:extLst>
              <a:ext uri="{FF2B5EF4-FFF2-40B4-BE49-F238E27FC236}">
                <a16:creationId xmlns:a16="http://schemas.microsoft.com/office/drawing/2014/main" id="{453E3546-7AFC-4B12-B3B6-F610461AB47F}"/>
              </a:ext>
            </a:extLst>
          </p:cNvPr>
          <p:cNvPicPr>
            <a:picLocks noChangeAspect="1"/>
          </p:cNvPicPr>
          <p:nvPr/>
        </p:nvPicPr>
        <p:blipFill>
          <a:blip r:embed="rId3"/>
          <a:stretch>
            <a:fillRect/>
          </a:stretch>
        </p:blipFill>
        <p:spPr>
          <a:xfrm>
            <a:off x="845610" y="2274158"/>
            <a:ext cx="2291644" cy="1924323"/>
          </a:xfrm>
          <a:prstGeom prst="rect">
            <a:avLst/>
          </a:prstGeom>
        </p:spPr>
      </p:pic>
    </p:spTree>
    <p:extLst>
      <p:ext uri="{BB962C8B-B14F-4D97-AF65-F5344CB8AC3E}">
        <p14:creationId xmlns:p14="http://schemas.microsoft.com/office/powerpoint/2010/main" val="20633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812800" y="1350857"/>
            <a:ext cx="8090007" cy="4401205"/>
          </a:xfrm>
          <a:prstGeom prst="rect">
            <a:avLst/>
          </a:prstGeom>
          <a:noFill/>
        </p:spPr>
        <p:txBody>
          <a:bodyPr wrap="square" rtlCol="1">
            <a:spAutoFit/>
          </a:bodyPr>
          <a:lstStyle/>
          <a:p>
            <a:pPr marL="342900" indent="-342900" algn="r" rtl="1">
              <a:buFont typeface="Arial" panose="020B0604020202020204" pitchFamily="34" charset="0"/>
              <a:buChar char="•"/>
            </a:pPr>
            <a:r>
              <a:rPr lang="he-IL" sz="2400" dirty="0"/>
              <a:t>מָתַי לְדַעְתְּכֶם הֵבִין יִצְחָק מָה הוֹלֵךְ לִקְרוֹת?</a:t>
            </a:r>
          </a:p>
          <a:p>
            <a:pPr marL="342900" indent="-342900" algn="r" rtl="1">
              <a:buFont typeface="Arial" panose="020B0604020202020204" pitchFamily="34" charset="0"/>
              <a:buChar char="•"/>
            </a:pPr>
            <a:r>
              <a:rPr lang="he-IL" sz="2400" dirty="0"/>
              <a:t>כְּשֶׁיָּצְאוּ לַדֶּרֶךְ?</a:t>
            </a:r>
          </a:p>
          <a:p>
            <a:pPr marL="342900" indent="-342900" algn="r" rtl="1">
              <a:buFont typeface="Arial" panose="020B0604020202020204" pitchFamily="34" charset="0"/>
              <a:buChar char="•"/>
            </a:pPr>
            <a:r>
              <a:rPr lang="he-IL" sz="2400" dirty="0"/>
              <a:t>כְּשֶׁאַבְרָהָם נִפְרַד מֵהַנְּעָרִים?</a:t>
            </a:r>
          </a:p>
          <a:p>
            <a:pPr marL="342900" indent="-342900" algn="r" rtl="1">
              <a:buFont typeface="Arial" panose="020B0604020202020204" pitchFamily="34" charset="0"/>
              <a:buChar char="•"/>
            </a:pPr>
            <a:r>
              <a:rPr lang="he-IL" sz="2400" dirty="0"/>
              <a:t>כְּשֶׁיִּצְחָק שׁוֹאֵל הֵיכָן הַשֶּׂה?</a:t>
            </a:r>
          </a:p>
          <a:p>
            <a:pPr marL="342900" indent="-342900" algn="r" rtl="1">
              <a:buFont typeface="Arial" panose="020B0604020202020204" pitchFamily="34" charset="0"/>
              <a:buChar char="•"/>
            </a:pPr>
            <a:r>
              <a:rPr lang="he-IL" sz="2400" dirty="0"/>
              <a:t>כְּשֶׁאַבְרָהָם עוֹנָה שֶׁה' יַרְאֶה אֶת הַשֶּׂה?</a:t>
            </a:r>
          </a:p>
          <a:p>
            <a:pPr marL="342900" indent="-342900" algn="r" rtl="1">
              <a:buFont typeface="Arial" panose="020B0604020202020204" pitchFamily="34" charset="0"/>
              <a:buChar char="•"/>
            </a:pPr>
            <a:r>
              <a:rPr lang="he-IL" sz="2400" dirty="0"/>
              <a:t>כְּשֶׁאַבְרָהָם עוֹקֵד אוֹתוֹ עַל הַמִּזְבֵּחַ?</a:t>
            </a:r>
          </a:p>
          <a:p>
            <a:pPr marL="342900" indent="-342900" algn="r" rtl="1">
              <a:buFont typeface="Arial" panose="020B0604020202020204" pitchFamily="34" charset="0"/>
              <a:buChar char="•"/>
            </a:pPr>
            <a:r>
              <a:rPr lang="he-IL" sz="2400" dirty="0"/>
              <a:t>מַדּוּעַ יִצְחָק לֹא מִתְמָרֵד ? הַאִם אַבְרָהָם בָּטוּחַ שֶׁהַמַּהֲלָךְ יֻשְׁלַם?</a:t>
            </a:r>
          </a:p>
          <a:p>
            <a:pPr marL="342900" indent="-342900" algn="r" rtl="1">
              <a:buFont typeface="Arial" panose="020B0604020202020204" pitchFamily="34" charset="0"/>
              <a:buChar char="•"/>
            </a:pPr>
            <a:r>
              <a:rPr lang="he-IL" sz="2400" dirty="0"/>
              <a:t>בֶּן כַּמָּה יִצְחָק ?</a:t>
            </a:r>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algn="r" rtl="1"/>
            <a:endParaRPr lang="he-IL" sz="2000" dirty="0"/>
          </a:p>
          <a:p>
            <a:pPr algn="r" rtl="1"/>
            <a:endParaRPr lang="he-IL" sz="2800" dirty="0"/>
          </a:p>
        </p:txBody>
      </p:sp>
      <p:sp>
        <p:nvSpPr>
          <p:cNvPr id="5" name="כותרת 4"/>
          <p:cNvSpPr>
            <a:spLocks noGrp="1"/>
          </p:cNvSpPr>
          <p:nvPr>
            <p:ph type="title"/>
          </p:nvPr>
        </p:nvSpPr>
        <p:spPr/>
        <p:txBody>
          <a:bodyPr/>
          <a:lstStyle/>
          <a:p>
            <a:r>
              <a:rPr lang="he-IL" dirty="0"/>
              <a:t>מָה קוֹרֶה עִם יִצְחָק ?</a:t>
            </a:r>
          </a:p>
        </p:txBody>
      </p:sp>
      <p:pic>
        <p:nvPicPr>
          <p:cNvPr id="2" name="Picture 1">
            <a:extLst>
              <a:ext uri="{FF2B5EF4-FFF2-40B4-BE49-F238E27FC236}">
                <a16:creationId xmlns:a16="http://schemas.microsoft.com/office/drawing/2014/main" id="{6DCAB7A7-3A0C-4F1D-8D42-39CAB810397F}"/>
              </a:ext>
            </a:extLst>
          </p:cNvPr>
          <p:cNvPicPr>
            <a:picLocks noChangeAspect="1"/>
          </p:cNvPicPr>
          <p:nvPr/>
        </p:nvPicPr>
        <p:blipFill>
          <a:blip r:embed="rId3"/>
          <a:stretch>
            <a:fillRect/>
          </a:stretch>
        </p:blipFill>
        <p:spPr>
          <a:xfrm>
            <a:off x="722488" y="1607608"/>
            <a:ext cx="2735845" cy="1786346"/>
          </a:xfrm>
          <a:prstGeom prst="rect">
            <a:avLst/>
          </a:prstGeom>
        </p:spPr>
      </p:pic>
    </p:spTree>
    <p:extLst>
      <p:ext uri="{BB962C8B-B14F-4D97-AF65-F5344CB8AC3E}">
        <p14:creationId xmlns:p14="http://schemas.microsoft.com/office/powerpoint/2010/main" val="1398612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451556" y="1213401"/>
            <a:ext cx="8692444" cy="4770537"/>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t>"וַיִּשְׁלַח אַבְרָהָם אֶת יָדוֹ וַיִּקַּח אֶת הַמַּאֲכֶלֶת </a:t>
            </a:r>
            <a:r>
              <a:rPr lang="he-IL" sz="2400" b="1" dirty="0" err="1"/>
              <a:t>לִשְׁחֹט</a:t>
            </a:r>
            <a:r>
              <a:rPr lang="he-IL" sz="2400" b="1" dirty="0"/>
              <a:t> אֶת בְּנוֹ. וַיִּקְרָא אֵלָיו מַלְאַךְ ה' מִן הַשָּׁמַיִם וַיֹּאמֶר אַבְרָהָם </a:t>
            </a:r>
            <a:r>
              <a:rPr lang="he-IL" sz="2400" b="1" dirty="0" err="1"/>
              <a:t>אַבְרָהָם</a:t>
            </a:r>
            <a:r>
              <a:rPr lang="he-IL" sz="2400" b="1" dirty="0"/>
              <a:t> וַיֹּאמֶר הִנֵּנִי. וַיֹּאמֶר אַל תִּשְׁלַח יָדְךָ אֶל הַנַּעַר וְאַל תַּעַשׂ לוֹ מְאוּמָה כִּי עַתָּה יָדַעְתִּי כִּי יְרֵא ה' אַתָּה וְלֹא חָשַׂכְתָּ אֶת בִּנְךָ אֶת יְחִידְךָ מִמֶּנִּי.."</a:t>
            </a:r>
          </a:p>
          <a:p>
            <a:pPr marL="342900" indent="-342900" algn="r" rtl="1">
              <a:buFont typeface="Arial" panose="020B0604020202020204" pitchFamily="34" charset="0"/>
              <a:buChar char="•"/>
            </a:pPr>
            <a:r>
              <a:rPr lang="he-IL" sz="2400" dirty="0"/>
              <a:t>הַמַּלְאָךְ מִצְוָה לֹא לִפְגֹּעַ בְּיִצְחָק</a:t>
            </a:r>
          </a:p>
          <a:p>
            <a:pPr marL="342900" indent="-342900" algn="r" rtl="1">
              <a:buFont typeface="Arial" panose="020B0604020202020204" pitchFamily="34" charset="0"/>
              <a:buChar char="•"/>
            </a:pPr>
            <a:r>
              <a:rPr lang="he-IL" sz="2400" dirty="0"/>
              <a:t>אֱלֹהִים כְּבָר הֵבִין עַד כַּמָּה רָחוֹק מוּכָן אַבְרָהָם לָלֶכֶת בֶּאֱמוּנָתוֹ</a:t>
            </a:r>
          </a:p>
          <a:p>
            <a:pPr marL="342900" indent="-342900" algn="r" rtl="1">
              <a:buFont typeface="Arial" panose="020B0604020202020204" pitchFamily="34" charset="0"/>
              <a:buChar char="•"/>
            </a:pPr>
            <a:r>
              <a:rPr lang="he-IL" sz="2400" dirty="0"/>
              <a:t>אַנְחַת רְוָחָה. תְּחוּשַׁת הַקַּלָּה</a:t>
            </a:r>
            <a:endParaRPr lang="he-IL" sz="2400" b="1" dirty="0"/>
          </a:p>
          <a:p>
            <a:pPr marL="342900" indent="-342900" algn="r" rtl="1">
              <a:buFont typeface="Arial" panose="020B0604020202020204" pitchFamily="34" charset="0"/>
              <a:buChar char="•"/>
            </a:pPr>
            <a:r>
              <a:rPr lang="he-IL" sz="2400" b="1" dirty="0"/>
              <a:t>"וְהָאֱלֹהִים נִסָּה אֶת אַבְרָהָם"-</a:t>
            </a:r>
            <a:r>
              <a:rPr lang="he-IL" sz="2400" dirty="0"/>
              <a:t>נֶאֱמַר כְּבָר בַּתְּחִלָּה</a:t>
            </a:r>
          </a:p>
          <a:p>
            <a:pPr marL="342900" indent="-342900" algn="r" rtl="1">
              <a:buFont typeface="Arial" panose="020B0604020202020204" pitchFamily="34" charset="0"/>
              <a:buChar char="•"/>
            </a:pPr>
            <a:endParaRPr lang="he-IL" sz="2400" dirty="0"/>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algn="r" rtl="1"/>
            <a:endParaRPr lang="he-IL" sz="2000" dirty="0"/>
          </a:p>
          <a:p>
            <a:pPr algn="r" rtl="1"/>
            <a:endParaRPr lang="he-IL" sz="2800" dirty="0"/>
          </a:p>
        </p:txBody>
      </p:sp>
      <p:sp>
        <p:nvSpPr>
          <p:cNvPr id="5" name="כותרת 4"/>
          <p:cNvSpPr>
            <a:spLocks noGrp="1"/>
          </p:cNvSpPr>
          <p:nvPr>
            <p:ph type="title"/>
          </p:nvPr>
        </p:nvSpPr>
        <p:spPr/>
        <p:txBody>
          <a:bodyPr/>
          <a:lstStyle/>
          <a:p>
            <a:r>
              <a:rPr lang="he-IL" dirty="0"/>
              <a:t>המאכלת</a:t>
            </a:r>
          </a:p>
        </p:txBody>
      </p:sp>
      <p:pic>
        <p:nvPicPr>
          <p:cNvPr id="2" name="Picture 1">
            <a:extLst>
              <a:ext uri="{FF2B5EF4-FFF2-40B4-BE49-F238E27FC236}">
                <a16:creationId xmlns:a16="http://schemas.microsoft.com/office/drawing/2014/main" id="{5E30C9B1-1A96-462E-8D63-3A40920C3786}"/>
              </a:ext>
            </a:extLst>
          </p:cNvPr>
          <p:cNvPicPr>
            <a:picLocks noChangeAspect="1"/>
          </p:cNvPicPr>
          <p:nvPr/>
        </p:nvPicPr>
        <p:blipFill>
          <a:blip r:embed="rId3"/>
          <a:stretch>
            <a:fillRect/>
          </a:stretch>
        </p:blipFill>
        <p:spPr>
          <a:xfrm>
            <a:off x="828218" y="3578578"/>
            <a:ext cx="1924520" cy="909534"/>
          </a:xfrm>
          <a:prstGeom prst="rect">
            <a:avLst/>
          </a:prstGeom>
        </p:spPr>
      </p:pic>
    </p:spTree>
    <p:extLst>
      <p:ext uri="{BB962C8B-B14F-4D97-AF65-F5344CB8AC3E}">
        <p14:creationId xmlns:p14="http://schemas.microsoft.com/office/powerpoint/2010/main" val="71850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1064331" y="1329690"/>
            <a:ext cx="7727244" cy="4462760"/>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t>"</a:t>
            </a:r>
            <a:r>
              <a:rPr lang="he-IL" sz="2400" b="1" dirty="0" err="1"/>
              <a:t>וַיִּשָּׂא</a:t>
            </a:r>
            <a:r>
              <a:rPr lang="he-IL" sz="2400" b="1" dirty="0"/>
              <a:t> אַבְרָהָם אֶת עֵינָיו וְהִנֵּה אַיִל אַחַר נֶאֱחַז בַּסְּבַךְ בְּקַרְנָיו.</a:t>
            </a:r>
          </a:p>
          <a:p>
            <a:pPr marL="342900" indent="-342900" algn="r" rtl="1">
              <a:buFont typeface="Arial" panose="020B0604020202020204" pitchFamily="34" charset="0"/>
              <a:buChar char="•"/>
            </a:pPr>
            <a:r>
              <a:rPr lang="he-IL" sz="2400" b="1" dirty="0"/>
              <a:t>וַיֵּלֶךְ אַבְרָהָם וַיִּקַּח אֶת הָאַיִל וַיַּעֲלֵהוּ לְעֹלָה תַּחַת בְּנוֹ."</a:t>
            </a:r>
          </a:p>
          <a:p>
            <a:pPr marL="342900" indent="-342900" algn="r" rtl="1">
              <a:buFont typeface="Arial" panose="020B0604020202020204" pitchFamily="34" charset="0"/>
              <a:buChar char="•"/>
            </a:pPr>
            <a:endParaRPr lang="he-IL" sz="2400" b="1" dirty="0"/>
          </a:p>
          <a:p>
            <a:pPr marL="342900" indent="-342900" algn="r" rtl="1">
              <a:buFont typeface="Arial" panose="020B0604020202020204" pitchFamily="34" charset="0"/>
              <a:buChar char="•"/>
            </a:pPr>
            <a:r>
              <a:rPr lang="he-IL" sz="2400" dirty="0"/>
              <a:t>הָאִיל מִסְתַּבֵּךְ עִם קַרְנָיו בְּשִׂיחִים.</a:t>
            </a:r>
          </a:p>
          <a:p>
            <a:pPr marL="342900" indent="-342900" algn="r" rtl="1">
              <a:buFont typeface="Arial" panose="020B0604020202020204" pitchFamily="34" charset="0"/>
              <a:buChar char="•"/>
            </a:pPr>
            <a:r>
              <a:rPr lang="he-IL" sz="2400" dirty="0"/>
              <a:t>אַבְרָהָם מַקְרִיב אוֹתוֹ לְקָרְבָּן בִּמְקוֹם בְּנוֹ.</a:t>
            </a:r>
          </a:p>
          <a:p>
            <a:pPr marL="342900" indent="-342900" algn="r" rtl="1">
              <a:buFont typeface="Arial" panose="020B0604020202020204" pitchFamily="34" charset="0"/>
              <a:buChar char="•"/>
            </a:pPr>
            <a:r>
              <a:rPr lang="he-IL" sz="2400" dirty="0"/>
              <a:t>הָאִיל הוּא כָּבַשׁ זֵכֶר בּוֹגֵר</a:t>
            </a:r>
          </a:p>
          <a:p>
            <a:pPr marL="342900" indent="-342900" algn="r" rtl="1">
              <a:buFont typeface="Arial" panose="020B0604020202020204" pitchFamily="34" charset="0"/>
              <a:buChar char="•"/>
            </a:pPr>
            <a:r>
              <a:rPr lang="he-IL" sz="2400" dirty="0"/>
              <a:t>מַקְרְנֵי הָאִיל יוֹצְרִים שׁוֹפָרוֹת</a:t>
            </a:r>
          </a:p>
          <a:p>
            <a:pPr marL="342900" indent="-342900" algn="r" rtl="1">
              <a:buFont typeface="Arial" panose="020B0604020202020204" pitchFamily="34" charset="0"/>
              <a:buChar char="•"/>
            </a:pPr>
            <a:r>
              <a:rPr lang="he-IL" sz="2400" dirty="0"/>
              <a:t>כָּל תְּקִיעָה בְּשׁוֹפָר מַזְכִּירָה אֶת סִפּוּר הָעֲקִידָה</a:t>
            </a:r>
          </a:p>
          <a:p>
            <a:pPr marL="342900" indent="-342900" algn="r" rtl="1">
              <a:buFont typeface="Arial" panose="020B0604020202020204" pitchFamily="34" charset="0"/>
              <a:buChar char="•"/>
            </a:pPr>
            <a:r>
              <a:rPr lang="he-IL" sz="2400" dirty="0"/>
              <a:t>וְאֶת רָמַת הָאֱמוּנָה שֶׁל אַבְרָהָם</a:t>
            </a:r>
          </a:p>
          <a:p>
            <a:pPr marL="342900" indent="-342900" algn="r" rtl="1">
              <a:buFont typeface="Arial" panose="020B0604020202020204" pitchFamily="34" charset="0"/>
              <a:buChar char="•"/>
            </a:pPr>
            <a:endParaRPr lang="he-IL" sz="2000" dirty="0"/>
          </a:p>
          <a:p>
            <a:pPr algn="r" rtl="1"/>
            <a:endParaRPr lang="he-IL" sz="2000" dirty="0"/>
          </a:p>
          <a:p>
            <a:pPr algn="r" rtl="1"/>
            <a:endParaRPr lang="he-IL" sz="2800" dirty="0"/>
          </a:p>
        </p:txBody>
      </p:sp>
      <p:sp>
        <p:nvSpPr>
          <p:cNvPr id="5" name="כותרת 4"/>
          <p:cNvSpPr>
            <a:spLocks noGrp="1"/>
          </p:cNvSpPr>
          <p:nvPr>
            <p:ph type="title"/>
          </p:nvPr>
        </p:nvSpPr>
        <p:spPr>
          <a:xfrm>
            <a:off x="2311193" y="524640"/>
            <a:ext cx="6210000" cy="540000"/>
          </a:xfrm>
        </p:spPr>
        <p:txBody>
          <a:bodyPr/>
          <a:lstStyle/>
          <a:p>
            <a:r>
              <a:rPr lang="he-IL" dirty="0"/>
              <a:t>אֵיל בַּסְּבַךְ</a:t>
            </a:r>
          </a:p>
        </p:txBody>
      </p:sp>
      <p:pic>
        <p:nvPicPr>
          <p:cNvPr id="2" name="Picture 1">
            <a:extLst>
              <a:ext uri="{FF2B5EF4-FFF2-40B4-BE49-F238E27FC236}">
                <a16:creationId xmlns:a16="http://schemas.microsoft.com/office/drawing/2014/main" id="{8C688DF2-D603-49D9-80FB-99B27F9697CE}"/>
              </a:ext>
            </a:extLst>
          </p:cNvPr>
          <p:cNvPicPr>
            <a:picLocks noChangeAspect="1"/>
          </p:cNvPicPr>
          <p:nvPr/>
        </p:nvPicPr>
        <p:blipFill>
          <a:blip r:embed="rId3"/>
          <a:stretch>
            <a:fillRect/>
          </a:stretch>
        </p:blipFill>
        <p:spPr>
          <a:xfrm>
            <a:off x="686505" y="2333625"/>
            <a:ext cx="2302933" cy="1521774"/>
          </a:xfrm>
          <a:prstGeom prst="rect">
            <a:avLst/>
          </a:prstGeom>
        </p:spPr>
      </p:pic>
    </p:spTree>
    <p:extLst>
      <p:ext uri="{BB962C8B-B14F-4D97-AF65-F5344CB8AC3E}">
        <p14:creationId xmlns:p14="http://schemas.microsoft.com/office/powerpoint/2010/main" val="325861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buSzPts val="4400"/>
            </a:pPr>
            <a:r>
              <a:rPr lang="he-IL" dirty="0"/>
              <a:t>תְּמוּנַת הַפְּסֵיפָס</a:t>
            </a:r>
            <a:br>
              <a:rPr lang="he-IL" dirty="0"/>
            </a:br>
            <a:r>
              <a:rPr lang="he-IL" dirty="0"/>
              <a:t> </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indent="-38100">
              <a:buSzPts val="2800"/>
              <a:buNone/>
            </a:pPr>
            <a:endParaRPr lang="he-IL" dirty="0"/>
          </a:p>
          <a:p>
            <a:endParaRPr lang="x-none" dirty="0"/>
          </a:p>
        </p:txBody>
      </p:sp>
      <p:pic>
        <p:nvPicPr>
          <p:cNvPr id="304" name="Google Shape;304;p12"/>
          <p:cNvPicPr preferRelativeResize="0"/>
          <p:nvPr/>
        </p:nvPicPr>
        <p:blipFill rotWithShape="1">
          <a:blip r:embed="rId3">
            <a:alphaModFix/>
          </a:blip>
          <a:srcRect/>
          <a:stretch/>
        </p:blipFill>
        <p:spPr>
          <a:xfrm>
            <a:off x="260313" y="197134"/>
            <a:ext cx="785659" cy="412636"/>
          </a:xfrm>
          <a:prstGeom prst="rect">
            <a:avLst/>
          </a:prstGeom>
          <a:noFill/>
          <a:ln>
            <a:noFill/>
          </a:ln>
        </p:spPr>
      </p:pic>
      <p:sp>
        <p:nvSpPr>
          <p:cNvPr id="7" name="TextBox 6">
            <a:extLst>
              <a:ext uri="{FF2B5EF4-FFF2-40B4-BE49-F238E27FC236}">
                <a16:creationId xmlns:a16="http://schemas.microsoft.com/office/drawing/2014/main" id="{799BBEAB-2EBB-43BD-A8D3-283E98CB83E4}"/>
              </a:ext>
            </a:extLst>
          </p:cNvPr>
          <p:cNvSpPr txBox="1"/>
          <p:nvPr/>
        </p:nvSpPr>
        <p:spPr>
          <a:xfrm>
            <a:off x="535347" y="714105"/>
            <a:ext cx="8073306" cy="3046988"/>
          </a:xfrm>
          <a:prstGeom prst="rect">
            <a:avLst/>
          </a:prstGeom>
          <a:noFill/>
        </p:spPr>
        <p:txBody>
          <a:bodyPr wrap="square" rtlCol="1">
            <a:spAutoFit/>
          </a:bodyPr>
          <a:lstStyle/>
          <a:p>
            <a:pPr marL="342900" indent="-342900" algn="r" rtl="1">
              <a:buFont typeface="Arial" panose="020B0604020202020204" pitchFamily="34" charset="0"/>
              <a:buChar char="•"/>
            </a:pPr>
            <a:r>
              <a:rPr lang="he-IL" sz="2400" dirty="0"/>
              <a:t>הַתְּמוּנָה נִמְצְאָה בְּרִצְפַּת בֵּית הַכְּנֶסֶת שֶׁנֶּחֱשַׂף בְּקִבּוּץ חֶפְצִיבָּה</a:t>
            </a:r>
          </a:p>
          <a:p>
            <a:pPr marL="342900" indent="-342900" algn="r" rtl="1">
              <a:buFont typeface="Arial" panose="020B0604020202020204" pitchFamily="34" charset="0"/>
              <a:buChar char="•"/>
            </a:pPr>
            <a:r>
              <a:rPr lang="he-IL" sz="2400" dirty="0"/>
              <a:t>הִבִּיטוּ הֵיטֵב וְנַסּוּ לַעֲרֹךְ רְשִׁימָה שֶׁל</a:t>
            </a:r>
          </a:p>
          <a:p>
            <a:pPr marL="342900" indent="-342900" algn="r" rtl="1">
              <a:buFont typeface="Arial" panose="020B0604020202020204" pitchFamily="34" charset="0"/>
              <a:buChar char="•"/>
            </a:pPr>
            <a:r>
              <a:rPr lang="he-IL" sz="2400" dirty="0"/>
              <a:t>הַדְּמוּיוֹת</a:t>
            </a:r>
          </a:p>
          <a:p>
            <a:pPr marL="342900" indent="-342900" algn="r" rtl="1">
              <a:buFont typeface="Arial" panose="020B0604020202020204" pitchFamily="34" charset="0"/>
              <a:buChar char="•"/>
            </a:pPr>
            <a:r>
              <a:rPr lang="he-IL" sz="2400" dirty="0"/>
              <a:t>הַחֲפָצִים</a:t>
            </a:r>
          </a:p>
          <a:p>
            <a:pPr marL="342900" indent="-342900" algn="r" rtl="1">
              <a:buFont typeface="Arial" panose="020B0604020202020204" pitchFamily="34" charset="0"/>
              <a:buChar char="•"/>
            </a:pPr>
            <a:r>
              <a:rPr lang="he-IL" sz="2400" dirty="0"/>
              <a:t>בַּעֲלֵי הַחַיִּים</a:t>
            </a:r>
          </a:p>
          <a:p>
            <a:pPr algn="r" rtl="1"/>
            <a:r>
              <a:rPr lang="he-IL" sz="2400" dirty="0"/>
              <a:t>    שֶׁמִּשְׁתַּתְּפִים בָּאֵרוּעַ</a:t>
            </a:r>
          </a:p>
          <a:p>
            <a:pPr marL="342900" indent="-342900" algn="r" rtl="1">
              <a:buFont typeface="Arial" panose="020B0604020202020204" pitchFamily="34" charset="0"/>
              <a:buChar char="•"/>
            </a:pPr>
            <a:endParaRPr lang="he-IL" sz="2000" dirty="0"/>
          </a:p>
          <a:p>
            <a:pPr algn="r" rtl="1"/>
            <a:endParaRPr lang="he-IL" sz="2800" dirty="0"/>
          </a:p>
        </p:txBody>
      </p:sp>
      <p:pic>
        <p:nvPicPr>
          <p:cNvPr id="3" name="Picture 2">
            <a:extLst>
              <a:ext uri="{FF2B5EF4-FFF2-40B4-BE49-F238E27FC236}">
                <a16:creationId xmlns:a16="http://schemas.microsoft.com/office/drawing/2014/main" id="{3882BD9E-9C06-4996-BB3B-61CA080970B8}"/>
              </a:ext>
            </a:extLst>
          </p:cNvPr>
          <p:cNvPicPr>
            <a:picLocks noChangeAspect="1"/>
          </p:cNvPicPr>
          <p:nvPr/>
        </p:nvPicPr>
        <p:blipFill>
          <a:blip r:embed="rId4"/>
          <a:stretch>
            <a:fillRect/>
          </a:stretch>
        </p:blipFill>
        <p:spPr>
          <a:xfrm>
            <a:off x="885566" y="1680652"/>
            <a:ext cx="4346676" cy="3053274"/>
          </a:xfrm>
          <a:prstGeom prst="rect">
            <a:avLst/>
          </a:prstGeom>
        </p:spPr>
      </p:pic>
    </p:spTree>
    <p:extLst>
      <p:ext uri="{BB962C8B-B14F-4D97-AF65-F5344CB8AC3E}">
        <p14:creationId xmlns:p14="http://schemas.microsoft.com/office/powerpoint/2010/main" val="47559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buSzPts val="4400"/>
            </a:pPr>
            <a:r>
              <a:rPr lang="he-IL" dirty="0"/>
              <a:t>מָה לְהָבִיא לְשִׁיעוּר </a:t>
            </a:r>
            <a:r>
              <a:rPr lang="x-none" dirty="0"/>
              <a:t>?</a:t>
            </a:r>
            <a:endParaRPr dirty="0"/>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7552931" y="2033139"/>
            <a:ext cx="870979" cy="1350557"/>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6106033" y="2419467"/>
            <a:ext cx="1328293" cy="555634"/>
          </a:xfrm>
          <a:prstGeom prst="rect">
            <a:avLst/>
          </a:prstGeom>
          <a:noFill/>
          <a:ln>
            <a:noFill/>
          </a:ln>
        </p:spPr>
      </p:pic>
      <p:pic>
        <p:nvPicPr>
          <p:cNvPr id="3" name="Picture 2">
            <a:extLst>
              <a:ext uri="{FF2B5EF4-FFF2-40B4-BE49-F238E27FC236}">
                <a16:creationId xmlns:a16="http://schemas.microsoft.com/office/drawing/2014/main" id="{0515960D-0F38-4514-BDC1-B42B6249CC5C}"/>
              </a:ext>
            </a:extLst>
          </p:cNvPr>
          <p:cNvPicPr>
            <a:picLocks noChangeAspect="1"/>
          </p:cNvPicPr>
          <p:nvPr/>
        </p:nvPicPr>
        <p:blipFill>
          <a:blip r:embed="rId7"/>
          <a:stretch>
            <a:fillRect/>
          </a:stretch>
        </p:blipFill>
        <p:spPr>
          <a:xfrm>
            <a:off x="541868" y="1069014"/>
            <a:ext cx="2109772" cy="1502735"/>
          </a:xfrm>
          <a:prstGeom prst="rect">
            <a:avLst/>
          </a:prstGeom>
        </p:spPr>
      </p:pic>
      <p:pic>
        <p:nvPicPr>
          <p:cNvPr id="1026" name="Picture 2" descr="תוצאת תמונה עבור תמונה של תלמיד בישראל">
            <a:extLst>
              <a:ext uri="{FF2B5EF4-FFF2-40B4-BE49-F238E27FC236}">
                <a16:creationId xmlns:a16="http://schemas.microsoft.com/office/drawing/2014/main" id="{EE59F86C-71CA-4288-BAA5-4ADE41BDB3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639" y="1069015"/>
            <a:ext cx="2225496" cy="1513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תוצאת תמונה עבור תמונה של תלמיד אתיופי">
            <a:extLst>
              <a:ext uri="{FF2B5EF4-FFF2-40B4-BE49-F238E27FC236}">
                <a16:creationId xmlns:a16="http://schemas.microsoft.com/office/drawing/2014/main" id="{AB555D99-58BA-4F63-AE66-6DCC55EE5B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868" y="2571748"/>
            <a:ext cx="2109770" cy="15027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DA9436A-3E0E-488C-A42A-5AFD1E38A0D3}"/>
              </a:ext>
            </a:extLst>
          </p:cNvPr>
          <p:cNvPicPr>
            <a:picLocks noChangeAspect="1"/>
          </p:cNvPicPr>
          <p:nvPr/>
        </p:nvPicPr>
        <p:blipFill>
          <a:blip r:embed="rId10"/>
          <a:stretch>
            <a:fillRect/>
          </a:stretch>
        </p:blipFill>
        <p:spPr>
          <a:xfrm>
            <a:off x="2651639" y="2582797"/>
            <a:ext cx="2225496" cy="1468219"/>
          </a:xfrm>
          <a:prstGeom prst="rect">
            <a:avLst/>
          </a:prstGeom>
        </p:spPr>
      </p:pic>
      <p:pic>
        <p:nvPicPr>
          <p:cNvPr id="10"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334820" y="422549"/>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1016758" y="1406982"/>
            <a:ext cx="8127242" cy="4708981"/>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t>"וַיִּקְרָא מַלְאַךְ ה' אֶל אַבְרָהָם שֵׁנִית מִן הַשָּׁמָיִם וַיֹּאמֶר בִּי נִשְׁבַּעְתִּי נְאֻם ה' כִּי יַעַן אֲשֶׁר עָשִׂיתָ אֶת הַדָּבָר הַזֶּה וְלֹא חָשַׂכְתָּ אֶת בִּנְךָ אֶת יְחִידְךָ כִּי בֶּרֶךְ אַבְרֵכָהּ וְהַרְבָּה אַרְבֶּה אֶת זַרְעֲךָ כְּכוֹכְבֵי הַשָּׁמַיִם וְכַחוֹל אֲשֶׁר עַל שְׂפַת הַיָּם"</a:t>
            </a:r>
          </a:p>
          <a:p>
            <a:pPr marL="342900" indent="-342900" algn="r" rtl="1">
              <a:buFont typeface="Arial" panose="020B0604020202020204" pitchFamily="34" charset="0"/>
              <a:buChar char="•"/>
            </a:pPr>
            <a:r>
              <a:rPr lang="he-IL" sz="2400" dirty="0"/>
              <a:t>אֱלֹהִים מְבָרֵךְ אֶת אַבְרָהָם אַחֲרֵי שֶׁעָמַד בַּנִּסָּיוֹן הַקָּשֶׁה</a:t>
            </a:r>
          </a:p>
          <a:p>
            <a:pPr marL="342900" indent="-342900" algn="r" rtl="1">
              <a:buFont typeface="Arial" panose="020B0604020202020204" pitchFamily="34" charset="0"/>
              <a:buChar char="•"/>
            </a:pPr>
            <a:r>
              <a:rPr lang="he-IL" sz="2400" b="1" dirty="0"/>
              <a:t>"וְהִתְבָּרֲכוּ בְזַרְעֲךָ כֹּל גּוֹיֵי הָאָרֶץ עֵקֶב אֲשֶׁר שָׁמַעְתָּ בְּקֹלִי.."</a:t>
            </a:r>
          </a:p>
          <a:p>
            <a:pPr marL="342900" indent="-342900" algn="r" rtl="1">
              <a:buFont typeface="Arial" panose="020B0604020202020204" pitchFamily="34" charset="0"/>
              <a:buChar char="•"/>
            </a:pPr>
            <a:r>
              <a:rPr lang="he-IL" sz="2400" dirty="0"/>
              <a:t>כֻּלָּם יִרְצוּ לְהִדָּמוֹת לְךָ</a:t>
            </a:r>
          </a:p>
          <a:p>
            <a:pPr marL="342900" indent="-342900" algn="r" rtl="1">
              <a:buFont typeface="Arial" panose="020B0604020202020204" pitchFamily="34" charset="0"/>
              <a:buChar char="•"/>
            </a:pPr>
            <a:r>
              <a:rPr lang="he-IL" sz="2400" b="1" dirty="0"/>
              <a:t>"וַיָּשָׁב אַבְרָהָם אֶל נְעָרָיו וַיָּקֻמוּ וַיֵּלְכוּ יַחְדָּיו אֶל בְּאֵר שֶׁבַע.."</a:t>
            </a:r>
          </a:p>
          <a:p>
            <a:pPr marL="342900" indent="-342900" algn="r" rtl="1">
              <a:buFont typeface="Arial" panose="020B0604020202020204" pitchFamily="34" charset="0"/>
              <a:buChar char="•"/>
            </a:pPr>
            <a:endParaRPr lang="he-IL" sz="2000" b="1" dirty="0"/>
          </a:p>
          <a:p>
            <a:pPr marL="342900" indent="-342900" algn="r" rtl="1">
              <a:buFont typeface="Arial" panose="020B0604020202020204" pitchFamily="34" charset="0"/>
              <a:buChar char="•"/>
            </a:pPr>
            <a:endParaRPr lang="he-IL" sz="2000" b="1" dirty="0"/>
          </a:p>
          <a:p>
            <a:pPr marL="342900" indent="-342900" algn="r" rtl="1">
              <a:buFont typeface="Arial" panose="020B0604020202020204" pitchFamily="34" charset="0"/>
              <a:buChar char="•"/>
            </a:pPr>
            <a:endParaRPr lang="he-IL" sz="2000" dirty="0"/>
          </a:p>
          <a:p>
            <a:pPr algn="r" rtl="1"/>
            <a:endParaRPr lang="he-IL" sz="2000" dirty="0"/>
          </a:p>
          <a:p>
            <a:pPr algn="r" rtl="1"/>
            <a:endParaRPr lang="he-IL" sz="2800" dirty="0"/>
          </a:p>
        </p:txBody>
      </p:sp>
      <p:sp>
        <p:nvSpPr>
          <p:cNvPr id="5" name="כותרת 4"/>
          <p:cNvSpPr>
            <a:spLocks noGrp="1"/>
          </p:cNvSpPr>
          <p:nvPr>
            <p:ph type="title"/>
          </p:nvPr>
        </p:nvSpPr>
        <p:spPr>
          <a:xfrm>
            <a:off x="2311193" y="524640"/>
            <a:ext cx="6210000" cy="540000"/>
          </a:xfrm>
        </p:spPr>
        <p:txBody>
          <a:bodyPr/>
          <a:lstStyle/>
          <a:p>
            <a:r>
              <a:rPr lang="he-IL" dirty="0"/>
              <a:t>"יַעַן אֲשֶׁר עָשִׂיתָ אֶת הַדָּבָר הַזֶּה"..</a:t>
            </a:r>
          </a:p>
        </p:txBody>
      </p:sp>
      <p:pic>
        <p:nvPicPr>
          <p:cNvPr id="2" name="Picture 1">
            <a:extLst>
              <a:ext uri="{FF2B5EF4-FFF2-40B4-BE49-F238E27FC236}">
                <a16:creationId xmlns:a16="http://schemas.microsoft.com/office/drawing/2014/main" id="{06C4BF9A-0F81-4F6B-8AC6-B947081A221E}"/>
              </a:ext>
            </a:extLst>
          </p:cNvPr>
          <p:cNvPicPr>
            <a:picLocks noChangeAspect="1"/>
          </p:cNvPicPr>
          <p:nvPr/>
        </p:nvPicPr>
        <p:blipFill>
          <a:blip r:embed="rId3"/>
          <a:stretch>
            <a:fillRect/>
          </a:stretch>
        </p:blipFill>
        <p:spPr>
          <a:xfrm>
            <a:off x="159896" y="2571750"/>
            <a:ext cx="1555677" cy="1763802"/>
          </a:xfrm>
          <a:prstGeom prst="rect">
            <a:avLst/>
          </a:prstGeom>
        </p:spPr>
      </p:pic>
    </p:spTree>
    <p:extLst>
      <p:ext uri="{BB962C8B-B14F-4D97-AF65-F5344CB8AC3E}">
        <p14:creationId xmlns:p14="http://schemas.microsoft.com/office/powerpoint/2010/main" val="489474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1416756" y="1384723"/>
            <a:ext cx="7727244" cy="4462760"/>
          </a:xfrm>
          <a:prstGeom prst="rect">
            <a:avLst/>
          </a:prstGeom>
          <a:noFill/>
        </p:spPr>
        <p:txBody>
          <a:bodyPr wrap="square" rtlCol="1">
            <a:spAutoFit/>
          </a:bodyPr>
          <a:lstStyle/>
          <a:p>
            <a:pPr marL="342900" indent="-342900" algn="r" rtl="1">
              <a:buFont typeface="Arial" panose="020B0604020202020204" pitchFamily="34" charset="0"/>
              <a:buChar char="•"/>
            </a:pPr>
            <a:r>
              <a:rPr lang="he-IL" sz="2400" dirty="0"/>
              <a:t>מָה יְכוֹלִים בְּנֵי תְּקוּפָתוֹ שֶׁל אַבְרָהָם לִלְמֹד מֵהָעֲקֵדָה?</a:t>
            </a:r>
          </a:p>
          <a:p>
            <a:pPr marL="342900" indent="-342900" algn="r" rtl="1">
              <a:buFont typeface="Arial" panose="020B0604020202020204" pitchFamily="34" charset="0"/>
              <a:buChar char="•"/>
            </a:pPr>
            <a:r>
              <a:rPr lang="he-IL" sz="2400" dirty="0"/>
              <a:t>מַהוּ הַגְּבוּל. הֵיכָן עוֹצְרִים ?</a:t>
            </a:r>
          </a:p>
          <a:p>
            <a:pPr marL="342900" indent="-342900" algn="r" rtl="1">
              <a:buFont typeface="Arial" panose="020B0604020202020204" pitchFamily="34" charset="0"/>
              <a:buChar char="•"/>
            </a:pPr>
            <a:r>
              <a:rPr lang="he-IL" sz="2400" dirty="0" err="1"/>
              <a:t>אֱלֹהֵי</a:t>
            </a:r>
            <a:r>
              <a:rPr lang="he-IL" sz="2400" dirty="0"/>
              <a:t> יִשְׂרָאֵל בְּנִגּוּד לַאֲחֵרִים לֹא מוּכָן לְקַבֵּל קָרְבַּן אָדָם</a:t>
            </a:r>
          </a:p>
          <a:p>
            <a:pPr marL="342900" indent="-342900" algn="r" rtl="1">
              <a:buFont typeface="Arial" panose="020B0604020202020204" pitchFamily="34" charset="0"/>
              <a:buChar char="•"/>
            </a:pPr>
            <a:r>
              <a:rPr lang="he-IL" sz="2400" dirty="0"/>
              <a:t>מָה אֲנַחְנוּ יְכוֹלִים לִלְמֹד?</a:t>
            </a:r>
          </a:p>
          <a:p>
            <a:pPr marL="342900" indent="-342900" algn="r" rtl="1">
              <a:buFont typeface="Arial" panose="020B0604020202020204" pitchFamily="34" charset="0"/>
              <a:buChar char="•"/>
            </a:pPr>
            <a:r>
              <a:rPr lang="he-IL" sz="2400" dirty="0"/>
              <a:t>הַקִּרְבָה לֶאֱלֹהִים אֵינָהּ יְכוֹלָה לָבוֹא דֶּרֶךְ מַעֲשִׂים</a:t>
            </a:r>
          </a:p>
          <a:p>
            <a:pPr algn="r" rtl="1"/>
            <a:r>
              <a:rPr lang="he-IL" sz="2400" dirty="0"/>
              <a:t>    לֹא מוּסָרִיִּים.</a:t>
            </a:r>
          </a:p>
          <a:p>
            <a:pPr marL="342900" indent="-342900" algn="r" rtl="1">
              <a:buFont typeface="Arial" panose="020B0604020202020204" pitchFamily="34" charset="0"/>
              <a:buChar char="•"/>
            </a:pPr>
            <a:r>
              <a:rPr lang="he-IL" sz="2400" dirty="0"/>
              <a:t>כְּדֵי לִהְיוֹת קְרוֹבִים לֶאֱלֹהִים יֵשׁ לִשְׁמֹר עַל כְּלָלִי</a:t>
            </a:r>
          </a:p>
          <a:p>
            <a:pPr algn="r" rtl="1"/>
            <a:r>
              <a:rPr lang="he-IL" sz="2400" dirty="0"/>
              <a:t>    הִתְנַהֲגוּת מוּסָרִיִּים.</a:t>
            </a:r>
          </a:p>
          <a:p>
            <a:pPr marL="342900" indent="-342900" algn="r" rtl="1">
              <a:buFont typeface="Arial" panose="020B0604020202020204" pitchFamily="34" charset="0"/>
              <a:buChar char="•"/>
            </a:pPr>
            <a:r>
              <a:rPr lang="he-IL" sz="2400" dirty="0"/>
              <a:t>עָרַךְ חַיֵּי אָדָם.</a:t>
            </a:r>
          </a:p>
          <a:p>
            <a:pPr marL="342900" indent="-342900" algn="r" rtl="1">
              <a:buFont typeface="Arial" panose="020B0604020202020204" pitchFamily="34" charset="0"/>
              <a:buChar char="•"/>
            </a:pPr>
            <a:endParaRPr lang="he-IL" sz="2000" dirty="0"/>
          </a:p>
          <a:p>
            <a:pPr algn="r" rtl="1"/>
            <a:endParaRPr lang="he-IL" sz="2000" dirty="0"/>
          </a:p>
          <a:p>
            <a:pPr algn="r" rtl="1"/>
            <a:endParaRPr lang="he-IL" sz="2800" dirty="0"/>
          </a:p>
        </p:txBody>
      </p:sp>
      <p:sp>
        <p:nvSpPr>
          <p:cNvPr id="5" name="כותרת 4"/>
          <p:cNvSpPr>
            <a:spLocks noGrp="1"/>
          </p:cNvSpPr>
          <p:nvPr>
            <p:ph type="title"/>
          </p:nvPr>
        </p:nvSpPr>
        <p:spPr>
          <a:xfrm>
            <a:off x="2311193" y="524640"/>
            <a:ext cx="6210000" cy="540000"/>
          </a:xfrm>
        </p:spPr>
        <p:txBody>
          <a:bodyPr/>
          <a:lstStyle/>
          <a:p>
            <a:r>
              <a:rPr lang="he-IL" dirty="0"/>
              <a:t>מְסָרִים מֵהַסִּפּוּר</a:t>
            </a:r>
          </a:p>
        </p:txBody>
      </p:sp>
      <p:pic>
        <p:nvPicPr>
          <p:cNvPr id="2" name="Picture 1">
            <a:extLst>
              <a:ext uri="{FF2B5EF4-FFF2-40B4-BE49-F238E27FC236}">
                <a16:creationId xmlns:a16="http://schemas.microsoft.com/office/drawing/2014/main" id="{A098360A-FCC9-464C-8C32-C8C731EF4311}"/>
              </a:ext>
            </a:extLst>
          </p:cNvPr>
          <p:cNvPicPr>
            <a:picLocks noChangeAspect="1"/>
          </p:cNvPicPr>
          <p:nvPr/>
        </p:nvPicPr>
        <p:blipFill>
          <a:blip r:embed="rId3"/>
          <a:stretch>
            <a:fillRect/>
          </a:stretch>
        </p:blipFill>
        <p:spPr>
          <a:xfrm>
            <a:off x="627238" y="1486769"/>
            <a:ext cx="1853993" cy="2659016"/>
          </a:xfrm>
          <a:prstGeom prst="rect">
            <a:avLst/>
          </a:prstGeom>
        </p:spPr>
      </p:pic>
    </p:spTree>
    <p:extLst>
      <p:ext uri="{BB962C8B-B14F-4D97-AF65-F5344CB8AC3E}">
        <p14:creationId xmlns:p14="http://schemas.microsoft.com/office/powerpoint/2010/main" val="1937146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5"/>
          <p:cNvSpPr txBox="1">
            <a:spLocks noGrp="1"/>
          </p:cNvSpPr>
          <p:nvPr>
            <p:ph type="title"/>
          </p:nvPr>
        </p:nvSpPr>
        <p:spPr>
          <a:xfrm>
            <a:off x="2311193" y="497344"/>
            <a:ext cx="6210000" cy="540000"/>
          </a:xfrm>
          <a:prstGeom prst="rect">
            <a:avLst/>
          </a:prstGeom>
        </p:spPr>
        <p:txBody>
          <a:bodyPr spcFirstLastPara="1" wrap="square" lIns="68575" tIns="34275" rIns="68575" bIns="34275" anchor="b" anchorCtr="0">
            <a:noAutofit/>
          </a:bodyPr>
          <a:lstStyle/>
          <a:p>
            <a:pPr lvl="0"/>
            <a:r>
              <a:rPr lang="he-IL" dirty="0"/>
              <a:t>סִכּוּם הַשִּׁעוּר</a:t>
            </a:r>
            <a:endParaRPr dirty="0"/>
          </a:p>
        </p:txBody>
      </p:sp>
      <p:sp>
        <p:nvSpPr>
          <p:cNvPr id="245" name="Google Shape;245;p25"/>
          <p:cNvSpPr txBox="1">
            <a:spLocks noGrp="1"/>
          </p:cNvSpPr>
          <p:nvPr>
            <p:ph type="body" idx="1"/>
          </p:nvPr>
        </p:nvSpPr>
        <p:spPr>
          <a:xfrm>
            <a:off x="203200" y="1294200"/>
            <a:ext cx="8306175" cy="2949474"/>
          </a:xfrm>
          <a:prstGeom prst="rect">
            <a:avLst/>
          </a:prstGeom>
        </p:spPr>
        <p:txBody>
          <a:bodyPr spcFirstLastPara="1" wrap="square" lIns="68575" tIns="34275" rIns="68575" bIns="34275" anchor="t" anchorCtr="0">
            <a:noAutofit/>
          </a:bodyPr>
          <a:lstStyle/>
          <a:p>
            <a:pPr marL="0" lvl="0" indent="0" algn="r"/>
            <a:r>
              <a:rPr lang="he-IL" sz="2800" dirty="0">
                <a:solidFill>
                  <a:srgbClr val="0070C0"/>
                </a:solidFill>
              </a:rPr>
              <a:t>מָה לָמַדְנוּ:</a:t>
            </a:r>
          </a:p>
          <a:p>
            <a:pPr lvl="0" indent="-457200" algn="r">
              <a:buFont typeface="Arial" panose="020B0604020202020204" pitchFamily="34" charset="0"/>
              <a:buChar char="•"/>
            </a:pPr>
            <a:r>
              <a:rPr lang="he-IL" sz="2400" dirty="0"/>
              <a:t>קָרָאנוּ אֶת הַסִּפּוּר הַקָּשֶׁה וְשָׁאַלְנוּ עַל גְּבוּלוֹת הָאֱמוּנָה.</a:t>
            </a:r>
          </a:p>
          <a:p>
            <a:pPr lvl="0" indent="-457200" algn="r">
              <a:buFont typeface="Arial" panose="020B0604020202020204" pitchFamily="34" charset="0"/>
              <a:buChar char="•"/>
            </a:pPr>
            <a:r>
              <a:rPr lang="he-IL" sz="2400" dirty="0"/>
              <a:t>הִכַּרְנוּ צְדָדִים נוֹסָפִים בְּאִישִׁיּוּתוֹ שֶׁל אַבְרָהָם.</a:t>
            </a:r>
          </a:p>
          <a:p>
            <a:pPr lvl="0" indent="-457200" algn="r">
              <a:buFont typeface="Arial" panose="020B0604020202020204" pitchFamily="34" charset="0"/>
              <a:buChar char="•"/>
            </a:pPr>
            <a:r>
              <a:rPr lang="he-IL" sz="2400" dirty="0"/>
              <a:t>הֶעֱמַקְנוּ בְּדַרְכֵי עִצּוּב הַסִּפּוּר שֶׁל הַסּוֹפֵר הַמִּקְרָאִי.</a:t>
            </a:r>
          </a:p>
          <a:p>
            <a:pPr lvl="0" indent="-457200" algn="r">
              <a:buFont typeface="Arial" panose="020B0604020202020204" pitchFamily="34" charset="0"/>
              <a:buChar char="•"/>
            </a:pPr>
            <a:r>
              <a:rPr lang="he-IL" sz="2400" dirty="0"/>
              <a:t>הִרְהַרְנוּ </a:t>
            </a:r>
            <a:r>
              <a:rPr lang="he-IL" sz="2400" dirty="0" err="1"/>
              <a:t>בַּיְּכֹלֶת</a:t>
            </a:r>
            <a:r>
              <a:rPr lang="he-IL" sz="2400" dirty="0"/>
              <a:t> לַעֲצֹר כְּשֶׁאַתָּה בַּדֶּרֶךְ לַמְּשִׂימָה/לַעֲשִׂיָּה</a:t>
            </a:r>
          </a:p>
          <a:p>
            <a:pPr marL="0" lvl="0" indent="0" algn="r" rtl="1">
              <a:spcBef>
                <a:spcPts val="800"/>
              </a:spcBef>
              <a:spcAft>
                <a:spcPts val="0"/>
              </a:spcAft>
              <a:buNone/>
            </a:pPr>
            <a:endParaRPr sz="3200" dirty="0"/>
          </a:p>
        </p:txBody>
      </p:sp>
    </p:spTree>
    <p:extLst>
      <p:ext uri="{BB962C8B-B14F-4D97-AF65-F5344CB8AC3E}">
        <p14:creationId xmlns:p14="http://schemas.microsoft.com/office/powerpoint/2010/main" val="237329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1"/>
          <p:cNvSpPr txBox="1">
            <a:spLocks noGrp="1"/>
          </p:cNvSpPr>
          <p:nvPr>
            <p:ph type="title"/>
          </p:nvPr>
        </p:nvSpPr>
        <p:spPr>
          <a:xfrm>
            <a:off x="2311193" y="497344"/>
            <a:ext cx="6210000" cy="540000"/>
          </a:xfrm>
          <a:prstGeom prst="rect">
            <a:avLst/>
          </a:prstGeom>
        </p:spPr>
        <p:txBody>
          <a:bodyPr spcFirstLastPara="1" wrap="square" lIns="68575" tIns="34275" rIns="68575" bIns="34275" anchor="b" anchorCtr="0">
            <a:noAutofit/>
          </a:bodyPr>
          <a:lstStyle/>
          <a:p>
            <a:pPr lvl="0"/>
            <a:r>
              <a:rPr lang="he-IL" dirty="0"/>
              <a:t>מְשִׂימַת סִכּוּם</a:t>
            </a:r>
            <a:endParaRPr dirty="0"/>
          </a:p>
        </p:txBody>
      </p:sp>
      <p:sp>
        <p:nvSpPr>
          <p:cNvPr id="284" name="Google Shape;284;p31"/>
          <p:cNvSpPr txBox="1">
            <a:spLocks noGrp="1"/>
          </p:cNvSpPr>
          <p:nvPr>
            <p:ph type="body" idx="1"/>
          </p:nvPr>
        </p:nvSpPr>
        <p:spPr>
          <a:xfrm>
            <a:off x="1016000" y="1252639"/>
            <a:ext cx="7911601" cy="2883600"/>
          </a:xfrm>
          <a:prstGeom prst="rect">
            <a:avLst/>
          </a:prstGeom>
        </p:spPr>
        <p:txBody>
          <a:bodyPr spcFirstLastPara="1" wrap="square" lIns="68575" tIns="34275" rIns="68575" bIns="34275" anchor="t" anchorCtr="0">
            <a:noAutofit/>
          </a:bodyPr>
          <a:lstStyle/>
          <a:p>
            <a:pPr lvl="0" indent="-457200" algn="r">
              <a:buFont typeface="Arial" panose="020B0604020202020204" pitchFamily="34" charset="0"/>
              <a:buChar char="•"/>
            </a:pPr>
            <a:r>
              <a:rPr lang="he-IL" sz="2400" dirty="0">
                <a:latin typeface="+mj-lt"/>
              </a:rPr>
              <a:t>הֵיכָן עוֹצְרִים?</a:t>
            </a:r>
          </a:p>
          <a:p>
            <a:pPr lvl="0" indent="-457200" algn="r">
              <a:buFont typeface="Arial" panose="020B0604020202020204" pitchFamily="34" charset="0"/>
              <a:buChar char="•"/>
            </a:pPr>
            <a:r>
              <a:rPr lang="he-IL" sz="2400" dirty="0">
                <a:latin typeface="+mj-lt"/>
              </a:rPr>
              <a:t>לִפְעָמִים אֲנַחְנוּ מוֹצְאִים אֶת עַצְמֵנוּ נִסְחָפִים אַחֲרֵי אֵיזֶה רַעֲיוֹן אוֹ בְּחִירָה וְקָשֶׁה לַעֲצֹר וּלְוַתֵּר... קָרָה לָכֶם?</a:t>
            </a:r>
          </a:p>
          <a:p>
            <a:pPr indent="-457200" algn="r">
              <a:buFont typeface="Arial" panose="020B0604020202020204" pitchFamily="34" charset="0"/>
              <a:buChar char="•"/>
            </a:pPr>
            <a:r>
              <a:rPr lang="he-IL" sz="2400" dirty="0">
                <a:latin typeface="+mj-lt"/>
              </a:rPr>
              <a:t>בְּמַחְבֶּרֶת: תָּאֲרוּ מַצָּב לֹא נָעִים/ מְסֻכָּן שֶׁבּוֹ </a:t>
            </a:r>
            <a:br>
              <a:rPr lang="en-US" sz="2400" dirty="0">
                <a:latin typeface="+mj-lt"/>
              </a:rPr>
            </a:br>
            <a:r>
              <a:rPr lang="he-IL" sz="2400" dirty="0" err="1">
                <a:latin typeface="+mj-lt"/>
              </a:rPr>
              <a:t>הִתְקַשְׁתֶּם</a:t>
            </a:r>
            <a:r>
              <a:rPr lang="he-IL" sz="2400" dirty="0">
                <a:latin typeface="+mj-lt"/>
              </a:rPr>
              <a:t> לְהַפְסִיק וְלַעֲצֹר וְנִדְרְשָׁה לָכֶם עֶזְרָה. </a:t>
            </a:r>
            <a:br>
              <a:rPr lang="en-US" sz="2400" dirty="0">
                <a:latin typeface="+mj-lt"/>
              </a:rPr>
            </a:br>
            <a:r>
              <a:rPr lang="he-IL" sz="2400" dirty="0"/>
              <a:t>מִי/ מָה עָזַר לָכֶם לַעֲצֹר וּלְהִתְאַפֵּק?</a:t>
            </a:r>
          </a:p>
          <a:p>
            <a:pPr marL="0" lvl="0" indent="0" algn="r"/>
            <a:r>
              <a:rPr lang="he-IL" sz="2400" dirty="0">
                <a:latin typeface="+mj-lt"/>
              </a:rPr>
              <a:t>                                                        </a:t>
            </a:r>
          </a:p>
        </p:txBody>
      </p:sp>
      <p:pic>
        <p:nvPicPr>
          <p:cNvPr id="2" name="Picture 1">
            <a:extLst>
              <a:ext uri="{FF2B5EF4-FFF2-40B4-BE49-F238E27FC236}">
                <a16:creationId xmlns:a16="http://schemas.microsoft.com/office/drawing/2014/main" id="{EAE57E3A-772C-47DA-BCA4-C83EADFC20EA}"/>
              </a:ext>
            </a:extLst>
          </p:cNvPr>
          <p:cNvPicPr>
            <a:picLocks noChangeAspect="1"/>
          </p:cNvPicPr>
          <p:nvPr/>
        </p:nvPicPr>
        <p:blipFill>
          <a:blip r:embed="rId5"/>
          <a:stretch>
            <a:fillRect/>
          </a:stretch>
        </p:blipFill>
        <p:spPr>
          <a:xfrm>
            <a:off x="891822" y="2350590"/>
            <a:ext cx="1771899" cy="1647866"/>
          </a:xfrm>
          <a:prstGeom prst="rect">
            <a:avLst/>
          </a:prstGeom>
        </p:spPr>
      </p:pic>
      <p:pic>
        <p:nvPicPr>
          <p:cNvPr id="5" name="10min_final" descr="10min_final">
            <a:hlinkClick r:id="" action="ppaction://media"/>
            <a:extLst>
              <a:ext uri="{FF2B5EF4-FFF2-40B4-BE49-F238E27FC236}">
                <a16:creationId xmlns:a16="http://schemas.microsoft.com/office/drawing/2014/main" id="{EEEBFDA0-DA8B-FA4E-BA67-C5E9B15F132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9157" y="497344"/>
            <a:ext cx="1540938" cy="54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2"/>
          <p:cNvSpPr/>
          <p:nvPr/>
        </p:nvSpPr>
        <p:spPr>
          <a:xfrm>
            <a:off x="1689650" y="1868777"/>
            <a:ext cx="5764800" cy="1432800"/>
          </a:xfrm>
          <a:prstGeom prst="rect">
            <a:avLst/>
          </a:prstGeom>
          <a:solidFill>
            <a:srgbClr val="1152C9"/>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x-none" sz="4500" b="0" i="0" u="none" strike="noStrike" cap="none">
                <a:solidFill>
                  <a:schemeClr val="lt1"/>
                </a:solidFill>
                <a:latin typeface="Calibri"/>
                <a:ea typeface="Calibri"/>
                <a:cs typeface="Calibri"/>
                <a:sym typeface="Calibri"/>
              </a:rPr>
              <a:t>תודה שהשתתפתם</a:t>
            </a:r>
            <a:endParaRPr sz="45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500"/>
              <a:buFont typeface="Arial"/>
              <a:buNone/>
            </a:pPr>
            <a:r>
              <a:rPr lang="x-none" sz="4500" b="0" i="0" u="none" strike="noStrike" cap="none">
                <a:solidFill>
                  <a:schemeClr val="lt1"/>
                </a:solidFill>
                <a:latin typeface="Calibri"/>
                <a:ea typeface="Calibri"/>
                <a:cs typeface="Calibri"/>
                <a:sym typeface="Calibri"/>
              </a:rPr>
              <a:t> בשיעור</a:t>
            </a:r>
            <a:endParaRPr sz="45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txBox="1">
            <a:spLocks noGrp="1"/>
          </p:cNvSpPr>
          <p:nvPr>
            <p:ph type="title"/>
          </p:nvPr>
        </p:nvSpPr>
        <p:spPr>
          <a:xfrm>
            <a:off x="2311193" y="497344"/>
            <a:ext cx="6210000" cy="540000"/>
          </a:xfrm>
          <a:prstGeom prst="rect">
            <a:avLst/>
          </a:prstGeom>
          <a:solidFill>
            <a:schemeClr val="accent1"/>
          </a:solidFill>
          <a:ln>
            <a:noFill/>
          </a:ln>
        </p:spPr>
        <p:txBody>
          <a:bodyPr spcFirstLastPara="1" wrap="square" lIns="68575" tIns="34275" rIns="68575" bIns="34275" anchor="b" anchorCtr="0">
            <a:noAutofit/>
          </a:bodyPr>
          <a:lstStyle/>
          <a:p>
            <a:pPr lvl="0"/>
            <a:r>
              <a:rPr lang="he-IL" dirty="0"/>
              <a:t>מָה נִלְמָד בְּשִׁעוּר</a:t>
            </a:r>
            <a:r>
              <a:rPr lang="x-none" dirty="0"/>
              <a:t>? </a:t>
            </a:r>
            <a:endParaRPr dirty="0"/>
          </a:p>
        </p:txBody>
      </p:sp>
      <p:sp>
        <p:nvSpPr>
          <p:cNvPr id="218" name="Google Shape;218;p21"/>
          <p:cNvSpPr txBox="1">
            <a:spLocks noGrp="1"/>
          </p:cNvSpPr>
          <p:nvPr>
            <p:ph type="body" idx="1"/>
          </p:nvPr>
        </p:nvSpPr>
        <p:spPr>
          <a:xfrm>
            <a:off x="3230880" y="1224505"/>
            <a:ext cx="6116995" cy="2883600"/>
          </a:xfrm>
          <a:prstGeom prst="rect">
            <a:avLst/>
          </a:prstGeom>
          <a:noFill/>
          <a:ln>
            <a:noFill/>
          </a:ln>
        </p:spPr>
        <p:txBody>
          <a:bodyPr spcFirstLastPara="1" wrap="square" lIns="68575" tIns="34275" rIns="68575" bIns="34275" anchor="t" anchorCtr="0">
            <a:noAutofit/>
          </a:bodyPr>
          <a:lstStyle/>
          <a:p>
            <a:pPr marL="800100" lvl="0" indent="-342900" algn="r">
              <a:lnSpc>
                <a:spcPct val="150000"/>
              </a:lnSpc>
              <a:spcBef>
                <a:spcPts val="0"/>
              </a:spcBef>
              <a:buFont typeface="Arial" panose="020B0604020202020204" pitchFamily="34" charset="0"/>
              <a:buChar char="•"/>
            </a:pPr>
            <a:r>
              <a:rPr lang="he-IL" sz="2400" dirty="0"/>
              <a:t>עַל </a:t>
            </a:r>
            <a:r>
              <a:rPr lang="he-IL" sz="2400" dirty="0" err="1"/>
              <a:t>נִסָּיוֹן</a:t>
            </a:r>
            <a:r>
              <a:rPr lang="he-IL" sz="2400" dirty="0"/>
              <a:t> בּוֹ מַעֲמִיד </a:t>
            </a:r>
            <a:r>
              <a:rPr lang="he-IL" sz="2400" dirty="0" err="1"/>
              <a:t>אֱלֹהִים</a:t>
            </a:r>
            <a:r>
              <a:rPr lang="he-IL" sz="2400" dirty="0"/>
              <a:t> אֶת אַבְרָהָם</a:t>
            </a:r>
          </a:p>
          <a:p>
            <a:pPr marL="800100" lvl="0" indent="-342900" algn="r">
              <a:lnSpc>
                <a:spcPct val="150000"/>
              </a:lnSpc>
              <a:spcBef>
                <a:spcPts val="0"/>
              </a:spcBef>
              <a:buFont typeface="Arial" panose="020B0604020202020204" pitchFamily="34" charset="0"/>
              <a:buChar char="•"/>
            </a:pPr>
            <a:r>
              <a:rPr lang="he-IL" sz="2400" dirty="0"/>
              <a:t>עַל הַמַּהֲלָכִים שֶׁעוֹשֶׂה אַבְרָהָם בְּדַרְכּוֹ לְבִצּוּעַ הָעֲקִידָה</a:t>
            </a:r>
          </a:p>
          <a:p>
            <a:pPr marL="800100" lvl="0" indent="-342900" algn="r">
              <a:lnSpc>
                <a:spcPct val="150000"/>
              </a:lnSpc>
              <a:spcBef>
                <a:spcPts val="0"/>
              </a:spcBef>
              <a:buFont typeface="Arial" panose="020B0604020202020204" pitchFamily="34" charset="0"/>
              <a:buChar char="•"/>
            </a:pPr>
            <a:r>
              <a:rPr lang="he-IL" sz="2400" dirty="0"/>
              <a:t>עַל הַשְּׁתִיקוֹת וְהַמַּחֲשָׁבוֹת שֶׁל </a:t>
            </a:r>
            <a:r>
              <a:rPr lang="he-IL" sz="2400" dirty="0" err="1"/>
              <a:t>גִּבּוֹרֵי</a:t>
            </a:r>
            <a:r>
              <a:rPr lang="he-IL" sz="2400" dirty="0"/>
              <a:t> הַסִּפּוּר</a:t>
            </a:r>
          </a:p>
          <a:p>
            <a:pPr marL="800100" lvl="0" indent="-342900" algn="r">
              <a:lnSpc>
                <a:spcPct val="150000"/>
              </a:lnSpc>
              <a:spcBef>
                <a:spcPts val="0"/>
              </a:spcBef>
              <a:buFont typeface="Arial" panose="020B0604020202020204" pitchFamily="34" charset="0"/>
              <a:buChar char="•"/>
            </a:pPr>
            <a:r>
              <a:rPr lang="he-IL" sz="2400" dirty="0"/>
              <a:t>עַל הַהַבְטָחָה הַגְּדוֹלָה לְאַבְרָהָם הָעוֹמֵד </a:t>
            </a:r>
            <a:r>
              <a:rPr lang="he-IL" sz="2400" dirty="0" err="1"/>
              <a:t>בְּנִסָּיוֹן</a:t>
            </a:r>
            <a:endParaRPr lang="he-IL" sz="2400" dirty="0"/>
          </a:p>
          <a:p>
            <a:pPr marL="800100" lvl="0" indent="-342900" algn="r" rtl="1">
              <a:lnSpc>
                <a:spcPct val="150000"/>
              </a:lnSpc>
              <a:spcBef>
                <a:spcPts val="0"/>
              </a:spcBef>
              <a:spcAft>
                <a:spcPts val="0"/>
              </a:spcAft>
              <a:buFont typeface="Arial" panose="020B0604020202020204" pitchFamily="34" charset="0"/>
              <a:buChar char="•"/>
            </a:pPr>
            <a:endParaRPr lang="he-IL" sz="2400" dirty="0"/>
          </a:p>
          <a:p>
            <a:pPr lvl="0" indent="0" algn="r" rtl="1">
              <a:lnSpc>
                <a:spcPct val="150000"/>
              </a:lnSpc>
              <a:spcBef>
                <a:spcPts val="0"/>
              </a:spcBef>
              <a:spcAft>
                <a:spcPts val="0"/>
              </a:spcAft>
            </a:pPr>
            <a:endParaRPr lang="he-IL" sz="2400" dirty="0"/>
          </a:p>
          <a:p>
            <a:pPr marL="457200" lvl="0" indent="0" algn="r" rtl="1">
              <a:lnSpc>
                <a:spcPct val="150000"/>
              </a:lnSpc>
              <a:spcBef>
                <a:spcPts val="0"/>
              </a:spcBef>
              <a:spcAft>
                <a:spcPts val="0"/>
              </a:spcAft>
              <a:buNone/>
            </a:pPr>
            <a:endParaRPr sz="2400" dirty="0"/>
          </a:p>
          <a:p>
            <a:pPr marL="0" lvl="0" indent="0" algn="r" rtl="1">
              <a:spcBef>
                <a:spcPts val="0"/>
              </a:spcBef>
              <a:spcAft>
                <a:spcPts val="0"/>
              </a:spcAft>
              <a:buNone/>
            </a:pPr>
            <a:endParaRPr sz="2400" dirty="0"/>
          </a:p>
          <a:p>
            <a:pPr marL="0" lvl="0" indent="0" algn="r" rtl="1">
              <a:spcBef>
                <a:spcPts val="0"/>
              </a:spcBef>
              <a:spcAft>
                <a:spcPts val="0"/>
              </a:spcAft>
              <a:buNone/>
            </a:pPr>
            <a:endParaRPr sz="2400" dirty="0"/>
          </a:p>
          <a:p>
            <a:pPr marL="0" lvl="0" indent="0" algn="r" rtl="1">
              <a:spcBef>
                <a:spcPts val="0"/>
              </a:spcBef>
              <a:spcAft>
                <a:spcPts val="0"/>
              </a:spcAft>
              <a:buNone/>
            </a:pPr>
            <a:endParaRPr sz="2400" dirty="0"/>
          </a:p>
          <a:p>
            <a:pPr marL="0" lvl="0" indent="0" algn="r" rtl="1">
              <a:spcBef>
                <a:spcPts val="0"/>
              </a:spcBef>
              <a:spcAft>
                <a:spcPts val="0"/>
              </a:spcAft>
              <a:buNone/>
            </a:pPr>
            <a:endParaRPr sz="2400" dirty="0"/>
          </a:p>
          <a:p>
            <a:pPr marL="0" lvl="0" indent="0" algn="r" rtl="1">
              <a:lnSpc>
                <a:spcPct val="100000"/>
              </a:lnSpc>
              <a:spcBef>
                <a:spcPts val="0"/>
              </a:spcBef>
              <a:spcAft>
                <a:spcPts val="0"/>
              </a:spcAft>
              <a:buNone/>
            </a:pPr>
            <a:endParaRPr sz="2400" dirty="0"/>
          </a:p>
          <a:p>
            <a:pPr marL="0" lvl="0" indent="0" algn="r" rtl="1">
              <a:lnSpc>
                <a:spcPct val="115000"/>
              </a:lnSpc>
              <a:spcBef>
                <a:spcPts val="0"/>
              </a:spcBef>
              <a:spcAft>
                <a:spcPts val="0"/>
              </a:spcAft>
              <a:buNone/>
            </a:pPr>
            <a:endParaRPr sz="2400" baseline="-25000" dirty="0">
              <a:solidFill>
                <a:srgbClr val="000000"/>
              </a:solidFill>
            </a:endParaRPr>
          </a:p>
          <a:p>
            <a:pPr marL="0" lvl="0" indent="0" algn="r" rtl="1">
              <a:spcBef>
                <a:spcPts val="0"/>
              </a:spcBef>
              <a:spcAft>
                <a:spcPts val="0"/>
              </a:spcAft>
              <a:buNone/>
            </a:pPr>
            <a:endParaRPr sz="2400" dirty="0"/>
          </a:p>
          <a:p>
            <a:pPr marL="0" lvl="0" indent="0" algn="r" rtl="1">
              <a:spcBef>
                <a:spcPts val="0"/>
              </a:spcBef>
              <a:spcAft>
                <a:spcPts val="0"/>
              </a:spcAft>
              <a:buNone/>
            </a:pPr>
            <a:endParaRPr sz="2400" dirty="0"/>
          </a:p>
          <a:p>
            <a:pPr marL="0" lvl="0" indent="0" algn="r" rtl="1">
              <a:lnSpc>
                <a:spcPct val="115000"/>
              </a:lnSpc>
              <a:spcBef>
                <a:spcPts val="0"/>
              </a:spcBef>
              <a:spcAft>
                <a:spcPts val="0"/>
              </a:spcAft>
              <a:buNone/>
            </a:pPr>
            <a:endParaRPr sz="1800" dirty="0">
              <a:solidFill>
                <a:srgbClr val="000000"/>
              </a:solidFill>
              <a:latin typeface="Arial"/>
              <a:ea typeface="Arial"/>
              <a:cs typeface="Arial"/>
              <a:sym typeface="Arial"/>
            </a:endParaRPr>
          </a:p>
          <a:p>
            <a:pPr marL="0" lvl="0" indent="0" algn="r" rtl="1">
              <a:lnSpc>
                <a:spcPct val="115000"/>
              </a:lnSpc>
              <a:spcBef>
                <a:spcPts val="0"/>
              </a:spcBef>
              <a:spcAft>
                <a:spcPts val="0"/>
              </a:spcAft>
              <a:buNone/>
            </a:pPr>
            <a:endParaRPr sz="1800" dirty="0">
              <a:solidFill>
                <a:srgbClr val="000000"/>
              </a:solidFill>
              <a:latin typeface="Arial"/>
              <a:ea typeface="Arial"/>
              <a:cs typeface="Arial"/>
              <a:sym typeface="Arial"/>
            </a:endParaRPr>
          </a:p>
          <a:p>
            <a:pPr marL="0" lvl="0" indent="0" algn="r" rtl="1">
              <a:lnSpc>
                <a:spcPct val="115000"/>
              </a:lnSpc>
              <a:spcBef>
                <a:spcPts val="0"/>
              </a:spcBef>
              <a:spcAft>
                <a:spcPts val="0"/>
              </a:spcAft>
              <a:buNone/>
            </a:pPr>
            <a:endParaRPr sz="1800" dirty="0">
              <a:solidFill>
                <a:srgbClr val="000000"/>
              </a:solidFill>
              <a:latin typeface="Arial"/>
              <a:ea typeface="Arial"/>
              <a:cs typeface="Arial"/>
              <a:sym typeface="Arial"/>
            </a:endParaRPr>
          </a:p>
          <a:p>
            <a:pPr marL="0" lvl="0" indent="0" algn="r" rtl="1">
              <a:lnSpc>
                <a:spcPct val="90000"/>
              </a:lnSpc>
              <a:spcBef>
                <a:spcPts val="800"/>
              </a:spcBef>
              <a:spcAft>
                <a:spcPts val="0"/>
              </a:spcAft>
              <a:buSzPts val="2700"/>
              <a:buNone/>
            </a:pPr>
            <a:endParaRPr sz="1800" dirty="0"/>
          </a:p>
        </p:txBody>
      </p:sp>
      <p:pic>
        <p:nvPicPr>
          <p:cNvPr id="4" name="Picture 3">
            <a:extLst>
              <a:ext uri="{FF2B5EF4-FFF2-40B4-BE49-F238E27FC236}">
                <a16:creationId xmlns:a16="http://schemas.microsoft.com/office/drawing/2014/main" id="{CFE908E6-13E8-41F3-B0CE-3D4AB575DADD}"/>
              </a:ext>
            </a:extLst>
          </p:cNvPr>
          <p:cNvPicPr>
            <a:picLocks noChangeAspect="1"/>
          </p:cNvPicPr>
          <p:nvPr/>
        </p:nvPicPr>
        <p:blipFill>
          <a:blip r:embed="rId3"/>
          <a:stretch>
            <a:fillRect/>
          </a:stretch>
        </p:blipFill>
        <p:spPr>
          <a:xfrm>
            <a:off x="1125035" y="1534110"/>
            <a:ext cx="1620890" cy="226438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3"/>
          <p:cNvSpPr txBox="1">
            <a:spLocks noGrp="1"/>
          </p:cNvSpPr>
          <p:nvPr>
            <p:ph type="title"/>
          </p:nvPr>
        </p:nvSpPr>
        <p:spPr>
          <a:xfrm>
            <a:off x="2311193" y="497344"/>
            <a:ext cx="6210000" cy="540000"/>
          </a:xfrm>
          <a:prstGeom prst="rect">
            <a:avLst/>
          </a:prstGeom>
        </p:spPr>
        <p:txBody>
          <a:bodyPr spcFirstLastPara="1" wrap="square" lIns="68575" tIns="34275" rIns="68575" bIns="34275" anchor="b" anchorCtr="0">
            <a:noAutofit/>
          </a:bodyPr>
          <a:lstStyle/>
          <a:p>
            <a:pPr lvl="0"/>
            <a:r>
              <a:rPr lang="he-IL" dirty="0"/>
              <a:t>"וְהָאֱלֹהִים נִסָּה אֶת אַבְרָהָם"</a:t>
            </a:r>
            <a:endParaRPr dirty="0"/>
          </a:p>
        </p:txBody>
      </p:sp>
      <p:sp>
        <p:nvSpPr>
          <p:cNvPr id="229" name="Google Shape;229;p23"/>
          <p:cNvSpPr txBox="1">
            <a:spLocks noGrp="1"/>
          </p:cNvSpPr>
          <p:nvPr>
            <p:ph type="body" idx="1"/>
          </p:nvPr>
        </p:nvSpPr>
        <p:spPr>
          <a:xfrm>
            <a:off x="745836" y="1424032"/>
            <a:ext cx="8207550" cy="2707701"/>
          </a:xfrm>
          <a:prstGeom prst="rect">
            <a:avLst/>
          </a:prstGeom>
        </p:spPr>
        <p:txBody>
          <a:bodyPr spcFirstLastPara="1" wrap="square" lIns="68575" tIns="34275" rIns="68575" bIns="34275" anchor="t" anchorCtr="0">
            <a:noAutofit/>
          </a:bodyPr>
          <a:lstStyle/>
          <a:p>
            <a:pPr marL="285750" lvl="0" indent="-285750" algn="just">
              <a:buFont typeface="Arial" panose="020B0604020202020204" pitchFamily="34" charset="0"/>
              <a:buChar char="•"/>
            </a:pPr>
            <a:r>
              <a:rPr lang="he-IL" sz="2400" b="1" dirty="0">
                <a:latin typeface="+mj-lt"/>
              </a:rPr>
              <a:t>"וַיְהִי אַחַר הַדְּבָרִים הָאֵלֶּה וְהָאֱלֹהִים נִסָּה אֶת אַבְרָהָם וַיֹּאמֶר אֵלָיו אַבְרָהָם  וַיֹּאמֶר הִנֵּנִי"</a:t>
            </a:r>
          </a:p>
          <a:p>
            <a:pPr marL="285750" lvl="0" indent="-285750" algn="just">
              <a:buFont typeface="Arial" panose="020B0604020202020204" pitchFamily="34" charset="0"/>
              <a:buChar char="•"/>
            </a:pPr>
            <a:r>
              <a:rPr lang="he-IL" sz="2400" dirty="0">
                <a:latin typeface="+mj-lt"/>
              </a:rPr>
              <a:t>וְיִהְיֶה אַחַר... כַּעֲבֹר זְמַן .מִלּוֹת קִשּׁוּר הַמְּצַיְּנוֹת זְמַן</a:t>
            </a:r>
          </a:p>
          <a:p>
            <a:pPr marL="285750" lvl="0" indent="-285750" algn="just">
              <a:buFont typeface="Arial" panose="020B0604020202020204" pitchFamily="34" charset="0"/>
              <a:buChar char="•"/>
            </a:pPr>
            <a:r>
              <a:rPr lang="he-IL" sz="2400" dirty="0">
                <a:latin typeface="+mj-lt"/>
              </a:rPr>
              <a:t>ה' פּוֹנֶה לְאַבְרָהָם</a:t>
            </a:r>
          </a:p>
          <a:p>
            <a:pPr marL="285750" lvl="0" indent="-285750" algn="just">
              <a:buFont typeface="Arial" panose="020B0604020202020204" pitchFamily="34" charset="0"/>
              <a:buChar char="•"/>
            </a:pPr>
            <a:r>
              <a:rPr lang="he-IL" sz="2400" dirty="0">
                <a:latin typeface="+mj-lt"/>
              </a:rPr>
              <a:t>הִנְנִי-הִנֵּה אֲנִי לְפָנֶיךָ. בִּטּוּי שֶׁל נוֹכְחוּת פִיזִית וְרִגְשִׁית</a:t>
            </a:r>
          </a:p>
          <a:p>
            <a:pPr marL="285750" lvl="0" indent="-285750" algn="just">
              <a:buFont typeface="Arial" panose="020B0604020202020204" pitchFamily="34" charset="0"/>
              <a:buChar char="•"/>
            </a:pPr>
            <a:r>
              <a:rPr lang="he-IL" sz="2400" dirty="0">
                <a:latin typeface="+mj-lt"/>
              </a:rPr>
              <a:t>נִסָּה- ה' עוֹשֶׂה נִסָּיוֹן. הוּא מוֹדִיעַ עַל כָּךְ מֵרֹאשׁ.</a:t>
            </a:r>
          </a:p>
          <a:p>
            <a:pPr marL="285750" lvl="0" indent="-285750" algn="just">
              <a:buFont typeface="Arial" panose="020B0604020202020204" pitchFamily="34" charset="0"/>
              <a:buChar char="•"/>
            </a:pPr>
            <a:r>
              <a:rPr lang="he-IL" sz="2400" dirty="0">
                <a:latin typeface="+mj-lt"/>
              </a:rPr>
              <a:t>אַבְרָהָם לֹא יוֹדֵעַ עַל כָּךְ</a:t>
            </a:r>
          </a:p>
          <a:p>
            <a:pPr marL="285750" lvl="0" indent="-285750" algn="just">
              <a:buFont typeface="Arial" panose="020B0604020202020204" pitchFamily="34" charset="0"/>
              <a:buChar char="•"/>
            </a:pPr>
            <a:endParaRPr lang="he-IL" sz="2400" dirty="0"/>
          </a:p>
          <a:p>
            <a:pPr marL="0" lvl="0" indent="0" algn="just">
              <a:spcBef>
                <a:spcPts val="800"/>
              </a:spcBef>
              <a:spcAft>
                <a:spcPts val="0"/>
              </a:spcAft>
            </a:pPr>
            <a:r>
              <a:rPr lang="he-IL" sz="2400" dirty="0"/>
              <a:t>    </a:t>
            </a:r>
          </a:p>
          <a:p>
            <a:pPr marL="285750" lvl="0" indent="-285750" algn="just">
              <a:spcBef>
                <a:spcPts val="800"/>
              </a:spcBef>
              <a:spcAft>
                <a:spcPts val="0"/>
              </a:spcAft>
              <a:buFont typeface="Arial" panose="020B0604020202020204" pitchFamily="34" charset="0"/>
              <a:buChar char="•"/>
            </a:pPr>
            <a:endParaRPr lang="he-IL" sz="2400" dirty="0"/>
          </a:p>
          <a:p>
            <a:pPr marL="0" lvl="0" indent="0" algn="just">
              <a:spcBef>
                <a:spcPts val="800"/>
              </a:spcBef>
              <a:spcAft>
                <a:spcPts val="0"/>
              </a:spcAft>
            </a:pPr>
            <a:endParaRPr sz="1800" dirty="0"/>
          </a:p>
        </p:txBody>
      </p:sp>
      <p:cxnSp>
        <p:nvCxnSpPr>
          <p:cNvPr id="231" name="Google Shape;231;p23"/>
          <p:cNvCxnSpPr/>
          <p:nvPr/>
        </p:nvCxnSpPr>
        <p:spPr>
          <a:xfrm>
            <a:off x="60750" y="394875"/>
            <a:ext cx="9102300" cy="0"/>
          </a:xfrm>
          <a:prstGeom prst="straightConnector1">
            <a:avLst/>
          </a:prstGeom>
          <a:noFill/>
          <a:ln w="9525" cap="flat" cmpd="sng">
            <a:solidFill>
              <a:schemeClr val="dk2"/>
            </a:solidFill>
            <a:prstDash val="solid"/>
            <a:round/>
            <a:headEnd type="none" w="med" len="med"/>
            <a:tailEnd type="none" w="med" len="med"/>
          </a:ln>
        </p:spPr>
      </p:cxnSp>
      <p:pic>
        <p:nvPicPr>
          <p:cNvPr id="2" name="Picture 1">
            <a:extLst>
              <a:ext uri="{FF2B5EF4-FFF2-40B4-BE49-F238E27FC236}">
                <a16:creationId xmlns:a16="http://schemas.microsoft.com/office/drawing/2014/main" id="{C0DA7611-5C47-4BDA-BC97-E7D9367FDD9A}"/>
              </a:ext>
            </a:extLst>
          </p:cNvPr>
          <p:cNvPicPr>
            <a:picLocks noChangeAspect="1"/>
          </p:cNvPicPr>
          <p:nvPr/>
        </p:nvPicPr>
        <p:blipFill>
          <a:blip r:embed="rId3"/>
          <a:stretch>
            <a:fillRect/>
          </a:stretch>
        </p:blipFill>
        <p:spPr>
          <a:xfrm>
            <a:off x="545538" y="2066500"/>
            <a:ext cx="1997363" cy="20697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2311193" y="497344"/>
            <a:ext cx="6210000" cy="540000"/>
          </a:xfrm>
          <a:prstGeom prst="rect">
            <a:avLst/>
          </a:prstGeom>
          <a:solidFill>
            <a:schemeClr val="accent1"/>
          </a:solidFill>
          <a:ln>
            <a:noFill/>
          </a:ln>
        </p:spPr>
        <p:txBody>
          <a:bodyPr spcFirstLastPara="1" wrap="square" lIns="68575" tIns="34275" rIns="68575" bIns="34275" anchor="b" anchorCtr="0">
            <a:noAutofit/>
          </a:bodyPr>
          <a:lstStyle/>
          <a:p>
            <a:pPr lvl="0"/>
            <a:r>
              <a:rPr lang="he-IL" dirty="0"/>
              <a:t>"קַח אֶת בִּנְךָ .."</a:t>
            </a:r>
            <a:endParaRPr dirty="0"/>
          </a:p>
        </p:txBody>
      </p:sp>
      <p:sp>
        <p:nvSpPr>
          <p:cNvPr id="4" name="TextBox 3">
            <a:extLst>
              <a:ext uri="{FF2B5EF4-FFF2-40B4-BE49-F238E27FC236}">
                <a16:creationId xmlns:a16="http://schemas.microsoft.com/office/drawing/2014/main" id="{FF7178F6-914F-4722-A6D7-EA786B05CE2A}"/>
              </a:ext>
            </a:extLst>
          </p:cNvPr>
          <p:cNvSpPr txBox="1"/>
          <p:nvPr/>
        </p:nvSpPr>
        <p:spPr>
          <a:xfrm>
            <a:off x="1097634" y="1454783"/>
            <a:ext cx="7792872" cy="3477875"/>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latin typeface="Calibri" panose="020F0502020204030204" pitchFamily="34" charset="0"/>
                <a:cs typeface="Calibri" panose="020F0502020204030204" pitchFamily="34" charset="0"/>
              </a:rPr>
              <a:t>"וְיֹאמַר קַח אֶת בִּנְךָ אֶת יְחִידְךָ אֲשֶׁר אָהַבְתָּ אֶת יִצְחָק .."</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בִּנְךָ?- יֵשׁ שְׁנַיִם</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יְחִידְךָ?- כָּל אֶחָד הוּא יָחִיד וּמְיֻחָד</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אֲשֶׁר אָהַבְתָּ? הָאָב אָמוּר לֶאֱהֹב אֶת שְׁנֵי בָּנָיו</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אֶת יִצְחָק- וַדָּאוּת</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אֲמִירָה שֶׁנִּבְנֵית וְהִיא מְאֹד מְפֹרֶשֶׁת</a:t>
            </a:r>
          </a:p>
          <a:p>
            <a:pPr algn="r" rtl="1"/>
            <a:endParaRPr lang="he-IL" sz="2400" dirty="0"/>
          </a:p>
          <a:p>
            <a:pPr algn="r" rtl="1"/>
            <a:endParaRPr lang="he-IL" sz="2400" dirty="0"/>
          </a:p>
          <a:p>
            <a:pPr algn="r" rtl="1"/>
            <a:endParaRPr lang="he-IL" sz="2800" dirty="0"/>
          </a:p>
        </p:txBody>
      </p:sp>
      <p:pic>
        <p:nvPicPr>
          <p:cNvPr id="2" name="Picture 1">
            <a:extLst>
              <a:ext uri="{FF2B5EF4-FFF2-40B4-BE49-F238E27FC236}">
                <a16:creationId xmlns:a16="http://schemas.microsoft.com/office/drawing/2014/main" id="{F21E758D-D805-4F7C-B2CD-3A2D13C38F56}"/>
              </a:ext>
            </a:extLst>
          </p:cNvPr>
          <p:cNvPicPr>
            <a:picLocks noChangeAspect="1"/>
          </p:cNvPicPr>
          <p:nvPr/>
        </p:nvPicPr>
        <p:blipFill>
          <a:blip r:embed="rId3"/>
          <a:stretch>
            <a:fillRect/>
          </a:stretch>
        </p:blipFill>
        <p:spPr>
          <a:xfrm>
            <a:off x="587699" y="2103282"/>
            <a:ext cx="2504596" cy="15733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2311193" y="497344"/>
            <a:ext cx="6210000" cy="540000"/>
          </a:xfrm>
          <a:prstGeom prst="rect">
            <a:avLst/>
          </a:prstGeom>
          <a:solidFill>
            <a:schemeClr val="accent1"/>
          </a:solidFill>
          <a:ln>
            <a:noFill/>
          </a:ln>
        </p:spPr>
        <p:txBody>
          <a:bodyPr spcFirstLastPara="1" wrap="square" lIns="68575" tIns="34275" rIns="68575" bIns="34275" anchor="b" anchorCtr="0">
            <a:noAutofit/>
          </a:bodyPr>
          <a:lstStyle/>
          <a:p>
            <a:pPr lvl="0"/>
            <a:r>
              <a:rPr lang="he-IL" dirty="0"/>
              <a:t>"וְלֶךְ לְךָ .."</a:t>
            </a:r>
            <a:endParaRPr dirty="0"/>
          </a:p>
        </p:txBody>
      </p:sp>
      <p:sp>
        <p:nvSpPr>
          <p:cNvPr id="4" name="TextBox 3">
            <a:extLst>
              <a:ext uri="{FF2B5EF4-FFF2-40B4-BE49-F238E27FC236}">
                <a16:creationId xmlns:a16="http://schemas.microsoft.com/office/drawing/2014/main" id="{FF7178F6-914F-4722-A6D7-EA786B05CE2A}"/>
              </a:ext>
            </a:extLst>
          </p:cNvPr>
          <p:cNvSpPr txBox="1"/>
          <p:nvPr/>
        </p:nvSpPr>
        <p:spPr>
          <a:xfrm>
            <a:off x="1478844" y="1428148"/>
            <a:ext cx="7512756" cy="3046988"/>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latin typeface="Calibri" panose="020F0502020204030204" pitchFamily="34" charset="0"/>
                <a:cs typeface="Calibri" panose="020F0502020204030204" pitchFamily="34" charset="0"/>
              </a:rPr>
              <a:t>"וְלֶךְ לְךָ אֶל אֶרֶץ הַמֹּרִיָּה וְהַעֲלֵהוּ שָׁם לְעֹלָה עַל אַחַד אַחַד הֶהָרִים אֲשֶׁר אֹמַר אֵלֶיךָ"..</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לְאָן? –הַר הַבַּיִת. מְזֹהֶה עִם הַמָּקוֹם שֶׁעוֹמְדִים</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עָלָיו הַיּוֹם מִסְגַּד עוֹמַר וְאֶל אַקְצֶה.</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מָה לַעֲשׂוֹת? לְהַקְרִיבוֹ קָרְבָּן (לִשְׂרֹף עַל הַמִּזְבֵּחַ)</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אַבְרָהָם לֹא יוֹדֵעַ שֶׁנַּעֲשָׂה נִסָּיוֹן. הַאִם יְשַׁתֵּף פְּעֻלָּה?</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שְׁנֵי עֲרָכִים מִתְנַגְּשִׁים:</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הָאַחְרָיוּת לַבֵּן מוּל הַנֶּאֱמָנוּת לֶאֱלֹהִים</a:t>
            </a:r>
            <a:endParaRPr lang="he-IL" sz="2400" dirty="0"/>
          </a:p>
        </p:txBody>
      </p:sp>
      <p:pic>
        <p:nvPicPr>
          <p:cNvPr id="2" name="Picture 1">
            <a:extLst>
              <a:ext uri="{FF2B5EF4-FFF2-40B4-BE49-F238E27FC236}">
                <a16:creationId xmlns:a16="http://schemas.microsoft.com/office/drawing/2014/main" id="{708D2163-C684-4CB1-9265-8B053365D96E}"/>
              </a:ext>
            </a:extLst>
          </p:cNvPr>
          <p:cNvPicPr>
            <a:picLocks noChangeAspect="1"/>
          </p:cNvPicPr>
          <p:nvPr/>
        </p:nvPicPr>
        <p:blipFill>
          <a:blip r:embed="rId3"/>
          <a:stretch>
            <a:fillRect/>
          </a:stretch>
        </p:blipFill>
        <p:spPr>
          <a:xfrm>
            <a:off x="321733" y="2051353"/>
            <a:ext cx="2314222" cy="1596469"/>
          </a:xfrm>
          <a:prstGeom prst="rect">
            <a:avLst/>
          </a:prstGeom>
        </p:spPr>
      </p:pic>
    </p:spTree>
    <p:extLst>
      <p:ext uri="{BB962C8B-B14F-4D97-AF65-F5344CB8AC3E}">
        <p14:creationId xmlns:p14="http://schemas.microsoft.com/office/powerpoint/2010/main" val="1089261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2311193" y="497344"/>
            <a:ext cx="6210000" cy="540000"/>
          </a:xfrm>
          <a:prstGeom prst="rect">
            <a:avLst/>
          </a:prstGeom>
          <a:solidFill>
            <a:schemeClr val="accent1"/>
          </a:solidFill>
          <a:ln>
            <a:noFill/>
          </a:ln>
        </p:spPr>
        <p:txBody>
          <a:bodyPr spcFirstLastPara="1" wrap="square" lIns="68575" tIns="34275" rIns="68575" bIns="34275" anchor="b" anchorCtr="0">
            <a:noAutofit/>
          </a:bodyPr>
          <a:lstStyle/>
          <a:p>
            <a:pPr lvl="0"/>
            <a:r>
              <a:rPr lang="he-IL" dirty="0"/>
              <a:t>"וַיַּשְׁכֵּם אַבְרָהָם בַּבֹּקֶר .."</a:t>
            </a:r>
            <a:endParaRPr dirty="0"/>
          </a:p>
        </p:txBody>
      </p:sp>
      <p:sp>
        <p:nvSpPr>
          <p:cNvPr id="4" name="TextBox 3">
            <a:extLst>
              <a:ext uri="{FF2B5EF4-FFF2-40B4-BE49-F238E27FC236}">
                <a16:creationId xmlns:a16="http://schemas.microsoft.com/office/drawing/2014/main" id="{FF7178F6-914F-4722-A6D7-EA786B05CE2A}"/>
              </a:ext>
            </a:extLst>
          </p:cNvPr>
          <p:cNvSpPr txBox="1"/>
          <p:nvPr/>
        </p:nvSpPr>
        <p:spPr>
          <a:xfrm>
            <a:off x="1174044" y="1520190"/>
            <a:ext cx="7512756" cy="4093428"/>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latin typeface="Calibri" panose="020F0502020204030204" pitchFamily="34" charset="0"/>
                <a:cs typeface="Calibri" panose="020F0502020204030204" pitchFamily="34" charset="0"/>
              </a:rPr>
              <a:t>"</a:t>
            </a:r>
            <a:r>
              <a:rPr lang="he-IL" sz="2400" b="1" dirty="0">
                <a:solidFill>
                  <a:srgbClr val="FF0000"/>
                </a:solidFill>
                <a:latin typeface="Calibri" panose="020F0502020204030204" pitchFamily="34" charset="0"/>
                <a:cs typeface="Calibri" panose="020F0502020204030204" pitchFamily="34" charset="0"/>
              </a:rPr>
              <a:t>וַיַּשְׁכֵּם </a:t>
            </a:r>
            <a:r>
              <a:rPr lang="he-IL" sz="2400" b="1" dirty="0">
                <a:latin typeface="Calibri" panose="020F0502020204030204" pitchFamily="34" charset="0"/>
                <a:cs typeface="Calibri" panose="020F0502020204030204" pitchFamily="34" charset="0"/>
              </a:rPr>
              <a:t>אַבְרָהָם בַּבֹּקֶר </a:t>
            </a:r>
            <a:r>
              <a:rPr lang="he-IL" sz="2400" b="1" dirty="0">
                <a:solidFill>
                  <a:srgbClr val="FF0000"/>
                </a:solidFill>
                <a:latin typeface="Calibri" panose="020F0502020204030204" pitchFamily="34" charset="0"/>
                <a:cs typeface="Calibri" panose="020F0502020204030204" pitchFamily="34" charset="0"/>
              </a:rPr>
              <a:t>וַיַּחֲבֹשׁ</a:t>
            </a:r>
            <a:r>
              <a:rPr lang="he-IL" sz="2400" b="1" dirty="0">
                <a:latin typeface="Calibri" panose="020F0502020204030204" pitchFamily="34" charset="0"/>
                <a:cs typeface="Calibri" panose="020F0502020204030204" pitchFamily="34" charset="0"/>
              </a:rPr>
              <a:t> אֶת חֲמֹרוֹ</a:t>
            </a:r>
            <a:r>
              <a:rPr lang="he-IL" sz="2400" b="1" dirty="0">
                <a:solidFill>
                  <a:srgbClr val="FF0000"/>
                </a:solidFill>
                <a:latin typeface="Calibri" panose="020F0502020204030204" pitchFamily="34" charset="0"/>
                <a:cs typeface="Calibri" panose="020F0502020204030204" pitchFamily="34" charset="0"/>
              </a:rPr>
              <a:t> וַיִּקַּח </a:t>
            </a:r>
            <a:r>
              <a:rPr lang="he-IL" sz="2400" b="1" dirty="0">
                <a:latin typeface="Calibri" panose="020F0502020204030204" pitchFamily="34" charset="0"/>
                <a:cs typeface="Calibri" panose="020F0502020204030204" pitchFamily="34" charset="0"/>
              </a:rPr>
              <a:t>אֶת שְׁנֵי נְעָרָיו אִתּוֹ וְאֵת יִצְחָק בְּנוֹ ו</a:t>
            </a:r>
            <a:r>
              <a:rPr lang="he-IL" sz="2400" b="1" dirty="0">
                <a:solidFill>
                  <a:srgbClr val="FF0000"/>
                </a:solidFill>
                <a:latin typeface="Calibri" panose="020F0502020204030204" pitchFamily="34" charset="0"/>
                <a:cs typeface="Calibri" panose="020F0502020204030204" pitchFamily="34" charset="0"/>
              </a:rPr>
              <a:t>ַיְבַקַּע</a:t>
            </a:r>
            <a:r>
              <a:rPr lang="he-IL" sz="2400" b="1" dirty="0">
                <a:latin typeface="Calibri" panose="020F0502020204030204" pitchFamily="34" charset="0"/>
                <a:cs typeface="Calibri" panose="020F0502020204030204" pitchFamily="34" charset="0"/>
              </a:rPr>
              <a:t> עֵצִים לָעֹלָה </a:t>
            </a:r>
            <a:r>
              <a:rPr lang="he-IL" sz="2400" b="1" dirty="0">
                <a:solidFill>
                  <a:srgbClr val="FF0000"/>
                </a:solidFill>
                <a:latin typeface="Calibri" panose="020F0502020204030204" pitchFamily="34" charset="0"/>
                <a:cs typeface="Calibri" panose="020F0502020204030204" pitchFamily="34" charset="0"/>
              </a:rPr>
              <a:t>וַיָּקָם </a:t>
            </a:r>
            <a:r>
              <a:rPr lang="he-IL" sz="2400" b="1" dirty="0">
                <a:latin typeface="Calibri" panose="020F0502020204030204" pitchFamily="34" charset="0"/>
                <a:cs typeface="Calibri" panose="020F0502020204030204" pitchFamily="34" charset="0"/>
              </a:rPr>
              <a:t>וַיֵּלֶךְ אֶל הַמָּקוֹם אֲשֶׁר אָמַר לוֹ אֱלֹהִים"</a:t>
            </a:r>
          </a:p>
          <a:p>
            <a:pPr marL="342900" indent="-342900" algn="r" rtl="1">
              <a:buFont typeface="Arial" panose="020B0604020202020204" pitchFamily="34" charset="0"/>
              <a:buChar char="•"/>
            </a:pPr>
            <a:endParaRPr lang="he-IL" sz="2400" b="1"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רִבּוּי פְּעָלִים</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אַבְרָהָם עוֹשֶׂה. לֹא מְדַבֵּר, לֹא מְעַרְעֵר.</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כַּמָּה קָשֶׁה לְהָבִין אֶת שִׁתּוּף הַפְּעֻלָּה</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הַמֻּחְלָט שֶׁל אַבְרָהָם</a:t>
            </a:r>
            <a:endParaRPr lang="he-IL" sz="2400" b="1"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algn="r" rtl="1"/>
            <a:endParaRPr lang="he-IL" sz="2800" dirty="0"/>
          </a:p>
        </p:txBody>
      </p:sp>
      <p:pic>
        <p:nvPicPr>
          <p:cNvPr id="2" name="Picture 1">
            <a:extLst>
              <a:ext uri="{FF2B5EF4-FFF2-40B4-BE49-F238E27FC236}">
                <a16:creationId xmlns:a16="http://schemas.microsoft.com/office/drawing/2014/main" id="{09940F69-8882-49E6-8A2A-409166027A9C}"/>
              </a:ext>
            </a:extLst>
          </p:cNvPr>
          <p:cNvPicPr>
            <a:picLocks noChangeAspect="1"/>
          </p:cNvPicPr>
          <p:nvPr/>
        </p:nvPicPr>
        <p:blipFill>
          <a:blip r:embed="rId3"/>
          <a:stretch>
            <a:fillRect/>
          </a:stretch>
        </p:blipFill>
        <p:spPr>
          <a:xfrm>
            <a:off x="1174044" y="2445679"/>
            <a:ext cx="1749778" cy="2200478"/>
          </a:xfrm>
          <a:prstGeom prst="rect">
            <a:avLst/>
          </a:prstGeom>
        </p:spPr>
      </p:pic>
    </p:spTree>
    <p:extLst>
      <p:ext uri="{BB962C8B-B14F-4D97-AF65-F5344CB8AC3E}">
        <p14:creationId xmlns:p14="http://schemas.microsoft.com/office/powerpoint/2010/main" val="3718082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buSzPts val="4400"/>
            </a:pPr>
            <a:r>
              <a:rPr lang="he-IL" dirty="0"/>
              <a:t>שְׁתִיקָה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indent="-381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260313" y="197134"/>
            <a:ext cx="785659" cy="412636"/>
          </a:xfrm>
          <a:prstGeom prst="rect">
            <a:avLst/>
          </a:prstGeom>
          <a:noFill/>
          <a:ln>
            <a:noFill/>
          </a:ln>
        </p:spPr>
      </p:pic>
      <p:sp>
        <p:nvSpPr>
          <p:cNvPr id="8" name="TextBox 7">
            <a:extLst>
              <a:ext uri="{FF2B5EF4-FFF2-40B4-BE49-F238E27FC236}">
                <a16:creationId xmlns:a16="http://schemas.microsoft.com/office/drawing/2014/main" id="{73167F44-8381-4427-90C9-E267B0A5ED33}"/>
              </a:ext>
            </a:extLst>
          </p:cNvPr>
          <p:cNvSpPr txBox="1"/>
          <p:nvPr/>
        </p:nvSpPr>
        <p:spPr>
          <a:xfrm>
            <a:off x="628650" y="1268016"/>
            <a:ext cx="7930078" cy="3416320"/>
          </a:xfrm>
          <a:prstGeom prst="rect">
            <a:avLst/>
          </a:prstGeom>
          <a:noFill/>
        </p:spPr>
        <p:txBody>
          <a:bodyPr wrap="square" rtlCol="1">
            <a:spAutoFit/>
          </a:bodyPr>
          <a:lstStyle/>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מָה עוֹבֵר בְּמוֹחוֹ שֶׁל אַבְרָהָם?</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מָה הוּא מַרְגִּישׁ?</a:t>
            </a: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בִּלְבּוּל? עֶצֶב? פַּחַד? מֶתַח?</a:t>
            </a:r>
          </a:p>
          <a:p>
            <a:pPr marL="342900" indent="-34290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בְּמַחְבֶּרֶת :כָּתְבוּ מָה אוֹמֵר אַבְרָהָם בְּלִבּוֹ....</a:t>
            </a:r>
          </a:p>
        </p:txBody>
      </p:sp>
      <p:pic>
        <p:nvPicPr>
          <p:cNvPr id="3" name="Picture 2">
            <a:extLst>
              <a:ext uri="{FF2B5EF4-FFF2-40B4-BE49-F238E27FC236}">
                <a16:creationId xmlns:a16="http://schemas.microsoft.com/office/drawing/2014/main" id="{5E6208AF-5A79-403D-A572-18B1DC03B932}"/>
              </a:ext>
            </a:extLst>
          </p:cNvPr>
          <p:cNvPicPr>
            <a:picLocks noChangeAspect="1"/>
          </p:cNvPicPr>
          <p:nvPr/>
        </p:nvPicPr>
        <p:blipFill>
          <a:blip r:embed="rId6"/>
          <a:stretch>
            <a:fillRect/>
          </a:stretch>
        </p:blipFill>
        <p:spPr>
          <a:xfrm>
            <a:off x="946653" y="1174306"/>
            <a:ext cx="2779804" cy="2701178"/>
          </a:xfrm>
          <a:prstGeom prst="rect">
            <a:avLst/>
          </a:prstGeom>
        </p:spPr>
      </p:pic>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9275" y="300139"/>
            <a:ext cx="1540938" cy="549601"/>
          </a:xfrm>
          <a:prstGeom prst="rect">
            <a:avLst/>
          </a:prstGeom>
        </p:spPr>
      </p:pic>
    </p:spTree>
    <p:extLst>
      <p:ext uri="{BB962C8B-B14F-4D97-AF65-F5344CB8AC3E}">
        <p14:creationId xmlns:p14="http://schemas.microsoft.com/office/powerpoint/2010/main" val="150346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TextBox 3">
            <a:extLst>
              <a:ext uri="{FF2B5EF4-FFF2-40B4-BE49-F238E27FC236}">
                <a16:creationId xmlns:a16="http://schemas.microsoft.com/office/drawing/2014/main" id="{FF7178F6-914F-4722-A6D7-EA786B05CE2A}"/>
              </a:ext>
            </a:extLst>
          </p:cNvPr>
          <p:cNvSpPr txBox="1"/>
          <p:nvPr/>
        </p:nvSpPr>
        <p:spPr>
          <a:xfrm>
            <a:off x="959556" y="1520190"/>
            <a:ext cx="7727244" cy="4401205"/>
          </a:xfrm>
          <a:prstGeom prst="rect">
            <a:avLst/>
          </a:prstGeom>
          <a:noFill/>
        </p:spPr>
        <p:txBody>
          <a:bodyPr wrap="square" rtlCol="1">
            <a:spAutoFit/>
          </a:bodyPr>
          <a:lstStyle/>
          <a:p>
            <a:pPr marL="342900" indent="-342900" algn="r" rtl="1">
              <a:buFont typeface="Arial" panose="020B0604020202020204" pitchFamily="34" charset="0"/>
              <a:buChar char="•"/>
            </a:pPr>
            <a:r>
              <a:rPr lang="he-IL" sz="2400" b="1" dirty="0">
                <a:latin typeface="Calibri" panose="020F0502020204030204" pitchFamily="34" charset="0"/>
                <a:cs typeface="Calibri" panose="020F0502020204030204" pitchFamily="34" charset="0"/>
              </a:rPr>
              <a:t>"וַיֹּאמֶר ה' אֶל אַבְרָהָם לֶךְ </a:t>
            </a:r>
            <a:r>
              <a:rPr lang="he-IL" sz="2400" b="1" dirty="0" err="1">
                <a:latin typeface="Calibri" panose="020F0502020204030204" pitchFamily="34" charset="0"/>
                <a:cs typeface="Calibri" panose="020F0502020204030204" pitchFamily="34" charset="0"/>
              </a:rPr>
              <a:t>לְךָ</a:t>
            </a:r>
            <a:r>
              <a:rPr lang="he-IL" sz="2400" b="1" dirty="0">
                <a:latin typeface="Calibri" panose="020F0502020204030204" pitchFamily="34" charset="0"/>
                <a:cs typeface="Calibri" panose="020F0502020204030204" pitchFamily="34" charset="0"/>
              </a:rPr>
              <a:t> מֵאַרְצְךָ וּמִמּוֹלַדְתְּךָ וּמִבֵּית אָבִיךָ אֶל הָאָרֶץ אֲשֶׁר אַרְאֶךָּ"-</a:t>
            </a:r>
            <a:r>
              <a:rPr lang="he-IL" sz="1600" b="1" dirty="0">
                <a:latin typeface="Calibri" panose="020F0502020204030204" pitchFamily="34" charset="0"/>
                <a:cs typeface="Calibri" panose="020F0502020204030204" pitchFamily="34" charset="0"/>
              </a:rPr>
              <a:t>בְּרֵאשִׁית י"ב</a:t>
            </a:r>
          </a:p>
          <a:p>
            <a:pPr marL="342900" indent="-342900" algn="r" rtl="1">
              <a:buFont typeface="Arial" panose="020B0604020202020204" pitchFamily="34" charset="0"/>
              <a:buChar char="•"/>
            </a:pPr>
            <a:endParaRPr lang="he-IL" sz="2400" b="1" dirty="0">
              <a:latin typeface="Calibri" panose="020F0502020204030204" pitchFamily="34" charset="0"/>
              <a:cs typeface="Calibri" panose="020F0502020204030204" pitchFamily="34" charset="0"/>
            </a:endParaRPr>
          </a:p>
          <a:p>
            <a:pPr marL="342900" indent="-342900" algn="r" rtl="1">
              <a:buFont typeface="Arial" panose="020B0604020202020204" pitchFamily="34" charset="0"/>
              <a:buChar char="•"/>
            </a:pPr>
            <a:r>
              <a:rPr lang="he-IL" sz="2400" b="1" dirty="0">
                <a:latin typeface="Calibri" panose="020F0502020204030204" pitchFamily="34" charset="0"/>
                <a:cs typeface="Calibri" panose="020F0502020204030204" pitchFamily="34" charset="0"/>
              </a:rPr>
              <a:t>" וַיֹּאמֶר קַח נָא אֶת בִּנְךָ אֶת יְחִידְךָ אֲשֶׁר אָהַבְתָּ אֶת יִצְחָק וְלֶךְ לְךָ אֶל אֶרֶץ הַמֹּרִיָּה וְהַעֲלֵהוּ שָׁם לְעֹלָה עַל אַחַד הֶהָרִים אֲשֶׁר אֹמַר אֵלֶיךָ" -</a:t>
            </a:r>
            <a:r>
              <a:rPr lang="he-IL" sz="1600" b="1" dirty="0">
                <a:latin typeface="Calibri" panose="020F0502020204030204" pitchFamily="34" charset="0"/>
                <a:cs typeface="Calibri" panose="020F0502020204030204" pitchFamily="34" charset="0"/>
              </a:rPr>
              <a:t>בְּרֵאשִׁית כ"ב</a:t>
            </a:r>
          </a:p>
          <a:p>
            <a:pPr marL="342900" indent="-342900" algn="r" rtl="1">
              <a:buFont typeface="Arial" panose="020B0604020202020204" pitchFamily="34" charset="0"/>
              <a:buChar char="•"/>
            </a:pPr>
            <a:endParaRPr lang="he-IL" sz="2400" b="1" dirty="0"/>
          </a:p>
          <a:p>
            <a:pPr marL="342900" indent="-342900" algn="r" rtl="1">
              <a:buFont typeface="Arial" panose="020B0604020202020204" pitchFamily="34" charset="0"/>
              <a:buChar char="•"/>
            </a:pPr>
            <a:r>
              <a:rPr lang="he-IL" sz="2400" dirty="0"/>
              <a:t>מָה דּוֹמֶה  בֵּין שְׁנֵי הַפְּסוּקִים?</a:t>
            </a:r>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marL="342900" indent="-342900" algn="r" rtl="1">
              <a:buFont typeface="Arial" panose="020B0604020202020204" pitchFamily="34" charset="0"/>
              <a:buChar char="•"/>
            </a:pPr>
            <a:endParaRPr lang="he-IL" sz="2000" dirty="0"/>
          </a:p>
          <a:p>
            <a:pPr algn="r" rtl="1"/>
            <a:endParaRPr lang="he-IL" sz="2800" dirty="0"/>
          </a:p>
        </p:txBody>
      </p:sp>
      <p:sp>
        <p:nvSpPr>
          <p:cNvPr id="5" name="כותרת 4"/>
          <p:cNvSpPr>
            <a:spLocks noGrp="1"/>
          </p:cNvSpPr>
          <p:nvPr>
            <p:ph type="title"/>
          </p:nvPr>
        </p:nvSpPr>
        <p:spPr/>
        <p:txBody>
          <a:bodyPr/>
          <a:lstStyle/>
          <a:p>
            <a:r>
              <a:rPr lang="he-IL" dirty="0"/>
              <a:t>הַשְׁוָאָה</a:t>
            </a:r>
          </a:p>
        </p:txBody>
      </p:sp>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6132" y="497344"/>
            <a:ext cx="1540938" cy="549601"/>
          </a:xfrm>
          <a:prstGeom prst="rect">
            <a:avLst/>
          </a:prstGeom>
        </p:spPr>
      </p:pic>
    </p:spTree>
    <p:extLst>
      <p:ext uri="{BB962C8B-B14F-4D97-AF65-F5344CB8AC3E}">
        <p14:creationId xmlns:p14="http://schemas.microsoft.com/office/powerpoint/2010/main" val="18770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2032</TotalTime>
  <Words>1468</Words>
  <Application>Microsoft Office PowerPoint</Application>
  <PresentationFormat>‫הצגה על המסך (16:9)</PresentationFormat>
  <Paragraphs>225</Paragraphs>
  <Slides>24</Slides>
  <Notes>24</Notes>
  <HiddenSlides>0</HiddenSlides>
  <MMClips>6</MMClips>
  <ScaleCrop>false</ScaleCrop>
  <HeadingPairs>
    <vt:vector size="6" baseType="variant">
      <vt:variant>
        <vt:lpstr>גופנים בשימוש</vt:lpstr>
      </vt:variant>
      <vt:variant>
        <vt:i4>2</vt:i4>
      </vt:variant>
      <vt:variant>
        <vt:lpstr>ערכת נושא</vt:lpstr>
      </vt:variant>
      <vt:variant>
        <vt:i4>1</vt:i4>
      </vt:variant>
      <vt:variant>
        <vt:lpstr>כותרות שקופיות</vt:lpstr>
      </vt:variant>
      <vt:variant>
        <vt:i4>24</vt:i4>
      </vt:variant>
    </vt:vector>
  </HeadingPairs>
  <TitlesOfParts>
    <vt:vector size="27" baseType="lpstr">
      <vt:lpstr>Arial</vt:lpstr>
      <vt:lpstr>Calibri</vt:lpstr>
      <vt:lpstr>Office Theme</vt:lpstr>
      <vt:lpstr>מצגת של PowerPoint‏</vt:lpstr>
      <vt:lpstr>מָה לְהָבִיא לְשִׁיעוּר ?</vt:lpstr>
      <vt:lpstr>מָה נִלְמָד בְּשִׁעוּר? </vt:lpstr>
      <vt:lpstr>"וְהָאֱלֹהִים נִסָּה אֶת אַבְרָהָם"</vt:lpstr>
      <vt:lpstr>"קַח אֶת בִּנְךָ .."</vt:lpstr>
      <vt:lpstr>"וְלֶךְ לְךָ .."</vt:lpstr>
      <vt:lpstr>"וַיַּשְׁכֵּם אַבְרָהָם בַּבֹּקֶר .."</vt:lpstr>
      <vt:lpstr>שְׁתִיקָה</vt:lpstr>
      <vt:lpstr>הַשְׁוָאָה</vt:lpstr>
      <vt:lpstr>הַשְׁוָאָה</vt:lpstr>
      <vt:lpstr>וִתּוּר</vt:lpstr>
      <vt:lpstr>ביום השלישי</vt:lpstr>
      <vt:lpstr>וַיִּקַּח אַבְרָהָם </vt:lpstr>
      <vt:lpstr>שִׂיחָה</vt:lpstr>
      <vt:lpstr>"ויבואו אל המקום"</vt:lpstr>
      <vt:lpstr>מָה קוֹרֶה עִם יִצְחָק ?</vt:lpstr>
      <vt:lpstr>המאכלת</vt:lpstr>
      <vt:lpstr>אֵיל בַּסְּבַךְ</vt:lpstr>
      <vt:lpstr>תְּמוּנַת הַפְּסֵיפָס  </vt:lpstr>
      <vt:lpstr>"יַעַן אֲשֶׁר עָשִׂיתָ אֶת הַדָּבָר הַזֶּה"..</vt:lpstr>
      <vt:lpstr>מְסָרִים מֵהַסִּפּוּר</vt:lpstr>
      <vt:lpstr>סִכּוּם הַשִּׁעוּר</vt:lpstr>
      <vt:lpstr>מְשִׂימַת סִכּוּם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אביבה לוטן</dc:creator>
  <cp:lastModifiedBy>שני שמלה/Shani Chemla</cp:lastModifiedBy>
  <cp:revision>170</cp:revision>
  <dcterms:modified xsi:type="dcterms:W3CDTF">2021-10-05T06:42:55Z</dcterms:modified>
</cp:coreProperties>
</file>