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tags/tag57.xml" ContentType="application/vnd.openxmlformats-officedocument.presentationml.tags+xml"/>
  <Override PartName="/ppt/notesSlides/notesSlide56.xml" ContentType="application/vnd.openxmlformats-officedocument.presentationml.notesSlide+xml"/>
  <Override PartName="/ppt/tags/tag58.xml" ContentType="application/vnd.openxmlformats-officedocument.presentationml.tags+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 id="2147483674" r:id="rId2"/>
  </p:sldMasterIdLst>
  <p:notesMasterIdLst>
    <p:notesMasterId r:id="rId60"/>
  </p:notesMasterIdLst>
  <p:sldIdLst>
    <p:sldId id="258" r:id="rId3"/>
    <p:sldId id="269" r:id="rId4"/>
    <p:sldId id="280" r:id="rId5"/>
    <p:sldId id="316" r:id="rId6"/>
    <p:sldId id="317" r:id="rId7"/>
    <p:sldId id="286" r:id="rId8"/>
    <p:sldId id="287" r:id="rId9"/>
    <p:sldId id="268" r:id="rId10"/>
    <p:sldId id="302" r:id="rId11"/>
    <p:sldId id="303" r:id="rId12"/>
    <p:sldId id="304" r:id="rId13"/>
    <p:sldId id="305" r:id="rId14"/>
    <p:sldId id="306" r:id="rId15"/>
    <p:sldId id="307" r:id="rId16"/>
    <p:sldId id="308" r:id="rId17"/>
    <p:sldId id="309" r:id="rId18"/>
    <p:sldId id="271" r:id="rId19"/>
    <p:sldId id="310" r:id="rId20"/>
    <p:sldId id="311" r:id="rId21"/>
    <p:sldId id="325" r:id="rId22"/>
    <p:sldId id="328" r:id="rId23"/>
    <p:sldId id="362" r:id="rId24"/>
    <p:sldId id="363" r:id="rId25"/>
    <p:sldId id="326" r:id="rId26"/>
    <p:sldId id="352" r:id="rId27"/>
    <p:sldId id="353" r:id="rId28"/>
    <p:sldId id="354" r:id="rId29"/>
    <p:sldId id="273" r:id="rId30"/>
    <p:sldId id="329" r:id="rId31"/>
    <p:sldId id="355" r:id="rId32"/>
    <p:sldId id="356" r:id="rId33"/>
    <p:sldId id="357" r:id="rId34"/>
    <p:sldId id="358" r:id="rId35"/>
    <p:sldId id="331" r:id="rId36"/>
    <p:sldId id="359" r:id="rId37"/>
    <p:sldId id="333" r:id="rId38"/>
    <p:sldId id="360" r:id="rId39"/>
    <p:sldId id="334" r:id="rId40"/>
    <p:sldId id="361" r:id="rId41"/>
    <p:sldId id="351" r:id="rId42"/>
    <p:sldId id="288" r:id="rId43"/>
    <p:sldId id="272" r:id="rId44"/>
    <p:sldId id="338" r:id="rId45"/>
    <p:sldId id="340" r:id="rId46"/>
    <p:sldId id="350" r:id="rId47"/>
    <p:sldId id="341" r:id="rId48"/>
    <p:sldId id="342" r:id="rId49"/>
    <p:sldId id="343" r:id="rId50"/>
    <p:sldId id="344" r:id="rId51"/>
    <p:sldId id="345" r:id="rId52"/>
    <p:sldId id="346" r:id="rId53"/>
    <p:sldId id="347" r:id="rId54"/>
    <p:sldId id="348" r:id="rId55"/>
    <p:sldId id="298" r:id="rId56"/>
    <p:sldId id="289" r:id="rId57"/>
    <p:sldId id="337" r:id="rId58"/>
    <p:sldId id="276" r:id="rId59"/>
  </p:sldIdLst>
  <p:sldSz cx="12192000" cy="6858000"/>
  <p:notesSz cx="6858000" cy="9144000"/>
  <p:custDataLst>
    <p:tags r:id="rId61"/>
  </p:custData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6" clrIdx="0">
    <p:extLst>
      <p:ext uri="{19B8F6BF-5375-455C-9EA6-DF929625EA0E}">
        <p15:presenceInfo xmlns:p15="http://schemas.microsoft.com/office/powerpoint/2012/main" userId="user" providerId="None"/>
      </p:ext>
    </p:extLst>
  </p:cmAuthor>
  <p:cmAuthor id="2" name="אורי" initials="א" lastIdx="11" clrIdx="1">
    <p:extLst>
      <p:ext uri="{19B8F6BF-5375-455C-9EA6-DF929625EA0E}">
        <p15:presenceInfo xmlns:p15="http://schemas.microsoft.com/office/powerpoint/2012/main" userId="אור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285E3"/>
    <a:srgbClr val="EBEBEB"/>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2480" autoAdjust="0"/>
  </p:normalViewPr>
  <p:slideViewPr>
    <p:cSldViewPr snapToGrid="0" snapToObjects="1" showGuides="1">
      <p:cViewPr varScale="1">
        <p:scale>
          <a:sx n="65" d="100"/>
          <a:sy n="65" d="100"/>
        </p:scale>
        <p:origin x="390" y="66"/>
      </p:cViewPr>
      <p:guideLst>
        <p:guide orient="horz" pos="2024"/>
        <p:guide pos="3863"/>
      </p:guideLst>
    </p:cSldViewPr>
  </p:slideViewPr>
  <p:notesTextViewPr>
    <p:cViewPr>
      <p:scale>
        <a:sx n="1" d="1"/>
        <a:sy n="1" d="1"/>
      </p:scale>
      <p:origin x="0" y="0"/>
    </p:cViewPr>
  </p:notesText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כ"ט/תשרי/תשפ"ב</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727800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3570026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solidFill>
                  <a:srgbClr val="FF0000"/>
                </a:solidFill>
                <a:cs typeface="Calibri" panose="020F0502020204030204" pitchFamily="34" charset="0"/>
              </a:rPr>
              <a:t>האם אתם אוהבים לצייר?</a:t>
            </a:r>
          </a:p>
          <a:p>
            <a:pPr marL="0" lvl="0" indent="0" algn="r" rtl="1">
              <a:spcBef>
                <a:spcPts val="0"/>
              </a:spcBef>
              <a:spcAft>
                <a:spcPts val="0"/>
              </a:spcAft>
              <a:buNone/>
            </a:pPr>
            <a:r>
              <a:rPr lang="he-IL" dirty="0">
                <a:solidFill>
                  <a:srgbClr val="FF0000"/>
                </a:solidFill>
                <a:cs typeface="Calibri" panose="020F0502020204030204" pitchFamily="34" charset="0"/>
              </a:rPr>
              <a:t>במה</a:t>
            </a:r>
            <a:r>
              <a:rPr lang="he-IL" baseline="0" dirty="0">
                <a:solidFill>
                  <a:srgbClr val="FF0000"/>
                </a:solidFill>
                <a:cs typeface="Calibri" panose="020F0502020204030204" pitchFamily="34" charset="0"/>
              </a:rPr>
              <a:t> אתם אוהבים לצייר? בעפרון? בצבעים? בעפרונות צבעוניים או בצבעי גואש או בצבעי מים ומכחול?</a:t>
            </a:r>
          </a:p>
          <a:p>
            <a:pPr marL="0" lvl="0" indent="0" algn="r" rtl="1">
              <a:spcBef>
                <a:spcPts val="0"/>
              </a:spcBef>
              <a:spcAft>
                <a:spcPts val="0"/>
              </a:spcAft>
              <a:buNone/>
            </a:pPr>
            <a:r>
              <a:rPr lang="he-IL" baseline="0" dirty="0">
                <a:solidFill>
                  <a:srgbClr val="FF0000"/>
                </a:solidFill>
                <a:cs typeface="Calibri" panose="020F0502020204030204" pitchFamily="34" charset="0"/>
              </a:rPr>
              <a:t>להביא </a:t>
            </a:r>
            <a:r>
              <a:rPr lang="he-IL" baseline="0" dirty="0" err="1">
                <a:solidFill>
                  <a:srgbClr val="FF0000"/>
                </a:solidFill>
                <a:cs typeface="Calibri" panose="020F0502020204030204" pitchFamily="34" charset="0"/>
              </a:rPr>
              <a:t>פאלטה</a:t>
            </a:r>
            <a:r>
              <a:rPr lang="he-IL" baseline="0" dirty="0">
                <a:solidFill>
                  <a:srgbClr val="FF0000"/>
                </a:solidFill>
                <a:cs typeface="Calibri" panose="020F0502020204030204" pitchFamily="34" charset="0"/>
              </a:rPr>
              <a:t> עם צבעים ומכחול. </a:t>
            </a:r>
          </a:p>
          <a:p>
            <a:pPr marL="0" lvl="0" indent="0" algn="r" rtl="1">
              <a:spcBef>
                <a:spcPts val="0"/>
              </a:spcBef>
              <a:spcAft>
                <a:spcPts val="0"/>
              </a:spcAft>
              <a:buNone/>
            </a:pPr>
            <a:r>
              <a:rPr lang="he-IL" baseline="0" dirty="0">
                <a:solidFill>
                  <a:srgbClr val="FF0000"/>
                </a:solidFill>
                <a:cs typeface="Calibri" panose="020F0502020204030204" pitchFamily="34" charset="0"/>
              </a:rPr>
              <a:t>ובאילו צבעים אתם אוהבים לצייר – לבן, כחול, צהוב? ואולי שחור?</a:t>
            </a:r>
          </a:p>
          <a:p>
            <a:pPr marL="0" lvl="0" indent="0" algn="r" rtl="1">
              <a:spcBef>
                <a:spcPts val="0"/>
              </a:spcBef>
              <a:spcAft>
                <a:spcPts val="0"/>
              </a:spcAft>
              <a:buNone/>
            </a:pPr>
            <a:endParaRPr lang="he-IL" baseline="0" dirty="0">
              <a:solidFill>
                <a:srgbClr val="FF0000"/>
              </a:solidFill>
              <a:cs typeface="Calibri" panose="020F0502020204030204" pitchFamily="34" charset="0"/>
            </a:endParaRPr>
          </a:p>
          <a:p>
            <a:pPr marL="0" lvl="0" indent="0" algn="r" rtl="1">
              <a:spcBef>
                <a:spcPts val="0"/>
              </a:spcBef>
              <a:spcAft>
                <a:spcPts val="0"/>
              </a:spcAft>
              <a:buNone/>
            </a:pPr>
            <a:endParaRPr lang="he-IL" baseline="0" dirty="0">
              <a:solidFill>
                <a:srgbClr val="FF0000"/>
              </a:solidFill>
              <a:cs typeface="Calibri" panose="020F0502020204030204" pitchFamily="34" charset="0"/>
            </a:endParaRPr>
          </a:p>
          <a:p>
            <a:pPr marL="0" lvl="0" indent="0" algn="r" rtl="1">
              <a:spcBef>
                <a:spcPts val="0"/>
              </a:spcBef>
              <a:spcAft>
                <a:spcPts val="0"/>
              </a:spcAft>
              <a:buNone/>
            </a:pPr>
            <a:endParaRPr lang="he-IL" dirty="0">
              <a:solidFill>
                <a:srgbClr val="FF0000"/>
              </a:solidFill>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2139793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2813912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dirty="0">
                <a:cs typeface="Calibri" panose="020F0502020204030204" pitchFamily="34" charset="0"/>
              </a:rPr>
              <a:t>אנו</a:t>
            </a:r>
            <a:r>
              <a:rPr lang="he-IL" baseline="0" dirty="0">
                <a:cs typeface="Calibri" panose="020F0502020204030204" pitchFamily="34" charset="0"/>
              </a:rPr>
              <a:t> נקרא ספר שכתבה הסופרת </a:t>
            </a:r>
            <a:r>
              <a:rPr lang="he-IL" baseline="0" dirty="0" err="1">
                <a:cs typeface="Calibri" panose="020F0502020204030204" pitchFamily="34" charset="0"/>
              </a:rPr>
              <a:t>מיריק</a:t>
            </a:r>
            <a:r>
              <a:rPr lang="he-IL" baseline="0" dirty="0">
                <a:cs typeface="Calibri" panose="020F0502020204030204" pitchFamily="34" charset="0"/>
              </a:rPr>
              <a:t> שניר – אני צובעת ענן.</a:t>
            </a:r>
            <a:endParaRPr lang="en-US" baseline="0" dirty="0"/>
          </a:p>
          <a:p>
            <a:pPr algn="r" rtl="1"/>
            <a:r>
              <a:rPr lang="he-IL" b="0" baseline="0" dirty="0">
                <a:cs typeface="Calibri" panose="020F0502020204030204" pitchFamily="34" charset="0"/>
              </a:rPr>
              <a:t>אולי אתם מכירים עוד ספרים של </a:t>
            </a:r>
            <a:r>
              <a:rPr lang="he-IL" b="0" baseline="0" dirty="0" err="1">
                <a:cs typeface="Calibri" panose="020F0502020204030204" pitchFamily="34" charset="0"/>
              </a:rPr>
              <a:t>מיריק</a:t>
            </a:r>
            <a:r>
              <a:rPr lang="he-IL" b="0" baseline="0" dirty="0">
                <a:cs typeface="Calibri" panose="020F0502020204030204" pitchFamily="34" charset="0"/>
              </a:rPr>
              <a:t> שניר, היא אוהבת לכתב על ילדים וילדות, על דברים שילדים אוהבים באמת לעשות ועל דברים שילדים יכולים להמציא ולדמיין, על ילדים  שפוגשים בעלי חיים או שמטיילים ונמצאים בטבע</a:t>
            </a:r>
            <a:r>
              <a:rPr lang="he-IL" b="1" baseline="0" dirty="0">
                <a:cs typeface="Calibri" panose="020F0502020204030204" pitchFamily="34" charset="0"/>
              </a:rPr>
              <a:t>. </a:t>
            </a:r>
          </a:p>
          <a:p>
            <a:pPr algn="r"/>
            <a:endParaRPr lang="he-IL" baseline="0" dirty="0">
              <a:cs typeface="Calibri" panose="020F0502020204030204" pitchFamily="34" charset="0"/>
            </a:endParaRPr>
          </a:p>
          <a:p>
            <a:pPr algn="r"/>
            <a:endParaRPr lang="he-IL" baseline="0" dirty="0">
              <a:cs typeface="Calibri" panose="020F0502020204030204" pitchFamily="34" charset="0"/>
            </a:endParaRPr>
          </a:p>
          <a:p>
            <a:pPr algn="r"/>
            <a:r>
              <a:rPr lang="en-US" baseline="0" dirty="0"/>
              <a:t> </a:t>
            </a:r>
            <a:endParaRPr lang="he-IL" baseline="0"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324181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baseline="0" dirty="0">
                <a:cs typeface="Calibri" panose="020F0502020204030204" pitchFamily="34" charset="0"/>
              </a:rPr>
              <a:t> הנה הספר אני צובעת ענן שכתבה </a:t>
            </a:r>
            <a:r>
              <a:rPr lang="he-IL" baseline="0" dirty="0" err="1">
                <a:cs typeface="Calibri" panose="020F0502020204030204" pitchFamily="34" charset="0"/>
              </a:rPr>
              <a:t>מיריק</a:t>
            </a:r>
            <a:r>
              <a:rPr lang="he-IL" baseline="0" dirty="0">
                <a:cs typeface="Calibri" panose="020F0502020204030204" pitchFamily="34" charset="0"/>
              </a:rPr>
              <a:t> שניר. מבינים שהסיפור הוא על ילדה, </a:t>
            </a:r>
          </a:p>
          <a:p>
            <a:pPr algn="r"/>
            <a:r>
              <a:rPr lang="he-IL" baseline="0" dirty="0">
                <a:cs typeface="Calibri" panose="020F0502020204030204" pitchFamily="34" charset="0"/>
              </a:rPr>
              <a:t>שימו לב הילדה צובעת  עם צבע, צובעת עם מכחול, אפשר לראות את הצבעים: לבן, כחול, אדום, שחור. </a:t>
            </a:r>
          </a:p>
          <a:p>
            <a:pPr algn="r"/>
            <a:endParaRPr lang="he-IL" baseline="0" dirty="0">
              <a:cs typeface="Calibri" panose="020F0502020204030204" pitchFamily="34" charset="0"/>
            </a:endParaRPr>
          </a:p>
          <a:p>
            <a:pPr algn="r"/>
            <a:endParaRPr lang="he-IL" baseline="0" dirty="0">
              <a:cs typeface="Calibri" panose="020F0502020204030204" pitchFamily="34" charset="0"/>
            </a:endParaRPr>
          </a:p>
          <a:p>
            <a:pPr algn="r"/>
            <a:endParaRPr lang="he-IL" baseline="0" dirty="0">
              <a:cs typeface="Calibri" panose="020F0502020204030204" pitchFamily="34" charset="0"/>
            </a:endParaRPr>
          </a:p>
          <a:p>
            <a:pPr algn="r"/>
            <a:r>
              <a:rPr lang="en-US" baseline="0" dirty="0"/>
              <a:t> </a:t>
            </a:r>
            <a:endParaRPr lang="he-IL" baseline="0"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365793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solidFill>
                  <a:srgbClr val="FF0000"/>
                </a:solidFill>
                <a:cs typeface="Calibri" panose="020F0502020204030204" pitchFamily="34" charset="0"/>
              </a:rPr>
              <a:t>שוב כותרת הסיפור.</a:t>
            </a:r>
          </a:p>
          <a:p>
            <a:pPr marL="0" lvl="0" indent="0" algn="r" rtl="1">
              <a:spcBef>
                <a:spcPts val="0"/>
              </a:spcBef>
              <a:spcAft>
                <a:spcPts val="0"/>
              </a:spcAft>
              <a:buNone/>
            </a:pPr>
            <a:r>
              <a:rPr lang="he-IL" b="0" dirty="0">
                <a:solidFill>
                  <a:srgbClr val="FF0000"/>
                </a:solidFill>
                <a:cs typeface="Calibri" panose="020F0502020204030204" pitchFamily="34" charset="0"/>
              </a:rPr>
              <a:t>כאן אנחנו רואים את הילדה כשעל גבה סל עם כל כלי הציור שלה, מוכנה לצייר, לצבוע וגם ציפור קטנה שמגיעה ומחזיקה עפרון צבעוני.</a:t>
            </a:r>
          </a:p>
          <a:p>
            <a:pPr marL="0" lvl="0" indent="0" algn="r" rtl="1">
              <a:spcBef>
                <a:spcPts val="0"/>
              </a:spcBef>
              <a:spcAft>
                <a:spcPts val="0"/>
              </a:spcAft>
              <a:buNone/>
            </a:pPr>
            <a:r>
              <a:rPr lang="he-IL" b="0" dirty="0">
                <a:solidFill>
                  <a:srgbClr val="FF0000"/>
                </a:solidFill>
                <a:cs typeface="Calibri" panose="020F0502020204030204" pitchFamily="34" charset="0"/>
              </a:rPr>
              <a:t>שימו לב, הציפור נראית כאילו שהיא מדברת לילדה, כאילו קוראת לה לבוא איתה, מעניין מה אומרת הציפור?</a:t>
            </a:r>
            <a:r>
              <a:rPr lang="en-US" b="0" dirty="0">
                <a:solidFill>
                  <a:srgbClr val="FF0000"/>
                </a:solidFill>
              </a:rPr>
              <a:t> </a:t>
            </a:r>
            <a:r>
              <a:rPr lang="he-IL" b="0" dirty="0">
                <a:solidFill>
                  <a:srgbClr val="FF0000"/>
                </a:solidFill>
                <a:cs typeface="Calibri" panose="020F0502020204030204" pitchFamily="34" charset="0"/>
              </a:rPr>
              <a:t>ולאן היא קוראת לילדה?</a:t>
            </a:r>
            <a:r>
              <a:rPr lang="en-US" b="0" dirty="0">
                <a:solidFill>
                  <a:srgbClr val="FF0000"/>
                </a:solidFill>
              </a:rPr>
              <a:t> </a:t>
            </a:r>
            <a:r>
              <a:rPr lang="he-IL" b="0" dirty="0">
                <a:solidFill>
                  <a:srgbClr val="FF0000"/>
                </a:solidFill>
                <a:cs typeface="Calibri" panose="020F0502020204030204" pitchFamily="34" charset="0"/>
              </a:rPr>
              <a:t> לאן היא מזמינה אותה?</a:t>
            </a:r>
            <a:r>
              <a:rPr lang="en-US" b="0" dirty="0">
                <a:solidFill>
                  <a:srgbClr val="FF0000"/>
                </a:solidFill>
              </a:rPr>
              <a:t> </a:t>
            </a:r>
            <a:endParaRPr lang="he-IL" b="0" dirty="0">
              <a:solidFill>
                <a:srgbClr val="FF0000"/>
              </a:solidFill>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3417056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sz="1200" b="1" dirty="0">
                <a:cs typeface="Calibri" panose="020F0502020204030204" pitchFamily="34" charset="0"/>
              </a:rPr>
              <a:t>לקרוא...</a:t>
            </a:r>
          </a:p>
          <a:p>
            <a:pPr algn="r"/>
            <a:r>
              <a:rPr lang="he-IL" dirty="0">
                <a:cs typeface="Calibri" panose="020F0502020204030204" pitchFamily="34" charset="0"/>
              </a:rPr>
              <a:t>והינה הילדה צובעת, </a:t>
            </a:r>
          </a:p>
          <a:p>
            <a:pPr algn="r" rtl="1"/>
            <a:r>
              <a:rPr lang="he-IL" dirty="0">
                <a:cs typeface="Calibri" panose="020F0502020204030204" pitchFamily="34" charset="0"/>
              </a:rPr>
              <a:t>ראו את הבעת פניה, הילדה מחייכת , מדוע היא מחייכת? האם היא שמחה לצבוע?</a:t>
            </a:r>
          </a:p>
          <a:p>
            <a:pPr algn="r" rtl="1"/>
            <a:r>
              <a:rPr lang="he-IL" dirty="0">
                <a:cs typeface="Calibri" panose="020F0502020204030204" pitchFamily="34" charset="0"/>
              </a:rPr>
              <a:t>והציפור? אולי היא עוזרת לילדה להחליט באיזה צבעים לבחור?</a:t>
            </a:r>
            <a:r>
              <a:rPr lang="en-US" dirty="0"/>
              <a:t> </a:t>
            </a: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1993621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לקרוא.</a:t>
            </a:r>
          </a:p>
          <a:p>
            <a:pPr algn="r"/>
            <a:r>
              <a:rPr lang="he-IL" dirty="0">
                <a:cs typeface="Calibri" panose="020F0502020204030204" pitchFamily="34" charset="0"/>
              </a:rPr>
              <a:t>ענן בלבן.</a:t>
            </a:r>
          </a:p>
          <a:p>
            <a:pPr algn="r" rtl="0"/>
            <a:endParaRPr lang="he-IL" dirty="0">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dirty="0">
                <a:cs typeface="Calibri" panose="020F0502020204030204" pitchFamily="34" charset="0"/>
              </a:rPr>
              <a:t>בואו נחשוב איזה עננים אנחנו מכירים? יש עננים אפורים ויש עננים לבנים, הילדה בסיפור שלנו בוחרת לצבוע את הענן שלה בלבן. איזו הרגשה נותן לנו הצבע הלבן?</a:t>
            </a:r>
            <a:r>
              <a:rPr lang="en-US" sz="1200" b="0" dirty="0"/>
              <a:t> </a:t>
            </a:r>
            <a:endParaRPr kumimoji="0" lang="he-IL"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בעיני לבן הוא צבע חגיגי,  הוא נותן הרגשה חגיגית, של יופי ושל ניקיון, הוא הצבע הכי בהיר.</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endParaRPr>
          </a:p>
          <a:p>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4172427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aseline="0" dirty="0">
                <a:cs typeface="Calibri" panose="020F0502020204030204" pitchFamily="34" charset="0"/>
              </a:rPr>
              <a:t>לקרוא...</a:t>
            </a:r>
          </a:p>
          <a:p>
            <a:pPr algn="r"/>
            <a:r>
              <a:rPr lang="he-IL" baseline="0" dirty="0">
                <a:cs typeface="Calibri" panose="020F0502020204030204" pitchFamily="34" charset="0"/>
              </a:rPr>
              <a:t>כמה צבע?! צריך הרבה צבע כדי לצבוע את השמים הגדולים ואת הים הגדול. </a:t>
            </a: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3503641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cs typeface="Calibri" panose="020F0502020204030204" pitchFamily="34" charset="0"/>
              </a:rPr>
              <a:t>בצהוב צובעת אור. </a:t>
            </a:r>
          </a:p>
          <a:p>
            <a:pPr algn="r"/>
            <a:endParaRPr lang="he-IL" baseline="0" dirty="0">
              <a:cs typeface="Calibri" panose="020F0502020204030204" pitchFamily="34" charset="0"/>
            </a:endParaRPr>
          </a:p>
          <a:p>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889544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baseline="0" dirty="0">
              <a:cs typeface="Calibri" panose="020F0502020204030204" pitchFamily="34" charset="0"/>
            </a:endParaRPr>
          </a:p>
          <a:p>
            <a:pPr algn="r" rtl="1"/>
            <a:r>
              <a:rPr lang="he-IL" dirty="0">
                <a:cs typeface="Calibri" panose="020F0502020204030204" pitchFamily="34" charset="0"/>
              </a:rPr>
              <a:t>והצבע השחור איזו הרגשה הוא נותן? אולי מפחיד מעט, שימו לב להבעת הפנים של הילדה...מה אתם צובעים בשחור? מעניין.</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2912562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cs typeface="Calibri" panose="020F0502020204030204" pitchFamily="34" charset="0"/>
              </a:rPr>
              <a:t>לקרוא... איזה צבע שמח! תראו כמה גוונים של ירוק – ירוק כהה, וירוק בהיר, ירקרק</a:t>
            </a:r>
          </a:p>
          <a:p>
            <a:pPr algn="r" rtl="0"/>
            <a:endParaRPr lang="en-US"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106494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לקרוא...</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2270680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לקרוא...</a:t>
            </a:r>
          </a:p>
          <a:p>
            <a:pPr algn="r"/>
            <a:r>
              <a:rPr lang="he-IL" dirty="0">
                <a:cs typeface="Calibri" panose="020F0502020204030204" pitchFamily="34" charset="0"/>
              </a:rPr>
              <a:t>מעניין למה היא משתמשת?</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3908536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קשת! נכון, בקשת יש הרבה צבעים כמעט כל הצבעים שבסיפור. </a:t>
            </a:r>
          </a:p>
          <a:p>
            <a:pPr algn="r"/>
            <a:r>
              <a:rPr lang="he-IL" dirty="0">
                <a:cs typeface="Calibri" panose="020F0502020204030204" pitchFamily="34" charset="0"/>
              </a:rPr>
              <a:t>לפי האיור איך אתם חושבים שהילדה מרגישה? לי היא נראית ממש  מאושרת? היא כנראה אוהבת לצבוע, למרוח את הצבעים וליצור כל מיני דברים.</a:t>
            </a:r>
          </a:p>
          <a:p>
            <a:pPr algn="r"/>
            <a:r>
              <a:rPr lang="he-IL" b="0" dirty="0">
                <a:cs typeface="Calibri" panose="020F0502020204030204" pitchFamily="34" charset="0"/>
              </a:rPr>
              <a:t>היא כנראה אוהבת כל כך לצבוע כי היא יכולה לבחור את הצבעים, היא יכולה ללכלך ולהתלכלך וליצור.</a:t>
            </a:r>
            <a:r>
              <a:rPr lang="en-US" b="0" dirty="0"/>
              <a:t> </a:t>
            </a:r>
            <a:endParaRPr lang="he-IL" b="0" dirty="0">
              <a:cs typeface="Calibri" panose="020F0502020204030204" pitchFamily="34" charset="0"/>
            </a:endParaRPr>
          </a:p>
          <a:p>
            <a:pPr algn="r" rtl="1"/>
            <a:r>
              <a:rPr lang="he-IL" b="0" dirty="0">
                <a:cs typeface="Calibri" panose="020F0502020204030204" pitchFamily="34" charset="0"/>
              </a:rPr>
              <a:t>האם גם אתם אוהבים לצבוע ולצייר? </a:t>
            </a:r>
          </a:p>
          <a:p>
            <a:pPr algn="r" rtl="1"/>
            <a:r>
              <a:rPr lang="he-IL" b="1" dirty="0">
                <a:cs typeface="Calibri" panose="020F0502020204030204" pitchFamily="34" charset="0"/>
              </a:rPr>
              <a:t>אתם יודעים איזה סיפור הסיפור הזה הזכיר לי? נזכרתי בסיפור של בריאת העולם בכל הדברים שאלוהים ברא. אלוהים הבדיל בין האור והחושך, בין הים לשמים, הוא ברא את הצמחים והפרחים. הוא ברא גם את החיות ואת בני האדם, ולאחר שסיים לברוא הוא נהנה מהיצירה שלו. </a:t>
            </a:r>
          </a:p>
          <a:p>
            <a:pPr algn="r" rtl="1"/>
            <a:r>
              <a:rPr lang="he-IL" b="1" dirty="0">
                <a:cs typeface="Calibri" panose="020F0502020204030204" pitchFamily="34" charset="0"/>
              </a:rPr>
              <a:t>הילדה צבעה את האור ואת החושך, את הים ואת השמים ואת הצמחים, ולבסוף יצרה את הקשת שבה היו כל הצבעים ואפשר לראות שהיא הייתה מאוד מרוצה מהיצירה שלה.</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1437451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בואו עכשיו נלמד לקרוא ולכתוב את הצבעים שבהם הילדה צבעה.</a:t>
            </a:r>
          </a:p>
          <a:p>
            <a:pPr algn="r"/>
            <a:r>
              <a:rPr lang="he-IL" dirty="0">
                <a:cs typeface="Calibri" panose="020F0502020204030204" pitchFamily="34" charset="0"/>
              </a:rPr>
              <a:t>אלה כל הצבעים בסיפור שבהם הילדה צבעה</a:t>
            </a:r>
          </a:p>
          <a:p>
            <a:pPr algn="r"/>
            <a:r>
              <a:rPr lang="he-IL" dirty="0">
                <a:cs typeface="Calibri" panose="020F0502020204030204" pitchFamily="34" charset="0"/>
              </a:rPr>
              <a:t>רוב הצבעים כתובים באותה תבנית. </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1455684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r>
              <a:rPr lang="he-IL" dirty="0">
                <a:cs typeface="Calibri" panose="020F0502020204030204" pitchFamily="34" charset="0"/>
              </a:rPr>
              <a:t>למה הכוונה תבנית? כמו שאופים עוגה בתבנית כך נכניס מילים לתוך תבנית.</a:t>
            </a:r>
          </a:p>
          <a:p>
            <a:pPr algn="r"/>
            <a:r>
              <a:rPr lang="he-IL" dirty="0">
                <a:cs typeface="Calibri" panose="020F0502020204030204" pitchFamily="34" charset="0"/>
              </a:rPr>
              <a:t>זאת התבנית. בתבנית הזאת כותבים מילה. שימו לב לניקוד, קמץ חולם מלא וחולם חסר.</a:t>
            </a:r>
          </a:p>
          <a:p>
            <a:pPr algn="r"/>
            <a:r>
              <a:rPr lang="he-IL" dirty="0">
                <a:cs typeface="Calibri" panose="020F0502020204030204" pitchFamily="34" charset="0"/>
              </a:rPr>
              <a:t>נכתוב בתבנית את שמות הצבעים. אפשר לכתוב עם חולם מלא או עם חולם חסר.</a:t>
            </a:r>
            <a:endParaRPr lang="en-US" dirty="0"/>
          </a:p>
          <a:p>
            <a:pPr algn="r" rtl="1"/>
            <a:r>
              <a:rPr lang="he-IL" dirty="0">
                <a:cs typeface="Calibri" panose="020F0502020204030204" pitchFamily="34" charset="0"/>
              </a:rPr>
              <a:t>אנו נתרגל כתיבה של מילים בתוך התבנית הזאת. אם נשחק ונתרגל כתיבה של מילים בתבנית נוכל בקלי קלות לקרוא את המילים האלה.</a:t>
            </a:r>
          </a:p>
          <a:p>
            <a:pPr algn="r"/>
            <a:endParaRPr lang="he-IL" dirty="0">
              <a:cs typeface="Calibri" panose="020F0502020204030204" pitchFamily="34" charset="0"/>
            </a:endParaRPr>
          </a:p>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3709826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אומר משפטים ואתם תשלימו את מילת הצבע, ותכתבו אותה במחברת לפי התבנית.</a:t>
            </a:r>
          </a:p>
          <a:p>
            <a:pPr algn="r"/>
            <a:r>
              <a:rPr lang="he-IL" dirty="0">
                <a:cs typeface="Calibri" panose="020F0502020204030204" pitchFamily="34" charset="0"/>
              </a:rPr>
              <a:t>למשל: הים הוא כחול</a:t>
            </a:r>
          </a:p>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1945504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r>
              <a:rPr lang="he-IL" dirty="0">
                <a:cs typeface="Calibri" panose="020F0502020204030204" pitchFamily="34" charset="0"/>
              </a:rPr>
              <a:t>ונמשיך עם חידות ואתם תנחשו את הצבעים ותכתבו</a:t>
            </a:r>
          </a:p>
          <a:p>
            <a:pPr algn="r"/>
            <a:endParaRPr lang="he-IL" dirty="0">
              <a:cs typeface="Calibri" panose="020F0502020204030204" pitchFamily="34" charset="0"/>
            </a:endParaRPr>
          </a:p>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3147477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3072821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endParaRPr lang="he-IL" dirty="0">
              <a:cs typeface="Calibri" panose="020F0502020204030204" pitchFamily="34" charset="0"/>
            </a:endParaRPr>
          </a:p>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2932993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33116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הילדה בסיפור השתמשה בכל הצבעים כדי לצבוע קשת שהיא מלאת צבעים. כשצבעים מתערבבים אנו מקבלים צבעים אחרים.</a:t>
            </a:r>
          </a:p>
          <a:p>
            <a:pPr marL="0" marR="0" lvl="0" indent="0" algn="r" defTabSz="914400" rtl="0" eaLnBrk="1" fontAlgn="auto" latinLnBrk="0" hangingPunct="1">
              <a:lnSpc>
                <a:spcPct val="100000"/>
              </a:lnSpc>
              <a:spcBef>
                <a:spcPts val="0"/>
              </a:spcBef>
              <a:spcAft>
                <a:spcPts val="0"/>
              </a:spcAft>
              <a:buClrTx/>
              <a:buSzTx/>
              <a:buFontTx/>
              <a:buNone/>
              <a:tabLst/>
              <a:defRPr/>
            </a:pPr>
            <a:endParaRPr lang="he-IL" b="0" dirty="0">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אם נערבב כחול ואדום, מה נקבל? יודעים? נכון, סגול. נכתוב את המלה סגול בתוך התבנית.</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לכתוב על הלוח</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24</a:t>
            </a:fld>
            <a:endParaRPr lang="x-none"/>
          </a:p>
        </p:txBody>
      </p:sp>
    </p:spTree>
    <p:extLst>
      <p:ext uri="{BB962C8B-B14F-4D97-AF65-F5344CB8AC3E}">
        <p14:creationId xmlns:p14="http://schemas.microsoft.com/office/powerpoint/2010/main" val="179683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אם נערבב אדום ולבן איזה צבע נקבל?   נכון,  ורוד – כתבו את המילה.</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לכתו על הלוח</a:t>
            </a:r>
          </a:p>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3914765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נערבב אדום וצהוב מה נקבל? נכון,  כתום   - כתבו.</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תוכלו להוסיף לצייר משהו שמתאים לצבוע אותו בכתום, למשל תפוז.</a:t>
            </a:r>
          </a:p>
          <a:p>
            <a:pPr marL="0" marR="0" lvl="0" indent="0" algn="r" defTabSz="914400" rtl="0" eaLnBrk="1" fontAlgn="auto" latinLnBrk="0" hangingPunct="1">
              <a:lnSpc>
                <a:spcPct val="100000"/>
              </a:lnSpc>
              <a:spcBef>
                <a:spcPts val="0"/>
              </a:spcBef>
              <a:spcAft>
                <a:spcPts val="0"/>
              </a:spcAft>
              <a:buClrTx/>
              <a:buSzTx/>
              <a:buFontTx/>
              <a:buNone/>
              <a:tabLst/>
              <a:defRPr/>
            </a:pP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18341671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 </a:t>
            </a:r>
            <a:r>
              <a:rPr lang="he-IL" dirty="0">
                <a:cs typeface="Calibri" panose="020F0502020204030204" pitchFamily="34" charset="0"/>
              </a:rPr>
              <a:t>ואם</a:t>
            </a:r>
            <a:r>
              <a:rPr lang="he-IL" b="0" dirty="0">
                <a:cs typeface="Calibri" panose="020F0502020204030204" pitchFamily="34" charset="0"/>
              </a:rPr>
              <a:t> נערבב שחור ולבן נקבל אפור - כתבו</a:t>
            </a:r>
          </a:p>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27</a:t>
            </a:fld>
            <a:endParaRPr lang="x-none"/>
          </a:p>
        </p:txBody>
      </p:sp>
    </p:spTree>
    <p:extLst>
      <p:ext uri="{BB962C8B-B14F-4D97-AF65-F5344CB8AC3E}">
        <p14:creationId xmlns:p14="http://schemas.microsoft.com/office/powerpoint/2010/main" val="3475934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עכשיו שאנחנו מכירים היטב את התבנית, נגלה שיש עוד הרבה מילים בתבנית הזאת,</a:t>
            </a:r>
          </a:p>
          <a:p>
            <a:pPr algn="r"/>
            <a:r>
              <a:rPr lang="he-IL" dirty="0">
                <a:cs typeface="Calibri" panose="020F0502020204030204" pitchFamily="34" charset="0"/>
              </a:rPr>
              <a:t>חישבו רגע. האם </a:t>
            </a:r>
          </a:p>
          <a:p>
            <a:pPr algn="r"/>
            <a:r>
              <a:rPr lang="he-IL" dirty="0">
                <a:cs typeface="Calibri" panose="020F0502020204030204" pitchFamily="34" charset="0"/>
              </a:rPr>
              <a:t> תוכלו לכתוב עוד מילים שמתאימות לתבנית הזאת?, לא רק צבעים,</a:t>
            </a:r>
          </a:p>
          <a:p>
            <a:pPr algn="r" rtl="1"/>
            <a:r>
              <a:rPr lang="he-IL" dirty="0">
                <a:cs typeface="Calibri" panose="020F0502020204030204" pitchFamily="34" charset="0"/>
              </a:rPr>
              <a:t>חשבתם? </a:t>
            </a:r>
          </a:p>
          <a:p>
            <a:pPr algn="r" rtl="1"/>
            <a:r>
              <a:rPr lang="he-IL" dirty="0">
                <a:cs typeface="Calibri" panose="020F0502020204030204" pitchFamily="34" charset="0"/>
              </a:rPr>
              <a:t>באו נשחק, אני אומר משפט ואתם תשלימו במילה שאפשר לכתוב אותה בתבנית הזאת.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28</a:t>
            </a:fld>
            <a:endParaRPr lang="x-none"/>
          </a:p>
        </p:txBody>
      </p:sp>
    </p:spTree>
    <p:extLst>
      <p:ext uri="{BB962C8B-B14F-4D97-AF65-F5344CB8AC3E}">
        <p14:creationId xmlns:p14="http://schemas.microsoft.com/office/powerpoint/2010/main" val="39378077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ההפך מקצר...</a:t>
            </a:r>
            <a:r>
              <a:rPr lang="en-US" dirty="0"/>
              <a:t> </a:t>
            </a: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29</a:t>
            </a:fld>
            <a:endParaRPr lang="x-none"/>
          </a:p>
        </p:txBody>
      </p:sp>
    </p:spTree>
    <p:extLst>
      <p:ext uri="{BB962C8B-B14F-4D97-AF65-F5344CB8AC3E}">
        <p14:creationId xmlns:p14="http://schemas.microsoft.com/office/powerpoint/2010/main" val="1178908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נכון, ארוך.</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30</a:t>
            </a:fld>
            <a:endParaRPr lang="x-none"/>
          </a:p>
        </p:txBody>
      </p:sp>
    </p:spTree>
    <p:extLst>
      <p:ext uri="{BB962C8B-B14F-4D97-AF65-F5344CB8AC3E}">
        <p14:creationId xmlns:p14="http://schemas.microsoft.com/office/powerpoint/2010/main" val="963562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r>
              <a:rPr lang="he-IL" dirty="0">
                <a:cs typeface="Calibri" panose="020F0502020204030204" pitchFamily="34" charset="0"/>
              </a:rPr>
              <a:t>בשיר: דני גיבור של מרים ילן שטקליס</a:t>
            </a:r>
          </a:p>
          <a:p>
            <a:pPr algn="r"/>
            <a:r>
              <a:rPr lang="he-IL" dirty="0">
                <a:cs typeface="Calibri" panose="020F0502020204030204" pitchFamily="34" charset="0"/>
              </a:rPr>
              <a:t>שרים ילדי הוא גיבור ו...נבון</a:t>
            </a:r>
          </a:p>
          <a:p>
            <a:pPr algn="r"/>
            <a:endParaRPr lang="he-IL" dirty="0">
              <a:cs typeface="Calibri" panose="020F0502020204030204" pitchFamily="34" charset="0"/>
            </a:endParaRPr>
          </a:p>
          <a:p>
            <a:pPr algn="r"/>
            <a:r>
              <a:rPr lang="he-IL" dirty="0">
                <a:cs typeface="Calibri" panose="020F0502020204030204" pitchFamily="34" charset="0"/>
              </a:rPr>
              <a:t>כתבו נבון.</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31</a:t>
            </a:fld>
            <a:endParaRPr lang="x-none"/>
          </a:p>
        </p:txBody>
      </p:sp>
    </p:spTree>
    <p:extLst>
      <p:ext uri="{BB962C8B-B14F-4D97-AF65-F5344CB8AC3E}">
        <p14:creationId xmlns:p14="http://schemas.microsoft.com/office/powerpoint/2010/main" val="1927764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32</a:t>
            </a:fld>
            <a:endParaRPr lang="x-none"/>
          </a:p>
        </p:txBody>
      </p:sp>
    </p:spTree>
    <p:extLst>
      <p:ext uri="{BB962C8B-B14F-4D97-AF65-F5344CB8AC3E}">
        <p14:creationId xmlns:p14="http://schemas.microsoft.com/office/powerpoint/2010/main" val="14139520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33</a:t>
            </a:fld>
            <a:endParaRPr lang="x-none"/>
          </a:p>
        </p:txBody>
      </p:sp>
    </p:spTree>
    <p:extLst>
      <p:ext uri="{BB962C8B-B14F-4D97-AF65-F5344CB8AC3E}">
        <p14:creationId xmlns:p14="http://schemas.microsoft.com/office/powerpoint/2010/main" val="171921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34</a:t>
            </a:fld>
            <a:endParaRPr lang="x-none"/>
          </a:p>
        </p:txBody>
      </p:sp>
    </p:spTree>
    <p:extLst>
      <p:ext uri="{BB962C8B-B14F-4D97-AF65-F5344CB8AC3E}">
        <p14:creationId xmlns:p14="http://schemas.microsoft.com/office/powerpoint/2010/main" val="29392268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35</a:t>
            </a:fld>
            <a:endParaRPr lang="x-none"/>
          </a:p>
        </p:txBody>
      </p:sp>
    </p:spTree>
    <p:extLst>
      <p:ext uri="{BB962C8B-B14F-4D97-AF65-F5344CB8AC3E}">
        <p14:creationId xmlns:p14="http://schemas.microsoft.com/office/powerpoint/2010/main" val="18024854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36</a:t>
            </a:fld>
            <a:endParaRPr lang="x-none"/>
          </a:p>
        </p:txBody>
      </p:sp>
    </p:spTree>
    <p:extLst>
      <p:ext uri="{BB962C8B-B14F-4D97-AF65-F5344CB8AC3E}">
        <p14:creationId xmlns:p14="http://schemas.microsoft.com/office/powerpoint/2010/main" val="17434881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r>
              <a:rPr lang="he-IL" dirty="0">
                <a:cs typeface="Calibri" panose="020F0502020204030204" pitchFamily="34" charset="0"/>
              </a:rPr>
              <a:t>...ההפך מקרוב...</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37</a:t>
            </a:fld>
            <a:endParaRPr lang="x-none"/>
          </a:p>
        </p:txBody>
      </p:sp>
    </p:spTree>
    <p:extLst>
      <p:ext uri="{BB962C8B-B14F-4D97-AF65-F5344CB8AC3E}">
        <p14:creationId xmlns:p14="http://schemas.microsoft.com/office/powerpoint/2010/main" val="18225268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רחוק</a:t>
            </a:r>
          </a:p>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38</a:t>
            </a:fld>
            <a:endParaRPr lang="x-none"/>
          </a:p>
        </p:txBody>
      </p:sp>
    </p:spTree>
    <p:extLst>
      <p:ext uri="{BB962C8B-B14F-4D97-AF65-F5344CB8AC3E}">
        <p14:creationId xmlns:p14="http://schemas.microsoft.com/office/powerpoint/2010/main" val="33174122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39</a:t>
            </a:fld>
            <a:endParaRPr lang="x-none"/>
          </a:p>
        </p:txBody>
      </p:sp>
    </p:spTree>
    <p:extLst>
      <p:ext uri="{BB962C8B-B14F-4D97-AF65-F5344CB8AC3E}">
        <p14:creationId xmlns:p14="http://schemas.microsoft.com/office/powerpoint/2010/main" val="11775080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גדול</a:t>
            </a:r>
          </a:p>
          <a:p>
            <a:pPr algn="r"/>
            <a:endParaRPr lang="he-IL" dirty="0">
              <a:cs typeface="Calibri" panose="020F0502020204030204" pitchFamily="34" charset="0"/>
            </a:endParaRPr>
          </a:p>
          <a:p>
            <a:pPr algn="r"/>
            <a:r>
              <a:rPr lang="he-IL" dirty="0">
                <a:cs typeface="Calibri" panose="020F0502020204030204" pitchFamily="34" charset="0"/>
              </a:rPr>
              <a:t>יכול להיות שחשבתם על מילים שאני לא חשבתי עליהן, זה מצוין, תוכלו לחשוב על עוד מילים שאפשר לכתוב אותן בתבנית הזאת ולכתוב אותן במחברת.</a:t>
            </a:r>
          </a:p>
          <a:p>
            <a:pPr algn="r"/>
            <a:r>
              <a:rPr lang="he-IL" dirty="0">
                <a:cs typeface="Calibri" panose="020F0502020204030204" pitchFamily="34" charset="0"/>
              </a:rPr>
              <a:t>כתבנו הרבה מילים שבוודאי תפגשו בתוך סיפורים וספרים שתקראו, ופתאום תזהו, ואולי גם תרגישו שקל לכם יותר לקרוא וגם לכתב אותן.</a:t>
            </a:r>
          </a:p>
          <a:p>
            <a:pPr algn="r"/>
            <a:r>
              <a:rPr lang="he-IL" dirty="0">
                <a:cs typeface="Calibri" panose="020F0502020204030204" pitchFamily="34" charset="0"/>
              </a:rPr>
              <a:t>ועכשיו נחזור אל הצבעים....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40</a:t>
            </a:fld>
            <a:endParaRPr lang="x-none"/>
          </a:p>
        </p:txBody>
      </p:sp>
    </p:spTree>
    <p:extLst>
      <p:ext uri="{BB962C8B-B14F-4D97-AF65-F5344CB8AC3E}">
        <p14:creationId xmlns:p14="http://schemas.microsoft.com/office/powerpoint/2010/main" val="38600642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בואו נזכר מה צבעה הילדה: ענן, ים, אור, לילה, פרחים וצמחים.</a:t>
            </a:r>
          </a:p>
          <a:p>
            <a:pPr marL="0" marR="0" lvl="0" indent="0" algn="r" defTabSz="914400" rtl="0" eaLnBrk="1" fontAlgn="auto" latinLnBrk="0" hangingPunct="1">
              <a:lnSpc>
                <a:spcPct val="100000"/>
              </a:lnSpc>
              <a:spcBef>
                <a:spcPts val="0"/>
              </a:spcBef>
              <a:spcAft>
                <a:spcPts val="0"/>
              </a:spcAft>
              <a:buClrTx/>
              <a:buSzTx/>
              <a:buFontTx/>
              <a:buNone/>
              <a:tabLst/>
              <a:defRPr/>
            </a:pPr>
            <a:endParaRPr lang="he-IL" b="0" dirty="0">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באילו צבעים אתם הייתם צובעים את הדברים האלה? האם גם אתם הייתם צובעים פרחים באדום? אולי בצבעים אחרים? וים? אפשר לצבוע רק בכחול?</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הילדה בסיפור בחרה את הצבעים, וגם אתם כאשר אתם מציירים חופשיים לבחור כל צבע, וגם לערבב? כמה טוב כשאפשר לבחור, ראינו שגם הילדה בסיפור </a:t>
            </a:r>
            <a:r>
              <a:rPr lang="he-IL" b="0" dirty="0" err="1">
                <a:cs typeface="Calibri" panose="020F0502020204030204" pitchFamily="34" charset="0"/>
              </a:rPr>
              <a:t>היתה</a:t>
            </a:r>
            <a:r>
              <a:rPr lang="he-IL" b="0" dirty="0">
                <a:cs typeface="Calibri" panose="020F0502020204030204" pitchFamily="34" charset="0"/>
              </a:rPr>
              <a:t> מאוד שמחה, אולי גם בגלל שבחרה בעצמה את הצבעים שלה.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cs typeface="Calibri" panose="020F0502020204030204" pitchFamily="34" charset="0"/>
              </a:rPr>
              <a:t>אז בואו תשלימו את המשפטים עם מילים של צבעים שאתם בוחרים. </a:t>
            </a:r>
          </a:p>
          <a:p>
            <a:pPr marL="0" marR="0" lvl="0" indent="0" algn="r" defTabSz="914400" rtl="0" eaLnBrk="1" fontAlgn="auto" latinLnBrk="0" hangingPunct="1">
              <a:lnSpc>
                <a:spcPct val="100000"/>
              </a:lnSpc>
              <a:spcBef>
                <a:spcPts val="0"/>
              </a:spcBef>
              <a:spcAft>
                <a:spcPts val="0"/>
              </a:spcAft>
              <a:buClrTx/>
              <a:buSzTx/>
              <a:buFontTx/>
              <a:buNone/>
              <a:tabLst/>
              <a:defRPr/>
            </a:pP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41</a:t>
            </a:fld>
            <a:endParaRPr lang="x-none"/>
          </a:p>
        </p:txBody>
      </p:sp>
    </p:spTree>
    <p:extLst>
      <p:ext uri="{BB962C8B-B14F-4D97-AF65-F5344CB8AC3E}">
        <p14:creationId xmlns:p14="http://schemas.microsoft.com/office/powerpoint/2010/main" val="41306936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42</a:t>
            </a:fld>
            <a:endParaRPr lang="x-none"/>
          </a:p>
        </p:txBody>
      </p:sp>
    </p:spTree>
    <p:extLst>
      <p:ext uri="{BB962C8B-B14F-4D97-AF65-F5344CB8AC3E}">
        <p14:creationId xmlns:p14="http://schemas.microsoft.com/office/powerpoint/2010/main" val="29617970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baseline="0" dirty="0">
                <a:cs typeface="Calibri" panose="020F0502020204030204" pitchFamily="34" charset="0"/>
              </a:rPr>
              <a:t> </a:t>
            </a:r>
          </a:p>
          <a:p>
            <a:pPr marL="0" marR="0" lvl="0" indent="0" algn="r" defTabSz="914400" rtl="1" eaLnBrk="1" fontAlgn="auto" latinLnBrk="0" hangingPunct="1">
              <a:lnSpc>
                <a:spcPct val="115000"/>
              </a:lnSpc>
              <a:spcBef>
                <a:spcPts val="1200"/>
              </a:spcBef>
              <a:spcAft>
                <a:spcPts val="0"/>
              </a:spcAft>
              <a:buClr>
                <a:prstClr val="black"/>
              </a:buClr>
              <a:buSzPts val="1100"/>
              <a:buFont typeface="Arial"/>
              <a:buNone/>
              <a:tabLst/>
              <a:defRPr/>
            </a:pPr>
            <a:r>
              <a:rPr lang="he-IL" dirty="0">
                <a:cs typeface="Calibri" panose="020F0502020204030204" pitchFamily="34" charset="0"/>
              </a:rPr>
              <a:t>ועכשיו ילדים לאחר ש</a:t>
            </a:r>
            <a:r>
              <a:rPr kumimoji="0" lang="he-IL" sz="1200" b="0" i="0" u="none" strike="noStrike" kern="1200" cap="none" spc="0" normalizeH="0" baseline="0" noProof="0" dirty="0">
                <a:ln>
                  <a:noFill/>
                </a:ln>
                <a:solidFill>
                  <a:prstClr val="black"/>
                </a:solidFill>
                <a:effectLst/>
                <a:uLnTx/>
                <a:uFillTx/>
                <a:latin typeface="+mn-lt"/>
                <a:ea typeface="+mn-ea"/>
                <a:cs typeface="Calibri" panose="020F0502020204030204" pitchFamily="34" charset="0"/>
              </a:rPr>
              <a:t>קראתם וכתבתם את מילות הצבעים שבסיפור אתם ממש מוכנים להצטרף אלי לקריאה וגם לקרוא בעצמכם.</a:t>
            </a:r>
          </a:p>
          <a:p>
            <a:pPr marL="0" lvl="0" indent="0" algn="r" rtl="1">
              <a:spcBef>
                <a:spcPts val="0"/>
              </a:spcBef>
              <a:spcAft>
                <a:spcPts val="0"/>
              </a:spcAft>
              <a:buNone/>
            </a:pPr>
            <a:r>
              <a:rPr lang="he-IL" dirty="0">
                <a:cs typeface="Calibri" panose="020F0502020204030204" pitchFamily="34" charset="0"/>
              </a:rPr>
              <a:t>בואו נקרא שוב את הסיפור וגם נהנה שוב מהאיורים.</a:t>
            </a:r>
            <a:endParaRPr lang="he-IL" baseline="0" dirty="0">
              <a:cs typeface="Calibri" panose="020F0502020204030204" pitchFamily="34" charset="0"/>
            </a:endParaRPr>
          </a:p>
          <a:p>
            <a:pPr algn="r"/>
            <a:endParaRPr lang="he-IL" baseline="0" dirty="0">
              <a:cs typeface="Calibri" panose="020F0502020204030204" pitchFamily="34" charset="0"/>
            </a:endParaRPr>
          </a:p>
          <a:p>
            <a:pPr algn="r"/>
            <a:endParaRPr lang="he-IL" baseline="0" dirty="0">
              <a:cs typeface="Calibri" panose="020F0502020204030204" pitchFamily="34" charset="0"/>
            </a:endParaRPr>
          </a:p>
          <a:p>
            <a:pPr algn="r"/>
            <a:r>
              <a:rPr lang="en-US" baseline="0" dirty="0"/>
              <a:t> </a:t>
            </a:r>
            <a:endParaRPr lang="he-IL" baseline="0" dirty="0">
              <a:cs typeface="Calibri" panose="020F0502020204030204" pitchFamily="34" charset="0"/>
            </a:endParaRP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43</a:t>
            </a:fld>
            <a:endParaRPr lang="x-none"/>
          </a:p>
        </p:txBody>
      </p:sp>
    </p:spTree>
    <p:extLst>
      <p:ext uri="{BB962C8B-B14F-4D97-AF65-F5344CB8AC3E}">
        <p14:creationId xmlns:p14="http://schemas.microsoft.com/office/powerpoint/2010/main" val="14926613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44</a:t>
            </a:fld>
            <a:endParaRPr lang="x-none"/>
          </a:p>
        </p:txBody>
      </p:sp>
    </p:spTree>
    <p:extLst>
      <p:ext uri="{BB962C8B-B14F-4D97-AF65-F5344CB8AC3E}">
        <p14:creationId xmlns:p14="http://schemas.microsoft.com/office/powerpoint/2010/main" val="34393031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45</a:t>
            </a:fld>
            <a:endParaRPr lang="x-none"/>
          </a:p>
        </p:txBody>
      </p:sp>
    </p:spTree>
    <p:extLst>
      <p:ext uri="{BB962C8B-B14F-4D97-AF65-F5344CB8AC3E}">
        <p14:creationId xmlns:p14="http://schemas.microsoft.com/office/powerpoint/2010/main" val="7425616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46</a:t>
            </a:fld>
            <a:endParaRPr lang="x-none"/>
          </a:p>
        </p:txBody>
      </p:sp>
    </p:spTree>
    <p:extLst>
      <p:ext uri="{BB962C8B-B14F-4D97-AF65-F5344CB8AC3E}">
        <p14:creationId xmlns:p14="http://schemas.microsoft.com/office/powerpoint/2010/main" val="7420805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47</a:t>
            </a:fld>
            <a:endParaRPr lang="x-none"/>
          </a:p>
        </p:txBody>
      </p:sp>
    </p:spTree>
    <p:extLst>
      <p:ext uri="{BB962C8B-B14F-4D97-AF65-F5344CB8AC3E}">
        <p14:creationId xmlns:p14="http://schemas.microsoft.com/office/powerpoint/2010/main" val="1869494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baseline="0" dirty="0">
              <a:cs typeface="Calibri" panose="020F0502020204030204" pitchFamily="34" charset="0"/>
            </a:endParaRPr>
          </a:p>
          <a:p>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48</a:t>
            </a:fld>
            <a:endParaRPr lang="x-none"/>
          </a:p>
        </p:txBody>
      </p:sp>
    </p:spTree>
    <p:extLst>
      <p:ext uri="{BB962C8B-B14F-4D97-AF65-F5344CB8AC3E}">
        <p14:creationId xmlns:p14="http://schemas.microsoft.com/office/powerpoint/2010/main" val="39303138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baseline="0"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49</a:t>
            </a:fld>
            <a:endParaRPr lang="x-none"/>
          </a:p>
        </p:txBody>
      </p:sp>
    </p:spTree>
    <p:extLst>
      <p:ext uri="{BB962C8B-B14F-4D97-AF65-F5344CB8AC3E}">
        <p14:creationId xmlns:p14="http://schemas.microsoft.com/office/powerpoint/2010/main" val="17887953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endParaRPr lang="en-US"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50</a:t>
            </a:fld>
            <a:endParaRPr lang="x-none"/>
          </a:p>
        </p:txBody>
      </p:sp>
    </p:spTree>
    <p:extLst>
      <p:ext uri="{BB962C8B-B14F-4D97-AF65-F5344CB8AC3E}">
        <p14:creationId xmlns:p14="http://schemas.microsoft.com/office/powerpoint/2010/main" val="42648295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51</a:t>
            </a:fld>
            <a:endParaRPr lang="x-none"/>
          </a:p>
        </p:txBody>
      </p:sp>
    </p:spTree>
    <p:extLst>
      <p:ext uri="{BB962C8B-B14F-4D97-AF65-F5344CB8AC3E}">
        <p14:creationId xmlns:p14="http://schemas.microsoft.com/office/powerpoint/2010/main" val="20546616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52</a:t>
            </a:fld>
            <a:endParaRPr lang="x-none"/>
          </a:p>
        </p:txBody>
      </p:sp>
    </p:spTree>
    <p:extLst>
      <p:ext uri="{BB962C8B-B14F-4D97-AF65-F5344CB8AC3E}">
        <p14:creationId xmlns:p14="http://schemas.microsoft.com/office/powerpoint/2010/main" val="41341855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53</a:t>
            </a:fld>
            <a:endParaRPr lang="x-none"/>
          </a:p>
        </p:txBody>
      </p:sp>
    </p:spTree>
    <p:extLst>
      <p:ext uri="{BB962C8B-B14F-4D97-AF65-F5344CB8AC3E}">
        <p14:creationId xmlns:p14="http://schemas.microsoft.com/office/powerpoint/2010/main" val="3747188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cs typeface="Calibri" panose="020F0502020204030204" pitchFamily="34" charset="0"/>
            </a:endParaRPr>
          </a:p>
          <a:p>
            <a:pPr algn="r" rtl="1"/>
            <a:r>
              <a:rPr lang="he-IL" dirty="0">
                <a:cs typeface="Calibri" panose="020F0502020204030204" pitchFamily="34" charset="0"/>
              </a:rPr>
              <a:t>לסיום, נאזין לשיר. לסיפור הזה חיברו מנגינה ונוכל להאזין לשיר עם מילות הסיפור.</a:t>
            </a:r>
          </a:p>
          <a:p>
            <a:pPr algn="r" rtl="1"/>
            <a:r>
              <a:rPr lang="he-IL" dirty="0">
                <a:cs typeface="Calibri" panose="020F0502020204030204" pitchFamily="34" charset="0"/>
              </a:rPr>
              <a:t>תוכלו להצטרף כי אתם כבר מכירים את הסיפור.</a:t>
            </a:r>
          </a:p>
          <a:p>
            <a:pPr algn="r" rtl="1"/>
            <a:endParaRPr lang="he-IL" dirty="0">
              <a:cs typeface="Calibri" panose="020F0502020204030204" pitchFamily="34" charset="0"/>
            </a:endParaRPr>
          </a:p>
          <a:p>
            <a:pPr algn="r" rtl="1"/>
            <a:r>
              <a:rPr lang="he-IL" dirty="0">
                <a:cs typeface="Calibri" panose="020F0502020204030204" pitchFamily="34" charset="0"/>
              </a:rPr>
              <a:t>קישור לשיר</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54</a:t>
            </a:fld>
            <a:endParaRPr lang="x-none"/>
          </a:p>
        </p:txBody>
      </p:sp>
    </p:spTree>
    <p:extLst>
      <p:ext uri="{BB962C8B-B14F-4D97-AF65-F5344CB8AC3E}">
        <p14:creationId xmlns:p14="http://schemas.microsoft.com/office/powerpoint/2010/main" val="20752547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kumimoji="0" lang="he-IL" sz="1200" b="0" i="0" u="none" strike="noStrike" kern="1200" cap="none" spc="0" normalizeH="0" baseline="0" noProof="0" dirty="0">
                <a:ln>
                  <a:noFill/>
                </a:ln>
                <a:solidFill>
                  <a:srgbClr val="424242"/>
                </a:solidFill>
                <a:effectLst/>
                <a:uLnTx/>
                <a:uFillTx/>
                <a:latin typeface="Calibri" panose="020F0502020204030204" pitchFamily="34" charset="0"/>
                <a:ea typeface="+mn-ea"/>
                <a:cs typeface="Calibri" panose="020F0502020204030204" pitchFamily="34" charset="0"/>
              </a:rPr>
              <a:t>חשבנו על הבחירה של הצבעים כשמציירים, על ההרגשה המיוחדת שכל צבע נותן לנו.</a:t>
            </a:r>
            <a:endParaRPr lang="he-IL" b="1" dirty="0">
              <a:cs typeface="Calibri" panose="020F0502020204030204" pitchFamily="34" charset="0"/>
            </a:endParaRPr>
          </a:p>
          <a:p>
            <a:pPr marL="0" marR="0" lvl="0" indent="0" algn="r" defTabSz="914400" rtl="1" eaLnBrk="1" fontAlgn="auto" latinLnBrk="0" hangingPunct="1">
              <a:lnSpc>
                <a:spcPct val="90000"/>
              </a:lnSpc>
              <a:spcBef>
                <a:spcPts val="1000"/>
              </a:spcBef>
              <a:spcAft>
                <a:spcPts val="0"/>
              </a:spcAft>
              <a:buClr>
                <a:srgbClr val="FB2265"/>
              </a:buClr>
              <a:buSzTx/>
              <a:buFont typeface="Arial" panose="020B0604020202020204" pitchFamily="34" charset="0"/>
              <a:buNone/>
              <a:tabLst/>
              <a:defRPr/>
            </a:pPr>
            <a:r>
              <a:rPr kumimoji="0" lang="he-IL" sz="1600" b="0" i="0" u="none" strike="noStrike" kern="1200" cap="none" spc="0" normalizeH="0" baseline="0" noProof="0" dirty="0">
                <a:ln>
                  <a:noFill/>
                </a:ln>
                <a:solidFill>
                  <a:srgbClr val="424242"/>
                </a:solidFill>
                <a:effectLst/>
                <a:uLnTx/>
                <a:uFillTx/>
                <a:latin typeface="Calibri" panose="020F0502020204030204" pitchFamily="34" charset="0"/>
                <a:ea typeface="+mn-ea"/>
                <a:cs typeface="Calibri" panose="020F0502020204030204" pitchFamily="34" charset="0"/>
              </a:rPr>
              <a:t>ראינו שיש עוד הרבה מילים בעברית שנוכל לקרוא בקלות כי אנחנו מכירים את התבנית הזו</a:t>
            </a:r>
            <a:r>
              <a:rPr kumimoji="0" lang="he-IL" sz="3600" b="0" i="0" u="none" strike="noStrike" kern="1200" cap="none" spc="0" normalizeH="0" baseline="0" noProof="0" dirty="0">
                <a:ln>
                  <a:noFill/>
                </a:ln>
                <a:solidFill>
                  <a:srgbClr val="424242"/>
                </a:solidFill>
                <a:effectLst/>
                <a:uLnTx/>
                <a:uFillTx/>
                <a:latin typeface="Calibri" panose="020F0502020204030204" pitchFamily="34" charset="0"/>
                <a:ea typeface="+mn-ea"/>
                <a:cs typeface="Calibri" panose="020F0502020204030204" pitchFamily="34" charset="0"/>
              </a:rPr>
              <a:t> </a:t>
            </a:r>
          </a:p>
          <a:p>
            <a:pPr marL="0" marR="0" lvl="0" indent="0" algn="r" defTabSz="914400" rtl="1" eaLnBrk="1" fontAlgn="auto" latinLnBrk="0" hangingPunct="1">
              <a:lnSpc>
                <a:spcPct val="90000"/>
              </a:lnSpc>
              <a:spcBef>
                <a:spcPts val="1000"/>
              </a:spcBef>
              <a:spcAft>
                <a:spcPts val="0"/>
              </a:spcAft>
              <a:buClr>
                <a:srgbClr val="FB2265"/>
              </a:buClr>
              <a:buSzTx/>
              <a:buFont typeface="Arial" panose="020B0604020202020204" pitchFamily="34" charset="0"/>
              <a:buNone/>
              <a:tabLst/>
              <a:defRPr/>
            </a:pPr>
            <a:r>
              <a:rPr kumimoji="0" lang="he-IL" sz="1200" b="0" i="0" u="none" strike="noStrike" kern="1200" cap="none" spc="0" normalizeH="0" baseline="0" noProof="0" dirty="0">
                <a:ln>
                  <a:noFill/>
                </a:ln>
                <a:solidFill>
                  <a:srgbClr val="424242"/>
                </a:solidFill>
                <a:effectLst/>
                <a:uLnTx/>
                <a:uFillTx/>
                <a:latin typeface="Calibri" panose="020F0502020204030204" pitchFamily="34" charset="0"/>
                <a:ea typeface="+mn-ea"/>
                <a:cs typeface="Calibri" panose="020F0502020204030204" pitchFamily="34" charset="0"/>
              </a:rPr>
              <a:t>גם כתבנו על הצבעים שאנחנו אוהבים, בסוף הקשבנו לשיר וראינו שאנחנו כבר מכירים את המילים. </a:t>
            </a:r>
          </a:p>
          <a:p>
            <a:pPr marL="0" marR="0" lvl="0" indent="0" algn="r" defTabSz="914400" rtl="1" eaLnBrk="1" fontAlgn="auto" latinLnBrk="0" hangingPunct="1">
              <a:lnSpc>
                <a:spcPct val="90000"/>
              </a:lnSpc>
              <a:spcBef>
                <a:spcPts val="1000"/>
              </a:spcBef>
              <a:spcAft>
                <a:spcPts val="0"/>
              </a:spcAft>
              <a:buClr>
                <a:srgbClr val="FB2265"/>
              </a:buClr>
              <a:buSzTx/>
              <a:buFont typeface="Arial" panose="020B0604020202020204" pitchFamily="34" charset="0"/>
              <a:buNone/>
              <a:tabLst/>
              <a:defRPr/>
            </a:pPr>
            <a:endParaRPr kumimoji="0" lang="he-IL" sz="1200" b="0" i="0" u="none" strike="noStrike" kern="1200" cap="none" spc="0" normalizeH="0" baseline="0" noProof="0" dirty="0">
              <a:ln>
                <a:noFill/>
              </a:ln>
              <a:solidFill>
                <a:srgbClr val="424242"/>
              </a:solidFill>
              <a:effectLst/>
              <a:uLnTx/>
              <a:uFillTx/>
              <a:latin typeface="Calibri" panose="020F0502020204030204" pitchFamily="34" charset="0"/>
              <a:ea typeface="+mn-ea"/>
              <a:cs typeface="Calibri" panose="020F0502020204030204" pitchFamily="34" charset="0"/>
            </a:endParaRPr>
          </a:p>
          <a:p>
            <a:pPr marL="0" marR="0" lvl="0" indent="0" algn="r" defTabSz="914400" rtl="1" eaLnBrk="1" fontAlgn="auto" latinLnBrk="0" hangingPunct="1">
              <a:lnSpc>
                <a:spcPct val="90000"/>
              </a:lnSpc>
              <a:spcBef>
                <a:spcPts val="1000"/>
              </a:spcBef>
              <a:spcAft>
                <a:spcPts val="0"/>
              </a:spcAft>
              <a:buClr>
                <a:srgbClr val="FB2265"/>
              </a:buClr>
              <a:buSzTx/>
              <a:buFont typeface="Arial" panose="020B0604020202020204" pitchFamily="34" charset="0"/>
              <a:buNone/>
              <a:tabLst/>
              <a:defRPr/>
            </a:pPr>
            <a:r>
              <a:rPr kumimoji="0" lang="he-IL" sz="1200" b="0" i="0" u="none" strike="noStrike" kern="1200" cap="none" spc="0" normalizeH="0" baseline="0" noProof="0" dirty="0">
                <a:ln>
                  <a:noFill/>
                </a:ln>
                <a:solidFill>
                  <a:srgbClr val="424242"/>
                </a:solidFill>
                <a:effectLst/>
                <a:uLnTx/>
                <a:uFillTx/>
                <a:latin typeface="Calibri" panose="020F0502020204030204" pitchFamily="34" charset="0"/>
                <a:ea typeface="+mn-ea"/>
                <a:cs typeface="Calibri" panose="020F0502020204030204" pitchFamily="34" charset="0"/>
              </a:rPr>
              <a:t>ויש דבר אחד שלא עשינו ובטח יש לכם חשק לעשות, לי כבר מדגדג באצבעות, וכבר </a:t>
            </a:r>
            <a:r>
              <a:rPr kumimoji="0" lang="he-IL" sz="1200" b="0" i="0" u="none" strike="noStrike" kern="1200" cap="none" spc="0" normalizeH="0" baseline="0" noProof="0" dirty="0" err="1">
                <a:ln>
                  <a:noFill/>
                </a:ln>
                <a:solidFill>
                  <a:srgbClr val="424242"/>
                </a:solidFill>
                <a:effectLst/>
                <a:uLnTx/>
                <a:uFillTx/>
                <a:latin typeface="Calibri" panose="020F0502020204030204" pitchFamily="34" charset="0"/>
                <a:ea typeface="+mn-ea"/>
                <a:cs typeface="Calibri" panose="020F0502020204030204" pitchFamily="34" charset="0"/>
              </a:rPr>
              <a:t>הכל</a:t>
            </a:r>
            <a:r>
              <a:rPr kumimoji="0" lang="he-IL" sz="1200" b="0" i="0" u="none" strike="noStrike" kern="1200" cap="none" spc="0" normalizeH="0" baseline="0" noProof="0" dirty="0">
                <a:ln>
                  <a:noFill/>
                </a:ln>
                <a:solidFill>
                  <a:srgbClr val="424242"/>
                </a:solidFill>
                <a:effectLst/>
                <a:uLnTx/>
                <a:uFillTx/>
                <a:latin typeface="Calibri" panose="020F0502020204030204" pitchFamily="34" charset="0"/>
                <a:ea typeface="+mn-ea"/>
                <a:cs typeface="Calibri" panose="020F0502020204030204" pitchFamily="34" charset="0"/>
              </a:rPr>
              <a:t> מוכן לי כאן - אני הולכת ל....</a:t>
            </a:r>
          </a:p>
          <a:p>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55</a:t>
            </a:fld>
            <a:endParaRPr lang="x-none"/>
          </a:p>
        </p:txBody>
      </p:sp>
    </p:spTree>
    <p:extLst>
      <p:ext uri="{BB962C8B-B14F-4D97-AF65-F5344CB8AC3E}">
        <p14:creationId xmlns:p14="http://schemas.microsoft.com/office/powerpoint/2010/main" val="41051220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לצבוע ולצייר מה שאני רוצה ואיך שאני רוצה.</a:t>
            </a:r>
          </a:p>
          <a:p>
            <a:pPr algn="r"/>
            <a:endParaRPr lang="he-IL" dirty="0">
              <a:cs typeface="Calibri" panose="020F0502020204030204" pitchFamily="34" charset="0"/>
            </a:endParaRPr>
          </a:p>
          <a:p>
            <a:pPr algn="r"/>
            <a:r>
              <a:rPr lang="he-IL" dirty="0">
                <a:cs typeface="Calibri" panose="020F0502020204030204" pitchFamily="34" charset="0"/>
              </a:rPr>
              <a:t>גם לכם מתחשק לצייר?</a:t>
            </a:r>
            <a:r>
              <a:rPr lang="en-US" dirty="0"/>
              <a:t> </a:t>
            </a:r>
            <a:endParaRPr lang="he-IL" dirty="0">
              <a:cs typeface="Calibri" panose="020F0502020204030204" pitchFamily="34" charset="0"/>
            </a:endParaRPr>
          </a:p>
          <a:p>
            <a:pPr algn="r"/>
            <a:r>
              <a:rPr lang="he-IL" dirty="0">
                <a:cs typeface="Calibri" panose="020F0502020204030204" pitchFamily="34" charset="0"/>
              </a:rPr>
              <a:t>תהנו ילדים חמודים </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56</a:t>
            </a:fld>
            <a:endParaRPr lang="x-none"/>
          </a:p>
        </p:txBody>
      </p:sp>
    </p:spTree>
    <p:extLst>
      <p:ext uri="{BB962C8B-B14F-4D97-AF65-F5344CB8AC3E}">
        <p14:creationId xmlns:p14="http://schemas.microsoft.com/office/powerpoint/2010/main" val="27968468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3796BD-313B-0044-809D-6D612DE593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C4692FF9-9816-1A41-9F19-64AC89C4FE77}"/>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B1C76A5A-A9C6-4148-9667-BA78FBEC1DC5}"/>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 name="Group 1">
            <a:extLst>
              <a:ext uri="{FF2B5EF4-FFF2-40B4-BE49-F238E27FC236}">
                <a16:creationId xmlns:a16="http://schemas.microsoft.com/office/drawing/2014/main" id="{B5656235-C025-B341-B125-6E522FFD6056}"/>
              </a:ext>
            </a:extLst>
          </p:cNvPr>
          <p:cNvGrpSpPr/>
          <p:nvPr userDrawn="1"/>
        </p:nvGrpSpPr>
        <p:grpSpPr>
          <a:xfrm>
            <a:off x="9287641" y="5672000"/>
            <a:ext cx="3913243" cy="506326"/>
            <a:chOff x="358720" y="285496"/>
            <a:chExt cx="3913243" cy="506326"/>
          </a:xfrm>
        </p:grpSpPr>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3819674" y="1524214"/>
            <a:ext cx="4552652" cy="2202291"/>
          </a:xfrm>
          <a:prstGeom prst="rect">
            <a:avLst/>
          </a:prstGeom>
        </p:spPr>
        <p:txBody>
          <a:bodyPr>
            <a:normAutofit/>
          </a:bodyPr>
          <a:lstStyle>
            <a:lvl1pPr marL="0" indent="0" algn="ctr">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22617BD7-5381-4D41-92AE-B0043113B420}"/>
              </a:ext>
            </a:extLst>
          </p:cNvPr>
          <p:cNvGrpSpPr/>
          <p:nvPr userDrawn="1"/>
        </p:nvGrpSpPr>
        <p:grpSpPr>
          <a:xfrm rot="10800000">
            <a:off x="11482153" y="140248"/>
            <a:ext cx="602703" cy="577326"/>
            <a:chOff x="781297" y="5586292"/>
            <a:chExt cx="602703" cy="577326"/>
          </a:xfrm>
        </p:grpSpPr>
        <p:sp>
          <p:nvSpPr>
            <p:cNvPr id="11" name="Rectangle 10">
              <a:extLst>
                <a:ext uri="{FF2B5EF4-FFF2-40B4-BE49-F238E27FC236}">
                  <a16:creationId xmlns:a16="http://schemas.microsoft.com/office/drawing/2014/main" id="{587FD482-59E1-C04B-9AF0-F8141BE66FDD}"/>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Rectangle 12">
              <a:extLst>
                <a:ext uri="{FF2B5EF4-FFF2-40B4-BE49-F238E27FC236}">
                  <a16:creationId xmlns:a16="http://schemas.microsoft.com/office/drawing/2014/main" id="{1E9A766D-D5BD-3E4B-AE40-5EF4614445A8}"/>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17" name="Straight Connector 16">
            <a:extLst>
              <a:ext uri="{FF2B5EF4-FFF2-40B4-BE49-F238E27FC236}">
                <a16:creationId xmlns:a16="http://schemas.microsoft.com/office/drawing/2014/main" id="{4D5014CE-6431-0D4C-BAFF-39612F414400}"/>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4BD310FA-D564-9240-BAF3-B9933A5C616F}"/>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24" name="Group 23">
            <a:extLst>
              <a:ext uri="{FF2B5EF4-FFF2-40B4-BE49-F238E27FC236}">
                <a16:creationId xmlns:a16="http://schemas.microsoft.com/office/drawing/2014/main" id="{4C964832-BAF5-B84F-9EE8-B31B27A731C8}"/>
              </a:ext>
            </a:extLst>
          </p:cNvPr>
          <p:cNvGrpSpPr/>
          <p:nvPr userDrawn="1"/>
        </p:nvGrpSpPr>
        <p:grpSpPr>
          <a:xfrm>
            <a:off x="-110840" y="110839"/>
            <a:ext cx="1530097" cy="1525930"/>
            <a:chOff x="8374611" y="4283110"/>
            <a:chExt cx="2300578" cy="2294314"/>
          </a:xfrm>
        </p:grpSpPr>
        <p:pic>
          <p:nvPicPr>
            <p:cNvPr id="25" name="Picture 24">
              <a:extLst>
                <a:ext uri="{FF2B5EF4-FFF2-40B4-BE49-F238E27FC236}">
                  <a16:creationId xmlns:a16="http://schemas.microsoft.com/office/drawing/2014/main" id="{7C0CB761-1CB6-FC4E-AEC0-ADBE45586F14}"/>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26" name="Rectangle 25">
              <a:extLst>
                <a:ext uri="{FF2B5EF4-FFF2-40B4-BE49-F238E27FC236}">
                  <a16:creationId xmlns:a16="http://schemas.microsoft.com/office/drawing/2014/main" id="{0799BDF5-881F-3045-A642-F8E001DE02C9}"/>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Calibri" panose="020F0502020204030204" pitchFamily="34" charset="0"/>
                  <a:cs typeface="Calibri" panose="020F0502020204030204" pitchFamily="34" charset="0"/>
                </a:rPr>
                <a:t>מדינת ישראל</a:t>
              </a:r>
            </a:p>
            <a:p>
              <a:pPr algn="ctr"/>
              <a:r>
                <a:rPr lang="x-none" sz="1200" dirty="0">
                  <a:solidFill>
                    <a:schemeClr val="bg1"/>
                  </a:solidFill>
                  <a:latin typeface="Calibri" panose="020F0502020204030204" pitchFamily="34" charset="0"/>
                  <a:cs typeface="Calibri" panose="020F050202020403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Calibri" panose="020F0502020204030204" pitchFamily="34" charset="0"/>
                  <a:cs typeface="Calibri" panose="020F0502020204030204" pitchFamily="34" charset="0"/>
                </a:rPr>
                <a:t>מדינת ישראל</a:t>
              </a:r>
            </a:p>
            <a:p>
              <a:pPr algn="ctr"/>
              <a:r>
                <a:rPr lang="x-none" sz="1200" dirty="0">
                  <a:solidFill>
                    <a:schemeClr val="bg1"/>
                  </a:solidFill>
                  <a:latin typeface="Calibri" panose="020F0502020204030204" pitchFamily="34" charset="0"/>
                  <a:cs typeface="Calibri" panose="020F050202020403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173823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1" name="Picture 20">
            <a:extLst>
              <a:ext uri="{FF2B5EF4-FFF2-40B4-BE49-F238E27FC236}">
                <a16:creationId xmlns:a16="http://schemas.microsoft.com/office/drawing/2014/main" id="{5A307165-DA22-2E48-AE86-B78F4110AE5D}"/>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5" name="Straight Connector 24">
            <a:extLst>
              <a:ext uri="{FF2B5EF4-FFF2-40B4-BE49-F238E27FC236}">
                <a16:creationId xmlns:a16="http://schemas.microsoft.com/office/drawing/2014/main" id="{3613B3B1-726C-944F-8CAD-1F3AF7A7034B}"/>
              </a:ext>
            </a:extLst>
          </p:cNvPr>
          <p:cNvCxnSpPr>
            <a:cxnSpLocks/>
          </p:cNvCxnSpPr>
          <p:nvPr userDrawn="1"/>
        </p:nvCxnSpPr>
        <p:spPr>
          <a:xfrm>
            <a:off x="7156173" y="1760923"/>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0F5DAFE-647E-5C47-B77A-42DA94152FF1}"/>
              </a:ext>
            </a:extLst>
          </p:cNvPr>
          <p:cNvSpPr/>
          <p:nvPr userDrawn="1"/>
        </p:nvSpPr>
        <p:spPr>
          <a:xfrm rot="16200000">
            <a:off x="7721222" y="1657975"/>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7" name="Straight Connector 26">
            <a:extLst>
              <a:ext uri="{FF2B5EF4-FFF2-40B4-BE49-F238E27FC236}">
                <a16:creationId xmlns:a16="http://schemas.microsoft.com/office/drawing/2014/main" id="{7F22374B-CE66-F844-8273-BE66100E5DC3}"/>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8A16B6-C317-B44B-A5BB-C2442F733613}"/>
              </a:ext>
            </a:extLst>
          </p:cNvPr>
          <p:cNvCxnSpPr>
            <a:cxnSpLocks/>
          </p:cNvCxnSpPr>
          <p:nvPr userDrawn="1"/>
        </p:nvCxnSpPr>
        <p:spPr>
          <a:xfrm>
            <a:off x="4093266" y="215694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CF59D4F-A27F-1C45-8148-635F8893C9C9}"/>
              </a:ext>
            </a:extLst>
          </p:cNvPr>
          <p:cNvSpPr txBox="1"/>
          <p:nvPr userDrawn="1"/>
        </p:nvSpPr>
        <p:spPr>
          <a:xfrm>
            <a:off x="2210656" y="2848778"/>
            <a:ext cx="7770689" cy="116044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endParaRPr lang="x-none" sz="2200" dirty="0">
              <a:solidFill>
                <a:schemeClr val="bg1"/>
              </a:solidFill>
              <a:latin typeface="Calibri" panose="020F0502020204030204" pitchFamily="34" charset="0"/>
              <a:cs typeface="+mn-cs"/>
            </a:endParaRPr>
          </a:p>
        </p:txBody>
      </p:sp>
      <p:sp>
        <p:nvSpPr>
          <p:cNvPr id="33" name="Rectangle 32">
            <a:extLst>
              <a:ext uri="{FF2B5EF4-FFF2-40B4-BE49-F238E27FC236}">
                <a16:creationId xmlns:a16="http://schemas.microsoft.com/office/drawing/2014/main" id="{730459D7-20E2-3642-98A9-F8CB285E36CD}"/>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4" name="Rectangle 33">
            <a:extLst>
              <a:ext uri="{FF2B5EF4-FFF2-40B4-BE49-F238E27FC236}">
                <a16:creationId xmlns:a16="http://schemas.microsoft.com/office/drawing/2014/main" id="{2247E01A-4A09-7641-BB58-BBF9194A53AE}"/>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35" name="Rectangle 34">
            <a:extLst>
              <a:ext uri="{FF2B5EF4-FFF2-40B4-BE49-F238E27FC236}">
                <a16:creationId xmlns:a16="http://schemas.microsoft.com/office/drawing/2014/main" id="{9C4295D9-D842-7B4A-8FAF-A7CB7DC8D8DD}"/>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77574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a:xfrm>
            <a:off x="865046" y="376561"/>
            <a:ext cx="10515600" cy="1325563"/>
          </a:xfrm>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785665" y="181572"/>
            <a:ext cx="10244790" cy="506326"/>
            <a:chOff x="1748087" y="356936"/>
            <a:chExt cx="10244790"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7480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489765" y="181572"/>
            <a:ext cx="10435013" cy="506326"/>
            <a:chOff x="1452187" y="356936"/>
            <a:chExt cx="10435013"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4521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3796BD-313B-0044-809D-6D612DE593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C4692FF9-9816-1A41-9F19-64AC89C4FE77}"/>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B1C76A5A-A9C6-4148-9667-BA78FBEC1DC5}"/>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 name="Group 1">
            <a:extLst>
              <a:ext uri="{FF2B5EF4-FFF2-40B4-BE49-F238E27FC236}">
                <a16:creationId xmlns:a16="http://schemas.microsoft.com/office/drawing/2014/main" id="{B5656235-C025-B341-B125-6E522FFD6056}"/>
              </a:ext>
            </a:extLst>
          </p:cNvPr>
          <p:cNvGrpSpPr/>
          <p:nvPr userDrawn="1"/>
        </p:nvGrpSpPr>
        <p:grpSpPr>
          <a:xfrm>
            <a:off x="9287641" y="5672000"/>
            <a:ext cx="3913243" cy="506326"/>
            <a:chOff x="358720" y="285496"/>
            <a:chExt cx="3913243" cy="506326"/>
          </a:xfrm>
        </p:grpSpPr>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3819674" y="1524214"/>
            <a:ext cx="4552652" cy="2202291"/>
          </a:xfrm>
          <a:prstGeom prst="rect">
            <a:avLst/>
          </a:prstGeom>
        </p:spPr>
        <p:txBody>
          <a:bodyPr>
            <a:normAutofit/>
          </a:bodyPr>
          <a:lstStyle>
            <a:lvl1pPr marL="0" indent="0" algn="ctr">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22617BD7-5381-4D41-92AE-B0043113B420}"/>
              </a:ext>
            </a:extLst>
          </p:cNvPr>
          <p:cNvGrpSpPr/>
          <p:nvPr userDrawn="1"/>
        </p:nvGrpSpPr>
        <p:grpSpPr>
          <a:xfrm rot="10800000">
            <a:off x="11482153" y="140248"/>
            <a:ext cx="602703" cy="577326"/>
            <a:chOff x="781297" y="5586292"/>
            <a:chExt cx="602703" cy="577326"/>
          </a:xfrm>
        </p:grpSpPr>
        <p:sp>
          <p:nvSpPr>
            <p:cNvPr id="11" name="Rectangle 10">
              <a:extLst>
                <a:ext uri="{FF2B5EF4-FFF2-40B4-BE49-F238E27FC236}">
                  <a16:creationId xmlns:a16="http://schemas.microsoft.com/office/drawing/2014/main" id="{587FD482-59E1-C04B-9AF0-F8141BE66FDD}"/>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Rectangle 12">
              <a:extLst>
                <a:ext uri="{FF2B5EF4-FFF2-40B4-BE49-F238E27FC236}">
                  <a16:creationId xmlns:a16="http://schemas.microsoft.com/office/drawing/2014/main" id="{1E9A766D-D5BD-3E4B-AE40-5EF4614445A8}"/>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17" name="Straight Connector 16">
            <a:extLst>
              <a:ext uri="{FF2B5EF4-FFF2-40B4-BE49-F238E27FC236}">
                <a16:creationId xmlns:a16="http://schemas.microsoft.com/office/drawing/2014/main" id="{4D5014CE-6431-0D4C-BAFF-39612F414400}"/>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4BD310FA-D564-9240-BAF3-B9933A5C616F}"/>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24" name="Group 23">
            <a:extLst>
              <a:ext uri="{FF2B5EF4-FFF2-40B4-BE49-F238E27FC236}">
                <a16:creationId xmlns:a16="http://schemas.microsoft.com/office/drawing/2014/main" id="{4C964832-BAF5-B84F-9EE8-B31B27A731C8}"/>
              </a:ext>
            </a:extLst>
          </p:cNvPr>
          <p:cNvGrpSpPr/>
          <p:nvPr userDrawn="1"/>
        </p:nvGrpSpPr>
        <p:grpSpPr>
          <a:xfrm>
            <a:off x="-110840" y="110839"/>
            <a:ext cx="1530097" cy="1525930"/>
            <a:chOff x="8374611" y="4283110"/>
            <a:chExt cx="2300578" cy="2294314"/>
          </a:xfrm>
        </p:grpSpPr>
        <p:pic>
          <p:nvPicPr>
            <p:cNvPr id="25" name="Picture 24">
              <a:extLst>
                <a:ext uri="{FF2B5EF4-FFF2-40B4-BE49-F238E27FC236}">
                  <a16:creationId xmlns:a16="http://schemas.microsoft.com/office/drawing/2014/main" id="{7C0CB761-1CB6-FC4E-AEC0-ADBE45586F14}"/>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26" name="Rectangle 25">
              <a:extLst>
                <a:ext uri="{FF2B5EF4-FFF2-40B4-BE49-F238E27FC236}">
                  <a16:creationId xmlns:a16="http://schemas.microsoft.com/office/drawing/2014/main" id="{0799BDF5-881F-3045-A642-F8E001DE02C9}"/>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Calibri" panose="020F0502020204030204" pitchFamily="34" charset="0"/>
                  <a:cs typeface="Calibri" panose="020F0502020204030204" pitchFamily="34" charset="0"/>
                </a:rPr>
                <a:t>מדינת ישראל</a:t>
              </a:r>
            </a:p>
            <a:p>
              <a:pPr algn="ctr"/>
              <a:r>
                <a:rPr lang="x-none" sz="1200" dirty="0">
                  <a:solidFill>
                    <a:schemeClr val="bg1"/>
                  </a:solidFill>
                  <a:latin typeface="Calibri" panose="020F0502020204030204" pitchFamily="34" charset="0"/>
                  <a:cs typeface="Calibri" panose="020F0502020204030204" pitchFamily="34" charset="0"/>
                </a:rPr>
                <a:t>משרד החינוך</a:t>
              </a:r>
            </a:p>
          </p:txBody>
        </p:sp>
      </p:grpSp>
    </p:spTree>
    <p:extLst>
      <p:ext uri="{BB962C8B-B14F-4D97-AF65-F5344CB8AC3E}">
        <p14:creationId xmlns:p14="http://schemas.microsoft.com/office/powerpoint/2010/main" val="3091333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Calibri" panose="020F0502020204030204" pitchFamily="34" charset="0"/>
                  <a:cs typeface="Calibri" panose="020F0502020204030204" pitchFamily="34" charset="0"/>
                </a:rPr>
                <a:t>מדינת ישראל</a:t>
              </a:r>
            </a:p>
            <a:p>
              <a:pPr algn="ctr"/>
              <a:r>
                <a:rPr lang="x-none" sz="1200" dirty="0">
                  <a:solidFill>
                    <a:schemeClr val="bg1"/>
                  </a:solidFill>
                  <a:latin typeface="Calibri" panose="020F0502020204030204" pitchFamily="34" charset="0"/>
                  <a:cs typeface="Calibri" panose="020F050202020403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1939279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1" name="Picture 20">
            <a:extLst>
              <a:ext uri="{FF2B5EF4-FFF2-40B4-BE49-F238E27FC236}">
                <a16:creationId xmlns:a16="http://schemas.microsoft.com/office/drawing/2014/main" id="{5A307165-DA22-2E48-AE86-B78F4110AE5D}"/>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5" name="Straight Connector 24">
            <a:extLst>
              <a:ext uri="{FF2B5EF4-FFF2-40B4-BE49-F238E27FC236}">
                <a16:creationId xmlns:a16="http://schemas.microsoft.com/office/drawing/2014/main" id="{3613B3B1-726C-944F-8CAD-1F3AF7A7034B}"/>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0F5DAFE-647E-5C47-B77A-42DA94152FF1}"/>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7" name="Straight Connector 26">
            <a:extLst>
              <a:ext uri="{FF2B5EF4-FFF2-40B4-BE49-F238E27FC236}">
                <a16:creationId xmlns:a16="http://schemas.microsoft.com/office/drawing/2014/main" id="{7F22374B-CE66-F844-8273-BE66100E5DC3}"/>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8A16B6-C317-B44B-A5BB-C2442F733613}"/>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0160307-BF93-B642-B885-52C1AEE617F6}"/>
              </a:ext>
            </a:extLst>
          </p:cNvPr>
          <p:cNvGrpSpPr/>
          <p:nvPr userDrawn="1"/>
        </p:nvGrpSpPr>
        <p:grpSpPr>
          <a:xfrm>
            <a:off x="-110840" y="110839"/>
            <a:ext cx="1530097" cy="1525930"/>
            <a:chOff x="8374611" y="4283110"/>
            <a:chExt cx="2300578" cy="2294314"/>
          </a:xfrm>
        </p:grpSpPr>
        <p:pic>
          <p:nvPicPr>
            <p:cNvPr id="30" name="Picture 29">
              <a:extLst>
                <a:ext uri="{FF2B5EF4-FFF2-40B4-BE49-F238E27FC236}">
                  <a16:creationId xmlns:a16="http://schemas.microsoft.com/office/drawing/2014/main" id="{F98B7E2E-690A-B74F-A361-DB3C1398C223}"/>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1" name="Rectangle 30">
              <a:extLst>
                <a:ext uri="{FF2B5EF4-FFF2-40B4-BE49-F238E27FC236}">
                  <a16:creationId xmlns:a16="http://schemas.microsoft.com/office/drawing/2014/main" id="{23D367D3-E2A8-4A4A-953D-E858CA461A7D}"/>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Calibri" panose="020F0502020204030204" pitchFamily="34" charset="0"/>
                  <a:cs typeface="Calibri" panose="020F0502020204030204" pitchFamily="34" charset="0"/>
                </a:rPr>
                <a:t>מדינת ישראל</a:t>
              </a:r>
            </a:p>
            <a:p>
              <a:pPr algn="ctr"/>
              <a:r>
                <a:rPr lang="x-none" sz="1200" dirty="0">
                  <a:solidFill>
                    <a:schemeClr val="bg1"/>
                  </a:solidFill>
                  <a:latin typeface="Calibri" panose="020F0502020204030204" pitchFamily="34" charset="0"/>
                  <a:cs typeface="Calibri" panose="020F0502020204030204" pitchFamily="34" charset="0"/>
                </a:rPr>
                <a:t>משרד החינוך</a:t>
              </a:r>
            </a:p>
          </p:txBody>
        </p:sp>
      </p:grpSp>
      <p:sp>
        <p:nvSpPr>
          <p:cNvPr id="32" name="TextBox 31">
            <a:extLst>
              <a:ext uri="{FF2B5EF4-FFF2-40B4-BE49-F238E27FC236}">
                <a16:creationId xmlns:a16="http://schemas.microsoft.com/office/drawing/2014/main" id="{CCF59D4F-A27F-1C45-8148-635F8893C9C9}"/>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ea typeface="Open Sans" panose="020B060603050402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3" name="Rectangle 32">
            <a:extLst>
              <a:ext uri="{FF2B5EF4-FFF2-40B4-BE49-F238E27FC236}">
                <a16:creationId xmlns:a16="http://schemas.microsoft.com/office/drawing/2014/main" id="{730459D7-20E2-3642-98A9-F8CB285E36CD}"/>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4" name="Rectangle 33">
            <a:extLst>
              <a:ext uri="{FF2B5EF4-FFF2-40B4-BE49-F238E27FC236}">
                <a16:creationId xmlns:a16="http://schemas.microsoft.com/office/drawing/2014/main" id="{2247E01A-4A09-7641-BB58-BBF9194A53AE}"/>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35" name="Rectangle 34">
            <a:extLst>
              <a:ext uri="{FF2B5EF4-FFF2-40B4-BE49-F238E27FC236}">
                <a16:creationId xmlns:a16="http://schemas.microsoft.com/office/drawing/2014/main" id="{9C4295D9-D842-7B4A-8FAF-A7CB7DC8D8DD}"/>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6" name="TextBox 15">
            <a:extLst>
              <a:ext uri="{FF2B5EF4-FFF2-40B4-BE49-F238E27FC236}">
                <a16:creationId xmlns:a16="http://schemas.microsoft.com/office/drawing/2014/main" id="{F1286E97-B4B5-7A44-BA99-EFC8C200D63F}"/>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Calibri" panose="020F0502020204030204" pitchFamily="34" charset="0"/>
                <a:cs typeface="Calibri" panose="020F0502020204030204" pitchFamily="34" charset="0"/>
              </a:rPr>
              <a:t>shutterstock</a:t>
            </a:r>
            <a:r>
              <a:rPr lang="en-US" sz="1500" dirty="0">
                <a:solidFill>
                  <a:schemeClr val="bg1"/>
                </a:solidFill>
                <a:latin typeface="Calibri" panose="020F0502020204030204" pitchFamily="34" charset="0"/>
                <a:cs typeface="Calibri" panose="020F0502020204030204" pitchFamily="34" charset="0"/>
              </a:rPr>
              <a:t>/com</a:t>
            </a:r>
            <a:r>
              <a:rPr lang="he-IL" sz="1500" dirty="0">
                <a:solidFill>
                  <a:schemeClr val="bg1"/>
                </a:solidFill>
                <a:latin typeface="Calibri" panose="020F0502020204030204" pitchFamily="34" charset="0"/>
                <a:cs typeface="Calibri" panose="020F0502020204030204" pitchFamily="34" charset="0"/>
              </a:rPr>
              <a:t> איורים: </a:t>
            </a:r>
            <a:endParaRPr lang="x-none" sz="15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56713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a:xfrm>
            <a:off x="865046" y="376561"/>
            <a:ext cx="10515600" cy="1325563"/>
          </a:xfrm>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3225372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785665" y="181572"/>
            <a:ext cx="10244790" cy="506326"/>
            <a:chOff x="1748087" y="356936"/>
            <a:chExt cx="10244790"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7480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422087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563378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09682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489765" y="181572"/>
            <a:ext cx="10435013" cy="506326"/>
            <a:chOff x="1452187" y="356936"/>
            <a:chExt cx="10435013"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4521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7299061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969882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867822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502295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861202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09"/>
            <a:ext cx="10953750" cy="1903413"/>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74203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30556386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1336409" y="356936"/>
            <a:ext cx="10550791" cy="506326"/>
            <a:chOff x="1336409" y="356936"/>
            <a:chExt cx="10550791"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1336409"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646256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7209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85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1313047" y="356936"/>
            <a:ext cx="10574153" cy="506326"/>
            <a:chOff x="1313047" y="356936"/>
            <a:chExt cx="1057415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131304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131304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4961377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769491"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8411025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פריסה מותאמת אישית">
    <p:bg>
      <p:bgPr>
        <a:solidFill>
          <a:schemeClr val="bg1"/>
        </a:solidFill>
        <a:effectLst/>
      </p:bgPr>
    </p:bg>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BF9AFC55-D643-47A1-90F5-FD4A7EBE98CE}"/>
              </a:ext>
            </a:extLst>
          </p:cNvPr>
          <p:cNvSpPr/>
          <p:nvPr userDrawn="1"/>
        </p:nvSpPr>
        <p:spPr>
          <a:xfrm>
            <a:off x="304799" y="593748"/>
            <a:ext cx="2269788" cy="1938992"/>
          </a:xfrm>
          <a:prstGeom prst="rect">
            <a:avLst/>
          </a:prstGeom>
        </p:spPr>
        <p:txBody>
          <a:bodyPr wrap="square">
            <a:spAutoFit/>
          </a:bodyPr>
          <a:lstStyle/>
          <a:p>
            <a:pPr lvl="0" algn="r" rtl="1">
              <a:spcBef>
                <a:spcPts val="1067"/>
              </a:spcBef>
            </a:pPr>
            <a:r>
              <a:rPr lang="he-IL" sz="2400" b="1" dirty="0">
                <a:solidFill>
                  <a:srgbClr val="FF0000"/>
                </a:solidFill>
                <a:latin typeface="Alef"/>
                <a:ea typeface="Alef"/>
                <a:cs typeface="Calibri" panose="020F0502020204030204" pitchFamily="34" charset="0"/>
                <a:sym typeface="Alef"/>
              </a:rPr>
              <a:t>*השקופית הזו מיועדת למורה בלבד יש למחוק אותה בסיום הכנת המצגת</a:t>
            </a:r>
          </a:p>
        </p:txBody>
      </p:sp>
      <p:cxnSp>
        <p:nvCxnSpPr>
          <p:cNvPr id="4" name="מחבר ישר 3">
            <a:extLst>
              <a:ext uri="{FF2B5EF4-FFF2-40B4-BE49-F238E27FC236}">
                <a16:creationId xmlns:a16="http://schemas.microsoft.com/office/drawing/2014/main" id="{EBBC6B57-C174-4CC5-9E63-745CA44C4846}"/>
              </a:ext>
            </a:extLst>
          </p:cNvPr>
          <p:cNvCxnSpPr/>
          <p:nvPr userDrawn="1"/>
        </p:nvCxnSpPr>
        <p:spPr>
          <a:xfrm>
            <a:off x="2717800" y="101306"/>
            <a:ext cx="0" cy="6655095"/>
          </a:xfrm>
          <a:prstGeom prst="line">
            <a:avLst/>
          </a:prstGeom>
          <a:ln w="76200">
            <a:solidFill>
              <a:srgbClr val="FF0000"/>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229326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theme" Target="../theme/theme2.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dirty="0"/>
              <a:t>כותרת</a:t>
            </a:r>
            <a:endParaRPr lang="x-none" dirty="0"/>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Slide Number Placeholder 1">
            <a:extLst>
              <a:ext uri="{FF2B5EF4-FFF2-40B4-BE49-F238E27FC236}">
                <a16:creationId xmlns:a16="http://schemas.microsoft.com/office/drawing/2014/main" id="{6358A68B-1458-9644-8C25-4295BB71F92E}"/>
              </a:ext>
            </a:extLst>
          </p:cNvPr>
          <p:cNvSpPr txBox="1">
            <a:spLocks/>
          </p:cNvSpPr>
          <p:nvPr userDrawn="1"/>
        </p:nvSpPr>
        <p:spPr>
          <a:xfrm>
            <a:off x="5492813" y="6272468"/>
            <a:ext cx="1206375" cy="36512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4ACF36E0-02F0-C24F-AEDD-AC692C7CD92B}" type="slidenum">
              <a:rPr lang="en-US" smtClean="0">
                <a:solidFill>
                  <a:srgbClr val="4285E3"/>
                </a:solidFill>
                <a:latin typeface="Calibri" panose="020F0502020204030204" pitchFamily="34" charset="0"/>
                <a:cs typeface="+mn-cs"/>
              </a:rPr>
              <a:pPr algn="ctr" rtl="1"/>
              <a:t>‹#›</a:t>
            </a:fld>
            <a:endParaRPr lang="en-US" dirty="0">
              <a:solidFill>
                <a:srgbClr val="4285E3"/>
              </a:solidFill>
              <a:latin typeface="Calibri" panose="020F0502020204030204" pitchFamily="34" charset="0"/>
              <a:cs typeface="+mn-cs"/>
            </a:endParaRP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2" r:id="rId1"/>
    <p:sldLayoutId id="2147483662" r:id="rId2"/>
    <p:sldLayoutId id="2147483673" r:id="rId3"/>
    <p:sldLayoutId id="2147483650" r:id="rId4"/>
    <p:sldLayoutId id="2147483653" r:id="rId5"/>
    <p:sldLayoutId id="2147483666" r:id="rId6"/>
    <p:sldLayoutId id="2147483652" r:id="rId7"/>
    <p:sldLayoutId id="2147483667" r:id="rId8"/>
    <p:sldLayoutId id="2147483669" r:id="rId9"/>
  </p:sldLayoutIdLst>
  <p:txStyles>
    <p:title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dirty="0"/>
              <a:t>כותרת</a:t>
            </a:r>
            <a:endParaRPr lang="x-none" dirty="0"/>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Tree>
    <p:extLst>
      <p:ext uri="{BB962C8B-B14F-4D97-AF65-F5344CB8AC3E}">
        <p14:creationId xmlns:p14="http://schemas.microsoft.com/office/powerpoint/2010/main" val="212774281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Lst>
  <p:txStyles>
    <p:title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b="0" i="0" kern="1200">
          <a:solidFill>
            <a:schemeClr val="tx1"/>
          </a:solidFill>
          <a:latin typeface="Open Sans Hebrew" pitchFamily="2" charset="-79"/>
          <a:ea typeface="+mn-ea"/>
          <a:cs typeface="Open Sans Hebrew"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2400" b="0" i="0" kern="1200">
          <a:solidFill>
            <a:schemeClr val="tx1"/>
          </a:solidFill>
          <a:latin typeface="Open Sans Hebrew" pitchFamily="2" charset="-79"/>
          <a:ea typeface="+mn-ea"/>
          <a:cs typeface="Open Sans Hebrew"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Open Sans Hebrew" pitchFamily="2" charset="-79"/>
          <a:ea typeface="+mn-ea"/>
          <a:cs typeface="Open Sans Hebrew"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p15:clr>
            <a:srgbClr val="F26B43"/>
          </p15:clr>
        </p15:guide>
        <p15:guide id="2" orient="horz" pos="75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video" Target="../media/media1.mp4"/><Relationship Id="rId7" Type="http://schemas.openxmlformats.org/officeDocument/2006/relationships/image" Target="../media/image7.png"/><Relationship Id="rId12" Type="http://schemas.openxmlformats.org/officeDocument/2006/relationships/image" Target="../media/image12.png"/><Relationship Id="rId2" Type="http://schemas.microsoft.com/office/2007/relationships/media" Target="../media/media1.mp4"/><Relationship Id="rId1" Type="http://schemas.openxmlformats.org/officeDocument/2006/relationships/tags" Target="../tags/tag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notesSlide" Target="../notesSlides/notesSlide2.xml"/><Relationship Id="rId10" Type="http://schemas.openxmlformats.org/officeDocument/2006/relationships/image" Target="../media/image10.png"/><Relationship Id="rId4" Type="http://schemas.openxmlformats.org/officeDocument/2006/relationships/slideLayout" Target="../slideLayouts/slideLayout5.xml"/><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3.xml"/><Relationship Id="rId7" Type="http://schemas.openxmlformats.org/officeDocument/2006/relationships/image" Target="../media/image16.png"/><Relationship Id="rId2" Type="http://schemas.openxmlformats.org/officeDocument/2006/relationships/slideLayout" Target="../slideLayouts/slideLayout4.xml"/><Relationship Id="rId1" Type="http://schemas.openxmlformats.org/officeDocument/2006/relationships/tags" Target="../tags/tag4.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5.xml"/><Relationship Id="rId7"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7.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8.xml"/><Relationship Id="rId6" Type="http://schemas.openxmlformats.org/officeDocument/2006/relationships/image" Target="../media/image14.png"/><Relationship Id="rId5" Type="http://schemas.openxmlformats.org/officeDocument/2006/relationships/image" Target="../media/image23.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0.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2.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3.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4.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6.xml"/><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14.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14.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14.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14.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5.xml"/><Relationship Id="rId6" Type="http://schemas.openxmlformats.org/officeDocument/2006/relationships/image" Target="../media/image14.png"/><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6.xml"/><Relationship Id="rId6" Type="http://schemas.openxmlformats.org/officeDocument/2006/relationships/image" Target="../media/image14.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27.xml"/><Relationship Id="rId6" Type="http://schemas.openxmlformats.org/officeDocument/2006/relationships/image" Target="../media/image14.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14.png"/><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9.xml"/><Relationship Id="rId1" Type="http://schemas.openxmlformats.org/officeDocument/2006/relationships/tags" Target="../tags/tag29.xml"/><Relationship Id="rId6" Type="http://schemas.openxmlformats.org/officeDocument/2006/relationships/image" Target="../media/image42.png"/><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9.xml"/><Relationship Id="rId1" Type="http://schemas.openxmlformats.org/officeDocument/2006/relationships/tags" Target="../tags/tag30.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9.xml"/><Relationship Id="rId1" Type="http://schemas.openxmlformats.org/officeDocument/2006/relationships/tags" Target="../tags/tag31.xml"/><Relationship Id="rId5" Type="http://schemas.openxmlformats.org/officeDocument/2006/relationships/image" Target="../media/image44.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9.xml"/><Relationship Id="rId1" Type="http://schemas.openxmlformats.org/officeDocument/2006/relationships/tags" Target="../tags/tag32.xml"/><Relationship Id="rId5" Type="http://schemas.openxmlformats.org/officeDocument/2006/relationships/image" Target="../media/image44.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9.xml"/><Relationship Id="rId1" Type="http://schemas.openxmlformats.org/officeDocument/2006/relationships/tags" Target="../tags/tag33.xml"/><Relationship Id="rId5" Type="http://schemas.openxmlformats.org/officeDocument/2006/relationships/image" Target="../media/image44.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9.xml"/><Relationship Id="rId1" Type="http://schemas.openxmlformats.org/officeDocument/2006/relationships/tags" Target="../tags/tag34.xml"/><Relationship Id="rId5" Type="http://schemas.openxmlformats.org/officeDocument/2006/relationships/image" Target="../media/image44.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9.xml"/><Relationship Id="rId1" Type="http://schemas.openxmlformats.org/officeDocument/2006/relationships/tags" Target="../tags/tag35.xml"/><Relationship Id="rId5" Type="http://schemas.openxmlformats.org/officeDocument/2006/relationships/image" Target="../media/image44.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9.xml"/><Relationship Id="rId1" Type="http://schemas.openxmlformats.org/officeDocument/2006/relationships/tags" Target="../tags/tag36.xml"/><Relationship Id="rId5" Type="http://schemas.openxmlformats.org/officeDocument/2006/relationships/image" Target="../media/image44.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9.xml"/><Relationship Id="rId1" Type="http://schemas.openxmlformats.org/officeDocument/2006/relationships/tags" Target="../tags/tag37.xml"/><Relationship Id="rId5" Type="http://schemas.openxmlformats.org/officeDocument/2006/relationships/image" Target="../media/image4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9.xml"/><Relationship Id="rId1" Type="http://schemas.openxmlformats.org/officeDocument/2006/relationships/tags" Target="../tags/tag38.xml"/><Relationship Id="rId5" Type="http://schemas.openxmlformats.org/officeDocument/2006/relationships/image" Target="../media/image44.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9.xml"/><Relationship Id="rId1" Type="http://schemas.openxmlformats.org/officeDocument/2006/relationships/tags" Target="../tags/tag39.xml"/><Relationship Id="rId5" Type="http://schemas.openxmlformats.org/officeDocument/2006/relationships/image" Target="../media/image44.pn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9.xml"/><Relationship Id="rId1" Type="http://schemas.openxmlformats.org/officeDocument/2006/relationships/tags" Target="../tags/tag40.xml"/><Relationship Id="rId5" Type="http://schemas.openxmlformats.org/officeDocument/2006/relationships/image" Target="../media/image44.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9.xml"/><Relationship Id="rId1" Type="http://schemas.openxmlformats.org/officeDocument/2006/relationships/tags" Target="../tags/tag41.xml"/><Relationship Id="rId5" Type="http://schemas.openxmlformats.org/officeDocument/2006/relationships/image" Target="../media/image44.pn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video" Target="../media/media2.mp4"/><Relationship Id="rId7" Type="http://schemas.openxmlformats.org/officeDocument/2006/relationships/image" Target="../media/image14.png"/><Relationship Id="rId2" Type="http://schemas.microsoft.com/office/2007/relationships/media" Target="../media/media2.mp4"/><Relationship Id="rId1" Type="http://schemas.openxmlformats.org/officeDocument/2006/relationships/tags" Target="../tags/tag42.xml"/><Relationship Id="rId6" Type="http://schemas.openxmlformats.org/officeDocument/2006/relationships/image" Target="../media/image44.png"/><Relationship Id="rId5" Type="http://schemas.openxmlformats.org/officeDocument/2006/relationships/notesSlide" Target="../notesSlides/notesSlide41.xml"/><Relationship Id="rId4"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video" Target="../media/media3.mp4"/><Relationship Id="rId7" Type="http://schemas.openxmlformats.org/officeDocument/2006/relationships/image" Target="../media/image14.png"/><Relationship Id="rId2" Type="http://schemas.microsoft.com/office/2007/relationships/media" Target="../media/media3.mp4"/><Relationship Id="rId1" Type="http://schemas.openxmlformats.org/officeDocument/2006/relationships/tags" Target="../tags/tag43.xml"/><Relationship Id="rId6" Type="http://schemas.openxmlformats.org/officeDocument/2006/relationships/image" Target="../media/image46.png"/><Relationship Id="rId5" Type="http://schemas.openxmlformats.org/officeDocument/2006/relationships/notesSlide" Target="../notesSlides/notesSlide42.xml"/><Relationship Id="rId4"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44.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xml"/><Relationship Id="rId1" Type="http://schemas.openxmlformats.org/officeDocument/2006/relationships/tags" Target="../tags/tag45.xml"/><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46.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tags" Target="../tags/tag47.xml"/><Relationship Id="rId5" Type="http://schemas.openxmlformats.org/officeDocument/2006/relationships/image" Target="../media/image26.png"/><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48.xml"/><Relationship Id="rId5" Type="http://schemas.openxmlformats.org/officeDocument/2006/relationships/image" Target="../media/image28.png"/><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49.xml"/><Relationship Id="rId5" Type="http://schemas.openxmlformats.org/officeDocument/2006/relationships/image" Target="../media/image30.png"/><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50.xml"/><Relationship Id="rId5" Type="http://schemas.openxmlformats.org/officeDocument/2006/relationships/image" Target="../media/image32.png"/><Relationship Id="rId4" Type="http://schemas.openxmlformats.org/officeDocument/2006/relationships/image" Target="../media/image31.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4.xml"/><Relationship Id="rId1" Type="http://schemas.openxmlformats.org/officeDocument/2006/relationships/tags" Target="../tags/tag51.xml"/><Relationship Id="rId5" Type="http://schemas.openxmlformats.org/officeDocument/2006/relationships/image" Target="../media/image34.png"/><Relationship Id="rId4" Type="http://schemas.openxmlformats.org/officeDocument/2006/relationships/image" Target="../media/image33.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4.xml"/><Relationship Id="rId1" Type="http://schemas.openxmlformats.org/officeDocument/2006/relationships/tags" Target="../tags/tag52.xml"/><Relationship Id="rId5" Type="http://schemas.openxmlformats.org/officeDocument/2006/relationships/image" Target="../media/image36.png"/><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4.xml"/><Relationship Id="rId1" Type="http://schemas.openxmlformats.org/officeDocument/2006/relationships/tags" Target="../tags/tag53.xml"/><Relationship Id="rId5" Type="http://schemas.openxmlformats.org/officeDocument/2006/relationships/image" Target="../media/image38.png"/><Relationship Id="rId4" Type="http://schemas.openxmlformats.org/officeDocument/2006/relationships/image" Target="../media/image37.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54.xml"/><Relationship Id="rId5" Type="http://schemas.openxmlformats.org/officeDocument/2006/relationships/image" Target="../media/image40.png"/><Relationship Id="rId4" Type="http://schemas.openxmlformats.org/officeDocument/2006/relationships/image" Target="../media/image39.png"/></Relationships>
</file>

<file path=ppt/slides/_rels/slide5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audio" Target="../media/media4.mp3"/><Relationship Id="rId7" Type="http://schemas.openxmlformats.org/officeDocument/2006/relationships/image" Target="../media/image48.png"/><Relationship Id="rId2" Type="http://schemas.microsoft.com/office/2007/relationships/media" Target="../media/media4.mp3"/><Relationship Id="rId1" Type="http://schemas.openxmlformats.org/officeDocument/2006/relationships/tags" Target="../tags/tag55.xml"/><Relationship Id="rId6" Type="http://schemas.openxmlformats.org/officeDocument/2006/relationships/image" Target="../media/image17.png"/><Relationship Id="rId5" Type="http://schemas.openxmlformats.org/officeDocument/2006/relationships/notesSlide" Target="../notesSlides/notesSlide54.xml"/><Relationship Id="rId10" Type="http://schemas.openxmlformats.org/officeDocument/2006/relationships/image" Target="../media/image50.png"/><Relationship Id="rId4" Type="http://schemas.openxmlformats.org/officeDocument/2006/relationships/slideLayout" Target="../slideLayouts/slideLayout6.xml"/><Relationship Id="rId9"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6.xml"/><Relationship Id="rId1" Type="http://schemas.openxmlformats.org/officeDocument/2006/relationships/tags" Target="../tags/tag56.xml"/><Relationship Id="rId4" Type="http://schemas.openxmlformats.org/officeDocument/2006/relationships/image" Target="../media/image51.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tags" Target="../tags/tag57.xml"/><Relationship Id="rId4" Type="http://schemas.openxmlformats.org/officeDocument/2006/relationships/image" Target="../media/image14.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2.xml"/><Relationship Id="rId1" Type="http://schemas.openxmlformats.org/officeDocument/2006/relationships/tags" Target="../tags/tag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שִׁעוּר עברית לְכִתָּה א</a:t>
            </a:r>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1666240" y="4483844"/>
            <a:ext cx="9343517" cy="1067468"/>
          </a:xfrm>
        </p:spPr>
        <p:txBody>
          <a:bodyPr>
            <a:noAutofit/>
          </a:bodyPr>
          <a:lstStyle/>
          <a:p>
            <a:pPr algn="r"/>
            <a:r>
              <a:rPr lang="he-IL" sz="2800" dirty="0"/>
              <a:t>נוֹשֵׂא </a:t>
            </a:r>
            <a:r>
              <a:rPr lang="he-IL" sz="2800" dirty="0" err="1"/>
              <a:t>הַשִׁעוּר</a:t>
            </a:r>
            <a:r>
              <a:rPr lang="he-IL" sz="2800" dirty="0"/>
              <a:t>: קוֹרְאִים אֶת הַסִפּוּר "אֲנִי צוֹבַעַת עָנָן" מֵאֵת </a:t>
            </a:r>
            <a:r>
              <a:rPr lang="he-IL" sz="2800" dirty="0" err="1"/>
              <a:t>מִירִיק</a:t>
            </a:r>
            <a:r>
              <a:rPr lang="he-IL" sz="2800" dirty="0"/>
              <a:t> שְׂנִיר,   </a:t>
            </a:r>
          </a:p>
          <a:p>
            <a:pPr algn="r"/>
            <a:r>
              <a:rPr lang="he-IL" sz="2800" dirty="0"/>
              <a:t>                   </a:t>
            </a:r>
            <a:r>
              <a:rPr lang="he-IL" sz="2800"/>
              <a:t>כּוֹתְבִים וּמְשַׂחֲקִים </a:t>
            </a:r>
            <a:r>
              <a:rPr lang="he-IL" sz="2800" dirty="0"/>
              <a:t>עִם מִלוֹת הַצְבָעִים.</a:t>
            </a:r>
          </a:p>
          <a:p>
            <a:pPr algn="r"/>
            <a:r>
              <a:rPr lang="he-IL" sz="2800" dirty="0"/>
              <a:t>                   </a:t>
            </a:r>
            <a:endParaRPr lang="x-none" sz="2800" u="sng" dirty="0"/>
          </a:p>
        </p:txBody>
      </p:sp>
      <p:sp>
        <p:nvSpPr>
          <p:cNvPr id="17" name="Text Placeholder 16">
            <a:extLst>
              <a:ext uri="{FF2B5EF4-FFF2-40B4-BE49-F238E27FC236}">
                <a16:creationId xmlns:a16="http://schemas.microsoft.com/office/drawing/2014/main" id="{89CD8C81-BF15-0C4B-9EA8-156519D976BF}"/>
              </a:ext>
            </a:extLst>
          </p:cNvPr>
          <p:cNvSpPr>
            <a:spLocks noGrp="1"/>
          </p:cNvSpPr>
          <p:nvPr>
            <p:ph type="body" sz="quarter" idx="14"/>
          </p:nvPr>
        </p:nvSpPr>
        <p:spPr>
          <a:xfrm>
            <a:off x="2030833" y="5656649"/>
            <a:ext cx="5099050" cy="560533"/>
          </a:xfrm>
        </p:spPr>
        <p:txBody>
          <a:bodyPr/>
          <a:lstStyle/>
          <a:p>
            <a:r>
              <a:rPr lang="he-IL" dirty="0"/>
              <a:t>עִם הַמוֹרָה: אילנה מסט</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4"/>
          <a:stretch>
            <a:fillRect/>
          </a:stretch>
        </p:blipFill>
        <p:spPr>
          <a:xfrm rot="18894709">
            <a:off x="3733675" y="632278"/>
            <a:ext cx="658648" cy="2212383"/>
          </a:xfrm>
          <a:prstGeom prst="rect">
            <a:avLst/>
          </a:prstGeom>
        </p:spPr>
      </p:pic>
      <p:sp>
        <p:nvSpPr>
          <p:cNvPr id="21" name="Text Placeholder 17">
            <a:extLst>
              <a:ext uri="{FF2B5EF4-FFF2-40B4-BE49-F238E27FC236}">
                <a16:creationId xmlns:a16="http://schemas.microsoft.com/office/drawing/2014/main" id="{B8A069CF-BE4E-A148-A8C2-3BDA709CDF49}"/>
              </a:ext>
            </a:extLst>
          </p:cNvPr>
          <p:cNvSpPr txBox="1">
            <a:spLocks/>
          </p:cNvSpPr>
          <p:nvPr/>
        </p:nvSpPr>
        <p:spPr>
          <a:xfrm>
            <a:off x="2030833" y="5094699"/>
            <a:ext cx="515736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1000"/>
              </a:spcBef>
              <a:buFont typeface="Arial" panose="020B0604020202020204" pitchFamily="34" charset="0"/>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b="0" i="0" kern="1200">
                <a:solidFill>
                  <a:schemeClr val="tx1"/>
                </a:solidFill>
                <a:latin typeface="Open Sans Hebrew" pitchFamily="2" charset="-79"/>
                <a:ea typeface="+mn-ea"/>
                <a:cs typeface="Open Sans Hebrew"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Open Sans Hebrew" pitchFamily="2" charset="-79"/>
                <a:ea typeface="+mn-ea"/>
                <a:cs typeface="Open Sans Hebrew"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he-IL" dirty="0"/>
          </a:p>
        </p:txBody>
      </p:sp>
    </p:spTree>
    <p:custDataLst>
      <p:tags r:id="rId1"/>
    </p:custDataLst>
    <p:extLst>
      <p:ext uri="{BB962C8B-B14F-4D97-AF65-F5344CB8AC3E}">
        <p14:creationId xmlns:p14="http://schemas.microsoft.com/office/powerpoint/2010/main" val="309455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34307E-0275-6B47-A11B-F281A1993B96}"/>
              </a:ext>
            </a:extLst>
          </p:cNvPr>
          <p:cNvPicPr>
            <a:picLocks noChangeAspect="1"/>
          </p:cNvPicPr>
          <p:nvPr/>
        </p:nvPicPr>
        <p:blipFill>
          <a:blip r:embed="rId6"/>
          <a:stretch>
            <a:fillRect/>
          </a:stretch>
        </p:blipFill>
        <p:spPr>
          <a:xfrm>
            <a:off x="8723453" y="6236983"/>
            <a:ext cx="1303258" cy="1279776"/>
          </a:xfrm>
          <a:prstGeom prst="rect">
            <a:avLst/>
          </a:prstGeom>
        </p:spPr>
      </p:pic>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a:t>
            </a:r>
            <a:r>
              <a:rPr lang="he-IL" dirty="0" err="1"/>
              <a:t>לַשִּׁעוּר</a:t>
            </a:r>
            <a:r>
              <a:rPr lang="he-IL" dirty="0"/>
              <a:t>? </a:t>
            </a:r>
            <a:endParaRPr lang="x-none" dirty="0"/>
          </a:p>
        </p:txBody>
      </p:sp>
      <p:pic>
        <p:nvPicPr>
          <p:cNvPr id="10" name="Picture 9">
            <a:extLst>
              <a:ext uri="{FF2B5EF4-FFF2-40B4-BE49-F238E27FC236}">
                <a16:creationId xmlns:a16="http://schemas.microsoft.com/office/drawing/2014/main" id="{33C28D9B-BA5F-F04F-8240-A12D837047E4}"/>
              </a:ext>
            </a:extLst>
          </p:cNvPr>
          <p:cNvPicPr>
            <a:picLocks noChangeAspect="1"/>
          </p:cNvPicPr>
          <p:nvPr/>
        </p:nvPicPr>
        <p:blipFill>
          <a:blip r:embed="rId7"/>
          <a:stretch>
            <a:fillRect/>
          </a:stretch>
        </p:blipFill>
        <p:spPr>
          <a:xfrm rot="20623611">
            <a:off x="8976419" y="4575977"/>
            <a:ext cx="1280055" cy="1700579"/>
          </a:xfrm>
          <a:prstGeom prst="rect">
            <a:avLst/>
          </a:prstGeom>
        </p:spPr>
      </p:pic>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45544" y="2439561"/>
            <a:ext cx="937882" cy="14542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400000">
            <a:off x="8659288" y="2855566"/>
            <a:ext cx="1430324" cy="59831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https://lh4.googleusercontent.com/8FRkycPXoj7UiB9dvl8WfvE_rPOmNvworJ3hEUUExH908Pyx1w8Shtg70_9YIyrxXZu2Q5tvXMslWX6PBLNTleMKYZ5Wgwd4UNNj4iBwA-K5B6WNBJ5WFRNSOF3busg5">
            <a:extLst>
              <a:ext uri="{FF2B5EF4-FFF2-40B4-BE49-F238E27FC236}">
                <a16:creationId xmlns:a16="http://schemas.microsoft.com/office/drawing/2014/main" id="{A59DF638-BBDF-4FF6-8918-42D9A5F05BA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51312" y="2373822"/>
            <a:ext cx="962184" cy="15857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s://lh6.googleusercontent.com/f8H2475EYmyL0rhH4-e4ujiAahiTeUa9jS4FAnHL3KK4sEOOF3cWvgCYZ1bpJw4tDcDKTArugZ_4iGscDG3mD7tx620B0N8bRGSeR-V1W5m9k2098IkeP6hpnFdGXWOM">
            <a:extLst>
              <a:ext uri="{FF2B5EF4-FFF2-40B4-BE49-F238E27FC236}">
                <a16:creationId xmlns:a16="http://schemas.microsoft.com/office/drawing/2014/main" id="{E96A3A94-1DC2-4D5F-8C30-814635F5A74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32588" y="2571267"/>
            <a:ext cx="1848860" cy="1354742"/>
          </a:xfrm>
          <a:prstGeom prst="rect">
            <a:avLst/>
          </a:prstGeom>
          <a:noFill/>
          <a:extLst>
            <a:ext uri="{909E8E84-426E-40DD-AFC4-6F175D3DCCD1}">
              <a14:hiddenFill xmlns:a14="http://schemas.microsoft.com/office/drawing/2010/main">
                <a:solidFill>
                  <a:srgbClr val="FFFFFF"/>
                </a:solidFill>
              </a14:hiddenFill>
            </a:ext>
          </a:extLst>
        </p:spPr>
      </p:pic>
      <p:pic>
        <p:nvPicPr>
          <p:cNvPr id="14" name="1min_final" descr="1min_final">
            <a:hlinkClick r:id="" action="ppaction://media"/>
            <a:extLst>
              <a:ext uri="{FF2B5EF4-FFF2-40B4-BE49-F238E27FC236}">
                <a16:creationId xmlns:a16="http://schemas.microsoft.com/office/drawing/2014/main" id="{F5FD859E-DE96-495A-9C7A-E8C66BDB31BB}"/>
              </a:ext>
            </a:extLst>
          </p:cNvPr>
          <p:cNvPicPr>
            <a:picLocks noChangeAspect="1"/>
          </p:cNvPicPr>
          <p:nvPr>
            <a:videoFile r:link="rId3"/>
            <p:extLst>
              <p:ext uri="{DAA4B4D4-6D71-4841-9C94-3DE7FCFB9230}">
                <p14:media xmlns:p14="http://schemas.microsoft.com/office/powerpoint/2010/main" r:embed="rId2"/>
              </p:ext>
            </p:extLst>
          </p:nvPr>
        </p:nvPicPr>
        <p:blipFill>
          <a:blip r:embed="rId12"/>
          <a:stretch>
            <a:fillRect/>
          </a:stretch>
        </p:blipFill>
        <p:spPr>
          <a:xfrm>
            <a:off x="664030" y="611423"/>
            <a:ext cx="1540938" cy="549601"/>
          </a:xfrm>
          <a:prstGeom prst="rect">
            <a:avLst/>
          </a:prstGeom>
        </p:spPr>
      </p:pic>
    </p:spTree>
    <p:custDataLst>
      <p:tags r:id="rId1"/>
    </p:custDataLst>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לִפְנֵי שֶׁמַּתְחִילִים...</a:t>
            </a:r>
            <a:endParaRPr lang="x-none" sz="2200"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4"/>
          <a:stretch>
            <a:fillRect/>
          </a:stretch>
        </p:blipFill>
        <p:spPr>
          <a:xfrm rot="8057618">
            <a:off x="290049" y="269606"/>
            <a:ext cx="1468977" cy="973310"/>
          </a:xfrm>
          <a:prstGeom prst="rect">
            <a:avLst/>
          </a:prstGeom>
        </p:spPr>
      </p:pic>
      <p:pic>
        <p:nvPicPr>
          <p:cNvPr id="1026" name="Picture 2" descr="Paint, Brushes, The Palette, Painting">
            <a:extLst>
              <a:ext uri="{FF2B5EF4-FFF2-40B4-BE49-F238E27FC236}">
                <a16:creationId xmlns:a16="http://schemas.microsoft.com/office/drawing/2014/main" id="{5F4AABE9-840D-4A4E-8485-727C036B0E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5791" y="895756"/>
            <a:ext cx="3962400" cy="3238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ush, Watercolor, Paint, Art, Color">
            <a:extLst>
              <a:ext uri="{FF2B5EF4-FFF2-40B4-BE49-F238E27FC236}">
                <a16:creationId xmlns:a16="http://schemas.microsoft.com/office/drawing/2014/main" id="{473CB2EA-158B-4B25-8517-9BB05A76C836}"/>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8229255" y="2033329"/>
            <a:ext cx="3151391" cy="21009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lored Pencils, Colour Pencils">
            <a:extLst>
              <a:ext uri="{FF2B5EF4-FFF2-40B4-BE49-F238E27FC236}">
                <a16:creationId xmlns:a16="http://schemas.microsoft.com/office/drawing/2014/main" id="{3B2895CB-418C-4C6F-93C1-09AF9A63A7CB}"/>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4435258" y="3429000"/>
            <a:ext cx="3375175" cy="253324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78850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D118B5A3-72CF-448B-8E9D-459D37F323D3}"/>
              </a:ext>
            </a:extLst>
          </p:cNvPr>
          <p:cNvSpPr>
            <a:spLocks noGrp="1"/>
          </p:cNvSpPr>
          <p:nvPr>
            <p:ph type="body" sz="quarter" idx="10"/>
          </p:nvPr>
        </p:nvSpPr>
        <p:spPr>
          <a:xfrm>
            <a:off x="1671638" y="1928813"/>
            <a:ext cx="9927463" cy="4735034"/>
          </a:xfrm>
        </p:spPr>
        <p:txBody>
          <a:bodyPr>
            <a:normAutofit/>
          </a:bodyPr>
          <a:lstStyle/>
          <a:p>
            <a:pPr marL="571500" indent="-571500">
              <a:buFont typeface="Arial" panose="020B0604020202020204" pitchFamily="34" charset="0"/>
              <a:buChar char="•"/>
            </a:pPr>
            <a:r>
              <a:rPr lang="he-IL" dirty="0">
                <a:cs typeface="Calibri" panose="020F0502020204030204" pitchFamily="34" charset="0"/>
              </a:rPr>
              <a:t>נִקְרָא סִפּוּר עַל יַלְדָה שֶׁצוֹבַעַת </a:t>
            </a:r>
            <a:r>
              <a:rPr lang="he-IL" dirty="0" err="1">
                <a:cs typeface="Calibri" panose="020F0502020204030204" pitchFamily="34" charset="0"/>
              </a:rPr>
              <a:t>וּמְצַיֶרֶת</a:t>
            </a:r>
            <a:r>
              <a:rPr lang="he-IL" dirty="0">
                <a:cs typeface="Calibri" panose="020F0502020204030204" pitchFamily="34" charset="0"/>
              </a:rPr>
              <a:t>.</a:t>
            </a:r>
          </a:p>
          <a:p>
            <a:pPr marL="571500" indent="-571500">
              <a:buFont typeface="Arial" panose="020B0604020202020204" pitchFamily="34" charset="0"/>
              <a:buChar char="•"/>
            </a:pPr>
            <a:r>
              <a:rPr lang="he-IL" dirty="0">
                <a:cs typeface="Calibri" panose="020F0502020204030204" pitchFamily="34" charset="0"/>
              </a:rPr>
              <a:t>נֶהֱנֶה מֵהָאִיוּרִים וּמֵהַסִפּוּר.</a:t>
            </a:r>
          </a:p>
          <a:p>
            <a:pPr marL="571500" indent="-571500">
              <a:buFont typeface="Arial" panose="020B0604020202020204" pitchFamily="34" charset="0"/>
              <a:buChar char="•"/>
            </a:pPr>
            <a:r>
              <a:rPr lang="he-IL" dirty="0">
                <a:cs typeface="Calibri" panose="020F0502020204030204" pitchFamily="34" charset="0"/>
              </a:rPr>
              <a:t>נְזַהֶה אֶת הַמִילִים שֶׁל הַצְבָעִים בַּסִפּוּר. </a:t>
            </a:r>
          </a:p>
          <a:p>
            <a:pPr marL="571500" indent="-571500">
              <a:buFont typeface="Arial" panose="020B0604020202020204" pitchFamily="34" charset="0"/>
              <a:buChar char="•"/>
            </a:pPr>
            <a:r>
              <a:rPr lang="he-IL" dirty="0">
                <a:cs typeface="Calibri" panose="020F0502020204030204" pitchFamily="34" charset="0"/>
              </a:rPr>
              <a:t>נִכְתֹּב עַל מָה שֶׁאֲנַחְנוּ אוֹהֲבִים לִצְבֹּעַ וּלְצַיֵר.</a:t>
            </a:r>
          </a:p>
          <a:p>
            <a:pPr marL="571500" indent="-571500">
              <a:buFont typeface="Arial" panose="020B0604020202020204" pitchFamily="34" charset="0"/>
              <a:buChar char="•"/>
            </a:pPr>
            <a:r>
              <a:rPr lang="he-IL" dirty="0">
                <a:cs typeface="Calibri" panose="020F0502020204030204" pitchFamily="34" charset="0"/>
              </a:rPr>
              <a:t>נִצְבַּע </a:t>
            </a:r>
            <a:r>
              <a:rPr lang="he-IL" dirty="0" err="1">
                <a:cs typeface="Calibri" panose="020F0502020204030204" pitchFamily="34" charset="0"/>
              </a:rPr>
              <a:t>וּנְצַיֵר</a:t>
            </a:r>
            <a:r>
              <a:rPr lang="he-IL" dirty="0">
                <a:cs typeface="Calibri" panose="020F0502020204030204" pitchFamily="34" charset="0"/>
              </a:rPr>
              <a:t>.</a:t>
            </a:r>
          </a:p>
          <a:p>
            <a:pPr marL="571500" indent="-571500">
              <a:buFont typeface="Arial" panose="020B0604020202020204" pitchFamily="34" charset="0"/>
              <a:buChar char="•"/>
            </a:pPr>
            <a:r>
              <a:rPr lang="he-IL" dirty="0">
                <a:cs typeface="Calibri" panose="020F0502020204030204" pitchFamily="34" charset="0"/>
              </a:rPr>
              <a:t>נַאֲזִין לָשִׁיר "אֲנִי צוֹבַעַת עָנָן".</a:t>
            </a:r>
          </a:p>
        </p:txBody>
      </p:sp>
      <p:sp>
        <p:nvSpPr>
          <p:cNvPr id="5" name="כותרת 4">
            <a:extLst>
              <a:ext uri="{FF2B5EF4-FFF2-40B4-BE49-F238E27FC236}">
                <a16:creationId xmlns:a16="http://schemas.microsoft.com/office/drawing/2014/main" id="{9097C830-F4BE-4DC5-9662-006D9FB3332C}"/>
              </a:ext>
            </a:extLst>
          </p:cNvPr>
          <p:cNvSpPr>
            <a:spLocks noGrp="1"/>
          </p:cNvSpPr>
          <p:nvPr>
            <p:ph type="title"/>
          </p:nvPr>
        </p:nvSpPr>
        <p:spPr/>
        <p:txBody>
          <a:bodyPr/>
          <a:lstStyle/>
          <a:p>
            <a:r>
              <a:rPr lang="he-IL" dirty="0">
                <a:cs typeface="Calibri" panose="020F0502020204030204" pitchFamily="34" charset="0"/>
              </a:rPr>
              <a:t>מָה נִלְמָד הַיוֹם?</a:t>
            </a:r>
          </a:p>
        </p:txBody>
      </p:sp>
    </p:spTree>
    <p:custDataLst>
      <p:tags r:id="rId1"/>
    </p:custDataLst>
    <p:extLst>
      <p:ext uri="{BB962C8B-B14F-4D97-AF65-F5344CB8AC3E}">
        <p14:creationId xmlns:p14="http://schemas.microsoft.com/office/powerpoint/2010/main" val="1858484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dirty="0">
                <a:cs typeface="Calibri" panose="020F0502020204030204" pitchFamily="34" charset="0"/>
              </a:rPr>
              <a:t>מַתְחִילִים בְּכֵיף</a:t>
            </a:r>
            <a:endParaRPr lang="x-none" dirty="0">
              <a:cs typeface="Calibri" panose="020F0502020204030204" pitchFamily="34" charset="0"/>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876675" y="555262"/>
            <a:ext cx="1017545" cy="1070700"/>
          </a:xfrm>
          <a:prstGeom prst="rect">
            <a:avLst/>
          </a:prstGeom>
        </p:spPr>
      </p:pic>
      <p:pic>
        <p:nvPicPr>
          <p:cNvPr id="2" name="תמונה 1">
            <a:extLst>
              <a:ext uri="{FF2B5EF4-FFF2-40B4-BE49-F238E27FC236}">
                <a16:creationId xmlns:a16="http://schemas.microsoft.com/office/drawing/2014/main" id="{67187CFE-895E-4DC3-B755-9378A0684D5A}"/>
              </a:ext>
            </a:extLst>
          </p:cNvPr>
          <p:cNvPicPr>
            <a:picLocks noChangeAspect="1"/>
          </p:cNvPicPr>
          <p:nvPr/>
        </p:nvPicPr>
        <p:blipFill>
          <a:blip r:embed="rId5"/>
          <a:stretch>
            <a:fillRect/>
          </a:stretch>
        </p:blipFill>
        <p:spPr>
          <a:xfrm>
            <a:off x="5051899" y="2164019"/>
            <a:ext cx="3116287" cy="3283470"/>
          </a:xfrm>
          <a:prstGeom prst="rect">
            <a:avLst/>
          </a:prstGeom>
        </p:spPr>
      </p:pic>
      <p:sp>
        <p:nvSpPr>
          <p:cNvPr id="6" name="Content Placeholder 4">
            <a:extLst>
              <a:ext uri="{FF2B5EF4-FFF2-40B4-BE49-F238E27FC236}">
                <a16:creationId xmlns:a16="http://schemas.microsoft.com/office/drawing/2014/main" id="{7AE8F0B7-6413-4190-9393-646910ED4674}"/>
              </a:ext>
            </a:extLst>
          </p:cNvPr>
          <p:cNvSpPr txBox="1">
            <a:spLocks/>
          </p:cNvSpPr>
          <p:nvPr/>
        </p:nvSpPr>
        <p:spPr>
          <a:xfrm>
            <a:off x="7140102" y="1825625"/>
            <a:ext cx="4449918" cy="3621864"/>
          </a:xfrm>
          <a:prstGeom prst="rect">
            <a:avLst/>
          </a:prstGeom>
        </p:spPr>
        <p:txBody>
          <a:bodyPr>
            <a:normAutofit/>
          </a:bodyPr>
          <a:lst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he-IL" sz="3600" dirty="0">
              <a:latin typeface="Calibri" panose="020F0502020204030204" pitchFamily="34" charset="0"/>
              <a:cs typeface="Calibri" panose="020F0502020204030204" pitchFamily="34" charset="0"/>
            </a:endParaRPr>
          </a:p>
        </p:txBody>
      </p:sp>
      <p:pic>
        <p:nvPicPr>
          <p:cNvPr id="3" name="תמונה 2">
            <a:extLst>
              <a:ext uri="{FF2B5EF4-FFF2-40B4-BE49-F238E27FC236}">
                <a16:creationId xmlns:a16="http://schemas.microsoft.com/office/drawing/2014/main" id="{50A05FB2-75A1-477C-B717-042C8B67263F}"/>
              </a:ext>
            </a:extLst>
          </p:cNvPr>
          <p:cNvPicPr>
            <a:picLocks noChangeAspect="1"/>
          </p:cNvPicPr>
          <p:nvPr/>
        </p:nvPicPr>
        <p:blipFill>
          <a:blip r:embed="rId6"/>
          <a:stretch>
            <a:fillRect/>
          </a:stretch>
        </p:blipFill>
        <p:spPr>
          <a:xfrm>
            <a:off x="2095236" y="1832054"/>
            <a:ext cx="1972707" cy="2354808"/>
          </a:xfrm>
          <a:prstGeom prst="rect">
            <a:avLst/>
          </a:prstGeom>
        </p:spPr>
      </p:pic>
      <p:pic>
        <p:nvPicPr>
          <p:cNvPr id="4" name="תמונה 3">
            <a:extLst>
              <a:ext uri="{FF2B5EF4-FFF2-40B4-BE49-F238E27FC236}">
                <a16:creationId xmlns:a16="http://schemas.microsoft.com/office/drawing/2014/main" id="{1468B66F-8F76-492B-8120-BCDD529709F9}"/>
              </a:ext>
            </a:extLst>
          </p:cNvPr>
          <p:cNvPicPr>
            <a:picLocks noChangeAspect="1"/>
          </p:cNvPicPr>
          <p:nvPr/>
        </p:nvPicPr>
        <p:blipFill>
          <a:blip r:embed="rId7"/>
          <a:stretch>
            <a:fillRect/>
          </a:stretch>
        </p:blipFill>
        <p:spPr>
          <a:xfrm rot="5400000">
            <a:off x="8322950" y="4591371"/>
            <a:ext cx="2595051" cy="1712235"/>
          </a:xfrm>
          <a:prstGeom prst="rect">
            <a:avLst/>
          </a:prstGeom>
        </p:spPr>
      </p:pic>
      <p:pic>
        <p:nvPicPr>
          <p:cNvPr id="7" name="תמונה 6">
            <a:extLst>
              <a:ext uri="{FF2B5EF4-FFF2-40B4-BE49-F238E27FC236}">
                <a16:creationId xmlns:a16="http://schemas.microsoft.com/office/drawing/2014/main" id="{54C6EAF4-DB79-4450-9475-E62C5FCB0A4C}"/>
              </a:ext>
            </a:extLst>
          </p:cNvPr>
          <p:cNvPicPr>
            <a:picLocks noChangeAspect="1"/>
          </p:cNvPicPr>
          <p:nvPr/>
        </p:nvPicPr>
        <p:blipFill>
          <a:blip r:embed="rId8"/>
          <a:stretch>
            <a:fillRect/>
          </a:stretch>
        </p:blipFill>
        <p:spPr>
          <a:xfrm rot="10800000">
            <a:off x="8612853" y="1832054"/>
            <a:ext cx="2015246" cy="2209900"/>
          </a:xfrm>
          <a:prstGeom prst="rect">
            <a:avLst/>
          </a:prstGeom>
        </p:spPr>
      </p:pic>
      <p:pic>
        <p:nvPicPr>
          <p:cNvPr id="10" name="תמונה 9">
            <a:extLst>
              <a:ext uri="{FF2B5EF4-FFF2-40B4-BE49-F238E27FC236}">
                <a16:creationId xmlns:a16="http://schemas.microsoft.com/office/drawing/2014/main" id="{80500358-970A-402C-BA18-D6E0BD59D637}"/>
              </a:ext>
            </a:extLst>
          </p:cNvPr>
          <p:cNvPicPr>
            <a:picLocks noChangeAspect="1"/>
          </p:cNvPicPr>
          <p:nvPr/>
        </p:nvPicPr>
        <p:blipFill>
          <a:blip r:embed="rId9"/>
          <a:stretch>
            <a:fillRect/>
          </a:stretch>
        </p:blipFill>
        <p:spPr>
          <a:xfrm>
            <a:off x="2003781" y="4429698"/>
            <a:ext cx="2155617" cy="1873040"/>
          </a:xfrm>
          <a:prstGeom prst="rect">
            <a:avLst/>
          </a:prstGeom>
        </p:spPr>
      </p:pic>
    </p:spTree>
    <p:custDataLst>
      <p:tags r:id="rId1"/>
    </p:custDataLst>
    <p:extLst>
      <p:ext uri="{BB962C8B-B14F-4D97-AF65-F5344CB8AC3E}">
        <p14:creationId xmlns:p14="http://schemas.microsoft.com/office/powerpoint/2010/main" val="101956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dirty="0"/>
              <a:t>מַתְחִילִים בְּכֵיף</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876675" y="555262"/>
            <a:ext cx="1017545" cy="1070700"/>
          </a:xfrm>
          <a:prstGeom prst="rect">
            <a:avLst/>
          </a:prstGeom>
        </p:spPr>
      </p:pic>
      <p:pic>
        <p:nvPicPr>
          <p:cNvPr id="2" name="תמונה 1">
            <a:extLst>
              <a:ext uri="{FF2B5EF4-FFF2-40B4-BE49-F238E27FC236}">
                <a16:creationId xmlns:a16="http://schemas.microsoft.com/office/drawing/2014/main" id="{67187CFE-895E-4DC3-B755-9378A0684D5A}"/>
              </a:ext>
            </a:extLst>
          </p:cNvPr>
          <p:cNvPicPr>
            <a:picLocks noChangeAspect="1"/>
          </p:cNvPicPr>
          <p:nvPr/>
        </p:nvPicPr>
        <p:blipFill>
          <a:blip r:embed="rId5"/>
          <a:stretch>
            <a:fillRect/>
          </a:stretch>
        </p:blipFill>
        <p:spPr>
          <a:xfrm>
            <a:off x="1609177" y="1625962"/>
            <a:ext cx="4830534" cy="5089683"/>
          </a:xfrm>
          <a:prstGeom prst="rect">
            <a:avLst/>
          </a:prstGeom>
        </p:spPr>
      </p:pic>
      <p:sp>
        <p:nvSpPr>
          <p:cNvPr id="6" name="Content Placeholder 4">
            <a:extLst>
              <a:ext uri="{FF2B5EF4-FFF2-40B4-BE49-F238E27FC236}">
                <a16:creationId xmlns:a16="http://schemas.microsoft.com/office/drawing/2014/main" id="{7AE8F0B7-6413-4190-9393-646910ED4674}"/>
              </a:ext>
            </a:extLst>
          </p:cNvPr>
          <p:cNvSpPr txBox="1">
            <a:spLocks/>
          </p:cNvSpPr>
          <p:nvPr/>
        </p:nvSpPr>
        <p:spPr>
          <a:xfrm>
            <a:off x="6439711" y="1825625"/>
            <a:ext cx="5150309" cy="3621864"/>
          </a:xfrm>
          <a:prstGeom prst="rect">
            <a:avLst/>
          </a:prstGeom>
        </p:spPr>
        <p:txBody>
          <a:bodyPr>
            <a:normAutofit/>
          </a:bodyPr>
          <a:lst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e-IL" sz="3600" dirty="0">
                <a:latin typeface="Calibri" panose="020F0502020204030204" pitchFamily="34" charset="0"/>
                <a:cs typeface="Calibri" panose="020F0502020204030204" pitchFamily="34" charset="0"/>
              </a:rPr>
              <a:t>נִתְבּוֹנֵן בַּכְּרִיכָה שֶׁל הַסֵפֶר:</a:t>
            </a:r>
          </a:p>
          <a:p>
            <a:pPr>
              <a:buFont typeface="Wingdings" panose="05000000000000000000" pitchFamily="2" charset="2"/>
              <a:buChar char="v"/>
            </a:pPr>
            <a:r>
              <a:rPr lang="he-IL" sz="3600" dirty="0">
                <a:latin typeface="Calibri" panose="020F0502020204030204" pitchFamily="34" charset="0"/>
                <a:cs typeface="Calibri" panose="020F0502020204030204" pitchFamily="34" charset="0"/>
              </a:rPr>
              <a:t>מִי אִיְירָה את הַסֵפֶר?</a:t>
            </a:r>
          </a:p>
          <a:p>
            <a:pPr>
              <a:buFont typeface="Wingdings" panose="05000000000000000000" pitchFamily="2" charset="2"/>
              <a:buChar char="v"/>
            </a:pPr>
            <a:r>
              <a:rPr lang="he-IL" sz="3600" dirty="0">
                <a:latin typeface="Calibri" panose="020F0502020204030204" pitchFamily="34" charset="0"/>
                <a:cs typeface="Calibri" panose="020F0502020204030204" pitchFamily="34" charset="0"/>
              </a:rPr>
              <a:t>מָה אֲנַחְנוּ רוֹאִים בָּאִיוּר?</a:t>
            </a:r>
          </a:p>
          <a:p>
            <a:pPr marL="0" indent="0">
              <a:buNone/>
            </a:pPr>
            <a:endParaRPr lang="he-IL" sz="36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17734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cs typeface="Calibri" panose="020F0502020204030204" pitchFamily="34" charset="0"/>
              </a:rPr>
              <a:t>מָה אֲנַחְנוּ כְּבָר יוֹדְעִים?</a:t>
            </a:r>
            <a:endParaRPr lang="x-none" dirty="0">
              <a:cs typeface="Calibri" panose="020F0502020204030204" pitchFamily="34" charset="0"/>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pic>
        <p:nvPicPr>
          <p:cNvPr id="7" name="תמונה 6">
            <a:extLst>
              <a:ext uri="{FF2B5EF4-FFF2-40B4-BE49-F238E27FC236}">
                <a16:creationId xmlns:a16="http://schemas.microsoft.com/office/drawing/2014/main" id="{DD6CA9ED-09BB-4F5C-9B2B-D981C6F80128}"/>
              </a:ext>
            </a:extLst>
          </p:cNvPr>
          <p:cNvPicPr>
            <a:picLocks noChangeAspect="1"/>
          </p:cNvPicPr>
          <p:nvPr/>
        </p:nvPicPr>
        <p:blipFill>
          <a:blip r:embed="rId5"/>
          <a:stretch>
            <a:fillRect/>
          </a:stretch>
        </p:blipFill>
        <p:spPr>
          <a:xfrm>
            <a:off x="3081590" y="1666773"/>
            <a:ext cx="6448425" cy="4886325"/>
          </a:xfrm>
          <a:prstGeom prst="rect">
            <a:avLst/>
          </a:prstGeom>
        </p:spPr>
      </p:pic>
      <p:pic>
        <p:nvPicPr>
          <p:cNvPr id="6" name="Picture 2" descr="Paint, Brushes, The Palette, Painting">
            <a:extLst>
              <a:ext uri="{FF2B5EF4-FFF2-40B4-BE49-F238E27FC236}">
                <a16:creationId xmlns:a16="http://schemas.microsoft.com/office/drawing/2014/main" id="{3F559496-7C61-4938-8EA6-FC820D3864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966" y="5048654"/>
            <a:ext cx="1695020" cy="138535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3697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endParaRPr lang="he-IL" dirty="0"/>
          </a:p>
          <a:p>
            <a:endParaRPr lang="he-IL" dirty="0"/>
          </a:p>
          <a:p>
            <a:endParaRPr lang="he-IL" dirty="0"/>
          </a:p>
          <a:p>
            <a:endParaRPr lang="he-IL" dirty="0"/>
          </a:p>
          <a:p>
            <a:endParaRPr lang="he-IL" dirty="0"/>
          </a:p>
          <a:p>
            <a:endParaRPr lang="x-none" dirty="0"/>
          </a:p>
        </p:txBody>
      </p:sp>
      <p:sp>
        <p:nvSpPr>
          <p:cNvPr id="6" name="מציין מיקום טקסט 3">
            <a:extLst>
              <a:ext uri="{FF2B5EF4-FFF2-40B4-BE49-F238E27FC236}">
                <a16:creationId xmlns:a16="http://schemas.microsoft.com/office/drawing/2014/main" id="{591FB892-A72E-437A-970C-3AC1A99A0D7A}"/>
              </a:ext>
            </a:extLst>
          </p:cNvPr>
          <p:cNvSpPr txBox="1">
            <a:spLocks/>
          </p:cNvSpPr>
          <p:nvPr/>
        </p:nvSpPr>
        <p:spPr>
          <a:xfrm>
            <a:off x="6348802" y="856037"/>
            <a:ext cx="5521138" cy="5330756"/>
          </a:xfrm>
          <a:prstGeom prst="rect">
            <a:avLst/>
          </a:prstGeom>
          <a:solidFill>
            <a:srgbClr val="FFFFFF"/>
          </a:solidFill>
        </p:spPr>
        <p:txBody>
          <a:bodyPr/>
          <a:lst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he-IL"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a:p>
            <a:pPr marL="0" indent="0">
              <a:buNone/>
            </a:pPr>
            <a:endParaRPr lang="he-IL" dirty="0">
              <a:latin typeface="Calibri" panose="020F0502020204030204" pitchFamily="34" charset="0"/>
              <a:cs typeface="Calibri" panose="020F0502020204030204" pitchFamily="34" charset="0"/>
            </a:endParaRPr>
          </a:p>
          <a:p>
            <a:pPr marL="0" indent="0">
              <a:buNone/>
            </a:pPr>
            <a:endParaRPr lang="he-IL" dirty="0">
              <a:latin typeface="Calibri" panose="020F0502020204030204" pitchFamily="34" charset="0"/>
              <a:cs typeface="Calibri" panose="020F0502020204030204" pitchFamily="34" charset="0"/>
            </a:endParaRPr>
          </a:p>
          <a:p>
            <a:pPr marL="0" indent="0">
              <a:buNone/>
            </a:pPr>
            <a:r>
              <a:rPr lang="he-IL" dirty="0">
                <a:latin typeface="Calibri" panose="020F0502020204030204" pitchFamily="34" charset="0"/>
                <a:cs typeface="Calibri" panose="020F0502020204030204" pitchFamily="34" charset="0"/>
              </a:rPr>
              <a:t>     </a:t>
            </a:r>
            <a:r>
              <a:rPr lang="he-IL" sz="3600" dirty="0">
                <a:latin typeface="Narkisim" panose="020E0502050101010101" pitchFamily="34" charset="-79"/>
                <a:cs typeface="Narkisim" panose="020E0502050101010101" pitchFamily="34" charset="-79"/>
              </a:rPr>
              <a:t>אֲנִי צוֹבַעַת</a:t>
            </a:r>
          </a:p>
        </p:txBody>
      </p:sp>
      <p:pic>
        <p:nvPicPr>
          <p:cNvPr id="8" name="תמונה 7">
            <a:extLst>
              <a:ext uri="{FF2B5EF4-FFF2-40B4-BE49-F238E27FC236}">
                <a16:creationId xmlns:a16="http://schemas.microsoft.com/office/drawing/2014/main" id="{097C9DA1-A83E-413D-85FB-384736ED9708}"/>
              </a:ext>
            </a:extLst>
          </p:cNvPr>
          <p:cNvPicPr>
            <a:picLocks noChangeAspect="1"/>
          </p:cNvPicPr>
          <p:nvPr/>
        </p:nvPicPr>
        <p:blipFill>
          <a:blip r:embed="rId4"/>
          <a:stretch>
            <a:fillRect/>
          </a:stretch>
        </p:blipFill>
        <p:spPr>
          <a:xfrm>
            <a:off x="581959" y="899666"/>
            <a:ext cx="5766843" cy="5277297"/>
          </a:xfrm>
          <a:prstGeom prst="rect">
            <a:avLst/>
          </a:prstGeom>
          <a:ln>
            <a:solidFill>
              <a:schemeClr val="tx1">
                <a:lumMod val="60000"/>
                <a:lumOff val="40000"/>
              </a:schemeClr>
            </a:solidFill>
          </a:ln>
        </p:spPr>
      </p:pic>
    </p:spTree>
    <p:custDataLst>
      <p:tags r:id="rId1"/>
    </p:custDataLst>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endParaRPr lang="he-IL" dirty="0"/>
          </a:p>
          <a:p>
            <a:endParaRPr lang="he-IL" dirty="0"/>
          </a:p>
          <a:p>
            <a:endParaRPr lang="he-IL" dirty="0"/>
          </a:p>
          <a:p>
            <a:endParaRPr lang="he-IL" dirty="0"/>
          </a:p>
          <a:p>
            <a:endParaRPr lang="he-IL" dirty="0"/>
          </a:p>
          <a:p>
            <a:endParaRPr lang="x-none" dirty="0"/>
          </a:p>
        </p:txBody>
      </p:sp>
      <p:pic>
        <p:nvPicPr>
          <p:cNvPr id="7" name="תמונה 6">
            <a:extLst>
              <a:ext uri="{FF2B5EF4-FFF2-40B4-BE49-F238E27FC236}">
                <a16:creationId xmlns:a16="http://schemas.microsoft.com/office/drawing/2014/main" id="{7EC74199-03B0-4CD8-A897-45EA66A63CB2}"/>
              </a:ext>
            </a:extLst>
          </p:cNvPr>
          <p:cNvPicPr>
            <a:picLocks noChangeAspect="1"/>
          </p:cNvPicPr>
          <p:nvPr/>
        </p:nvPicPr>
        <p:blipFill>
          <a:blip r:embed="rId4"/>
          <a:stretch>
            <a:fillRect/>
          </a:stretch>
        </p:blipFill>
        <p:spPr>
          <a:xfrm>
            <a:off x="6096000" y="865812"/>
            <a:ext cx="5597865" cy="5126376"/>
          </a:xfrm>
          <a:prstGeom prst="rect">
            <a:avLst/>
          </a:prstGeom>
        </p:spPr>
      </p:pic>
      <p:pic>
        <p:nvPicPr>
          <p:cNvPr id="9" name="תמונה 8">
            <a:extLst>
              <a:ext uri="{FF2B5EF4-FFF2-40B4-BE49-F238E27FC236}">
                <a16:creationId xmlns:a16="http://schemas.microsoft.com/office/drawing/2014/main" id="{023C9256-0CF9-483E-AAD6-01885D2C47AA}"/>
              </a:ext>
            </a:extLst>
          </p:cNvPr>
          <p:cNvPicPr>
            <a:picLocks noChangeAspect="1"/>
          </p:cNvPicPr>
          <p:nvPr/>
        </p:nvPicPr>
        <p:blipFill>
          <a:blip r:embed="rId5"/>
          <a:stretch>
            <a:fillRect/>
          </a:stretch>
        </p:blipFill>
        <p:spPr>
          <a:xfrm>
            <a:off x="498135" y="865812"/>
            <a:ext cx="5607243" cy="5126377"/>
          </a:xfrm>
          <a:prstGeom prst="rect">
            <a:avLst/>
          </a:prstGeom>
        </p:spPr>
      </p:pic>
      <p:sp>
        <p:nvSpPr>
          <p:cNvPr id="10" name="מלבן 9">
            <a:extLst>
              <a:ext uri="{FF2B5EF4-FFF2-40B4-BE49-F238E27FC236}">
                <a16:creationId xmlns:a16="http://schemas.microsoft.com/office/drawing/2014/main" id="{AA430577-8515-47AC-92BE-F9E6013BB33F}"/>
              </a:ext>
            </a:extLst>
          </p:cNvPr>
          <p:cNvSpPr/>
          <p:nvPr/>
        </p:nvSpPr>
        <p:spPr>
          <a:xfrm>
            <a:off x="8382880" y="4102972"/>
            <a:ext cx="2198451" cy="603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3600" dirty="0" err="1">
                <a:latin typeface="Narkisim" panose="020E0502050101010101" pitchFamily="34" charset="-79"/>
                <a:cs typeface="Narkisim" panose="020E0502050101010101" pitchFamily="34" charset="-79"/>
              </a:rPr>
              <a:t>ע</a:t>
            </a:r>
            <a:r>
              <a:rPr lang="he-IL" sz="3600" dirty="0" err="1">
                <a:solidFill>
                  <a:schemeClr val="tx1"/>
                </a:solidFill>
                <a:latin typeface="Narkisim" panose="020E0502050101010101" pitchFamily="34" charset="-79"/>
                <a:cs typeface="Narkisim" panose="020E0502050101010101" pitchFamily="34" charset="-79"/>
              </a:rPr>
              <a:t>עָנָן</a:t>
            </a:r>
            <a:r>
              <a:rPr lang="he-IL" sz="3600" dirty="0">
                <a:solidFill>
                  <a:schemeClr val="tx1"/>
                </a:solidFill>
                <a:latin typeface="Narkisim" panose="020E0502050101010101" pitchFamily="34" charset="-79"/>
                <a:cs typeface="Narkisim" panose="020E0502050101010101" pitchFamily="34" charset="-79"/>
              </a:rPr>
              <a:t> בְּלָבָן,</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1786486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A684C4E8-EFAA-4FD8-963B-78FFC59C457A}"/>
              </a:ext>
            </a:extLst>
          </p:cNvPr>
          <p:cNvPicPr>
            <a:picLocks noChangeAspect="1"/>
          </p:cNvPicPr>
          <p:nvPr/>
        </p:nvPicPr>
        <p:blipFill>
          <a:blip r:embed="rId4"/>
          <a:stretch>
            <a:fillRect/>
          </a:stretch>
        </p:blipFill>
        <p:spPr>
          <a:xfrm>
            <a:off x="6167643" y="907982"/>
            <a:ext cx="5501191" cy="5042036"/>
          </a:xfrm>
          <a:prstGeom prst="rect">
            <a:avLst/>
          </a:prstGeom>
        </p:spPr>
      </p:pic>
      <p:pic>
        <p:nvPicPr>
          <p:cNvPr id="6" name="תמונה 5">
            <a:extLst>
              <a:ext uri="{FF2B5EF4-FFF2-40B4-BE49-F238E27FC236}">
                <a16:creationId xmlns:a16="http://schemas.microsoft.com/office/drawing/2014/main" id="{713A6C89-C6A2-432C-AC64-27777FE10450}"/>
              </a:ext>
            </a:extLst>
          </p:cNvPr>
          <p:cNvPicPr>
            <a:picLocks noChangeAspect="1"/>
          </p:cNvPicPr>
          <p:nvPr/>
        </p:nvPicPr>
        <p:blipFill>
          <a:blip r:embed="rId5"/>
          <a:stretch>
            <a:fillRect/>
          </a:stretch>
        </p:blipFill>
        <p:spPr>
          <a:xfrm>
            <a:off x="668364" y="907982"/>
            <a:ext cx="5501191" cy="5042035"/>
          </a:xfrm>
          <a:prstGeom prst="rect">
            <a:avLst/>
          </a:prstGeom>
        </p:spPr>
      </p:pic>
      <p:sp>
        <p:nvSpPr>
          <p:cNvPr id="7" name="מלבן 6">
            <a:extLst>
              <a:ext uri="{FF2B5EF4-FFF2-40B4-BE49-F238E27FC236}">
                <a16:creationId xmlns:a16="http://schemas.microsoft.com/office/drawing/2014/main" id="{A43BF6E9-8B8D-4581-A9A7-39AB197744C1}"/>
              </a:ext>
            </a:extLst>
          </p:cNvPr>
          <p:cNvSpPr/>
          <p:nvPr/>
        </p:nvSpPr>
        <p:spPr>
          <a:xfrm>
            <a:off x="8054502" y="1595336"/>
            <a:ext cx="2526829"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3600" dirty="0" err="1">
                <a:latin typeface="Narkisim" panose="020E0502050101010101" pitchFamily="34" charset="-79"/>
                <a:cs typeface="Narkisim" panose="020E0502050101010101" pitchFamily="34" charset="-79"/>
              </a:rPr>
              <a:t>ב</a:t>
            </a:r>
            <a:r>
              <a:rPr lang="he-IL" sz="3600" dirty="0" err="1">
                <a:solidFill>
                  <a:schemeClr val="tx1"/>
                </a:solidFill>
                <a:latin typeface="Narkisim" panose="020E0502050101010101" pitchFamily="34" charset="-79"/>
                <a:cs typeface="Narkisim" panose="020E0502050101010101" pitchFamily="34" charset="-79"/>
              </a:rPr>
              <a:t>בְּכָחֹל</a:t>
            </a:r>
            <a:endParaRPr lang="he-IL" sz="3600" dirty="0">
              <a:solidFill>
                <a:schemeClr val="tx1"/>
              </a:solidFill>
              <a:latin typeface="Narkisim" panose="020E0502050101010101" pitchFamily="34" charset="-79"/>
              <a:cs typeface="Narkisim" panose="020E0502050101010101" pitchFamily="34" charset="-79"/>
            </a:endParaRPr>
          </a:p>
          <a:p>
            <a:pPr algn="r"/>
            <a:r>
              <a:rPr lang="he-IL" sz="3600" dirty="0">
                <a:solidFill>
                  <a:schemeClr val="tx1"/>
                </a:solidFill>
                <a:latin typeface="Narkisim" panose="020E0502050101010101" pitchFamily="34" charset="-79"/>
                <a:cs typeface="Narkisim" panose="020E0502050101010101" pitchFamily="34" charset="-79"/>
              </a:rPr>
              <a:t>  שָׁמַיִם וּמַיִם,</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4015354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A4EFDDD6-D2FC-453F-A37D-C8C224F84B33}"/>
              </a:ext>
            </a:extLst>
          </p:cNvPr>
          <p:cNvPicPr>
            <a:picLocks noChangeAspect="1"/>
          </p:cNvPicPr>
          <p:nvPr/>
        </p:nvPicPr>
        <p:blipFill>
          <a:blip r:embed="rId4"/>
          <a:stretch>
            <a:fillRect/>
          </a:stretch>
        </p:blipFill>
        <p:spPr>
          <a:xfrm>
            <a:off x="6160191" y="911351"/>
            <a:ext cx="5630491" cy="5040060"/>
          </a:xfrm>
          <a:prstGeom prst="rect">
            <a:avLst/>
          </a:prstGeom>
        </p:spPr>
      </p:pic>
      <p:sp>
        <p:nvSpPr>
          <p:cNvPr id="8" name="מלבן 7">
            <a:extLst>
              <a:ext uri="{FF2B5EF4-FFF2-40B4-BE49-F238E27FC236}">
                <a16:creationId xmlns:a16="http://schemas.microsoft.com/office/drawing/2014/main" id="{98C1364E-5A79-4E54-8C5E-970044AF094D}"/>
              </a:ext>
            </a:extLst>
          </p:cNvPr>
          <p:cNvSpPr/>
          <p:nvPr/>
        </p:nvSpPr>
        <p:spPr>
          <a:xfrm>
            <a:off x="8618707" y="1819071"/>
            <a:ext cx="2526829"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a:t>
            </a:r>
            <a:r>
              <a:rPr lang="he-IL" sz="3600" dirty="0" err="1">
                <a:solidFill>
                  <a:schemeClr val="tx1"/>
                </a:solidFill>
                <a:latin typeface="Narkisim" panose="020E0502050101010101" pitchFamily="34" charset="-79"/>
                <a:cs typeface="Narkisim" panose="020E0502050101010101" pitchFamily="34" charset="-79"/>
              </a:rPr>
              <a:t>בְצָהֹב</a:t>
            </a:r>
            <a:endParaRPr lang="he-IL" sz="3600" dirty="0">
              <a:solidFill>
                <a:schemeClr val="tx1"/>
              </a:solidFill>
              <a:latin typeface="Narkisim" panose="020E0502050101010101" pitchFamily="34" charset="-79"/>
              <a:cs typeface="Narkisim" panose="020E0502050101010101" pitchFamily="34" charset="-79"/>
            </a:endParaRPr>
          </a:p>
          <a:p>
            <a:pPr algn="r" rtl="1"/>
            <a:r>
              <a:rPr lang="he-IL" sz="3600" dirty="0">
                <a:solidFill>
                  <a:schemeClr val="tx1"/>
                </a:solidFill>
                <a:latin typeface="Narkisim" panose="020E0502050101010101" pitchFamily="34" charset="-79"/>
                <a:cs typeface="Narkisim" panose="020E0502050101010101" pitchFamily="34" charset="-79"/>
              </a:rPr>
              <a:t> צוֹבַעַת אוֹר,</a:t>
            </a:r>
            <a:endParaRPr lang="he-IL" sz="3600" dirty="0">
              <a:latin typeface="Narkisim" panose="020E0502050101010101" pitchFamily="34" charset="-79"/>
              <a:cs typeface="Narkisim" panose="020E0502050101010101" pitchFamily="34" charset="-79"/>
            </a:endParaRPr>
          </a:p>
        </p:txBody>
      </p:sp>
      <p:pic>
        <p:nvPicPr>
          <p:cNvPr id="3" name="תמונה 2">
            <a:extLst>
              <a:ext uri="{FF2B5EF4-FFF2-40B4-BE49-F238E27FC236}">
                <a16:creationId xmlns:a16="http://schemas.microsoft.com/office/drawing/2014/main" id="{B381D183-067F-40CA-AD83-A705C091A01E}"/>
              </a:ext>
            </a:extLst>
          </p:cNvPr>
          <p:cNvPicPr>
            <a:picLocks noChangeAspect="1"/>
          </p:cNvPicPr>
          <p:nvPr/>
        </p:nvPicPr>
        <p:blipFill>
          <a:blip r:embed="rId5"/>
          <a:stretch>
            <a:fillRect/>
          </a:stretch>
        </p:blipFill>
        <p:spPr>
          <a:xfrm>
            <a:off x="465509" y="911351"/>
            <a:ext cx="5694682" cy="5035298"/>
          </a:xfrm>
          <a:prstGeom prst="rect">
            <a:avLst/>
          </a:prstGeom>
        </p:spPr>
      </p:pic>
    </p:spTree>
    <p:custDataLst>
      <p:tags r:id="rId1"/>
    </p:custDataLst>
    <p:extLst>
      <p:ext uri="{BB962C8B-B14F-4D97-AF65-F5344CB8AC3E}">
        <p14:creationId xmlns:p14="http://schemas.microsoft.com/office/powerpoint/2010/main" val="2405013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7">
            <a:extLst>
              <a:ext uri="{FF2B5EF4-FFF2-40B4-BE49-F238E27FC236}">
                <a16:creationId xmlns:a16="http://schemas.microsoft.com/office/drawing/2014/main" id="{98C1364E-5A79-4E54-8C5E-970044AF094D}"/>
              </a:ext>
            </a:extLst>
          </p:cNvPr>
          <p:cNvSpPr/>
          <p:nvPr/>
        </p:nvSpPr>
        <p:spPr>
          <a:xfrm>
            <a:off x="7354111" y="1643972"/>
            <a:ext cx="2526829"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a:t>
            </a:r>
            <a:endParaRPr lang="he-IL" sz="3600" dirty="0">
              <a:latin typeface="Narkisim" panose="020E0502050101010101" pitchFamily="34" charset="-79"/>
              <a:cs typeface="Narkisim" panose="020E0502050101010101" pitchFamily="34" charset="-79"/>
            </a:endParaRPr>
          </a:p>
        </p:txBody>
      </p:sp>
      <p:pic>
        <p:nvPicPr>
          <p:cNvPr id="4" name="תמונה 3">
            <a:extLst>
              <a:ext uri="{FF2B5EF4-FFF2-40B4-BE49-F238E27FC236}">
                <a16:creationId xmlns:a16="http://schemas.microsoft.com/office/drawing/2014/main" id="{D9D4EC06-FBEE-4BC2-8731-F5BE85A4259E}"/>
              </a:ext>
            </a:extLst>
          </p:cNvPr>
          <p:cNvPicPr>
            <a:picLocks noChangeAspect="1"/>
          </p:cNvPicPr>
          <p:nvPr/>
        </p:nvPicPr>
        <p:blipFill>
          <a:blip r:embed="rId4"/>
          <a:stretch>
            <a:fillRect/>
          </a:stretch>
        </p:blipFill>
        <p:spPr>
          <a:xfrm>
            <a:off x="6017638" y="1005535"/>
            <a:ext cx="5719865" cy="5160123"/>
          </a:xfrm>
          <a:prstGeom prst="rect">
            <a:avLst/>
          </a:prstGeom>
        </p:spPr>
      </p:pic>
      <p:sp>
        <p:nvSpPr>
          <p:cNvPr id="6" name="תיבת טקסט 5">
            <a:extLst>
              <a:ext uri="{FF2B5EF4-FFF2-40B4-BE49-F238E27FC236}">
                <a16:creationId xmlns:a16="http://schemas.microsoft.com/office/drawing/2014/main" id="{5BDE7766-4AB4-4561-84F2-977C755EF0A2}"/>
              </a:ext>
            </a:extLst>
          </p:cNvPr>
          <p:cNvSpPr txBox="1"/>
          <p:nvPr/>
        </p:nvSpPr>
        <p:spPr>
          <a:xfrm>
            <a:off x="7645940" y="1630418"/>
            <a:ext cx="2139208" cy="1200329"/>
          </a:xfrm>
          <a:prstGeom prst="rect">
            <a:avLst/>
          </a:prstGeom>
          <a:solidFill>
            <a:schemeClr val="tx1">
              <a:lumMod val="75000"/>
            </a:schemeClr>
          </a:solidFill>
        </p:spPr>
        <p:txBody>
          <a:bodyPr wrap="square" rtlCol="1">
            <a:spAutoFit/>
          </a:bodyPr>
          <a:lstStyle/>
          <a:p>
            <a:pPr algn="r"/>
            <a:r>
              <a:rPr lang="he-IL" sz="3600" dirty="0">
                <a:solidFill>
                  <a:schemeClr val="bg1"/>
                </a:solidFill>
                <a:latin typeface="Narkisim" panose="020E0502050101010101" pitchFamily="34" charset="-79"/>
                <a:cs typeface="Narkisim" panose="020E0502050101010101" pitchFamily="34" charset="-79"/>
              </a:rPr>
              <a:t>אֶת הַלַּיְלָה </a:t>
            </a:r>
          </a:p>
          <a:p>
            <a:pPr algn="r"/>
            <a:r>
              <a:rPr lang="he-IL" sz="3600" dirty="0">
                <a:solidFill>
                  <a:schemeClr val="bg1"/>
                </a:solidFill>
                <a:latin typeface="Narkisim" panose="020E0502050101010101" pitchFamily="34" charset="-79"/>
                <a:cs typeface="Narkisim" panose="020E0502050101010101" pitchFamily="34" charset="-79"/>
              </a:rPr>
              <a:t>בְשָׁחֹר,</a:t>
            </a:r>
          </a:p>
        </p:txBody>
      </p:sp>
      <p:pic>
        <p:nvPicPr>
          <p:cNvPr id="7" name="תמונה 6">
            <a:extLst>
              <a:ext uri="{FF2B5EF4-FFF2-40B4-BE49-F238E27FC236}">
                <a16:creationId xmlns:a16="http://schemas.microsoft.com/office/drawing/2014/main" id="{25CFA184-2DA0-41B0-BE04-BDA150E3ED83}"/>
              </a:ext>
            </a:extLst>
          </p:cNvPr>
          <p:cNvPicPr>
            <a:picLocks noChangeAspect="1"/>
          </p:cNvPicPr>
          <p:nvPr/>
        </p:nvPicPr>
        <p:blipFill>
          <a:blip r:embed="rId5"/>
          <a:stretch>
            <a:fillRect/>
          </a:stretch>
        </p:blipFill>
        <p:spPr>
          <a:xfrm>
            <a:off x="393191" y="992221"/>
            <a:ext cx="5624447" cy="5160123"/>
          </a:xfrm>
          <a:prstGeom prst="rect">
            <a:avLst/>
          </a:prstGeom>
        </p:spPr>
      </p:pic>
    </p:spTree>
    <p:custDataLst>
      <p:tags r:id="rId1"/>
    </p:custDataLst>
    <p:extLst>
      <p:ext uri="{BB962C8B-B14F-4D97-AF65-F5344CB8AC3E}">
        <p14:creationId xmlns:p14="http://schemas.microsoft.com/office/powerpoint/2010/main" val="2854379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64453F0D-FDD1-47AC-81CD-CB557A9884A8}"/>
              </a:ext>
            </a:extLst>
          </p:cNvPr>
          <p:cNvPicPr>
            <a:picLocks noChangeAspect="1"/>
          </p:cNvPicPr>
          <p:nvPr/>
        </p:nvPicPr>
        <p:blipFill>
          <a:blip r:embed="rId4"/>
          <a:stretch>
            <a:fillRect/>
          </a:stretch>
        </p:blipFill>
        <p:spPr>
          <a:xfrm>
            <a:off x="6096000" y="871386"/>
            <a:ext cx="5747058" cy="5115228"/>
          </a:xfrm>
          <a:prstGeom prst="rect">
            <a:avLst/>
          </a:prstGeom>
        </p:spPr>
      </p:pic>
      <p:pic>
        <p:nvPicPr>
          <p:cNvPr id="5" name="תמונה 4">
            <a:extLst>
              <a:ext uri="{FF2B5EF4-FFF2-40B4-BE49-F238E27FC236}">
                <a16:creationId xmlns:a16="http://schemas.microsoft.com/office/drawing/2014/main" id="{B22CB5B8-5840-4D6B-8C9A-A1A93A5772EA}"/>
              </a:ext>
            </a:extLst>
          </p:cNvPr>
          <p:cNvPicPr>
            <a:picLocks noChangeAspect="1"/>
          </p:cNvPicPr>
          <p:nvPr/>
        </p:nvPicPr>
        <p:blipFill>
          <a:blip r:embed="rId5"/>
          <a:stretch>
            <a:fillRect/>
          </a:stretch>
        </p:blipFill>
        <p:spPr>
          <a:xfrm>
            <a:off x="518738" y="871385"/>
            <a:ext cx="5713450" cy="5115229"/>
          </a:xfrm>
          <a:prstGeom prst="rect">
            <a:avLst/>
          </a:prstGeom>
        </p:spPr>
      </p:pic>
      <p:sp>
        <p:nvSpPr>
          <p:cNvPr id="7" name="מלבן 6">
            <a:extLst>
              <a:ext uri="{FF2B5EF4-FFF2-40B4-BE49-F238E27FC236}">
                <a16:creationId xmlns:a16="http://schemas.microsoft.com/office/drawing/2014/main" id="{63EB7B8C-D247-4EF8-9345-B6282A7EA582}"/>
              </a:ext>
            </a:extLst>
          </p:cNvPr>
          <p:cNvSpPr/>
          <p:nvPr/>
        </p:nvSpPr>
        <p:spPr>
          <a:xfrm>
            <a:off x="7821038" y="1527242"/>
            <a:ext cx="1627461"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בְּיָרֹק</a:t>
            </a:r>
          </a:p>
          <a:p>
            <a:pPr algn="r" rtl="1"/>
            <a:r>
              <a:rPr lang="he-IL" sz="3600" dirty="0">
                <a:solidFill>
                  <a:schemeClr val="tx1"/>
                </a:solidFill>
                <a:latin typeface="Narkisim" panose="020E0502050101010101" pitchFamily="34" charset="-79"/>
                <a:cs typeface="Narkisim" panose="020E0502050101010101" pitchFamily="34" charset="-79"/>
              </a:rPr>
              <a:t> צְמָחִים,</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3352897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9819CD23-0FB3-42EA-981E-CC21E88284E3}"/>
              </a:ext>
            </a:extLst>
          </p:cNvPr>
          <p:cNvPicPr>
            <a:picLocks noChangeAspect="1"/>
          </p:cNvPicPr>
          <p:nvPr/>
        </p:nvPicPr>
        <p:blipFill>
          <a:blip r:embed="rId4"/>
          <a:stretch>
            <a:fillRect/>
          </a:stretch>
        </p:blipFill>
        <p:spPr>
          <a:xfrm>
            <a:off x="6307073" y="1167319"/>
            <a:ext cx="5524080" cy="4970833"/>
          </a:xfrm>
          <a:prstGeom prst="rect">
            <a:avLst/>
          </a:prstGeom>
        </p:spPr>
      </p:pic>
      <p:pic>
        <p:nvPicPr>
          <p:cNvPr id="6" name="תמונה 5">
            <a:extLst>
              <a:ext uri="{FF2B5EF4-FFF2-40B4-BE49-F238E27FC236}">
                <a16:creationId xmlns:a16="http://schemas.microsoft.com/office/drawing/2014/main" id="{8D361B7C-9283-458E-B639-B6C9FCD4AFA9}"/>
              </a:ext>
            </a:extLst>
          </p:cNvPr>
          <p:cNvPicPr>
            <a:picLocks noChangeAspect="1"/>
          </p:cNvPicPr>
          <p:nvPr/>
        </p:nvPicPr>
        <p:blipFill>
          <a:blip r:embed="rId5"/>
          <a:stretch>
            <a:fillRect/>
          </a:stretch>
        </p:blipFill>
        <p:spPr>
          <a:xfrm>
            <a:off x="551372" y="1167318"/>
            <a:ext cx="5755701" cy="4970833"/>
          </a:xfrm>
          <a:prstGeom prst="rect">
            <a:avLst/>
          </a:prstGeom>
        </p:spPr>
      </p:pic>
      <p:sp>
        <p:nvSpPr>
          <p:cNvPr id="8" name="מלבן 7">
            <a:extLst>
              <a:ext uri="{FF2B5EF4-FFF2-40B4-BE49-F238E27FC236}">
                <a16:creationId xmlns:a16="http://schemas.microsoft.com/office/drawing/2014/main" id="{C5FD3087-BAD9-468C-BF34-24E594AA82D4}"/>
              </a:ext>
            </a:extLst>
          </p:cNvPr>
          <p:cNvSpPr/>
          <p:nvPr/>
        </p:nvSpPr>
        <p:spPr>
          <a:xfrm>
            <a:off x="9368669" y="1906620"/>
            <a:ext cx="1627461"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בְּאָדֹם</a:t>
            </a:r>
          </a:p>
          <a:p>
            <a:pPr algn="r" rtl="1"/>
            <a:r>
              <a:rPr lang="he-IL" sz="3600" dirty="0">
                <a:solidFill>
                  <a:schemeClr val="tx1"/>
                </a:solidFill>
                <a:latin typeface="Narkisim" panose="020E0502050101010101" pitchFamily="34" charset="-79"/>
                <a:cs typeface="Narkisim" panose="020E0502050101010101" pitchFamily="34" charset="-79"/>
              </a:rPr>
              <a:t> פְּרָחִים,</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1300596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3A13F047-E4C1-4F7C-A864-1B17D4F395D0}"/>
              </a:ext>
            </a:extLst>
          </p:cNvPr>
          <p:cNvPicPr>
            <a:picLocks noChangeAspect="1"/>
          </p:cNvPicPr>
          <p:nvPr/>
        </p:nvPicPr>
        <p:blipFill>
          <a:blip r:embed="rId4"/>
          <a:stretch>
            <a:fillRect/>
          </a:stretch>
        </p:blipFill>
        <p:spPr>
          <a:xfrm>
            <a:off x="6096001" y="907753"/>
            <a:ext cx="5579332" cy="5041051"/>
          </a:xfrm>
          <a:prstGeom prst="rect">
            <a:avLst/>
          </a:prstGeom>
        </p:spPr>
      </p:pic>
      <p:pic>
        <p:nvPicPr>
          <p:cNvPr id="4" name="תמונה 3">
            <a:extLst>
              <a:ext uri="{FF2B5EF4-FFF2-40B4-BE49-F238E27FC236}">
                <a16:creationId xmlns:a16="http://schemas.microsoft.com/office/drawing/2014/main" id="{C4E04793-5DEA-4380-AE65-57D34CDB7CE2}"/>
              </a:ext>
            </a:extLst>
          </p:cNvPr>
          <p:cNvPicPr>
            <a:picLocks noChangeAspect="1"/>
          </p:cNvPicPr>
          <p:nvPr/>
        </p:nvPicPr>
        <p:blipFill>
          <a:blip r:embed="rId5"/>
          <a:stretch>
            <a:fillRect/>
          </a:stretch>
        </p:blipFill>
        <p:spPr>
          <a:xfrm>
            <a:off x="424421" y="911208"/>
            <a:ext cx="5671579" cy="5037596"/>
          </a:xfrm>
          <a:prstGeom prst="rect">
            <a:avLst/>
          </a:prstGeom>
        </p:spPr>
      </p:pic>
      <p:sp>
        <p:nvSpPr>
          <p:cNvPr id="7" name="מלבן 6">
            <a:extLst>
              <a:ext uri="{FF2B5EF4-FFF2-40B4-BE49-F238E27FC236}">
                <a16:creationId xmlns:a16="http://schemas.microsoft.com/office/drawing/2014/main" id="{3B5DC783-E48C-4BEB-90FA-0AC594858A46}"/>
              </a:ext>
            </a:extLst>
          </p:cNvPr>
          <p:cNvSpPr/>
          <p:nvPr/>
        </p:nvSpPr>
        <p:spPr>
          <a:xfrm>
            <a:off x="8093413" y="1068320"/>
            <a:ext cx="2840476" cy="13861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וּבְכָל הַצְבָעִים</a:t>
            </a:r>
          </a:p>
          <a:p>
            <a:pPr algn="r" rtl="1"/>
            <a:r>
              <a:rPr lang="he-IL" sz="3600" dirty="0">
                <a:solidFill>
                  <a:schemeClr val="tx1"/>
                </a:solidFill>
                <a:latin typeface="Narkisim" panose="020E0502050101010101" pitchFamily="34" charset="-79"/>
                <a:cs typeface="Narkisim" panose="020E0502050101010101" pitchFamily="34" charset="-79"/>
              </a:rPr>
              <a:t> אֲנִי מִשְׁתַּמֶּשֶׁת,</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3177203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0B031C60-2F58-4A1C-BE45-C595F914B1F2}"/>
              </a:ext>
            </a:extLst>
          </p:cNvPr>
          <p:cNvPicPr>
            <a:picLocks noChangeAspect="1"/>
          </p:cNvPicPr>
          <p:nvPr/>
        </p:nvPicPr>
        <p:blipFill>
          <a:blip r:embed="rId4"/>
          <a:stretch>
            <a:fillRect/>
          </a:stretch>
        </p:blipFill>
        <p:spPr>
          <a:xfrm>
            <a:off x="6099569" y="943358"/>
            <a:ext cx="5698685" cy="5067474"/>
          </a:xfrm>
          <a:prstGeom prst="rect">
            <a:avLst/>
          </a:prstGeom>
        </p:spPr>
      </p:pic>
      <p:pic>
        <p:nvPicPr>
          <p:cNvPr id="5" name="תמונה 4">
            <a:extLst>
              <a:ext uri="{FF2B5EF4-FFF2-40B4-BE49-F238E27FC236}">
                <a16:creationId xmlns:a16="http://schemas.microsoft.com/office/drawing/2014/main" id="{97A3B05C-25C9-4A2B-A4E6-DA7995D6282B}"/>
              </a:ext>
            </a:extLst>
          </p:cNvPr>
          <p:cNvPicPr>
            <a:picLocks noChangeAspect="1"/>
          </p:cNvPicPr>
          <p:nvPr/>
        </p:nvPicPr>
        <p:blipFill>
          <a:blip r:embed="rId5"/>
          <a:stretch>
            <a:fillRect/>
          </a:stretch>
        </p:blipFill>
        <p:spPr>
          <a:xfrm>
            <a:off x="520774" y="943358"/>
            <a:ext cx="5571657" cy="5067474"/>
          </a:xfrm>
          <a:prstGeom prst="rect">
            <a:avLst/>
          </a:prstGeom>
        </p:spPr>
      </p:pic>
      <p:sp>
        <p:nvSpPr>
          <p:cNvPr id="8" name="מלבן 7">
            <a:extLst>
              <a:ext uri="{FF2B5EF4-FFF2-40B4-BE49-F238E27FC236}">
                <a16:creationId xmlns:a16="http://schemas.microsoft.com/office/drawing/2014/main" id="{77BCA9A1-7372-49BC-8410-E00694DE5B03}"/>
              </a:ext>
            </a:extLst>
          </p:cNvPr>
          <p:cNvSpPr/>
          <p:nvPr/>
        </p:nvSpPr>
        <p:spPr>
          <a:xfrm>
            <a:off x="8696526" y="2629927"/>
            <a:ext cx="2451370" cy="1694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בִּשְׁבִיל לְצַיֵּר</a:t>
            </a:r>
          </a:p>
          <a:p>
            <a:pPr algn="r" rtl="1"/>
            <a:r>
              <a:rPr lang="he-IL" sz="3600" dirty="0">
                <a:solidFill>
                  <a:schemeClr val="tx1"/>
                </a:solidFill>
                <a:latin typeface="Narkisim" panose="020E0502050101010101" pitchFamily="34" charset="-79"/>
                <a:cs typeface="Narkisim" panose="020E0502050101010101" pitchFamily="34" charset="-79"/>
              </a:rPr>
              <a:t> עַל הַדַּף</a:t>
            </a:r>
          </a:p>
          <a:p>
            <a:pPr algn="r" rtl="1"/>
            <a:r>
              <a:rPr lang="he-IL" sz="3600" dirty="0">
                <a:solidFill>
                  <a:schemeClr val="tx1"/>
                </a:solidFill>
                <a:latin typeface="Narkisim" panose="020E0502050101010101" pitchFamily="34" charset="-79"/>
                <a:cs typeface="Narkisim" panose="020E0502050101010101" pitchFamily="34" charset="-79"/>
              </a:rPr>
              <a:t> אֶת הַקֶּשֶׁת.</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2868971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97AA63-1A63-0247-B9BE-332BC3D6FAC6}"/>
              </a:ext>
            </a:extLst>
          </p:cNvPr>
          <p:cNvSpPr>
            <a:spLocks noGrp="1"/>
          </p:cNvSpPr>
          <p:nvPr>
            <p:ph type="title"/>
          </p:nvPr>
        </p:nvSpPr>
        <p:spPr>
          <a:xfrm>
            <a:off x="5219699" y="475298"/>
            <a:ext cx="6081409" cy="880015"/>
          </a:xfrm>
          <a:ln w="19050">
            <a:solidFill>
              <a:schemeClr val="accent1">
                <a:lumMod val="60000"/>
                <a:lumOff val="40000"/>
              </a:schemeClr>
            </a:solidFill>
          </a:ln>
        </p:spPr>
        <p:txBody>
          <a:bodyPr/>
          <a:lstStyle/>
          <a:p>
            <a:r>
              <a:rPr lang="he-IL" dirty="0">
                <a:cs typeface="Calibri" panose="020F0502020204030204" pitchFamily="34" charset="0"/>
              </a:rPr>
              <a:t>הַצְבָעִים בַּסִפּוּר</a:t>
            </a:r>
            <a:endParaRPr lang="x-none" dirty="0">
              <a:cs typeface="Calibri" panose="020F0502020204030204" pitchFamily="34" charset="0"/>
            </a:endParaRPr>
          </a:p>
        </p:txBody>
      </p:sp>
      <p:sp>
        <p:nvSpPr>
          <p:cNvPr id="6" name="Content Placeholder 5">
            <a:extLst>
              <a:ext uri="{FF2B5EF4-FFF2-40B4-BE49-F238E27FC236}">
                <a16:creationId xmlns:a16="http://schemas.microsoft.com/office/drawing/2014/main" id="{D9FE29D6-6B9C-0845-A985-F3FBA0590663}"/>
              </a:ext>
            </a:extLst>
          </p:cNvPr>
          <p:cNvSpPr>
            <a:spLocks noGrp="1"/>
          </p:cNvSpPr>
          <p:nvPr>
            <p:ph sz="half" idx="2"/>
          </p:nvPr>
        </p:nvSpPr>
        <p:spPr>
          <a:xfrm>
            <a:off x="5875506" y="1706968"/>
            <a:ext cx="2384898" cy="4351338"/>
          </a:xfrm>
        </p:spPr>
        <p:txBody>
          <a:bodyPr>
            <a:normAutofit/>
          </a:bodyPr>
          <a:lstStyle/>
          <a:p>
            <a:pPr marL="0" indent="0">
              <a:buNone/>
            </a:pPr>
            <a:r>
              <a:rPr lang="he-IL" sz="3600" b="1" dirty="0">
                <a:cs typeface="Calibri" panose="020F0502020204030204" pitchFamily="34" charset="0"/>
              </a:rPr>
              <a:t>לָבָן</a:t>
            </a:r>
          </a:p>
          <a:p>
            <a:pPr marL="0" indent="0">
              <a:buNone/>
            </a:pPr>
            <a:r>
              <a:rPr lang="he-IL" sz="3600" b="1" dirty="0">
                <a:cs typeface="Calibri" panose="020F0502020204030204" pitchFamily="34" charset="0"/>
              </a:rPr>
              <a:t>כָּחֹל</a:t>
            </a:r>
          </a:p>
          <a:p>
            <a:pPr marL="0" indent="0">
              <a:buNone/>
            </a:pPr>
            <a:r>
              <a:rPr lang="he-IL" sz="3600" b="1" dirty="0">
                <a:cs typeface="Calibri" panose="020F0502020204030204" pitchFamily="34" charset="0"/>
              </a:rPr>
              <a:t>צָהֹב</a:t>
            </a:r>
          </a:p>
          <a:p>
            <a:pPr marL="0" indent="0">
              <a:buNone/>
            </a:pPr>
            <a:r>
              <a:rPr lang="he-IL" sz="3600" b="1" dirty="0">
                <a:cs typeface="Calibri" panose="020F0502020204030204" pitchFamily="34" charset="0"/>
              </a:rPr>
              <a:t>שָׁחֹר</a:t>
            </a:r>
          </a:p>
          <a:p>
            <a:pPr marL="0" indent="0">
              <a:buNone/>
            </a:pPr>
            <a:r>
              <a:rPr lang="he-IL" sz="3600" b="1" dirty="0">
                <a:cs typeface="Calibri" panose="020F0502020204030204" pitchFamily="34" charset="0"/>
              </a:rPr>
              <a:t>יָרֹק</a:t>
            </a:r>
          </a:p>
          <a:p>
            <a:pPr marL="0" indent="0">
              <a:buNone/>
            </a:pPr>
            <a:r>
              <a:rPr lang="he-IL" sz="3600" b="1" dirty="0">
                <a:cs typeface="Calibri" panose="020F0502020204030204" pitchFamily="34" charset="0"/>
              </a:rPr>
              <a:t>אָדֹם</a:t>
            </a:r>
          </a:p>
        </p:txBody>
      </p:sp>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pic>
        <p:nvPicPr>
          <p:cNvPr id="7" name="Picture 2" descr="Paint, Brushes, The Palette, Painting">
            <a:extLst>
              <a:ext uri="{FF2B5EF4-FFF2-40B4-BE49-F238E27FC236}">
                <a16:creationId xmlns:a16="http://schemas.microsoft.com/office/drawing/2014/main" id="{D2B84056-B206-4640-B250-0B35191715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8465" y="4182793"/>
            <a:ext cx="2439926" cy="199417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5846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6873710" y="1795763"/>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5181953" y="1795763"/>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3531798" y="1799020"/>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1867084" y="1799020"/>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1" name="מלבן 14">
            <a:extLst>
              <a:ext uri="{FF2B5EF4-FFF2-40B4-BE49-F238E27FC236}">
                <a16:creationId xmlns:a16="http://schemas.microsoft.com/office/drawing/2014/main" id="{9460A92B-A7C3-40DA-818E-5981D9E8745E}"/>
              </a:ext>
            </a:extLst>
          </p:cNvPr>
          <p:cNvSpPr>
            <a:spLocks noChangeArrowheads="1"/>
          </p:cNvSpPr>
          <p:nvPr/>
        </p:nvSpPr>
        <p:spPr bwMode="auto">
          <a:xfrm>
            <a:off x="6804049" y="3809637"/>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3" name="מלבן 14">
            <a:extLst>
              <a:ext uri="{FF2B5EF4-FFF2-40B4-BE49-F238E27FC236}">
                <a16:creationId xmlns:a16="http://schemas.microsoft.com/office/drawing/2014/main" id="{9071B590-C444-4912-B5AD-E0A47A980239}"/>
              </a:ext>
            </a:extLst>
          </p:cNvPr>
          <p:cNvSpPr>
            <a:spLocks noChangeArrowheads="1"/>
          </p:cNvSpPr>
          <p:nvPr/>
        </p:nvSpPr>
        <p:spPr bwMode="auto">
          <a:xfrm>
            <a:off x="5146062" y="3833098"/>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pic>
        <p:nvPicPr>
          <p:cNvPr id="21" name="תמונה 20">
            <a:extLst>
              <a:ext uri="{FF2B5EF4-FFF2-40B4-BE49-F238E27FC236}">
                <a16:creationId xmlns:a16="http://schemas.microsoft.com/office/drawing/2014/main" id="{5F5A2CBE-BC8E-42DE-91D5-9D7D913A9238}"/>
              </a:ext>
            </a:extLst>
          </p:cNvPr>
          <p:cNvPicPr>
            <a:picLocks noChangeAspect="1"/>
          </p:cNvPicPr>
          <p:nvPr/>
        </p:nvPicPr>
        <p:blipFill>
          <a:blip r:embed="rId5"/>
          <a:stretch>
            <a:fillRect/>
          </a:stretch>
        </p:blipFill>
        <p:spPr>
          <a:xfrm>
            <a:off x="7433610" y="2607334"/>
            <a:ext cx="561905" cy="438095"/>
          </a:xfrm>
          <a:prstGeom prst="rect">
            <a:avLst/>
          </a:prstGeom>
        </p:spPr>
      </p:pic>
      <p:pic>
        <p:nvPicPr>
          <p:cNvPr id="24" name="תמונה 23">
            <a:extLst>
              <a:ext uri="{FF2B5EF4-FFF2-40B4-BE49-F238E27FC236}">
                <a16:creationId xmlns:a16="http://schemas.microsoft.com/office/drawing/2014/main" id="{0ABF0DF5-A2DE-4CCB-9BB4-BC841056B26C}"/>
              </a:ext>
            </a:extLst>
          </p:cNvPr>
          <p:cNvPicPr>
            <a:picLocks noChangeAspect="1"/>
          </p:cNvPicPr>
          <p:nvPr/>
        </p:nvPicPr>
        <p:blipFill>
          <a:blip r:embed="rId5"/>
          <a:stretch>
            <a:fillRect/>
          </a:stretch>
        </p:blipFill>
        <p:spPr>
          <a:xfrm>
            <a:off x="7360299" y="4532739"/>
            <a:ext cx="561905" cy="438095"/>
          </a:xfrm>
          <a:prstGeom prst="rect">
            <a:avLst/>
          </a:prstGeom>
        </p:spPr>
      </p:pic>
      <p:sp>
        <p:nvSpPr>
          <p:cNvPr id="26" name="מלבן 14">
            <a:extLst>
              <a:ext uri="{FF2B5EF4-FFF2-40B4-BE49-F238E27FC236}">
                <a16:creationId xmlns:a16="http://schemas.microsoft.com/office/drawing/2014/main" id="{B252204C-70E3-423A-B8D6-29E4B53EC74D}"/>
              </a:ext>
            </a:extLst>
          </p:cNvPr>
          <p:cNvSpPr>
            <a:spLocks noChangeArrowheads="1"/>
          </p:cNvSpPr>
          <p:nvPr/>
        </p:nvSpPr>
        <p:spPr bwMode="auto">
          <a:xfrm>
            <a:off x="3467469" y="3824688"/>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8" name="Rectangle 35">
            <a:extLst>
              <a:ext uri="{FF2B5EF4-FFF2-40B4-BE49-F238E27FC236}">
                <a16:creationId xmlns:a16="http://schemas.microsoft.com/office/drawing/2014/main" id="{EF51DE69-B511-491D-B1E7-C9CA1B529823}"/>
              </a:ext>
            </a:extLst>
          </p:cNvPr>
          <p:cNvSpPr/>
          <p:nvPr/>
        </p:nvSpPr>
        <p:spPr>
          <a:xfrm>
            <a:off x="3857719" y="1461247"/>
            <a:ext cx="800885" cy="1862048"/>
          </a:xfrm>
          <a:prstGeom prst="rect">
            <a:avLst/>
          </a:prstGeom>
        </p:spPr>
        <p:txBody>
          <a:bodyPr wrap="square">
            <a:spAutoFit/>
          </a:bodyPr>
          <a:lstStyle/>
          <a:p>
            <a:pPr algn="r" rtl="1"/>
            <a:r>
              <a:rPr lang="he-IL" sz="11500" dirty="0">
                <a:solidFill>
                  <a:schemeClr val="bg2">
                    <a:lumMod val="10000"/>
                  </a:schemeClr>
                </a:solidFill>
                <a:latin typeface="Calibri" pitchFamily="34" charset="0"/>
                <a:cs typeface="Calibri" pitchFamily="34" charset="0"/>
              </a:rPr>
              <a:t>ו</a:t>
            </a:r>
            <a:r>
              <a:rPr lang="he-IL" sz="11500" dirty="0">
                <a:solidFill>
                  <a:schemeClr val="accent5">
                    <a:lumMod val="50000"/>
                  </a:schemeClr>
                </a:solidFill>
                <a:latin typeface="Calibri" pitchFamily="34" charset="0"/>
                <a:cs typeface="Calibri" pitchFamily="34" charset="0"/>
              </a:rPr>
              <a:t>ֹ</a:t>
            </a:r>
            <a:endParaRPr lang="en-US" sz="4000" dirty="0"/>
          </a:p>
        </p:txBody>
      </p:sp>
      <p:sp>
        <p:nvSpPr>
          <p:cNvPr id="25" name="תיבת טקסט 24">
            <a:extLst>
              <a:ext uri="{FF2B5EF4-FFF2-40B4-BE49-F238E27FC236}">
                <a16:creationId xmlns:a16="http://schemas.microsoft.com/office/drawing/2014/main" id="{EB38FFDB-B5B9-4CCD-A7C0-54535D64AC38}"/>
              </a:ext>
            </a:extLst>
          </p:cNvPr>
          <p:cNvSpPr txBox="1"/>
          <p:nvPr/>
        </p:nvSpPr>
        <p:spPr>
          <a:xfrm>
            <a:off x="4732659" y="3116392"/>
            <a:ext cx="1071126" cy="1569660"/>
          </a:xfrm>
          <a:prstGeom prst="rect">
            <a:avLst/>
          </a:prstGeom>
          <a:noFill/>
        </p:spPr>
        <p:txBody>
          <a:bodyPr wrap="square" rtlCol="1">
            <a:spAutoFit/>
          </a:bodyPr>
          <a:lstStyle/>
          <a:p>
            <a:pPr algn="ctr"/>
            <a:r>
              <a:rPr lang="he-IL" sz="9600" dirty="0">
                <a:cs typeface="Calibri" panose="020F0502020204030204" pitchFamily="34" charset="0"/>
              </a:rPr>
              <a:t>ֹ</a:t>
            </a:r>
          </a:p>
        </p:txBody>
      </p:sp>
      <p:pic>
        <p:nvPicPr>
          <p:cNvPr id="17" name="Picture 2" descr="Paint, Brushes, The Palette, Painting">
            <a:extLst>
              <a:ext uri="{FF2B5EF4-FFF2-40B4-BE49-F238E27FC236}">
                <a16:creationId xmlns:a16="http://schemas.microsoft.com/office/drawing/2014/main" id="{09677E09-7961-43C8-B2A7-662B080C11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3">
            <a:extLst>
              <a:ext uri="{FF2B5EF4-FFF2-40B4-BE49-F238E27FC236}">
                <a16:creationId xmlns:a16="http://schemas.microsoft.com/office/drawing/2014/main" id="{7A836F12-BAE7-46AC-8D27-3815E7A609E3}"/>
              </a:ext>
            </a:extLst>
          </p:cNvPr>
          <p:cNvSpPr>
            <a:spLocks noGrp="1"/>
          </p:cNvSpPr>
          <p:nvPr>
            <p:ph type="title"/>
          </p:nvPr>
        </p:nvSpPr>
        <p:spPr>
          <a:xfrm>
            <a:off x="5803784" y="365126"/>
            <a:ext cx="5550015" cy="1249666"/>
          </a:xfrm>
          <a:ln w="19050">
            <a:solidFill>
              <a:schemeClr val="accent1">
                <a:lumMod val="60000"/>
                <a:lumOff val="40000"/>
              </a:schemeClr>
            </a:solidFill>
          </a:ln>
        </p:spPr>
        <p:txBody>
          <a:bodyPr/>
          <a:lstStyle/>
          <a:p>
            <a:r>
              <a:rPr lang="he-IL" dirty="0">
                <a:cs typeface="Calibri" panose="020F0502020204030204" pitchFamily="34" charset="0"/>
              </a:rPr>
              <a:t>הַצְבָעִים בַּסִפּוּר</a:t>
            </a:r>
            <a:endParaRPr lang="x-none" dirty="0">
              <a:cs typeface="Calibri" panose="020F0502020204030204" pitchFamily="34" charset="0"/>
            </a:endParaRPr>
          </a:p>
        </p:txBody>
      </p:sp>
      <p:sp>
        <p:nvSpPr>
          <p:cNvPr id="22" name="Content Placeholder 5">
            <a:extLst>
              <a:ext uri="{FF2B5EF4-FFF2-40B4-BE49-F238E27FC236}">
                <a16:creationId xmlns:a16="http://schemas.microsoft.com/office/drawing/2014/main" id="{0B5D4694-237F-43F6-A50D-379333027ADA}"/>
              </a:ext>
            </a:extLst>
          </p:cNvPr>
          <p:cNvSpPr>
            <a:spLocks noGrp="1"/>
          </p:cNvSpPr>
          <p:nvPr>
            <p:ph sz="half" idx="2"/>
          </p:nvPr>
        </p:nvSpPr>
        <p:spPr>
          <a:xfrm>
            <a:off x="8578791" y="1764084"/>
            <a:ext cx="2326532" cy="4351338"/>
          </a:xfrm>
        </p:spPr>
        <p:txBody>
          <a:bodyPr>
            <a:normAutofit/>
          </a:bodyPr>
          <a:lstStyle/>
          <a:p>
            <a:pPr marL="0" indent="0">
              <a:buNone/>
            </a:pPr>
            <a:r>
              <a:rPr lang="he-IL" sz="3600" b="1" dirty="0"/>
              <a:t>לָבָן</a:t>
            </a:r>
          </a:p>
          <a:p>
            <a:pPr marL="0" indent="0">
              <a:buNone/>
            </a:pPr>
            <a:r>
              <a:rPr lang="he-IL" sz="3600" b="1" dirty="0"/>
              <a:t>כָּחֹל</a:t>
            </a:r>
          </a:p>
          <a:p>
            <a:pPr marL="0" indent="0">
              <a:buNone/>
            </a:pPr>
            <a:r>
              <a:rPr lang="he-IL" sz="3600" b="1" dirty="0"/>
              <a:t>צָהֹב</a:t>
            </a:r>
          </a:p>
          <a:p>
            <a:pPr marL="0" indent="0">
              <a:buNone/>
            </a:pPr>
            <a:r>
              <a:rPr lang="he-IL" sz="3600" b="1" dirty="0"/>
              <a:t>שָׁחֹר</a:t>
            </a:r>
          </a:p>
          <a:p>
            <a:pPr marL="0" indent="0">
              <a:buNone/>
            </a:pPr>
            <a:r>
              <a:rPr lang="he-IL" sz="3600" b="1" dirty="0"/>
              <a:t>יָרֹק</a:t>
            </a:r>
          </a:p>
          <a:p>
            <a:pPr marL="0" indent="0">
              <a:buNone/>
            </a:pPr>
            <a:r>
              <a:rPr lang="he-IL" sz="3600" b="1" dirty="0"/>
              <a:t>אָדֹם</a:t>
            </a:r>
          </a:p>
        </p:txBody>
      </p:sp>
    </p:spTree>
    <p:custDataLst>
      <p:tags r:id="rId1"/>
    </p:custDataLst>
    <p:extLst>
      <p:ext uri="{BB962C8B-B14F-4D97-AF65-F5344CB8AC3E}">
        <p14:creationId xmlns:p14="http://schemas.microsoft.com/office/powerpoint/2010/main" val="136921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97AA63-1A63-0247-B9BE-332BC3D6FAC6}"/>
              </a:ext>
            </a:extLst>
          </p:cNvPr>
          <p:cNvSpPr>
            <a:spLocks noGrp="1"/>
          </p:cNvSpPr>
          <p:nvPr>
            <p:ph type="title"/>
          </p:nvPr>
        </p:nvSpPr>
        <p:spPr/>
        <p:txBody>
          <a:bodyPr>
            <a:normAutofit/>
          </a:bodyPr>
          <a:lstStyle/>
          <a:p>
            <a:pPr algn="ctr"/>
            <a:r>
              <a:rPr lang="he-IL" dirty="0">
                <a:solidFill>
                  <a:schemeClr val="tx1">
                    <a:lumMod val="50000"/>
                  </a:schemeClr>
                </a:solidFill>
                <a:cs typeface="Calibri" panose="020F0502020204030204" pitchFamily="34" charset="0"/>
              </a:rPr>
              <a:t>הַיָם הוּא ______</a:t>
            </a:r>
            <a:endParaRPr lang="x-none" dirty="0">
              <a:solidFill>
                <a:schemeClr val="tx1">
                  <a:lumMod val="50000"/>
                </a:schemeClr>
              </a:solidFill>
              <a:cs typeface="Calibri" panose="020F0502020204030204" pitchFamily="34" charset="0"/>
            </a:endParaRPr>
          </a:p>
        </p:txBody>
      </p:sp>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7641252" y="225141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sz="7200"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5945924" y="2246043"/>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4249150" y="224633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2529177" y="2263067"/>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28" name="תיבת טקסט 27">
            <a:extLst>
              <a:ext uri="{FF2B5EF4-FFF2-40B4-BE49-F238E27FC236}">
                <a16:creationId xmlns:a16="http://schemas.microsoft.com/office/drawing/2014/main" id="{6C43836F-77E8-43E5-B842-90A6A5D640C4}"/>
              </a:ext>
            </a:extLst>
          </p:cNvPr>
          <p:cNvSpPr txBox="1"/>
          <p:nvPr/>
        </p:nvSpPr>
        <p:spPr>
          <a:xfrm>
            <a:off x="4574920" y="2275346"/>
            <a:ext cx="1071126" cy="1200329"/>
          </a:xfrm>
          <a:prstGeom prst="rect">
            <a:avLst/>
          </a:prstGeom>
          <a:noFill/>
        </p:spPr>
        <p:txBody>
          <a:bodyPr wrap="square" rtlCol="1">
            <a:spAutoFit/>
          </a:bodyPr>
          <a:lstStyle/>
          <a:p>
            <a:pPr algn="ctr"/>
            <a:r>
              <a:rPr lang="he-IL" sz="7200" dirty="0">
                <a:latin typeface="Narkisim" panose="020E0502050101010101" pitchFamily="34" charset="-79"/>
                <a:cs typeface="Narkisim" panose="020E0502050101010101" pitchFamily="34" charset="-79"/>
              </a:rPr>
              <a:t>וֹ</a:t>
            </a:r>
          </a:p>
        </p:txBody>
      </p:sp>
      <p:sp>
        <p:nvSpPr>
          <p:cNvPr id="3" name="תיבת טקסט 2">
            <a:extLst>
              <a:ext uri="{FF2B5EF4-FFF2-40B4-BE49-F238E27FC236}">
                <a16:creationId xmlns:a16="http://schemas.microsoft.com/office/drawing/2014/main" id="{E6FA7859-6750-4E68-896E-CCEAAC6939E1}"/>
              </a:ext>
            </a:extLst>
          </p:cNvPr>
          <p:cNvSpPr txBox="1"/>
          <p:nvPr/>
        </p:nvSpPr>
        <p:spPr>
          <a:xfrm>
            <a:off x="7941129" y="2191780"/>
            <a:ext cx="1031132" cy="1200329"/>
          </a:xfrm>
          <a:prstGeom prst="rect">
            <a:avLst/>
          </a:prstGeom>
          <a:noFill/>
        </p:spPr>
        <p:txBody>
          <a:bodyPr wrap="square" rtlCol="1">
            <a:spAutoFit/>
          </a:bodyPr>
          <a:lstStyle/>
          <a:p>
            <a:pPr algn="ctr"/>
            <a:r>
              <a:rPr lang="he-IL" sz="7200" dirty="0">
                <a:cs typeface="Calibri" panose="020F0502020204030204" pitchFamily="34" charset="0"/>
              </a:rPr>
              <a:t>כָּ</a:t>
            </a:r>
          </a:p>
        </p:txBody>
      </p:sp>
      <p:sp>
        <p:nvSpPr>
          <p:cNvPr id="18" name="תיבת טקסט 17">
            <a:extLst>
              <a:ext uri="{FF2B5EF4-FFF2-40B4-BE49-F238E27FC236}">
                <a16:creationId xmlns:a16="http://schemas.microsoft.com/office/drawing/2014/main" id="{639BC8F0-F1B1-4A28-B982-65A3BE5CBEB1}"/>
              </a:ext>
            </a:extLst>
          </p:cNvPr>
          <p:cNvSpPr txBox="1"/>
          <p:nvPr/>
        </p:nvSpPr>
        <p:spPr>
          <a:xfrm>
            <a:off x="6324061" y="2191779"/>
            <a:ext cx="1031132" cy="1200329"/>
          </a:xfrm>
          <a:prstGeom prst="rect">
            <a:avLst/>
          </a:prstGeom>
          <a:noFill/>
        </p:spPr>
        <p:txBody>
          <a:bodyPr wrap="square" rtlCol="1">
            <a:spAutoFit/>
          </a:bodyPr>
          <a:lstStyle/>
          <a:p>
            <a:pPr algn="ctr"/>
            <a:r>
              <a:rPr lang="he-IL" sz="7200" dirty="0">
                <a:cs typeface="Calibri" panose="020F0502020204030204" pitchFamily="34" charset="0"/>
              </a:rPr>
              <a:t>ח</a:t>
            </a:r>
          </a:p>
        </p:txBody>
      </p:sp>
      <p:sp>
        <p:nvSpPr>
          <p:cNvPr id="5" name="תיבת טקסט 4">
            <a:extLst>
              <a:ext uri="{FF2B5EF4-FFF2-40B4-BE49-F238E27FC236}">
                <a16:creationId xmlns:a16="http://schemas.microsoft.com/office/drawing/2014/main" id="{E7CC80D9-A262-4E60-8B9B-6F1ACD76BDD9}"/>
              </a:ext>
            </a:extLst>
          </p:cNvPr>
          <p:cNvSpPr txBox="1"/>
          <p:nvPr/>
        </p:nvSpPr>
        <p:spPr>
          <a:xfrm>
            <a:off x="2948263" y="2267853"/>
            <a:ext cx="966729" cy="1200329"/>
          </a:xfrm>
          <a:prstGeom prst="rect">
            <a:avLst/>
          </a:prstGeom>
          <a:noFill/>
        </p:spPr>
        <p:txBody>
          <a:bodyPr wrap="square" rtlCol="1">
            <a:spAutoFit/>
          </a:bodyPr>
          <a:lstStyle/>
          <a:p>
            <a:pPr algn="ctr"/>
            <a:r>
              <a:rPr lang="he-IL" sz="7200" dirty="0">
                <a:cs typeface="Calibri" panose="020F0502020204030204" pitchFamily="34" charset="0"/>
              </a:rPr>
              <a:t>ל</a:t>
            </a:r>
          </a:p>
        </p:txBody>
      </p:sp>
      <p:pic>
        <p:nvPicPr>
          <p:cNvPr id="20" name="Picture 2" descr="Paint, Brushes, The Palette, Painting">
            <a:extLst>
              <a:ext uri="{FF2B5EF4-FFF2-40B4-BE49-F238E27FC236}">
                <a16:creationId xmlns:a16="http://schemas.microsoft.com/office/drawing/2014/main" id="{508751AA-44CE-4273-8A13-9EEBE68FD9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04069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97AA63-1A63-0247-B9BE-332BC3D6FAC6}"/>
              </a:ext>
            </a:extLst>
          </p:cNvPr>
          <p:cNvSpPr>
            <a:spLocks noGrp="1"/>
          </p:cNvSpPr>
          <p:nvPr>
            <p:ph type="title"/>
          </p:nvPr>
        </p:nvSpPr>
        <p:spPr>
          <a:xfrm>
            <a:off x="826633" y="722989"/>
            <a:ext cx="10515600" cy="1325563"/>
          </a:xfrm>
        </p:spPr>
        <p:txBody>
          <a:bodyPr>
            <a:normAutofit/>
          </a:bodyPr>
          <a:lstStyle/>
          <a:p>
            <a:pPr algn="ctr"/>
            <a:r>
              <a:rPr lang="he-IL" dirty="0"/>
              <a:t>יֵשׁ פִּלְפְּלִים בְּכָל מִינֵי צְבָעִים- ____, ____, ____</a:t>
            </a:r>
            <a:br>
              <a:rPr lang="he-IL" dirty="0"/>
            </a:br>
            <a:endParaRPr lang="x-none" b="1" dirty="0">
              <a:solidFill>
                <a:schemeClr val="tx1">
                  <a:lumMod val="50000"/>
                </a:schemeClr>
              </a:solidFill>
            </a:endParaRPr>
          </a:p>
        </p:txBody>
      </p:sp>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8019185" y="2434075"/>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sz="7200"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6388298" y="2434075"/>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4686891" y="2434075"/>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2962285" y="2440838"/>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pic>
        <p:nvPicPr>
          <p:cNvPr id="21" name="תמונה 20">
            <a:extLst>
              <a:ext uri="{FF2B5EF4-FFF2-40B4-BE49-F238E27FC236}">
                <a16:creationId xmlns:a16="http://schemas.microsoft.com/office/drawing/2014/main" id="{D82B672A-BE3D-42EF-9193-33AAEBA28510}"/>
              </a:ext>
            </a:extLst>
          </p:cNvPr>
          <p:cNvPicPr>
            <a:picLocks noChangeAspect="1"/>
          </p:cNvPicPr>
          <p:nvPr/>
        </p:nvPicPr>
        <p:blipFill>
          <a:blip r:embed="rId5"/>
          <a:stretch>
            <a:fillRect/>
          </a:stretch>
        </p:blipFill>
        <p:spPr>
          <a:xfrm>
            <a:off x="8553675" y="3209952"/>
            <a:ext cx="561905" cy="438095"/>
          </a:xfrm>
          <a:prstGeom prst="rect">
            <a:avLst/>
          </a:prstGeom>
        </p:spPr>
      </p:pic>
      <p:pic>
        <p:nvPicPr>
          <p:cNvPr id="11" name="Picture 2" descr="Paint, Brushes, The Palette, Painting">
            <a:extLst>
              <a:ext uri="{FF2B5EF4-FFF2-40B4-BE49-F238E27FC236}">
                <a16:creationId xmlns:a16="http://schemas.microsoft.com/office/drawing/2014/main" id="{E21AEE42-1ACF-44DB-9DAD-90898C9ACD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5">
            <a:extLst>
              <a:ext uri="{FF2B5EF4-FFF2-40B4-BE49-F238E27FC236}">
                <a16:creationId xmlns:a16="http://schemas.microsoft.com/office/drawing/2014/main" id="{630C76B7-6B40-40F6-819B-FB4FB704BD16}"/>
              </a:ext>
            </a:extLst>
          </p:cNvPr>
          <p:cNvSpPr/>
          <p:nvPr/>
        </p:nvSpPr>
        <p:spPr>
          <a:xfrm>
            <a:off x="5168761" y="2134647"/>
            <a:ext cx="526106" cy="1862048"/>
          </a:xfrm>
          <a:prstGeom prst="rect">
            <a:avLst/>
          </a:prstGeom>
        </p:spPr>
        <p:txBody>
          <a:bodyPr wrap="none">
            <a:spAutoFit/>
          </a:bodyPr>
          <a:lstStyle/>
          <a:p>
            <a:pPr algn="r" rtl="1"/>
            <a:r>
              <a:rPr lang="he-IL" sz="11500" dirty="0">
                <a:solidFill>
                  <a:schemeClr val="bg2">
                    <a:lumMod val="10000"/>
                  </a:schemeClr>
                </a:solidFill>
                <a:latin typeface="Calibri" pitchFamily="34" charset="0"/>
                <a:cs typeface="Calibri" pitchFamily="34" charset="0"/>
              </a:rPr>
              <a:t>ו</a:t>
            </a:r>
            <a:r>
              <a:rPr lang="he-IL" sz="11500" dirty="0">
                <a:solidFill>
                  <a:schemeClr val="accent5">
                    <a:lumMod val="50000"/>
                  </a:schemeClr>
                </a:solidFill>
                <a:latin typeface="Calibri" pitchFamily="34" charset="0"/>
                <a:cs typeface="Calibri" pitchFamily="34" charset="0"/>
              </a:rPr>
              <a:t>ֹ</a:t>
            </a:r>
            <a:endParaRPr lang="en-US" sz="4000" dirty="0"/>
          </a:p>
        </p:txBody>
      </p:sp>
    </p:spTree>
    <p:custDataLst>
      <p:tags r:id="rId1"/>
    </p:custDataLst>
    <p:extLst>
      <p:ext uri="{BB962C8B-B14F-4D97-AF65-F5344CB8AC3E}">
        <p14:creationId xmlns:p14="http://schemas.microsoft.com/office/powerpoint/2010/main" val="846497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8137143" y="1891585"/>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sz="7200"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6416662" y="1907733"/>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4739059" y="192502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3038257" y="1907733"/>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28" name="תיבת טקסט 27">
            <a:extLst>
              <a:ext uri="{FF2B5EF4-FFF2-40B4-BE49-F238E27FC236}">
                <a16:creationId xmlns:a16="http://schemas.microsoft.com/office/drawing/2014/main" id="{6C43836F-77E8-43E5-B842-90A6A5D640C4}"/>
              </a:ext>
            </a:extLst>
          </p:cNvPr>
          <p:cNvSpPr txBox="1"/>
          <p:nvPr/>
        </p:nvSpPr>
        <p:spPr>
          <a:xfrm>
            <a:off x="5018448" y="1901797"/>
            <a:ext cx="1071126" cy="1200329"/>
          </a:xfrm>
          <a:prstGeom prst="rect">
            <a:avLst/>
          </a:prstGeom>
          <a:noFill/>
        </p:spPr>
        <p:txBody>
          <a:bodyPr wrap="square" rtlCol="1">
            <a:spAutoFit/>
          </a:bodyPr>
          <a:lstStyle/>
          <a:p>
            <a:pPr algn="ctr"/>
            <a:r>
              <a:rPr lang="he-IL" sz="7200" dirty="0">
                <a:latin typeface="Narkisim" panose="020E0502050101010101" pitchFamily="34" charset="-79"/>
                <a:cs typeface="Narkisim" panose="020E0502050101010101" pitchFamily="34" charset="-79"/>
              </a:rPr>
              <a:t>וֹ</a:t>
            </a:r>
          </a:p>
        </p:txBody>
      </p:sp>
      <p:sp>
        <p:nvSpPr>
          <p:cNvPr id="20" name="Content Placeholder 5">
            <a:extLst>
              <a:ext uri="{FF2B5EF4-FFF2-40B4-BE49-F238E27FC236}">
                <a16:creationId xmlns:a16="http://schemas.microsoft.com/office/drawing/2014/main" id="{43F07712-DBD2-4FDC-B41C-767825954D03}"/>
              </a:ext>
            </a:extLst>
          </p:cNvPr>
          <p:cNvSpPr txBox="1">
            <a:spLocks/>
          </p:cNvSpPr>
          <p:nvPr/>
        </p:nvSpPr>
        <p:spPr>
          <a:xfrm>
            <a:off x="1429438" y="741042"/>
            <a:ext cx="9427918" cy="1249666"/>
          </a:xfrm>
          <a:prstGeom prst="rect">
            <a:avLst/>
          </a:prstGeom>
        </p:spPr>
        <p:txBody>
          <a:bodyPr vert="horz" lIns="91440" tIns="45720" rIns="91440" bIns="45720" rtlCol="0">
            <a:normAutofit/>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sz="2800" b="0" i="0" kern="1200">
                <a:solidFill>
                  <a:schemeClr val="tx1"/>
                </a:solidFill>
                <a:latin typeface="Calibri" panose="020F0502020204030204" pitchFamily="34" charset="0"/>
                <a:ea typeface="+mn-ea"/>
                <a:cs typeface="+mn-cs"/>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e-IL" sz="3600" dirty="0">
                <a:cs typeface="Calibri" panose="020F0502020204030204" pitchFamily="34" charset="0"/>
              </a:rPr>
              <a:t>יֵשׁ פִּלְפְּלִים בְּכָל מִינֵי צְבָעִים</a:t>
            </a:r>
          </a:p>
        </p:txBody>
      </p:sp>
      <p:sp>
        <p:nvSpPr>
          <p:cNvPr id="11" name="תיבת טקסט 10">
            <a:extLst>
              <a:ext uri="{FF2B5EF4-FFF2-40B4-BE49-F238E27FC236}">
                <a16:creationId xmlns:a16="http://schemas.microsoft.com/office/drawing/2014/main" id="{B47446EE-2219-4DA5-8B49-8024B8E5B611}"/>
              </a:ext>
            </a:extLst>
          </p:cNvPr>
          <p:cNvSpPr txBox="1"/>
          <p:nvPr/>
        </p:nvSpPr>
        <p:spPr>
          <a:xfrm>
            <a:off x="8412359" y="1796823"/>
            <a:ext cx="1031132" cy="1200329"/>
          </a:xfrm>
          <a:prstGeom prst="rect">
            <a:avLst/>
          </a:prstGeom>
          <a:noFill/>
        </p:spPr>
        <p:txBody>
          <a:bodyPr wrap="square" rtlCol="1">
            <a:spAutoFit/>
          </a:bodyPr>
          <a:lstStyle/>
          <a:p>
            <a:pPr algn="ctr"/>
            <a:r>
              <a:rPr lang="he-IL" sz="7200" dirty="0">
                <a:cs typeface="Calibri" panose="020F0502020204030204" pitchFamily="34" charset="0"/>
              </a:rPr>
              <a:t>אָ</a:t>
            </a:r>
          </a:p>
        </p:txBody>
      </p:sp>
      <p:sp>
        <p:nvSpPr>
          <p:cNvPr id="12" name="תיבת טקסט 11">
            <a:extLst>
              <a:ext uri="{FF2B5EF4-FFF2-40B4-BE49-F238E27FC236}">
                <a16:creationId xmlns:a16="http://schemas.microsoft.com/office/drawing/2014/main" id="{22CB21E5-5EB9-4462-A9EB-1DC24934E670}"/>
              </a:ext>
            </a:extLst>
          </p:cNvPr>
          <p:cNvSpPr txBox="1"/>
          <p:nvPr/>
        </p:nvSpPr>
        <p:spPr>
          <a:xfrm>
            <a:off x="6742767" y="1822513"/>
            <a:ext cx="1031132" cy="1200329"/>
          </a:xfrm>
          <a:prstGeom prst="rect">
            <a:avLst/>
          </a:prstGeom>
          <a:noFill/>
        </p:spPr>
        <p:txBody>
          <a:bodyPr wrap="square" rtlCol="1">
            <a:spAutoFit/>
          </a:bodyPr>
          <a:lstStyle/>
          <a:p>
            <a:pPr algn="ctr"/>
            <a:r>
              <a:rPr lang="he-IL" sz="7200" dirty="0">
                <a:cs typeface="Calibri" panose="020F0502020204030204" pitchFamily="34" charset="0"/>
              </a:rPr>
              <a:t>ד</a:t>
            </a:r>
          </a:p>
        </p:txBody>
      </p:sp>
      <p:sp>
        <p:nvSpPr>
          <p:cNvPr id="13" name="תיבת טקסט 12">
            <a:extLst>
              <a:ext uri="{FF2B5EF4-FFF2-40B4-BE49-F238E27FC236}">
                <a16:creationId xmlns:a16="http://schemas.microsoft.com/office/drawing/2014/main" id="{A335B84E-79E4-4EBC-B105-9B17413E33E9}"/>
              </a:ext>
            </a:extLst>
          </p:cNvPr>
          <p:cNvSpPr txBox="1"/>
          <p:nvPr/>
        </p:nvSpPr>
        <p:spPr>
          <a:xfrm>
            <a:off x="3374201" y="1796822"/>
            <a:ext cx="1031132" cy="1200329"/>
          </a:xfrm>
          <a:prstGeom prst="rect">
            <a:avLst/>
          </a:prstGeom>
          <a:noFill/>
        </p:spPr>
        <p:txBody>
          <a:bodyPr wrap="square" rtlCol="1">
            <a:spAutoFit/>
          </a:bodyPr>
          <a:lstStyle/>
          <a:p>
            <a:pPr algn="ctr"/>
            <a:r>
              <a:rPr lang="he-IL" sz="7200" dirty="0">
                <a:cs typeface="Calibri" panose="020F0502020204030204" pitchFamily="34" charset="0"/>
              </a:rPr>
              <a:t>ם</a:t>
            </a:r>
          </a:p>
        </p:txBody>
      </p:sp>
      <p:sp>
        <p:nvSpPr>
          <p:cNvPr id="23" name="מלבן 14">
            <a:extLst>
              <a:ext uri="{FF2B5EF4-FFF2-40B4-BE49-F238E27FC236}">
                <a16:creationId xmlns:a16="http://schemas.microsoft.com/office/drawing/2014/main" id="{68D45527-7E7A-4AE2-ACBE-5F75B2A53AC7}"/>
              </a:ext>
            </a:extLst>
          </p:cNvPr>
          <p:cNvSpPr>
            <a:spLocks noChangeArrowheads="1"/>
          </p:cNvSpPr>
          <p:nvPr/>
        </p:nvSpPr>
        <p:spPr bwMode="auto">
          <a:xfrm>
            <a:off x="8083754" y="4585996"/>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sz="7200" dirty="0">
              <a:cs typeface="Calibri" panose="020F0502020204030204" pitchFamily="34" charset="0"/>
            </a:endParaRPr>
          </a:p>
        </p:txBody>
      </p:sp>
      <p:sp>
        <p:nvSpPr>
          <p:cNvPr id="25" name="מלבן 14">
            <a:extLst>
              <a:ext uri="{FF2B5EF4-FFF2-40B4-BE49-F238E27FC236}">
                <a16:creationId xmlns:a16="http://schemas.microsoft.com/office/drawing/2014/main" id="{4005153B-6530-4E93-BC65-5CF21AFE3BFF}"/>
              </a:ext>
            </a:extLst>
          </p:cNvPr>
          <p:cNvSpPr>
            <a:spLocks noChangeArrowheads="1"/>
          </p:cNvSpPr>
          <p:nvPr/>
        </p:nvSpPr>
        <p:spPr bwMode="auto">
          <a:xfrm>
            <a:off x="8100751" y="319931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sz="7200" dirty="0">
              <a:cs typeface="Calibri" panose="020F0502020204030204" pitchFamily="34" charset="0"/>
            </a:endParaRPr>
          </a:p>
        </p:txBody>
      </p:sp>
      <p:sp>
        <p:nvSpPr>
          <p:cNvPr id="26" name="מלבן 14">
            <a:extLst>
              <a:ext uri="{FF2B5EF4-FFF2-40B4-BE49-F238E27FC236}">
                <a16:creationId xmlns:a16="http://schemas.microsoft.com/office/drawing/2014/main" id="{2623BF14-D43A-44AA-8ECE-FD4957046182}"/>
              </a:ext>
            </a:extLst>
          </p:cNvPr>
          <p:cNvSpPr>
            <a:spLocks noChangeArrowheads="1"/>
          </p:cNvSpPr>
          <p:nvPr/>
        </p:nvSpPr>
        <p:spPr bwMode="auto">
          <a:xfrm>
            <a:off x="6391056" y="3235742"/>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27" name="מלבן 14">
            <a:extLst>
              <a:ext uri="{FF2B5EF4-FFF2-40B4-BE49-F238E27FC236}">
                <a16:creationId xmlns:a16="http://schemas.microsoft.com/office/drawing/2014/main" id="{49627CEF-7F08-4675-BE3F-16980F52A271}"/>
              </a:ext>
            </a:extLst>
          </p:cNvPr>
          <p:cNvSpPr>
            <a:spLocks noChangeArrowheads="1"/>
          </p:cNvSpPr>
          <p:nvPr/>
        </p:nvSpPr>
        <p:spPr bwMode="auto">
          <a:xfrm>
            <a:off x="6405062" y="4589213"/>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29" name="מלבן 14">
            <a:extLst>
              <a:ext uri="{FF2B5EF4-FFF2-40B4-BE49-F238E27FC236}">
                <a16:creationId xmlns:a16="http://schemas.microsoft.com/office/drawing/2014/main" id="{B0D1B4FD-46B2-42E3-B990-FA5F99072894}"/>
              </a:ext>
            </a:extLst>
          </p:cNvPr>
          <p:cNvSpPr>
            <a:spLocks noChangeArrowheads="1"/>
          </p:cNvSpPr>
          <p:nvPr/>
        </p:nvSpPr>
        <p:spPr bwMode="auto">
          <a:xfrm>
            <a:off x="3017767" y="3201666"/>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30" name="מלבן 14">
            <a:extLst>
              <a:ext uri="{FF2B5EF4-FFF2-40B4-BE49-F238E27FC236}">
                <a16:creationId xmlns:a16="http://schemas.microsoft.com/office/drawing/2014/main" id="{A81F5EB4-0709-42F8-A0A2-A0B30A7A327D}"/>
              </a:ext>
            </a:extLst>
          </p:cNvPr>
          <p:cNvSpPr>
            <a:spLocks noChangeArrowheads="1"/>
          </p:cNvSpPr>
          <p:nvPr/>
        </p:nvSpPr>
        <p:spPr bwMode="auto">
          <a:xfrm>
            <a:off x="2988364" y="4576174"/>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31" name="מלבן 14">
            <a:extLst>
              <a:ext uri="{FF2B5EF4-FFF2-40B4-BE49-F238E27FC236}">
                <a16:creationId xmlns:a16="http://schemas.microsoft.com/office/drawing/2014/main" id="{B74C2E02-3E6B-4AD2-9DAE-87B11D22249B}"/>
              </a:ext>
            </a:extLst>
          </p:cNvPr>
          <p:cNvSpPr>
            <a:spLocks noChangeArrowheads="1"/>
          </p:cNvSpPr>
          <p:nvPr/>
        </p:nvSpPr>
        <p:spPr bwMode="auto">
          <a:xfrm>
            <a:off x="4703927" y="3242101"/>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32" name="מלבן 14">
            <a:extLst>
              <a:ext uri="{FF2B5EF4-FFF2-40B4-BE49-F238E27FC236}">
                <a16:creationId xmlns:a16="http://schemas.microsoft.com/office/drawing/2014/main" id="{A079BDF7-6580-4C06-9E4A-9ACFFAAF8F7E}"/>
              </a:ext>
            </a:extLst>
          </p:cNvPr>
          <p:cNvSpPr>
            <a:spLocks noChangeArrowheads="1"/>
          </p:cNvSpPr>
          <p:nvPr/>
        </p:nvSpPr>
        <p:spPr bwMode="auto">
          <a:xfrm>
            <a:off x="4715860" y="4585996"/>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33" name="תיבת טקסט 32">
            <a:extLst>
              <a:ext uri="{FF2B5EF4-FFF2-40B4-BE49-F238E27FC236}">
                <a16:creationId xmlns:a16="http://schemas.microsoft.com/office/drawing/2014/main" id="{EFF7DE51-CC63-4975-829B-D3D05DA8E840}"/>
              </a:ext>
            </a:extLst>
          </p:cNvPr>
          <p:cNvSpPr txBox="1"/>
          <p:nvPr/>
        </p:nvSpPr>
        <p:spPr>
          <a:xfrm>
            <a:off x="8372209" y="3157399"/>
            <a:ext cx="1031132" cy="1200329"/>
          </a:xfrm>
          <a:prstGeom prst="rect">
            <a:avLst/>
          </a:prstGeom>
          <a:noFill/>
        </p:spPr>
        <p:txBody>
          <a:bodyPr wrap="square" rtlCol="1">
            <a:spAutoFit/>
          </a:bodyPr>
          <a:lstStyle/>
          <a:p>
            <a:pPr algn="ctr"/>
            <a:r>
              <a:rPr lang="he-IL" sz="7200" dirty="0">
                <a:cs typeface="Calibri" panose="020F0502020204030204" pitchFamily="34" charset="0"/>
              </a:rPr>
              <a:t>יָ</a:t>
            </a:r>
          </a:p>
        </p:txBody>
      </p:sp>
      <p:sp>
        <p:nvSpPr>
          <p:cNvPr id="34" name="תיבת טקסט 33">
            <a:extLst>
              <a:ext uri="{FF2B5EF4-FFF2-40B4-BE49-F238E27FC236}">
                <a16:creationId xmlns:a16="http://schemas.microsoft.com/office/drawing/2014/main" id="{A649F1FD-7CAE-41FE-8678-C4A71088FB9E}"/>
              </a:ext>
            </a:extLst>
          </p:cNvPr>
          <p:cNvSpPr txBox="1"/>
          <p:nvPr/>
        </p:nvSpPr>
        <p:spPr>
          <a:xfrm>
            <a:off x="8383631" y="4435248"/>
            <a:ext cx="1031132" cy="1200329"/>
          </a:xfrm>
          <a:prstGeom prst="rect">
            <a:avLst/>
          </a:prstGeom>
          <a:noFill/>
        </p:spPr>
        <p:txBody>
          <a:bodyPr wrap="square" rtlCol="1">
            <a:spAutoFit/>
          </a:bodyPr>
          <a:lstStyle/>
          <a:p>
            <a:pPr algn="ctr"/>
            <a:r>
              <a:rPr lang="he-IL" sz="7200" dirty="0">
                <a:cs typeface="Calibri" panose="020F0502020204030204" pitchFamily="34" charset="0"/>
              </a:rPr>
              <a:t>צָ</a:t>
            </a:r>
          </a:p>
        </p:txBody>
      </p:sp>
      <p:sp>
        <p:nvSpPr>
          <p:cNvPr id="35" name="תיבת טקסט 34">
            <a:extLst>
              <a:ext uri="{FF2B5EF4-FFF2-40B4-BE49-F238E27FC236}">
                <a16:creationId xmlns:a16="http://schemas.microsoft.com/office/drawing/2014/main" id="{BE044707-F291-4176-B56F-2F1045A83542}"/>
              </a:ext>
            </a:extLst>
          </p:cNvPr>
          <p:cNvSpPr txBox="1"/>
          <p:nvPr/>
        </p:nvSpPr>
        <p:spPr>
          <a:xfrm>
            <a:off x="6706773" y="3141251"/>
            <a:ext cx="1031132" cy="1200329"/>
          </a:xfrm>
          <a:prstGeom prst="rect">
            <a:avLst/>
          </a:prstGeom>
          <a:noFill/>
        </p:spPr>
        <p:txBody>
          <a:bodyPr wrap="square" rtlCol="1">
            <a:spAutoFit/>
          </a:bodyPr>
          <a:lstStyle/>
          <a:p>
            <a:pPr algn="ctr"/>
            <a:r>
              <a:rPr lang="he-IL" sz="7200" dirty="0">
                <a:cs typeface="Calibri" panose="020F0502020204030204" pitchFamily="34" charset="0"/>
              </a:rPr>
              <a:t>ר</a:t>
            </a:r>
          </a:p>
        </p:txBody>
      </p:sp>
      <p:sp>
        <p:nvSpPr>
          <p:cNvPr id="36" name="תיבת טקסט 35">
            <a:extLst>
              <a:ext uri="{FF2B5EF4-FFF2-40B4-BE49-F238E27FC236}">
                <a16:creationId xmlns:a16="http://schemas.microsoft.com/office/drawing/2014/main" id="{65B8CFAA-F103-421C-AF25-1FB527D2634E}"/>
              </a:ext>
            </a:extLst>
          </p:cNvPr>
          <p:cNvSpPr txBox="1"/>
          <p:nvPr/>
        </p:nvSpPr>
        <p:spPr>
          <a:xfrm>
            <a:off x="6806448" y="4484168"/>
            <a:ext cx="1031132" cy="1200329"/>
          </a:xfrm>
          <a:prstGeom prst="rect">
            <a:avLst/>
          </a:prstGeom>
          <a:noFill/>
        </p:spPr>
        <p:txBody>
          <a:bodyPr wrap="square" rtlCol="1">
            <a:spAutoFit/>
          </a:bodyPr>
          <a:lstStyle/>
          <a:p>
            <a:pPr algn="ctr"/>
            <a:r>
              <a:rPr lang="he-IL" sz="7200" dirty="0">
                <a:cs typeface="Calibri" panose="020F0502020204030204" pitchFamily="34" charset="0"/>
              </a:rPr>
              <a:t>ה</a:t>
            </a:r>
          </a:p>
        </p:txBody>
      </p:sp>
      <p:sp>
        <p:nvSpPr>
          <p:cNvPr id="38" name="תיבת טקסט 37">
            <a:extLst>
              <a:ext uri="{FF2B5EF4-FFF2-40B4-BE49-F238E27FC236}">
                <a16:creationId xmlns:a16="http://schemas.microsoft.com/office/drawing/2014/main" id="{A666EB06-277E-4D24-9A69-AC4345D564C9}"/>
              </a:ext>
            </a:extLst>
          </p:cNvPr>
          <p:cNvSpPr txBox="1"/>
          <p:nvPr/>
        </p:nvSpPr>
        <p:spPr>
          <a:xfrm>
            <a:off x="5053781" y="4575133"/>
            <a:ext cx="1071126" cy="1200329"/>
          </a:xfrm>
          <a:prstGeom prst="rect">
            <a:avLst/>
          </a:prstGeom>
          <a:noFill/>
        </p:spPr>
        <p:txBody>
          <a:bodyPr wrap="square" rtlCol="1">
            <a:spAutoFit/>
          </a:bodyPr>
          <a:lstStyle/>
          <a:p>
            <a:pPr algn="ctr"/>
            <a:r>
              <a:rPr lang="he-IL" sz="7200" dirty="0">
                <a:latin typeface="Narkisim" panose="020E0502050101010101" pitchFamily="34" charset="-79"/>
                <a:cs typeface="Narkisim" panose="020E0502050101010101" pitchFamily="34" charset="-79"/>
              </a:rPr>
              <a:t>וֹ</a:t>
            </a:r>
          </a:p>
        </p:txBody>
      </p:sp>
      <p:sp>
        <p:nvSpPr>
          <p:cNvPr id="39" name="תיבת טקסט 38">
            <a:extLst>
              <a:ext uri="{FF2B5EF4-FFF2-40B4-BE49-F238E27FC236}">
                <a16:creationId xmlns:a16="http://schemas.microsoft.com/office/drawing/2014/main" id="{1849BFE1-46A4-4C0C-AAD6-6C79EE6D0E02}"/>
              </a:ext>
            </a:extLst>
          </p:cNvPr>
          <p:cNvSpPr txBox="1"/>
          <p:nvPr/>
        </p:nvSpPr>
        <p:spPr>
          <a:xfrm>
            <a:off x="3403467" y="3085615"/>
            <a:ext cx="1074790" cy="1200329"/>
          </a:xfrm>
          <a:prstGeom prst="rect">
            <a:avLst/>
          </a:prstGeom>
          <a:noFill/>
        </p:spPr>
        <p:txBody>
          <a:bodyPr wrap="square" rtlCol="1">
            <a:spAutoFit/>
          </a:bodyPr>
          <a:lstStyle/>
          <a:p>
            <a:pPr algn="ctr"/>
            <a:r>
              <a:rPr lang="he-IL" sz="7200" dirty="0">
                <a:cs typeface="Calibri" panose="020F0502020204030204" pitchFamily="34" charset="0"/>
              </a:rPr>
              <a:t>ק</a:t>
            </a:r>
          </a:p>
        </p:txBody>
      </p:sp>
      <p:sp>
        <p:nvSpPr>
          <p:cNvPr id="41" name="תיבת טקסט 40">
            <a:extLst>
              <a:ext uri="{FF2B5EF4-FFF2-40B4-BE49-F238E27FC236}">
                <a16:creationId xmlns:a16="http://schemas.microsoft.com/office/drawing/2014/main" id="{48BB43FA-7055-4EFC-AE26-BAD18E4EBE2E}"/>
              </a:ext>
            </a:extLst>
          </p:cNvPr>
          <p:cNvSpPr txBox="1"/>
          <p:nvPr/>
        </p:nvSpPr>
        <p:spPr>
          <a:xfrm>
            <a:off x="3360915" y="4483090"/>
            <a:ext cx="1074790" cy="1200329"/>
          </a:xfrm>
          <a:prstGeom prst="rect">
            <a:avLst/>
          </a:prstGeom>
          <a:noFill/>
        </p:spPr>
        <p:txBody>
          <a:bodyPr wrap="square" rtlCol="1">
            <a:spAutoFit/>
          </a:bodyPr>
          <a:lstStyle/>
          <a:p>
            <a:pPr algn="ctr"/>
            <a:r>
              <a:rPr lang="he-IL" sz="7200" dirty="0">
                <a:cs typeface="Calibri" panose="020F0502020204030204" pitchFamily="34" charset="0"/>
              </a:rPr>
              <a:t>ב</a:t>
            </a:r>
          </a:p>
        </p:txBody>
      </p:sp>
      <p:sp>
        <p:nvSpPr>
          <p:cNvPr id="42" name="תיבת טקסט 41">
            <a:extLst>
              <a:ext uri="{FF2B5EF4-FFF2-40B4-BE49-F238E27FC236}">
                <a16:creationId xmlns:a16="http://schemas.microsoft.com/office/drawing/2014/main" id="{F6BF29D1-7EDC-417A-BFCD-788808B4C781}"/>
              </a:ext>
            </a:extLst>
          </p:cNvPr>
          <p:cNvSpPr txBox="1"/>
          <p:nvPr/>
        </p:nvSpPr>
        <p:spPr>
          <a:xfrm>
            <a:off x="5092813" y="3192904"/>
            <a:ext cx="1071126" cy="1200329"/>
          </a:xfrm>
          <a:prstGeom prst="rect">
            <a:avLst/>
          </a:prstGeom>
          <a:noFill/>
        </p:spPr>
        <p:txBody>
          <a:bodyPr wrap="square" rtlCol="1">
            <a:spAutoFit/>
          </a:bodyPr>
          <a:lstStyle/>
          <a:p>
            <a:pPr algn="ctr"/>
            <a:r>
              <a:rPr lang="he-IL" sz="7200" dirty="0">
                <a:latin typeface="Narkisim" panose="020E0502050101010101" pitchFamily="34" charset="-79"/>
                <a:cs typeface="Narkisim" panose="020E0502050101010101" pitchFamily="34" charset="-79"/>
              </a:rPr>
              <a:t>וֹ</a:t>
            </a:r>
          </a:p>
        </p:txBody>
      </p:sp>
      <p:pic>
        <p:nvPicPr>
          <p:cNvPr id="43" name="Picture 2" descr="Paint, Brushes, The Palette, Painting">
            <a:extLst>
              <a:ext uri="{FF2B5EF4-FFF2-40B4-BE49-F238E27FC236}">
                <a16:creationId xmlns:a16="http://schemas.microsoft.com/office/drawing/2014/main" id="{82589A80-95A8-4F60-A78A-14C5B4B2A8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4361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97AA63-1A63-0247-B9BE-332BC3D6FAC6}"/>
              </a:ext>
            </a:extLst>
          </p:cNvPr>
          <p:cNvSpPr>
            <a:spLocks noGrp="1"/>
          </p:cNvSpPr>
          <p:nvPr>
            <p:ph type="title"/>
          </p:nvPr>
        </p:nvSpPr>
        <p:spPr>
          <a:xfrm>
            <a:off x="826633" y="722989"/>
            <a:ext cx="10515600" cy="1325563"/>
          </a:xfrm>
        </p:spPr>
        <p:txBody>
          <a:bodyPr>
            <a:normAutofit/>
          </a:bodyPr>
          <a:lstStyle/>
          <a:p>
            <a:pPr algn="ctr"/>
            <a:r>
              <a:rPr lang="he-IL" dirty="0">
                <a:cs typeface="Calibri" panose="020F0502020204030204" pitchFamily="34" charset="0"/>
              </a:rPr>
              <a:t>הַהֶפֶךְ מִצֶבַע לָבָן הוּא צֶבַע_____</a:t>
            </a:r>
          </a:p>
        </p:txBody>
      </p:sp>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8019185" y="2434075"/>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sz="7200"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6388298" y="2434075"/>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4686891" y="2434075"/>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2962285" y="2440838"/>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pic>
        <p:nvPicPr>
          <p:cNvPr id="21" name="תמונה 20">
            <a:extLst>
              <a:ext uri="{FF2B5EF4-FFF2-40B4-BE49-F238E27FC236}">
                <a16:creationId xmlns:a16="http://schemas.microsoft.com/office/drawing/2014/main" id="{D82B672A-BE3D-42EF-9193-33AAEBA28510}"/>
              </a:ext>
            </a:extLst>
          </p:cNvPr>
          <p:cNvPicPr>
            <a:picLocks noChangeAspect="1"/>
          </p:cNvPicPr>
          <p:nvPr/>
        </p:nvPicPr>
        <p:blipFill>
          <a:blip r:embed="rId5"/>
          <a:stretch>
            <a:fillRect/>
          </a:stretch>
        </p:blipFill>
        <p:spPr>
          <a:xfrm>
            <a:off x="8553675" y="3209952"/>
            <a:ext cx="561905" cy="438095"/>
          </a:xfrm>
          <a:prstGeom prst="rect">
            <a:avLst/>
          </a:prstGeom>
        </p:spPr>
      </p:pic>
      <p:pic>
        <p:nvPicPr>
          <p:cNvPr id="11" name="Picture 2" descr="Paint, Brushes, The Palette, Painting">
            <a:extLst>
              <a:ext uri="{FF2B5EF4-FFF2-40B4-BE49-F238E27FC236}">
                <a16:creationId xmlns:a16="http://schemas.microsoft.com/office/drawing/2014/main" id="{E21AEE42-1ACF-44DB-9DAD-90898C9ACD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5">
            <a:extLst>
              <a:ext uri="{FF2B5EF4-FFF2-40B4-BE49-F238E27FC236}">
                <a16:creationId xmlns:a16="http://schemas.microsoft.com/office/drawing/2014/main" id="{630C76B7-6B40-40F6-819B-FB4FB704BD16}"/>
              </a:ext>
            </a:extLst>
          </p:cNvPr>
          <p:cNvSpPr/>
          <p:nvPr/>
        </p:nvSpPr>
        <p:spPr>
          <a:xfrm>
            <a:off x="5168761" y="2134647"/>
            <a:ext cx="526106" cy="1862048"/>
          </a:xfrm>
          <a:prstGeom prst="rect">
            <a:avLst/>
          </a:prstGeom>
        </p:spPr>
        <p:txBody>
          <a:bodyPr wrap="none">
            <a:spAutoFit/>
          </a:bodyPr>
          <a:lstStyle/>
          <a:p>
            <a:pPr algn="r" rtl="1"/>
            <a:r>
              <a:rPr lang="he-IL" sz="11500" dirty="0">
                <a:solidFill>
                  <a:schemeClr val="bg2">
                    <a:lumMod val="10000"/>
                  </a:schemeClr>
                </a:solidFill>
                <a:latin typeface="Calibri" pitchFamily="34" charset="0"/>
                <a:cs typeface="Calibri" pitchFamily="34" charset="0"/>
              </a:rPr>
              <a:t>ו</a:t>
            </a:r>
            <a:r>
              <a:rPr lang="he-IL" sz="11500" dirty="0">
                <a:solidFill>
                  <a:schemeClr val="accent5">
                    <a:lumMod val="50000"/>
                  </a:schemeClr>
                </a:solidFill>
                <a:latin typeface="Calibri" pitchFamily="34" charset="0"/>
                <a:cs typeface="Calibri" pitchFamily="34" charset="0"/>
              </a:rPr>
              <a:t>ֹ</a:t>
            </a:r>
            <a:endParaRPr lang="en-US" sz="4000" dirty="0"/>
          </a:p>
        </p:txBody>
      </p:sp>
    </p:spTree>
    <p:custDataLst>
      <p:tags r:id="rId1"/>
    </p:custDataLst>
    <p:extLst>
      <p:ext uri="{BB962C8B-B14F-4D97-AF65-F5344CB8AC3E}">
        <p14:creationId xmlns:p14="http://schemas.microsoft.com/office/powerpoint/2010/main" val="3615632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97AA63-1A63-0247-B9BE-332BC3D6FAC6}"/>
              </a:ext>
            </a:extLst>
          </p:cNvPr>
          <p:cNvSpPr>
            <a:spLocks noGrp="1"/>
          </p:cNvSpPr>
          <p:nvPr>
            <p:ph type="title"/>
          </p:nvPr>
        </p:nvSpPr>
        <p:spPr/>
        <p:txBody>
          <a:bodyPr>
            <a:normAutofit/>
          </a:bodyPr>
          <a:lstStyle/>
          <a:p>
            <a:pPr algn="ctr"/>
            <a:r>
              <a:rPr lang="he-IL" dirty="0">
                <a:cs typeface="Calibri" panose="020F0502020204030204" pitchFamily="34" charset="0"/>
              </a:rPr>
              <a:t>הַהֶפֶךְ מִצֶבַע לָבָן הוּא צֶבַע</a:t>
            </a:r>
            <a:r>
              <a:rPr lang="he-IL" dirty="0">
                <a:solidFill>
                  <a:schemeClr val="tx1">
                    <a:lumMod val="50000"/>
                  </a:schemeClr>
                </a:solidFill>
                <a:cs typeface="Calibri" panose="020F0502020204030204" pitchFamily="34" charset="0"/>
              </a:rPr>
              <a:t>______</a:t>
            </a:r>
            <a:endParaRPr lang="x-none" dirty="0">
              <a:solidFill>
                <a:schemeClr val="tx1">
                  <a:lumMod val="50000"/>
                </a:schemeClr>
              </a:solidFill>
              <a:cs typeface="Calibri" panose="020F0502020204030204" pitchFamily="34" charset="0"/>
            </a:endParaRPr>
          </a:p>
        </p:txBody>
      </p:sp>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7641252" y="225141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sz="7200"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5945924" y="2246043"/>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4249150" y="224633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2529177" y="2263067"/>
            <a:ext cx="1654086"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28" name="תיבת טקסט 27">
            <a:extLst>
              <a:ext uri="{FF2B5EF4-FFF2-40B4-BE49-F238E27FC236}">
                <a16:creationId xmlns:a16="http://schemas.microsoft.com/office/drawing/2014/main" id="{6C43836F-77E8-43E5-B842-90A6A5D640C4}"/>
              </a:ext>
            </a:extLst>
          </p:cNvPr>
          <p:cNvSpPr txBox="1"/>
          <p:nvPr/>
        </p:nvSpPr>
        <p:spPr>
          <a:xfrm>
            <a:off x="4574920" y="2275346"/>
            <a:ext cx="1071126" cy="1200329"/>
          </a:xfrm>
          <a:prstGeom prst="rect">
            <a:avLst/>
          </a:prstGeom>
          <a:noFill/>
        </p:spPr>
        <p:txBody>
          <a:bodyPr wrap="square" rtlCol="1">
            <a:spAutoFit/>
          </a:bodyPr>
          <a:lstStyle/>
          <a:p>
            <a:pPr algn="ctr"/>
            <a:r>
              <a:rPr lang="he-IL" sz="7200" dirty="0">
                <a:latin typeface="Narkisim" panose="020E0502050101010101" pitchFamily="34" charset="-79"/>
                <a:cs typeface="Narkisim" panose="020E0502050101010101" pitchFamily="34" charset="-79"/>
              </a:rPr>
              <a:t>וֹ</a:t>
            </a:r>
          </a:p>
        </p:txBody>
      </p:sp>
      <p:sp>
        <p:nvSpPr>
          <p:cNvPr id="3" name="תיבת טקסט 2">
            <a:extLst>
              <a:ext uri="{FF2B5EF4-FFF2-40B4-BE49-F238E27FC236}">
                <a16:creationId xmlns:a16="http://schemas.microsoft.com/office/drawing/2014/main" id="{E6FA7859-6750-4E68-896E-CCEAAC6939E1}"/>
              </a:ext>
            </a:extLst>
          </p:cNvPr>
          <p:cNvSpPr txBox="1"/>
          <p:nvPr/>
        </p:nvSpPr>
        <p:spPr>
          <a:xfrm>
            <a:off x="7941129" y="2191780"/>
            <a:ext cx="1031132" cy="1200329"/>
          </a:xfrm>
          <a:prstGeom prst="rect">
            <a:avLst/>
          </a:prstGeom>
          <a:noFill/>
        </p:spPr>
        <p:txBody>
          <a:bodyPr wrap="square" rtlCol="1">
            <a:spAutoFit/>
          </a:bodyPr>
          <a:lstStyle/>
          <a:p>
            <a:pPr algn="ctr"/>
            <a:r>
              <a:rPr lang="he-IL" sz="7200" dirty="0">
                <a:cs typeface="Calibri" panose="020F0502020204030204" pitchFamily="34" charset="0"/>
              </a:rPr>
              <a:t>שָׁ</a:t>
            </a:r>
          </a:p>
        </p:txBody>
      </p:sp>
      <p:sp>
        <p:nvSpPr>
          <p:cNvPr id="18" name="תיבת טקסט 17">
            <a:extLst>
              <a:ext uri="{FF2B5EF4-FFF2-40B4-BE49-F238E27FC236}">
                <a16:creationId xmlns:a16="http://schemas.microsoft.com/office/drawing/2014/main" id="{639BC8F0-F1B1-4A28-B982-65A3BE5CBEB1}"/>
              </a:ext>
            </a:extLst>
          </p:cNvPr>
          <p:cNvSpPr txBox="1"/>
          <p:nvPr/>
        </p:nvSpPr>
        <p:spPr>
          <a:xfrm>
            <a:off x="6324061" y="2191779"/>
            <a:ext cx="1031132" cy="1200329"/>
          </a:xfrm>
          <a:prstGeom prst="rect">
            <a:avLst/>
          </a:prstGeom>
          <a:noFill/>
        </p:spPr>
        <p:txBody>
          <a:bodyPr wrap="square" rtlCol="1">
            <a:spAutoFit/>
          </a:bodyPr>
          <a:lstStyle/>
          <a:p>
            <a:pPr algn="ctr"/>
            <a:r>
              <a:rPr lang="he-IL" sz="7200" dirty="0">
                <a:cs typeface="Calibri" panose="020F0502020204030204" pitchFamily="34" charset="0"/>
              </a:rPr>
              <a:t>ח</a:t>
            </a:r>
          </a:p>
        </p:txBody>
      </p:sp>
      <p:sp>
        <p:nvSpPr>
          <p:cNvPr id="5" name="תיבת טקסט 4">
            <a:extLst>
              <a:ext uri="{FF2B5EF4-FFF2-40B4-BE49-F238E27FC236}">
                <a16:creationId xmlns:a16="http://schemas.microsoft.com/office/drawing/2014/main" id="{E7CC80D9-A262-4E60-8B9B-6F1ACD76BDD9}"/>
              </a:ext>
            </a:extLst>
          </p:cNvPr>
          <p:cNvSpPr txBox="1"/>
          <p:nvPr/>
        </p:nvSpPr>
        <p:spPr>
          <a:xfrm>
            <a:off x="2948263" y="2267853"/>
            <a:ext cx="966729" cy="1200329"/>
          </a:xfrm>
          <a:prstGeom prst="rect">
            <a:avLst/>
          </a:prstGeom>
          <a:noFill/>
        </p:spPr>
        <p:txBody>
          <a:bodyPr wrap="square" rtlCol="1">
            <a:spAutoFit/>
          </a:bodyPr>
          <a:lstStyle/>
          <a:p>
            <a:pPr algn="ctr"/>
            <a:r>
              <a:rPr lang="he-IL" sz="7200" dirty="0">
                <a:cs typeface="Calibri" panose="020F0502020204030204" pitchFamily="34" charset="0"/>
              </a:rPr>
              <a:t>ר</a:t>
            </a:r>
          </a:p>
        </p:txBody>
      </p:sp>
      <p:pic>
        <p:nvPicPr>
          <p:cNvPr id="20" name="Picture 2" descr="Paint, Brushes, The Palette, Painting">
            <a:extLst>
              <a:ext uri="{FF2B5EF4-FFF2-40B4-BE49-F238E27FC236}">
                <a16:creationId xmlns:a16="http://schemas.microsoft.com/office/drawing/2014/main" id="{508751AA-44CE-4273-8A13-9EEBE68FD9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6530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97AA63-1A63-0247-B9BE-332BC3D6FAC6}"/>
              </a:ext>
            </a:extLst>
          </p:cNvPr>
          <p:cNvSpPr>
            <a:spLocks noGrp="1"/>
          </p:cNvSpPr>
          <p:nvPr>
            <p:ph type="title"/>
          </p:nvPr>
        </p:nvSpPr>
        <p:spPr/>
        <p:txBody>
          <a:bodyPr/>
          <a:lstStyle/>
          <a:p>
            <a:r>
              <a:rPr lang="he-IL" dirty="0">
                <a:cs typeface="Calibri" panose="020F0502020204030204" pitchFamily="34" charset="0"/>
              </a:rPr>
              <a:t>וְעוֹד צְבָעִים</a:t>
            </a:r>
            <a:endParaRPr lang="x-none" dirty="0">
              <a:cs typeface="Calibri" panose="020F0502020204030204" pitchFamily="34" charset="0"/>
            </a:endParaRPr>
          </a:p>
        </p:txBody>
      </p:sp>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8042825" y="231269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6340602" y="231269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4655239" y="230353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2953016" y="230353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pic>
        <p:nvPicPr>
          <p:cNvPr id="21" name="תמונה 20">
            <a:extLst>
              <a:ext uri="{FF2B5EF4-FFF2-40B4-BE49-F238E27FC236}">
                <a16:creationId xmlns:a16="http://schemas.microsoft.com/office/drawing/2014/main" id="{5F5A2CBE-BC8E-42DE-91D5-9D7D913A9238}"/>
              </a:ext>
            </a:extLst>
          </p:cNvPr>
          <p:cNvPicPr>
            <a:picLocks noChangeAspect="1"/>
          </p:cNvPicPr>
          <p:nvPr/>
        </p:nvPicPr>
        <p:blipFill>
          <a:blip r:embed="rId5"/>
          <a:stretch>
            <a:fillRect/>
          </a:stretch>
        </p:blipFill>
        <p:spPr>
          <a:xfrm>
            <a:off x="8577315" y="3110634"/>
            <a:ext cx="561905" cy="438095"/>
          </a:xfrm>
          <a:prstGeom prst="rect">
            <a:avLst/>
          </a:prstGeom>
        </p:spPr>
      </p:pic>
      <p:pic>
        <p:nvPicPr>
          <p:cNvPr id="11" name="Picture 2" descr="Paint, Brushes, The Palette, Painting">
            <a:extLst>
              <a:ext uri="{FF2B5EF4-FFF2-40B4-BE49-F238E27FC236}">
                <a16:creationId xmlns:a16="http://schemas.microsoft.com/office/drawing/2014/main" id="{47D0C0FF-2A99-40F0-BD29-B80EEFBD8A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5">
            <a:extLst>
              <a:ext uri="{FF2B5EF4-FFF2-40B4-BE49-F238E27FC236}">
                <a16:creationId xmlns:a16="http://schemas.microsoft.com/office/drawing/2014/main" id="{EFDFC1FC-489F-4913-93E7-494661B21660}"/>
              </a:ext>
            </a:extLst>
          </p:cNvPr>
          <p:cNvSpPr/>
          <p:nvPr/>
        </p:nvSpPr>
        <p:spPr>
          <a:xfrm>
            <a:off x="5172869" y="2047392"/>
            <a:ext cx="561905" cy="1862048"/>
          </a:xfrm>
          <a:prstGeom prst="rect">
            <a:avLst/>
          </a:prstGeom>
        </p:spPr>
        <p:txBody>
          <a:bodyPr wrap="square">
            <a:spAutoFit/>
          </a:bodyPr>
          <a:lstStyle/>
          <a:p>
            <a:pPr algn="r" rtl="1"/>
            <a:r>
              <a:rPr lang="he-IL" sz="11500" dirty="0">
                <a:solidFill>
                  <a:schemeClr val="bg2">
                    <a:lumMod val="10000"/>
                  </a:schemeClr>
                </a:solidFill>
                <a:latin typeface="Calibri" pitchFamily="34" charset="0"/>
                <a:cs typeface="Calibri" pitchFamily="34" charset="0"/>
              </a:rPr>
              <a:t>ו</a:t>
            </a:r>
            <a:r>
              <a:rPr lang="he-IL" sz="11500" dirty="0">
                <a:solidFill>
                  <a:schemeClr val="accent5">
                    <a:lumMod val="50000"/>
                  </a:schemeClr>
                </a:solidFill>
                <a:latin typeface="Calibri" pitchFamily="34" charset="0"/>
                <a:cs typeface="Calibri" pitchFamily="34" charset="0"/>
              </a:rPr>
              <a:t>ֹ</a:t>
            </a:r>
            <a:endParaRPr lang="en-US" sz="4000" dirty="0"/>
          </a:p>
        </p:txBody>
      </p:sp>
      <p:sp>
        <p:nvSpPr>
          <p:cNvPr id="15" name="אליפסה 14">
            <a:extLst>
              <a:ext uri="{FF2B5EF4-FFF2-40B4-BE49-F238E27FC236}">
                <a16:creationId xmlns:a16="http://schemas.microsoft.com/office/drawing/2014/main" id="{7DC27ED8-3E07-4C30-9BCF-AE8EAEFF4385}"/>
              </a:ext>
            </a:extLst>
          </p:cNvPr>
          <p:cNvSpPr/>
          <p:nvPr/>
        </p:nvSpPr>
        <p:spPr>
          <a:xfrm>
            <a:off x="8929991" y="4610911"/>
            <a:ext cx="1123629" cy="10525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18" name="אליפסה 17">
            <a:extLst>
              <a:ext uri="{FF2B5EF4-FFF2-40B4-BE49-F238E27FC236}">
                <a16:creationId xmlns:a16="http://schemas.microsoft.com/office/drawing/2014/main" id="{8E35E0EA-FAAB-4EB6-BE40-FB77E1D49A48}"/>
              </a:ext>
            </a:extLst>
          </p:cNvPr>
          <p:cNvSpPr/>
          <p:nvPr/>
        </p:nvSpPr>
        <p:spPr>
          <a:xfrm>
            <a:off x="7453686" y="4610911"/>
            <a:ext cx="1123629" cy="10525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Tree>
    <p:custDataLst>
      <p:tags r:id="rId1"/>
    </p:custDataLst>
    <p:extLst>
      <p:ext uri="{BB962C8B-B14F-4D97-AF65-F5344CB8AC3E}">
        <p14:creationId xmlns:p14="http://schemas.microsoft.com/office/powerpoint/2010/main" val="3171263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8042825" y="231269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6340602" y="231269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4655239" y="230353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2953016" y="230353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pic>
        <p:nvPicPr>
          <p:cNvPr id="21" name="תמונה 20">
            <a:extLst>
              <a:ext uri="{FF2B5EF4-FFF2-40B4-BE49-F238E27FC236}">
                <a16:creationId xmlns:a16="http://schemas.microsoft.com/office/drawing/2014/main" id="{5F5A2CBE-BC8E-42DE-91D5-9D7D913A9238}"/>
              </a:ext>
            </a:extLst>
          </p:cNvPr>
          <p:cNvPicPr>
            <a:picLocks noChangeAspect="1"/>
          </p:cNvPicPr>
          <p:nvPr/>
        </p:nvPicPr>
        <p:blipFill>
          <a:blip r:embed="rId5"/>
          <a:stretch>
            <a:fillRect/>
          </a:stretch>
        </p:blipFill>
        <p:spPr>
          <a:xfrm>
            <a:off x="8577405" y="3048192"/>
            <a:ext cx="561905" cy="438095"/>
          </a:xfrm>
          <a:prstGeom prst="rect">
            <a:avLst/>
          </a:prstGeom>
        </p:spPr>
      </p:pic>
      <p:pic>
        <p:nvPicPr>
          <p:cNvPr id="11" name="Picture 2" descr="Paint, Brushes, The Palette, Painting">
            <a:extLst>
              <a:ext uri="{FF2B5EF4-FFF2-40B4-BE49-F238E27FC236}">
                <a16:creationId xmlns:a16="http://schemas.microsoft.com/office/drawing/2014/main" id="{47D0C0FF-2A99-40F0-BD29-B80EEFBD8A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5">
            <a:extLst>
              <a:ext uri="{FF2B5EF4-FFF2-40B4-BE49-F238E27FC236}">
                <a16:creationId xmlns:a16="http://schemas.microsoft.com/office/drawing/2014/main" id="{EFDFC1FC-489F-4913-93E7-494661B21660}"/>
              </a:ext>
            </a:extLst>
          </p:cNvPr>
          <p:cNvSpPr/>
          <p:nvPr/>
        </p:nvSpPr>
        <p:spPr>
          <a:xfrm>
            <a:off x="5172869" y="2047392"/>
            <a:ext cx="561905" cy="1862048"/>
          </a:xfrm>
          <a:prstGeom prst="rect">
            <a:avLst/>
          </a:prstGeom>
        </p:spPr>
        <p:txBody>
          <a:bodyPr wrap="square">
            <a:spAutoFit/>
          </a:bodyPr>
          <a:lstStyle/>
          <a:p>
            <a:pPr algn="r" rtl="1"/>
            <a:r>
              <a:rPr lang="he-IL" sz="11500" dirty="0">
                <a:solidFill>
                  <a:schemeClr val="bg2">
                    <a:lumMod val="10000"/>
                  </a:schemeClr>
                </a:solidFill>
                <a:latin typeface="Calibri" pitchFamily="34" charset="0"/>
                <a:cs typeface="Calibri" pitchFamily="34" charset="0"/>
              </a:rPr>
              <a:t>ו</a:t>
            </a:r>
            <a:r>
              <a:rPr lang="he-IL" sz="11500" dirty="0">
                <a:solidFill>
                  <a:schemeClr val="accent5">
                    <a:lumMod val="50000"/>
                  </a:schemeClr>
                </a:solidFill>
                <a:latin typeface="Calibri" pitchFamily="34" charset="0"/>
                <a:cs typeface="Calibri" pitchFamily="34" charset="0"/>
              </a:rPr>
              <a:t>ֹ</a:t>
            </a:r>
            <a:endParaRPr lang="en-US" sz="4000" dirty="0"/>
          </a:p>
        </p:txBody>
      </p:sp>
      <p:sp>
        <p:nvSpPr>
          <p:cNvPr id="15" name="אליפסה 14">
            <a:extLst>
              <a:ext uri="{FF2B5EF4-FFF2-40B4-BE49-F238E27FC236}">
                <a16:creationId xmlns:a16="http://schemas.microsoft.com/office/drawing/2014/main" id="{7DC27ED8-3E07-4C30-9BCF-AE8EAEFF4385}"/>
              </a:ext>
            </a:extLst>
          </p:cNvPr>
          <p:cNvSpPr/>
          <p:nvPr/>
        </p:nvSpPr>
        <p:spPr>
          <a:xfrm>
            <a:off x="6919196" y="4610910"/>
            <a:ext cx="1123629" cy="105259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18" name="אליפסה 17">
            <a:extLst>
              <a:ext uri="{FF2B5EF4-FFF2-40B4-BE49-F238E27FC236}">
                <a16:creationId xmlns:a16="http://schemas.microsoft.com/office/drawing/2014/main" id="{8E35E0EA-FAAB-4EB6-BE40-FB77E1D49A48}"/>
              </a:ext>
            </a:extLst>
          </p:cNvPr>
          <p:cNvSpPr/>
          <p:nvPr/>
        </p:nvSpPr>
        <p:spPr>
          <a:xfrm>
            <a:off x="8577405" y="4610911"/>
            <a:ext cx="1123629" cy="10525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13" name="Title 3">
            <a:extLst>
              <a:ext uri="{FF2B5EF4-FFF2-40B4-BE49-F238E27FC236}">
                <a16:creationId xmlns:a16="http://schemas.microsoft.com/office/drawing/2014/main" id="{6BD200C2-745D-476E-99D3-4CB16393917C}"/>
              </a:ext>
            </a:extLst>
          </p:cNvPr>
          <p:cNvSpPr>
            <a:spLocks noGrp="1"/>
          </p:cNvSpPr>
          <p:nvPr>
            <p:ph type="title"/>
          </p:nvPr>
        </p:nvSpPr>
        <p:spPr>
          <a:xfrm>
            <a:off x="838200" y="365125"/>
            <a:ext cx="10515600" cy="1325563"/>
          </a:xfrm>
        </p:spPr>
        <p:txBody>
          <a:bodyPr/>
          <a:lstStyle/>
          <a:p>
            <a:r>
              <a:rPr lang="he-IL" dirty="0">
                <a:cs typeface="Calibri" panose="020F0502020204030204" pitchFamily="34" charset="0"/>
              </a:rPr>
              <a:t>וְעוֹד צְבָעִים</a:t>
            </a:r>
            <a:endParaRPr lang="x-none" dirty="0">
              <a:cs typeface="Calibri" panose="020F0502020204030204" pitchFamily="34" charset="0"/>
            </a:endParaRPr>
          </a:p>
        </p:txBody>
      </p:sp>
    </p:spTree>
    <p:custDataLst>
      <p:tags r:id="rId1"/>
    </p:custDataLst>
    <p:extLst>
      <p:ext uri="{BB962C8B-B14F-4D97-AF65-F5344CB8AC3E}">
        <p14:creationId xmlns:p14="http://schemas.microsoft.com/office/powerpoint/2010/main" val="183533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8042825" y="231269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6340602" y="231269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4655239" y="230353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2953016" y="230353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pic>
        <p:nvPicPr>
          <p:cNvPr id="21" name="תמונה 20">
            <a:extLst>
              <a:ext uri="{FF2B5EF4-FFF2-40B4-BE49-F238E27FC236}">
                <a16:creationId xmlns:a16="http://schemas.microsoft.com/office/drawing/2014/main" id="{5F5A2CBE-BC8E-42DE-91D5-9D7D913A9238}"/>
              </a:ext>
            </a:extLst>
          </p:cNvPr>
          <p:cNvPicPr>
            <a:picLocks noChangeAspect="1"/>
          </p:cNvPicPr>
          <p:nvPr/>
        </p:nvPicPr>
        <p:blipFill>
          <a:blip r:embed="rId5"/>
          <a:stretch>
            <a:fillRect/>
          </a:stretch>
        </p:blipFill>
        <p:spPr>
          <a:xfrm>
            <a:off x="8577405" y="3064818"/>
            <a:ext cx="561905" cy="438095"/>
          </a:xfrm>
          <a:prstGeom prst="rect">
            <a:avLst/>
          </a:prstGeom>
        </p:spPr>
      </p:pic>
      <p:pic>
        <p:nvPicPr>
          <p:cNvPr id="11" name="Picture 2" descr="Paint, Brushes, The Palette, Painting">
            <a:extLst>
              <a:ext uri="{FF2B5EF4-FFF2-40B4-BE49-F238E27FC236}">
                <a16:creationId xmlns:a16="http://schemas.microsoft.com/office/drawing/2014/main" id="{47D0C0FF-2A99-40F0-BD29-B80EEFBD8A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5">
            <a:extLst>
              <a:ext uri="{FF2B5EF4-FFF2-40B4-BE49-F238E27FC236}">
                <a16:creationId xmlns:a16="http://schemas.microsoft.com/office/drawing/2014/main" id="{EFDFC1FC-489F-4913-93E7-494661B21660}"/>
              </a:ext>
            </a:extLst>
          </p:cNvPr>
          <p:cNvSpPr/>
          <p:nvPr/>
        </p:nvSpPr>
        <p:spPr>
          <a:xfrm>
            <a:off x="5172869" y="2047392"/>
            <a:ext cx="561905" cy="1862048"/>
          </a:xfrm>
          <a:prstGeom prst="rect">
            <a:avLst/>
          </a:prstGeom>
        </p:spPr>
        <p:txBody>
          <a:bodyPr wrap="square">
            <a:spAutoFit/>
          </a:bodyPr>
          <a:lstStyle/>
          <a:p>
            <a:pPr algn="r" rtl="1"/>
            <a:r>
              <a:rPr lang="he-IL" sz="11500" dirty="0">
                <a:solidFill>
                  <a:schemeClr val="bg2">
                    <a:lumMod val="10000"/>
                  </a:schemeClr>
                </a:solidFill>
                <a:latin typeface="Calibri" pitchFamily="34" charset="0"/>
                <a:cs typeface="Calibri" pitchFamily="34" charset="0"/>
              </a:rPr>
              <a:t>ו</a:t>
            </a:r>
            <a:r>
              <a:rPr lang="he-IL" sz="11500" dirty="0">
                <a:solidFill>
                  <a:schemeClr val="accent5">
                    <a:lumMod val="50000"/>
                  </a:schemeClr>
                </a:solidFill>
                <a:latin typeface="Calibri" pitchFamily="34" charset="0"/>
                <a:cs typeface="Calibri" pitchFamily="34" charset="0"/>
              </a:rPr>
              <a:t>ֹ</a:t>
            </a:r>
            <a:endParaRPr lang="en-US" sz="4000" dirty="0"/>
          </a:p>
        </p:txBody>
      </p:sp>
      <p:sp>
        <p:nvSpPr>
          <p:cNvPr id="15" name="אליפסה 14">
            <a:extLst>
              <a:ext uri="{FF2B5EF4-FFF2-40B4-BE49-F238E27FC236}">
                <a16:creationId xmlns:a16="http://schemas.microsoft.com/office/drawing/2014/main" id="{7DC27ED8-3E07-4C30-9BCF-AE8EAEFF4385}"/>
              </a:ext>
            </a:extLst>
          </p:cNvPr>
          <p:cNvSpPr/>
          <p:nvPr/>
        </p:nvSpPr>
        <p:spPr>
          <a:xfrm>
            <a:off x="8577405" y="4473717"/>
            <a:ext cx="1123629" cy="1052599"/>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18" name="אליפסה 17">
            <a:extLst>
              <a:ext uri="{FF2B5EF4-FFF2-40B4-BE49-F238E27FC236}">
                <a16:creationId xmlns:a16="http://schemas.microsoft.com/office/drawing/2014/main" id="{8E35E0EA-FAAB-4EB6-BE40-FB77E1D49A48}"/>
              </a:ext>
            </a:extLst>
          </p:cNvPr>
          <p:cNvSpPr/>
          <p:nvPr/>
        </p:nvSpPr>
        <p:spPr>
          <a:xfrm>
            <a:off x="7053988" y="4473717"/>
            <a:ext cx="1123629" cy="10525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16" name="Title 3">
            <a:extLst>
              <a:ext uri="{FF2B5EF4-FFF2-40B4-BE49-F238E27FC236}">
                <a16:creationId xmlns:a16="http://schemas.microsoft.com/office/drawing/2014/main" id="{C6C151EB-61EE-4325-983E-6AF1C803DBF1}"/>
              </a:ext>
            </a:extLst>
          </p:cNvPr>
          <p:cNvSpPr>
            <a:spLocks noGrp="1"/>
          </p:cNvSpPr>
          <p:nvPr>
            <p:ph type="title"/>
          </p:nvPr>
        </p:nvSpPr>
        <p:spPr>
          <a:xfrm>
            <a:off x="838200" y="365125"/>
            <a:ext cx="10515600" cy="1325563"/>
          </a:xfrm>
        </p:spPr>
        <p:txBody>
          <a:bodyPr/>
          <a:lstStyle/>
          <a:p>
            <a:r>
              <a:rPr lang="he-IL" dirty="0">
                <a:cs typeface="Calibri" panose="020F0502020204030204" pitchFamily="34" charset="0"/>
              </a:rPr>
              <a:t>וְעוֹד צְבָעִים</a:t>
            </a:r>
            <a:endParaRPr lang="x-none" dirty="0">
              <a:cs typeface="Calibri" panose="020F0502020204030204" pitchFamily="34" charset="0"/>
            </a:endParaRPr>
          </a:p>
        </p:txBody>
      </p:sp>
    </p:spTree>
    <p:custDataLst>
      <p:tags r:id="rId1"/>
    </p:custDataLst>
    <p:extLst>
      <p:ext uri="{BB962C8B-B14F-4D97-AF65-F5344CB8AC3E}">
        <p14:creationId xmlns:p14="http://schemas.microsoft.com/office/powerpoint/2010/main" val="234024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מלבן 14">
            <a:extLst>
              <a:ext uri="{FF2B5EF4-FFF2-40B4-BE49-F238E27FC236}">
                <a16:creationId xmlns:a16="http://schemas.microsoft.com/office/drawing/2014/main" id="{FAB21342-A853-4A8D-A328-FA7BDA35DE7A}"/>
              </a:ext>
            </a:extLst>
          </p:cNvPr>
          <p:cNvSpPr>
            <a:spLocks noChangeArrowheads="1"/>
          </p:cNvSpPr>
          <p:nvPr/>
        </p:nvSpPr>
        <p:spPr bwMode="auto">
          <a:xfrm>
            <a:off x="8042825" y="231269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7" name="מלבן 14">
            <a:extLst>
              <a:ext uri="{FF2B5EF4-FFF2-40B4-BE49-F238E27FC236}">
                <a16:creationId xmlns:a16="http://schemas.microsoft.com/office/drawing/2014/main" id="{F2456E23-E799-4A35-A2D1-A39BF7416030}"/>
              </a:ext>
            </a:extLst>
          </p:cNvPr>
          <p:cNvSpPr>
            <a:spLocks noChangeArrowheads="1"/>
          </p:cNvSpPr>
          <p:nvPr/>
        </p:nvSpPr>
        <p:spPr bwMode="auto">
          <a:xfrm>
            <a:off x="6340602" y="2312692"/>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9" name="מלבן 14">
            <a:extLst>
              <a:ext uri="{FF2B5EF4-FFF2-40B4-BE49-F238E27FC236}">
                <a16:creationId xmlns:a16="http://schemas.microsoft.com/office/drawing/2014/main" id="{93CE1FB8-C066-47E5-928A-B5F6B19836BC}"/>
              </a:ext>
            </a:extLst>
          </p:cNvPr>
          <p:cNvSpPr>
            <a:spLocks noChangeArrowheads="1"/>
          </p:cNvSpPr>
          <p:nvPr/>
        </p:nvSpPr>
        <p:spPr bwMode="auto">
          <a:xfrm>
            <a:off x="4655239" y="230353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F4276734-6023-495B-A6A5-BF3B701CE50E}"/>
              </a:ext>
            </a:extLst>
          </p:cNvPr>
          <p:cNvSpPr>
            <a:spLocks noChangeArrowheads="1"/>
          </p:cNvSpPr>
          <p:nvPr/>
        </p:nvSpPr>
        <p:spPr bwMode="auto">
          <a:xfrm>
            <a:off x="2953016" y="2303531"/>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pic>
        <p:nvPicPr>
          <p:cNvPr id="21" name="תמונה 20">
            <a:extLst>
              <a:ext uri="{FF2B5EF4-FFF2-40B4-BE49-F238E27FC236}">
                <a16:creationId xmlns:a16="http://schemas.microsoft.com/office/drawing/2014/main" id="{5F5A2CBE-BC8E-42DE-91D5-9D7D913A9238}"/>
              </a:ext>
            </a:extLst>
          </p:cNvPr>
          <p:cNvPicPr>
            <a:picLocks noChangeAspect="1"/>
          </p:cNvPicPr>
          <p:nvPr/>
        </p:nvPicPr>
        <p:blipFill>
          <a:blip r:embed="rId5"/>
          <a:stretch>
            <a:fillRect/>
          </a:stretch>
        </p:blipFill>
        <p:spPr>
          <a:xfrm>
            <a:off x="8577315" y="3111713"/>
            <a:ext cx="561905" cy="438095"/>
          </a:xfrm>
          <a:prstGeom prst="rect">
            <a:avLst/>
          </a:prstGeom>
        </p:spPr>
      </p:pic>
      <p:pic>
        <p:nvPicPr>
          <p:cNvPr id="11" name="Picture 2" descr="Paint, Brushes, The Palette, Painting">
            <a:extLst>
              <a:ext uri="{FF2B5EF4-FFF2-40B4-BE49-F238E27FC236}">
                <a16:creationId xmlns:a16="http://schemas.microsoft.com/office/drawing/2014/main" id="{47D0C0FF-2A99-40F0-BD29-B80EEFBD8A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5">
            <a:extLst>
              <a:ext uri="{FF2B5EF4-FFF2-40B4-BE49-F238E27FC236}">
                <a16:creationId xmlns:a16="http://schemas.microsoft.com/office/drawing/2014/main" id="{EFDFC1FC-489F-4913-93E7-494661B21660}"/>
              </a:ext>
            </a:extLst>
          </p:cNvPr>
          <p:cNvSpPr/>
          <p:nvPr/>
        </p:nvSpPr>
        <p:spPr>
          <a:xfrm>
            <a:off x="5172869" y="2047392"/>
            <a:ext cx="561905" cy="1862048"/>
          </a:xfrm>
          <a:prstGeom prst="rect">
            <a:avLst/>
          </a:prstGeom>
        </p:spPr>
        <p:txBody>
          <a:bodyPr wrap="square">
            <a:spAutoFit/>
          </a:bodyPr>
          <a:lstStyle/>
          <a:p>
            <a:pPr algn="r" rtl="1"/>
            <a:r>
              <a:rPr lang="he-IL" sz="11500" dirty="0">
                <a:solidFill>
                  <a:schemeClr val="bg2">
                    <a:lumMod val="10000"/>
                  </a:schemeClr>
                </a:solidFill>
                <a:latin typeface="Calibri" pitchFamily="34" charset="0"/>
                <a:cs typeface="Calibri" pitchFamily="34" charset="0"/>
              </a:rPr>
              <a:t>ו</a:t>
            </a:r>
            <a:r>
              <a:rPr lang="he-IL" sz="11500" dirty="0">
                <a:solidFill>
                  <a:schemeClr val="accent5">
                    <a:lumMod val="50000"/>
                  </a:schemeClr>
                </a:solidFill>
                <a:latin typeface="Calibri" pitchFamily="34" charset="0"/>
                <a:cs typeface="Calibri" pitchFamily="34" charset="0"/>
              </a:rPr>
              <a:t>ֹ</a:t>
            </a:r>
            <a:endParaRPr lang="en-US" sz="4000" dirty="0"/>
          </a:p>
        </p:txBody>
      </p:sp>
      <p:sp>
        <p:nvSpPr>
          <p:cNvPr id="15" name="אליפסה 14">
            <a:extLst>
              <a:ext uri="{FF2B5EF4-FFF2-40B4-BE49-F238E27FC236}">
                <a16:creationId xmlns:a16="http://schemas.microsoft.com/office/drawing/2014/main" id="{7DC27ED8-3E07-4C30-9BCF-AE8EAEFF4385}"/>
              </a:ext>
            </a:extLst>
          </p:cNvPr>
          <p:cNvSpPr/>
          <p:nvPr/>
        </p:nvSpPr>
        <p:spPr>
          <a:xfrm>
            <a:off x="8577405" y="4473717"/>
            <a:ext cx="1123629" cy="1052599"/>
          </a:xfrm>
          <a:prstGeom prst="ellipse">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18" name="אליפסה 17">
            <a:extLst>
              <a:ext uri="{FF2B5EF4-FFF2-40B4-BE49-F238E27FC236}">
                <a16:creationId xmlns:a16="http://schemas.microsoft.com/office/drawing/2014/main" id="{8E35E0EA-FAAB-4EB6-BE40-FB77E1D49A48}"/>
              </a:ext>
            </a:extLst>
          </p:cNvPr>
          <p:cNvSpPr/>
          <p:nvPr/>
        </p:nvSpPr>
        <p:spPr>
          <a:xfrm>
            <a:off x="7053988" y="4473717"/>
            <a:ext cx="1123629" cy="105259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16" name="Title 3">
            <a:extLst>
              <a:ext uri="{FF2B5EF4-FFF2-40B4-BE49-F238E27FC236}">
                <a16:creationId xmlns:a16="http://schemas.microsoft.com/office/drawing/2014/main" id="{2C504EC8-6198-4D3B-8179-B487262B9251}"/>
              </a:ext>
            </a:extLst>
          </p:cNvPr>
          <p:cNvSpPr>
            <a:spLocks noGrp="1"/>
          </p:cNvSpPr>
          <p:nvPr>
            <p:ph type="title"/>
          </p:nvPr>
        </p:nvSpPr>
        <p:spPr>
          <a:xfrm>
            <a:off x="838200" y="365125"/>
            <a:ext cx="10515600" cy="1325563"/>
          </a:xfrm>
        </p:spPr>
        <p:txBody>
          <a:bodyPr/>
          <a:lstStyle/>
          <a:p>
            <a:r>
              <a:rPr lang="he-IL" dirty="0">
                <a:cs typeface="Calibri" panose="020F0502020204030204" pitchFamily="34" charset="0"/>
              </a:rPr>
              <a:t>וְעוֹד צְבָעִים</a:t>
            </a:r>
            <a:endParaRPr lang="x-none" dirty="0">
              <a:cs typeface="Calibri" panose="020F0502020204030204" pitchFamily="34" charset="0"/>
            </a:endParaRPr>
          </a:p>
        </p:txBody>
      </p:sp>
    </p:spTree>
    <p:custDataLst>
      <p:tags r:id="rId1"/>
    </p:custDataLst>
    <p:extLst>
      <p:ext uri="{BB962C8B-B14F-4D97-AF65-F5344CB8AC3E}">
        <p14:creationId xmlns:p14="http://schemas.microsoft.com/office/powerpoint/2010/main" val="272807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cs typeface="Calibri" panose="020F0502020204030204" pitchFamily="34" charset="0"/>
              </a:rPr>
              <a:t>מִילִים אֲחֵרוֹת</a:t>
            </a:r>
            <a:endParaRPr lang="x-none" dirty="0">
              <a:cs typeface="Calibri" panose="020F0502020204030204" pitchFamily="34" charset="0"/>
            </a:endParaRPr>
          </a:p>
        </p:txBody>
      </p:sp>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5955601" y="2898842"/>
            <a:ext cx="5181600" cy="933855"/>
          </a:xfrm>
        </p:spPr>
        <p:txBody>
          <a:bodyPr>
            <a:normAutofit fontScale="925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x-none" sz="7200" dirty="0">
              <a:latin typeface="Narkisim" panose="020E0502050101010101" pitchFamily="34" charset="-79"/>
              <a:cs typeface="Narkisim" panose="020E0502050101010101" pitchFamily="34" charset="-79"/>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1262360" y="45998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
        <p:nvSpPr>
          <p:cNvPr id="6" name="מלבן 14">
            <a:extLst>
              <a:ext uri="{FF2B5EF4-FFF2-40B4-BE49-F238E27FC236}">
                <a16:creationId xmlns:a16="http://schemas.microsoft.com/office/drawing/2014/main" id="{2C83DDB3-B704-492D-A46D-472D9C78DCB9}"/>
              </a:ext>
            </a:extLst>
          </p:cNvPr>
          <p:cNvSpPr>
            <a:spLocks noChangeArrowheads="1"/>
          </p:cNvSpPr>
          <p:nvPr/>
        </p:nvSpPr>
        <p:spPr bwMode="auto">
          <a:xfrm>
            <a:off x="6314078" y="1804196"/>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0" name="מלבן 14">
            <a:extLst>
              <a:ext uri="{FF2B5EF4-FFF2-40B4-BE49-F238E27FC236}">
                <a16:creationId xmlns:a16="http://schemas.microsoft.com/office/drawing/2014/main" id="{6F84BF03-3CB4-4155-A951-FD38C8D511DA}"/>
              </a:ext>
            </a:extLst>
          </p:cNvPr>
          <p:cNvSpPr>
            <a:spLocks noChangeArrowheads="1"/>
          </p:cNvSpPr>
          <p:nvPr/>
        </p:nvSpPr>
        <p:spPr bwMode="auto">
          <a:xfrm>
            <a:off x="7944965" y="1804196"/>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1" name="מלבן 14">
            <a:extLst>
              <a:ext uri="{FF2B5EF4-FFF2-40B4-BE49-F238E27FC236}">
                <a16:creationId xmlns:a16="http://schemas.microsoft.com/office/drawing/2014/main" id="{BFD54581-C23B-41F8-9B20-84E271680372}"/>
              </a:ext>
            </a:extLst>
          </p:cNvPr>
          <p:cNvSpPr>
            <a:spLocks noChangeArrowheads="1"/>
          </p:cNvSpPr>
          <p:nvPr/>
        </p:nvSpPr>
        <p:spPr bwMode="auto">
          <a:xfrm>
            <a:off x="4683191" y="1804196"/>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sp>
        <p:nvSpPr>
          <p:cNvPr id="12" name="מלבן 14">
            <a:extLst>
              <a:ext uri="{FF2B5EF4-FFF2-40B4-BE49-F238E27FC236}">
                <a16:creationId xmlns:a16="http://schemas.microsoft.com/office/drawing/2014/main" id="{FE7FC436-6C58-4451-8A5F-43C880BAEC41}"/>
              </a:ext>
            </a:extLst>
          </p:cNvPr>
          <p:cNvSpPr>
            <a:spLocks noChangeArrowheads="1"/>
          </p:cNvSpPr>
          <p:nvPr/>
        </p:nvSpPr>
        <p:spPr bwMode="auto">
          <a:xfrm>
            <a:off x="3027717" y="1804196"/>
            <a:ext cx="1630887" cy="1249666"/>
          </a:xfrm>
          <a:prstGeom prst="rect">
            <a:avLst/>
          </a:prstGeom>
          <a:solidFill>
            <a:srgbClr val="FFFFFF"/>
          </a:solidFill>
          <a:ln w="25400" algn="ctr">
            <a:solidFill>
              <a:srgbClr val="000000"/>
            </a:solidFill>
            <a:miter lim="800000"/>
            <a:headEnd/>
            <a:tailEnd/>
          </a:ln>
        </p:spPr>
        <p:txBody>
          <a:bodyPr vert="horz" wrap="square" lIns="91440" tIns="45720" rIns="91440" bIns="45720" numCol="1" anchor="ctr" anchorCtr="0" compatLnSpc="1">
            <a:prstTxWarp prst="textNoShape">
              <a:avLst/>
            </a:prstTxWarp>
          </a:bodyPr>
          <a:lstStyle/>
          <a:p>
            <a:endParaRPr lang="he-IL" dirty="0">
              <a:cs typeface="Calibri" panose="020F0502020204030204" pitchFamily="34" charset="0"/>
            </a:endParaRPr>
          </a:p>
        </p:txBody>
      </p:sp>
      <p:pic>
        <p:nvPicPr>
          <p:cNvPr id="13" name="תמונה 12">
            <a:extLst>
              <a:ext uri="{FF2B5EF4-FFF2-40B4-BE49-F238E27FC236}">
                <a16:creationId xmlns:a16="http://schemas.microsoft.com/office/drawing/2014/main" id="{A42BAFF8-22FC-4C40-8160-3464BAA37F45}"/>
              </a:ext>
            </a:extLst>
          </p:cNvPr>
          <p:cNvPicPr>
            <a:picLocks noChangeAspect="1"/>
          </p:cNvPicPr>
          <p:nvPr/>
        </p:nvPicPr>
        <p:blipFill>
          <a:blip r:embed="rId6"/>
          <a:stretch>
            <a:fillRect/>
          </a:stretch>
        </p:blipFill>
        <p:spPr>
          <a:xfrm>
            <a:off x="8614421" y="2427589"/>
            <a:ext cx="585348" cy="626273"/>
          </a:xfrm>
          <a:prstGeom prst="rect">
            <a:avLst/>
          </a:prstGeom>
        </p:spPr>
      </p:pic>
      <p:sp>
        <p:nvSpPr>
          <p:cNvPr id="15" name="Rectangle 35">
            <a:extLst>
              <a:ext uri="{FF2B5EF4-FFF2-40B4-BE49-F238E27FC236}">
                <a16:creationId xmlns:a16="http://schemas.microsoft.com/office/drawing/2014/main" id="{71FD0E21-6AA0-4344-9BD5-F81935D79D4C}"/>
              </a:ext>
            </a:extLst>
          </p:cNvPr>
          <p:cNvSpPr/>
          <p:nvPr/>
        </p:nvSpPr>
        <p:spPr>
          <a:xfrm>
            <a:off x="4906660" y="1525274"/>
            <a:ext cx="800885" cy="1862048"/>
          </a:xfrm>
          <a:prstGeom prst="rect">
            <a:avLst/>
          </a:prstGeom>
        </p:spPr>
        <p:txBody>
          <a:bodyPr wrap="square">
            <a:spAutoFit/>
          </a:bodyPr>
          <a:lstStyle/>
          <a:p>
            <a:pPr algn="r" rtl="1"/>
            <a:r>
              <a:rPr lang="he-IL" sz="11500" dirty="0">
                <a:solidFill>
                  <a:schemeClr val="bg2">
                    <a:lumMod val="10000"/>
                  </a:schemeClr>
                </a:solidFill>
                <a:latin typeface="Calibri" pitchFamily="34" charset="0"/>
                <a:cs typeface="Calibri" pitchFamily="34" charset="0"/>
              </a:rPr>
              <a:t>ו</a:t>
            </a:r>
            <a:r>
              <a:rPr lang="he-IL" sz="11500" dirty="0">
                <a:solidFill>
                  <a:schemeClr val="accent5">
                    <a:lumMod val="50000"/>
                  </a:schemeClr>
                </a:solidFill>
                <a:latin typeface="Calibri" pitchFamily="34" charset="0"/>
                <a:cs typeface="Calibri" pitchFamily="34" charset="0"/>
              </a:rPr>
              <a:t>ֹ</a:t>
            </a:r>
            <a:endParaRPr lang="en-US" sz="4000" dirty="0"/>
          </a:p>
        </p:txBody>
      </p:sp>
    </p:spTree>
    <p:custDataLst>
      <p:tags r:id="rId1"/>
    </p:custDataLst>
    <p:extLst>
      <p:ext uri="{BB962C8B-B14F-4D97-AF65-F5344CB8AC3E}">
        <p14:creationId xmlns:p14="http://schemas.microsoft.com/office/powerpoint/2010/main" val="170722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2056774" y="1516474"/>
            <a:ext cx="8776548" cy="1893070"/>
          </a:xfrm>
        </p:spPr>
        <p:txBody>
          <a:bodyPr>
            <a:normAutofit fontScale="475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10100" dirty="0">
                <a:cs typeface="Calibri" panose="020F0502020204030204" pitchFamily="34" charset="0"/>
              </a:rPr>
              <a:t>הַהֶפֶךְ מִקָצָר - </a:t>
            </a:r>
            <a:r>
              <a:rPr lang="he-IL" sz="10100" b="1" dirty="0">
                <a:cs typeface="Calibri" panose="020F0502020204030204" pitchFamily="34" charset="0"/>
              </a:rPr>
              <a:t>_____.</a:t>
            </a:r>
            <a:endParaRPr lang="x-none" sz="10100" b="1" dirty="0">
              <a:cs typeface="Calibri" panose="020F0502020204030204" pitchFamily="34" charset="0"/>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93029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6381344" y="1516474"/>
            <a:ext cx="4451977" cy="1893070"/>
          </a:xfrm>
        </p:spPr>
        <p:txBody>
          <a:bodyPr>
            <a:normAutofit fontScale="325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16600" b="1" dirty="0">
                <a:latin typeface="Narkisim" panose="020E0502050101010101" pitchFamily="34" charset="-79"/>
                <a:cs typeface="Narkisim" panose="020E0502050101010101" pitchFamily="34" charset="-79"/>
              </a:rPr>
              <a:t>אָרוֹךְ</a:t>
            </a:r>
            <a:endParaRPr lang="x-none" sz="16600" b="1" dirty="0">
              <a:latin typeface="Narkisim" panose="020E0502050101010101" pitchFamily="34" charset="-79"/>
              <a:cs typeface="Narkisim" panose="020E0502050101010101" pitchFamily="34" charset="-79"/>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415767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2056774" y="1516474"/>
            <a:ext cx="8776548" cy="1893070"/>
          </a:xfrm>
        </p:spPr>
        <p:txBody>
          <a:bodyPr>
            <a:normAutofit fontScale="475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9300" dirty="0">
                <a:cs typeface="Calibri" panose="020F0502020204030204" pitchFamily="34" charset="0"/>
              </a:rPr>
              <a:t>אִמָּא אָמְרָה לִי דָנִי! יַלְדִי הוּא גִיבּוֹר וְ_____.</a:t>
            </a:r>
            <a:endParaRPr lang="x-none" sz="9300" dirty="0">
              <a:cs typeface="Calibri" panose="020F0502020204030204" pitchFamily="34" charset="0"/>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307353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וְעוֹד מִילִים</a:t>
            </a:r>
            <a:endParaRPr lang="x-none" dirty="0"/>
          </a:p>
        </p:txBody>
      </p:sp>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6381344" y="1516474"/>
            <a:ext cx="4451977" cy="2095500"/>
          </a:xfrm>
        </p:spPr>
        <p:txBody>
          <a:bodyPr>
            <a:normAutofit fontScale="250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אָרוֹךְ</a:t>
            </a:r>
            <a:endParaRPr lang="x-none" sz="21600" b="1"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נָבוֹן</a:t>
            </a:r>
            <a:endParaRPr lang="x-none" sz="21600" b="1" dirty="0">
              <a:latin typeface="Narkisim" panose="020E0502050101010101" pitchFamily="34" charset="-79"/>
              <a:cs typeface="Narkisim" panose="020E0502050101010101" pitchFamily="34" charset="-79"/>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275945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1881676" y="1690688"/>
            <a:ext cx="8776548" cy="1893070"/>
          </a:xfrm>
        </p:spPr>
        <p:txBody>
          <a:bodyPr>
            <a:normAutofit fontScale="475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9300" dirty="0">
                <a:cs typeface="Calibri" panose="020F0502020204030204" pitchFamily="34" charset="0"/>
              </a:rPr>
              <a:t>בַּשָׁמַיִם מֵעָלַי עוֹבֵר_____.</a:t>
            </a:r>
            <a:endParaRPr lang="x-none" sz="9300" dirty="0">
              <a:cs typeface="Calibri" panose="020F0502020204030204" pitchFamily="34" charset="0"/>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281467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וְעוֹד מִילִים</a:t>
            </a:r>
            <a:endParaRPr lang="x-none" dirty="0"/>
          </a:p>
        </p:txBody>
      </p:sp>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6381344" y="1516474"/>
            <a:ext cx="4451977" cy="1893070"/>
          </a:xfrm>
        </p:spPr>
        <p:txBody>
          <a:bodyPr>
            <a:normAutofit fontScale="250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אָרוֹךְ</a:t>
            </a:r>
            <a:endParaRPr lang="x-none" sz="21600" b="1"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נָבוֹן</a:t>
            </a:r>
            <a:endParaRPr lang="x-none" sz="21600" b="1"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מָטוֹס</a:t>
            </a:r>
            <a:endParaRPr lang="x-none" sz="21600" b="1" dirty="0">
              <a:latin typeface="Narkisim" panose="020E0502050101010101" pitchFamily="34" charset="-79"/>
              <a:cs typeface="Narkisim" panose="020E0502050101010101" pitchFamily="34" charset="-79"/>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158438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1809345" y="1535930"/>
            <a:ext cx="9280187" cy="2471866"/>
          </a:xfrm>
        </p:spPr>
        <p:txBody>
          <a:bodyPr>
            <a:normAutofit fontScale="475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lgn="just">
              <a:buNone/>
            </a:pPr>
            <a:r>
              <a:rPr lang="he-IL" sz="9300" dirty="0">
                <a:cs typeface="Calibri" panose="020F0502020204030204" pitchFamily="34" charset="0"/>
              </a:rPr>
              <a:t>אֲנִי מִתְקָרֶבֶת אֵלֶיךָ כְּדֵי לִרְאוֹת אוֹתְךָ מִ </a:t>
            </a:r>
            <a:r>
              <a:rPr lang="he-IL" sz="8400" b="1" dirty="0">
                <a:latin typeface="Narkisim" panose="020E0502050101010101" pitchFamily="34" charset="-79"/>
                <a:cs typeface="Narkisim" panose="020E0502050101010101" pitchFamily="34" charset="-79"/>
              </a:rPr>
              <a:t>_____.</a:t>
            </a:r>
            <a:endParaRPr lang="x-none" sz="8400" b="1" dirty="0">
              <a:latin typeface="Narkisim" panose="020E0502050101010101" pitchFamily="34" charset="-79"/>
              <a:cs typeface="Narkisim" panose="020E0502050101010101" pitchFamily="34" charset="-79"/>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171087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וְעוֹד מִילִים</a:t>
            </a:r>
            <a:endParaRPr lang="x-none" dirty="0"/>
          </a:p>
        </p:txBody>
      </p:sp>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6381344" y="1516474"/>
            <a:ext cx="4451977" cy="1893070"/>
          </a:xfrm>
        </p:spPr>
        <p:txBody>
          <a:bodyPr>
            <a:normAutofit fontScale="250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אָרוֹך        קָרוֹב</a:t>
            </a:r>
            <a:endParaRPr lang="x-none" sz="21600" b="1"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נָבוֹן</a:t>
            </a:r>
          </a:p>
          <a:p>
            <a:pPr marL="0" indent="0">
              <a:buNone/>
            </a:pPr>
            <a:r>
              <a:rPr lang="he-IL" sz="21600" b="1" dirty="0">
                <a:latin typeface="Narkisim" panose="020E0502050101010101" pitchFamily="34" charset="-79"/>
                <a:cs typeface="Narkisim" panose="020E0502050101010101" pitchFamily="34" charset="-79"/>
              </a:rPr>
              <a:t>מָטוֹס</a:t>
            </a: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1914905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1178669" y="857933"/>
            <a:ext cx="10225391" cy="2471866"/>
          </a:xfrm>
        </p:spPr>
        <p:txBody>
          <a:bodyPr>
            <a:normAutofit fontScale="850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5200" dirty="0">
                <a:cs typeface="Calibri" panose="020F0502020204030204" pitchFamily="34" charset="0"/>
              </a:rPr>
              <a:t>הַכּוֹכָב הַקָטָן בַּשָׁמַיִם הוּא מְאוֹד</a:t>
            </a:r>
            <a:r>
              <a:rPr lang="he-IL" sz="5200" b="1" dirty="0">
                <a:cs typeface="Calibri" panose="020F0502020204030204" pitchFamily="34" charset="0"/>
              </a:rPr>
              <a:t>_____.</a:t>
            </a:r>
            <a:endParaRPr lang="x-none" sz="5200" b="1" dirty="0">
              <a:cs typeface="Calibri" panose="020F0502020204030204" pitchFamily="34" charset="0"/>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198154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וְעוֹד מִילִים</a:t>
            </a:r>
            <a:endParaRPr lang="x-none" dirty="0"/>
          </a:p>
        </p:txBody>
      </p:sp>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4708188" y="1516474"/>
            <a:ext cx="6125134" cy="1893070"/>
          </a:xfrm>
        </p:spPr>
        <p:txBody>
          <a:bodyPr>
            <a:normAutofit fontScale="250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אָרוֹךְ          קָרוֹב</a:t>
            </a:r>
            <a:endParaRPr lang="x-none" sz="21600" b="1"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נָבוֹן           רָחוֹק </a:t>
            </a:r>
          </a:p>
          <a:p>
            <a:pPr marL="0" indent="0">
              <a:buNone/>
            </a:pPr>
            <a:r>
              <a:rPr lang="he-IL" sz="21600" b="1" dirty="0">
                <a:latin typeface="Narkisim" panose="020E0502050101010101" pitchFamily="34" charset="-79"/>
                <a:cs typeface="Narkisim" panose="020E0502050101010101" pitchFamily="34" charset="-79"/>
              </a:rPr>
              <a:t>מָטוֹס</a:t>
            </a: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377555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1178669" y="857933"/>
            <a:ext cx="10225391" cy="2471866"/>
          </a:xfrm>
        </p:spPr>
        <p:txBody>
          <a:bodyPr>
            <a:normAutofit fontScale="850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5200" dirty="0">
                <a:cs typeface="Calibri" panose="020F0502020204030204" pitchFamily="34" charset="0"/>
              </a:rPr>
              <a:t>פִּיל הוּא בַּעַל-חַיִים מְאוֹד</a:t>
            </a:r>
            <a:r>
              <a:rPr lang="he-IL" sz="5200" b="1" dirty="0">
                <a:cs typeface="Calibri" panose="020F0502020204030204" pitchFamily="34" charset="0"/>
              </a:rPr>
              <a:t>_____.</a:t>
            </a:r>
            <a:endParaRPr lang="x-none" sz="5200" b="1" dirty="0">
              <a:cs typeface="Calibri" panose="020F0502020204030204" pitchFamily="34" charset="0"/>
            </a:endParaRP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411685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וְעוֹד מִילִים</a:t>
            </a:r>
            <a:endParaRPr lang="x-none" dirty="0"/>
          </a:p>
        </p:txBody>
      </p:sp>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4708188" y="1516473"/>
            <a:ext cx="6125134" cy="3308445"/>
          </a:xfrm>
        </p:spPr>
        <p:txBody>
          <a:bodyPr>
            <a:normAutofit fontScale="25000" lnSpcReduction="20000"/>
          </a:bodyPr>
          <a:lstStyle/>
          <a:p>
            <a:pPr marL="0" indent="0">
              <a:buNone/>
            </a:pPr>
            <a:endParaRPr lang="he-IL" sz="7200" dirty="0">
              <a:latin typeface="Narkisim" panose="020E0502050101010101" pitchFamily="34" charset="-79"/>
              <a:cs typeface="Narkisim" panose="020E0502050101010101" pitchFamily="34" charset="-79"/>
            </a:endParaRPr>
          </a:p>
          <a:p>
            <a:pPr marL="0" indent="0">
              <a:buNone/>
            </a:pPr>
            <a:endParaRPr lang="he-IL" sz="7200"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אָרוֹך          קָרוֹב</a:t>
            </a:r>
            <a:endParaRPr lang="x-none" sz="21600" b="1" dirty="0">
              <a:latin typeface="Narkisim" panose="020E0502050101010101" pitchFamily="34" charset="-79"/>
              <a:cs typeface="Narkisim" panose="020E0502050101010101" pitchFamily="34" charset="-79"/>
            </a:endParaRPr>
          </a:p>
          <a:p>
            <a:pPr marL="0" indent="0">
              <a:buNone/>
            </a:pPr>
            <a:r>
              <a:rPr lang="he-IL" sz="21600" b="1" dirty="0">
                <a:latin typeface="Narkisim" panose="020E0502050101010101" pitchFamily="34" charset="-79"/>
                <a:cs typeface="Narkisim" panose="020E0502050101010101" pitchFamily="34" charset="-79"/>
              </a:rPr>
              <a:t>נָבוֹן           רָחוֹק </a:t>
            </a:r>
          </a:p>
          <a:p>
            <a:pPr marL="0" indent="0">
              <a:buNone/>
            </a:pPr>
            <a:r>
              <a:rPr lang="he-IL" sz="21600" b="1" dirty="0">
                <a:latin typeface="Narkisim" panose="020E0502050101010101" pitchFamily="34" charset="-79"/>
                <a:cs typeface="Narkisim" panose="020E0502050101010101" pitchFamily="34" charset="-79"/>
              </a:rPr>
              <a:t>מָטוֹס         גָדוֹל</a:t>
            </a:r>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4"/>
          <a:stretch>
            <a:fillRect/>
          </a:stretch>
        </p:blipFill>
        <p:spPr>
          <a:xfrm>
            <a:off x="2056774" y="4637905"/>
            <a:ext cx="1588827" cy="1893070"/>
          </a:xfrm>
          <a:prstGeom prst="rect">
            <a:avLst/>
          </a:prstGeom>
        </p:spPr>
      </p:pic>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spTree>
    <p:custDataLst>
      <p:tags r:id="rId1"/>
    </p:custDataLst>
    <p:extLst>
      <p:ext uri="{BB962C8B-B14F-4D97-AF65-F5344CB8AC3E}">
        <p14:creationId xmlns:p14="http://schemas.microsoft.com/office/powerpoint/2010/main" val="371809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solidFill>
                  <a:srgbClr val="0070C0"/>
                </a:solidFill>
                <a:cs typeface="Calibri" panose="020F0502020204030204" pitchFamily="34" charset="0"/>
              </a:rPr>
              <a:t>נַשְׁלִים מִלִּים שֶׁל צְבָעִים</a:t>
            </a:r>
            <a:endParaRPr lang="x-none" dirty="0">
              <a:solidFill>
                <a:srgbClr val="0070C0"/>
              </a:solidFill>
              <a:cs typeface="Calibri" panose="020F0502020204030204" pitchFamily="34" charset="0"/>
            </a:endParaRPr>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3287949" y="1825625"/>
            <a:ext cx="7849252" cy="4351338"/>
          </a:xfrm>
          <a:ln w="28575">
            <a:solidFill>
              <a:schemeClr val="accent2"/>
            </a:solidFill>
          </a:ln>
        </p:spPr>
        <p:txBody>
          <a:bodyPr>
            <a:normAutofit/>
          </a:bodyPr>
          <a:lstStyle/>
          <a:p>
            <a:pPr marL="0" indent="0">
              <a:buNone/>
            </a:pPr>
            <a:r>
              <a:rPr lang="he-IL" sz="3600" dirty="0">
                <a:cs typeface="Calibri" panose="020F0502020204030204" pitchFamily="34" charset="0"/>
              </a:rPr>
              <a:t>אֲנִי צוֹבַעַת עָנָן ב _______.</a:t>
            </a:r>
          </a:p>
          <a:p>
            <a:pPr marL="0" indent="0">
              <a:buNone/>
            </a:pPr>
            <a:r>
              <a:rPr lang="he-IL" sz="3600" dirty="0">
                <a:cs typeface="Calibri" panose="020F0502020204030204" pitchFamily="34" charset="0"/>
              </a:rPr>
              <a:t>אֲנִי צוֹבֵעַ עָנָן ב ________.</a:t>
            </a:r>
          </a:p>
          <a:p>
            <a:pPr marL="0" indent="0">
              <a:buNone/>
            </a:pPr>
            <a:r>
              <a:rPr lang="he-IL" sz="3600" dirty="0">
                <a:cs typeface="Calibri" panose="020F0502020204030204" pitchFamily="34" charset="0"/>
              </a:rPr>
              <a:t>יָם ב_____.</a:t>
            </a:r>
          </a:p>
          <a:p>
            <a:pPr marL="0" indent="0">
              <a:buNone/>
            </a:pPr>
            <a:r>
              <a:rPr lang="he-IL" sz="3600" dirty="0">
                <a:cs typeface="Calibri" panose="020F0502020204030204" pitchFamily="34" charset="0"/>
              </a:rPr>
              <a:t>צְמָחִים ב_____ וְגַם ב______.</a:t>
            </a:r>
          </a:p>
          <a:p>
            <a:pPr marL="0" indent="0">
              <a:buNone/>
            </a:pPr>
            <a:r>
              <a:rPr lang="he-IL" sz="3600" dirty="0">
                <a:cs typeface="Calibri" panose="020F0502020204030204" pitchFamily="34" charset="0"/>
              </a:rPr>
              <a:t>פְּרָחִים ב______  וְגַם  ב______.</a:t>
            </a:r>
          </a:p>
        </p:txBody>
      </p:sp>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6"/>
          <a:stretch>
            <a:fillRect/>
          </a:stretch>
        </p:blipFill>
        <p:spPr>
          <a:xfrm>
            <a:off x="10833322" y="5810250"/>
            <a:ext cx="2082800" cy="2095500"/>
          </a:xfrm>
          <a:prstGeom prst="rect">
            <a:avLst/>
          </a:prstGeom>
        </p:spPr>
      </p:pic>
      <p:pic>
        <p:nvPicPr>
          <p:cNvPr id="6" name="Picture 2" descr="Paint, Brushes, The Palette, Painting">
            <a:extLst>
              <a:ext uri="{FF2B5EF4-FFF2-40B4-BE49-F238E27FC236}">
                <a16:creationId xmlns:a16="http://schemas.microsoft.com/office/drawing/2014/main" id="{FE909E83-9EE6-45D6-BDA7-E8F97A2761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pic>
        <p:nvPicPr>
          <p:cNvPr id="9" name="2min_final" descr="2min_final">
            <a:hlinkClick r:id="" action="ppaction://media"/>
            <a:extLst>
              <a:ext uri="{FF2B5EF4-FFF2-40B4-BE49-F238E27FC236}">
                <a16:creationId xmlns:a16="http://schemas.microsoft.com/office/drawing/2014/main" id="{981F1349-FB30-4AC7-B5DB-95A4E96BAB2E}"/>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1015932" y="681037"/>
            <a:ext cx="2353512" cy="839419"/>
          </a:xfrm>
          <a:prstGeom prst="rect">
            <a:avLst/>
          </a:prstGeom>
        </p:spPr>
      </p:pic>
    </p:spTree>
    <p:custDataLst>
      <p:tags r:id="rId1"/>
    </p:custDataLst>
    <p:extLst>
      <p:ext uri="{BB962C8B-B14F-4D97-AF65-F5344CB8AC3E}">
        <p14:creationId xmlns:p14="http://schemas.microsoft.com/office/powerpoint/2010/main" val="51449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0FF60-FB0B-8D4E-8DBB-19BB3EA041F3}"/>
              </a:ext>
            </a:extLst>
          </p:cNvPr>
          <p:cNvSpPr>
            <a:spLocks noGrp="1"/>
          </p:cNvSpPr>
          <p:nvPr>
            <p:ph type="title"/>
          </p:nvPr>
        </p:nvSpPr>
        <p:spPr>
          <a:xfrm>
            <a:off x="2174551" y="121787"/>
            <a:ext cx="8915400" cy="1325563"/>
          </a:xfrm>
        </p:spPr>
        <p:txBody>
          <a:bodyPr/>
          <a:lstStyle/>
          <a:p>
            <a:r>
              <a:rPr lang="he-IL" dirty="0">
                <a:solidFill>
                  <a:srgbClr val="0070C0"/>
                </a:solidFill>
                <a:cs typeface="Calibri" panose="020F0502020204030204" pitchFamily="34" charset="0"/>
              </a:rPr>
              <a:t>צְבָעִים שֶׁאֲנַחְנוּ אוֹהֲבִים</a:t>
            </a:r>
            <a:endParaRPr lang="x-none" dirty="0">
              <a:solidFill>
                <a:srgbClr val="0070C0"/>
              </a:solidFill>
              <a:cs typeface="Calibri" panose="020F0502020204030204" pitchFamily="34" charset="0"/>
            </a:endParaRPr>
          </a:p>
        </p:txBody>
      </p:sp>
      <p:sp>
        <p:nvSpPr>
          <p:cNvPr id="9" name="Content Placeholder 8">
            <a:extLst>
              <a:ext uri="{FF2B5EF4-FFF2-40B4-BE49-F238E27FC236}">
                <a16:creationId xmlns:a16="http://schemas.microsoft.com/office/drawing/2014/main" id="{C0C1406C-505F-C448-8411-752EFB66AF5C}"/>
              </a:ext>
            </a:extLst>
          </p:cNvPr>
          <p:cNvSpPr>
            <a:spLocks noGrp="1"/>
          </p:cNvSpPr>
          <p:nvPr>
            <p:ph sz="half" idx="2"/>
          </p:nvPr>
        </p:nvSpPr>
        <p:spPr>
          <a:xfrm>
            <a:off x="1869596" y="1864413"/>
            <a:ext cx="9525310" cy="3918269"/>
          </a:xfrm>
          <a:ln w="28575">
            <a:solidFill>
              <a:schemeClr val="accent2">
                <a:lumMod val="75000"/>
              </a:schemeClr>
            </a:solidFill>
          </a:ln>
        </p:spPr>
        <p:txBody>
          <a:bodyPr>
            <a:normAutofit fontScale="40000" lnSpcReduction="20000"/>
          </a:bodyPr>
          <a:lstStyle/>
          <a:p>
            <a:pPr marL="0" indent="0">
              <a:lnSpc>
                <a:spcPct val="120000"/>
              </a:lnSpc>
              <a:buNone/>
            </a:pPr>
            <a:r>
              <a:rPr lang="he-IL" sz="9000" dirty="0">
                <a:cs typeface="Calibri" panose="020F0502020204030204" pitchFamily="34" charset="0"/>
              </a:rPr>
              <a:t>הַצֶבַע הָאָהוּב עָלַי הוּא______________</a:t>
            </a:r>
          </a:p>
          <a:p>
            <a:pPr marL="0" indent="0">
              <a:lnSpc>
                <a:spcPct val="120000"/>
              </a:lnSpc>
              <a:buNone/>
            </a:pPr>
            <a:r>
              <a:rPr lang="he-IL" sz="9000" dirty="0">
                <a:cs typeface="Calibri" panose="020F0502020204030204" pitchFamily="34" charset="0"/>
              </a:rPr>
              <a:t>וַאֲנִי אוֹהֵב / אוֹהֶבֶת גַם צֶבַע  _________</a:t>
            </a:r>
          </a:p>
          <a:p>
            <a:pPr marL="0" indent="0">
              <a:lnSpc>
                <a:spcPct val="120000"/>
              </a:lnSpc>
              <a:buNone/>
            </a:pPr>
            <a:r>
              <a:rPr lang="he-IL" sz="9000" dirty="0">
                <a:cs typeface="Calibri" panose="020F0502020204030204" pitchFamily="34" charset="0"/>
              </a:rPr>
              <a:t>אֲנִי אוֹהֵב / אוֹהֶבֶת  לְצַיֵר ____________________ </a:t>
            </a:r>
          </a:p>
          <a:p>
            <a:pPr marL="0" indent="0">
              <a:lnSpc>
                <a:spcPct val="120000"/>
              </a:lnSpc>
              <a:buNone/>
            </a:pPr>
            <a:r>
              <a:rPr lang="he-IL" sz="9000" dirty="0">
                <a:cs typeface="Calibri" panose="020F0502020204030204" pitchFamily="34" charset="0"/>
              </a:rPr>
              <a:t>וְגַם לִצְבֹּעַ _______________________________</a:t>
            </a:r>
            <a:br>
              <a:rPr lang="he-IL" dirty="0"/>
            </a:br>
            <a:endParaRPr lang="he-IL" dirty="0"/>
          </a:p>
          <a:p>
            <a:endParaRPr lang="x-none" dirty="0"/>
          </a:p>
        </p:txBody>
      </p:sp>
      <p:cxnSp>
        <p:nvCxnSpPr>
          <p:cNvPr id="25" name="Straight Connector 24">
            <a:extLst>
              <a:ext uri="{FF2B5EF4-FFF2-40B4-BE49-F238E27FC236}">
                <a16:creationId xmlns:a16="http://schemas.microsoft.com/office/drawing/2014/main" id="{EB95FEF2-BA1B-6E4E-A234-9E35936750F9}"/>
              </a:ext>
            </a:extLst>
          </p:cNvPr>
          <p:cNvCxnSpPr/>
          <p:nvPr/>
        </p:nvCxnSpPr>
        <p:spPr>
          <a:xfrm>
            <a:off x="-2552700" y="6435725"/>
            <a:ext cx="499110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A763E234-8543-644C-A431-F8B286221398}"/>
              </a:ext>
            </a:extLst>
          </p:cNvPr>
          <p:cNvPicPr>
            <a:picLocks noChangeAspect="1"/>
          </p:cNvPicPr>
          <p:nvPr/>
        </p:nvPicPr>
        <p:blipFill>
          <a:blip r:embed="rId6"/>
          <a:stretch>
            <a:fillRect/>
          </a:stretch>
        </p:blipFill>
        <p:spPr>
          <a:xfrm>
            <a:off x="14323262" y="8317913"/>
            <a:ext cx="1879600" cy="1739900"/>
          </a:xfrm>
          <a:prstGeom prst="rect">
            <a:avLst/>
          </a:prstGeom>
        </p:spPr>
      </p:pic>
      <p:pic>
        <p:nvPicPr>
          <p:cNvPr id="8" name="Picture 2" descr="Paint, Brushes, The Palette, Painting">
            <a:extLst>
              <a:ext uri="{FF2B5EF4-FFF2-40B4-BE49-F238E27FC236}">
                <a16:creationId xmlns:a16="http://schemas.microsoft.com/office/drawing/2014/main" id="{D84E9A70-7B9B-47F1-A61A-C3181914B3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7094" y="5350860"/>
            <a:ext cx="1695020" cy="1385353"/>
          </a:xfrm>
          <a:prstGeom prst="rect">
            <a:avLst/>
          </a:prstGeom>
          <a:noFill/>
          <a:extLst>
            <a:ext uri="{909E8E84-426E-40DD-AFC4-6F175D3DCCD1}">
              <a14:hiddenFill xmlns:a14="http://schemas.microsoft.com/office/drawing/2010/main">
                <a:solidFill>
                  <a:srgbClr val="FFFFFF"/>
                </a:solidFill>
              </a14:hiddenFill>
            </a:ext>
          </a:extLst>
        </p:spPr>
      </p:pic>
      <p:pic>
        <p:nvPicPr>
          <p:cNvPr id="10" name="3min_final" descr="3min_final">
            <a:hlinkClick r:id="" action="ppaction://media"/>
            <a:extLst>
              <a:ext uri="{FF2B5EF4-FFF2-40B4-BE49-F238E27FC236}">
                <a16:creationId xmlns:a16="http://schemas.microsoft.com/office/drawing/2014/main" id="{383B5541-8626-4904-820F-C09D15AC932E}"/>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797094" y="450068"/>
            <a:ext cx="2348877" cy="837766"/>
          </a:xfrm>
          <a:prstGeom prst="rect">
            <a:avLst/>
          </a:prstGeom>
        </p:spPr>
      </p:pic>
    </p:spTree>
    <p:custDataLst>
      <p:tags r:id="rId1"/>
    </p:custDataLst>
    <p:extLst>
      <p:ext uri="{BB962C8B-B14F-4D97-AF65-F5344CB8AC3E}">
        <p14:creationId xmlns:p14="http://schemas.microsoft.com/office/powerpoint/2010/main" val="210703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6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876675" y="555262"/>
            <a:ext cx="1017545" cy="1070700"/>
          </a:xfrm>
          <a:prstGeom prst="rect">
            <a:avLst/>
          </a:prstGeom>
        </p:spPr>
      </p:pic>
      <p:pic>
        <p:nvPicPr>
          <p:cNvPr id="2" name="תמונה 1">
            <a:extLst>
              <a:ext uri="{FF2B5EF4-FFF2-40B4-BE49-F238E27FC236}">
                <a16:creationId xmlns:a16="http://schemas.microsoft.com/office/drawing/2014/main" id="{67187CFE-895E-4DC3-B755-9378A0684D5A}"/>
              </a:ext>
            </a:extLst>
          </p:cNvPr>
          <p:cNvPicPr>
            <a:picLocks noChangeAspect="1"/>
          </p:cNvPicPr>
          <p:nvPr/>
        </p:nvPicPr>
        <p:blipFill>
          <a:blip r:embed="rId5"/>
          <a:stretch>
            <a:fillRect/>
          </a:stretch>
        </p:blipFill>
        <p:spPr>
          <a:xfrm>
            <a:off x="4207542" y="1625962"/>
            <a:ext cx="4830534" cy="5089683"/>
          </a:xfrm>
          <a:prstGeom prst="rect">
            <a:avLst/>
          </a:prstGeom>
        </p:spPr>
      </p:pic>
      <p:sp>
        <p:nvSpPr>
          <p:cNvPr id="4" name="כותרת 3">
            <a:extLst>
              <a:ext uri="{FF2B5EF4-FFF2-40B4-BE49-F238E27FC236}">
                <a16:creationId xmlns:a16="http://schemas.microsoft.com/office/drawing/2014/main" id="{18AFED5C-D235-4718-98EE-7E56EB65A5ED}"/>
              </a:ext>
            </a:extLst>
          </p:cNvPr>
          <p:cNvSpPr>
            <a:spLocks noGrp="1"/>
          </p:cNvSpPr>
          <p:nvPr>
            <p:ph type="title"/>
          </p:nvPr>
        </p:nvSpPr>
        <p:spPr/>
        <p:txBody>
          <a:bodyPr/>
          <a:lstStyle/>
          <a:p>
            <a:r>
              <a:rPr lang="he-IL" dirty="0">
                <a:cs typeface="Calibri" panose="020F0502020204030204" pitchFamily="34" charset="0"/>
              </a:rPr>
              <a:t>קוֹרְאִים בְּכֵּיף</a:t>
            </a:r>
          </a:p>
        </p:txBody>
      </p:sp>
      <p:pic>
        <p:nvPicPr>
          <p:cNvPr id="9" name="Picture 2" descr="Paint, Brushes, The Palette, Painting">
            <a:extLst>
              <a:ext uri="{FF2B5EF4-FFF2-40B4-BE49-F238E27FC236}">
                <a16:creationId xmlns:a16="http://schemas.microsoft.com/office/drawing/2014/main" id="{D94103E5-C1DF-4326-9A4C-E84F3A1C19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6966" y="4970834"/>
            <a:ext cx="1695020" cy="138535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55409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endParaRPr lang="he-IL" dirty="0"/>
          </a:p>
          <a:p>
            <a:endParaRPr lang="he-IL" dirty="0"/>
          </a:p>
          <a:p>
            <a:endParaRPr lang="he-IL" dirty="0"/>
          </a:p>
          <a:p>
            <a:endParaRPr lang="he-IL" dirty="0"/>
          </a:p>
          <a:p>
            <a:endParaRPr lang="he-IL" dirty="0"/>
          </a:p>
          <a:p>
            <a:endParaRPr lang="x-none" dirty="0"/>
          </a:p>
        </p:txBody>
      </p:sp>
      <p:pic>
        <p:nvPicPr>
          <p:cNvPr id="7" name="תמונה 6">
            <a:extLst>
              <a:ext uri="{FF2B5EF4-FFF2-40B4-BE49-F238E27FC236}">
                <a16:creationId xmlns:a16="http://schemas.microsoft.com/office/drawing/2014/main" id="{90ED1C23-DC4F-4240-A421-49E902478B14}"/>
              </a:ext>
            </a:extLst>
          </p:cNvPr>
          <p:cNvPicPr>
            <a:picLocks noChangeAspect="1"/>
          </p:cNvPicPr>
          <p:nvPr/>
        </p:nvPicPr>
        <p:blipFill>
          <a:blip r:embed="rId4"/>
          <a:stretch>
            <a:fillRect/>
          </a:stretch>
        </p:blipFill>
        <p:spPr>
          <a:xfrm>
            <a:off x="2996118" y="556059"/>
            <a:ext cx="7582771" cy="5745881"/>
          </a:xfrm>
          <a:prstGeom prst="rect">
            <a:avLst/>
          </a:prstGeom>
        </p:spPr>
      </p:pic>
    </p:spTree>
    <p:custDataLst>
      <p:tags r:id="rId1"/>
    </p:custDataLst>
    <p:extLst>
      <p:ext uri="{BB962C8B-B14F-4D97-AF65-F5344CB8AC3E}">
        <p14:creationId xmlns:p14="http://schemas.microsoft.com/office/powerpoint/2010/main" val="261261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endParaRPr lang="he-IL" dirty="0"/>
          </a:p>
          <a:p>
            <a:endParaRPr lang="he-IL" dirty="0"/>
          </a:p>
          <a:p>
            <a:endParaRPr lang="he-IL" dirty="0"/>
          </a:p>
          <a:p>
            <a:endParaRPr lang="he-IL" dirty="0"/>
          </a:p>
          <a:p>
            <a:endParaRPr lang="he-IL" dirty="0"/>
          </a:p>
          <a:p>
            <a:endParaRPr lang="x-none" dirty="0"/>
          </a:p>
        </p:txBody>
      </p:sp>
      <p:sp>
        <p:nvSpPr>
          <p:cNvPr id="6" name="מציין מיקום טקסט 3">
            <a:extLst>
              <a:ext uri="{FF2B5EF4-FFF2-40B4-BE49-F238E27FC236}">
                <a16:creationId xmlns:a16="http://schemas.microsoft.com/office/drawing/2014/main" id="{591FB892-A72E-437A-970C-3AC1A99A0D7A}"/>
              </a:ext>
            </a:extLst>
          </p:cNvPr>
          <p:cNvSpPr txBox="1">
            <a:spLocks/>
          </p:cNvSpPr>
          <p:nvPr/>
        </p:nvSpPr>
        <p:spPr>
          <a:xfrm>
            <a:off x="6348802" y="856037"/>
            <a:ext cx="5521138" cy="5330756"/>
          </a:xfrm>
          <a:prstGeom prst="rect">
            <a:avLst/>
          </a:prstGeom>
          <a:solidFill>
            <a:srgbClr val="FFFFFF"/>
          </a:solidFill>
        </p:spPr>
        <p:txBody>
          <a:bodyPr/>
          <a:lst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he-IL"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a:p>
            <a:pPr marL="0" indent="0">
              <a:buNone/>
            </a:pPr>
            <a:endParaRPr lang="he-IL" dirty="0">
              <a:latin typeface="Calibri" panose="020F0502020204030204" pitchFamily="34" charset="0"/>
              <a:cs typeface="Calibri" panose="020F0502020204030204" pitchFamily="34" charset="0"/>
            </a:endParaRPr>
          </a:p>
          <a:p>
            <a:pPr marL="0" indent="0">
              <a:buNone/>
            </a:pPr>
            <a:endParaRPr lang="he-IL" dirty="0">
              <a:latin typeface="Calibri" panose="020F0502020204030204" pitchFamily="34" charset="0"/>
              <a:cs typeface="Calibri" panose="020F0502020204030204" pitchFamily="34" charset="0"/>
            </a:endParaRPr>
          </a:p>
          <a:p>
            <a:pPr marL="0" indent="0">
              <a:buNone/>
            </a:pPr>
            <a:r>
              <a:rPr lang="he-IL" dirty="0">
                <a:latin typeface="Calibri" panose="020F0502020204030204" pitchFamily="34" charset="0"/>
                <a:cs typeface="Calibri" panose="020F0502020204030204" pitchFamily="34" charset="0"/>
              </a:rPr>
              <a:t>     </a:t>
            </a:r>
            <a:r>
              <a:rPr lang="he-IL" sz="3600" dirty="0">
                <a:latin typeface="Narkisim" panose="020E0502050101010101" pitchFamily="34" charset="-79"/>
                <a:cs typeface="Narkisim" panose="020E0502050101010101" pitchFamily="34" charset="-79"/>
              </a:rPr>
              <a:t>אֲנִי צוֹבַעַת</a:t>
            </a:r>
          </a:p>
        </p:txBody>
      </p:sp>
      <p:pic>
        <p:nvPicPr>
          <p:cNvPr id="8" name="תמונה 7">
            <a:extLst>
              <a:ext uri="{FF2B5EF4-FFF2-40B4-BE49-F238E27FC236}">
                <a16:creationId xmlns:a16="http://schemas.microsoft.com/office/drawing/2014/main" id="{097C9DA1-A83E-413D-85FB-384736ED9708}"/>
              </a:ext>
            </a:extLst>
          </p:cNvPr>
          <p:cNvPicPr>
            <a:picLocks noChangeAspect="1"/>
          </p:cNvPicPr>
          <p:nvPr/>
        </p:nvPicPr>
        <p:blipFill>
          <a:blip r:embed="rId4"/>
          <a:stretch>
            <a:fillRect/>
          </a:stretch>
        </p:blipFill>
        <p:spPr>
          <a:xfrm>
            <a:off x="581959" y="899666"/>
            <a:ext cx="5766843" cy="5277297"/>
          </a:xfrm>
          <a:prstGeom prst="rect">
            <a:avLst/>
          </a:prstGeom>
          <a:ln>
            <a:solidFill>
              <a:schemeClr val="tx1">
                <a:lumMod val="60000"/>
                <a:lumOff val="40000"/>
              </a:schemeClr>
            </a:solidFill>
          </a:ln>
        </p:spPr>
      </p:pic>
    </p:spTree>
    <p:custDataLst>
      <p:tags r:id="rId1"/>
    </p:custDataLst>
    <p:extLst>
      <p:ext uri="{BB962C8B-B14F-4D97-AF65-F5344CB8AC3E}">
        <p14:creationId xmlns:p14="http://schemas.microsoft.com/office/powerpoint/2010/main" val="403810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endParaRPr lang="he-IL" dirty="0"/>
          </a:p>
          <a:p>
            <a:endParaRPr lang="he-IL" dirty="0"/>
          </a:p>
          <a:p>
            <a:endParaRPr lang="he-IL" dirty="0"/>
          </a:p>
          <a:p>
            <a:endParaRPr lang="he-IL" dirty="0"/>
          </a:p>
          <a:p>
            <a:endParaRPr lang="he-IL" dirty="0"/>
          </a:p>
          <a:p>
            <a:endParaRPr lang="x-none" dirty="0"/>
          </a:p>
        </p:txBody>
      </p:sp>
      <p:pic>
        <p:nvPicPr>
          <p:cNvPr id="7" name="תמונה 6">
            <a:extLst>
              <a:ext uri="{FF2B5EF4-FFF2-40B4-BE49-F238E27FC236}">
                <a16:creationId xmlns:a16="http://schemas.microsoft.com/office/drawing/2014/main" id="{7EC74199-03B0-4CD8-A897-45EA66A63CB2}"/>
              </a:ext>
            </a:extLst>
          </p:cNvPr>
          <p:cNvPicPr>
            <a:picLocks noChangeAspect="1"/>
          </p:cNvPicPr>
          <p:nvPr/>
        </p:nvPicPr>
        <p:blipFill>
          <a:blip r:embed="rId4"/>
          <a:stretch>
            <a:fillRect/>
          </a:stretch>
        </p:blipFill>
        <p:spPr>
          <a:xfrm>
            <a:off x="6096000" y="865812"/>
            <a:ext cx="5597865" cy="5126376"/>
          </a:xfrm>
          <a:prstGeom prst="rect">
            <a:avLst/>
          </a:prstGeom>
        </p:spPr>
      </p:pic>
      <p:pic>
        <p:nvPicPr>
          <p:cNvPr id="9" name="תמונה 8">
            <a:extLst>
              <a:ext uri="{FF2B5EF4-FFF2-40B4-BE49-F238E27FC236}">
                <a16:creationId xmlns:a16="http://schemas.microsoft.com/office/drawing/2014/main" id="{023C9256-0CF9-483E-AAD6-01885D2C47AA}"/>
              </a:ext>
            </a:extLst>
          </p:cNvPr>
          <p:cNvPicPr>
            <a:picLocks noChangeAspect="1"/>
          </p:cNvPicPr>
          <p:nvPr/>
        </p:nvPicPr>
        <p:blipFill>
          <a:blip r:embed="rId5"/>
          <a:stretch>
            <a:fillRect/>
          </a:stretch>
        </p:blipFill>
        <p:spPr>
          <a:xfrm>
            <a:off x="498135" y="865812"/>
            <a:ext cx="5607243" cy="5126377"/>
          </a:xfrm>
          <a:prstGeom prst="rect">
            <a:avLst/>
          </a:prstGeom>
        </p:spPr>
      </p:pic>
      <p:sp>
        <p:nvSpPr>
          <p:cNvPr id="10" name="מלבן 9">
            <a:extLst>
              <a:ext uri="{FF2B5EF4-FFF2-40B4-BE49-F238E27FC236}">
                <a16:creationId xmlns:a16="http://schemas.microsoft.com/office/drawing/2014/main" id="{AA430577-8515-47AC-92BE-F9E6013BB33F}"/>
              </a:ext>
            </a:extLst>
          </p:cNvPr>
          <p:cNvSpPr/>
          <p:nvPr/>
        </p:nvSpPr>
        <p:spPr>
          <a:xfrm>
            <a:off x="8382880" y="4102972"/>
            <a:ext cx="2198451" cy="603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3600" dirty="0" err="1">
                <a:latin typeface="Narkisim" panose="020E0502050101010101" pitchFamily="34" charset="-79"/>
                <a:cs typeface="Narkisim" panose="020E0502050101010101" pitchFamily="34" charset="-79"/>
              </a:rPr>
              <a:t>ע</a:t>
            </a:r>
            <a:r>
              <a:rPr lang="he-IL" sz="3600" dirty="0" err="1">
                <a:solidFill>
                  <a:schemeClr val="tx1"/>
                </a:solidFill>
                <a:latin typeface="Narkisim" panose="020E0502050101010101" pitchFamily="34" charset="-79"/>
                <a:cs typeface="Narkisim" panose="020E0502050101010101" pitchFamily="34" charset="-79"/>
              </a:rPr>
              <a:t>עָנָן</a:t>
            </a:r>
            <a:r>
              <a:rPr lang="he-IL" sz="3600" dirty="0">
                <a:solidFill>
                  <a:schemeClr val="tx1"/>
                </a:solidFill>
                <a:latin typeface="Narkisim" panose="020E0502050101010101" pitchFamily="34" charset="-79"/>
                <a:cs typeface="Narkisim" panose="020E0502050101010101" pitchFamily="34" charset="-79"/>
              </a:rPr>
              <a:t> בְּלָבָן,</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260080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A684C4E8-EFAA-4FD8-963B-78FFC59C457A}"/>
              </a:ext>
            </a:extLst>
          </p:cNvPr>
          <p:cNvPicPr>
            <a:picLocks noChangeAspect="1"/>
          </p:cNvPicPr>
          <p:nvPr/>
        </p:nvPicPr>
        <p:blipFill>
          <a:blip r:embed="rId4"/>
          <a:stretch>
            <a:fillRect/>
          </a:stretch>
        </p:blipFill>
        <p:spPr>
          <a:xfrm>
            <a:off x="6167643" y="907982"/>
            <a:ext cx="5501191" cy="5042036"/>
          </a:xfrm>
          <a:prstGeom prst="rect">
            <a:avLst/>
          </a:prstGeom>
        </p:spPr>
      </p:pic>
      <p:pic>
        <p:nvPicPr>
          <p:cNvPr id="6" name="תמונה 5">
            <a:extLst>
              <a:ext uri="{FF2B5EF4-FFF2-40B4-BE49-F238E27FC236}">
                <a16:creationId xmlns:a16="http://schemas.microsoft.com/office/drawing/2014/main" id="{713A6C89-C6A2-432C-AC64-27777FE10450}"/>
              </a:ext>
            </a:extLst>
          </p:cNvPr>
          <p:cNvPicPr>
            <a:picLocks noChangeAspect="1"/>
          </p:cNvPicPr>
          <p:nvPr/>
        </p:nvPicPr>
        <p:blipFill>
          <a:blip r:embed="rId5"/>
          <a:stretch>
            <a:fillRect/>
          </a:stretch>
        </p:blipFill>
        <p:spPr>
          <a:xfrm>
            <a:off x="668364" y="907982"/>
            <a:ext cx="5501191" cy="5042035"/>
          </a:xfrm>
          <a:prstGeom prst="rect">
            <a:avLst/>
          </a:prstGeom>
        </p:spPr>
      </p:pic>
      <p:sp>
        <p:nvSpPr>
          <p:cNvPr id="7" name="מלבן 6">
            <a:extLst>
              <a:ext uri="{FF2B5EF4-FFF2-40B4-BE49-F238E27FC236}">
                <a16:creationId xmlns:a16="http://schemas.microsoft.com/office/drawing/2014/main" id="{A43BF6E9-8B8D-4581-A9A7-39AB197744C1}"/>
              </a:ext>
            </a:extLst>
          </p:cNvPr>
          <p:cNvSpPr/>
          <p:nvPr/>
        </p:nvSpPr>
        <p:spPr>
          <a:xfrm>
            <a:off x="8054502" y="1595336"/>
            <a:ext cx="2526829"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3600" dirty="0" err="1">
                <a:latin typeface="Narkisim" panose="020E0502050101010101" pitchFamily="34" charset="-79"/>
                <a:cs typeface="Narkisim" panose="020E0502050101010101" pitchFamily="34" charset="-79"/>
              </a:rPr>
              <a:t>ב</a:t>
            </a:r>
            <a:r>
              <a:rPr lang="he-IL" sz="3600" dirty="0" err="1">
                <a:solidFill>
                  <a:schemeClr val="tx1"/>
                </a:solidFill>
                <a:latin typeface="Narkisim" panose="020E0502050101010101" pitchFamily="34" charset="-79"/>
                <a:cs typeface="Narkisim" panose="020E0502050101010101" pitchFamily="34" charset="-79"/>
              </a:rPr>
              <a:t>בְּכָחֹל</a:t>
            </a:r>
            <a:endParaRPr lang="he-IL" sz="3600" dirty="0">
              <a:solidFill>
                <a:schemeClr val="tx1"/>
              </a:solidFill>
              <a:latin typeface="Narkisim" panose="020E0502050101010101" pitchFamily="34" charset="-79"/>
              <a:cs typeface="Narkisim" panose="020E0502050101010101" pitchFamily="34" charset="-79"/>
            </a:endParaRPr>
          </a:p>
          <a:p>
            <a:pPr algn="r"/>
            <a:r>
              <a:rPr lang="he-IL" sz="3600" dirty="0">
                <a:solidFill>
                  <a:schemeClr val="tx1"/>
                </a:solidFill>
                <a:latin typeface="Narkisim" panose="020E0502050101010101" pitchFamily="34" charset="-79"/>
                <a:cs typeface="Narkisim" panose="020E0502050101010101" pitchFamily="34" charset="-79"/>
              </a:rPr>
              <a:t>  שָׁמַיִם וּמַיִם,</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40631803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A4EFDDD6-D2FC-453F-A37D-C8C224F84B33}"/>
              </a:ext>
            </a:extLst>
          </p:cNvPr>
          <p:cNvPicPr>
            <a:picLocks noChangeAspect="1"/>
          </p:cNvPicPr>
          <p:nvPr/>
        </p:nvPicPr>
        <p:blipFill>
          <a:blip r:embed="rId4"/>
          <a:stretch>
            <a:fillRect/>
          </a:stretch>
        </p:blipFill>
        <p:spPr>
          <a:xfrm>
            <a:off x="6160191" y="911351"/>
            <a:ext cx="5630491" cy="5040060"/>
          </a:xfrm>
          <a:prstGeom prst="rect">
            <a:avLst/>
          </a:prstGeom>
        </p:spPr>
      </p:pic>
      <p:sp>
        <p:nvSpPr>
          <p:cNvPr id="8" name="מלבן 7">
            <a:extLst>
              <a:ext uri="{FF2B5EF4-FFF2-40B4-BE49-F238E27FC236}">
                <a16:creationId xmlns:a16="http://schemas.microsoft.com/office/drawing/2014/main" id="{98C1364E-5A79-4E54-8C5E-970044AF094D}"/>
              </a:ext>
            </a:extLst>
          </p:cNvPr>
          <p:cNvSpPr/>
          <p:nvPr/>
        </p:nvSpPr>
        <p:spPr>
          <a:xfrm>
            <a:off x="8618707" y="1819071"/>
            <a:ext cx="2526829"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a:t>
            </a:r>
            <a:r>
              <a:rPr lang="he-IL" sz="3600" dirty="0" err="1">
                <a:solidFill>
                  <a:schemeClr val="tx1"/>
                </a:solidFill>
                <a:latin typeface="Narkisim" panose="020E0502050101010101" pitchFamily="34" charset="-79"/>
                <a:cs typeface="Narkisim" panose="020E0502050101010101" pitchFamily="34" charset="-79"/>
              </a:rPr>
              <a:t>בְצָהֹב</a:t>
            </a:r>
            <a:endParaRPr lang="he-IL" sz="3600" dirty="0">
              <a:solidFill>
                <a:schemeClr val="tx1"/>
              </a:solidFill>
              <a:latin typeface="Narkisim" panose="020E0502050101010101" pitchFamily="34" charset="-79"/>
              <a:cs typeface="Narkisim" panose="020E0502050101010101" pitchFamily="34" charset="-79"/>
            </a:endParaRPr>
          </a:p>
          <a:p>
            <a:pPr algn="r" rtl="1"/>
            <a:r>
              <a:rPr lang="he-IL" sz="3600" dirty="0">
                <a:solidFill>
                  <a:schemeClr val="tx1"/>
                </a:solidFill>
                <a:latin typeface="Narkisim" panose="020E0502050101010101" pitchFamily="34" charset="-79"/>
                <a:cs typeface="Narkisim" panose="020E0502050101010101" pitchFamily="34" charset="-79"/>
              </a:rPr>
              <a:t> צוֹבַעַת אוֹר,</a:t>
            </a:r>
            <a:endParaRPr lang="he-IL" sz="3600" dirty="0">
              <a:latin typeface="Narkisim" panose="020E0502050101010101" pitchFamily="34" charset="-79"/>
              <a:cs typeface="Narkisim" panose="020E0502050101010101" pitchFamily="34" charset="-79"/>
            </a:endParaRPr>
          </a:p>
        </p:txBody>
      </p:sp>
      <p:pic>
        <p:nvPicPr>
          <p:cNvPr id="3" name="תמונה 2">
            <a:extLst>
              <a:ext uri="{FF2B5EF4-FFF2-40B4-BE49-F238E27FC236}">
                <a16:creationId xmlns:a16="http://schemas.microsoft.com/office/drawing/2014/main" id="{B381D183-067F-40CA-AD83-A705C091A01E}"/>
              </a:ext>
            </a:extLst>
          </p:cNvPr>
          <p:cNvPicPr>
            <a:picLocks noChangeAspect="1"/>
          </p:cNvPicPr>
          <p:nvPr/>
        </p:nvPicPr>
        <p:blipFill>
          <a:blip r:embed="rId5"/>
          <a:stretch>
            <a:fillRect/>
          </a:stretch>
        </p:blipFill>
        <p:spPr>
          <a:xfrm>
            <a:off x="465509" y="911351"/>
            <a:ext cx="5694682" cy="5035298"/>
          </a:xfrm>
          <a:prstGeom prst="rect">
            <a:avLst/>
          </a:prstGeom>
        </p:spPr>
      </p:pic>
    </p:spTree>
    <p:custDataLst>
      <p:tags r:id="rId1"/>
    </p:custDataLst>
    <p:extLst>
      <p:ext uri="{BB962C8B-B14F-4D97-AF65-F5344CB8AC3E}">
        <p14:creationId xmlns:p14="http://schemas.microsoft.com/office/powerpoint/2010/main" val="34248605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7">
            <a:extLst>
              <a:ext uri="{FF2B5EF4-FFF2-40B4-BE49-F238E27FC236}">
                <a16:creationId xmlns:a16="http://schemas.microsoft.com/office/drawing/2014/main" id="{98C1364E-5A79-4E54-8C5E-970044AF094D}"/>
              </a:ext>
            </a:extLst>
          </p:cNvPr>
          <p:cNvSpPr/>
          <p:nvPr/>
        </p:nvSpPr>
        <p:spPr>
          <a:xfrm>
            <a:off x="7354111" y="1643972"/>
            <a:ext cx="2526829"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a:t>
            </a:r>
            <a:endParaRPr lang="he-IL" sz="3600" dirty="0">
              <a:latin typeface="Narkisim" panose="020E0502050101010101" pitchFamily="34" charset="-79"/>
              <a:cs typeface="Narkisim" panose="020E0502050101010101" pitchFamily="34" charset="-79"/>
            </a:endParaRPr>
          </a:p>
        </p:txBody>
      </p:sp>
      <p:pic>
        <p:nvPicPr>
          <p:cNvPr id="4" name="תמונה 3">
            <a:extLst>
              <a:ext uri="{FF2B5EF4-FFF2-40B4-BE49-F238E27FC236}">
                <a16:creationId xmlns:a16="http://schemas.microsoft.com/office/drawing/2014/main" id="{D9D4EC06-FBEE-4BC2-8731-F5BE85A4259E}"/>
              </a:ext>
            </a:extLst>
          </p:cNvPr>
          <p:cNvPicPr>
            <a:picLocks noChangeAspect="1"/>
          </p:cNvPicPr>
          <p:nvPr/>
        </p:nvPicPr>
        <p:blipFill>
          <a:blip r:embed="rId4"/>
          <a:stretch>
            <a:fillRect/>
          </a:stretch>
        </p:blipFill>
        <p:spPr>
          <a:xfrm>
            <a:off x="6017638" y="1005535"/>
            <a:ext cx="5719865" cy="5160123"/>
          </a:xfrm>
          <a:prstGeom prst="rect">
            <a:avLst/>
          </a:prstGeom>
        </p:spPr>
      </p:pic>
      <p:sp>
        <p:nvSpPr>
          <p:cNvPr id="6" name="תיבת טקסט 5">
            <a:extLst>
              <a:ext uri="{FF2B5EF4-FFF2-40B4-BE49-F238E27FC236}">
                <a16:creationId xmlns:a16="http://schemas.microsoft.com/office/drawing/2014/main" id="{5BDE7766-4AB4-4561-84F2-977C755EF0A2}"/>
              </a:ext>
            </a:extLst>
          </p:cNvPr>
          <p:cNvSpPr txBox="1"/>
          <p:nvPr/>
        </p:nvSpPr>
        <p:spPr>
          <a:xfrm>
            <a:off x="7645940" y="1630418"/>
            <a:ext cx="2139208" cy="1200329"/>
          </a:xfrm>
          <a:prstGeom prst="rect">
            <a:avLst/>
          </a:prstGeom>
          <a:solidFill>
            <a:schemeClr val="tx1">
              <a:lumMod val="75000"/>
            </a:schemeClr>
          </a:solidFill>
        </p:spPr>
        <p:txBody>
          <a:bodyPr wrap="square" rtlCol="1">
            <a:spAutoFit/>
          </a:bodyPr>
          <a:lstStyle/>
          <a:p>
            <a:pPr algn="r"/>
            <a:r>
              <a:rPr lang="he-IL" sz="3600" dirty="0">
                <a:solidFill>
                  <a:schemeClr val="bg1"/>
                </a:solidFill>
                <a:latin typeface="Narkisim" panose="020E0502050101010101" pitchFamily="34" charset="-79"/>
                <a:cs typeface="Narkisim" panose="020E0502050101010101" pitchFamily="34" charset="-79"/>
              </a:rPr>
              <a:t>אֶת הַלַּיְלָה </a:t>
            </a:r>
          </a:p>
          <a:p>
            <a:pPr algn="r"/>
            <a:r>
              <a:rPr lang="he-IL" sz="3600" dirty="0">
                <a:solidFill>
                  <a:schemeClr val="bg1"/>
                </a:solidFill>
                <a:latin typeface="Narkisim" panose="020E0502050101010101" pitchFamily="34" charset="-79"/>
                <a:cs typeface="Narkisim" panose="020E0502050101010101" pitchFamily="34" charset="-79"/>
              </a:rPr>
              <a:t>בְשָׁחֹר,</a:t>
            </a:r>
          </a:p>
        </p:txBody>
      </p:sp>
      <p:pic>
        <p:nvPicPr>
          <p:cNvPr id="7" name="תמונה 6">
            <a:extLst>
              <a:ext uri="{FF2B5EF4-FFF2-40B4-BE49-F238E27FC236}">
                <a16:creationId xmlns:a16="http://schemas.microsoft.com/office/drawing/2014/main" id="{25CFA184-2DA0-41B0-BE04-BDA150E3ED83}"/>
              </a:ext>
            </a:extLst>
          </p:cNvPr>
          <p:cNvPicPr>
            <a:picLocks noChangeAspect="1"/>
          </p:cNvPicPr>
          <p:nvPr/>
        </p:nvPicPr>
        <p:blipFill>
          <a:blip r:embed="rId5"/>
          <a:stretch>
            <a:fillRect/>
          </a:stretch>
        </p:blipFill>
        <p:spPr>
          <a:xfrm>
            <a:off x="393191" y="992221"/>
            <a:ext cx="5624447" cy="5160123"/>
          </a:xfrm>
          <a:prstGeom prst="rect">
            <a:avLst/>
          </a:prstGeom>
        </p:spPr>
      </p:pic>
    </p:spTree>
    <p:custDataLst>
      <p:tags r:id="rId1"/>
    </p:custDataLst>
    <p:extLst>
      <p:ext uri="{BB962C8B-B14F-4D97-AF65-F5344CB8AC3E}">
        <p14:creationId xmlns:p14="http://schemas.microsoft.com/office/powerpoint/2010/main" val="3706581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64453F0D-FDD1-47AC-81CD-CB557A9884A8}"/>
              </a:ext>
            </a:extLst>
          </p:cNvPr>
          <p:cNvPicPr>
            <a:picLocks noChangeAspect="1"/>
          </p:cNvPicPr>
          <p:nvPr/>
        </p:nvPicPr>
        <p:blipFill>
          <a:blip r:embed="rId4"/>
          <a:stretch>
            <a:fillRect/>
          </a:stretch>
        </p:blipFill>
        <p:spPr>
          <a:xfrm>
            <a:off x="6096000" y="871386"/>
            <a:ext cx="5747058" cy="5115228"/>
          </a:xfrm>
          <a:prstGeom prst="rect">
            <a:avLst/>
          </a:prstGeom>
        </p:spPr>
      </p:pic>
      <p:pic>
        <p:nvPicPr>
          <p:cNvPr id="5" name="תמונה 4">
            <a:extLst>
              <a:ext uri="{FF2B5EF4-FFF2-40B4-BE49-F238E27FC236}">
                <a16:creationId xmlns:a16="http://schemas.microsoft.com/office/drawing/2014/main" id="{B22CB5B8-5840-4D6B-8C9A-A1A93A5772EA}"/>
              </a:ext>
            </a:extLst>
          </p:cNvPr>
          <p:cNvPicPr>
            <a:picLocks noChangeAspect="1"/>
          </p:cNvPicPr>
          <p:nvPr/>
        </p:nvPicPr>
        <p:blipFill>
          <a:blip r:embed="rId5"/>
          <a:stretch>
            <a:fillRect/>
          </a:stretch>
        </p:blipFill>
        <p:spPr>
          <a:xfrm>
            <a:off x="518738" y="871385"/>
            <a:ext cx="5713450" cy="5115229"/>
          </a:xfrm>
          <a:prstGeom prst="rect">
            <a:avLst/>
          </a:prstGeom>
        </p:spPr>
      </p:pic>
      <p:sp>
        <p:nvSpPr>
          <p:cNvPr id="7" name="מלבן 6">
            <a:extLst>
              <a:ext uri="{FF2B5EF4-FFF2-40B4-BE49-F238E27FC236}">
                <a16:creationId xmlns:a16="http://schemas.microsoft.com/office/drawing/2014/main" id="{63EB7B8C-D247-4EF8-9345-B6282A7EA582}"/>
              </a:ext>
            </a:extLst>
          </p:cNvPr>
          <p:cNvSpPr/>
          <p:nvPr/>
        </p:nvSpPr>
        <p:spPr>
          <a:xfrm>
            <a:off x="7821038" y="1527242"/>
            <a:ext cx="1627461"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בְּיָרֹק</a:t>
            </a:r>
          </a:p>
          <a:p>
            <a:pPr algn="r" rtl="1"/>
            <a:r>
              <a:rPr lang="he-IL" sz="3600" dirty="0">
                <a:solidFill>
                  <a:schemeClr val="tx1"/>
                </a:solidFill>
                <a:latin typeface="Narkisim" panose="020E0502050101010101" pitchFamily="34" charset="-79"/>
                <a:cs typeface="Narkisim" panose="020E0502050101010101" pitchFamily="34" charset="-79"/>
              </a:rPr>
              <a:t> צְמָחִים,</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42465142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9819CD23-0FB3-42EA-981E-CC21E88284E3}"/>
              </a:ext>
            </a:extLst>
          </p:cNvPr>
          <p:cNvPicPr>
            <a:picLocks noChangeAspect="1"/>
          </p:cNvPicPr>
          <p:nvPr/>
        </p:nvPicPr>
        <p:blipFill>
          <a:blip r:embed="rId4"/>
          <a:stretch>
            <a:fillRect/>
          </a:stretch>
        </p:blipFill>
        <p:spPr>
          <a:xfrm>
            <a:off x="6307073" y="1167319"/>
            <a:ext cx="5524080" cy="4970833"/>
          </a:xfrm>
          <a:prstGeom prst="rect">
            <a:avLst/>
          </a:prstGeom>
        </p:spPr>
      </p:pic>
      <p:pic>
        <p:nvPicPr>
          <p:cNvPr id="6" name="תמונה 5">
            <a:extLst>
              <a:ext uri="{FF2B5EF4-FFF2-40B4-BE49-F238E27FC236}">
                <a16:creationId xmlns:a16="http://schemas.microsoft.com/office/drawing/2014/main" id="{8D361B7C-9283-458E-B639-B6C9FCD4AFA9}"/>
              </a:ext>
            </a:extLst>
          </p:cNvPr>
          <p:cNvPicPr>
            <a:picLocks noChangeAspect="1"/>
          </p:cNvPicPr>
          <p:nvPr/>
        </p:nvPicPr>
        <p:blipFill>
          <a:blip r:embed="rId5"/>
          <a:stretch>
            <a:fillRect/>
          </a:stretch>
        </p:blipFill>
        <p:spPr>
          <a:xfrm>
            <a:off x="551372" y="1167318"/>
            <a:ext cx="5755701" cy="4970833"/>
          </a:xfrm>
          <a:prstGeom prst="rect">
            <a:avLst/>
          </a:prstGeom>
        </p:spPr>
      </p:pic>
      <p:sp>
        <p:nvSpPr>
          <p:cNvPr id="8" name="מלבן 7">
            <a:extLst>
              <a:ext uri="{FF2B5EF4-FFF2-40B4-BE49-F238E27FC236}">
                <a16:creationId xmlns:a16="http://schemas.microsoft.com/office/drawing/2014/main" id="{C5FD3087-BAD9-468C-BF34-24E594AA82D4}"/>
              </a:ext>
            </a:extLst>
          </p:cNvPr>
          <p:cNvSpPr/>
          <p:nvPr/>
        </p:nvSpPr>
        <p:spPr>
          <a:xfrm>
            <a:off x="9368669" y="1906620"/>
            <a:ext cx="1627461" cy="1186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בְּאָדֹם</a:t>
            </a:r>
          </a:p>
          <a:p>
            <a:pPr algn="r" rtl="1"/>
            <a:r>
              <a:rPr lang="he-IL" sz="3600" dirty="0">
                <a:solidFill>
                  <a:schemeClr val="tx1"/>
                </a:solidFill>
                <a:latin typeface="Narkisim" panose="020E0502050101010101" pitchFamily="34" charset="-79"/>
                <a:cs typeface="Narkisim" panose="020E0502050101010101" pitchFamily="34" charset="-79"/>
              </a:rPr>
              <a:t> פְּרָחִים,</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8479667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3A13F047-E4C1-4F7C-A864-1B17D4F395D0}"/>
              </a:ext>
            </a:extLst>
          </p:cNvPr>
          <p:cNvPicPr>
            <a:picLocks noChangeAspect="1"/>
          </p:cNvPicPr>
          <p:nvPr/>
        </p:nvPicPr>
        <p:blipFill>
          <a:blip r:embed="rId4"/>
          <a:stretch>
            <a:fillRect/>
          </a:stretch>
        </p:blipFill>
        <p:spPr>
          <a:xfrm>
            <a:off x="6096001" y="907753"/>
            <a:ext cx="5579332" cy="5041051"/>
          </a:xfrm>
          <a:prstGeom prst="rect">
            <a:avLst/>
          </a:prstGeom>
        </p:spPr>
      </p:pic>
      <p:pic>
        <p:nvPicPr>
          <p:cNvPr id="4" name="תמונה 3">
            <a:extLst>
              <a:ext uri="{FF2B5EF4-FFF2-40B4-BE49-F238E27FC236}">
                <a16:creationId xmlns:a16="http://schemas.microsoft.com/office/drawing/2014/main" id="{C4E04793-5DEA-4380-AE65-57D34CDB7CE2}"/>
              </a:ext>
            </a:extLst>
          </p:cNvPr>
          <p:cNvPicPr>
            <a:picLocks noChangeAspect="1"/>
          </p:cNvPicPr>
          <p:nvPr/>
        </p:nvPicPr>
        <p:blipFill>
          <a:blip r:embed="rId5"/>
          <a:stretch>
            <a:fillRect/>
          </a:stretch>
        </p:blipFill>
        <p:spPr>
          <a:xfrm>
            <a:off x="424421" y="911208"/>
            <a:ext cx="5671579" cy="5037596"/>
          </a:xfrm>
          <a:prstGeom prst="rect">
            <a:avLst/>
          </a:prstGeom>
        </p:spPr>
      </p:pic>
      <p:sp>
        <p:nvSpPr>
          <p:cNvPr id="7" name="מלבן 6">
            <a:extLst>
              <a:ext uri="{FF2B5EF4-FFF2-40B4-BE49-F238E27FC236}">
                <a16:creationId xmlns:a16="http://schemas.microsoft.com/office/drawing/2014/main" id="{3B5DC783-E48C-4BEB-90FA-0AC594858A46}"/>
              </a:ext>
            </a:extLst>
          </p:cNvPr>
          <p:cNvSpPr/>
          <p:nvPr/>
        </p:nvSpPr>
        <p:spPr>
          <a:xfrm>
            <a:off x="8093413" y="1068320"/>
            <a:ext cx="2840476" cy="13861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וּבְכָל הַצְבָעִים</a:t>
            </a:r>
          </a:p>
          <a:p>
            <a:pPr algn="r" rtl="1"/>
            <a:r>
              <a:rPr lang="he-IL" sz="3600" dirty="0">
                <a:solidFill>
                  <a:schemeClr val="tx1"/>
                </a:solidFill>
                <a:latin typeface="Narkisim" panose="020E0502050101010101" pitchFamily="34" charset="-79"/>
                <a:cs typeface="Narkisim" panose="020E0502050101010101" pitchFamily="34" charset="-79"/>
              </a:rPr>
              <a:t> אֲנִי מִשְׁתַּמֶּשֶׁת,</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598858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0B031C60-2F58-4A1C-BE45-C595F914B1F2}"/>
              </a:ext>
            </a:extLst>
          </p:cNvPr>
          <p:cNvPicPr>
            <a:picLocks noChangeAspect="1"/>
          </p:cNvPicPr>
          <p:nvPr/>
        </p:nvPicPr>
        <p:blipFill>
          <a:blip r:embed="rId4"/>
          <a:stretch>
            <a:fillRect/>
          </a:stretch>
        </p:blipFill>
        <p:spPr>
          <a:xfrm>
            <a:off x="6099569" y="943358"/>
            <a:ext cx="5698685" cy="5067474"/>
          </a:xfrm>
          <a:prstGeom prst="rect">
            <a:avLst/>
          </a:prstGeom>
        </p:spPr>
      </p:pic>
      <p:pic>
        <p:nvPicPr>
          <p:cNvPr id="5" name="תמונה 4">
            <a:extLst>
              <a:ext uri="{FF2B5EF4-FFF2-40B4-BE49-F238E27FC236}">
                <a16:creationId xmlns:a16="http://schemas.microsoft.com/office/drawing/2014/main" id="{97A3B05C-25C9-4A2B-A4E6-DA7995D6282B}"/>
              </a:ext>
            </a:extLst>
          </p:cNvPr>
          <p:cNvPicPr>
            <a:picLocks noChangeAspect="1"/>
          </p:cNvPicPr>
          <p:nvPr/>
        </p:nvPicPr>
        <p:blipFill>
          <a:blip r:embed="rId5"/>
          <a:stretch>
            <a:fillRect/>
          </a:stretch>
        </p:blipFill>
        <p:spPr>
          <a:xfrm>
            <a:off x="520774" y="943358"/>
            <a:ext cx="5571657" cy="5067474"/>
          </a:xfrm>
          <a:prstGeom prst="rect">
            <a:avLst/>
          </a:prstGeom>
        </p:spPr>
      </p:pic>
      <p:sp>
        <p:nvSpPr>
          <p:cNvPr id="8" name="מלבן 7">
            <a:extLst>
              <a:ext uri="{FF2B5EF4-FFF2-40B4-BE49-F238E27FC236}">
                <a16:creationId xmlns:a16="http://schemas.microsoft.com/office/drawing/2014/main" id="{77BCA9A1-7372-49BC-8410-E00694DE5B03}"/>
              </a:ext>
            </a:extLst>
          </p:cNvPr>
          <p:cNvSpPr/>
          <p:nvPr/>
        </p:nvSpPr>
        <p:spPr>
          <a:xfrm>
            <a:off x="8696526" y="2629927"/>
            <a:ext cx="2451370" cy="1694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3600" dirty="0">
                <a:solidFill>
                  <a:schemeClr val="tx1"/>
                </a:solidFill>
                <a:latin typeface="Narkisim" panose="020E0502050101010101" pitchFamily="34" charset="-79"/>
                <a:cs typeface="Narkisim" panose="020E0502050101010101" pitchFamily="34" charset="-79"/>
              </a:rPr>
              <a:t> בִּשְׁבִיל לְצַיֵּר</a:t>
            </a:r>
          </a:p>
          <a:p>
            <a:pPr algn="r" rtl="1"/>
            <a:r>
              <a:rPr lang="he-IL" sz="3600" dirty="0">
                <a:solidFill>
                  <a:schemeClr val="tx1"/>
                </a:solidFill>
                <a:latin typeface="Narkisim" panose="020E0502050101010101" pitchFamily="34" charset="-79"/>
                <a:cs typeface="Narkisim" panose="020E0502050101010101" pitchFamily="34" charset="-79"/>
              </a:rPr>
              <a:t> עַל הַדַּף</a:t>
            </a:r>
          </a:p>
          <a:p>
            <a:pPr algn="r" rtl="1"/>
            <a:r>
              <a:rPr lang="he-IL" sz="3600" dirty="0">
                <a:solidFill>
                  <a:schemeClr val="tx1"/>
                </a:solidFill>
                <a:latin typeface="Narkisim" panose="020E0502050101010101" pitchFamily="34" charset="-79"/>
                <a:cs typeface="Narkisim" panose="020E0502050101010101" pitchFamily="34" charset="-79"/>
              </a:rPr>
              <a:t> אֶת הַקֶּשֶׁת.</a:t>
            </a:r>
            <a:endParaRPr lang="he-IL" sz="3600" dirty="0">
              <a:latin typeface="Narkisim" panose="020E0502050101010101" pitchFamily="34" charset="-79"/>
              <a:cs typeface="Narkisim" panose="020E0502050101010101" pitchFamily="34" charset="-79"/>
            </a:endParaRPr>
          </a:p>
        </p:txBody>
      </p:sp>
    </p:spTree>
    <p:custDataLst>
      <p:tags r:id="rId1"/>
    </p:custDataLst>
    <p:extLst>
      <p:ext uri="{BB962C8B-B14F-4D97-AF65-F5344CB8AC3E}">
        <p14:creationId xmlns:p14="http://schemas.microsoft.com/office/powerpoint/2010/main" val="42143701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cs typeface="Calibri" panose="020F0502020204030204" pitchFamily="34" charset="0"/>
              </a:rPr>
              <a:t>נַאֲזִין לְשִׁיר</a:t>
            </a:r>
            <a:endParaRPr lang="x-none" dirty="0">
              <a:cs typeface="Calibri" panose="020F0502020204030204" pitchFamily="34" charset="0"/>
            </a:endParaRPr>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lvl="0" algn="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6"/>
          <a:stretch>
            <a:fillRect/>
          </a:stretch>
        </p:blipFill>
        <p:spPr>
          <a:xfrm>
            <a:off x="3617846" y="13562"/>
            <a:ext cx="1017545" cy="1070700"/>
          </a:xfrm>
          <a:prstGeom prst="rect">
            <a:avLst/>
          </a:prstGeom>
        </p:spPr>
      </p:pic>
      <p:pic>
        <p:nvPicPr>
          <p:cNvPr id="7" name="Picture 10">
            <a:extLst>
              <a:ext uri="{FF2B5EF4-FFF2-40B4-BE49-F238E27FC236}">
                <a16:creationId xmlns:a16="http://schemas.microsoft.com/office/drawing/2014/main" id="{9740CCC3-3441-6047-99F5-69246B9FE204}"/>
              </a:ext>
            </a:extLst>
          </p:cNvPr>
          <p:cNvPicPr>
            <a:picLocks noChangeAspect="1"/>
          </p:cNvPicPr>
          <p:nvPr/>
        </p:nvPicPr>
        <p:blipFill>
          <a:blip r:embed="rId7"/>
          <a:stretch>
            <a:fillRect/>
          </a:stretch>
        </p:blipFill>
        <p:spPr>
          <a:xfrm flipH="1">
            <a:off x="10227203" y="4424747"/>
            <a:ext cx="1695450" cy="2203596"/>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8"/>
          <a:stretch>
            <a:fillRect/>
          </a:stretch>
        </p:blipFill>
        <p:spPr>
          <a:xfrm rot="8222050">
            <a:off x="319777" y="503469"/>
            <a:ext cx="1596108" cy="820856"/>
          </a:xfrm>
          <a:prstGeom prst="rect">
            <a:avLst/>
          </a:prstGeom>
        </p:spPr>
      </p:pic>
      <p:pic>
        <p:nvPicPr>
          <p:cNvPr id="10" name="תמונה 9">
            <a:extLst>
              <a:ext uri="{FF2B5EF4-FFF2-40B4-BE49-F238E27FC236}">
                <a16:creationId xmlns:a16="http://schemas.microsoft.com/office/drawing/2014/main" id="{CDC32569-F8FB-4790-A52A-C4F90105F73F}"/>
              </a:ext>
            </a:extLst>
          </p:cNvPr>
          <p:cNvPicPr>
            <a:picLocks noChangeAspect="1"/>
          </p:cNvPicPr>
          <p:nvPr/>
        </p:nvPicPr>
        <p:blipFill>
          <a:blip r:embed="rId9"/>
          <a:stretch>
            <a:fillRect/>
          </a:stretch>
        </p:blipFill>
        <p:spPr>
          <a:xfrm>
            <a:off x="3876801" y="1383126"/>
            <a:ext cx="4830534" cy="5089683"/>
          </a:xfrm>
          <a:prstGeom prst="rect">
            <a:avLst/>
          </a:prstGeom>
        </p:spPr>
      </p:pic>
      <p:pic>
        <p:nvPicPr>
          <p:cNvPr id="2" name="אני צובעת ענן - ליאורה">
            <a:hlinkClick r:id="" action="ppaction://media"/>
            <a:extLst>
              <a:ext uri="{FF2B5EF4-FFF2-40B4-BE49-F238E27FC236}">
                <a16:creationId xmlns:a16="http://schemas.microsoft.com/office/drawing/2014/main" id="{19210F88-5DD9-406D-9270-4DE903A25882}"/>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671638" y="1655469"/>
            <a:ext cx="1013855" cy="1013855"/>
          </a:xfrm>
          <a:prstGeom prst="rect">
            <a:avLst/>
          </a:prstGeom>
        </p:spPr>
      </p:pic>
    </p:spTree>
    <p:custDataLst>
      <p:tags r:id="rId1"/>
    </p:custDataLst>
    <p:extLst>
      <p:ext uri="{BB962C8B-B14F-4D97-AF65-F5344CB8AC3E}">
        <p14:creationId xmlns:p14="http://schemas.microsoft.com/office/powerpoint/2010/main" val="618805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7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p:cNvSpPr>
            <a:spLocks noGrp="1"/>
          </p:cNvSpPr>
          <p:nvPr>
            <p:ph type="title"/>
          </p:nvPr>
        </p:nvSpPr>
        <p:spPr/>
        <p:txBody>
          <a:bodyPr/>
          <a:lstStyle/>
          <a:p>
            <a:r>
              <a:rPr lang="he-IL" dirty="0">
                <a:cs typeface="Calibri" panose="020F0502020204030204" pitchFamily="34" charset="0"/>
              </a:rPr>
              <a:t>מְסַכְּמִים</a:t>
            </a:r>
            <a:r>
              <a:rPr lang="he-IL" dirty="0"/>
              <a:t> </a:t>
            </a:r>
          </a:p>
        </p:txBody>
      </p:sp>
      <p:sp>
        <p:nvSpPr>
          <p:cNvPr id="7" name="Text Placeholder 6">
            <a:extLst>
              <a:ext uri="{FF2B5EF4-FFF2-40B4-BE49-F238E27FC236}">
                <a16:creationId xmlns:a16="http://schemas.microsoft.com/office/drawing/2014/main" id="{E88EBB34-4E2A-E14F-A4B4-0022D85397BA}"/>
              </a:ext>
            </a:extLst>
          </p:cNvPr>
          <p:cNvSpPr>
            <a:spLocks noGrp="1"/>
          </p:cNvSpPr>
          <p:nvPr>
            <p:ph type="body" sz="quarter" idx="10"/>
          </p:nvPr>
        </p:nvSpPr>
        <p:spPr/>
        <p:txBody>
          <a:bodyPr>
            <a:normAutofit/>
          </a:bodyPr>
          <a:lstStyle/>
          <a:p>
            <a:pPr marL="571500" indent="-571500">
              <a:buFont typeface="Wingdings" panose="05000000000000000000" pitchFamily="2" charset="2"/>
              <a:buChar char="ü"/>
            </a:pPr>
            <a:r>
              <a:rPr lang="he-IL" dirty="0">
                <a:cs typeface="Calibri" panose="020F0502020204030204" pitchFamily="34" charset="0"/>
              </a:rPr>
              <a:t>קָרָאנוּ סִפּוּר עַל יַלְדָה שֶׁצוֹבַעַת </a:t>
            </a:r>
            <a:r>
              <a:rPr lang="he-IL" dirty="0" err="1">
                <a:cs typeface="Calibri" panose="020F0502020204030204" pitchFamily="34" charset="0"/>
              </a:rPr>
              <a:t>וּמְצַיֶרֶת</a:t>
            </a:r>
            <a:r>
              <a:rPr lang="he-IL" dirty="0">
                <a:cs typeface="Calibri" panose="020F0502020204030204" pitchFamily="34" charset="0"/>
              </a:rPr>
              <a:t>.</a:t>
            </a:r>
          </a:p>
          <a:p>
            <a:pPr marL="571500" indent="-571500">
              <a:buFont typeface="Wingdings" panose="05000000000000000000" pitchFamily="2" charset="2"/>
              <a:buChar char="ü"/>
            </a:pPr>
            <a:r>
              <a:rPr lang="he-IL" dirty="0">
                <a:cs typeface="Calibri" panose="020F0502020204030204" pitchFamily="34" charset="0"/>
              </a:rPr>
              <a:t>הִתְבּוֹנַנוּ בְּאִיוּרִים וְהֵבַנוּ טוֹב יוֹתֵר אֶת הַסִפּוּר.</a:t>
            </a:r>
          </a:p>
          <a:p>
            <a:pPr marL="571500" indent="-571500">
              <a:buFont typeface="Wingdings" panose="05000000000000000000" pitchFamily="2" charset="2"/>
              <a:buChar char="ü"/>
            </a:pPr>
            <a:r>
              <a:rPr lang="he-IL" dirty="0">
                <a:cs typeface="Calibri" panose="020F0502020204030204" pitchFamily="34" charset="0"/>
              </a:rPr>
              <a:t>גִלִינוּ אֶת הַתַבְנִית שֶׁל מִלוֹת הַצְבָעִים.</a:t>
            </a:r>
          </a:p>
          <a:p>
            <a:pPr marL="571500" indent="-571500">
              <a:buFont typeface="Wingdings" panose="05000000000000000000" pitchFamily="2" charset="2"/>
              <a:buChar char="ü"/>
            </a:pPr>
            <a:r>
              <a:rPr lang="he-IL" dirty="0">
                <a:cs typeface="Calibri" panose="020F0502020204030204" pitchFamily="34" charset="0"/>
              </a:rPr>
              <a:t>כָּתַבְנוּ מָהֶם הַצְבָעִים שֶׁאֲנַחְנוּ אוֹהֲבִים.</a:t>
            </a:r>
          </a:p>
          <a:p>
            <a:pPr marL="571500" indent="-571500">
              <a:buFont typeface="Wingdings" panose="05000000000000000000" pitchFamily="2" charset="2"/>
              <a:buChar char="ü"/>
            </a:pPr>
            <a:r>
              <a:rPr lang="he-IL" dirty="0">
                <a:cs typeface="Calibri" panose="020F0502020204030204" pitchFamily="34" charset="0"/>
              </a:rPr>
              <a:t>הֶאֱזַנוּ לַשִׁיר.</a:t>
            </a:r>
          </a:p>
          <a:p>
            <a:pPr marL="571500" indent="-571500">
              <a:buFont typeface="Wingdings" panose="05000000000000000000" pitchFamily="2" charset="2"/>
              <a:buChar char="ü"/>
            </a:pPr>
            <a:r>
              <a:rPr lang="he-IL" dirty="0">
                <a:cs typeface="Calibri" panose="020F0502020204030204" pitchFamily="34" charset="0"/>
              </a:rPr>
              <a:t>וְיֵשׁ עוֹד דָבָר אֶחָד שֶׁעֲדַיִן לֹא עָשִׂינוּ...</a:t>
            </a:r>
            <a:endParaRPr lang="x-none" dirty="0">
              <a:cs typeface="Calibri" panose="020F0502020204030204" pitchFamily="34" charset="0"/>
            </a:endParaRPr>
          </a:p>
        </p:txBody>
      </p:sp>
      <p:pic>
        <p:nvPicPr>
          <p:cNvPr id="5" name="Picture 14">
            <a:extLst>
              <a:ext uri="{FF2B5EF4-FFF2-40B4-BE49-F238E27FC236}">
                <a16:creationId xmlns:a16="http://schemas.microsoft.com/office/drawing/2014/main" id="{3DE8652E-46D5-2E40-9E4C-9ABF8CF4919C}"/>
              </a:ext>
            </a:extLst>
          </p:cNvPr>
          <p:cNvPicPr>
            <a:picLocks noChangeAspect="1"/>
          </p:cNvPicPr>
          <p:nvPr/>
        </p:nvPicPr>
        <p:blipFill>
          <a:blip r:embed="rId4"/>
          <a:stretch>
            <a:fillRect/>
          </a:stretch>
        </p:blipFill>
        <p:spPr>
          <a:xfrm rot="19745530" flipH="1">
            <a:off x="626931" y="4193876"/>
            <a:ext cx="2038410" cy="2125896"/>
          </a:xfrm>
          <a:prstGeom prst="rect">
            <a:avLst/>
          </a:prstGeom>
        </p:spPr>
      </p:pic>
    </p:spTree>
    <p:custDataLst>
      <p:tags r:id="rId1"/>
    </p:custDataLst>
    <p:extLst>
      <p:ext uri="{BB962C8B-B14F-4D97-AF65-F5344CB8AC3E}">
        <p14:creationId xmlns:p14="http://schemas.microsoft.com/office/powerpoint/2010/main" val="2935166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0D63C0-953F-4021-9FE0-ED83C8C751D9}"/>
              </a:ext>
            </a:extLst>
          </p:cNvPr>
          <p:cNvSpPr>
            <a:spLocks noGrp="1"/>
          </p:cNvSpPr>
          <p:nvPr>
            <p:ph type="title"/>
          </p:nvPr>
        </p:nvSpPr>
        <p:spPr/>
        <p:txBody>
          <a:bodyPr/>
          <a:lstStyle/>
          <a:p>
            <a:r>
              <a:rPr lang="he-IL" dirty="0" err="1">
                <a:cs typeface="Calibri" panose="020F0502020204030204" pitchFamily="34" charset="0"/>
              </a:rPr>
              <a:t>נְצַיֵּר</a:t>
            </a:r>
            <a:r>
              <a:rPr lang="he-IL" dirty="0">
                <a:cs typeface="Calibri" panose="020F0502020204030204" pitchFamily="34" charset="0"/>
              </a:rPr>
              <a:t> וְנִצְבַּע</a:t>
            </a:r>
          </a:p>
        </p:txBody>
      </p:sp>
      <p:sp>
        <p:nvSpPr>
          <p:cNvPr id="3" name="מציין מיקום טקסט 2">
            <a:extLst>
              <a:ext uri="{FF2B5EF4-FFF2-40B4-BE49-F238E27FC236}">
                <a16:creationId xmlns:a16="http://schemas.microsoft.com/office/drawing/2014/main" id="{7A90CCBF-8F36-4448-B5B5-927EC5C1C7D1}"/>
              </a:ext>
            </a:extLst>
          </p:cNvPr>
          <p:cNvSpPr>
            <a:spLocks noGrp="1"/>
          </p:cNvSpPr>
          <p:nvPr>
            <p:ph type="body" sz="quarter" idx="10"/>
          </p:nvPr>
        </p:nvSpPr>
        <p:spPr/>
        <p:txBody>
          <a:bodyPr/>
          <a:lstStyle/>
          <a:p>
            <a:endParaRPr lang="he-IL" dirty="0"/>
          </a:p>
          <a:p>
            <a:r>
              <a:rPr lang="he-IL" b="1" dirty="0">
                <a:solidFill>
                  <a:schemeClr val="accent5">
                    <a:lumMod val="75000"/>
                  </a:schemeClr>
                </a:solidFill>
                <a:cs typeface="Calibri" panose="020F0502020204030204" pitchFamily="34" charset="0"/>
              </a:rPr>
              <a:t>אַתֶּם מֻזְמָנִים לִצְבֹּעַ וּלְצַיֵר </a:t>
            </a:r>
          </a:p>
          <a:p>
            <a:r>
              <a:rPr lang="he-IL" b="1" dirty="0">
                <a:solidFill>
                  <a:schemeClr val="accent5">
                    <a:lumMod val="75000"/>
                  </a:schemeClr>
                </a:solidFill>
                <a:cs typeface="Calibri" panose="020F0502020204030204" pitchFamily="34" charset="0"/>
              </a:rPr>
              <a:t>מָה שֶׁאַתֶּם רוֹצִים וְאֵיךְ שֶׁאַתֶּם רוֹצִים.</a:t>
            </a:r>
          </a:p>
        </p:txBody>
      </p:sp>
      <p:pic>
        <p:nvPicPr>
          <p:cNvPr id="4" name="Picture 2" descr="Paint, Brushes, The Palette, Painting">
            <a:extLst>
              <a:ext uri="{FF2B5EF4-FFF2-40B4-BE49-F238E27FC236}">
                <a16:creationId xmlns:a16="http://schemas.microsoft.com/office/drawing/2014/main" id="{8856D06C-7791-4B1C-B784-D0B11716CD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9470" y="3429000"/>
            <a:ext cx="3384128" cy="276587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954613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4047</TotalTime>
  <Words>1634</Words>
  <Application>Microsoft Office PowerPoint</Application>
  <PresentationFormat>מסך רחב</PresentationFormat>
  <Paragraphs>393</Paragraphs>
  <Slides>57</Slides>
  <Notes>57</Notes>
  <HiddenSlides>0</HiddenSlides>
  <MMClips>4</MMClips>
  <ScaleCrop>false</ScaleCrop>
  <HeadingPairs>
    <vt:vector size="6" baseType="variant">
      <vt:variant>
        <vt:lpstr>גופנים בשימוש</vt:lpstr>
      </vt:variant>
      <vt:variant>
        <vt:i4>7</vt:i4>
      </vt:variant>
      <vt:variant>
        <vt:lpstr>ערכת נושא</vt:lpstr>
      </vt:variant>
      <vt:variant>
        <vt:i4>2</vt:i4>
      </vt:variant>
      <vt:variant>
        <vt:lpstr>כותרות שקופיות</vt:lpstr>
      </vt:variant>
      <vt:variant>
        <vt:i4>57</vt:i4>
      </vt:variant>
    </vt:vector>
  </HeadingPairs>
  <TitlesOfParts>
    <vt:vector size="66" baseType="lpstr">
      <vt:lpstr>Alef</vt:lpstr>
      <vt:lpstr>Arial</vt:lpstr>
      <vt:lpstr>Calibri</vt:lpstr>
      <vt:lpstr>Narkisim</vt:lpstr>
      <vt:lpstr>Open Sans</vt:lpstr>
      <vt:lpstr>Open Sans Hebrew</vt:lpstr>
      <vt:lpstr>Wingdings</vt:lpstr>
      <vt:lpstr>Office Theme</vt:lpstr>
      <vt:lpstr>1_Office Theme</vt:lpstr>
      <vt:lpstr>מצגת של PowerPoint‏</vt:lpstr>
      <vt:lpstr>מָה לְהָבִיא לַשִּׁעוּר? </vt:lpstr>
      <vt:lpstr>לִפְנֵי שֶׁמַּתְחִילִים...</vt:lpstr>
      <vt:lpstr>מָה נִלְמָד הַיוֹם?</vt:lpstr>
      <vt:lpstr>מַתְחִילִים בְּכֵיף</vt:lpstr>
      <vt:lpstr>מַתְחִילִים בְּכֵיף</vt:lpstr>
      <vt:lpstr>מָה אֲנַחְנוּ כְּבָר יוֹדְעִים?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הַצְבָעִים בַּסִפּוּר</vt:lpstr>
      <vt:lpstr>הַצְבָעִים בַּסִפּוּר</vt:lpstr>
      <vt:lpstr>הַיָם הוּא ______</vt:lpstr>
      <vt:lpstr>יֵשׁ פִּלְפְּלִים בְּכָל מִינֵי צְבָעִים- ____, ____, ____ </vt:lpstr>
      <vt:lpstr>מצגת של PowerPoint‏</vt:lpstr>
      <vt:lpstr>הַהֶפֶךְ מִצֶבַע לָבָן הוּא צֶבַע_____</vt:lpstr>
      <vt:lpstr>הַהֶפֶךְ מִצֶבַע לָבָן הוּא צֶבַע______</vt:lpstr>
      <vt:lpstr>וְעוֹד צְבָעִים</vt:lpstr>
      <vt:lpstr>וְעוֹד צְבָעִים</vt:lpstr>
      <vt:lpstr>וְעוֹד צְבָעִים</vt:lpstr>
      <vt:lpstr>וְעוֹד צְבָעִים</vt:lpstr>
      <vt:lpstr>מִילִים אֲחֵרוֹת</vt:lpstr>
      <vt:lpstr>מצגת של PowerPoint‏</vt:lpstr>
      <vt:lpstr>מצגת של PowerPoint‏</vt:lpstr>
      <vt:lpstr>מצגת של PowerPoint‏</vt:lpstr>
      <vt:lpstr>וְעוֹד מִילִים</vt:lpstr>
      <vt:lpstr>מצגת של PowerPoint‏</vt:lpstr>
      <vt:lpstr>וְעוֹד מִילִים</vt:lpstr>
      <vt:lpstr>מצגת של PowerPoint‏</vt:lpstr>
      <vt:lpstr>וְעוֹד מִילִים</vt:lpstr>
      <vt:lpstr>מצגת של PowerPoint‏</vt:lpstr>
      <vt:lpstr>וְעוֹד מִילִים</vt:lpstr>
      <vt:lpstr>מצגת של PowerPoint‏</vt:lpstr>
      <vt:lpstr>וְעוֹד מִילִים</vt:lpstr>
      <vt:lpstr>נַשְׁלִים מִלִּים שֶׁל צְבָעִים</vt:lpstr>
      <vt:lpstr>צְבָעִים שֶׁאֲנַחְנוּ אוֹהֲבִים</vt:lpstr>
      <vt:lpstr>קוֹרְאִים בְּכֵּיף</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נַאֲזִין לְשִׁיר</vt:lpstr>
      <vt:lpstr>מְסַכְּמִים </vt:lpstr>
      <vt:lpstr>נְצַיֵּר וְנִצְבַּע</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שני שמלה/Shani Chemla</cp:lastModifiedBy>
  <cp:revision>197</cp:revision>
  <dcterms:created xsi:type="dcterms:W3CDTF">2020-03-11T07:11:19Z</dcterms:created>
  <dcterms:modified xsi:type="dcterms:W3CDTF">2021-10-05T05:13:05Z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F1A7AC67-FFD7-4FD3-85D5-735437A513E3</vt:lpwstr>
  </property>
  <property fmtid="{D5CDD505-2E9C-101B-9397-08002B2CF9AE}" pid="3" name="ArticulatePath">
    <vt:lpwstr>אני צובעת ענן 7.7</vt:lpwstr>
  </property>
</Properties>
</file>