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82" r:id="rId2"/>
    <p:sldId id="268" r:id="rId3"/>
    <p:sldId id="269" r:id="rId4"/>
    <p:sldId id="292" r:id="rId5"/>
    <p:sldId id="260" r:id="rId6"/>
    <p:sldId id="307" r:id="rId7"/>
    <p:sldId id="308" r:id="rId8"/>
    <p:sldId id="310" r:id="rId9"/>
    <p:sldId id="311" r:id="rId10"/>
    <p:sldId id="362" r:id="rId11"/>
    <p:sldId id="334" r:id="rId12"/>
    <p:sldId id="346" r:id="rId13"/>
    <p:sldId id="326" r:id="rId14"/>
    <p:sldId id="351" r:id="rId15"/>
    <p:sldId id="347" r:id="rId16"/>
    <p:sldId id="353" r:id="rId17"/>
    <p:sldId id="335" r:id="rId18"/>
    <p:sldId id="336" r:id="rId19"/>
    <p:sldId id="349" r:id="rId20"/>
    <p:sldId id="350" r:id="rId21"/>
    <p:sldId id="337" r:id="rId22"/>
    <p:sldId id="348" r:id="rId23"/>
    <p:sldId id="355" r:id="rId24"/>
    <p:sldId id="358" r:id="rId25"/>
    <p:sldId id="357" r:id="rId26"/>
    <p:sldId id="340" r:id="rId27"/>
    <p:sldId id="359" r:id="rId28"/>
    <p:sldId id="360" r:id="rId29"/>
    <p:sldId id="361" r:id="rId30"/>
    <p:sldId id="316" r:id="rId31"/>
    <p:sldId id="327" r:id="rId32"/>
    <p:sldId id="356" r:id="rId33"/>
    <p:sldId id="319" r:id="rId34"/>
    <p:sldId id="293" r:id="rId35"/>
    <p:sldId id="294" r:id="rId36"/>
    <p:sldId id="295" r:id="rId37"/>
    <p:sldId id="281" r:id="rId38"/>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גילה קרול" initials="גק" lastIdx="6" clrIdx="0">
    <p:extLst>
      <p:ext uri="{19B8F6BF-5375-455C-9EA6-DF929625EA0E}">
        <p15:presenceInfo xmlns:p15="http://schemas.microsoft.com/office/powerpoint/2012/main" userId="S-1-5-21-752503023-1579634288-239210854-29185" providerId="AD"/>
      </p:ext>
    </p:extLst>
  </p:cmAuthor>
  <p:cmAuthor id="2" name="אורי" initials="א" lastIdx="25" clrIdx="1">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DFFF"/>
    <a:srgbClr val="A6ACC7"/>
    <a:srgbClr val="A8949D"/>
    <a:srgbClr val="A097A5"/>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סגנון ביניים 2 - הדגשה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89364" autoAdjust="0"/>
  </p:normalViewPr>
  <p:slideViewPr>
    <p:cSldViewPr snapToGrid="0" snapToObjects="1" showGuides="1">
      <p:cViewPr varScale="1">
        <p:scale>
          <a:sx n="62" d="100"/>
          <a:sy n="62" d="100"/>
        </p:scale>
        <p:origin x="642" y="78"/>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6-08T21:41:28.403" idx="7">
    <p:pos x="10" y="10"/>
    <p:text>התלבטתי האם לשנות את הפעלים לצורות ציווי כפי שראוי או שלא כיוון שזו לשון הילד?</p:text>
    <p:extLst>
      <p:ext uri="{C676402C-5697-4E1C-873F-D02D1690AC5C}">
        <p15:threadingInfo xmlns:p15="http://schemas.microsoft.com/office/powerpoint/2012/main" timeZoneBias="-180"/>
      </p:ext>
    </p:extLst>
  </p:cm>
</p:cmLst>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FA8925-AA64-4A10-912F-2E2DA51D2011}" type="doc">
      <dgm:prSet loTypeId="urn:microsoft.com/office/officeart/2005/8/layout/process1" loCatId="process" qsTypeId="urn:microsoft.com/office/officeart/2005/8/quickstyle/simple1" qsCatId="simple" csTypeId="urn:microsoft.com/office/officeart/2005/8/colors/accent1_5" csCatId="accent1" phldr="1"/>
      <dgm:spPr/>
    </dgm:pt>
    <dgm:pt modelId="{749A7FC6-837F-4AAA-A9E0-BCD8CFCB8D18}">
      <dgm:prSet phldrT="[טקסט]" custT="1"/>
      <dgm:spPr/>
      <dgm:t>
        <a:bodyPr/>
        <a:lstStyle/>
        <a:p>
          <a:pPr rtl="1"/>
          <a:r>
            <a:rPr lang="he-IL" sz="2800" dirty="0"/>
            <a:t>הוסף למה שנכתב </a:t>
          </a:r>
        </a:p>
      </dgm:t>
    </dgm:pt>
    <dgm:pt modelId="{2365809C-A96E-4714-8361-F9CDDC592908}" type="parTrans" cxnId="{6199E148-0889-41F5-9C64-0855C01443BE}">
      <dgm:prSet/>
      <dgm:spPr/>
      <dgm:t>
        <a:bodyPr/>
        <a:lstStyle/>
        <a:p>
          <a:pPr rtl="1"/>
          <a:endParaRPr lang="he-IL"/>
        </a:p>
      </dgm:t>
    </dgm:pt>
    <dgm:pt modelId="{ADCD2558-37F4-41DC-90FA-A0E69B14B479}" type="sibTrans" cxnId="{6199E148-0889-41F5-9C64-0855C01443BE}">
      <dgm:prSet/>
      <dgm:spPr/>
      <dgm:t>
        <a:bodyPr/>
        <a:lstStyle/>
        <a:p>
          <a:pPr rtl="1"/>
          <a:endParaRPr lang="he-IL"/>
        </a:p>
      </dgm:t>
    </dgm:pt>
    <dgm:pt modelId="{EE618605-D701-48C9-9154-E259A7A748AB}">
      <dgm:prSet phldrT="[טקסט]" custT="1"/>
      <dgm:spPr/>
      <dgm:t>
        <a:bodyPr/>
        <a:lstStyle/>
        <a:p>
          <a:pPr rtl="1"/>
          <a:r>
            <a:rPr lang="he-IL" sz="2800" dirty="0"/>
            <a:t>מצא תשובות בקטע המידע השני</a:t>
          </a:r>
        </a:p>
      </dgm:t>
    </dgm:pt>
    <dgm:pt modelId="{863DF106-9F0E-4B1A-A290-B19A451A047F}" type="parTrans" cxnId="{BDAB8435-5241-4BAE-BFF2-D47F7DF050D7}">
      <dgm:prSet/>
      <dgm:spPr/>
      <dgm:t>
        <a:bodyPr/>
        <a:lstStyle/>
        <a:p>
          <a:pPr rtl="1"/>
          <a:endParaRPr lang="he-IL"/>
        </a:p>
      </dgm:t>
    </dgm:pt>
    <dgm:pt modelId="{C0305BB2-C68C-434F-BF80-444D3F1A0FF3}" type="sibTrans" cxnId="{BDAB8435-5241-4BAE-BFF2-D47F7DF050D7}">
      <dgm:prSet/>
      <dgm:spPr/>
      <dgm:t>
        <a:bodyPr/>
        <a:lstStyle/>
        <a:p>
          <a:pPr rtl="1"/>
          <a:endParaRPr lang="he-IL"/>
        </a:p>
      </dgm:t>
    </dgm:pt>
    <dgm:pt modelId="{7DC8B8A4-66AE-47F7-A6B7-B15C31B98BE5}">
      <dgm:prSet phldrT="[טקסט]" custT="1"/>
      <dgm:spPr/>
      <dgm:t>
        <a:bodyPr/>
        <a:lstStyle/>
        <a:p>
          <a:pPr rtl="1"/>
          <a:r>
            <a:rPr lang="he-IL" sz="2800" dirty="0"/>
            <a:t>כתוב במילים שלך</a:t>
          </a:r>
        </a:p>
      </dgm:t>
    </dgm:pt>
    <dgm:pt modelId="{46935174-0121-4F5D-AA58-4B5D15DDB023}" type="parTrans" cxnId="{3D5DD58B-18AE-43F9-A86F-35618E818A55}">
      <dgm:prSet/>
      <dgm:spPr/>
      <dgm:t>
        <a:bodyPr/>
        <a:lstStyle/>
        <a:p>
          <a:pPr rtl="1"/>
          <a:endParaRPr lang="he-IL"/>
        </a:p>
      </dgm:t>
    </dgm:pt>
    <dgm:pt modelId="{245EE393-EDE7-47B1-AE38-800374CB91CA}" type="sibTrans" cxnId="{3D5DD58B-18AE-43F9-A86F-35618E818A55}">
      <dgm:prSet/>
      <dgm:spPr/>
      <dgm:t>
        <a:bodyPr/>
        <a:lstStyle/>
        <a:p>
          <a:pPr rtl="1"/>
          <a:endParaRPr lang="he-IL"/>
        </a:p>
      </dgm:t>
    </dgm:pt>
    <dgm:pt modelId="{FB7172FD-845C-4717-AE14-55D6F2EB5BE7}">
      <dgm:prSet phldrT="[טקסט]" custT="1"/>
      <dgm:spPr/>
      <dgm:t>
        <a:bodyPr/>
        <a:lstStyle/>
        <a:p>
          <a:pPr rtl="1"/>
          <a:r>
            <a:rPr lang="he-IL" sz="2800" dirty="0"/>
            <a:t>מצא תשובות בקטע המידע הראשון וסמן אותן</a:t>
          </a:r>
        </a:p>
      </dgm:t>
    </dgm:pt>
    <dgm:pt modelId="{ECDBB3C3-394D-4D68-951D-E38A93FFCDB0}" type="parTrans" cxnId="{A75B6723-58A7-47F4-93E9-9A760AB0FA45}">
      <dgm:prSet/>
      <dgm:spPr/>
      <dgm:t>
        <a:bodyPr/>
        <a:lstStyle/>
        <a:p>
          <a:pPr rtl="1"/>
          <a:endParaRPr lang="he-IL"/>
        </a:p>
      </dgm:t>
    </dgm:pt>
    <dgm:pt modelId="{5EC12640-4696-4723-8410-E09A30C3E38D}" type="sibTrans" cxnId="{A75B6723-58A7-47F4-93E9-9A760AB0FA45}">
      <dgm:prSet/>
      <dgm:spPr/>
      <dgm:t>
        <a:bodyPr/>
        <a:lstStyle/>
        <a:p>
          <a:pPr rtl="1"/>
          <a:endParaRPr lang="he-IL"/>
        </a:p>
      </dgm:t>
    </dgm:pt>
    <dgm:pt modelId="{AE8A5392-AA87-4AEF-BDE8-15AB5232E792}">
      <dgm:prSet phldrT="[טקסט]" custT="1"/>
      <dgm:spPr/>
      <dgm:t>
        <a:bodyPr/>
        <a:lstStyle/>
        <a:p>
          <a:pPr rtl="1"/>
          <a:r>
            <a:rPr lang="he-IL" sz="2800" dirty="0"/>
            <a:t>שאל</a:t>
          </a:r>
          <a:r>
            <a:rPr lang="he-IL" sz="2800" baseline="0" dirty="0"/>
            <a:t> שאלות</a:t>
          </a:r>
          <a:endParaRPr lang="he-IL" sz="2800" dirty="0"/>
        </a:p>
      </dgm:t>
    </dgm:pt>
    <dgm:pt modelId="{68FA1DF2-6EC1-4FE8-8B67-BDFD40C088B1}" type="parTrans" cxnId="{0B86C986-5460-4E18-8EDA-7DBA7413D67F}">
      <dgm:prSet/>
      <dgm:spPr/>
      <dgm:t>
        <a:bodyPr/>
        <a:lstStyle/>
        <a:p>
          <a:pPr rtl="1"/>
          <a:endParaRPr lang="he-IL"/>
        </a:p>
      </dgm:t>
    </dgm:pt>
    <dgm:pt modelId="{2ADA46A3-FFEB-44E5-9DDB-72953101CAF2}" type="sibTrans" cxnId="{0B86C986-5460-4E18-8EDA-7DBA7413D67F}">
      <dgm:prSet/>
      <dgm:spPr/>
      <dgm:t>
        <a:bodyPr/>
        <a:lstStyle/>
        <a:p>
          <a:pPr rtl="1"/>
          <a:endParaRPr lang="he-IL"/>
        </a:p>
      </dgm:t>
    </dgm:pt>
    <dgm:pt modelId="{04C26426-A54B-4C09-870F-770FEB7281D8}">
      <dgm:prSet phldrT="[טקסט]"/>
      <dgm:spPr/>
      <dgm:t>
        <a:bodyPr/>
        <a:lstStyle/>
        <a:p>
          <a:pPr rtl="1"/>
          <a:endParaRPr lang="he-IL" dirty="0"/>
        </a:p>
      </dgm:t>
    </dgm:pt>
    <dgm:pt modelId="{94E6E6C2-3651-49F5-9E92-32A8A5928E31}" type="parTrans" cxnId="{F907F360-4A78-4B33-A29A-563946650FF3}">
      <dgm:prSet/>
      <dgm:spPr/>
      <dgm:t>
        <a:bodyPr/>
        <a:lstStyle/>
        <a:p>
          <a:pPr rtl="1"/>
          <a:endParaRPr lang="he-IL"/>
        </a:p>
      </dgm:t>
    </dgm:pt>
    <dgm:pt modelId="{3967E825-98EE-41C4-816E-B3B80BA609CC}" type="sibTrans" cxnId="{F907F360-4A78-4B33-A29A-563946650FF3}">
      <dgm:prSet/>
      <dgm:spPr/>
      <dgm:t>
        <a:bodyPr/>
        <a:lstStyle/>
        <a:p>
          <a:pPr rtl="1"/>
          <a:endParaRPr lang="he-IL"/>
        </a:p>
      </dgm:t>
    </dgm:pt>
    <dgm:pt modelId="{F96C907C-1610-4B5F-A236-95E8B5A3ADD7}" type="pres">
      <dgm:prSet presAssocID="{62FA8925-AA64-4A10-912F-2E2DA51D2011}" presName="Name0" presStyleCnt="0">
        <dgm:presLayoutVars>
          <dgm:dir/>
          <dgm:resizeHandles val="exact"/>
        </dgm:presLayoutVars>
      </dgm:prSet>
      <dgm:spPr/>
    </dgm:pt>
    <dgm:pt modelId="{58934604-7ECA-4877-BFC1-99BAD83A0787}" type="pres">
      <dgm:prSet presAssocID="{749A7FC6-837F-4AAA-A9E0-BCD8CFCB8D18}" presName="node" presStyleLbl="node1" presStyleIdx="0" presStyleCnt="6" custFlipHor="1" custScaleY="208320">
        <dgm:presLayoutVars>
          <dgm:bulletEnabled val="1"/>
        </dgm:presLayoutVars>
      </dgm:prSet>
      <dgm:spPr/>
    </dgm:pt>
    <dgm:pt modelId="{6DF3E67A-2391-4424-B4AB-9FDCE354E71C}" type="pres">
      <dgm:prSet presAssocID="{ADCD2558-37F4-41DC-90FA-A0E69B14B479}" presName="sibTrans" presStyleLbl="sibTrans2D1" presStyleIdx="0" presStyleCnt="5" custFlipHor="1"/>
      <dgm:spPr/>
    </dgm:pt>
    <dgm:pt modelId="{7B8B9C44-9936-40DE-B09A-D2AFBC072072}" type="pres">
      <dgm:prSet presAssocID="{ADCD2558-37F4-41DC-90FA-A0E69B14B479}" presName="connectorText" presStyleLbl="sibTrans2D1" presStyleIdx="0" presStyleCnt="5"/>
      <dgm:spPr/>
    </dgm:pt>
    <dgm:pt modelId="{CCB66C82-2635-4A43-8891-4962A4E1EC1E}" type="pres">
      <dgm:prSet presAssocID="{EE618605-D701-48C9-9154-E259A7A748AB}" presName="node" presStyleLbl="node1" presStyleIdx="1" presStyleCnt="6" custScaleY="208320">
        <dgm:presLayoutVars>
          <dgm:bulletEnabled val="1"/>
        </dgm:presLayoutVars>
      </dgm:prSet>
      <dgm:spPr/>
    </dgm:pt>
    <dgm:pt modelId="{07BC7957-FAAC-457B-9A45-6DD44C44530D}" type="pres">
      <dgm:prSet presAssocID="{C0305BB2-C68C-434F-BF80-444D3F1A0FF3}" presName="sibTrans" presStyleLbl="sibTrans2D1" presStyleIdx="1" presStyleCnt="5" custFlipHor="1"/>
      <dgm:spPr/>
    </dgm:pt>
    <dgm:pt modelId="{5EB23ACC-C3B9-4E0F-856B-0DFAE3F6F746}" type="pres">
      <dgm:prSet presAssocID="{C0305BB2-C68C-434F-BF80-444D3F1A0FF3}" presName="connectorText" presStyleLbl="sibTrans2D1" presStyleIdx="1" presStyleCnt="5"/>
      <dgm:spPr/>
    </dgm:pt>
    <dgm:pt modelId="{1F142947-3C37-4C3D-9FF8-ED7BD823A0DC}" type="pres">
      <dgm:prSet presAssocID="{7DC8B8A4-66AE-47F7-A6B7-B15C31B98BE5}" presName="node" presStyleLbl="node1" presStyleIdx="2" presStyleCnt="6" custScaleY="209827">
        <dgm:presLayoutVars>
          <dgm:bulletEnabled val="1"/>
        </dgm:presLayoutVars>
      </dgm:prSet>
      <dgm:spPr/>
    </dgm:pt>
    <dgm:pt modelId="{E9169E13-9DE4-444B-B923-09E3AE9133C1}" type="pres">
      <dgm:prSet presAssocID="{245EE393-EDE7-47B1-AE38-800374CB91CA}" presName="sibTrans" presStyleLbl="sibTrans2D1" presStyleIdx="2" presStyleCnt="5" custFlipHor="1"/>
      <dgm:spPr/>
    </dgm:pt>
    <dgm:pt modelId="{712B66E5-8B1A-432C-A933-DE5B9D0D6C0F}" type="pres">
      <dgm:prSet presAssocID="{245EE393-EDE7-47B1-AE38-800374CB91CA}" presName="connectorText" presStyleLbl="sibTrans2D1" presStyleIdx="2" presStyleCnt="5"/>
      <dgm:spPr/>
    </dgm:pt>
    <dgm:pt modelId="{FD2D1BCC-4E61-4253-A5FE-AC831398381E}" type="pres">
      <dgm:prSet presAssocID="{FB7172FD-845C-4717-AE14-55D6F2EB5BE7}" presName="node" presStyleLbl="node1" presStyleIdx="3" presStyleCnt="6" custScaleY="213937">
        <dgm:presLayoutVars>
          <dgm:bulletEnabled val="1"/>
        </dgm:presLayoutVars>
      </dgm:prSet>
      <dgm:spPr/>
    </dgm:pt>
    <dgm:pt modelId="{A06E1883-6A13-4B3B-9B83-96D70692F7CA}" type="pres">
      <dgm:prSet presAssocID="{5EC12640-4696-4723-8410-E09A30C3E38D}" presName="sibTrans" presStyleLbl="sibTrans2D1" presStyleIdx="3" presStyleCnt="5" custFlipHor="1"/>
      <dgm:spPr/>
    </dgm:pt>
    <dgm:pt modelId="{D67B3700-046D-4C68-B158-829411CD3A8F}" type="pres">
      <dgm:prSet presAssocID="{5EC12640-4696-4723-8410-E09A30C3E38D}" presName="connectorText" presStyleLbl="sibTrans2D1" presStyleIdx="3" presStyleCnt="5"/>
      <dgm:spPr/>
    </dgm:pt>
    <dgm:pt modelId="{00B54AE9-BE40-46C3-91D8-3482AE560125}" type="pres">
      <dgm:prSet presAssocID="{AE8A5392-AA87-4AEF-BDE8-15AB5232E792}" presName="node" presStyleLbl="node1" presStyleIdx="4" presStyleCnt="6" custScaleY="209827" custLinFactNeighborX="12653" custLinFactNeighborY="0">
        <dgm:presLayoutVars>
          <dgm:bulletEnabled val="1"/>
        </dgm:presLayoutVars>
      </dgm:prSet>
      <dgm:spPr/>
    </dgm:pt>
    <dgm:pt modelId="{0FB0EBC6-F2BC-4630-9D73-EB1FB659B167}" type="pres">
      <dgm:prSet presAssocID="{2ADA46A3-FFEB-44E5-9DDB-72953101CAF2}" presName="sibTrans" presStyleLbl="sibTrans2D1" presStyleIdx="4" presStyleCnt="5" custFlipHor="1"/>
      <dgm:spPr/>
    </dgm:pt>
    <dgm:pt modelId="{BD3C2AFA-6CAD-4E96-804F-07DF9DCD3169}" type="pres">
      <dgm:prSet presAssocID="{2ADA46A3-FFEB-44E5-9DDB-72953101CAF2}" presName="connectorText" presStyleLbl="sibTrans2D1" presStyleIdx="4" presStyleCnt="5"/>
      <dgm:spPr/>
    </dgm:pt>
    <dgm:pt modelId="{3B2F1E07-6733-47E2-B98A-0C44623E2E8F}" type="pres">
      <dgm:prSet presAssocID="{04C26426-A54B-4C09-870F-770FEB7281D8}" presName="node" presStyleLbl="node1" presStyleIdx="5" presStyleCnt="6" custScaleY="209827">
        <dgm:presLayoutVars>
          <dgm:bulletEnabled val="1"/>
        </dgm:presLayoutVars>
      </dgm:prSet>
      <dgm:spPr/>
    </dgm:pt>
  </dgm:ptLst>
  <dgm:cxnLst>
    <dgm:cxn modelId="{F37A8215-0C2A-4E17-9568-B6A960DBD136}" type="presOf" srcId="{62FA8925-AA64-4A10-912F-2E2DA51D2011}" destId="{F96C907C-1610-4B5F-A236-95E8B5A3ADD7}" srcOrd="0" destOrd="0" presId="urn:microsoft.com/office/officeart/2005/8/layout/process1"/>
    <dgm:cxn modelId="{A75B6723-58A7-47F4-93E9-9A760AB0FA45}" srcId="{62FA8925-AA64-4A10-912F-2E2DA51D2011}" destId="{FB7172FD-845C-4717-AE14-55D6F2EB5BE7}" srcOrd="3" destOrd="0" parTransId="{ECDBB3C3-394D-4D68-951D-E38A93FFCDB0}" sibTransId="{5EC12640-4696-4723-8410-E09A30C3E38D}"/>
    <dgm:cxn modelId="{376A0424-C04C-4A7E-9794-17F7F4F99772}" type="presOf" srcId="{ADCD2558-37F4-41DC-90FA-A0E69B14B479}" destId="{6DF3E67A-2391-4424-B4AB-9FDCE354E71C}" srcOrd="0" destOrd="0" presId="urn:microsoft.com/office/officeart/2005/8/layout/process1"/>
    <dgm:cxn modelId="{9130572F-C6EF-440B-BE96-93A44232DD68}" type="presOf" srcId="{AE8A5392-AA87-4AEF-BDE8-15AB5232E792}" destId="{00B54AE9-BE40-46C3-91D8-3482AE560125}" srcOrd="0" destOrd="0" presId="urn:microsoft.com/office/officeart/2005/8/layout/process1"/>
    <dgm:cxn modelId="{BDAB8435-5241-4BAE-BFF2-D47F7DF050D7}" srcId="{62FA8925-AA64-4A10-912F-2E2DA51D2011}" destId="{EE618605-D701-48C9-9154-E259A7A748AB}" srcOrd="1" destOrd="0" parTransId="{863DF106-9F0E-4B1A-A290-B19A451A047F}" sibTransId="{C0305BB2-C68C-434F-BF80-444D3F1A0FF3}"/>
    <dgm:cxn modelId="{1A85203D-1436-4618-AF8C-8F6FCA127DDB}" type="presOf" srcId="{EE618605-D701-48C9-9154-E259A7A748AB}" destId="{CCB66C82-2635-4A43-8891-4962A4E1EC1E}" srcOrd="0" destOrd="0" presId="urn:microsoft.com/office/officeart/2005/8/layout/process1"/>
    <dgm:cxn modelId="{ECD3723F-C187-4ADE-A6FF-93433E663D30}" type="presOf" srcId="{245EE393-EDE7-47B1-AE38-800374CB91CA}" destId="{712B66E5-8B1A-432C-A933-DE5B9D0D6C0F}" srcOrd="1" destOrd="0" presId="urn:microsoft.com/office/officeart/2005/8/layout/process1"/>
    <dgm:cxn modelId="{4DAD3D5B-D375-45BE-9469-2554719AFD3B}" type="presOf" srcId="{2ADA46A3-FFEB-44E5-9DDB-72953101CAF2}" destId="{0FB0EBC6-F2BC-4630-9D73-EB1FB659B167}" srcOrd="0" destOrd="0" presId="urn:microsoft.com/office/officeart/2005/8/layout/process1"/>
    <dgm:cxn modelId="{2CB0BD5C-19F7-434F-835F-959BA7019D15}" type="presOf" srcId="{7DC8B8A4-66AE-47F7-A6B7-B15C31B98BE5}" destId="{1F142947-3C37-4C3D-9FF8-ED7BD823A0DC}" srcOrd="0" destOrd="0" presId="urn:microsoft.com/office/officeart/2005/8/layout/process1"/>
    <dgm:cxn modelId="{F907F360-4A78-4B33-A29A-563946650FF3}" srcId="{62FA8925-AA64-4A10-912F-2E2DA51D2011}" destId="{04C26426-A54B-4C09-870F-770FEB7281D8}" srcOrd="5" destOrd="0" parTransId="{94E6E6C2-3651-49F5-9E92-32A8A5928E31}" sibTransId="{3967E825-98EE-41C4-816E-B3B80BA609CC}"/>
    <dgm:cxn modelId="{FA55BC41-BB01-4286-A73A-8F89D8610300}" type="presOf" srcId="{ADCD2558-37F4-41DC-90FA-A0E69B14B479}" destId="{7B8B9C44-9936-40DE-B09A-D2AFBC072072}" srcOrd="1" destOrd="0" presId="urn:microsoft.com/office/officeart/2005/8/layout/process1"/>
    <dgm:cxn modelId="{CFAFDC66-E02E-4908-93C2-8839CE64DADA}" type="presOf" srcId="{5EC12640-4696-4723-8410-E09A30C3E38D}" destId="{D67B3700-046D-4C68-B158-829411CD3A8F}" srcOrd="1" destOrd="0" presId="urn:microsoft.com/office/officeart/2005/8/layout/process1"/>
    <dgm:cxn modelId="{365C8D67-F50C-467C-BDA8-2C0A17FCD9E3}" type="presOf" srcId="{2ADA46A3-FFEB-44E5-9DDB-72953101CAF2}" destId="{BD3C2AFA-6CAD-4E96-804F-07DF9DCD3169}" srcOrd="1" destOrd="0" presId="urn:microsoft.com/office/officeart/2005/8/layout/process1"/>
    <dgm:cxn modelId="{6199E148-0889-41F5-9C64-0855C01443BE}" srcId="{62FA8925-AA64-4A10-912F-2E2DA51D2011}" destId="{749A7FC6-837F-4AAA-A9E0-BCD8CFCB8D18}" srcOrd="0" destOrd="0" parTransId="{2365809C-A96E-4714-8361-F9CDDC592908}" sibTransId="{ADCD2558-37F4-41DC-90FA-A0E69B14B479}"/>
    <dgm:cxn modelId="{03EDC16C-FC35-47CF-9363-0725BCD8C9AE}" type="presOf" srcId="{C0305BB2-C68C-434F-BF80-444D3F1A0FF3}" destId="{07BC7957-FAAC-457B-9A45-6DD44C44530D}" srcOrd="0" destOrd="0" presId="urn:microsoft.com/office/officeart/2005/8/layout/process1"/>
    <dgm:cxn modelId="{B3DDF259-0FDF-4AF7-BFC9-66B7FA3ADE55}" type="presOf" srcId="{FB7172FD-845C-4717-AE14-55D6F2EB5BE7}" destId="{FD2D1BCC-4E61-4253-A5FE-AC831398381E}" srcOrd="0" destOrd="0" presId="urn:microsoft.com/office/officeart/2005/8/layout/process1"/>
    <dgm:cxn modelId="{0B86C986-5460-4E18-8EDA-7DBA7413D67F}" srcId="{62FA8925-AA64-4A10-912F-2E2DA51D2011}" destId="{AE8A5392-AA87-4AEF-BDE8-15AB5232E792}" srcOrd="4" destOrd="0" parTransId="{68FA1DF2-6EC1-4FE8-8B67-BDFD40C088B1}" sibTransId="{2ADA46A3-FFEB-44E5-9DDB-72953101CAF2}"/>
    <dgm:cxn modelId="{3D5DD58B-18AE-43F9-A86F-35618E818A55}" srcId="{62FA8925-AA64-4A10-912F-2E2DA51D2011}" destId="{7DC8B8A4-66AE-47F7-A6B7-B15C31B98BE5}" srcOrd="2" destOrd="0" parTransId="{46935174-0121-4F5D-AA58-4B5D15DDB023}" sibTransId="{245EE393-EDE7-47B1-AE38-800374CB91CA}"/>
    <dgm:cxn modelId="{EEA65F8D-B810-455A-B987-C28A4E6BD87F}" type="presOf" srcId="{5EC12640-4696-4723-8410-E09A30C3E38D}" destId="{A06E1883-6A13-4B3B-9B83-96D70692F7CA}" srcOrd="0" destOrd="0" presId="urn:microsoft.com/office/officeart/2005/8/layout/process1"/>
    <dgm:cxn modelId="{38FEF5AF-9A36-47B6-8A3D-161AB47E6902}" type="presOf" srcId="{C0305BB2-C68C-434F-BF80-444D3F1A0FF3}" destId="{5EB23ACC-C3B9-4E0F-856B-0DFAE3F6F746}" srcOrd="1" destOrd="0" presId="urn:microsoft.com/office/officeart/2005/8/layout/process1"/>
    <dgm:cxn modelId="{2DC232C1-D1D3-48A9-ADF5-4E42DC57BB75}" type="presOf" srcId="{245EE393-EDE7-47B1-AE38-800374CB91CA}" destId="{E9169E13-9DE4-444B-B923-09E3AE9133C1}" srcOrd="0" destOrd="0" presId="urn:microsoft.com/office/officeart/2005/8/layout/process1"/>
    <dgm:cxn modelId="{60A6F0C1-3767-40C7-9272-A885C2189010}" type="presOf" srcId="{04C26426-A54B-4C09-870F-770FEB7281D8}" destId="{3B2F1E07-6733-47E2-B98A-0C44623E2E8F}" srcOrd="0" destOrd="0" presId="urn:microsoft.com/office/officeart/2005/8/layout/process1"/>
    <dgm:cxn modelId="{24127BE7-94AD-480C-A0E5-107AD46C6ED2}" type="presOf" srcId="{749A7FC6-837F-4AAA-A9E0-BCD8CFCB8D18}" destId="{58934604-7ECA-4877-BFC1-99BAD83A0787}" srcOrd="0" destOrd="0" presId="urn:microsoft.com/office/officeart/2005/8/layout/process1"/>
    <dgm:cxn modelId="{2AA74BB6-4A87-4BCE-B123-10813D50FA0E}" type="presParOf" srcId="{F96C907C-1610-4B5F-A236-95E8B5A3ADD7}" destId="{58934604-7ECA-4877-BFC1-99BAD83A0787}" srcOrd="0" destOrd="0" presId="urn:microsoft.com/office/officeart/2005/8/layout/process1"/>
    <dgm:cxn modelId="{0C8ABAB0-1954-47CA-AD2E-DC8458D8BCE4}" type="presParOf" srcId="{F96C907C-1610-4B5F-A236-95E8B5A3ADD7}" destId="{6DF3E67A-2391-4424-B4AB-9FDCE354E71C}" srcOrd="1" destOrd="0" presId="urn:microsoft.com/office/officeart/2005/8/layout/process1"/>
    <dgm:cxn modelId="{58624D51-4E41-4B70-BBEB-D0977931BF98}" type="presParOf" srcId="{6DF3E67A-2391-4424-B4AB-9FDCE354E71C}" destId="{7B8B9C44-9936-40DE-B09A-D2AFBC072072}" srcOrd="0" destOrd="0" presId="urn:microsoft.com/office/officeart/2005/8/layout/process1"/>
    <dgm:cxn modelId="{288D6556-CDA7-478F-9D95-E3351A8D6DE3}" type="presParOf" srcId="{F96C907C-1610-4B5F-A236-95E8B5A3ADD7}" destId="{CCB66C82-2635-4A43-8891-4962A4E1EC1E}" srcOrd="2" destOrd="0" presId="urn:microsoft.com/office/officeart/2005/8/layout/process1"/>
    <dgm:cxn modelId="{FD30A20A-EEBF-4FEA-B005-4779F6E271E2}" type="presParOf" srcId="{F96C907C-1610-4B5F-A236-95E8B5A3ADD7}" destId="{07BC7957-FAAC-457B-9A45-6DD44C44530D}" srcOrd="3" destOrd="0" presId="urn:microsoft.com/office/officeart/2005/8/layout/process1"/>
    <dgm:cxn modelId="{25F97CA2-EC8F-4AFD-80F4-4FD9CAFCD391}" type="presParOf" srcId="{07BC7957-FAAC-457B-9A45-6DD44C44530D}" destId="{5EB23ACC-C3B9-4E0F-856B-0DFAE3F6F746}" srcOrd="0" destOrd="0" presId="urn:microsoft.com/office/officeart/2005/8/layout/process1"/>
    <dgm:cxn modelId="{D788B2CE-A527-492D-9CA4-3C956BCB65CE}" type="presParOf" srcId="{F96C907C-1610-4B5F-A236-95E8B5A3ADD7}" destId="{1F142947-3C37-4C3D-9FF8-ED7BD823A0DC}" srcOrd="4" destOrd="0" presId="urn:microsoft.com/office/officeart/2005/8/layout/process1"/>
    <dgm:cxn modelId="{F01A8CA1-DC27-4C2C-9CE3-7DE131DB1D82}" type="presParOf" srcId="{F96C907C-1610-4B5F-A236-95E8B5A3ADD7}" destId="{E9169E13-9DE4-444B-B923-09E3AE9133C1}" srcOrd="5" destOrd="0" presId="urn:microsoft.com/office/officeart/2005/8/layout/process1"/>
    <dgm:cxn modelId="{28512114-83D6-4124-9F5A-D996727FDCA2}" type="presParOf" srcId="{E9169E13-9DE4-444B-B923-09E3AE9133C1}" destId="{712B66E5-8B1A-432C-A933-DE5B9D0D6C0F}" srcOrd="0" destOrd="0" presId="urn:microsoft.com/office/officeart/2005/8/layout/process1"/>
    <dgm:cxn modelId="{7434DF8C-1CD1-488F-B04D-17246F9DF415}" type="presParOf" srcId="{F96C907C-1610-4B5F-A236-95E8B5A3ADD7}" destId="{FD2D1BCC-4E61-4253-A5FE-AC831398381E}" srcOrd="6" destOrd="0" presId="urn:microsoft.com/office/officeart/2005/8/layout/process1"/>
    <dgm:cxn modelId="{9D64571D-D380-421B-B587-8116B9D93C9A}" type="presParOf" srcId="{F96C907C-1610-4B5F-A236-95E8B5A3ADD7}" destId="{A06E1883-6A13-4B3B-9B83-96D70692F7CA}" srcOrd="7" destOrd="0" presId="urn:microsoft.com/office/officeart/2005/8/layout/process1"/>
    <dgm:cxn modelId="{39E897F7-6F12-4FEB-9ED1-D1CC605A472B}" type="presParOf" srcId="{A06E1883-6A13-4B3B-9B83-96D70692F7CA}" destId="{D67B3700-046D-4C68-B158-829411CD3A8F}" srcOrd="0" destOrd="0" presId="urn:microsoft.com/office/officeart/2005/8/layout/process1"/>
    <dgm:cxn modelId="{240A0B29-8008-4315-B10E-53492DEA5B50}" type="presParOf" srcId="{F96C907C-1610-4B5F-A236-95E8B5A3ADD7}" destId="{00B54AE9-BE40-46C3-91D8-3482AE560125}" srcOrd="8" destOrd="0" presId="urn:microsoft.com/office/officeart/2005/8/layout/process1"/>
    <dgm:cxn modelId="{F8EB6598-380E-48C4-B5D7-2CC07E298573}" type="presParOf" srcId="{F96C907C-1610-4B5F-A236-95E8B5A3ADD7}" destId="{0FB0EBC6-F2BC-4630-9D73-EB1FB659B167}" srcOrd="9" destOrd="0" presId="urn:microsoft.com/office/officeart/2005/8/layout/process1"/>
    <dgm:cxn modelId="{00A28EFE-8083-42B1-B8FF-6AF45B99252C}" type="presParOf" srcId="{0FB0EBC6-F2BC-4630-9D73-EB1FB659B167}" destId="{BD3C2AFA-6CAD-4E96-804F-07DF9DCD3169}" srcOrd="0" destOrd="0" presId="urn:microsoft.com/office/officeart/2005/8/layout/process1"/>
    <dgm:cxn modelId="{761E96B2-A136-43A8-85C5-A2A715AA7B69}" type="presParOf" srcId="{F96C907C-1610-4B5F-A236-95E8B5A3ADD7}" destId="{3B2F1E07-6733-47E2-B98A-0C44623E2E8F}" srcOrd="10"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EEDD18-3D58-4EDF-AD71-314FB573A9F9}" type="doc">
      <dgm:prSet loTypeId="urn:microsoft.com/office/officeart/2005/8/layout/venn1" loCatId="relationship" qsTypeId="urn:microsoft.com/office/officeart/2005/8/quickstyle/simple1" qsCatId="simple" csTypeId="urn:microsoft.com/office/officeart/2005/8/colors/accent1_2" csCatId="accent1" phldr="1"/>
      <dgm:spPr/>
    </dgm:pt>
    <dgm:pt modelId="{3BBCFE83-26AC-47E8-BC4B-2EF5B31A3587}" type="pres">
      <dgm:prSet presAssocID="{C2EEDD18-3D58-4EDF-AD71-314FB573A9F9}" presName="compositeShape" presStyleCnt="0">
        <dgm:presLayoutVars>
          <dgm:chMax val="7"/>
          <dgm:dir/>
          <dgm:resizeHandles val="exact"/>
        </dgm:presLayoutVars>
      </dgm:prSet>
      <dgm:spPr/>
    </dgm:pt>
  </dgm:ptLst>
  <dgm:cxnLst>
    <dgm:cxn modelId="{8C8A2575-9299-472C-A7FD-1B48D66CC966}" type="presOf" srcId="{C2EEDD18-3D58-4EDF-AD71-314FB573A9F9}" destId="{3BBCFE83-26AC-47E8-BC4B-2EF5B31A3587}"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EEDD18-3D58-4EDF-AD71-314FB573A9F9}" type="doc">
      <dgm:prSet loTypeId="urn:microsoft.com/office/officeart/2005/8/layout/venn1" loCatId="relationship" qsTypeId="urn:microsoft.com/office/officeart/2005/8/quickstyle/simple1" qsCatId="simple" csTypeId="urn:microsoft.com/office/officeart/2005/8/colors/accent1_2" csCatId="accent1" phldr="1"/>
      <dgm:spPr/>
    </dgm:pt>
    <dgm:pt modelId="{3BBCFE83-26AC-47E8-BC4B-2EF5B31A3587}" type="pres">
      <dgm:prSet presAssocID="{C2EEDD18-3D58-4EDF-AD71-314FB573A9F9}" presName="compositeShape" presStyleCnt="0">
        <dgm:presLayoutVars>
          <dgm:chMax val="7"/>
          <dgm:dir/>
          <dgm:resizeHandles val="exact"/>
        </dgm:presLayoutVars>
      </dgm:prSet>
      <dgm:spPr/>
    </dgm:pt>
  </dgm:ptLst>
  <dgm:cxnLst>
    <dgm:cxn modelId="{8C8A2575-9299-472C-A7FD-1B48D66CC966}" type="presOf" srcId="{C2EEDD18-3D58-4EDF-AD71-314FB573A9F9}" destId="{3BBCFE83-26AC-47E8-BC4B-2EF5B31A3587}"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FA8925-AA64-4A10-912F-2E2DA51D2011}" type="doc">
      <dgm:prSet loTypeId="urn:microsoft.com/office/officeart/2005/8/layout/process1" loCatId="process" qsTypeId="urn:microsoft.com/office/officeart/2005/8/quickstyle/simple1" qsCatId="simple" csTypeId="urn:microsoft.com/office/officeart/2005/8/colors/accent1_2" csCatId="accent1" phldr="1"/>
      <dgm:spPr/>
    </dgm:pt>
    <dgm:pt modelId="{749A7FC6-837F-4AAA-A9E0-BCD8CFCB8D18}">
      <dgm:prSet phldrT="[טקסט]" custT="1"/>
      <dgm:spPr/>
      <dgm:t>
        <a:bodyPr/>
        <a:lstStyle/>
        <a:p>
          <a:pPr rtl="1"/>
          <a:r>
            <a:rPr lang="he-IL" sz="2800" dirty="0"/>
            <a:t>הוסף למה שנכתב </a:t>
          </a:r>
        </a:p>
      </dgm:t>
    </dgm:pt>
    <dgm:pt modelId="{2365809C-A96E-4714-8361-F9CDDC592908}" type="parTrans" cxnId="{6199E148-0889-41F5-9C64-0855C01443BE}">
      <dgm:prSet/>
      <dgm:spPr/>
      <dgm:t>
        <a:bodyPr/>
        <a:lstStyle/>
        <a:p>
          <a:pPr rtl="1"/>
          <a:endParaRPr lang="he-IL"/>
        </a:p>
      </dgm:t>
    </dgm:pt>
    <dgm:pt modelId="{ADCD2558-37F4-41DC-90FA-A0E69B14B479}" type="sibTrans" cxnId="{6199E148-0889-41F5-9C64-0855C01443BE}">
      <dgm:prSet/>
      <dgm:spPr/>
      <dgm:t>
        <a:bodyPr/>
        <a:lstStyle/>
        <a:p>
          <a:pPr rtl="1"/>
          <a:endParaRPr lang="he-IL"/>
        </a:p>
      </dgm:t>
    </dgm:pt>
    <dgm:pt modelId="{EE618605-D701-48C9-9154-E259A7A748AB}">
      <dgm:prSet phldrT="[טקסט]" custT="1"/>
      <dgm:spPr/>
      <dgm:t>
        <a:bodyPr/>
        <a:lstStyle/>
        <a:p>
          <a:pPr rtl="1"/>
          <a:r>
            <a:rPr lang="he-IL" sz="2800" dirty="0"/>
            <a:t>מצא תשובות בקטע המידע השני</a:t>
          </a:r>
        </a:p>
      </dgm:t>
    </dgm:pt>
    <dgm:pt modelId="{863DF106-9F0E-4B1A-A290-B19A451A047F}" type="parTrans" cxnId="{BDAB8435-5241-4BAE-BFF2-D47F7DF050D7}">
      <dgm:prSet/>
      <dgm:spPr/>
      <dgm:t>
        <a:bodyPr/>
        <a:lstStyle/>
        <a:p>
          <a:pPr rtl="1"/>
          <a:endParaRPr lang="he-IL"/>
        </a:p>
      </dgm:t>
    </dgm:pt>
    <dgm:pt modelId="{C0305BB2-C68C-434F-BF80-444D3F1A0FF3}" type="sibTrans" cxnId="{BDAB8435-5241-4BAE-BFF2-D47F7DF050D7}">
      <dgm:prSet/>
      <dgm:spPr/>
      <dgm:t>
        <a:bodyPr/>
        <a:lstStyle/>
        <a:p>
          <a:pPr rtl="1"/>
          <a:endParaRPr lang="he-IL"/>
        </a:p>
      </dgm:t>
    </dgm:pt>
    <dgm:pt modelId="{7DC8B8A4-66AE-47F7-A6B7-B15C31B98BE5}">
      <dgm:prSet phldrT="[טקסט]" custT="1"/>
      <dgm:spPr/>
      <dgm:t>
        <a:bodyPr/>
        <a:lstStyle/>
        <a:p>
          <a:pPr rtl="1"/>
          <a:r>
            <a:rPr lang="he-IL" sz="2800" dirty="0"/>
            <a:t>כתוב במילים שלך</a:t>
          </a:r>
        </a:p>
      </dgm:t>
    </dgm:pt>
    <dgm:pt modelId="{46935174-0121-4F5D-AA58-4B5D15DDB023}" type="parTrans" cxnId="{3D5DD58B-18AE-43F9-A86F-35618E818A55}">
      <dgm:prSet/>
      <dgm:spPr/>
      <dgm:t>
        <a:bodyPr/>
        <a:lstStyle/>
        <a:p>
          <a:pPr rtl="1"/>
          <a:endParaRPr lang="he-IL"/>
        </a:p>
      </dgm:t>
    </dgm:pt>
    <dgm:pt modelId="{245EE393-EDE7-47B1-AE38-800374CB91CA}" type="sibTrans" cxnId="{3D5DD58B-18AE-43F9-A86F-35618E818A55}">
      <dgm:prSet/>
      <dgm:spPr/>
      <dgm:t>
        <a:bodyPr/>
        <a:lstStyle/>
        <a:p>
          <a:pPr rtl="1"/>
          <a:endParaRPr lang="he-IL"/>
        </a:p>
      </dgm:t>
    </dgm:pt>
    <dgm:pt modelId="{FB7172FD-845C-4717-AE14-55D6F2EB5BE7}">
      <dgm:prSet phldrT="[טקסט]" custT="1"/>
      <dgm:spPr/>
      <dgm:t>
        <a:bodyPr/>
        <a:lstStyle/>
        <a:p>
          <a:pPr rtl="1"/>
          <a:r>
            <a:rPr lang="he-IL" sz="2800" dirty="0"/>
            <a:t>מצא תשובות בקטע המידע הראשון וסמן אותן</a:t>
          </a:r>
        </a:p>
      </dgm:t>
    </dgm:pt>
    <dgm:pt modelId="{ECDBB3C3-394D-4D68-951D-E38A93FFCDB0}" type="parTrans" cxnId="{A75B6723-58A7-47F4-93E9-9A760AB0FA45}">
      <dgm:prSet/>
      <dgm:spPr/>
      <dgm:t>
        <a:bodyPr/>
        <a:lstStyle/>
        <a:p>
          <a:pPr rtl="1"/>
          <a:endParaRPr lang="he-IL"/>
        </a:p>
      </dgm:t>
    </dgm:pt>
    <dgm:pt modelId="{5EC12640-4696-4723-8410-E09A30C3E38D}" type="sibTrans" cxnId="{A75B6723-58A7-47F4-93E9-9A760AB0FA45}">
      <dgm:prSet/>
      <dgm:spPr/>
      <dgm:t>
        <a:bodyPr/>
        <a:lstStyle/>
        <a:p>
          <a:pPr rtl="1"/>
          <a:endParaRPr lang="he-IL"/>
        </a:p>
      </dgm:t>
    </dgm:pt>
    <dgm:pt modelId="{AE8A5392-AA87-4AEF-BDE8-15AB5232E792}">
      <dgm:prSet phldrT="[טקסט]" custT="1"/>
      <dgm:spPr/>
      <dgm:t>
        <a:bodyPr/>
        <a:lstStyle/>
        <a:p>
          <a:pPr rtl="1"/>
          <a:r>
            <a:rPr lang="he-IL" sz="2800" dirty="0">
              <a:solidFill>
                <a:schemeClr val="bg1"/>
              </a:solidFill>
            </a:rPr>
            <a:t>שאל</a:t>
          </a:r>
          <a:r>
            <a:rPr lang="he-IL" sz="2800" baseline="0" dirty="0">
              <a:solidFill>
                <a:schemeClr val="bg1"/>
              </a:solidFill>
            </a:rPr>
            <a:t> שאלות</a:t>
          </a:r>
          <a:endParaRPr lang="he-IL" sz="2800" dirty="0">
            <a:solidFill>
              <a:schemeClr val="bg1"/>
            </a:solidFill>
          </a:endParaRPr>
        </a:p>
      </dgm:t>
    </dgm:pt>
    <dgm:pt modelId="{68FA1DF2-6EC1-4FE8-8B67-BDFD40C088B1}" type="parTrans" cxnId="{0B86C986-5460-4E18-8EDA-7DBA7413D67F}">
      <dgm:prSet/>
      <dgm:spPr/>
      <dgm:t>
        <a:bodyPr/>
        <a:lstStyle/>
        <a:p>
          <a:pPr rtl="1"/>
          <a:endParaRPr lang="he-IL"/>
        </a:p>
      </dgm:t>
    </dgm:pt>
    <dgm:pt modelId="{2ADA46A3-FFEB-44E5-9DDB-72953101CAF2}" type="sibTrans" cxnId="{0B86C986-5460-4E18-8EDA-7DBA7413D67F}">
      <dgm:prSet/>
      <dgm:spPr/>
      <dgm:t>
        <a:bodyPr/>
        <a:lstStyle/>
        <a:p>
          <a:pPr rtl="1"/>
          <a:endParaRPr lang="he-IL"/>
        </a:p>
      </dgm:t>
    </dgm:pt>
    <dgm:pt modelId="{04C26426-A54B-4C09-870F-770FEB7281D8}">
      <dgm:prSet phldrT="[טקסט]"/>
      <dgm:spPr/>
      <dgm:t>
        <a:bodyPr/>
        <a:lstStyle/>
        <a:p>
          <a:pPr rtl="1"/>
          <a:endParaRPr lang="he-IL" dirty="0"/>
        </a:p>
      </dgm:t>
    </dgm:pt>
    <dgm:pt modelId="{94E6E6C2-3651-49F5-9E92-32A8A5928E31}" type="parTrans" cxnId="{F907F360-4A78-4B33-A29A-563946650FF3}">
      <dgm:prSet/>
      <dgm:spPr/>
      <dgm:t>
        <a:bodyPr/>
        <a:lstStyle/>
        <a:p>
          <a:pPr rtl="1"/>
          <a:endParaRPr lang="he-IL"/>
        </a:p>
      </dgm:t>
    </dgm:pt>
    <dgm:pt modelId="{3967E825-98EE-41C4-816E-B3B80BA609CC}" type="sibTrans" cxnId="{F907F360-4A78-4B33-A29A-563946650FF3}">
      <dgm:prSet/>
      <dgm:spPr/>
      <dgm:t>
        <a:bodyPr/>
        <a:lstStyle/>
        <a:p>
          <a:pPr rtl="1"/>
          <a:endParaRPr lang="he-IL"/>
        </a:p>
      </dgm:t>
    </dgm:pt>
    <dgm:pt modelId="{F96C907C-1610-4B5F-A236-95E8B5A3ADD7}" type="pres">
      <dgm:prSet presAssocID="{62FA8925-AA64-4A10-912F-2E2DA51D2011}" presName="Name0" presStyleCnt="0">
        <dgm:presLayoutVars>
          <dgm:dir/>
          <dgm:resizeHandles val="exact"/>
        </dgm:presLayoutVars>
      </dgm:prSet>
      <dgm:spPr/>
    </dgm:pt>
    <dgm:pt modelId="{58934604-7ECA-4877-BFC1-99BAD83A0787}" type="pres">
      <dgm:prSet presAssocID="{749A7FC6-837F-4AAA-A9E0-BCD8CFCB8D18}" presName="node" presStyleLbl="node1" presStyleIdx="0" presStyleCnt="6" custFlipHor="1" custScaleY="208320">
        <dgm:presLayoutVars>
          <dgm:bulletEnabled val="1"/>
        </dgm:presLayoutVars>
      </dgm:prSet>
      <dgm:spPr/>
    </dgm:pt>
    <dgm:pt modelId="{6DF3E67A-2391-4424-B4AB-9FDCE354E71C}" type="pres">
      <dgm:prSet presAssocID="{ADCD2558-37F4-41DC-90FA-A0E69B14B479}" presName="sibTrans" presStyleLbl="sibTrans2D1" presStyleIdx="0" presStyleCnt="5" custFlipHor="1"/>
      <dgm:spPr/>
    </dgm:pt>
    <dgm:pt modelId="{7B8B9C44-9936-40DE-B09A-D2AFBC072072}" type="pres">
      <dgm:prSet presAssocID="{ADCD2558-37F4-41DC-90FA-A0E69B14B479}" presName="connectorText" presStyleLbl="sibTrans2D1" presStyleIdx="0" presStyleCnt="5"/>
      <dgm:spPr/>
    </dgm:pt>
    <dgm:pt modelId="{CCB66C82-2635-4A43-8891-4962A4E1EC1E}" type="pres">
      <dgm:prSet presAssocID="{EE618605-D701-48C9-9154-E259A7A748AB}" presName="node" presStyleLbl="node1" presStyleIdx="1" presStyleCnt="6" custScaleY="208320">
        <dgm:presLayoutVars>
          <dgm:bulletEnabled val="1"/>
        </dgm:presLayoutVars>
      </dgm:prSet>
      <dgm:spPr/>
    </dgm:pt>
    <dgm:pt modelId="{07BC7957-FAAC-457B-9A45-6DD44C44530D}" type="pres">
      <dgm:prSet presAssocID="{C0305BB2-C68C-434F-BF80-444D3F1A0FF3}" presName="sibTrans" presStyleLbl="sibTrans2D1" presStyleIdx="1" presStyleCnt="5" custFlipHor="1"/>
      <dgm:spPr/>
    </dgm:pt>
    <dgm:pt modelId="{5EB23ACC-C3B9-4E0F-856B-0DFAE3F6F746}" type="pres">
      <dgm:prSet presAssocID="{C0305BB2-C68C-434F-BF80-444D3F1A0FF3}" presName="connectorText" presStyleLbl="sibTrans2D1" presStyleIdx="1" presStyleCnt="5"/>
      <dgm:spPr/>
    </dgm:pt>
    <dgm:pt modelId="{1F142947-3C37-4C3D-9FF8-ED7BD823A0DC}" type="pres">
      <dgm:prSet presAssocID="{7DC8B8A4-66AE-47F7-A6B7-B15C31B98BE5}" presName="node" presStyleLbl="node1" presStyleIdx="2" presStyleCnt="6" custScaleY="209827">
        <dgm:presLayoutVars>
          <dgm:bulletEnabled val="1"/>
        </dgm:presLayoutVars>
      </dgm:prSet>
      <dgm:spPr/>
    </dgm:pt>
    <dgm:pt modelId="{E9169E13-9DE4-444B-B923-09E3AE9133C1}" type="pres">
      <dgm:prSet presAssocID="{245EE393-EDE7-47B1-AE38-800374CB91CA}" presName="sibTrans" presStyleLbl="sibTrans2D1" presStyleIdx="2" presStyleCnt="5" custFlipHor="1"/>
      <dgm:spPr/>
    </dgm:pt>
    <dgm:pt modelId="{712B66E5-8B1A-432C-A933-DE5B9D0D6C0F}" type="pres">
      <dgm:prSet presAssocID="{245EE393-EDE7-47B1-AE38-800374CB91CA}" presName="connectorText" presStyleLbl="sibTrans2D1" presStyleIdx="2" presStyleCnt="5"/>
      <dgm:spPr/>
    </dgm:pt>
    <dgm:pt modelId="{FD2D1BCC-4E61-4253-A5FE-AC831398381E}" type="pres">
      <dgm:prSet presAssocID="{FB7172FD-845C-4717-AE14-55D6F2EB5BE7}" presName="node" presStyleLbl="node1" presStyleIdx="3" presStyleCnt="6" custScaleY="213937">
        <dgm:presLayoutVars>
          <dgm:bulletEnabled val="1"/>
        </dgm:presLayoutVars>
      </dgm:prSet>
      <dgm:spPr/>
    </dgm:pt>
    <dgm:pt modelId="{A06E1883-6A13-4B3B-9B83-96D70692F7CA}" type="pres">
      <dgm:prSet presAssocID="{5EC12640-4696-4723-8410-E09A30C3E38D}" presName="sibTrans" presStyleLbl="sibTrans2D1" presStyleIdx="3" presStyleCnt="5" custFlipHor="1"/>
      <dgm:spPr/>
    </dgm:pt>
    <dgm:pt modelId="{D67B3700-046D-4C68-B158-829411CD3A8F}" type="pres">
      <dgm:prSet presAssocID="{5EC12640-4696-4723-8410-E09A30C3E38D}" presName="connectorText" presStyleLbl="sibTrans2D1" presStyleIdx="3" presStyleCnt="5"/>
      <dgm:spPr/>
    </dgm:pt>
    <dgm:pt modelId="{00B54AE9-BE40-46C3-91D8-3482AE560125}" type="pres">
      <dgm:prSet presAssocID="{AE8A5392-AA87-4AEF-BDE8-15AB5232E792}" presName="node" presStyleLbl="node1" presStyleIdx="4" presStyleCnt="6" custScaleY="209827" custLinFactNeighborX="12653" custLinFactNeighborY="0">
        <dgm:presLayoutVars>
          <dgm:bulletEnabled val="1"/>
        </dgm:presLayoutVars>
      </dgm:prSet>
      <dgm:spPr/>
    </dgm:pt>
    <dgm:pt modelId="{0FB0EBC6-F2BC-4630-9D73-EB1FB659B167}" type="pres">
      <dgm:prSet presAssocID="{2ADA46A3-FFEB-44E5-9DDB-72953101CAF2}" presName="sibTrans" presStyleLbl="sibTrans2D1" presStyleIdx="4" presStyleCnt="5" custFlipHor="1"/>
      <dgm:spPr/>
    </dgm:pt>
    <dgm:pt modelId="{BD3C2AFA-6CAD-4E96-804F-07DF9DCD3169}" type="pres">
      <dgm:prSet presAssocID="{2ADA46A3-FFEB-44E5-9DDB-72953101CAF2}" presName="connectorText" presStyleLbl="sibTrans2D1" presStyleIdx="4" presStyleCnt="5"/>
      <dgm:spPr/>
    </dgm:pt>
    <dgm:pt modelId="{3B2F1E07-6733-47E2-B98A-0C44623E2E8F}" type="pres">
      <dgm:prSet presAssocID="{04C26426-A54B-4C09-870F-770FEB7281D8}" presName="node" presStyleLbl="node1" presStyleIdx="5" presStyleCnt="6" custScaleY="209827">
        <dgm:presLayoutVars>
          <dgm:bulletEnabled val="1"/>
        </dgm:presLayoutVars>
      </dgm:prSet>
      <dgm:spPr/>
    </dgm:pt>
  </dgm:ptLst>
  <dgm:cxnLst>
    <dgm:cxn modelId="{F37A8215-0C2A-4E17-9568-B6A960DBD136}" type="presOf" srcId="{62FA8925-AA64-4A10-912F-2E2DA51D2011}" destId="{F96C907C-1610-4B5F-A236-95E8B5A3ADD7}" srcOrd="0" destOrd="0" presId="urn:microsoft.com/office/officeart/2005/8/layout/process1"/>
    <dgm:cxn modelId="{A75B6723-58A7-47F4-93E9-9A760AB0FA45}" srcId="{62FA8925-AA64-4A10-912F-2E2DA51D2011}" destId="{FB7172FD-845C-4717-AE14-55D6F2EB5BE7}" srcOrd="3" destOrd="0" parTransId="{ECDBB3C3-394D-4D68-951D-E38A93FFCDB0}" sibTransId="{5EC12640-4696-4723-8410-E09A30C3E38D}"/>
    <dgm:cxn modelId="{376A0424-C04C-4A7E-9794-17F7F4F99772}" type="presOf" srcId="{ADCD2558-37F4-41DC-90FA-A0E69B14B479}" destId="{6DF3E67A-2391-4424-B4AB-9FDCE354E71C}" srcOrd="0" destOrd="0" presId="urn:microsoft.com/office/officeart/2005/8/layout/process1"/>
    <dgm:cxn modelId="{9130572F-C6EF-440B-BE96-93A44232DD68}" type="presOf" srcId="{AE8A5392-AA87-4AEF-BDE8-15AB5232E792}" destId="{00B54AE9-BE40-46C3-91D8-3482AE560125}" srcOrd="0" destOrd="0" presId="urn:microsoft.com/office/officeart/2005/8/layout/process1"/>
    <dgm:cxn modelId="{BDAB8435-5241-4BAE-BFF2-D47F7DF050D7}" srcId="{62FA8925-AA64-4A10-912F-2E2DA51D2011}" destId="{EE618605-D701-48C9-9154-E259A7A748AB}" srcOrd="1" destOrd="0" parTransId="{863DF106-9F0E-4B1A-A290-B19A451A047F}" sibTransId="{C0305BB2-C68C-434F-BF80-444D3F1A0FF3}"/>
    <dgm:cxn modelId="{1A85203D-1436-4618-AF8C-8F6FCA127DDB}" type="presOf" srcId="{EE618605-D701-48C9-9154-E259A7A748AB}" destId="{CCB66C82-2635-4A43-8891-4962A4E1EC1E}" srcOrd="0" destOrd="0" presId="urn:microsoft.com/office/officeart/2005/8/layout/process1"/>
    <dgm:cxn modelId="{ECD3723F-C187-4ADE-A6FF-93433E663D30}" type="presOf" srcId="{245EE393-EDE7-47B1-AE38-800374CB91CA}" destId="{712B66E5-8B1A-432C-A933-DE5B9D0D6C0F}" srcOrd="1" destOrd="0" presId="urn:microsoft.com/office/officeart/2005/8/layout/process1"/>
    <dgm:cxn modelId="{4DAD3D5B-D375-45BE-9469-2554719AFD3B}" type="presOf" srcId="{2ADA46A3-FFEB-44E5-9DDB-72953101CAF2}" destId="{0FB0EBC6-F2BC-4630-9D73-EB1FB659B167}" srcOrd="0" destOrd="0" presId="urn:microsoft.com/office/officeart/2005/8/layout/process1"/>
    <dgm:cxn modelId="{2CB0BD5C-19F7-434F-835F-959BA7019D15}" type="presOf" srcId="{7DC8B8A4-66AE-47F7-A6B7-B15C31B98BE5}" destId="{1F142947-3C37-4C3D-9FF8-ED7BD823A0DC}" srcOrd="0" destOrd="0" presId="urn:microsoft.com/office/officeart/2005/8/layout/process1"/>
    <dgm:cxn modelId="{F907F360-4A78-4B33-A29A-563946650FF3}" srcId="{62FA8925-AA64-4A10-912F-2E2DA51D2011}" destId="{04C26426-A54B-4C09-870F-770FEB7281D8}" srcOrd="5" destOrd="0" parTransId="{94E6E6C2-3651-49F5-9E92-32A8A5928E31}" sibTransId="{3967E825-98EE-41C4-816E-B3B80BA609CC}"/>
    <dgm:cxn modelId="{FA55BC41-BB01-4286-A73A-8F89D8610300}" type="presOf" srcId="{ADCD2558-37F4-41DC-90FA-A0E69B14B479}" destId="{7B8B9C44-9936-40DE-B09A-D2AFBC072072}" srcOrd="1" destOrd="0" presId="urn:microsoft.com/office/officeart/2005/8/layout/process1"/>
    <dgm:cxn modelId="{CFAFDC66-E02E-4908-93C2-8839CE64DADA}" type="presOf" srcId="{5EC12640-4696-4723-8410-E09A30C3E38D}" destId="{D67B3700-046D-4C68-B158-829411CD3A8F}" srcOrd="1" destOrd="0" presId="urn:microsoft.com/office/officeart/2005/8/layout/process1"/>
    <dgm:cxn modelId="{365C8D67-F50C-467C-BDA8-2C0A17FCD9E3}" type="presOf" srcId="{2ADA46A3-FFEB-44E5-9DDB-72953101CAF2}" destId="{BD3C2AFA-6CAD-4E96-804F-07DF9DCD3169}" srcOrd="1" destOrd="0" presId="urn:microsoft.com/office/officeart/2005/8/layout/process1"/>
    <dgm:cxn modelId="{6199E148-0889-41F5-9C64-0855C01443BE}" srcId="{62FA8925-AA64-4A10-912F-2E2DA51D2011}" destId="{749A7FC6-837F-4AAA-A9E0-BCD8CFCB8D18}" srcOrd="0" destOrd="0" parTransId="{2365809C-A96E-4714-8361-F9CDDC592908}" sibTransId="{ADCD2558-37F4-41DC-90FA-A0E69B14B479}"/>
    <dgm:cxn modelId="{03EDC16C-FC35-47CF-9363-0725BCD8C9AE}" type="presOf" srcId="{C0305BB2-C68C-434F-BF80-444D3F1A0FF3}" destId="{07BC7957-FAAC-457B-9A45-6DD44C44530D}" srcOrd="0" destOrd="0" presId="urn:microsoft.com/office/officeart/2005/8/layout/process1"/>
    <dgm:cxn modelId="{B3DDF259-0FDF-4AF7-BFC9-66B7FA3ADE55}" type="presOf" srcId="{FB7172FD-845C-4717-AE14-55D6F2EB5BE7}" destId="{FD2D1BCC-4E61-4253-A5FE-AC831398381E}" srcOrd="0" destOrd="0" presId="urn:microsoft.com/office/officeart/2005/8/layout/process1"/>
    <dgm:cxn modelId="{0B86C986-5460-4E18-8EDA-7DBA7413D67F}" srcId="{62FA8925-AA64-4A10-912F-2E2DA51D2011}" destId="{AE8A5392-AA87-4AEF-BDE8-15AB5232E792}" srcOrd="4" destOrd="0" parTransId="{68FA1DF2-6EC1-4FE8-8B67-BDFD40C088B1}" sibTransId="{2ADA46A3-FFEB-44E5-9DDB-72953101CAF2}"/>
    <dgm:cxn modelId="{3D5DD58B-18AE-43F9-A86F-35618E818A55}" srcId="{62FA8925-AA64-4A10-912F-2E2DA51D2011}" destId="{7DC8B8A4-66AE-47F7-A6B7-B15C31B98BE5}" srcOrd="2" destOrd="0" parTransId="{46935174-0121-4F5D-AA58-4B5D15DDB023}" sibTransId="{245EE393-EDE7-47B1-AE38-800374CB91CA}"/>
    <dgm:cxn modelId="{EEA65F8D-B810-455A-B987-C28A4E6BD87F}" type="presOf" srcId="{5EC12640-4696-4723-8410-E09A30C3E38D}" destId="{A06E1883-6A13-4B3B-9B83-96D70692F7CA}" srcOrd="0" destOrd="0" presId="urn:microsoft.com/office/officeart/2005/8/layout/process1"/>
    <dgm:cxn modelId="{38FEF5AF-9A36-47B6-8A3D-161AB47E6902}" type="presOf" srcId="{C0305BB2-C68C-434F-BF80-444D3F1A0FF3}" destId="{5EB23ACC-C3B9-4E0F-856B-0DFAE3F6F746}" srcOrd="1" destOrd="0" presId="urn:microsoft.com/office/officeart/2005/8/layout/process1"/>
    <dgm:cxn modelId="{2DC232C1-D1D3-48A9-ADF5-4E42DC57BB75}" type="presOf" srcId="{245EE393-EDE7-47B1-AE38-800374CB91CA}" destId="{E9169E13-9DE4-444B-B923-09E3AE9133C1}" srcOrd="0" destOrd="0" presId="urn:microsoft.com/office/officeart/2005/8/layout/process1"/>
    <dgm:cxn modelId="{60A6F0C1-3767-40C7-9272-A885C2189010}" type="presOf" srcId="{04C26426-A54B-4C09-870F-770FEB7281D8}" destId="{3B2F1E07-6733-47E2-B98A-0C44623E2E8F}" srcOrd="0" destOrd="0" presId="urn:microsoft.com/office/officeart/2005/8/layout/process1"/>
    <dgm:cxn modelId="{24127BE7-94AD-480C-A0E5-107AD46C6ED2}" type="presOf" srcId="{749A7FC6-837F-4AAA-A9E0-BCD8CFCB8D18}" destId="{58934604-7ECA-4877-BFC1-99BAD83A0787}" srcOrd="0" destOrd="0" presId="urn:microsoft.com/office/officeart/2005/8/layout/process1"/>
    <dgm:cxn modelId="{2AA74BB6-4A87-4BCE-B123-10813D50FA0E}" type="presParOf" srcId="{F96C907C-1610-4B5F-A236-95E8B5A3ADD7}" destId="{58934604-7ECA-4877-BFC1-99BAD83A0787}" srcOrd="0" destOrd="0" presId="urn:microsoft.com/office/officeart/2005/8/layout/process1"/>
    <dgm:cxn modelId="{0C8ABAB0-1954-47CA-AD2E-DC8458D8BCE4}" type="presParOf" srcId="{F96C907C-1610-4B5F-A236-95E8B5A3ADD7}" destId="{6DF3E67A-2391-4424-B4AB-9FDCE354E71C}" srcOrd="1" destOrd="0" presId="urn:microsoft.com/office/officeart/2005/8/layout/process1"/>
    <dgm:cxn modelId="{58624D51-4E41-4B70-BBEB-D0977931BF98}" type="presParOf" srcId="{6DF3E67A-2391-4424-B4AB-9FDCE354E71C}" destId="{7B8B9C44-9936-40DE-B09A-D2AFBC072072}" srcOrd="0" destOrd="0" presId="urn:microsoft.com/office/officeart/2005/8/layout/process1"/>
    <dgm:cxn modelId="{288D6556-CDA7-478F-9D95-E3351A8D6DE3}" type="presParOf" srcId="{F96C907C-1610-4B5F-A236-95E8B5A3ADD7}" destId="{CCB66C82-2635-4A43-8891-4962A4E1EC1E}" srcOrd="2" destOrd="0" presId="urn:microsoft.com/office/officeart/2005/8/layout/process1"/>
    <dgm:cxn modelId="{FD30A20A-EEBF-4FEA-B005-4779F6E271E2}" type="presParOf" srcId="{F96C907C-1610-4B5F-A236-95E8B5A3ADD7}" destId="{07BC7957-FAAC-457B-9A45-6DD44C44530D}" srcOrd="3" destOrd="0" presId="urn:microsoft.com/office/officeart/2005/8/layout/process1"/>
    <dgm:cxn modelId="{25F97CA2-EC8F-4AFD-80F4-4FD9CAFCD391}" type="presParOf" srcId="{07BC7957-FAAC-457B-9A45-6DD44C44530D}" destId="{5EB23ACC-C3B9-4E0F-856B-0DFAE3F6F746}" srcOrd="0" destOrd="0" presId="urn:microsoft.com/office/officeart/2005/8/layout/process1"/>
    <dgm:cxn modelId="{D788B2CE-A527-492D-9CA4-3C956BCB65CE}" type="presParOf" srcId="{F96C907C-1610-4B5F-A236-95E8B5A3ADD7}" destId="{1F142947-3C37-4C3D-9FF8-ED7BD823A0DC}" srcOrd="4" destOrd="0" presId="urn:microsoft.com/office/officeart/2005/8/layout/process1"/>
    <dgm:cxn modelId="{F01A8CA1-DC27-4C2C-9CE3-7DE131DB1D82}" type="presParOf" srcId="{F96C907C-1610-4B5F-A236-95E8B5A3ADD7}" destId="{E9169E13-9DE4-444B-B923-09E3AE9133C1}" srcOrd="5" destOrd="0" presId="urn:microsoft.com/office/officeart/2005/8/layout/process1"/>
    <dgm:cxn modelId="{28512114-83D6-4124-9F5A-D996727FDCA2}" type="presParOf" srcId="{E9169E13-9DE4-444B-B923-09E3AE9133C1}" destId="{712B66E5-8B1A-432C-A933-DE5B9D0D6C0F}" srcOrd="0" destOrd="0" presId="urn:microsoft.com/office/officeart/2005/8/layout/process1"/>
    <dgm:cxn modelId="{7434DF8C-1CD1-488F-B04D-17246F9DF415}" type="presParOf" srcId="{F96C907C-1610-4B5F-A236-95E8B5A3ADD7}" destId="{FD2D1BCC-4E61-4253-A5FE-AC831398381E}" srcOrd="6" destOrd="0" presId="urn:microsoft.com/office/officeart/2005/8/layout/process1"/>
    <dgm:cxn modelId="{9D64571D-D380-421B-B587-8116B9D93C9A}" type="presParOf" srcId="{F96C907C-1610-4B5F-A236-95E8B5A3ADD7}" destId="{A06E1883-6A13-4B3B-9B83-96D70692F7CA}" srcOrd="7" destOrd="0" presId="urn:microsoft.com/office/officeart/2005/8/layout/process1"/>
    <dgm:cxn modelId="{39E897F7-6F12-4FEB-9ED1-D1CC605A472B}" type="presParOf" srcId="{A06E1883-6A13-4B3B-9B83-96D70692F7CA}" destId="{D67B3700-046D-4C68-B158-829411CD3A8F}" srcOrd="0" destOrd="0" presId="urn:microsoft.com/office/officeart/2005/8/layout/process1"/>
    <dgm:cxn modelId="{240A0B29-8008-4315-B10E-53492DEA5B50}" type="presParOf" srcId="{F96C907C-1610-4B5F-A236-95E8B5A3ADD7}" destId="{00B54AE9-BE40-46C3-91D8-3482AE560125}" srcOrd="8" destOrd="0" presId="urn:microsoft.com/office/officeart/2005/8/layout/process1"/>
    <dgm:cxn modelId="{F8EB6598-380E-48C4-B5D7-2CC07E298573}" type="presParOf" srcId="{F96C907C-1610-4B5F-A236-95E8B5A3ADD7}" destId="{0FB0EBC6-F2BC-4630-9D73-EB1FB659B167}" srcOrd="9" destOrd="0" presId="urn:microsoft.com/office/officeart/2005/8/layout/process1"/>
    <dgm:cxn modelId="{00A28EFE-8083-42B1-B8FF-6AF45B99252C}" type="presParOf" srcId="{0FB0EBC6-F2BC-4630-9D73-EB1FB659B167}" destId="{BD3C2AFA-6CAD-4E96-804F-07DF9DCD3169}" srcOrd="0" destOrd="0" presId="urn:microsoft.com/office/officeart/2005/8/layout/process1"/>
    <dgm:cxn modelId="{761E96B2-A136-43A8-85C5-A2A715AA7B69}" type="presParOf" srcId="{F96C907C-1610-4B5F-A236-95E8B5A3ADD7}" destId="{3B2F1E07-6733-47E2-B98A-0C44623E2E8F}" srcOrd="10"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EEDD18-3D58-4EDF-AD71-314FB573A9F9}" type="doc">
      <dgm:prSet loTypeId="urn:microsoft.com/office/officeart/2005/8/layout/venn1" loCatId="relationship" qsTypeId="urn:microsoft.com/office/officeart/2005/8/quickstyle/simple1" qsCatId="simple" csTypeId="urn:microsoft.com/office/officeart/2005/8/colors/accent1_2" csCatId="accent1" phldr="1"/>
      <dgm:spPr/>
    </dgm:pt>
    <dgm:pt modelId="{3BBCFE83-26AC-47E8-BC4B-2EF5B31A3587}" type="pres">
      <dgm:prSet presAssocID="{C2EEDD18-3D58-4EDF-AD71-314FB573A9F9}" presName="compositeShape" presStyleCnt="0">
        <dgm:presLayoutVars>
          <dgm:chMax val="7"/>
          <dgm:dir/>
          <dgm:resizeHandles val="exact"/>
        </dgm:presLayoutVars>
      </dgm:prSet>
      <dgm:spPr/>
    </dgm:pt>
  </dgm:ptLst>
  <dgm:cxnLst>
    <dgm:cxn modelId="{8C8A2575-9299-472C-A7FD-1B48D66CC966}" type="presOf" srcId="{C2EEDD18-3D58-4EDF-AD71-314FB573A9F9}" destId="{3BBCFE83-26AC-47E8-BC4B-2EF5B31A3587}"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D9CC02-FB9C-477A-B671-ECFC13CF51B6}" type="doc">
      <dgm:prSet loTypeId="urn:microsoft.com/office/officeart/2005/8/layout/venn1" loCatId="relationship" qsTypeId="urn:microsoft.com/office/officeart/2005/8/quickstyle/simple3" qsCatId="simple" csTypeId="urn:microsoft.com/office/officeart/2005/8/colors/accent1_1" csCatId="accent1" phldr="1"/>
      <dgm:spPr/>
    </dgm:pt>
    <dgm:pt modelId="{B4C325C6-12FB-43F8-A254-62EC84F0A730}">
      <dgm:prSet phldrT="[טקסט]" custT="1"/>
      <dgm:spPr/>
      <dgm:t>
        <a:bodyPr/>
        <a:lstStyle/>
        <a:p>
          <a:pPr rtl="1"/>
          <a:r>
            <a:rPr lang="he-IL" sz="2800" b="1" dirty="0">
              <a:solidFill>
                <a:srgbClr val="0070C0"/>
              </a:solidFill>
              <a:latin typeface="+mn-lt"/>
            </a:rPr>
            <a:t>מקור 2: סרטון</a:t>
          </a:r>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dgm:t>
    </dgm:pt>
    <dgm:pt modelId="{E5C920DC-18D6-4125-93DE-515730E7B995}" type="parTrans" cxnId="{C8ECABF2-343E-43E9-9722-4D41E6E02DDE}">
      <dgm:prSet/>
      <dgm:spPr/>
      <dgm:t>
        <a:bodyPr/>
        <a:lstStyle/>
        <a:p>
          <a:pPr rtl="1"/>
          <a:endParaRPr lang="he-IL"/>
        </a:p>
      </dgm:t>
    </dgm:pt>
    <dgm:pt modelId="{8C31A6CF-ADE2-4616-B08C-2396724C6227}" type="sibTrans" cxnId="{C8ECABF2-343E-43E9-9722-4D41E6E02DDE}">
      <dgm:prSet/>
      <dgm:spPr/>
      <dgm:t>
        <a:bodyPr/>
        <a:lstStyle/>
        <a:p>
          <a:pPr rtl="1"/>
          <a:endParaRPr lang="he-IL"/>
        </a:p>
      </dgm:t>
    </dgm:pt>
    <dgm:pt modelId="{3DA146BB-873C-41CD-AABD-1A2E53D835E2}">
      <dgm:prSet phldrT="[טקסט]" custT="1"/>
      <dgm:spPr/>
      <dgm:t>
        <a:bodyPr/>
        <a:lstStyle/>
        <a:p>
          <a:pPr rtl="1"/>
          <a:r>
            <a:rPr lang="he-IL" sz="2800" b="1" dirty="0">
              <a:solidFill>
                <a:srgbClr val="FF0000"/>
              </a:solidFill>
              <a:latin typeface="+mn-lt"/>
            </a:rPr>
            <a:t>מקור 1: כתבה</a:t>
          </a:r>
          <a:r>
            <a:rPr lang="he-IL" sz="2800" dirty="0">
              <a:solidFill>
                <a:srgbClr val="FF0000"/>
              </a:solidFill>
              <a:latin typeface="+mn-lt"/>
            </a:rPr>
            <a:t>:</a:t>
          </a:r>
        </a:p>
        <a:p>
          <a:pPr rtl="1"/>
          <a:endParaRPr lang="he-IL" sz="2800" dirty="0">
            <a:latin typeface="+mn-lt"/>
          </a:endParaRPr>
        </a:p>
        <a:p>
          <a:pPr rtl="1"/>
          <a:r>
            <a:rPr lang="he-IL" sz="2800" dirty="0">
              <a:latin typeface="+mn-lt"/>
            </a:rPr>
            <a:t>הלווין שהיא תכננה יוכל לספק חמצן לחלל.</a:t>
          </a:r>
        </a:p>
        <a:p>
          <a:pPr rtl="1"/>
          <a:endParaRPr lang="he-IL" sz="2800" dirty="0">
            <a:latin typeface="+mn-lt"/>
          </a:endParaRPr>
        </a:p>
        <a:p>
          <a:pPr rtl="1"/>
          <a:r>
            <a:rPr lang="he-IL" sz="2800" dirty="0">
              <a:latin typeface="+mn-lt"/>
            </a:rPr>
            <a:t>רוני רצתה להשתתף בקייטנת חלל</a:t>
          </a:r>
        </a:p>
        <a:p>
          <a:pPr rtl="1"/>
          <a:endParaRPr lang="he-IL" sz="2800" dirty="0">
            <a:latin typeface="+mn-lt"/>
          </a:endParaRPr>
        </a:p>
        <a:p>
          <a:pPr rtl="1"/>
          <a:r>
            <a:rPr lang="he-IL" sz="2800" dirty="0">
              <a:latin typeface="+mn-lt"/>
            </a:rPr>
            <a:t>היא חקרה והבינה שאף אחד לפניה לא חשב על המצאה דומה</a:t>
          </a:r>
        </a:p>
      </dgm:t>
    </dgm:pt>
    <dgm:pt modelId="{97403FEC-F5C1-4DDA-B70C-FCE3425C9C5D}" type="parTrans" cxnId="{91D5DBDF-CE5E-481C-B0CC-512139A189ED}">
      <dgm:prSet/>
      <dgm:spPr/>
      <dgm:t>
        <a:bodyPr/>
        <a:lstStyle/>
        <a:p>
          <a:pPr rtl="1"/>
          <a:endParaRPr lang="he-IL"/>
        </a:p>
      </dgm:t>
    </dgm:pt>
    <dgm:pt modelId="{CE260354-BD8A-4BD9-8F38-E7A4331CA6BC}" type="sibTrans" cxnId="{91D5DBDF-CE5E-481C-B0CC-512139A189ED}">
      <dgm:prSet/>
      <dgm:spPr/>
      <dgm:t>
        <a:bodyPr/>
        <a:lstStyle/>
        <a:p>
          <a:pPr rtl="1"/>
          <a:endParaRPr lang="he-IL"/>
        </a:p>
      </dgm:t>
    </dgm:pt>
    <dgm:pt modelId="{ACD28329-E02F-4DF0-9968-5E6DFDC22C31}" type="pres">
      <dgm:prSet presAssocID="{6CD9CC02-FB9C-477A-B671-ECFC13CF51B6}" presName="compositeShape" presStyleCnt="0">
        <dgm:presLayoutVars>
          <dgm:chMax val="7"/>
          <dgm:dir/>
          <dgm:resizeHandles val="exact"/>
        </dgm:presLayoutVars>
      </dgm:prSet>
      <dgm:spPr/>
    </dgm:pt>
    <dgm:pt modelId="{07FE03C5-DAFB-4E22-BD62-6C52E8D2E990}" type="pres">
      <dgm:prSet presAssocID="{B4C325C6-12FB-43F8-A254-62EC84F0A730}" presName="circ1" presStyleLbl="vennNode1" presStyleIdx="0" presStyleCnt="2" custScaleX="126437" custScaleY="100547"/>
      <dgm:spPr/>
    </dgm:pt>
    <dgm:pt modelId="{80A4F707-D8BD-4DB7-B7BF-00F4630B9CD8}" type="pres">
      <dgm:prSet presAssocID="{B4C325C6-12FB-43F8-A254-62EC84F0A730}" presName="circ1Tx" presStyleLbl="revTx" presStyleIdx="0" presStyleCnt="0">
        <dgm:presLayoutVars>
          <dgm:chMax val="0"/>
          <dgm:chPref val="0"/>
          <dgm:bulletEnabled val="1"/>
        </dgm:presLayoutVars>
      </dgm:prSet>
      <dgm:spPr/>
    </dgm:pt>
    <dgm:pt modelId="{3B100A9C-5D55-4B8C-9482-632446ADC2EE}" type="pres">
      <dgm:prSet presAssocID="{3DA146BB-873C-41CD-AABD-1A2E53D835E2}" presName="circ2" presStyleLbl="vennNode1" presStyleIdx="1" presStyleCnt="2" custScaleX="116820" custScaleY="100547" custLinFactNeighborX="22809"/>
      <dgm:spPr/>
    </dgm:pt>
    <dgm:pt modelId="{8B1A59BC-5E7E-4D7E-9E5C-F0525C1C9E8F}" type="pres">
      <dgm:prSet presAssocID="{3DA146BB-873C-41CD-AABD-1A2E53D835E2}" presName="circ2Tx" presStyleLbl="revTx" presStyleIdx="0" presStyleCnt="0">
        <dgm:presLayoutVars>
          <dgm:chMax val="0"/>
          <dgm:chPref val="0"/>
          <dgm:bulletEnabled val="1"/>
        </dgm:presLayoutVars>
      </dgm:prSet>
      <dgm:spPr/>
    </dgm:pt>
  </dgm:ptLst>
  <dgm:cxnLst>
    <dgm:cxn modelId="{311DDC02-D022-4528-9862-FFBF722075D8}" type="presOf" srcId="{6CD9CC02-FB9C-477A-B671-ECFC13CF51B6}" destId="{ACD28329-E02F-4DF0-9968-5E6DFDC22C31}" srcOrd="0" destOrd="0" presId="urn:microsoft.com/office/officeart/2005/8/layout/venn1"/>
    <dgm:cxn modelId="{51FCED4D-86A7-4E6B-8AFF-0952F813DB76}" type="presOf" srcId="{B4C325C6-12FB-43F8-A254-62EC84F0A730}" destId="{80A4F707-D8BD-4DB7-B7BF-00F4630B9CD8}" srcOrd="1" destOrd="0" presId="urn:microsoft.com/office/officeart/2005/8/layout/venn1"/>
    <dgm:cxn modelId="{C0FE929A-1A23-4721-910F-F4A1CFC68345}" type="presOf" srcId="{B4C325C6-12FB-43F8-A254-62EC84F0A730}" destId="{07FE03C5-DAFB-4E22-BD62-6C52E8D2E990}" srcOrd="0" destOrd="0" presId="urn:microsoft.com/office/officeart/2005/8/layout/venn1"/>
    <dgm:cxn modelId="{18246DA2-22ED-468E-BD1E-0C99253D8372}" type="presOf" srcId="{3DA146BB-873C-41CD-AABD-1A2E53D835E2}" destId="{3B100A9C-5D55-4B8C-9482-632446ADC2EE}" srcOrd="0" destOrd="0" presId="urn:microsoft.com/office/officeart/2005/8/layout/venn1"/>
    <dgm:cxn modelId="{8E210FC4-6155-4ED6-BA70-7BEEC6C57C36}" type="presOf" srcId="{3DA146BB-873C-41CD-AABD-1A2E53D835E2}" destId="{8B1A59BC-5E7E-4D7E-9E5C-F0525C1C9E8F}" srcOrd="1" destOrd="0" presId="urn:microsoft.com/office/officeart/2005/8/layout/venn1"/>
    <dgm:cxn modelId="{91D5DBDF-CE5E-481C-B0CC-512139A189ED}" srcId="{6CD9CC02-FB9C-477A-B671-ECFC13CF51B6}" destId="{3DA146BB-873C-41CD-AABD-1A2E53D835E2}" srcOrd="1" destOrd="0" parTransId="{97403FEC-F5C1-4DDA-B70C-FCE3425C9C5D}" sibTransId="{CE260354-BD8A-4BD9-8F38-E7A4331CA6BC}"/>
    <dgm:cxn modelId="{C8ECABF2-343E-43E9-9722-4D41E6E02DDE}" srcId="{6CD9CC02-FB9C-477A-B671-ECFC13CF51B6}" destId="{B4C325C6-12FB-43F8-A254-62EC84F0A730}" srcOrd="0" destOrd="0" parTransId="{E5C920DC-18D6-4125-93DE-515730E7B995}" sibTransId="{8C31A6CF-ADE2-4616-B08C-2396724C6227}"/>
    <dgm:cxn modelId="{1F788336-4277-40F8-82C9-56DB1D204298}" type="presParOf" srcId="{ACD28329-E02F-4DF0-9968-5E6DFDC22C31}" destId="{07FE03C5-DAFB-4E22-BD62-6C52E8D2E990}" srcOrd="0" destOrd="0" presId="urn:microsoft.com/office/officeart/2005/8/layout/venn1"/>
    <dgm:cxn modelId="{98283250-78D6-4BDB-8C53-409FC945C26E}" type="presParOf" srcId="{ACD28329-E02F-4DF0-9968-5E6DFDC22C31}" destId="{80A4F707-D8BD-4DB7-B7BF-00F4630B9CD8}" srcOrd="1" destOrd="0" presId="urn:microsoft.com/office/officeart/2005/8/layout/venn1"/>
    <dgm:cxn modelId="{3CCD2AEB-A6AA-44DD-B4E6-7EF8816ED78A}" type="presParOf" srcId="{ACD28329-E02F-4DF0-9968-5E6DFDC22C31}" destId="{3B100A9C-5D55-4B8C-9482-632446ADC2EE}" srcOrd="2" destOrd="0" presId="urn:microsoft.com/office/officeart/2005/8/layout/venn1"/>
    <dgm:cxn modelId="{B76A24AF-7D4C-4679-81B4-D10D72994EB0}" type="presParOf" srcId="{ACD28329-E02F-4DF0-9968-5E6DFDC22C31}" destId="{8B1A59BC-5E7E-4D7E-9E5C-F0525C1C9E8F}" srcOrd="3"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FA8925-AA64-4A10-912F-2E2DA51D2011}" type="doc">
      <dgm:prSet loTypeId="urn:microsoft.com/office/officeart/2005/8/layout/process1" loCatId="process" qsTypeId="urn:microsoft.com/office/officeart/2005/8/quickstyle/simple1" qsCatId="simple" csTypeId="urn:microsoft.com/office/officeart/2005/8/colors/accent1_2" csCatId="accent1" phldr="1"/>
      <dgm:spPr/>
    </dgm:pt>
    <dgm:pt modelId="{749A7FC6-837F-4AAA-A9E0-BCD8CFCB8D18}">
      <dgm:prSet phldrT="[טקסט]" custT="1"/>
      <dgm:spPr/>
      <dgm:t>
        <a:bodyPr/>
        <a:lstStyle/>
        <a:p>
          <a:pPr rtl="1"/>
          <a:r>
            <a:rPr lang="he-IL" sz="2800" dirty="0"/>
            <a:t>הוסף למה שנכתב </a:t>
          </a:r>
        </a:p>
      </dgm:t>
    </dgm:pt>
    <dgm:pt modelId="{2365809C-A96E-4714-8361-F9CDDC592908}" type="parTrans" cxnId="{6199E148-0889-41F5-9C64-0855C01443BE}">
      <dgm:prSet/>
      <dgm:spPr/>
      <dgm:t>
        <a:bodyPr/>
        <a:lstStyle/>
        <a:p>
          <a:pPr rtl="1"/>
          <a:endParaRPr lang="he-IL"/>
        </a:p>
      </dgm:t>
    </dgm:pt>
    <dgm:pt modelId="{ADCD2558-37F4-41DC-90FA-A0E69B14B479}" type="sibTrans" cxnId="{6199E148-0889-41F5-9C64-0855C01443BE}">
      <dgm:prSet/>
      <dgm:spPr/>
      <dgm:t>
        <a:bodyPr/>
        <a:lstStyle/>
        <a:p>
          <a:pPr rtl="1"/>
          <a:endParaRPr lang="he-IL"/>
        </a:p>
      </dgm:t>
    </dgm:pt>
    <dgm:pt modelId="{EE618605-D701-48C9-9154-E259A7A748AB}">
      <dgm:prSet phldrT="[טקסט]" custT="1"/>
      <dgm:spPr/>
      <dgm:t>
        <a:bodyPr/>
        <a:lstStyle/>
        <a:p>
          <a:pPr rtl="1"/>
          <a:r>
            <a:rPr lang="he-IL" sz="2800" dirty="0"/>
            <a:t>מצא תשובות בקטע המידע השני</a:t>
          </a:r>
        </a:p>
      </dgm:t>
    </dgm:pt>
    <dgm:pt modelId="{863DF106-9F0E-4B1A-A290-B19A451A047F}" type="parTrans" cxnId="{BDAB8435-5241-4BAE-BFF2-D47F7DF050D7}">
      <dgm:prSet/>
      <dgm:spPr/>
      <dgm:t>
        <a:bodyPr/>
        <a:lstStyle/>
        <a:p>
          <a:pPr rtl="1"/>
          <a:endParaRPr lang="he-IL"/>
        </a:p>
      </dgm:t>
    </dgm:pt>
    <dgm:pt modelId="{C0305BB2-C68C-434F-BF80-444D3F1A0FF3}" type="sibTrans" cxnId="{BDAB8435-5241-4BAE-BFF2-D47F7DF050D7}">
      <dgm:prSet/>
      <dgm:spPr/>
      <dgm:t>
        <a:bodyPr/>
        <a:lstStyle/>
        <a:p>
          <a:pPr rtl="1"/>
          <a:endParaRPr lang="he-IL"/>
        </a:p>
      </dgm:t>
    </dgm:pt>
    <dgm:pt modelId="{7DC8B8A4-66AE-47F7-A6B7-B15C31B98BE5}">
      <dgm:prSet phldrT="[טקסט]" custT="1"/>
      <dgm:spPr/>
      <dgm:t>
        <a:bodyPr/>
        <a:lstStyle/>
        <a:p>
          <a:pPr rtl="1"/>
          <a:r>
            <a:rPr lang="he-IL" sz="2800" dirty="0"/>
            <a:t>כתוב במילים שלך</a:t>
          </a:r>
        </a:p>
      </dgm:t>
    </dgm:pt>
    <dgm:pt modelId="{46935174-0121-4F5D-AA58-4B5D15DDB023}" type="parTrans" cxnId="{3D5DD58B-18AE-43F9-A86F-35618E818A55}">
      <dgm:prSet/>
      <dgm:spPr/>
      <dgm:t>
        <a:bodyPr/>
        <a:lstStyle/>
        <a:p>
          <a:pPr rtl="1"/>
          <a:endParaRPr lang="he-IL"/>
        </a:p>
      </dgm:t>
    </dgm:pt>
    <dgm:pt modelId="{245EE393-EDE7-47B1-AE38-800374CB91CA}" type="sibTrans" cxnId="{3D5DD58B-18AE-43F9-A86F-35618E818A55}">
      <dgm:prSet/>
      <dgm:spPr/>
      <dgm:t>
        <a:bodyPr/>
        <a:lstStyle/>
        <a:p>
          <a:pPr rtl="1"/>
          <a:endParaRPr lang="he-IL"/>
        </a:p>
      </dgm:t>
    </dgm:pt>
    <dgm:pt modelId="{FB7172FD-845C-4717-AE14-55D6F2EB5BE7}">
      <dgm:prSet phldrT="[טקסט]" custT="1"/>
      <dgm:spPr/>
      <dgm:t>
        <a:bodyPr/>
        <a:lstStyle/>
        <a:p>
          <a:pPr rtl="1"/>
          <a:r>
            <a:rPr lang="he-IL" sz="2800" dirty="0"/>
            <a:t>מצא תשובות בקטע המידע הראשון וסמן אותן</a:t>
          </a:r>
        </a:p>
      </dgm:t>
    </dgm:pt>
    <dgm:pt modelId="{ECDBB3C3-394D-4D68-951D-E38A93FFCDB0}" type="parTrans" cxnId="{A75B6723-58A7-47F4-93E9-9A760AB0FA45}">
      <dgm:prSet/>
      <dgm:spPr/>
      <dgm:t>
        <a:bodyPr/>
        <a:lstStyle/>
        <a:p>
          <a:pPr rtl="1"/>
          <a:endParaRPr lang="he-IL"/>
        </a:p>
      </dgm:t>
    </dgm:pt>
    <dgm:pt modelId="{5EC12640-4696-4723-8410-E09A30C3E38D}" type="sibTrans" cxnId="{A75B6723-58A7-47F4-93E9-9A760AB0FA45}">
      <dgm:prSet/>
      <dgm:spPr/>
      <dgm:t>
        <a:bodyPr/>
        <a:lstStyle/>
        <a:p>
          <a:pPr rtl="1"/>
          <a:endParaRPr lang="he-IL"/>
        </a:p>
      </dgm:t>
    </dgm:pt>
    <dgm:pt modelId="{AE8A5392-AA87-4AEF-BDE8-15AB5232E792}">
      <dgm:prSet phldrT="[טקסט]" custT="1"/>
      <dgm:spPr/>
      <dgm:t>
        <a:bodyPr/>
        <a:lstStyle/>
        <a:p>
          <a:pPr rtl="1"/>
          <a:r>
            <a:rPr lang="he-IL" sz="2800" dirty="0">
              <a:solidFill>
                <a:schemeClr val="bg1"/>
              </a:solidFill>
            </a:rPr>
            <a:t>שאל</a:t>
          </a:r>
          <a:r>
            <a:rPr lang="he-IL" sz="2800" baseline="0" dirty="0">
              <a:solidFill>
                <a:schemeClr val="bg1"/>
              </a:solidFill>
            </a:rPr>
            <a:t> שאלות</a:t>
          </a:r>
          <a:endParaRPr lang="he-IL" sz="2800" dirty="0">
            <a:solidFill>
              <a:schemeClr val="bg1"/>
            </a:solidFill>
          </a:endParaRPr>
        </a:p>
      </dgm:t>
    </dgm:pt>
    <dgm:pt modelId="{68FA1DF2-6EC1-4FE8-8B67-BDFD40C088B1}" type="parTrans" cxnId="{0B86C986-5460-4E18-8EDA-7DBA7413D67F}">
      <dgm:prSet/>
      <dgm:spPr/>
      <dgm:t>
        <a:bodyPr/>
        <a:lstStyle/>
        <a:p>
          <a:pPr rtl="1"/>
          <a:endParaRPr lang="he-IL"/>
        </a:p>
      </dgm:t>
    </dgm:pt>
    <dgm:pt modelId="{2ADA46A3-FFEB-44E5-9DDB-72953101CAF2}" type="sibTrans" cxnId="{0B86C986-5460-4E18-8EDA-7DBA7413D67F}">
      <dgm:prSet/>
      <dgm:spPr/>
      <dgm:t>
        <a:bodyPr/>
        <a:lstStyle/>
        <a:p>
          <a:pPr rtl="1"/>
          <a:endParaRPr lang="he-IL"/>
        </a:p>
      </dgm:t>
    </dgm:pt>
    <dgm:pt modelId="{04C26426-A54B-4C09-870F-770FEB7281D8}">
      <dgm:prSet phldrT="[טקסט]"/>
      <dgm:spPr/>
      <dgm:t>
        <a:bodyPr/>
        <a:lstStyle/>
        <a:p>
          <a:pPr rtl="1"/>
          <a:endParaRPr lang="he-IL" dirty="0"/>
        </a:p>
      </dgm:t>
    </dgm:pt>
    <dgm:pt modelId="{94E6E6C2-3651-49F5-9E92-32A8A5928E31}" type="parTrans" cxnId="{F907F360-4A78-4B33-A29A-563946650FF3}">
      <dgm:prSet/>
      <dgm:spPr/>
      <dgm:t>
        <a:bodyPr/>
        <a:lstStyle/>
        <a:p>
          <a:pPr rtl="1"/>
          <a:endParaRPr lang="he-IL"/>
        </a:p>
      </dgm:t>
    </dgm:pt>
    <dgm:pt modelId="{3967E825-98EE-41C4-816E-B3B80BA609CC}" type="sibTrans" cxnId="{F907F360-4A78-4B33-A29A-563946650FF3}">
      <dgm:prSet/>
      <dgm:spPr/>
      <dgm:t>
        <a:bodyPr/>
        <a:lstStyle/>
        <a:p>
          <a:pPr rtl="1"/>
          <a:endParaRPr lang="he-IL"/>
        </a:p>
      </dgm:t>
    </dgm:pt>
    <dgm:pt modelId="{F96C907C-1610-4B5F-A236-95E8B5A3ADD7}" type="pres">
      <dgm:prSet presAssocID="{62FA8925-AA64-4A10-912F-2E2DA51D2011}" presName="Name0" presStyleCnt="0">
        <dgm:presLayoutVars>
          <dgm:dir/>
          <dgm:resizeHandles val="exact"/>
        </dgm:presLayoutVars>
      </dgm:prSet>
      <dgm:spPr/>
    </dgm:pt>
    <dgm:pt modelId="{58934604-7ECA-4877-BFC1-99BAD83A0787}" type="pres">
      <dgm:prSet presAssocID="{749A7FC6-837F-4AAA-A9E0-BCD8CFCB8D18}" presName="node" presStyleLbl="node1" presStyleIdx="0" presStyleCnt="6" custFlipHor="1" custScaleY="208320">
        <dgm:presLayoutVars>
          <dgm:bulletEnabled val="1"/>
        </dgm:presLayoutVars>
      </dgm:prSet>
      <dgm:spPr/>
    </dgm:pt>
    <dgm:pt modelId="{6DF3E67A-2391-4424-B4AB-9FDCE354E71C}" type="pres">
      <dgm:prSet presAssocID="{ADCD2558-37F4-41DC-90FA-A0E69B14B479}" presName="sibTrans" presStyleLbl="sibTrans2D1" presStyleIdx="0" presStyleCnt="5" custFlipHor="1"/>
      <dgm:spPr/>
    </dgm:pt>
    <dgm:pt modelId="{7B8B9C44-9936-40DE-B09A-D2AFBC072072}" type="pres">
      <dgm:prSet presAssocID="{ADCD2558-37F4-41DC-90FA-A0E69B14B479}" presName="connectorText" presStyleLbl="sibTrans2D1" presStyleIdx="0" presStyleCnt="5"/>
      <dgm:spPr/>
    </dgm:pt>
    <dgm:pt modelId="{CCB66C82-2635-4A43-8891-4962A4E1EC1E}" type="pres">
      <dgm:prSet presAssocID="{EE618605-D701-48C9-9154-E259A7A748AB}" presName="node" presStyleLbl="node1" presStyleIdx="1" presStyleCnt="6" custScaleY="208320">
        <dgm:presLayoutVars>
          <dgm:bulletEnabled val="1"/>
        </dgm:presLayoutVars>
      </dgm:prSet>
      <dgm:spPr/>
    </dgm:pt>
    <dgm:pt modelId="{07BC7957-FAAC-457B-9A45-6DD44C44530D}" type="pres">
      <dgm:prSet presAssocID="{C0305BB2-C68C-434F-BF80-444D3F1A0FF3}" presName="sibTrans" presStyleLbl="sibTrans2D1" presStyleIdx="1" presStyleCnt="5" custFlipHor="1"/>
      <dgm:spPr/>
    </dgm:pt>
    <dgm:pt modelId="{5EB23ACC-C3B9-4E0F-856B-0DFAE3F6F746}" type="pres">
      <dgm:prSet presAssocID="{C0305BB2-C68C-434F-BF80-444D3F1A0FF3}" presName="connectorText" presStyleLbl="sibTrans2D1" presStyleIdx="1" presStyleCnt="5"/>
      <dgm:spPr/>
    </dgm:pt>
    <dgm:pt modelId="{1F142947-3C37-4C3D-9FF8-ED7BD823A0DC}" type="pres">
      <dgm:prSet presAssocID="{7DC8B8A4-66AE-47F7-A6B7-B15C31B98BE5}" presName="node" presStyleLbl="node1" presStyleIdx="2" presStyleCnt="6" custScaleY="209827">
        <dgm:presLayoutVars>
          <dgm:bulletEnabled val="1"/>
        </dgm:presLayoutVars>
      </dgm:prSet>
      <dgm:spPr/>
    </dgm:pt>
    <dgm:pt modelId="{E9169E13-9DE4-444B-B923-09E3AE9133C1}" type="pres">
      <dgm:prSet presAssocID="{245EE393-EDE7-47B1-AE38-800374CB91CA}" presName="sibTrans" presStyleLbl="sibTrans2D1" presStyleIdx="2" presStyleCnt="5" custFlipHor="1"/>
      <dgm:spPr/>
    </dgm:pt>
    <dgm:pt modelId="{712B66E5-8B1A-432C-A933-DE5B9D0D6C0F}" type="pres">
      <dgm:prSet presAssocID="{245EE393-EDE7-47B1-AE38-800374CB91CA}" presName="connectorText" presStyleLbl="sibTrans2D1" presStyleIdx="2" presStyleCnt="5"/>
      <dgm:spPr/>
    </dgm:pt>
    <dgm:pt modelId="{FD2D1BCC-4E61-4253-A5FE-AC831398381E}" type="pres">
      <dgm:prSet presAssocID="{FB7172FD-845C-4717-AE14-55D6F2EB5BE7}" presName="node" presStyleLbl="node1" presStyleIdx="3" presStyleCnt="6" custScaleY="213937">
        <dgm:presLayoutVars>
          <dgm:bulletEnabled val="1"/>
        </dgm:presLayoutVars>
      </dgm:prSet>
      <dgm:spPr/>
    </dgm:pt>
    <dgm:pt modelId="{A06E1883-6A13-4B3B-9B83-96D70692F7CA}" type="pres">
      <dgm:prSet presAssocID="{5EC12640-4696-4723-8410-E09A30C3E38D}" presName="sibTrans" presStyleLbl="sibTrans2D1" presStyleIdx="3" presStyleCnt="5" custFlipHor="1"/>
      <dgm:spPr/>
    </dgm:pt>
    <dgm:pt modelId="{D67B3700-046D-4C68-B158-829411CD3A8F}" type="pres">
      <dgm:prSet presAssocID="{5EC12640-4696-4723-8410-E09A30C3E38D}" presName="connectorText" presStyleLbl="sibTrans2D1" presStyleIdx="3" presStyleCnt="5"/>
      <dgm:spPr/>
    </dgm:pt>
    <dgm:pt modelId="{00B54AE9-BE40-46C3-91D8-3482AE560125}" type="pres">
      <dgm:prSet presAssocID="{AE8A5392-AA87-4AEF-BDE8-15AB5232E792}" presName="node" presStyleLbl="node1" presStyleIdx="4" presStyleCnt="6" custScaleY="209827" custLinFactNeighborX="12653" custLinFactNeighborY="0">
        <dgm:presLayoutVars>
          <dgm:bulletEnabled val="1"/>
        </dgm:presLayoutVars>
      </dgm:prSet>
      <dgm:spPr/>
    </dgm:pt>
    <dgm:pt modelId="{0FB0EBC6-F2BC-4630-9D73-EB1FB659B167}" type="pres">
      <dgm:prSet presAssocID="{2ADA46A3-FFEB-44E5-9DDB-72953101CAF2}" presName="sibTrans" presStyleLbl="sibTrans2D1" presStyleIdx="4" presStyleCnt="5" custFlipHor="1"/>
      <dgm:spPr/>
    </dgm:pt>
    <dgm:pt modelId="{BD3C2AFA-6CAD-4E96-804F-07DF9DCD3169}" type="pres">
      <dgm:prSet presAssocID="{2ADA46A3-FFEB-44E5-9DDB-72953101CAF2}" presName="connectorText" presStyleLbl="sibTrans2D1" presStyleIdx="4" presStyleCnt="5"/>
      <dgm:spPr/>
    </dgm:pt>
    <dgm:pt modelId="{3B2F1E07-6733-47E2-B98A-0C44623E2E8F}" type="pres">
      <dgm:prSet presAssocID="{04C26426-A54B-4C09-870F-770FEB7281D8}" presName="node" presStyleLbl="node1" presStyleIdx="5" presStyleCnt="6" custScaleY="209827">
        <dgm:presLayoutVars>
          <dgm:bulletEnabled val="1"/>
        </dgm:presLayoutVars>
      </dgm:prSet>
      <dgm:spPr/>
    </dgm:pt>
  </dgm:ptLst>
  <dgm:cxnLst>
    <dgm:cxn modelId="{F37A8215-0C2A-4E17-9568-B6A960DBD136}" type="presOf" srcId="{62FA8925-AA64-4A10-912F-2E2DA51D2011}" destId="{F96C907C-1610-4B5F-A236-95E8B5A3ADD7}" srcOrd="0" destOrd="0" presId="urn:microsoft.com/office/officeart/2005/8/layout/process1"/>
    <dgm:cxn modelId="{A75B6723-58A7-47F4-93E9-9A760AB0FA45}" srcId="{62FA8925-AA64-4A10-912F-2E2DA51D2011}" destId="{FB7172FD-845C-4717-AE14-55D6F2EB5BE7}" srcOrd="3" destOrd="0" parTransId="{ECDBB3C3-394D-4D68-951D-E38A93FFCDB0}" sibTransId="{5EC12640-4696-4723-8410-E09A30C3E38D}"/>
    <dgm:cxn modelId="{376A0424-C04C-4A7E-9794-17F7F4F99772}" type="presOf" srcId="{ADCD2558-37F4-41DC-90FA-A0E69B14B479}" destId="{6DF3E67A-2391-4424-B4AB-9FDCE354E71C}" srcOrd="0" destOrd="0" presId="urn:microsoft.com/office/officeart/2005/8/layout/process1"/>
    <dgm:cxn modelId="{9130572F-C6EF-440B-BE96-93A44232DD68}" type="presOf" srcId="{AE8A5392-AA87-4AEF-BDE8-15AB5232E792}" destId="{00B54AE9-BE40-46C3-91D8-3482AE560125}" srcOrd="0" destOrd="0" presId="urn:microsoft.com/office/officeart/2005/8/layout/process1"/>
    <dgm:cxn modelId="{BDAB8435-5241-4BAE-BFF2-D47F7DF050D7}" srcId="{62FA8925-AA64-4A10-912F-2E2DA51D2011}" destId="{EE618605-D701-48C9-9154-E259A7A748AB}" srcOrd="1" destOrd="0" parTransId="{863DF106-9F0E-4B1A-A290-B19A451A047F}" sibTransId="{C0305BB2-C68C-434F-BF80-444D3F1A0FF3}"/>
    <dgm:cxn modelId="{1A85203D-1436-4618-AF8C-8F6FCA127DDB}" type="presOf" srcId="{EE618605-D701-48C9-9154-E259A7A748AB}" destId="{CCB66C82-2635-4A43-8891-4962A4E1EC1E}" srcOrd="0" destOrd="0" presId="urn:microsoft.com/office/officeart/2005/8/layout/process1"/>
    <dgm:cxn modelId="{ECD3723F-C187-4ADE-A6FF-93433E663D30}" type="presOf" srcId="{245EE393-EDE7-47B1-AE38-800374CB91CA}" destId="{712B66E5-8B1A-432C-A933-DE5B9D0D6C0F}" srcOrd="1" destOrd="0" presId="urn:microsoft.com/office/officeart/2005/8/layout/process1"/>
    <dgm:cxn modelId="{4DAD3D5B-D375-45BE-9469-2554719AFD3B}" type="presOf" srcId="{2ADA46A3-FFEB-44E5-9DDB-72953101CAF2}" destId="{0FB0EBC6-F2BC-4630-9D73-EB1FB659B167}" srcOrd="0" destOrd="0" presId="urn:microsoft.com/office/officeart/2005/8/layout/process1"/>
    <dgm:cxn modelId="{2CB0BD5C-19F7-434F-835F-959BA7019D15}" type="presOf" srcId="{7DC8B8A4-66AE-47F7-A6B7-B15C31B98BE5}" destId="{1F142947-3C37-4C3D-9FF8-ED7BD823A0DC}" srcOrd="0" destOrd="0" presId="urn:microsoft.com/office/officeart/2005/8/layout/process1"/>
    <dgm:cxn modelId="{F907F360-4A78-4B33-A29A-563946650FF3}" srcId="{62FA8925-AA64-4A10-912F-2E2DA51D2011}" destId="{04C26426-A54B-4C09-870F-770FEB7281D8}" srcOrd="5" destOrd="0" parTransId="{94E6E6C2-3651-49F5-9E92-32A8A5928E31}" sibTransId="{3967E825-98EE-41C4-816E-B3B80BA609CC}"/>
    <dgm:cxn modelId="{FA55BC41-BB01-4286-A73A-8F89D8610300}" type="presOf" srcId="{ADCD2558-37F4-41DC-90FA-A0E69B14B479}" destId="{7B8B9C44-9936-40DE-B09A-D2AFBC072072}" srcOrd="1" destOrd="0" presId="urn:microsoft.com/office/officeart/2005/8/layout/process1"/>
    <dgm:cxn modelId="{CFAFDC66-E02E-4908-93C2-8839CE64DADA}" type="presOf" srcId="{5EC12640-4696-4723-8410-E09A30C3E38D}" destId="{D67B3700-046D-4C68-B158-829411CD3A8F}" srcOrd="1" destOrd="0" presId="urn:microsoft.com/office/officeart/2005/8/layout/process1"/>
    <dgm:cxn modelId="{365C8D67-F50C-467C-BDA8-2C0A17FCD9E3}" type="presOf" srcId="{2ADA46A3-FFEB-44E5-9DDB-72953101CAF2}" destId="{BD3C2AFA-6CAD-4E96-804F-07DF9DCD3169}" srcOrd="1" destOrd="0" presId="urn:microsoft.com/office/officeart/2005/8/layout/process1"/>
    <dgm:cxn modelId="{6199E148-0889-41F5-9C64-0855C01443BE}" srcId="{62FA8925-AA64-4A10-912F-2E2DA51D2011}" destId="{749A7FC6-837F-4AAA-A9E0-BCD8CFCB8D18}" srcOrd="0" destOrd="0" parTransId="{2365809C-A96E-4714-8361-F9CDDC592908}" sibTransId="{ADCD2558-37F4-41DC-90FA-A0E69B14B479}"/>
    <dgm:cxn modelId="{03EDC16C-FC35-47CF-9363-0725BCD8C9AE}" type="presOf" srcId="{C0305BB2-C68C-434F-BF80-444D3F1A0FF3}" destId="{07BC7957-FAAC-457B-9A45-6DD44C44530D}" srcOrd="0" destOrd="0" presId="urn:microsoft.com/office/officeart/2005/8/layout/process1"/>
    <dgm:cxn modelId="{B3DDF259-0FDF-4AF7-BFC9-66B7FA3ADE55}" type="presOf" srcId="{FB7172FD-845C-4717-AE14-55D6F2EB5BE7}" destId="{FD2D1BCC-4E61-4253-A5FE-AC831398381E}" srcOrd="0" destOrd="0" presId="urn:microsoft.com/office/officeart/2005/8/layout/process1"/>
    <dgm:cxn modelId="{0B86C986-5460-4E18-8EDA-7DBA7413D67F}" srcId="{62FA8925-AA64-4A10-912F-2E2DA51D2011}" destId="{AE8A5392-AA87-4AEF-BDE8-15AB5232E792}" srcOrd="4" destOrd="0" parTransId="{68FA1DF2-6EC1-4FE8-8B67-BDFD40C088B1}" sibTransId="{2ADA46A3-FFEB-44E5-9DDB-72953101CAF2}"/>
    <dgm:cxn modelId="{3D5DD58B-18AE-43F9-A86F-35618E818A55}" srcId="{62FA8925-AA64-4A10-912F-2E2DA51D2011}" destId="{7DC8B8A4-66AE-47F7-A6B7-B15C31B98BE5}" srcOrd="2" destOrd="0" parTransId="{46935174-0121-4F5D-AA58-4B5D15DDB023}" sibTransId="{245EE393-EDE7-47B1-AE38-800374CB91CA}"/>
    <dgm:cxn modelId="{EEA65F8D-B810-455A-B987-C28A4E6BD87F}" type="presOf" srcId="{5EC12640-4696-4723-8410-E09A30C3E38D}" destId="{A06E1883-6A13-4B3B-9B83-96D70692F7CA}" srcOrd="0" destOrd="0" presId="urn:microsoft.com/office/officeart/2005/8/layout/process1"/>
    <dgm:cxn modelId="{38FEF5AF-9A36-47B6-8A3D-161AB47E6902}" type="presOf" srcId="{C0305BB2-C68C-434F-BF80-444D3F1A0FF3}" destId="{5EB23ACC-C3B9-4E0F-856B-0DFAE3F6F746}" srcOrd="1" destOrd="0" presId="urn:microsoft.com/office/officeart/2005/8/layout/process1"/>
    <dgm:cxn modelId="{2DC232C1-D1D3-48A9-ADF5-4E42DC57BB75}" type="presOf" srcId="{245EE393-EDE7-47B1-AE38-800374CB91CA}" destId="{E9169E13-9DE4-444B-B923-09E3AE9133C1}" srcOrd="0" destOrd="0" presId="urn:microsoft.com/office/officeart/2005/8/layout/process1"/>
    <dgm:cxn modelId="{60A6F0C1-3767-40C7-9272-A885C2189010}" type="presOf" srcId="{04C26426-A54B-4C09-870F-770FEB7281D8}" destId="{3B2F1E07-6733-47E2-B98A-0C44623E2E8F}" srcOrd="0" destOrd="0" presId="urn:microsoft.com/office/officeart/2005/8/layout/process1"/>
    <dgm:cxn modelId="{24127BE7-94AD-480C-A0E5-107AD46C6ED2}" type="presOf" srcId="{749A7FC6-837F-4AAA-A9E0-BCD8CFCB8D18}" destId="{58934604-7ECA-4877-BFC1-99BAD83A0787}" srcOrd="0" destOrd="0" presId="urn:microsoft.com/office/officeart/2005/8/layout/process1"/>
    <dgm:cxn modelId="{2AA74BB6-4A87-4BCE-B123-10813D50FA0E}" type="presParOf" srcId="{F96C907C-1610-4B5F-A236-95E8B5A3ADD7}" destId="{58934604-7ECA-4877-BFC1-99BAD83A0787}" srcOrd="0" destOrd="0" presId="urn:microsoft.com/office/officeart/2005/8/layout/process1"/>
    <dgm:cxn modelId="{0C8ABAB0-1954-47CA-AD2E-DC8458D8BCE4}" type="presParOf" srcId="{F96C907C-1610-4B5F-A236-95E8B5A3ADD7}" destId="{6DF3E67A-2391-4424-B4AB-9FDCE354E71C}" srcOrd="1" destOrd="0" presId="urn:microsoft.com/office/officeart/2005/8/layout/process1"/>
    <dgm:cxn modelId="{58624D51-4E41-4B70-BBEB-D0977931BF98}" type="presParOf" srcId="{6DF3E67A-2391-4424-B4AB-9FDCE354E71C}" destId="{7B8B9C44-9936-40DE-B09A-D2AFBC072072}" srcOrd="0" destOrd="0" presId="urn:microsoft.com/office/officeart/2005/8/layout/process1"/>
    <dgm:cxn modelId="{288D6556-CDA7-478F-9D95-E3351A8D6DE3}" type="presParOf" srcId="{F96C907C-1610-4B5F-A236-95E8B5A3ADD7}" destId="{CCB66C82-2635-4A43-8891-4962A4E1EC1E}" srcOrd="2" destOrd="0" presId="urn:microsoft.com/office/officeart/2005/8/layout/process1"/>
    <dgm:cxn modelId="{FD30A20A-EEBF-4FEA-B005-4779F6E271E2}" type="presParOf" srcId="{F96C907C-1610-4B5F-A236-95E8B5A3ADD7}" destId="{07BC7957-FAAC-457B-9A45-6DD44C44530D}" srcOrd="3" destOrd="0" presId="urn:microsoft.com/office/officeart/2005/8/layout/process1"/>
    <dgm:cxn modelId="{25F97CA2-EC8F-4AFD-80F4-4FD9CAFCD391}" type="presParOf" srcId="{07BC7957-FAAC-457B-9A45-6DD44C44530D}" destId="{5EB23ACC-C3B9-4E0F-856B-0DFAE3F6F746}" srcOrd="0" destOrd="0" presId="urn:microsoft.com/office/officeart/2005/8/layout/process1"/>
    <dgm:cxn modelId="{D788B2CE-A527-492D-9CA4-3C956BCB65CE}" type="presParOf" srcId="{F96C907C-1610-4B5F-A236-95E8B5A3ADD7}" destId="{1F142947-3C37-4C3D-9FF8-ED7BD823A0DC}" srcOrd="4" destOrd="0" presId="urn:microsoft.com/office/officeart/2005/8/layout/process1"/>
    <dgm:cxn modelId="{F01A8CA1-DC27-4C2C-9CE3-7DE131DB1D82}" type="presParOf" srcId="{F96C907C-1610-4B5F-A236-95E8B5A3ADD7}" destId="{E9169E13-9DE4-444B-B923-09E3AE9133C1}" srcOrd="5" destOrd="0" presId="urn:microsoft.com/office/officeart/2005/8/layout/process1"/>
    <dgm:cxn modelId="{28512114-83D6-4124-9F5A-D996727FDCA2}" type="presParOf" srcId="{E9169E13-9DE4-444B-B923-09E3AE9133C1}" destId="{712B66E5-8B1A-432C-A933-DE5B9D0D6C0F}" srcOrd="0" destOrd="0" presId="urn:microsoft.com/office/officeart/2005/8/layout/process1"/>
    <dgm:cxn modelId="{7434DF8C-1CD1-488F-B04D-17246F9DF415}" type="presParOf" srcId="{F96C907C-1610-4B5F-A236-95E8B5A3ADD7}" destId="{FD2D1BCC-4E61-4253-A5FE-AC831398381E}" srcOrd="6" destOrd="0" presId="urn:microsoft.com/office/officeart/2005/8/layout/process1"/>
    <dgm:cxn modelId="{9D64571D-D380-421B-B587-8116B9D93C9A}" type="presParOf" srcId="{F96C907C-1610-4B5F-A236-95E8B5A3ADD7}" destId="{A06E1883-6A13-4B3B-9B83-96D70692F7CA}" srcOrd="7" destOrd="0" presId="urn:microsoft.com/office/officeart/2005/8/layout/process1"/>
    <dgm:cxn modelId="{39E897F7-6F12-4FEB-9ED1-D1CC605A472B}" type="presParOf" srcId="{A06E1883-6A13-4B3B-9B83-96D70692F7CA}" destId="{D67B3700-046D-4C68-B158-829411CD3A8F}" srcOrd="0" destOrd="0" presId="urn:microsoft.com/office/officeart/2005/8/layout/process1"/>
    <dgm:cxn modelId="{240A0B29-8008-4315-B10E-53492DEA5B50}" type="presParOf" srcId="{F96C907C-1610-4B5F-A236-95E8B5A3ADD7}" destId="{00B54AE9-BE40-46C3-91D8-3482AE560125}" srcOrd="8" destOrd="0" presId="urn:microsoft.com/office/officeart/2005/8/layout/process1"/>
    <dgm:cxn modelId="{F8EB6598-380E-48C4-B5D7-2CC07E298573}" type="presParOf" srcId="{F96C907C-1610-4B5F-A236-95E8B5A3ADD7}" destId="{0FB0EBC6-F2BC-4630-9D73-EB1FB659B167}" srcOrd="9" destOrd="0" presId="urn:microsoft.com/office/officeart/2005/8/layout/process1"/>
    <dgm:cxn modelId="{00A28EFE-8083-42B1-B8FF-6AF45B99252C}" type="presParOf" srcId="{0FB0EBC6-F2BC-4630-9D73-EB1FB659B167}" destId="{BD3C2AFA-6CAD-4E96-804F-07DF9DCD3169}" srcOrd="0" destOrd="0" presId="urn:microsoft.com/office/officeart/2005/8/layout/process1"/>
    <dgm:cxn modelId="{761E96B2-A136-43A8-85C5-A2A715AA7B69}" type="presParOf" srcId="{F96C907C-1610-4B5F-A236-95E8B5A3ADD7}" destId="{3B2F1E07-6733-47E2-B98A-0C44623E2E8F}" srcOrd="10"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2EEDD18-3D58-4EDF-AD71-314FB573A9F9}" type="doc">
      <dgm:prSet loTypeId="urn:microsoft.com/office/officeart/2005/8/layout/venn1" loCatId="relationship" qsTypeId="urn:microsoft.com/office/officeart/2005/8/quickstyle/simple1" qsCatId="simple" csTypeId="urn:microsoft.com/office/officeart/2005/8/colors/accent1_2" csCatId="accent1" phldr="1"/>
      <dgm:spPr/>
    </dgm:pt>
    <dgm:pt modelId="{3BBCFE83-26AC-47E8-BC4B-2EF5B31A3587}" type="pres">
      <dgm:prSet presAssocID="{C2EEDD18-3D58-4EDF-AD71-314FB573A9F9}" presName="compositeShape" presStyleCnt="0">
        <dgm:presLayoutVars>
          <dgm:chMax val="7"/>
          <dgm:dir/>
          <dgm:resizeHandles val="exact"/>
        </dgm:presLayoutVars>
      </dgm:prSet>
      <dgm:spPr/>
    </dgm:pt>
  </dgm:ptLst>
  <dgm:cxnLst>
    <dgm:cxn modelId="{8C8A2575-9299-472C-A7FD-1B48D66CC966}" type="presOf" srcId="{C2EEDD18-3D58-4EDF-AD71-314FB573A9F9}" destId="{3BBCFE83-26AC-47E8-BC4B-2EF5B31A3587}"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CD9CC02-FB9C-477A-B671-ECFC13CF51B6}" type="doc">
      <dgm:prSet loTypeId="urn:microsoft.com/office/officeart/2005/8/layout/venn1" loCatId="relationship" qsTypeId="urn:microsoft.com/office/officeart/2005/8/quickstyle/simple3" qsCatId="simple" csTypeId="urn:microsoft.com/office/officeart/2005/8/colors/accent1_1" csCatId="accent1" phldr="1"/>
      <dgm:spPr/>
    </dgm:pt>
    <dgm:pt modelId="{B4C325C6-12FB-43F8-A254-62EC84F0A730}">
      <dgm:prSet phldrT="[טקסט]" custT="1"/>
      <dgm:spPr/>
      <dgm:t>
        <a:bodyPr/>
        <a:lstStyle/>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r>
            <a:rPr lang="he-IL" sz="2800" b="1" dirty="0">
              <a:solidFill>
                <a:srgbClr val="0070C0"/>
              </a:solidFill>
              <a:latin typeface="+mn-lt"/>
            </a:rPr>
            <a:t>מקור 2: סרטון</a:t>
          </a:r>
        </a:p>
        <a:p>
          <a:pPr rtl="1"/>
          <a:endParaRPr lang="he-IL" sz="2800" dirty="0"/>
        </a:p>
        <a:p>
          <a:pPr rtl="1"/>
          <a:r>
            <a:rPr lang="he-IL" sz="2800" dirty="0"/>
            <a:t>היא חשבה איך אפשר לייצר חמצן לחלל</a:t>
          </a:r>
        </a:p>
        <a:p>
          <a:pPr rtl="1"/>
          <a:endParaRPr lang="he-IL" sz="2800" dirty="0"/>
        </a:p>
        <a:p>
          <a:pPr rtl="1"/>
          <a:r>
            <a:rPr lang="he-IL" sz="2800" dirty="0"/>
            <a:t>החמצן חיוני לחיים ובחלל אין חמצן</a:t>
          </a:r>
        </a:p>
        <a:p>
          <a:pPr rtl="1"/>
          <a:endParaRPr lang="he-IL" sz="2800" dirty="0"/>
        </a:p>
        <a:p>
          <a:pPr rtl="1"/>
          <a:r>
            <a:rPr lang="he-IL" sz="2800" dirty="0"/>
            <a:t>צריך לשגר רקטות עם חמצן בשביל האסטרונאוטים, וזה בזבוז של משאבים</a:t>
          </a:r>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dgm:t>
    </dgm:pt>
    <dgm:pt modelId="{E5C920DC-18D6-4125-93DE-515730E7B995}" type="parTrans" cxnId="{C8ECABF2-343E-43E9-9722-4D41E6E02DDE}">
      <dgm:prSet/>
      <dgm:spPr/>
      <dgm:t>
        <a:bodyPr/>
        <a:lstStyle/>
        <a:p>
          <a:pPr rtl="1"/>
          <a:endParaRPr lang="he-IL"/>
        </a:p>
      </dgm:t>
    </dgm:pt>
    <dgm:pt modelId="{8C31A6CF-ADE2-4616-B08C-2396724C6227}" type="sibTrans" cxnId="{C8ECABF2-343E-43E9-9722-4D41E6E02DDE}">
      <dgm:prSet/>
      <dgm:spPr/>
      <dgm:t>
        <a:bodyPr/>
        <a:lstStyle/>
        <a:p>
          <a:pPr rtl="1"/>
          <a:endParaRPr lang="he-IL"/>
        </a:p>
      </dgm:t>
    </dgm:pt>
    <dgm:pt modelId="{3DA146BB-873C-41CD-AABD-1A2E53D835E2}">
      <dgm:prSet phldrT="[טקסט]" custT="1"/>
      <dgm:spPr/>
      <dgm:t>
        <a:bodyPr/>
        <a:lstStyle/>
        <a:p>
          <a:pPr rtl="1"/>
          <a:r>
            <a:rPr lang="he-IL" sz="2800" b="1" dirty="0">
              <a:solidFill>
                <a:srgbClr val="FF0000"/>
              </a:solidFill>
              <a:latin typeface="+mn-lt"/>
            </a:rPr>
            <a:t>מקור 1: כתבה</a:t>
          </a:r>
          <a:r>
            <a:rPr lang="he-IL" sz="2800" dirty="0">
              <a:solidFill>
                <a:srgbClr val="FF0000"/>
              </a:solidFill>
              <a:latin typeface="+mn-lt"/>
            </a:rPr>
            <a:t>:</a:t>
          </a:r>
        </a:p>
        <a:p>
          <a:pPr rtl="1"/>
          <a:endParaRPr lang="he-IL" sz="2800" dirty="0">
            <a:latin typeface="+mn-lt"/>
          </a:endParaRPr>
        </a:p>
        <a:p>
          <a:pPr rtl="1"/>
          <a:r>
            <a:rPr lang="he-IL" sz="2800" dirty="0">
              <a:latin typeface="+mn-lt"/>
            </a:rPr>
            <a:t>הלווין שהיא תכננה יוכל לספק חמצן לחלל.</a:t>
          </a:r>
        </a:p>
        <a:p>
          <a:pPr rtl="1"/>
          <a:endParaRPr lang="he-IL" sz="2800" dirty="0">
            <a:latin typeface="+mn-lt"/>
          </a:endParaRPr>
        </a:p>
        <a:p>
          <a:pPr rtl="1"/>
          <a:r>
            <a:rPr lang="he-IL" sz="2800" dirty="0">
              <a:latin typeface="+mn-lt"/>
            </a:rPr>
            <a:t>רוני רצתה להשתתף בקייטנת חלל</a:t>
          </a:r>
        </a:p>
        <a:p>
          <a:pPr rtl="1"/>
          <a:endParaRPr lang="he-IL" sz="2800" dirty="0">
            <a:latin typeface="+mn-lt"/>
          </a:endParaRPr>
        </a:p>
        <a:p>
          <a:pPr rtl="1"/>
          <a:r>
            <a:rPr lang="he-IL" sz="2800" dirty="0">
              <a:latin typeface="+mn-lt"/>
            </a:rPr>
            <a:t>היא חקרה והבינה שאף אחד לפניה לא חשב על המצאה דומה</a:t>
          </a:r>
        </a:p>
      </dgm:t>
    </dgm:pt>
    <dgm:pt modelId="{97403FEC-F5C1-4DDA-B70C-FCE3425C9C5D}" type="parTrans" cxnId="{91D5DBDF-CE5E-481C-B0CC-512139A189ED}">
      <dgm:prSet/>
      <dgm:spPr/>
      <dgm:t>
        <a:bodyPr/>
        <a:lstStyle/>
        <a:p>
          <a:pPr rtl="1"/>
          <a:endParaRPr lang="he-IL"/>
        </a:p>
      </dgm:t>
    </dgm:pt>
    <dgm:pt modelId="{CE260354-BD8A-4BD9-8F38-E7A4331CA6BC}" type="sibTrans" cxnId="{91D5DBDF-CE5E-481C-B0CC-512139A189ED}">
      <dgm:prSet/>
      <dgm:spPr/>
      <dgm:t>
        <a:bodyPr/>
        <a:lstStyle/>
        <a:p>
          <a:pPr rtl="1"/>
          <a:endParaRPr lang="he-IL"/>
        </a:p>
      </dgm:t>
    </dgm:pt>
    <dgm:pt modelId="{ACD28329-E02F-4DF0-9968-5E6DFDC22C31}" type="pres">
      <dgm:prSet presAssocID="{6CD9CC02-FB9C-477A-B671-ECFC13CF51B6}" presName="compositeShape" presStyleCnt="0">
        <dgm:presLayoutVars>
          <dgm:chMax val="7"/>
          <dgm:dir/>
          <dgm:resizeHandles val="exact"/>
        </dgm:presLayoutVars>
      </dgm:prSet>
      <dgm:spPr/>
    </dgm:pt>
    <dgm:pt modelId="{07FE03C5-DAFB-4E22-BD62-6C52E8D2E990}" type="pres">
      <dgm:prSet presAssocID="{B4C325C6-12FB-43F8-A254-62EC84F0A730}" presName="circ1" presStyleLbl="vennNode1" presStyleIdx="0" presStyleCnt="2" custScaleX="126437" custScaleY="100547"/>
      <dgm:spPr/>
    </dgm:pt>
    <dgm:pt modelId="{80A4F707-D8BD-4DB7-B7BF-00F4630B9CD8}" type="pres">
      <dgm:prSet presAssocID="{B4C325C6-12FB-43F8-A254-62EC84F0A730}" presName="circ1Tx" presStyleLbl="revTx" presStyleIdx="0" presStyleCnt="0">
        <dgm:presLayoutVars>
          <dgm:chMax val="0"/>
          <dgm:chPref val="0"/>
          <dgm:bulletEnabled val="1"/>
        </dgm:presLayoutVars>
      </dgm:prSet>
      <dgm:spPr/>
    </dgm:pt>
    <dgm:pt modelId="{3B100A9C-5D55-4B8C-9482-632446ADC2EE}" type="pres">
      <dgm:prSet presAssocID="{3DA146BB-873C-41CD-AABD-1A2E53D835E2}" presName="circ2" presStyleLbl="vennNode1" presStyleIdx="1" presStyleCnt="2" custScaleX="116820" custScaleY="100547" custLinFactNeighborX="22809"/>
      <dgm:spPr/>
    </dgm:pt>
    <dgm:pt modelId="{8B1A59BC-5E7E-4D7E-9E5C-F0525C1C9E8F}" type="pres">
      <dgm:prSet presAssocID="{3DA146BB-873C-41CD-AABD-1A2E53D835E2}" presName="circ2Tx" presStyleLbl="revTx" presStyleIdx="0" presStyleCnt="0">
        <dgm:presLayoutVars>
          <dgm:chMax val="0"/>
          <dgm:chPref val="0"/>
          <dgm:bulletEnabled val="1"/>
        </dgm:presLayoutVars>
      </dgm:prSet>
      <dgm:spPr/>
    </dgm:pt>
  </dgm:ptLst>
  <dgm:cxnLst>
    <dgm:cxn modelId="{311DDC02-D022-4528-9862-FFBF722075D8}" type="presOf" srcId="{6CD9CC02-FB9C-477A-B671-ECFC13CF51B6}" destId="{ACD28329-E02F-4DF0-9968-5E6DFDC22C31}" srcOrd="0" destOrd="0" presId="urn:microsoft.com/office/officeart/2005/8/layout/venn1"/>
    <dgm:cxn modelId="{51FCED4D-86A7-4E6B-8AFF-0952F813DB76}" type="presOf" srcId="{B4C325C6-12FB-43F8-A254-62EC84F0A730}" destId="{80A4F707-D8BD-4DB7-B7BF-00F4630B9CD8}" srcOrd="1" destOrd="0" presId="urn:microsoft.com/office/officeart/2005/8/layout/venn1"/>
    <dgm:cxn modelId="{C0FE929A-1A23-4721-910F-F4A1CFC68345}" type="presOf" srcId="{B4C325C6-12FB-43F8-A254-62EC84F0A730}" destId="{07FE03C5-DAFB-4E22-BD62-6C52E8D2E990}" srcOrd="0" destOrd="0" presId="urn:microsoft.com/office/officeart/2005/8/layout/venn1"/>
    <dgm:cxn modelId="{18246DA2-22ED-468E-BD1E-0C99253D8372}" type="presOf" srcId="{3DA146BB-873C-41CD-AABD-1A2E53D835E2}" destId="{3B100A9C-5D55-4B8C-9482-632446ADC2EE}" srcOrd="0" destOrd="0" presId="urn:microsoft.com/office/officeart/2005/8/layout/venn1"/>
    <dgm:cxn modelId="{8E210FC4-6155-4ED6-BA70-7BEEC6C57C36}" type="presOf" srcId="{3DA146BB-873C-41CD-AABD-1A2E53D835E2}" destId="{8B1A59BC-5E7E-4D7E-9E5C-F0525C1C9E8F}" srcOrd="1" destOrd="0" presId="urn:microsoft.com/office/officeart/2005/8/layout/venn1"/>
    <dgm:cxn modelId="{91D5DBDF-CE5E-481C-B0CC-512139A189ED}" srcId="{6CD9CC02-FB9C-477A-B671-ECFC13CF51B6}" destId="{3DA146BB-873C-41CD-AABD-1A2E53D835E2}" srcOrd="1" destOrd="0" parTransId="{97403FEC-F5C1-4DDA-B70C-FCE3425C9C5D}" sibTransId="{CE260354-BD8A-4BD9-8F38-E7A4331CA6BC}"/>
    <dgm:cxn modelId="{C8ECABF2-343E-43E9-9722-4D41E6E02DDE}" srcId="{6CD9CC02-FB9C-477A-B671-ECFC13CF51B6}" destId="{B4C325C6-12FB-43F8-A254-62EC84F0A730}" srcOrd="0" destOrd="0" parTransId="{E5C920DC-18D6-4125-93DE-515730E7B995}" sibTransId="{8C31A6CF-ADE2-4616-B08C-2396724C6227}"/>
    <dgm:cxn modelId="{1F788336-4277-40F8-82C9-56DB1D204298}" type="presParOf" srcId="{ACD28329-E02F-4DF0-9968-5E6DFDC22C31}" destId="{07FE03C5-DAFB-4E22-BD62-6C52E8D2E990}" srcOrd="0" destOrd="0" presId="urn:microsoft.com/office/officeart/2005/8/layout/venn1"/>
    <dgm:cxn modelId="{98283250-78D6-4BDB-8C53-409FC945C26E}" type="presParOf" srcId="{ACD28329-E02F-4DF0-9968-5E6DFDC22C31}" destId="{80A4F707-D8BD-4DB7-B7BF-00F4630B9CD8}" srcOrd="1" destOrd="0" presId="urn:microsoft.com/office/officeart/2005/8/layout/venn1"/>
    <dgm:cxn modelId="{3CCD2AEB-A6AA-44DD-B4E6-7EF8816ED78A}" type="presParOf" srcId="{ACD28329-E02F-4DF0-9968-5E6DFDC22C31}" destId="{3B100A9C-5D55-4B8C-9482-632446ADC2EE}" srcOrd="2" destOrd="0" presId="urn:microsoft.com/office/officeart/2005/8/layout/venn1"/>
    <dgm:cxn modelId="{B76A24AF-7D4C-4679-81B4-D10D72994EB0}" type="presParOf" srcId="{ACD28329-E02F-4DF0-9968-5E6DFDC22C31}" destId="{8B1A59BC-5E7E-4D7E-9E5C-F0525C1C9E8F}" srcOrd="3"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2EEDD18-3D58-4EDF-AD71-314FB573A9F9}" type="doc">
      <dgm:prSet loTypeId="urn:microsoft.com/office/officeart/2005/8/layout/venn1" loCatId="relationship" qsTypeId="urn:microsoft.com/office/officeart/2005/8/quickstyle/simple1" qsCatId="simple" csTypeId="urn:microsoft.com/office/officeart/2005/8/colors/accent1_2" csCatId="accent1" phldr="1"/>
      <dgm:spPr/>
    </dgm:pt>
    <dgm:pt modelId="{3BBCFE83-26AC-47E8-BC4B-2EF5B31A3587}" type="pres">
      <dgm:prSet presAssocID="{C2EEDD18-3D58-4EDF-AD71-314FB573A9F9}" presName="compositeShape" presStyleCnt="0">
        <dgm:presLayoutVars>
          <dgm:chMax val="7"/>
          <dgm:dir/>
          <dgm:resizeHandles val="exact"/>
        </dgm:presLayoutVars>
      </dgm:prSet>
      <dgm:spPr/>
    </dgm:pt>
  </dgm:ptLst>
  <dgm:cxnLst>
    <dgm:cxn modelId="{8C8A2575-9299-472C-A7FD-1B48D66CC966}" type="presOf" srcId="{C2EEDD18-3D58-4EDF-AD71-314FB573A9F9}" destId="{3BBCFE83-26AC-47E8-BC4B-2EF5B31A3587}"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CD9CC02-FB9C-477A-B671-ECFC13CF51B6}" type="doc">
      <dgm:prSet loTypeId="urn:microsoft.com/office/officeart/2005/8/layout/venn1" loCatId="relationship" qsTypeId="urn:microsoft.com/office/officeart/2005/8/quickstyle/simple3" qsCatId="simple" csTypeId="urn:microsoft.com/office/officeart/2005/8/colors/accent1_1" csCatId="accent1" phldr="1"/>
      <dgm:spPr/>
    </dgm:pt>
    <dgm:pt modelId="{B4C325C6-12FB-43F8-A254-62EC84F0A730}">
      <dgm:prSet phldrT="[טקסט]" custT="1"/>
      <dgm:spPr/>
      <dgm:t>
        <a:bodyPr/>
        <a:lstStyle/>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r>
            <a:rPr lang="he-IL" sz="2800" b="1" dirty="0">
              <a:solidFill>
                <a:srgbClr val="0070C0"/>
              </a:solidFill>
              <a:latin typeface="+mn-lt"/>
            </a:rPr>
            <a:t>מקור 2: סרטון</a:t>
          </a:r>
        </a:p>
        <a:p>
          <a:pPr rtl="1"/>
          <a:endParaRPr lang="he-IL" sz="2800" dirty="0"/>
        </a:p>
        <a:p>
          <a:pPr rtl="1"/>
          <a:r>
            <a:rPr lang="he-IL" sz="2800" dirty="0">
              <a:highlight>
                <a:srgbClr val="FFFF00"/>
              </a:highlight>
            </a:rPr>
            <a:t>היא חשבה איך אפשר לייצר חמצן לחלל</a:t>
          </a:r>
        </a:p>
        <a:p>
          <a:pPr rtl="1"/>
          <a:endParaRPr lang="he-IL" sz="2800" dirty="0"/>
        </a:p>
        <a:p>
          <a:pPr rtl="1"/>
          <a:r>
            <a:rPr lang="he-IL" sz="2800" dirty="0"/>
            <a:t>החמצן חיוני לחיים ובחלל אין חמצן</a:t>
          </a:r>
        </a:p>
        <a:p>
          <a:pPr rtl="1"/>
          <a:endParaRPr lang="he-IL" sz="2800" dirty="0"/>
        </a:p>
        <a:p>
          <a:pPr rtl="1"/>
          <a:r>
            <a:rPr lang="he-IL" sz="2800" dirty="0"/>
            <a:t>צריך לשגר רקטות עם חמצן בשביל האסטרונאוטים, וזה בזבוז של משאבים</a:t>
          </a:r>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dgm:t>
    </dgm:pt>
    <dgm:pt modelId="{E5C920DC-18D6-4125-93DE-515730E7B995}" type="parTrans" cxnId="{C8ECABF2-343E-43E9-9722-4D41E6E02DDE}">
      <dgm:prSet/>
      <dgm:spPr/>
      <dgm:t>
        <a:bodyPr/>
        <a:lstStyle/>
        <a:p>
          <a:pPr rtl="1"/>
          <a:endParaRPr lang="he-IL"/>
        </a:p>
      </dgm:t>
    </dgm:pt>
    <dgm:pt modelId="{8C31A6CF-ADE2-4616-B08C-2396724C6227}" type="sibTrans" cxnId="{C8ECABF2-343E-43E9-9722-4D41E6E02DDE}">
      <dgm:prSet/>
      <dgm:spPr/>
      <dgm:t>
        <a:bodyPr/>
        <a:lstStyle/>
        <a:p>
          <a:pPr rtl="1"/>
          <a:endParaRPr lang="he-IL"/>
        </a:p>
      </dgm:t>
    </dgm:pt>
    <dgm:pt modelId="{3DA146BB-873C-41CD-AABD-1A2E53D835E2}">
      <dgm:prSet phldrT="[טקסט]" custT="1"/>
      <dgm:spPr/>
      <dgm:t>
        <a:bodyPr/>
        <a:lstStyle/>
        <a:p>
          <a:pPr rtl="1"/>
          <a:r>
            <a:rPr lang="he-IL" sz="2800" b="1" dirty="0">
              <a:solidFill>
                <a:srgbClr val="FF0000"/>
              </a:solidFill>
              <a:latin typeface="+mn-lt"/>
            </a:rPr>
            <a:t>מקור 1: כתבה</a:t>
          </a:r>
          <a:r>
            <a:rPr lang="he-IL" sz="2800" dirty="0">
              <a:solidFill>
                <a:srgbClr val="FF0000"/>
              </a:solidFill>
              <a:latin typeface="+mn-lt"/>
            </a:rPr>
            <a:t>:</a:t>
          </a:r>
        </a:p>
        <a:p>
          <a:pPr rtl="1"/>
          <a:endParaRPr lang="he-IL" sz="2800" dirty="0">
            <a:latin typeface="+mn-lt"/>
          </a:endParaRPr>
        </a:p>
        <a:p>
          <a:pPr rtl="1"/>
          <a:r>
            <a:rPr lang="he-IL" sz="2800" dirty="0">
              <a:highlight>
                <a:srgbClr val="FFFF00"/>
              </a:highlight>
              <a:latin typeface="+mn-lt"/>
            </a:rPr>
            <a:t>הלווין שהיא תכננה יוכל לספק חמצן לחלל.</a:t>
          </a:r>
        </a:p>
        <a:p>
          <a:pPr rtl="1"/>
          <a:endParaRPr lang="he-IL" sz="2800" dirty="0">
            <a:latin typeface="+mn-lt"/>
          </a:endParaRPr>
        </a:p>
        <a:p>
          <a:pPr rtl="1"/>
          <a:r>
            <a:rPr lang="he-IL" sz="2800" dirty="0">
              <a:latin typeface="+mn-lt"/>
            </a:rPr>
            <a:t>רוני רצתה להשתתף בקייטנת חלל</a:t>
          </a:r>
        </a:p>
        <a:p>
          <a:pPr rtl="1"/>
          <a:endParaRPr lang="he-IL" sz="2800" dirty="0">
            <a:latin typeface="+mn-lt"/>
          </a:endParaRPr>
        </a:p>
        <a:p>
          <a:pPr rtl="1"/>
          <a:r>
            <a:rPr lang="he-IL" sz="2800" dirty="0">
              <a:latin typeface="+mn-lt"/>
            </a:rPr>
            <a:t>היא חקרה והבינה שאף אחד לפניה לא חשב על המצאה דומה</a:t>
          </a:r>
        </a:p>
      </dgm:t>
    </dgm:pt>
    <dgm:pt modelId="{97403FEC-F5C1-4DDA-B70C-FCE3425C9C5D}" type="parTrans" cxnId="{91D5DBDF-CE5E-481C-B0CC-512139A189ED}">
      <dgm:prSet/>
      <dgm:spPr/>
      <dgm:t>
        <a:bodyPr/>
        <a:lstStyle/>
        <a:p>
          <a:pPr rtl="1"/>
          <a:endParaRPr lang="he-IL"/>
        </a:p>
      </dgm:t>
    </dgm:pt>
    <dgm:pt modelId="{CE260354-BD8A-4BD9-8F38-E7A4331CA6BC}" type="sibTrans" cxnId="{91D5DBDF-CE5E-481C-B0CC-512139A189ED}">
      <dgm:prSet/>
      <dgm:spPr/>
      <dgm:t>
        <a:bodyPr/>
        <a:lstStyle/>
        <a:p>
          <a:pPr rtl="1"/>
          <a:endParaRPr lang="he-IL"/>
        </a:p>
      </dgm:t>
    </dgm:pt>
    <dgm:pt modelId="{ACD28329-E02F-4DF0-9968-5E6DFDC22C31}" type="pres">
      <dgm:prSet presAssocID="{6CD9CC02-FB9C-477A-B671-ECFC13CF51B6}" presName="compositeShape" presStyleCnt="0">
        <dgm:presLayoutVars>
          <dgm:chMax val="7"/>
          <dgm:dir/>
          <dgm:resizeHandles val="exact"/>
        </dgm:presLayoutVars>
      </dgm:prSet>
      <dgm:spPr/>
    </dgm:pt>
    <dgm:pt modelId="{07FE03C5-DAFB-4E22-BD62-6C52E8D2E990}" type="pres">
      <dgm:prSet presAssocID="{B4C325C6-12FB-43F8-A254-62EC84F0A730}" presName="circ1" presStyleLbl="vennNode1" presStyleIdx="0" presStyleCnt="2" custScaleX="126437" custScaleY="100547"/>
      <dgm:spPr/>
    </dgm:pt>
    <dgm:pt modelId="{80A4F707-D8BD-4DB7-B7BF-00F4630B9CD8}" type="pres">
      <dgm:prSet presAssocID="{B4C325C6-12FB-43F8-A254-62EC84F0A730}" presName="circ1Tx" presStyleLbl="revTx" presStyleIdx="0" presStyleCnt="0">
        <dgm:presLayoutVars>
          <dgm:chMax val="0"/>
          <dgm:chPref val="0"/>
          <dgm:bulletEnabled val="1"/>
        </dgm:presLayoutVars>
      </dgm:prSet>
      <dgm:spPr/>
    </dgm:pt>
    <dgm:pt modelId="{3B100A9C-5D55-4B8C-9482-632446ADC2EE}" type="pres">
      <dgm:prSet presAssocID="{3DA146BB-873C-41CD-AABD-1A2E53D835E2}" presName="circ2" presStyleLbl="vennNode1" presStyleIdx="1" presStyleCnt="2" custScaleX="116820" custScaleY="100547" custLinFactNeighborX="22809"/>
      <dgm:spPr/>
    </dgm:pt>
    <dgm:pt modelId="{8B1A59BC-5E7E-4D7E-9E5C-F0525C1C9E8F}" type="pres">
      <dgm:prSet presAssocID="{3DA146BB-873C-41CD-AABD-1A2E53D835E2}" presName="circ2Tx" presStyleLbl="revTx" presStyleIdx="0" presStyleCnt="0">
        <dgm:presLayoutVars>
          <dgm:chMax val="0"/>
          <dgm:chPref val="0"/>
          <dgm:bulletEnabled val="1"/>
        </dgm:presLayoutVars>
      </dgm:prSet>
      <dgm:spPr/>
    </dgm:pt>
  </dgm:ptLst>
  <dgm:cxnLst>
    <dgm:cxn modelId="{311DDC02-D022-4528-9862-FFBF722075D8}" type="presOf" srcId="{6CD9CC02-FB9C-477A-B671-ECFC13CF51B6}" destId="{ACD28329-E02F-4DF0-9968-5E6DFDC22C31}" srcOrd="0" destOrd="0" presId="urn:microsoft.com/office/officeart/2005/8/layout/venn1"/>
    <dgm:cxn modelId="{51FCED4D-86A7-4E6B-8AFF-0952F813DB76}" type="presOf" srcId="{B4C325C6-12FB-43F8-A254-62EC84F0A730}" destId="{80A4F707-D8BD-4DB7-B7BF-00F4630B9CD8}" srcOrd="1" destOrd="0" presId="urn:microsoft.com/office/officeart/2005/8/layout/venn1"/>
    <dgm:cxn modelId="{C0FE929A-1A23-4721-910F-F4A1CFC68345}" type="presOf" srcId="{B4C325C6-12FB-43F8-A254-62EC84F0A730}" destId="{07FE03C5-DAFB-4E22-BD62-6C52E8D2E990}" srcOrd="0" destOrd="0" presId="urn:microsoft.com/office/officeart/2005/8/layout/venn1"/>
    <dgm:cxn modelId="{18246DA2-22ED-468E-BD1E-0C99253D8372}" type="presOf" srcId="{3DA146BB-873C-41CD-AABD-1A2E53D835E2}" destId="{3B100A9C-5D55-4B8C-9482-632446ADC2EE}" srcOrd="0" destOrd="0" presId="urn:microsoft.com/office/officeart/2005/8/layout/venn1"/>
    <dgm:cxn modelId="{8E210FC4-6155-4ED6-BA70-7BEEC6C57C36}" type="presOf" srcId="{3DA146BB-873C-41CD-AABD-1A2E53D835E2}" destId="{8B1A59BC-5E7E-4D7E-9E5C-F0525C1C9E8F}" srcOrd="1" destOrd="0" presId="urn:microsoft.com/office/officeart/2005/8/layout/venn1"/>
    <dgm:cxn modelId="{91D5DBDF-CE5E-481C-B0CC-512139A189ED}" srcId="{6CD9CC02-FB9C-477A-B671-ECFC13CF51B6}" destId="{3DA146BB-873C-41CD-AABD-1A2E53D835E2}" srcOrd="1" destOrd="0" parTransId="{97403FEC-F5C1-4DDA-B70C-FCE3425C9C5D}" sibTransId="{CE260354-BD8A-4BD9-8F38-E7A4331CA6BC}"/>
    <dgm:cxn modelId="{C8ECABF2-343E-43E9-9722-4D41E6E02DDE}" srcId="{6CD9CC02-FB9C-477A-B671-ECFC13CF51B6}" destId="{B4C325C6-12FB-43F8-A254-62EC84F0A730}" srcOrd="0" destOrd="0" parTransId="{E5C920DC-18D6-4125-93DE-515730E7B995}" sibTransId="{8C31A6CF-ADE2-4616-B08C-2396724C6227}"/>
    <dgm:cxn modelId="{1F788336-4277-40F8-82C9-56DB1D204298}" type="presParOf" srcId="{ACD28329-E02F-4DF0-9968-5E6DFDC22C31}" destId="{07FE03C5-DAFB-4E22-BD62-6C52E8D2E990}" srcOrd="0" destOrd="0" presId="urn:microsoft.com/office/officeart/2005/8/layout/venn1"/>
    <dgm:cxn modelId="{98283250-78D6-4BDB-8C53-409FC945C26E}" type="presParOf" srcId="{ACD28329-E02F-4DF0-9968-5E6DFDC22C31}" destId="{80A4F707-D8BD-4DB7-B7BF-00F4630B9CD8}" srcOrd="1" destOrd="0" presId="urn:microsoft.com/office/officeart/2005/8/layout/venn1"/>
    <dgm:cxn modelId="{3CCD2AEB-A6AA-44DD-B4E6-7EF8816ED78A}" type="presParOf" srcId="{ACD28329-E02F-4DF0-9968-5E6DFDC22C31}" destId="{3B100A9C-5D55-4B8C-9482-632446ADC2EE}" srcOrd="2" destOrd="0" presId="urn:microsoft.com/office/officeart/2005/8/layout/venn1"/>
    <dgm:cxn modelId="{B76A24AF-7D4C-4679-81B4-D10D72994EB0}" type="presParOf" srcId="{ACD28329-E02F-4DF0-9968-5E6DFDC22C31}" destId="{8B1A59BC-5E7E-4D7E-9E5C-F0525C1C9E8F}" srcOrd="3"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2EEDD18-3D58-4EDF-AD71-314FB573A9F9}" type="doc">
      <dgm:prSet loTypeId="urn:microsoft.com/office/officeart/2005/8/layout/venn1" loCatId="relationship" qsTypeId="urn:microsoft.com/office/officeart/2005/8/quickstyle/simple1" qsCatId="simple" csTypeId="urn:microsoft.com/office/officeart/2005/8/colors/accent1_2" csCatId="accent1" phldr="1"/>
      <dgm:spPr/>
    </dgm:pt>
    <dgm:pt modelId="{3BBCFE83-26AC-47E8-BC4B-2EF5B31A3587}" type="pres">
      <dgm:prSet presAssocID="{C2EEDD18-3D58-4EDF-AD71-314FB573A9F9}" presName="compositeShape" presStyleCnt="0">
        <dgm:presLayoutVars>
          <dgm:chMax val="7"/>
          <dgm:dir/>
          <dgm:resizeHandles val="exact"/>
        </dgm:presLayoutVars>
      </dgm:prSet>
      <dgm:spPr/>
    </dgm:pt>
  </dgm:ptLst>
  <dgm:cxnLst>
    <dgm:cxn modelId="{8C8A2575-9299-472C-A7FD-1B48D66CC966}" type="presOf" srcId="{C2EEDD18-3D58-4EDF-AD71-314FB573A9F9}" destId="{3BBCFE83-26AC-47E8-BC4B-2EF5B31A3587}"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CD9CC02-FB9C-477A-B671-ECFC13CF51B6}" type="doc">
      <dgm:prSet loTypeId="urn:microsoft.com/office/officeart/2005/8/layout/venn1" loCatId="relationship" qsTypeId="urn:microsoft.com/office/officeart/2005/8/quickstyle/simple3" qsCatId="simple" csTypeId="urn:microsoft.com/office/officeart/2005/8/colors/accent1_1" csCatId="accent1" phldr="1"/>
      <dgm:spPr/>
    </dgm:pt>
    <dgm:pt modelId="{B4C325C6-12FB-43F8-A254-62EC84F0A730}">
      <dgm:prSet phldrT="[טקסט]" custT="1"/>
      <dgm:spPr/>
      <dgm:t>
        <a:bodyPr/>
        <a:lstStyle/>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endParaRPr lang="he-IL" sz="2800" b="1" dirty="0">
            <a:solidFill>
              <a:srgbClr val="0070C0"/>
            </a:solidFill>
            <a:latin typeface="+mn-lt"/>
          </a:endParaRPr>
        </a:p>
        <a:p>
          <a:pPr rtl="1"/>
          <a:r>
            <a:rPr lang="he-IL" sz="2800" b="1" dirty="0">
              <a:solidFill>
                <a:srgbClr val="0070C0"/>
              </a:solidFill>
              <a:latin typeface="+mn-lt"/>
            </a:rPr>
            <a:t>מקור 2: סרטון</a:t>
          </a:r>
        </a:p>
        <a:p>
          <a:pPr rtl="1"/>
          <a:endParaRPr lang="he-IL" sz="2800" dirty="0"/>
        </a:p>
        <a:p>
          <a:pPr rtl="1"/>
          <a:r>
            <a:rPr lang="he-IL" sz="2800" dirty="0"/>
            <a:t>היא חשבה איך אפשר לייצר חמצן לחלל</a:t>
          </a:r>
        </a:p>
        <a:p>
          <a:pPr rtl="1"/>
          <a:endParaRPr lang="he-IL" sz="2800" dirty="0"/>
        </a:p>
        <a:p>
          <a:pPr rtl="1"/>
          <a:r>
            <a:rPr lang="he-IL" sz="2800" dirty="0"/>
            <a:t>החמצן חיוני לחיים ובחלל אין חמצן</a:t>
          </a:r>
        </a:p>
        <a:p>
          <a:pPr rtl="1"/>
          <a:endParaRPr lang="he-IL" sz="2800" dirty="0"/>
        </a:p>
        <a:p>
          <a:pPr rtl="1"/>
          <a:r>
            <a:rPr lang="he-IL" sz="2800" dirty="0"/>
            <a:t>צריך לשגר רקטות עם חמצן בשביל האסטרונאוטים, וזה בזבוז של משאבים</a:t>
          </a:r>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a:p>
          <a:pPr rtl="1"/>
          <a:endParaRPr lang="he-IL" sz="2800" dirty="0"/>
        </a:p>
      </dgm:t>
    </dgm:pt>
    <dgm:pt modelId="{E5C920DC-18D6-4125-93DE-515730E7B995}" type="parTrans" cxnId="{C8ECABF2-343E-43E9-9722-4D41E6E02DDE}">
      <dgm:prSet/>
      <dgm:spPr/>
      <dgm:t>
        <a:bodyPr/>
        <a:lstStyle/>
        <a:p>
          <a:pPr rtl="1"/>
          <a:endParaRPr lang="he-IL"/>
        </a:p>
      </dgm:t>
    </dgm:pt>
    <dgm:pt modelId="{8C31A6CF-ADE2-4616-B08C-2396724C6227}" type="sibTrans" cxnId="{C8ECABF2-343E-43E9-9722-4D41E6E02DDE}">
      <dgm:prSet/>
      <dgm:spPr/>
      <dgm:t>
        <a:bodyPr/>
        <a:lstStyle/>
        <a:p>
          <a:pPr rtl="1"/>
          <a:endParaRPr lang="he-IL"/>
        </a:p>
      </dgm:t>
    </dgm:pt>
    <dgm:pt modelId="{3DA146BB-873C-41CD-AABD-1A2E53D835E2}">
      <dgm:prSet phldrT="[טקסט]" custT="1"/>
      <dgm:spPr/>
      <dgm:t>
        <a:bodyPr/>
        <a:lstStyle/>
        <a:p>
          <a:pPr rtl="1"/>
          <a:r>
            <a:rPr lang="he-IL" sz="2800" b="1" dirty="0">
              <a:solidFill>
                <a:srgbClr val="FF0000"/>
              </a:solidFill>
              <a:latin typeface="+mn-lt"/>
            </a:rPr>
            <a:t>מקור 1: כתבה</a:t>
          </a:r>
          <a:r>
            <a:rPr lang="he-IL" sz="2800" dirty="0">
              <a:solidFill>
                <a:srgbClr val="FF0000"/>
              </a:solidFill>
              <a:latin typeface="+mn-lt"/>
            </a:rPr>
            <a:t>:</a:t>
          </a:r>
        </a:p>
        <a:p>
          <a:pPr rtl="1"/>
          <a:endParaRPr lang="he-IL" sz="2800" dirty="0">
            <a:latin typeface="+mn-lt"/>
          </a:endParaRPr>
        </a:p>
        <a:p>
          <a:pPr rtl="1"/>
          <a:r>
            <a:rPr lang="he-IL" sz="2800" dirty="0">
              <a:latin typeface="+mn-lt"/>
            </a:rPr>
            <a:t>הלווין שהיא תכננה יוכל לספק חמצן לחלל.</a:t>
          </a:r>
        </a:p>
        <a:p>
          <a:pPr rtl="1"/>
          <a:endParaRPr lang="he-IL" sz="2800" dirty="0">
            <a:latin typeface="+mn-lt"/>
          </a:endParaRPr>
        </a:p>
        <a:p>
          <a:pPr rtl="1"/>
          <a:r>
            <a:rPr lang="he-IL" sz="2800" dirty="0">
              <a:latin typeface="+mn-lt"/>
            </a:rPr>
            <a:t>רוני רצתה להשתתף בקייטנת חלל</a:t>
          </a:r>
        </a:p>
        <a:p>
          <a:pPr rtl="1"/>
          <a:endParaRPr lang="he-IL" sz="2800" dirty="0">
            <a:latin typeface="+mn-lt"/>
          </a:endParaRPr>
        </a:p>
        <a:p>
          <a:pPr rtl="1"/>
          <a:r>
            <a:rPr lang="he-IL" sz="2800" dirty="0">
              <a:latin typeface="+mn-lt"/>
            </a:rPr>
            <a:t>היא חקרה והבינה שאף אחד לפניה לא חשב על המצאה דומה</a:t>
          </a:r>
        </a:p>
      </dgm:t>
    </dgm:pt>
    <dgm:pt modelId="{97403FEC-F5C1-4DDA-B70C-FCE3425C9C5D}" type="parTrans" cxnId="{91D5DBDF-CE5E-481C-B0CC-512139A189ED}">
      <dgm:prSet/>
      <dgm:spPr/>
      <dgm:t>
        <a:bodyPr/>
        <a:lstStyle/>
        <a:p>
          <a:pPr rtl="1"/>
          <a:endParaRPr lang="he-IL"/>
        </a:p>
      </dgm:t>
    </dgm:pt>
    <dgm:pt modelId="{CE260354-BD8A-4BD9-8F38-E7A4331CA6BC}" type="sibTrans" cxnId="{91D5DBDF-CE5E-481C-B0CC-512139A189ED}">
      <dgm:prSet/>
      <dgm:spPr/>
      <dgm:t>
        <a:bodyPr/>
        <a:lstStyle/>
        <a:p>
          <a:pPr rtl="1"/>
          <a:endParaRPr lang="he-IL"/>
        </a:p>
      </dgm:t>
    </dgm:pt>
    <dgm:pt modelId="{ACD28329-E02F-4DF0-9968-5E6DFDC22C31}" type="pres">
      <dgm:prSet presAssocID="{6CD9CC02-FB9C-477A-B671-ECFC13CF51B6}" presName="compositeShape" presStyleCnt="0">
        <dgm:presLayoutVars>
          <dgm:chMax val="7"/>
          <dgm:dir/>
          <dgm:resizeHandles val="exact"/>
        </dgm:presLayoutVars>
      </dgm:prSet>
      <dgm:spPr/>
    </dgm:pt>
    <dgm:pt modelId="{07FE03C5-DAFB-4E22-BD62-6C52E8D2E990}" type="pres">
      <dgm:prSet presAssocID="{B4C325C6-12FB-43F8-A254-62EC84F0A730}" presName="circ1" presStyleLbl="vennNode1" presStyleIdx="0" presStyleCnt="2" custScaleX="126437" custScaleY="100547"/>
      <dgm:spPr/>
    </dgm:pt>
    <dgm:pt modelId="{80A4F707-D8BD-4DB7-B7BF-00F4630B9CD8}" type="pres">
      <dgm:prSet presAssocID="{B4C325C6-12FB-43F8-A254-62EC84F0A730}" presName="circ1Tx" presStyleLbl="revTx" presStyleIdx="0" presStyleCnt="0">
        <dgm:presLayoutVars>
          <dgm:chMax val="0"/>
          <dgm:chPref val="0"/>
          <dgm:bulletEnabled val="1"/>
        </dgm:presLayoutVars>
      </dgm:prSet>
      <dgm:spPr/>
    </dgm:pt>
    <dgm:pt modelId="{3B100A9C-5D55-4B8C-9482-632446ADC2EE}" type="pres">
      <dgm:prSet presAssocID="{3DA146BB-873C-41CD-AABD-1A2E53D835E2}" presName="circ2" presStyleLbl="vennNode1" presStyleIdx="1" presStyleCnt="2" custScaleX="116820" custScaleY="100547" custLinFactNeighborX="22809"/>
      <dgm:spPr/>
    </dgm:pt>
    <dgm:pt modelId="{8B1A59BC-5E7E-4D7E-9E5C-F0525C1C9E8F}" type="pres">
      <dgm:prSet presAssocID="{3DA146BB-873C-41CD-AABD-1A2E53D835E2}" presName="circ2Tx" presStyleLbl="revTx" presStyleIdx="0" presStyleCnt="0">
        <dgm:presLayoutVars>
          <dgm:chMax val="0"/>
          <dgm:chPref val="0"/>
          <dgm:bulletEnabled val="1"/>
        </dgm:presLayoutVars>
      </dgm:prSet>
      <dgm:spPr/>
    </dgm:pt>
  </dgm:ptLst>
  <dgm:cxnLst>
    <dgm:cxn modelId="{311DDC02-D022-4528-9862-FFBF722075D8}" type="presOf" srcId="{6CD9CC02-FB9C-477A-B671-ECFC13CF51B6}" destId="{ACD28329-E02F-4DF0-9968-5E6DFDC22C31}" srcOrd="0" destOrd="0" presId="urn:microsoft.com/office/officeart/2005/8/layout/venn1"/>
    <dgm:cxn modelId="{51FCED4D-86A7-4E6B-8AFF-0952F813DB76}" type="presOf" srcId="{B4C325C6-12FB-43F8-A254-62EC84F0A730}" destId="{80A4F707-D8BD-4DB7-B7BF-00F4630B9CD8}" srcOrd="1" destOrd="0" presId="urn:microsoft.com/office/officeart/2005/8/layout/venn1"/>
    <dgm:cxn modelId="{C0FE929A-1A23-4721-910F-F4A1CFC68345}" type="presOf" srcId="{B4C325C6-12FB-43F8-A254-62EC84F0A730}" destId="{07FE03C5-DAFB-4E22-BD62-6C52E8D2E990}" srcOrd="0" destOrd="0" presId="urn:microsoft.com/office/officeart/2005/8/layout/venn1"/>
    <dgm:cxn modelId="{18246DA2-22ED-468E-BD1E-0C99253D8372}" type="presOf" srcId="{3DA146BB-873C-41CD-AABD-1A2E53D835E2}" destId="{3B100A9C-5D55-4B8C-9482-632446ADC2EE}" srcOrd="0" destOrd="0" presId="urn:microsoft.com/office/officeart/2005/8/layout/venn1"/>
    <dgm:cxn modelId="{8E210FC4-6155-4ED6-BA70-7BEEC6C57C36}" type="presOf" srcId="{3DA146BB-873C-41CD-AABD-1A2E53D835E2}" destId="{8B1A59BC-5E7E-4D7E-9E5C-F0525C1C9E8F}" srcOrd="1" destOrd="0" presId="urn:microsoft.com/office/officeart/2005/8/layout/venn1"/>
    <dgm:cxn modelId="{91D5DBDF-CE5E-481C-B0CC-512139A189ED}" srcId="{6CD9CC02-FB9C-477A-B671-ECFC13CF51B6}" destId="{3DA146BB-873C-41CD-AABD-1A2E53D835E2}" srcOrd="1" destOrd="0" parTransId="{97403FEC-F5C1-4DDA-B70C-FCE3425C9C5D}" sibTransId="{CE260354-BD8A-4BD9-8F38-E7A4331CA6BC}"/>
    <dgm:cxn modelId="{C8ECABF2-343E-43E9-9722-4D41E6E02DDE}" srcId="{6CD9CC02-FB9C-477A-B671-ECFC13CF51B6}" destId="{B4C325C6-12FB-43F8-A254-62EC84F0A730}" srcOrd="0" destOrd="0" parTransId="{E5C920DC-18D6-4125-93DE-515730E7B995}" sibTransId="{8C31A6CF-ADE2-4616-B08C-2396724C6227}"/>
    <dgm:cxn modelId="{1F788336-4277-40F8-82C9-56DB1D204298}" type="presParOf" srcId="{ACD28329-E02F-4DF0-9968-5E6DFDC22C31}" destId="{07FE03C5-DAFB-4E22-BD62-6C52E8D2E990}" srcOrd="0" destOrd="0" presId="urn:microsoft.com/office/officeart/2005/8/layout/venn1"/>
    <dgm:cxn modelId="{98283250-78D6-4BDB-8C53-409FC945C26E}" type="presParOf" srcId="{ACD28329-E02F-4DF0-9968-5E6DFDC22C31}" destId="{80A4F707-D8BD-4DB7-B7BF-00F4630B9CD8}" srcOrd="1" destOrd="0" presId="urn:microsoft.com/office/officeart/2005/8/layout/venn1"/>
    <dgm:cxn modelId="{3CCD2AEB-A6AA-44DD-B4E6-7EF8816ED78A}" type="presParOf" srcId="{ACD28329-E02F-4DF0-9968-5E6DFDC22C31}" destId="{3B100A9C-5D55-4B8C-9482-632446ADC2EE}" srcOrd="2" destOrd="0" presId="urn:microsoft.com/office/officeart/2005/8/layout/venn1"/>
    <dgm:cxn modelId="{B76A24AF-7D4C-4679-81B4-D10D72994EB0}" type="presParOf" srcId="{ACD28329-E02F-4DF0-9968-5E6DFDC22C31}" destId="{8B1A59BC-5E7E-4D7E-9E5C-F0525C1C9E8F}" srcOrd="3"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34604-7ECA-4877-BFC1-99BAD83A0787}">
      <dsp:nvSpPr>
        <dsp:cNvPr id="0" name=""/>
        <dsp:cNvSpPr/>
      </dsp:nvSpPr>
      <dsp:spPr>
        <a:xfrm flipH="1">
          <a:off x="5881" y="20657"/>
          <a:ext cx="1504075" cy="5711256"/>
        </a:xfrm>
        <a:prstGeom prst="roundRect">
          <a:avLst>
            <a:gd name="adj" fmla="val 10000"/>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הוסף למה שנכתב </a:t>
          </a:r>
        </a:p>
      </dsp:txBody>
      <dsp:txXfrm>
        <a:off x="49934" y="64710"/>
        <a:ext cx="1415969" cy="5623150"/>
      </dsp:txXfrm>
    </dsp:sp>
    <dsp:sp modelId="{6DF3E67A-2391-4424-B4AB-9FDCE354E71C}">
      <dsp:nvSpPr>
        <dsp:cNvPr id="0" name=""/>
        <dsp:cNvSpPr/>
      </dsp:nvSpPr>
      <dsp:spPr>
        <a:xfrm flipH="1">
          <a:off x="1660363" y="2689780"/>
          <a:ext cx="318863" cy="373010"/>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1756022" y="2764382"/>
        <a:ext cx="223204" cy="223806"/>
      </dsp:txXfrm>
    </dsp:sp>
    <dsp:sp modelId="{CCB66C82-2635-4A43-8891-4962A4E1EC1E}">
      <dsp:nvSpPr>
        <dsp:cNvPr id="0" name=""/>
        <dsp:cNvSpPr/>
      </dsp:nvSpPr>
      <dsp:spPr>
        <a:xfrm>
          <a:off x="2111586" y="20657"/>
          <a:ext cx="1504075" cy="5711256"/>
        </a:xfrm>
        <a:prstGeom prst="roundRect">
          <a:avLst>
            <a:gd name="adj" fmla="val 10000"/>
          </a:avLst>
        </a:prstGeom>
        <a:solidFill>
          <a:schemeClr val="accent1">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מצא תשובות בקטע המידע השני</a:t>
          </a:r>
        </a:p>
      </dsp:txBody>
      <dsp:txXfrm>
        <a:off x="2155639" y="64710"/>
        <a:ext cx="1415969" cy="5623150"/>
      </dsp:txXfrm>
    </dsp:sp>
    <dsp:sp modelId="{07BC7957-FAAC-457B-9A45-6DD44C44530D}">
      <dsp:nvSpPr>
        <dsp:cNvPr id="0" name=""/>
        <dsp:cNvSpPr/>
      </dsp:nvSpPr>
      <dsp:spPr>
        <a:xfrm flipH="1">
          <a:off x="3766068" y="2689780"/>
          <a:ext cx="318863" cy="373010"/>
        </a:xfrm>
        <a:prstGeom prst="rightArrow">
          <a:avLst>
            <a:gd name="adj1" fmla="val 60000"/>
            <a:gd name="adj2" fmla="val 50000"/>
          </a:avLst>
        </a:prstGeom>
        <a:solidFill>
          <a:schemeClr val="accent1">
            <a:shade val="90000"/>
            <a:hueOff val="180057"/>
            <a:satOff val="-9768"/>
            <a:lumOff val="1032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3861727" y="2764382"/>
        <a:ext cx="223204" cy="223806"/>
      </dsp:txXfrm>
    </dsp:sp>
    <dsp:sp modelId="{1F142947-3C37-4C3D-9FF8-ED7BD823A0DC}">
      <dsp:nvSpPr>
        <dsp:cNvPr id="0" name=""/>
        <dsp:cNvSpPr/>
      </dsp:nvSpPr>
      <dsp:spPr>
        <a:xfrm>
          <a:off x="4217291" y="0"/>
          <a:ext cx="1504075" cy="5752572"/>
        </a:xfrm>
        <a:prstGeom prst="roundRect">
          <a:avLst>
            <a:gd name="adj" fmla="val 10000"/>
          </a:avLst>
        </a:prstGeom>
        <a:solidFill>
          <a:schemeClr val="accent1">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כתוב במילים שלך</a:t>
          </a:r>
        </a:p>
      </dsp:txBody>
      <dsp:txXfrm>
        <a:off x="4261344" y="44053"/>
        <a:ext cx="1415969" cy="5664466"/>
      </dsp:txXfrm>
    </dsp:sp>
    <dsp:sp modelId="{E9169E13-9DE4-444B-B923-09E3AE9133C1}">
      <dsp:nvSpPr>
        <dsp:cNvPr id="0" name=""/>
        <dsp:cNvSpPr/>
      </dsp:nvSpPr>
      <dsp:spPr>
        <a:xfrm flipH="1">
          <a:off x="5871773" y="2689780"/>
          <a:ext cx="318863" cy="373010"/>
        </a:xfrm>
        <a:prstGeom prst="rightArrow">
          <a:avLst>
            <a:gd name="adj1" fmla="val 60000"/>
            <a:gd name="adj2" fmla="val 50000"/>
          </a:avLst>
        </a:prstGeom>
        <a:solidFill>
          <a:schemeClr val="accent1">
            <a:shade val="90000"/>
            <a:hueOff val="360115"/>
            <a:satOff val="-19535"/>
            <a:lumOff val="2065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5967432" y="2764382"/>
        <a:ext cx="223204" cy="223806"/>
      </dsp:txXfrm>
    </dsp:sp>
    <dsp:sp modelId="{FD2D1BCC-4E61-4253-A5FE-AC831398381E}">
      <dsp:nvSpPr>
        <dsp:cNvPr id="0" name=""/>
        <dsp:cNvSpPr/>
      </dsp:nvSpPr>
      <dsp:spPr>
        <a:xfrm>
          <a:off x="6322996" y="-56339"/>
          <a:ext cx="1504075" cy="5865250"/>
        </a:xfrm>
        <a:prstGeom prst="roundRect">
          <a:avLst>
            <a:gd name="adj" fmla="val 10000"/>
          </a:avLst>
        </a:prstGeom>
        <a:solidFill>
          <a:schemeClr val="accent1">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מצא תשובות בקטע המידע הראשון וסמן אותן</a:t>
          </a:r>
        </a:p>
      </dsp:txBody>
      <dsp:txXfrm>
        <a:off x="6367049" y="-12286"/>
        <a:ext cx="1415969" cy="5777144"/>
      </dsp:txXfrm>
    </dsp:sp>
    <dsp:sp modelId="{A06E1883-6A13-4B3B-9B83-96D70692F7CA}">
      <dsp:nvSpPr>
        <dsp:cNvPr id="0" name=""/>
        <dsp:cNvSpPr/>
      </dsp:nvSpPr>
      <dsp:spPr>
        <a:xfrm flipH="1">
          <a:off x="7996510" y="2689780"/>
          <a:ext cx="359209" cy="373010"/>
        </a:xfrm>
        <a:prstGeom prst="rightArrow">
          <a:avLst>
            <a:gd name="adj1" fmla="val 60000"/>
            <a:gd name="adj2" fmla="val 50000"/>
          </a:avLst>
        </a:prstGeom>
        <a:solidFill>
          <a:schemeClr val="accent1">
            <a:shade val="90000"/>
            <a:hueOff val="540172"/>
            <a:satOff val="-29303"/>
            <a:lumOff val="309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8104273" y="2764382"/>
        <a:ext cx="251446" cy="223806"/>
      </dsp:txXfrm>
    </dsp:sp>
    <dsp:sp modelId="{00B54AE9-BE40-46C3-91D8-3482AE560125}">
      <dsp:nvSpPr>
        <dsp:cNvPr id="0" name=""/>
        <dsp:cNvSpPr/>
      </dsp:nvSpPr>
      <dsp:spPr>
        <a:xfrm>
          <a:off x="8504825" y="0"/>
          <a:ext cx="1504075" cy="5752572"/>
        </a:xfrm>
        <a:prstGeom prst="roundRect">
          <a:avLst>
            <a:gd name="adj" fmla="val 10000"/>
          </a:avLst>
        </a:prstGeom>
        <a:solidFill>
          <a:schemeClr val="accent1">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שאל</a:t>
          </a:r>
          <a:r>
            <a:rPr lang="he-IL" sz="2800" kern="1200" baseline="0" dirty="0"/>
            <a:t> שאלות</a:t>
          </a:r>
          <a:endParaRPr lang="he-IL" sz="2800" kern="1200" dirty="0"/>
        </a:p>
      </dsp:txBody>
      <dsp:txXfrm>
        <a:off x="8548878" y="44053"/>
        <a:ext cx="1415969" cy="5664466"/>
      </dsp:txXfrm>
    </dsp:sp>
    <dsp:sp modelId="{0FB0EBC6-F2BC-4630-9D73-EB1FB659B167}">
      <dsp:nvSpPr>
        <dsp:cNvPr id="0" name=""/>
        <dsp:cNvSpPr/>
      </dsp:nvSpPr>
      <dsp:spPr>
        <a:xfrm flipH="1">
          <a:off x="10140277" y="2689780"/>
          <a:ext cx="278518" cy="373010"/>
        </a:xfrm>
        <a:prstGeom prst="rightArrow">
          <a:avLst>
            <a:gd name="adj1" fmla="val 60000"/>
            <a:gd name="adj2" fmla="val 50000"/>
          </a:avLst>
        </a:prstGeom>
        <a:solidFill>
          <a:schemeClr val="accent1">
            <a:shade val="90000"/>
            <a:hueOff val="720230"/>
            <a:satOff val="-39071"/>
            <a:lumOff val="413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10223832" y="2764382"/>
        <a:ext cx="194963" cy="223806"/>
      </dsp:txXfrm>
    </dsp:sp>
    <dsp:sp modelId="{3B2F1E07-6733-47E2-B98A-0C44623E2E8F}">
      <dsp:nvSpPr>
        <dsp:cNvPr id="0" name=""/>
        <dsp:cNvSpPr/>
      </dsp:nvSpPr>
      <dsp:spPr>
        <a:xfrm>
          <a:off x="10534406" y="0"/>
          <a:ext cx="1504075" cy="5752572"/>
        </a:xfrm>
        <a:prstGeom prst="roundRect">
          <a:avLst>
            <a:gd name="adj" fmla="val 10000"/>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0578459" y="44053"/>
        <a:ext cx="1415969" cy="56644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34604-7ECA-4877-BFC1-99BAD83A0787}">
      <dsp:nvSpPr>
        <dsp:cNvPr id="0" name=""/>
        <dsp:cNvSpPr/>
      </dsp:nvSpPr>
      <dsp:spPr>
        <a:xfrm flipH="1">
          <a:off x="5881" y="20657"/>
          <a:ext cx="1504075" cy="57112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הוסף למה שנכתב </a:t>
          </a:r>
        </a:p>
      </dsp:txBody>
      <dsp:txXfrm>
        <a:off x="49934" y="64710"/>
        <a:ext cx="1415969" cy="5623150"/>
      </dsp:txXfrm>
    </dsp:sp>
    <dsp:sp modelId="{6DF3E67A-2391-4424-B4AB-9FDCE354E71C}">
      <dsp:nvSpPr>
        <dsp:cNvPr id="0" name=""/>
        <dsp:cNvSpPr/>
      </dsp:nvSpPr>
      <dsp:spPr>
        <a:xfrm flipH="1">
          <a:off x="1660363" y="2689780"/>
          <a:ext cx="318863"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1756022" y="2764382"/>
        <a:ext cx="223204" cy="223806"/>
      </dsp:txXfrm>
    </dsp:sp>
    <dsp:sp modelId="{CCB66C82-2635-4A43-8891-4962A4E1EC1E}">
      <dsp:nvSpPr>
        <dsp:cNvPr id="0" name=""/>
        <dsp:cNvSpPr/>
      </dsp:nvSpPr>
      <dsp:spPr>
        <a:xfrm>
          <a:off x="2111586" y="20657"/>
          <a:ext cx="1504075" cy="57112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מצא תשובות בקטע המידע השני</a:t>
          </a:r>
        </a:p>
      </dsp:txBody>
      <dsp:txXfrm>
        <a:off x="2155639" y="64710"/>
        <a:ext cx="1415969" cy="5623150"/>
      </dsp:txXfrm>
    </dsp:sp>
    <dsp:sp modelId="{07BC7957-FAAC-457B-9A45-6DD44C44530D}">
      <dsp:nvSpPr>
        <dsp:cNvPr id="0" name=""/>
        <dsp:cNvSpPr/>
      </dsp:nvSpPr>
      <dsp:spPr>
        <a:xfrm flipH="1">
          <a:off x="3766068" y="2689780"/>
          <a:ext cx="318863"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3861727" y="2764382"/>
        <a:ext cx="223204" cy="223806"/>
      </dsp:txXfrm>
    </dsp:sp>
    <dsp:sp modelId="{1F142947-3C37-4C3D-9FF8-ED7BD823A0DC}">
      <dsp:nvSpPr>
        <dsp:cNvPr id="0" name=""/>
        <dsp:cNvSpPr/>
      </dsp:nvSpPr>
      <dsp:spPr>
        <a:xfrm>
          <a:off x="4217291" y="0"/>
          <a:ext cx="1504075" cy="57525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כתוב במילים שלך</a:t>
          </a:r>
        </a:p>
      </dsp:txBody>
      <dsp:txXfrm>
        <a:off x="4261344" y="44053"/>
        <a:ext cx="1415969" cy="5664466"/>
      </dsp:txXfrm>
    </dsp:sp>
    <dsp:sp modelId="{E9169E13-9DE4-444B-B923-09E3AE9133C1}">
      <dsp:nvSpPr>
        <dsp:cNvPr id="0" name=""/>
        <dsp:cNvSpPr/>
      </dsp:nvSpPr>
      <dsp:spPr>
        <a:xfrm flipH="1">
          <a:off x="5871773" y="2689780"/>
          <a:ext cx="318863"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5967432" y="2764382"/>
        <a:ext cx="223204" cy="223806"/>
      </dsp:txXfrm>
    </dsp:sp>
    <dsp:sp modelId="{FD2D1BCC-4E61-4253-A5FE-AC831398381E}">
      <dsp:nvSpPr>
        <dsp:cNvPr id="0" name=""/>
        <dsp:cNvSpPr/>
      </dsp:nvSpPr>
      <dsp:spPr>
        <a:xfrm>
          <a:off x="6322996" y="-56339"/>
          <a:ext cx="1504075" cy="5865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מצא תשובות בקטע המידע הראשון וסמן אותן</a:t>
          </a:r>
        </a:p>
      </dsp:txBody>
      <dsp:txXfrm>
        <a:off x="6367049" y="-12286"/>
        <a:ext cx="1415969" cy="5777144"/>
      </dsp:txXfrm>
    </dsp:sp>
    <dsp:sp modelId="{A06E1883-6A13-4B3B-9B83-96D70692F7CA}">
      <dsp:nvSpPr>
        <dsp:cNvPr id="0" name=""/>
        <dsp:cNvSpPr/>
      </dsp:nvSpPr>
      <dsp:spPr>
        <a:xfrm flipH="1">
          <a:off x="7996510" y="2689780"/>
          <a:ext cx="359209"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8104273" y="2764382"/>
        <a:ext cx="251446" cy="223806"/>
      </dsp:txXfrm>
    </dsp:sp>
    <dsp:sp modelId="{00B54AE9-BE40-46C3-91D8-3482AE560125}">
      <dsp:nvSpPr>
        <dsp:cNvPr id="0" name=""/>
        <dsp:cNvSpPr/>
      </dsp:nvSpPr>
      <dsp:spPr>
        <a:xfrm>
          <a:off x="8504825" y="0"/>
          <a:ext cx="1504075" cy="57525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solidFill>
                <a:schemeClr val="bg1"/>
              </a:solidFill>
            </a:rPr>
            <a:t>שאל</a:t>
          </a:r>
          <a:r>
            <a:rPr lang="he-IL" sz="2800" kern="1200" baseline="0" dirty="0">
              <a:solidFill>
                <a:schemeClr val="bg1"/>
              </a:solidFill>
            </a:rPr>
            <a:t> שאלות</a:t>
          </a:r>
          <a:endParaRPr lang="he-IL" sz="2800" kern="1200" dirty="0">
            <a:solidFill>
              <a:schemeClr val="bg1"/>
            </a:solidFill>
          </a:endParaRPr>
        </a:p>
      </dsp:txBody>
      <dsp:txXfrm>
        <a:off x="8548878" y="44053"/>
        <a:ext cx="1415969" cy="5664466"/>
      </dsp:txXfrm>
    </dsp:sp>
    <dsp:sp modelId="{0FB0EBC6-F2BC-4630-9D73-EB1FB659B167}">
      <dsp:nvSpPr>
        <dsp:cNvPr id="0" name=""/>
        <dsp:cNvSpPr/>
      </dsp:nvSpPr>
      <dsp:spPr>
        <a:xfrm flipH="1">
          <a:off x="10140277" y="2689780"/>
          <a:ext cx="278518"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10223832" y="2764382"/>
        <a:ext cx="194963" cy="223806"/>
      </dsp:txXfrm>
    </dsp:sp>
    <dsp:sp modelId="{3B2F1E07-6733-47E2-B98A-0C44623E2E8F}">
      <dsp:nvSpPr>
        <dsp:cNvPr id="0" name=""/>
        <dsp:cNvSpPr/>
      </dsp:nvSpPr>
      <dsp:spPr>
        <a:xfrm>
          <a:off x="10534406" y="0"/>
          <a:ext cx="1504075" cy="57525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0578459" y="44053"/>
        <a:ext cx="1415969" cy="56644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E03C5-DAFB-4E22-BD62-6C52E8D2E990}">
      <dsp:nvSpPr>
        <dsp:cNvPr id="0" name=""/>
        <dsp:cNvSpPr/>
      </dsp:nvSpPr>
      <dsp:spPr>
        <a:xfrm>
          <a:off x="757268" y="0"/>
          <a:ext cx="7337726"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r>
            <a:rPr lang="he-IL" sz="2800" b="1" kern="1200" dirty="0">
              <a:solidFill>
                <a:srgbClr val="0070C0"/>
              </a:solidFill>
              <a:latin typeface="+mn-lt"/>
            </a:rPr>
            <a:t>מקור 2: סרטון</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dsp:txBody>
      <dsp:txXfrm>
        <a:off x="1781905" y="688095"/>
        <a:ext cx="4230761" cy="4459016"/>
      </dsp:txXfrm>
    </dsp:sp>
    <dsp:sp modelId="{3B100A9C-5D55-4B8C-9482-632446ADC2EE}">
      <dsp:nvSpPr>
        <dsp:cNvPr id="0" name=""/>
        <dsp:cNvSpPr/>
      </dsp:nvSpPr>
      <dsp:spPr>
        <a:xfrm>
          <a:off x="5976272" y="0"/>
          <a:ext cx="6779607"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r>
            <a:rPr lang="he-IL" sz="2800" b="1" kern="1200" dirty="0">
              <a:solidFill>
                <a:srgbClr val="FF0000"/>
              </a:solidFill>
              <a:latin typeface="+mn-lt"/>
            </a:rPr>
            <a:t>מקור 1: כתבה</a:t>
          </a:r>
          <a:r>
            <a:rPr lang="he-IL" sz="2800" kern="1200" dirty="0">
              <a:solidFill>
                <a:srgbClr val="FF0000"/>
              </a:solidFill>
              <a:latin typeface="+mn-lt"/>
            </a:rPr>
            <a:t>:</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הלווין שהיא תכננה יוכל לספק חמצן לחלל.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רוני רצתה להשתתף בקייטנת 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היא חקרה והבינה שאף אחד לפניה לא חשב על המצאה דומה</a:t>
          </a:r>
        </a:p>
      </dsp:txBody>
      <dsp:txXfrm>
        <a:off x="7900215" y="688095"/>
        <a:ext cx="3908962" cy="44590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34604-7ECA-4877-BFC1-99BAD83A0787}">
      <dsp:nvSpPr>
        <dsp:cNvPr id="0" name=""/>
        <dsp:cNvSpPr/>
      </dsp:nvSpPr>
      <dsp:spPr>
        <a:xfrm flipH="1">
          <a:off x="5881" y="20657"/>
          <a:ext cx="1504075" cy="57112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הוסף למה שנכתב </a:t>
          </a:r>
        </a:p>
      </dsp:txBody>
      <dsp:txXfrm>
        <a:off x="49934" y="64710"/>
        <a:ext cx="1415969" cy="5623150"/>
      </dsp:txXfrm>
    </dsp:sp>
    <dsp:sp modelId="{6DF3E67A-2391-4424-B4AB-9FDCE354E71C}">
      <dsp:nvSpPr>
        <dsp:cNvPr id="0" name=""/>
        <dsp:cNvSpPr/>
      </dsp:nvSpPr>
      <dsp:spPr>
        <a:xfrm flipH="1">
          <a:off x="1660363" y="2689780"/>
          <a:ext cx="318863"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1756022" y="2764382"/>
        <a:ext cx="223204" cy="223806"/>
      </dsp:txXfrm>
    </dsp:sp>
    <dsp:sp modelId="{CCB66C82-2635-4A43-8891-4962A4E1EC1E}">
      <dsp:nvSpPr>
        <dsp:cNvPr id="0" name=""/>
        <dsp:cNvSpPr/>
      </dsp:nvSpPr>
      <dsp:spPr>
        <a:xfrm>
          <a:off x="2111586" y="20657"/>
          <a:ext cx="1504075" cy="57112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מצא תשובות בקטע המידע השני</a:t>
          </a:r>
        </a:p>
      </dsp:txBody>
      <dsp:txXfrm>
        <a:off x="2155639" y="64710"/>
        <a:ext cx="1415969" cy="5623150"/>
      </dsp:txXfrm>
    </dsp:sp>
    <dsp:sp modelId="{07BC7957-FAAC-457B-9A45-6DD44C44530D}">
      <dsp:nvSpPr>
        <dsp:cNvPr id="0" name=""/>
        <dsp:cNvSpPr/>
      </dsp:nvSpPr>
      <dsp:spPr>
        <a:xfrm flipH="1">
          <a:off x="3766068" y="2689780"/>
          <a:ext cx="318863"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3861727" y="2764382"/>
        <a:ext cx="223204" cy="223806"/>
      </dsp:txXfrm>
    </dsp:sp>
    <dsp:sp modelId="{1F142947-3C37-4C3D-9FF8-ED7BD823A0DC}">
      <dsp:nvSpPr>
        <dsp:cNvPr id="0" name=""/>
        <dsp:cNvSpPr/>
      </dsp:nvSpPr>
      <dsp:spPr>
        <a:xfrm>
          <a:off x="4217291" y="0"/>
          <a:ext cx="1504075" cy="57525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כתוב במילים שלך</a:t>
          </a:r>
        </a:p>
      </dsp:txBody>
      <dsp:txXfrm>
        <a:off x="4261344" y="44053"/>
        <a:ext cx="1415969" cy="5664466"/>
      </dsp:txXfrm>
    </dsp:sp>
    <dsp:sp modelId="{E9169E13-9DE4-444B-B923-09E3AE9133C1}">
      <dsp:nvSpPr>
        <dsp:cNvPr id="0" name=""/>
        <dsp:cNvSpPr/>
      </dsp:nvSpPr>
      <dsp:spPr>
        <a:xfrm flipH="1">
          <a:off x="5871773" y="2689780"/>
          <a:ext cx="318863"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5967432" y="2764382"/>
        <a:ext cx="223204" cy="223806"/>
      </dsp:txXfrm>
    </dsp:sp>
    <dsp:sp modelId="{FD2D1BCC-4E61-4253-A5FE-AC831398381E}">
      <dsp:nvSpPr>
        <dsp:cNvPr id="0" name=""/>
        <dsp:cNvSpPr/>
      </dsp:nvSpPr>
      <dsp:spPr>
        <a:xfrm>
          <a:off x="6322996" y="-56339"/>
          <a:ext cx="1504075" cy="5865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מצא תשובות בקטע המידע הראשון וסמן אותן</a:t>
          </a:r>
        </a:p>
      </dsp:txBody>
      <dsp:txXfrm>
        <a:off x="6367049" y="-12286"/>
        <a:ext cx="1415969" cy="5777144"/>
      </dsp:txXfrm>
    </dsp:sp>
    <dsp:sp modelId="{A06E1883-6A13-4B3B-9B83-96D70692F7CA}">
      <dsp:nvSpPr>
        <dsp:cNvPr id="0" name=""/>
        <dsp:cNvSpPr/>
      </dsp:nvSpPr>
      <dsp:spPr>
        <a:xfrm flipH="1">
          <a:off x="7996510" y="2689780"/>
          <a:ext cx="359209"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8104273" y="2764382"/>
        <a:ext cx="251446" cy="223806"/>
      </dsp:txXfrm>
    </dsp:sp>
    <dsp:sp modelId="{00B54AE9-BE40-46C3-91D8-3482AE560125}">
      <dsp:nvSpPr>
        <dsp:cNvPr id="0" name=""/>
        <dsp:cNvSpPr/>
      </dsp:nvSpPr>
      <dsp:spPr>
        <a:xfrm>
          <a:off x="8504825" y="0"/>
          <a:ext cx="1504075" cy="57525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solidFill>
                <a:schemeClr val="bg1"/>
              </a:solidFill>
            </a:rPr>
            <a:t>שאל</a:t>
          </a:r>
          <a:r>
            <a:rPr lang="he-IL" sz="2800" kern="1200" baseline="0" dirty="0">
              <a:solidFill>
                <a:schemeClr val="bg1"/>
              </a:solidFill>
            </a:rPr>
            <a:t> שאלות</a:t>
          </a:r>
          <a:endParaRPr lang="he-IL" sz="2800" kern="1200" dirty="0">
            <a:solidFill>
              <a:schemeClr val="bg1"/>
            </a:solidFill>
          </a:endParaRPr>
        </a:p>
      </dsp:txBody>
      <dsp:txXfrm>
        <a:off x="8548878" y="44053"/>
        <a:ext cx="1415969" cy="5664466"/>
      </dsp:txXfrm>
    </dsp:sp>
    <dsp:sp modelId="{0FB0EBC6-F2BC-4630-9D73-EB1FB659B167}">
      <dsp:nvSpPr>
        <dsp:cNvPr id="0" name=""/>
        <dsp:cNvSpPr/>
      </dsp:nvSpPr>
      <dsp:spPr>
        <a:xfrm flipH="1">
          <a:off x="10140277" y="2689780"/>
          <a:ext cx="278518" cy="3730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10223832" y="2764382"/>
        <a:ext cx="194963" cy="223806"/>
      </dsp:txXfrm>
    </dsp:sp>
    <dsp:sp modelId="{3B2F1E07-6733-47E2-B98A-0C44623E2E8F}">
      <dsp:nvSpPr>
        <dsp:cNvPr id="0" name=""/>
        <dsp:cNvSpPr/>
      </dsp:nvSpPr>
      <dsp:spPr>
        <a:xfrm>
          <a:off x="10534406" y="0"/>
          <a:ext cx="1504075" cy="57525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0578459" y="44053"/>
        <a:ext cx="1415969" cy="56644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E03C5-DAFB-4E22-BD62-6C52E8D2E990}">
      <dsp:nvSpPr>
        <dsp:cNvPr id="0" name=""/>
        <dsp:cNvSpPr/>
      </dsp:nvSpPr>
      <dsp:spPr>
        <a:xfrm>
          <a:off x="330548" y="0"/>
          <a:ext cx="7337726"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r>
            <a:rPr lang="he-IL" sz="2800" b="1" kern="1200" dirty="0">
              <a:solidFill>
                <a:srgbClr val="0070C0"/>
              </a:solidFill>
              <a:latin typeface="+mn-lt"/>
            </a:rPr>
            <a:t>מקור 2: סרטון</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היא חשבה איך אפשר לייצר חמצן לחלל</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החמצן חיוני לחיים ובחלל אין חמצן</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צריך לשגר רקטות עם חמצן בשביל האסטרונאוטים, וזה בזבוז של משאבים</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dsp:txBody>
      <dsp:txXfrm>
        <a:off x="1355185" y="688095"/>
        <a:ext cx="4230761" cy="4459016"/>
      </dsp:txXfrm>
    </dsp:sp>
    <dsp:sp modelId="{3B100A9C-5D55-4B8C-9482-632446ADC2EE}">
      <dsp:nvSpPr>
        <dsp:cNvPr id="0" name=""/>
        <dsp:cNvSpPr/>
      </dsp:nvSpPr>
      <dsp:spPr>
        <a:xfrm>
          <a:off x="5122832" y="0"/>
          <a:ext cx="6779607"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r>
            <a:rPr lang="he-IL" sz="2800" b="1" kern="1200" dirty="0">
              <a:solidFill>
                <a:srgbClr val="FF0000"/>
              </a:solidFill>
              <a:latin typeface="+mn-lt"/>
            </a:rPr>
            <a:t>מקור 1: כתבה</a:t>
          </a:r>
          <a:r>
            <a:rPr lang="he-IL" sz="2800" kern="1200" dirty="0">
              <a:solidFill>
                <a:srgbClr val="FF0000"/>
              </a:solidFill>
              <a:latin typeface="+mn-lt"/>
            </a:rPr>
            <a:t>:</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הלווין שהיא תכננה יוכל לספק חמצן לחלל.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רוני רצתה להשתתף בקייטנת 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היא חקרה והבינה שאף אחד לפניה לא חשב על המצאה דומה</a:t>
          </a:r>
        </a:p>
      </dsp:txBody>
      <dsp:txXfrm>
        <a:off x="7046775" y="688095"/>
        <a:ext cx="3908962" cy="44590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E03C5-DAFB-4E22-BD62-6C52E8D2E990}">
      <dsp:nvSpPr>
        <dsp:cNvPr id="0" name=""/>
        <dsp:cNvSpPr/>
      </dsp:nvSpPr>
      <dsp:spPr>
        <a:xfrm>
          <a:off x="330548" y="0"/>
          <a:ext cx="7337726"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r>
            <a:rPr lang="he-IL" sz="2800" b="1" kern="1200" dirty="0">
              <a:solidFill>
                <a:srgbClr val="0070C0"/>
              </a:solidFill>
              <a:latin typeface="+mn-lt"/>
            </a:rPr>
            <a:t>מקור 2: סרטון</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highlight>
                <a:srgbClr val="FFFF00"/>
              </a:highlight>
            </a:rPr>
            <a:t>היא חשבה איך אפשר לייצר חמצן לחלל</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החמצן חיוני לחיים ובחלל אין חמצן</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צריך לשגר רקטות עם חמצן בשביל האסטרונאוטים, וזה בזבוז של משאבים</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dsp:txBody>
      <dsp:txXfrm>
        <a:off x="1355185" y="688095"/>
        <a:ext cx="4230761" cy="4459016"/>
      </dsp:txXfrm>
    </dsp:sp>
    <dsp:sp modelId="{3B100A9C-5D55-4B8C-9482-632446ADC2EE}">
      <dsp:nvSpPr>
        <dsp:cNvPr id="0" name=""/>
        <dsp:cNvSpPr/>
      </dsp:nvSpPr>
      <dsp:spPr>
        <a:xfrm>
          <a:off x="5122832" y="0"/>
          <a:ext cx="6779607"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r>
            <a:rPr lang="he-IL" sz="2800" b="1" kern="1200" dirty="0">
              <a:solidFill>
                <a:srgbClr val="FF0000"/>
              </a:solidFill>
              <a:latin typeface="+mn-lt"/>
            </a:rPr>
            <a:t>מקור 1: כתבה</a:t>
          </a:r>
          <a:r>
            <a:rPr lang="he-IL" sz="2800" kern="1200" dirty="0">
              <a:solidFill>
                <a:srgbClr val="FF0000"/>
              </a:solidFill>
              <a:latin typeface="+mn-lt"/>
            </a:rPr>
            <a:t>:</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highlight>
                <a:srgbClr val="FFFF00"/>
              </a:highlight>
              <a:latin typeface="+mn-lt"/>
            </a:rPr>
            <a:t>הלווין שהיא תכננה יוכל לספק חמצן לחלל.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רוני רצתה להשתתף בקייטנת 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היא חקרה והבינה שאף אחד לפניה לא חשב על המצאה דומה</a:t>
          </a:r>
        </a:p>
      </dsp:txBody>
      <dsp:txXfrm>
        <a:off x="7046775" y="688095"/>
        <a:ext cx="3908962" cy="44590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E03C5-DAFB-4E22-BD62-6C52E8D2E990}">
      <dsp:nvSpPr>
        <dsp:cNvPr id="0" name=""/>
        <dsp:cNvSpPr/>
      </dsp:nvSpPr>
      <dsp:spPr>
        <a:xfrm>
          <a:off x="330548" y="0"/>
          <a:ext cx="7337726"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endParaRPr lang="he-IL" sz="2800" b="1" kern="1200" dirty="0">
            <a:solidFill>
              <a:srgbClr val="0070C0"/>
            </a:solidFill>
            <a:latin typeface="+mn-lt"/>
          </a:endParaRPr>
        </a:p>
        <a:p>
          <a:pPr marL="0" lvl="0" indent="0" algn="ctr" defTabSz="1244600" rtl="1">
            <a:lnSpc>
              <a:spcPct val="90000"/>
            </a:lnSpc>
            <a:spcBef>
              <a:spcPct val="0"/>
            </a:spcBef>
            <a:spcAft>
              <a:spcPct val="35000"/>
            </a:spcAft>
            <a:buNone/>
          </a:pPr>
          <a:r>
            <a:rPr lang="he-IL" sz="2800" b="1" kern="1200" dirty="0">
              <a:solidFill>
                <a:srgbClr val="0070C0"/>
              </a:solidFill>
              <a:latin typeface="+mn-lt"/>
            </a:rPr>
            <a:t>מקור 2: סרטון</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היא חשבה איך אפשר לייצר חמצן לחלל</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החמצן חיוני לחיים ובחלל אין חמצן</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r>
            <a:rPr lang="he-IL" sz="2800" kern="1200" dirty="0"/>
            <a:t>צריך לשגר רקטות עם חמצן בשביל האסטרונאוטים, וזה בזבוז של משאבים</a:t>
          </a:r>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a:p>
          <a:pPr marL="0" lvl="0" indent="0" algn="ctr" defTabSz="1244600" rtl="1">
            <a:lnSpc>
              <a:spcPct val="90000"/>
            </a:lnSpc>
            <a:spcBef>
              <a:spcPct val="0"/>
            </a:spcBef>
            <a:spcAft>
              <a:spcPct val="35000"/>
            </a:spcAft>
            <a:buNone/>
          </a:pPr>
          <a:endParaRPr lang="he-IL" sz="2800" kern="1200" dirty="0"/>
        </a:p>
      </dsp:txBody>
      <dsp:txXfrm>
        <a:off x="1355185" y="688095"/>
        <a:ext cx="4230761" cy="4459016"/>
      </dsp:txXfrm>
    </dsp:sp>
    <dsp:sp modelId="{3B100A9C-5D55-4B8C-9482-632446ADC2EE}">
      <dsp:nvSpPr>
        <dsp:cNvPr id="0" name=""/>
        <dsp:cNvSpPr/>
      </dsp:nvSpPr>
      <dsp:spPr>
        <a:xfrm>
          <a:off x="5122832" y="0"/>
          <a:ext cx="6779607" cy="5835209"/>
        </a:xfrm>
        <a:prstGeom prst="ellipse">
          <a:avLst/>
        </a:prstGeom>
        <a:gradFill rotWithShape="0">
          <a:gsLst>
            <a:gs pos="0">
              <a:schemeClr val="lt1">
                <a:alpha val="50000"/>
                <a:hueOff val="0"/>
                <a:satOff val="0"/>
                <a:lumOff val="0"/>
                <a:alphaOff val="0"/>
                <a:lumMod val="110000"/>
                <a:satMod val="105000"/>
                <a:tint val="67000"/>
              </a:schemeClr>
            </a:gs>
            <a:gs pos="50000">
              <a:schemeClr val="lt1">
                <a:alpha val="50000"/>
                <a:hueOff val="0"/>
                <a:satOff val="0"/>
                <a:lumOff val="0"/>
                <a:alphaOff val="0"/>
                <a:lumMod val="105000"/>
                <a:satMod val="103000"/>
                <a:tint val="73000"/>
              </a:schemeClr>
            </a:gs>
            <a:gs pos="100000">
              <a:schemeClr val="l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rtl="1">
            <a:lnSpc>
              <a:spcPct val="90000"/>
            </a:lnSpc>
            <a:spcBef>
              <a:spcPct val="0"/>
            </a:spcBef>
            <a:spcAft>
              <a:spcPct val="35000"/>
            </a:spcAft>
            <a:buNone/>
          </a:pPr>
          <a:r>
            <a:rPr lang="he-IL" sz="2800" b="1" kern="1200" dirty="0">
              <a:solidFill>
                <a:srgbClr val="FF0000"/>
              </a:solidFill>
              <a:latin typeface="+mn-lt"/>
            </a:rPr>
            <a:t>מקור 1: כתבה</a:t>
          </a:r>
          <a:r>
            <a:rPr lang="he-IL" sz="2800" kern="1200" dirty="0">
              <a:solidFill>
                <a:srgbClr val="FF0000"/>
              </a:solidFill>
              <a:latin typeface="+mn-lt"/>
            </a:rPr>
            <a:t>:</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הלווין שהיא תכננה יוכל לספק חמצן לחלל.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רוני רצתה להשתתף בקייטנת חלל</a:t>
          </a:r>
        </a:p>
        <a:p>
          <a:pPr marL="0" lvl="0" indent="0" algn="ctr" defTabSz="1244600" rtl="1">
            <a:lnSpc>
              <a:spcPct val="90000"/>
            </a:lnSpc>
            <a:spcBef>
              <a:spcPct val="0"/>
            </a:spcBef>
            <a:spcAft>
              <a:spcPct val="35000"/>
            </a:spcAft>
            <a:buNone/>
          </a:pPr>
          <a:endParaRPr lang="he-IL" sz="2800" kern="1200" dirty="0">
            <a:latin typeface="+mn-lt"/>
          </a:endParaRPr>
        </a:p>
        <a:p>
          <a:pPr marL="0" lvl="0" indent="0" algn="ctr" defTabSz="1244600" rtl="1">
            <a:lnSpc>
              <a:spcPct val="90000"/>
            </a:lnSpc>
            <a:spcBef>
              <a:spcPct val="0"/>
            </a:spcBef>
            <a:spcAft>
              <a:spcPct val="35000"/>
            </a:spcAft>
            <a:buNone/>
          </a:pPr>
          <a:r>
            <a:rPr lang="he-IL" sz="2800" kern="1200" dirty="0">
              <a:latin typeface="+mn-lt"/>
            </a:rPr>
            <a:t>היא חקרה והבינה שאף אחד לפניה לא חשב על המצאה דומה</a:t>
          </a:r>
        </a:p>
      </dsp:txBody>
      <dsp:txXfrm>
        <a:off x="7046775" y="688095"/>
        <a:ext cx="3908962" cy="445901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en-IL" smtClean="0"/>
              <a:t>10/04/2021</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en-IL" smtClean="0"/>
              <a:t>‹#›</a:t>
            </a:fld>
            <a:endParaRPr lang="en-IL"/>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o.cet.ac.il/player/?document=50c00368-f1ac-47ad-bd5d-52abcf2bca04&amp;language=he&amp;sitekey=eba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d12ndi4lqt8o3k.cloudfront.net/api/file/J4FEsbiOQLGcFPo9O32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cs typeface="Calibri" panose="020F0502020204030204" pitchFamily="34" charset="0"/>
              </a:rPr>
              <a:t>כתבו את המלל בהתאם ואת הציוד הדרוש.</a:t>
            </a:r>
          </a:p>
          <a:p>
            <a:pPr algn="r" rtl="1"/>
            <a:endParaRPr lang="en-IL" dirty="0"/>
          </a:p>
        </p:txBody>
      </p:sp>
      <p:sp>
        <p:nvSpPr>
          <p:cNvPr id="4" name="Slide Number Placeholder 3"/>
          <p:cNvSpPr>
            <a:spLocks noGrp="1"/>
          </p:cNvSpPr>
          <p:nvPr>
            <p:ph type="sldNum" sz="quarter" idx="5"/>
          </p:nvPr>
        </p:nvSpPr>
        <p:spPr/>
        <p:txBody>
          <a:bodyPr/>
          <a:lstStyle/>
          <a:p>
            <a:fld id="{03F965BA-DA3B-EB42-8F73-FDBE27A0A657}" type="slidenum">
              <a:rPr lang="en-IL" smtClean="0"/>
              <a:t>1</a:t>
            </a:fld>
            <a:endParaRPr lang="en-IL"/>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sz="1200" dirty="0">
              <a:solidFill>
                <a:schemeClr val="dk1"/>
              </a:solidFill>
              <a:latin typeface="Alef"/>
              <a:ea typeface="Alef"/>
              <a:cs typeface="Calibri" panose="020F0502020204030204" pitchFamily="34" charset="0"/>
              <a:sym typeface="Alef"/>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en-IL" smtClean="0"/>
              <a:t>2</a:t>
            </a:fld>
            <a:endParaRPr lang="en-IL"/>
          </a:p>
        </p:txBody>
      </p:sp>
    </p:spTree>
    <p:extLst>
      <p:ext uri="{BB962C8B-B14F-4D97-AF65-F5344CB8AC3E}">
        <p14:creationId xmlns:p14="http://schemas.microsoft.com/office/powerpoint/2010/main" val="81433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en-IL" smtClean="0"/>
              <a:t>3</a:t>
            </a:fld>
            <a:endParaRPr lang="en-IL"/>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b="0" i="0" kern="1200" dirty="0">
                <a:solidFill>
                  <a:schemeClr val="tx1"/>
                </a:solidFill>
                <a:effectLst/>
                <a:latin typeface="+mn-lt"/>
                <a:ea typeface="+mn-ea"/>
                <a:cs typeface="Calibri" panose="020F0502020204030204" pitchFamily="34" charset="0"/>
              </a:rPr>
              <a:t>ביחידה זו נלמד כיצד למזג מידע משני מקורות: טקסט וסרטון, ונכתוב קטע מידע קצר.</a:t>
            </a:r>
          </a:p>
          <a:p>
            <a:pPr algn="r" rtl="1"/>
            <a:r>
              <a:rPr lang="he-IL" sz="1200" b="0" i="0" kern="1200" dirty="0">
                <a:solidFill>
                  <a:schemeClr val="tx1"/>
                </a:solidFill>
                <a:effectLst/>
                <a:latin typeface="+mn-lt"/>
                <a:ea typeface="+mn-ea"/>
                <a:cs typeface="Calibri" panose="020F0502020204030204" pitchFamily="34" charset="0"/>
              </a:rPr>
              <a:t>אנחנו נחקור את הנושא: "</a:t>
            </a:r>
            <a:r>
              <a:rPr lang="he-IL" sz="1200" b="0" i="0" u="none" strike="noStrike" kern="1200" dirty="0">
                <a:solidFill>
                  <a:schemeClr val="tx1"/>
                </a:solidFill>
                <a:effectLst/>
                <a:latin typeface="+mn-lt"/>
                <a:ea typeface="+mn-ea"/>
                <a:cs typeface="Calibri" panose="020F0502020204030204" pitchFamily="34" charset="0"/>
                <a:hlinkClick r:id="rId3"/>
              </a:rPr>
              <a:t>יזמות</a:t>
            </a:r>
            <a:r>
              <a:rPr lang="he-IL" sz="1200" b="0" i="0" kern="1200" dirty="0">
                <a:solidFill>
                  <a:schemeClr val="tx1"/>
                </a:solidFill>
                <a:effectLst/>
                <a:latin typeface="+mn-lt"/>
                <a:ea typeface="+mn-ea"/>
                <a:cs typeface="Calibri" panose="020F0502020204030204" pitchFamily="34" charset="0"/>
              </a:rPr>
              <a:t> ישראלית".</a:t>
            </a:r>
          </a:p>
          <a:p>
            <a:pPr algn="r" rtl="1"/>
            <a:r>
              <a:rPr lang="he-IL" sz="1200" b="0" i="0" kern="1200" dirty="0">
                <a:solidFill>
                  <a:schemeClr val="tx1"/>
                </a:solidFill>
                <a:effectLst/>
                <a:latin typeface="+mn-lt"/>
                <a:ea typeface="+mn-ea"/>
                <a:cs typeface="Calibri" panose="020F0502020204030204" pitchFamily="34" charset="0"/>
              </a:rPr>
              <a:t>כל זוג יבחר המצאה ישראלית ויחקור אותה.</a:t>
            </a:r>
          </a:p>
          <a:p>
            <a:pPr algn="r" rtl="1"/>
            <a:r>
              <a:rPr lang="he-IL" sz="1200" b="0" i="0" kern="1200" dirty="0">
                <a:solidFill>
                  <a:schemeClr val="tx1"/>
                </a:solidFill>
                <a:effectLst/>
                <a:latin typeface="+mn-lt"/>
                <a:ea typeface="+mn-ea"/>
                <a:cs typeface="Calibri" panose="020F0502020204030204" pitchFamily="34" charset="0"/>
              </a:rPr>
              <a:t>את קטעי המידע על ההמצאות ניתן לפרסם בעיתון בית הספר.</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en-IL" smtClean="0"/>
              <a:t>4</a:t>
            </a:fld>
            <a:endParaRPr lang="en-IL"/>
          </a:p>
        </p:txBody>
      </p:sp>
    </p:spTree>
    <p:extLst>
      <p:ext uri="{BB962C8B-B14F-4D97-AF65-F5344CB8AC3E}">
        <p14:creationId xmlns:p14="http://schemas.microsoft.com/office/powerpoint/2010/main" val="1820583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rgbClr val="FF0000"/>
              </a:buClr>
              <a:buSzPts val="1200"/>
              <a:buFont typeface="Calibri"/>
              <a:buNone/>
            </a:pPr>
            <a:r>
              <a:rPr lang="x-none" dirty="0">
                <a:solidFill>
                  <a:srgbClr val="FF0000"/>
                </a:solidFill>
                <a:highlight>
                  <a:srgbClr val="FFFF00"/>
                </a:highlight>
              </a:rPr>
              <a:t>התבוננו היטב בתמונות</a:t>
            </a:r>
            <a:r>
              <a:rPr lang="he-IL" dirty="0">
                <a:solidFill>
                  <a:srgbClr val="FF0000"/>
                </a:solidFill>
                <a:highlight>
                  <a:srgbClr val="FFFF00"/>
                </a:highlight>
                <a:cs typeface="Calibri" panose="020F0502020204030204" pitchFamily="34" charset="0"/>
              </a:rPr>
              <a:t> ובמילים הכתובות</a:t>
            </a:r>
            <a:r>
              <a:rPr lang="x-none" dirty="0">
                <a:solidFill>
                  <a:srgbClr val="FF0000"/>
                </a:solidFill>
                <a:highlight>
                  <a:srgbClr val="FFFF00"/>
                </a:highlight>
              </a:rPr>
              <a:t> שלפניכם.</a:t>
            </a:r>
            <a:r>
              <a:rPr lang="x-none" dirty="0">
                <a:solidFill>
                  <a:srgbClr val="FF0000"/>
                </a:solidFill>
              </a:rPr>
              <a:t> </a:t>
            </a:r>
            <a:endParaRPr dirty="0"/>
          </a:p>
          <a:p>
            <a:pPr marL="0" lvl="0" indent="0" algn="r" rtl="1">
              <a:spcBef>
                <a:spcPts val="0"/>
              </a:spcBef>
              <a:spcAft>
                <a:spcPts val="0"/>
              </a:spcAft>
              <a:buClr>
                <a:srgbClr val="FF0000"/>
              </a:buClr>
              <a:buSzPts val="1200"/>
              <a:buFont typeface="Calibri"/>
              <a:buNone/>
            </a:pPr>
            <a:r>
              <a:rPr lang="x-none" dirty="0">
                <a:solidFill>
                  <a:srgbClr val="FF0000"/>
                </a:solidFill>
              </a:rPr>
              <a:t>מה משותף לכולן? </a:t>
            </a:r>
            <a:endParaRPr dirty="0"/>
          </a:p>
          <a:p>
            <a:pPr marL="0" lvl="0" indent="0" algn="r" rtl="1">
              <a:spcBef>
                <a:spcPts val="0"/>
              </a:spcBef>
              <a:spcAft>
                <a:spcPts val="0"/>
              </a:spcAft>
              <a:buClr>
                <a:srgbClr val="FF0000"/>
              </a:buClr>
              <a:buSzPts val="1200"/>
              <a:buFont typeface="Calibri"/>
              <a:buNone/>
            </a:pPr>
            <a:r>
              <a:rPr lang="x-none" dirty="0">
                <a:solidFill>
                  <a:srgbClr val="FF0000"/>
                </a:solidFill>
              </a:rPr>
              <a:t>אני משערת שיש כאן מוצרים שיכולים לרמוז לכם. למשל ההחסן הנייד</a:t>
            </a:r>
            <a:r>
              <a:rPr lang="he-IL" dirty="0">
                <a:solidFill>
                  <a:srgbClr val="FF0000"/>
                </a:solidFill>
                <a:cs typeface="Calibri" panose="020F0502020204030204" pitchFamily="34" charset="0"/>
              </a:rPr>
              <a:t>-</a:t>
            </a:r>
            <a:r>
              <a:rPr lang="x-none" dirty="0">
                <a:solidFill>
                  <a:srgbClr val="FF0000"/>
                </a:solidFill>
              </a:rPr>
              <a:t>הדיסק און קי. </a:t>
            </a:r>
            <a:endParaRPr dirty="0"/>
          </a:p>
          <a:p>
            <a:pPr marL="0" lvl="0" indent="0" algn="r" rtl="1">
              <a:spcBef>
                <a:spcPts val="0"/>
              </a:spcBef>
              <a:spcAft>
                <a:spcPts val="0"/>
              </a:spcAft>
              <a:buClr>
                <a:srgbClr val="FF0000"/>
              </a:buClr>
              <a:buSzPts val="1200"/>
              <a:buFont typeface="Calibri"/>
              <a:buNone/>
            </a:pPr>
            <a:r>
              <a:rPr lang="x-none" dirty="0">
                <a:solidFill>
                  <a:srgbClr val="FF0000"/>
                </a:solidFill>
              </a:rPr>
              <a:t>אתם בוודאי יודעים שזו  המצאה ישראלית. </a:t>
            </a:r>
            <a:endParaRPr lang="he-IL" dirty="0">
              <a:solidFill>
                <a:srgbClr val="FF0000"/>
              </a:solidFill>
              <a:cs typeface="Calibri" panose="020F0502020204030204" pitchFamily="34" charset="0"/>
            </a:endParaRPr>
          </a:p>
          <a:p>
            <a:pPr marL="0" lvl="0" indent="0" algn="r" rtl="1">
              <a:spcBef>
                <a:spcPts val="0"/>
              </a:spcBef>
              <a:spcAft>
                <a:spcPts val="0"/>
              </a:spcAft>
              <a:buClr>
                <a:srgbClr val="FF0000"/>
              </a:buClr>
              <a:buSzPts val="1200"/>
              <a:buFont typeface="Calibri"/>
              <a:buNone/>
            </a:pPr>
            <a:r>
              <a:rPr lang="x-none" dirty="0">
                <a:solidFill>
                  <a:srgbClr val="FF0000"/>
                </a:solidFill>
              </a:rPr>
              <a:t>גם שאר התמונות הן של המצאות ישראליות. אותי תמיד מרגש לראות המצאות ישראליות. ואתכם? </a:t>
            </a:r>
            <a:endParaRPr dirty="0"/>
          </a:p>
        </p:txBody>
      </p:sp>
      <p:sp>
        <p:nvSpPr>
          <p:cNvPr id="248" name="Google Shape;24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cs typeface="Calibri" panose="020F0502020204030204" pitchFamily="34" charset="0"/>
              </a:rPr>
              <a:t>לחלק שניים: מצד אחד השאלות ומצד שני שמות ההמצאות/ איורים</a:t>
            </a:r>
            <a:endParaRPr lang="he-IL" dirty="0">
              <a:cs typeface="Calibri" panose="020F0502020204030204" pitchFamily="34" charset="0"/>
            </a:endParaRPr>
          </a:p>
          <a:p>
            <a:pPr algn="r"/>
            <a:r>
              <a:rPr lang="he-IL" dirty="0">
                <a:cs typeface="Calibri" panose="020F0502020204030204" pitchFamily="34" charset="0"/>
              </a:rPr>
              <a:t>האם הייתה המצאה ישראלית </a:t>
            </a:r>
            <a:r>
              <a:rPr lang="he-IL" dirty="0" err="1">
                <a:cs typeface="Calibri" panose="020F0502020204030204" pitchFamily="34" charset="0"/>
              </a:rPr>
              <a:t>שסיקרנה</a:t>
            </a:r>
            <a:r>
              <a:rPr lang="he-IL" dirty="0">
                <a:cs typeface="Calibri" panose="020F0502020204030204" pitchFamily="34" charset="0"/>
              </a:rPr>
              <a:t> אתכם? אני בטוחה שכן. אותי סיקרנו כמה.</a:t>
            </a:r>
          </a:p>
          <a:p>
            <a:pPr algn="r"/>
            <a:endParaRPr lang="he-IL" dirty="0">
              <a:cs typeface="Calibri" panose="020F0502020204030204" pitchFamily="34" charset="0"/>
            </a:endParaRPr>
          </a:p>
          <a:p>
            <a:pPr algn="r"/>
            <a:r>
              <a:rPr lang="he-IL" dirty="0">
                <a:cs typeface="Calibri" panose="020F0502020204030204" pitchFamily="34" charset="0"/>
              </a:rPr>
              <a:t>אז בשלב הראשון, לאחר שהכרנו כמה המצאות:</a:t>
            </a:r>
          </a:p>
          <a:p>
            <a:pPr algn="r"/>
            <a:r>
              <a:rPr lang="he-IL" dirty="0">
                <a:cs typeface="Calibri" panose="020F0502020204030204" pitchFamily="34" charset="0"/>
              </a:rPr>
              <a:t>בחרו המצאה שמסקרנת אתכם וכתבו שאלות שמעניינות אתכם לגביה.</a:t>
            </a:r>
          </a:p>
          <a:p>
            <a:pPr algn="r"/>
            <a:endParaRPr lang="en-US" dirty="0"/>
          </a:p>
          <a:p>
            <a:pPr algn="r"/>
            <a:r>
              <a:rPr lang="he-IL" dirty="0">
                <a:cs typeface="Calibri" panose="020F0502020204030204" pitchFamily="34" charset="0"/>
              </a:rPr>
              <a:t>שעון שתי דקות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6</a:t>
            </a:fld>
            <a:endParaRPr lang="en-IL"/>
          </a:p>
        </p:txBody>
      </p:sp>
    </p:spTree>
    <p:extLst>
      <p:ext uri="{BB962C8B-B14F-4D97-AF65-F5344CB8AC3E}">
        <p14:creationId xmlns:p14="http://schemas.microsoft.com/office/powerpoint/2010/main" val="2730012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בוודאי כתבתם שאלות טובות ומעניינות. אלו השאלות שאני כתבתי. </a:t>
            </a:r>
          </a:p>
          <a:p>
            <a:pPr algn="r"/>
            <a:r>
              <a:rPr lang="he-IL" dirty="0">
                <a:cs typeface="Calibri" panose="020F0502020204030204" pitchFamily="34" charset="0"/>
              </a:rPr>
              <a:t>האם ישנן שאלות הדומות לאלה שכתבתם? אני בטוחה שכן.</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7</a:t>
            </a:fld>
            <a:endParaRPr lang="en-IL"/>
          </a:p>
        </p:txBody>
      </p:sp>
    </p:spTree>
    <p:extLst>
      <p:ext uri="{BB962C8B-B14F-4D97-AF65-F5344CB8AC3E}">
        <p14:creationId xmlns:p14="http://schemas.microsoft.com/office/powerpoint/2010/main" val="910987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cs typeface="Calibri" panose="020F0502020204030204" pitchFamily="34" charset="0"/>
              </a:rPr>
              <a:t>אני רוצה להכיר לכם שני ילדים, שחושבים כמוכם לחקור על המצאות ישראליות: דקל ורועי</a:t>
            </a:r>
          </a:p>
          <a:p>
            <a:pPr algn="r"/>
            <a:endParaRPr lang="he-IL" dirty="0">
              <a:cs typeface="Calibri" panose="020F0502020204030204" pitchFamily="34" charset="0"/>
            </a:endParaRPr>
          </a:p>
          <a:p>
            <a:pPr algn="r"/>
            <a:r>
              <a:rPr lang="he-IL" dirty="0">
                <a:cs typeface="Calibri" panose="020F0502020204030204" pitchFamily="34" charset="0"/>
              </a:rPr>
              <a:t>דקל רוצה לחקור ולהכין קטע מידע, הוא רוצה לקרוא לפחות בשני מקורות מידע על ההמצאה שבחר, על מנת לקבל מידע רחב יותר.</a:t>
            </a:r>
          </a:p>
          <a:p>
            <a:pPr algn="r"/>
            <a:endParaRPr lang="he-IL" dirty="0">
              <a:cs typeface="Calibri" panose="020F0502020204030204" pitchFamily="34" charset="0"/>
            </a:endParaRPr>
          </a:p>
          <a:p>
            <a:pPr algn="r"/>
            <a:r>
              <a:rPr lang="he-IL" dirty="0">
                <a:cs typeface="Calibri" panose="020F0502020204030204" pitchFamily="34" charset="0"/>
              </a:rPr>
              <a:t>דקל מתלבט באיזו דרך לכתוב קטע מידע שמחבר את מה שמופיע בשני מקורות מידע. </a:t>
            </a:r>
          </a:p>
          <a:p>
            <a:pPr algn="r"/>
            <a:endParaRPr lang="he-IL" dirty="0">
              <a:cs typeface="Calibri" panose="020F0502020204030204" pitchFamily="34" charset="0"/>
            </a:endParaRPr>
          </a:p>
          <a:p>
            <a:pPr algn="r"/>
            <a:r>
              <a:rPr lang="he-IL" dirty="0">
                <a:cs typeface="Calibri" panose="020F0502020204030204" pitchFamily="34" charset="0"/>
              </a:rPr>
              <a:t>הוא משוחח עם רועי חברו. בואו נשמע מה יש לרועי להציע...</a:t>
            </a:r>
          </a:p>
          <a:p>
            <a:pPr algn="r"/>
            <a:endParaRPr lang="he-IL" dirty="0">
              <a:cs typeface="Calibri" panose="020F0502020204030204" pitchFamily="34" charset="0"/>
            </a:endParaRPr>
          </a:p>
          <a:p>
            <a:pPr algn="r"/>
            <a:r>
              <a:rPr lang="he-IL" dirty="0">
                <a:cs typeface="Calibri" panose="020F0502020204030204" pitchFamily="34" charset="0"/>
              </a:rPr>
              <a:t>(להוריד את המילים: "לפי מה שלמדנו ביחידה צמחי תבלין מרפו ובושם....ואמינים)</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8</a:t>
            </a:fld>
            <a:endParaRPr lang="en-IL"/>
          </a:p>
        </p:txBody>
      </p:sp>
    </p:spTree>
    <p:extLst>
      <p:ext uri="{BB962C8B-B14F-4D97-AF65-F5344CB8AC3E}">
        <p14:creationId xmlns:p14="http://schemas.microsoft.com/office/powerpoint/2010/main" val="4046815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9</a:t>
            </a:fld>
            <a:endParaRPr lang="en-IL"/>
          </a:p>
        </p:txBody>
      </p:sp>
    </p:spTree>
    <p:extLst>
      <p:ext uri="{BB962C8B-B14F-4D97-AF65-F5344CB8AC3E}">
        <p14:creationId xmlns:p14="http://schemas.microsoft.com/office/powerpoint/2010/main" val="2900741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והינה ההצעה של רועי (להעביר לקריאה מימין לשמאל)</a:t>
            </a:r>
            <a:endParaRPr lang="en-US" dirty="0"/>
          </a:p>
          <a:p>
            <a:pPr lvl="0" algn="r" rtl="1"/>
            <a:r>
              <a:rPr lang="he-IL" b="1" dirty="0">
                <a:cs typeface="Calibri" panose="020F0502020204030204" pitchFamily="34" charset="0"/>
              </a:rPr>
              <a:t>מה אתם חושבים על ההצעה של רועי? הצעה טובה נכון?</a:t>
            </a:r>
          </a:p>
          <a:p>
            <a:pPr algn="r"/>
            <a:endParaRPr lang="he-IL" dirty="0">
              <a:cs typeface="Calibri" panose="020F0502020204030204" pitchFamily="34" charset="0"/>
            </a:endParaRPr>
          </a:p>
          <a:p>
            <a:pPr algn="r"/>
            <a:r>
              <a:rPr lang="he-IL" dirty="0">
                <a:cs typeface="Calibri" panose="020F0502020204030204" pitchFamily="34" charset="0"/>
              </a:rPr>
              <a:t>במהלך השיעור נתנסה בהצעה הזאת דרך המצאה ישראלית מעניינת, לווין</a:t>
            </a:r>
            <a:r>
              <a:rPr lang="he-IL" b="1" dirty="0">
                <a:cs typeface="Calibri" panose="020F0502020204030204" pitchFamily="34" charset="0"/>
              </a:rPr>
              <a:t> ביולוגי</a:t>
            </a:r>
            <a:r>
              <a:rPr lang="he-IL" dirty="0">
                <a:cs typeface="Calibri" panose="020F0502020204030204" pitchFamily="34" charset="0"/>
              </a:rPr>
              <a:t>!</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10</a:t>
            </a:fld>
            <a:endParaRPr lang="en-IL"/>
          </a:p>
        </p:txBody>
      </p:sp>
    </p:spTree>
    <p:extLst>
      <p:ext uri="{BB962C8B-B14F-4D97-AF65-F5344CB8AC3E}">
        <p14:creationId xmlns:p14="http://schemas.microsoft.com/office/powerpoint/2010/main" val="555390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lvl="0" algn="r" rtl="1"/>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11</a:t>
            </a:fld>
            <a:endParaRPr lang="en-IL"/>
          </a:p>
        </p:txBody>
      </p:sp>
    </p:spTree>
    <p:extLst>
      <p:ext uri="{BB962C8B-B14F-4D97-AF65-F5344CB8AC3E}">
        <p14:creationId xmlns:p14="http://schemas.microsoft.com/office/powerpoint/2010/main" val="803364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lvl="0" algn="r" rtl="1"/>
            <a:r>
              <a:rPr lang="he-IL" dirty="0">
                <a:cs typeface="Calibri" panose="020F0502020204030204" pitchFamily="34" charset="0"/>
              </a:rPr>
              <a:t>להדגיש לוויו ביולוגי – לא רק לווין (שקיים כבר מזמן) אלא, לווין שהוא ביולוגי!</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dirty="0">
                <a:cs typeface="Calibri" panose="020F0502020204030204" pitchFamily="34" charset="0"/>
                <a:hlinkClick r:id="rId3"/>
              </a:rPr>
              <a:t>קישור לכתבה "עד גיל 21 היא תגיע ל...</a:t>
            </a:r>
            <a:endParaRPr lang="he-IL" sz="1200" dirty="0">
              <a:cs typeface="Calibri" panose="020F0502020204030204" pitchFamily="34" charset="0"/>
            </a:endParaRPr>
          </a:p>
          <a:p>
            <a:pPr algn="r"/>
            <a:r>
              <a:rPr lang="he-IL" sz="1200" b="1" i="0" kern="1200" dirty="0">
                <a:solidFill>
                  <a:schemeClr val="tx1"/>
                </a:solidFill>
                <a:effectLst/>
                <a:latin typeface="+mn-lt"/>
                <a:ea typeface="+mn-ea"/>
                <a:cs typeface="Calibri" panose="020F0502020204030204" pitchFamily="34" charset="0"/>
              </a:rPr>
              <a:t>מעניין למה רוני אורון החליטה להמציא לוויין ביולוגי?</a:t>
            </a:r>
            <a:endParaRPr lang="en-US" sz="1200" b="1" i="0" kern="1200" dirty="0">
              <a:solidFill>
                <a:schemeClr val="tx1"/>
              </a:solidFill>
              <a:effectLst/>
              <a:latin typeface="+mn-lt"/>
              <a:ea typeface="+mn-ea"/>
              <a:cs typeface="+mn-cs"/>
            </a:endParaRP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נקרא חלק מכתבה על רוני אורון והמצאתה ולאחר מכן נצפה בסרטון על ההמצאה.</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ננסה למצוא יחד את התשובה לשאלה: למה רוני אורון החליטה לבנות </a:t>
            </a:r>
            <a:r>
              <a:rPr lang="he-IL" sz="1200" b="0" i="0" kern="1200" dirty="0" err="1">
                <a:solidFill>
                  <a:schemeClr val="tx1"/>
                </a:solidFill>
                <a:effectLst/>
                <a:latin typeface="+mn-lt"/>
                <a:ea typeface="+mn-ea"/>
                <a:cs typeface="Calibri" panose="020F0502020204030204" pitchFamily="34" charset="0"/>
              </a:rPr>
              <a:t>לויין</a:t>
            </a:r>
            <a:r>
              <a:rPr lang="he-IL" sz="1200" b="0" i="0" kern="1200" dirty="0">
                <a:solidFill>
                  <a:schemeClr val="tx1"/>
                </a:solidFill>
                <a:effectLst/>
                <a:latin typeface="+mn-lt"/>
                <a:ea typeface="+mn-ea"/>
                <a:cs typeface="Calibri" panose="020F0502020204030204" pitchFamily="34" charset="0"/>
              </a:rPr>
              <a:t> ביולוגי?!</a:t>
            </a:r>
          </a:p>
          <a:p>
            <a:pPr algn="r"/>
            <a:endParaRPr lang="en-US" sz="1200" b="0" i="0" kern="1200" dirty="0">
              <a:solidFill>
                <a:schemeClr val="tx1"/>
              </a:solidFill>
              <a:effectLst/>
              <a:latin typeface="+mn-lt"/>
              <a:ea typeface="+mn-ea"/>
              <a:cs typeface="+mn-cs"/>
            </a:endParaRPr>
          </a:p>
          <a:p>
            <a:pPr algn="r"/>
            <a:r>
              <a:rPr lang="he-IL" sz="1200" b="0" i="0" kern="1200" dirty="0">
                <a:solidFill>
                  <a:schemeClr val="tx1"/>
                </a:solidFill>
                <a:effectLst/>
                <a:latin typeface="+mn-lt"/>
                <a:ea typeface="+mn-ea"/>
                <a:cs typeface="Calibri" panose="020F0502020204030204" pitchFamily="34" charset="0"/>
              </a:rPr>
              <a:t>אם יש תשובה בסרט וגם בכתבה, אז יש צורך לחבר בין המידע המופיע בסרט למידע המופיע בכתבה.</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בואו נקרא את הכתבה ונדגיש את המקום שבו מופיעה תשובה לשאלה</a:t>
            </a:r>
          </a:p>
          <a:p>
            <a:pPr lvl="0" algn="r" rtl="1"/>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12</a:t>
            </a:fld>
            <a:endParaRPr lang="en-IL"/>
          </a:p>
        </p:txBody>
      </p:sp>
    </p:spTree>
    <p:extLst>
      <p:ext uri="{BB962C8B-B14F-4D97-AF65-F5344CB8AC3E}">
        <p14:creationId xmlns:p14="http://schemas.microsoft.com/office/powerpoint/2010/main" val="4279211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זוהי פסקת הפתיחה של הכתבה.</a:t>
            </a:r>
          </a:p>
          <a:p>
            <a:pPr algn="r"/>
            <a:r>
              <a:rPr lang="he-IL" sz="1200" b="0" i="0" kern="1200" dirty="0">
                <a:solidFill>
                  <a:schemeClr val="tx1"/>
                </a:solidFill>
                <a:effectLst/>
                <a:latin typeface="+mn-lt"/>
                <a:ea typeface="+mn-ea"/>
                <a:cs typeface="Calibri" panose="020F0502020204030204" pitchFamily="34" charset="0"/>
              </a:rPr>
              <a:t>הכתבה מבוססת על ראיון. השאלות טמונות ממש בגוף הכתבה. השאלות יכולות לכוון לנו את הקריאה כדי למצוא תשובות לשאלות המעניינות אותנו..</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לפנינו חלקים מתוך </a:t>
            </a:r>
            <a:r>
              <a:rPr lang="he-IL" sz="1200" b="0" i="0" kern="1200" dirty="0" err="1">
                <a:solidFill>
                  <a:schemeClr val="tx1"/>
                </a:solidFill>
                <a:effectLst/>
                <a:latin typeface="+mn-lt"/>
                <a:ea typeface="+mn-ea"/>
                <a:cs typeface="Calibri" panose="020F0502020204030204" pitchFamily="34" charset="0"/>
              </a:rPr>
              <a:t>הראיון</a:t>
            </a:r>
            <a:r>
              <a:rPr lang="he-IL" sz="1200" b="0" i="0" kern="1200" dirty="0">
                <a:solidFill>
                  <a:schemeClr val="tx1"/>
                </a:solidFill>
                <a:effectLst/>
                <a:latin typeface="+mn-lt"/>
                <a:ea typeface="+mn-ea"/>
                <a:cs typeface="Calibri" panose="020F0502020204030204" pitchFamily="34" charset="0"/>
              </a:rPr>
              <a:t>, בואו נקרא אותו יחד וננסה למצוא תשובה לשאלה :"</a:t>
            </a:r>
            <a:r>
              <a:rPr lang="he-IL" sz="1200" b="1" i="0" kern="1200" dirty="0">
                <a:solidFill>
                  <a:schemeClr val="tx1"/>
                </a:solidFill>
                <a:effectLst/>
                <a:latin typeface="+mn-lt"/>
                <a:ea typeface="+mn-ea"/>
                <a:cs typeface="Calibri" panose="020F0502020204030204" pitchFamily="34" charset="0"/>
              </a:rPr>
              <a:t>למה רוני אורון החליטה לבנות לווין ביולוגי?,</a:t>
            </a:r>
          </a:p>
          <a:p>
            <a:pPr algn="r"/>
            <a:endParaRPr lang="he-IL" sz="1200" b="0" i="0" kern="1200" dirty="0">
              <a:solidFill>
                <a:schemeClr val="tx1"/>
              </a:solidFill>
              <a:effectLst/>
              <a:latin typeface="+mn-lt"/>
              <a:ea typeface="+mn-ea"/>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על אילו שאלות אנו מקבלים</a:t>
            </a:r>
            <a:r>
              <a:rPr lang="he-IL" sz="1200" b="0" i="0" kern="1200" baseline="0" dirty="0">
                <a:solidFill>
                  <a:schemeClr val="tx1"/>
                </a:solidFill>
                <a:effectLst/>
                <a:latin typeface="+mn-lt"/>
                <a:ea typeface="+mn-ea"/>
                <a:cs typeface="Calibri" panose="020F0502020204030204" pitchFamily="34" charset="0"/>
              </a:rPr>
              <a:t> תשובות בחלק הפותח של הכתבה</a:t>
            </a:r>
            <a:r>
              <a:rPr lang="he-IL" sz="1200" b="0" i="0" kern="1200" dirty="0">
                <a:solidFill>
                  <a:schemeClr val="tx1"/>
                </a:solidFill>
                <a:effectLst/>
                <a:latin typeface="+mn-lt"/>
                <a:ea typeface="+mn-ea"/>
                <a:cs typeface="Calibri" panose="020F0502020204030204" pitchFamily="34" charset="0"/>
              </a:rPr>
              <a:t>?</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אתם זוכרים את השאלות ששאלנו בהתחלה? לעשות חיבור. לעלות את השאלות בהנפשה.</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הצגת הנושא/המוצר ( לווין ביולוגי), שם הממציאה (רוני אורון), תיאור ההמצאה (לווין ביולוגי שאמור לייצר חמצן בחלל)</a:t>
            </a:r>
          </a:p>
          <a:p>
            <a:pPr algn="r"/>
            <a:endParaRPr lang="he-IL" sz="1200" b="0" i="0" kern="1200" dirty="0">
              <a:solidFill>
                <a:schemeClr val="tx1"/>
              </a:solidFill>
              <a:effectLst/>
              <a:latin typeface="+mn-lt"/>
              <a:ea typeface="+mn-ea"/>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13</a:t>
            </a:fld>
            <a:endParaRPr lang="en-IL"/>
          </a:p>
        </p:txBody>
      </p:sp>
    </p:spTree>
    <p:extLst>
      <p:ext uri="{BB962C8B-B14F-4D97-AF65-F5344CB8AC3E}">
        <p14:creationId xmlns:p14="http://schemas.microsoft.com/office/powerpoint/2010/main" val="1812997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sz="1200" b="1" i="0" kern="1200" dirty="0">
                <a:solidFill>
                  <a:schemeClr val="tx1"/>
                </a:solidFill>
                <a:effectLst/>
                <a:latin typeface="+mn-lt"/>
                <a:ea typeface="+mn-ea"/>
                <a:cs typeface="Calibri" panose="020F0502020204030204" pitchFamily="34" charset="0"/>
              </a:rPr>
              <a:t>מי</a:t>
            </a:r>
            <a:r>
              <a:rPr lang="he-IL" sz="1200" b="0" i="0" kern="1200" dirty="0">
                <a:solidFill>
                  <a:schemeClr val="tx1"/>
                </a:solidFill>
                <a:effectLst/>
                <a:latin typeface="+mn-lt"/>
                <a:ea typeface="+mn-ea"/>
                <a:cs typeface="Calibri" panose="020F0502020204030204" pitchFamily="34" charset="0"/>
              </a:rPr>
              <a:t> המציא את ההמצאה? תשובה: רוני אורון</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1" i="0" kern="1200" dirty="0">
                <a:solidFill>
                  <a:schemeClr val="tx1"/>
                </a:solidFill>
                <a:effectLst/>
                <a:latin typeface="+mn-lt"/>
                <a:ea typeface="+mn-ea"/>
                <a:cs typeface="Calibri" panose="020F0502020204030204" pitchFamily="34" charset="0"/>
              </a:rPr>
              <a:t>מה</a:t>
            </a:r>
            <a:r>
              <a:rPr lang="he-IL" sz="1200" b="0" i="0" kern="1200" dirty="0">
                <a:solidFill>
                  <a:schemeClr val="tx1"/>
                </a:solidFill>
                <a:effectLst/>
                <a:latin typeface="+mn-lt"/>
                <a:ea typeface="+mn-ea"/>
                <a:cs typeface="Calibri" panose="020F0502020204030204" pitchFamily="34" charset="0"/>
              </a:rPr>
              <a:t> שם ההמצאה? או מה היא המציאה? תשובה: לווין ביולוגי?</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1" i="0" kern="1200" dirty="0">
                <a:solidFill>
                  <a:schemeClr val="tx1"/>
                </a:solidFill>
                <a:effectLst/>
                <a:latin typeface="+mn-lt"/>
                <a:ea typeface="+mn-ea"/>
                <a:cs typeface="Calibri" panose="020F0502020204030204" pitchFamily="34" charset="0"/>
              </a:rPr>
              <a:t>מה</a:t>
            </a:r>
            <a:r>
              <a:rPr lang="he-IL" sz="1200" b="0" i="0" kern="1200" dirty="0">
                <a:solidFill>
                  <a:schemeClr val="tx1"/>
                </a:solidFill>
                <a:effectLst/>
                <a:latin typeface="+mn-lt"/>
                <a:ea typeface="+mn-ea"/>
                <a:cs typeface="Calibri" panose="020F0502020204030204" pitchFamily="34" charset="0"/>
              </a:rPr>
              <a:t> תפקיד ההמצאה? תשובה: לווין ביולוגי שאמור לייצר חמצן בחלל</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14</a:t>
            </a:fld>
            <a:endParaRPr lang="en-IL"/>
          </a:p>
        </p:txBody>
      </p:sp>
    </p:spTree>
    <p:extLst>
      <p:ext uri="{BB962C8B-B14F-4D97-AF65-F5344CB8AC3E}">
        <p14:creationId xmlns:p14="http://schemas.microsoft.com/office/powerpoint/2010/main" val="76648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האם קיבלנו כאן תשובה לשאלה </a:t>
            </a:r>
            <a:r>
              <a:rPr lang="he-IL" sz="1200" b="1" dirty="0">
                <a:cs typeface="Calibri" panose="020F0502020204030204" pitchFamily="34" charset="0"/>
              </a:rPr>
              <a:t>למה רוני אורון החליטה לבנות </a:t>
            </a:r>
            <a:r>
              <a:rPr lang="he-IL" sz="1200" b="1" dirty="0" err="1">
                <a:cs typeface="Calibri" panose="020F0502020204030204" pitchFamily="34" charset="0"/>
              </a:rPr>
              <a:t>לויין</a:t>
            </a:r>
            <a:r>
              <a:rPr lang="he-IL" sz="1200" b="1" dirty="0">
                <a:cs typeface="Calibri" panose="020F0502020204030204" pitchFamily="34" charset="0"/>
              </a:rPr>
              <a:t> ביולוגי?</a:t>
            </a:r>
          </a:p>
          <a:p>
            <a:pPr algn="r"/>
            <a:r>
              <a:rPr lang="he-IL" sz="1200" b="0" i="0" kern="1200" dirty="0">
                <a:solidFill>
                  <a:schemeClr val="tx1"/>
                </a:solidFill>
                <a:effectLst/>
                <a:latin typeface="+mn-lt"/>
                <a:ea typeface="+mn-ea"/>
                <a:cs typeface="Calibri" panose="020F0502020204030204" pitchFamily="34" charset="0"/>
              </a:rPr>
              <a:t>בואו נקרא שוב,</a:t>
            </a:r>
          </a:p>
          <a:p>
            <a:pPr algn="r"/>
            <a:r>
              <a:rPr lang="he-IL" sz="1200" b="0" i="0" kern="1200" dirty="0">
                <a:solidFill>
                  <a:schemeClr val="tx1"/>
                </a:solidFill>
                <a:effectLst/>
                <a:latin typeface="+mn-lt"/>
                <a:ea typeface="+mn-ea"/>
                <a:cs typeface="Calibri" panose="020F0502020204030204" pitchFamily="34" charset="0"/>
              </a:rPr>
              <a:t>אולי זאת תחילתה של התשובה: </a:t>
            </a:r>
          </a:p>
          <a:p>
            <a:pPr algn="r"/>
            <a:r>
              <a:rPr lang="he-IL" sz="1200" b="0" i="0" kern="1200" dirty="0">
                <a:solidFill>
                  <a:schemeClr val="tx1"/>
                </a:solidFill>
                <a:effectLst/>
                <a:latin typeface="+mn-lt"/>
                <a:ea typeface="+mn-ea"/>
                <a:cs typeface="Calibri" panose="020F0502020204030204" pitchFamily="34" charset="0"/>
              </a:rPr>
              <a:t>רוני בנתה לווין ביולוגי כדי לזכות בתחרות לבני נוער.</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האם זוהי </a:t>
            </a:r>
            <a:r>
              <a:rPr lang="he-IL" sz="1200" b="1" i="0" kern="1200" dirty="0">
                <a:solidFill>
                  <a:schemeClr val="tx1"/>
                </a:solidFill>
                <a:effectLst/>
                <a:latin typeface="+mn-lt"/>
                <a:ea typeface="+mn-ea"/>
                <a:cs typeface="Calibri" panose="020F0502020204030204" pitchFamily="34" charset="0"/>
              </a:rPr>
              <a:t>כל</a:t>
            </a:r>
            <a:r>
              <a:rPr lang="he-IL" sz="1200" b="0" i="0" kern="1200" dirty="0">
                <a:solidFill>
                  <a:schemeClr val="tx1"/>
                </a:solidFill>
                <a:effectLst/>
                <a:latin typeface="+mn-lt"/>
                <a:ea typeface="+mn-ea"/>
                <a:cs typeface="Calibri" panose="020F0502020204030204" pitchFamily="34" charset="0"/>
              </a:rPr>
              <a:t> התשובה? בואו נמשיך להעמיק בפסקה זו..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15</a:t>
            </a:fld>
            <a:endParaRPr lang="en-IL"/>
          </a:p>
        </p:txBody>
      </p:sp>
    </p:spTree>
    <p:extLst>
      <p:ext uri="{BB962C8B-B14F-4D97-AF65-F5344CB8AC3E}">
        <p14:creationId xmlns:p14="http://schemas.microsoft.com/office/powerpoint/2010/main" val="3200873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האם קיבלנו כאן תשובה לשאלה </a:t>
            </a:r>
            <a:r>
              <a:rPr lang="he-IL" sz="1200" b="1" dirty="0">
                <a:cs typeface="Calibri" panose="020F0502020204030204" pitchFamily="34" charset="0"/>
              </a:rPr>
              <a:t>למה רוני אורון החליטה לבנות </a:t>
            </a:r>
            <a:r>
              <a:rPr lang="he-IL" sz="1200" b="1" dirty="0" err="1">
                <a:cs typeface="Calibri" panose="020F0502020204030204" pitchFamily="34" charset="0"/>
              </a:rPr>
              <a:t>לויין</a:t>
            </a:r>
            <a:r>
              <a:rPr lang="he-IL" sz="1200" b="1" dirty="0">
                <a:cs typeface="Calibri" panose="020F0502020204030204" pitchFamily="34" charset="0"/>
              </a:rPr>
              <a:t> ביולוגי?</a:t>
            </a:r>
          </a:p>
          <a:p>
            <a:pPr algn="r"/>
            <a:r>
              <a:rPr lang="he-IL" sz="1200" b="0" i="0" kern="1200" dirty="0">
                <a:solidFill>
                  <a:schemeClr val="tx1"/>
                </a:solidFill>
                <a:effectLst/>
                <a:latin typeface="+mn-lt"/>
                <a:ea typeface="+mn-ea"/>
                <a:cs typeface="Calibri" panose="020F0502020204030204" pitchFamily="34" charset="0"/>
              </a:rPr>
              <a:t>בואו נקרא שוב,</a:t>
            </a:r>
          </a:p>
          <a:p>
            <a:pPr algn="r"/>
            <a:r>
              <a:rPr lang="he-IL" sz="1200" b="0" i="0" kern="1200" dirty="0">
                <a:solidFill>
                  <a:schemeClr val="tx1"/>
                </a:solidFill>
                <a:effectLst/>
                <a:latin typeface="+mn-lt"/>
                <a:ea typeface="+mn-ea"/>
                <a:cs typeface="Calibri" panose="020F0502020204030204" pitchFamily="34" charset="0"/>
              </a:rPr>
              <a:t>אולי זאת תחילתה של התשובה: </a:t>
            </a:r>
          </a:p>
          <a:p>
            <a:pPr algn="r"/>
            <a:r>
              <a:rPr lang="he-IL" sz="1200" b="0" i="0" kern="1200" dirty="0">
                <a:solidFill>
                  <a:schemeClr val="tx1"/>
                </a:solidFill>
                <a:effectLst/>
                <a:latin typeface="+mn-lt"/>
                <a:ea typeface="+mn-ea"/>
                <a:cs typeface="Calibri" panose="020F0502020204030204" pitchFamily="34" charset="0"/>
              </a:rPr>
              <a:t>רוני בנתה לווין ביולוגי כדי לזכות בתחרות לבני נוער.</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האם זוהי </a:t>
            </a:r>
            <a:r>
              <a:rPr lang="he-IL" sz="1200" b="1" i="0" kern="1200" dirty="0">
                <a:solidFill>
                  <a:schemeClr val="tx1"/>
                </a:solidFill>
                <a:effectLst/>
                <a:latin typeface="+mn-lt"/>
                <a:ea typeface="+mn-ea"/>
                <a:cs typeface="Calibri" panose="020F0502020204030204" pitchFamily="34" charset="0"/>
              </a:rPr>
              <a:t>כל</a:t>
            </a:r>
            <a:r>
              <a:rPr lang="he-IL" sz="1200" b="0" i="0" kern="1200" dirty="0">
                <a:solidFill>
                  <a:schemeClr val="tx1"/>
                </a:solidFill>
                <a:effectLst/>
                <a:latin typeface="+mn-lt"/>
                <a:ea typeface="+mn-ea"/>
                <a:cs typeface="Calibri" panose="020F0502020204030204" pitchFamily="34" charset="0"/>
              </a:rPr>
              <a:t> התשובה? בואו נמשיך להעמיק בפסקה זו..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16</a:t>
            </a:fld>
            <a:endParaRPr lang="en-IL"/>
          </a:p>
        </p:txBody>
      </p:sp>
    </p:spTree>
    <p:extLst>
      <p:ext uri="{BB962C8B-B14F-4D97-AF65-F5344CB8AC3E}">
        <p14:creationId xmlns:p14="http://schemas.microsoft.com/office/powerpoint/2010/main" val="3156271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he-IL" sz="1200" b="0" i="0" kern="1200" dirty="0">
              <a:solidFill>
                <a:schemeClr val="tx1"/>
              </a:solidFill>
              <a:effectLst/>
              <a:latin typeface="+mn-lt"/>
              <a:ea typeface="+mn-ea"/>
              <a:cs typeface="Calibri" panose="020F0502020204030204" pitchFamily="34" charset="0"/>
            </a:endParaRP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והינה אולי גם כאן נמצאת חלק מהתשובה לשאלה למה רוני אורון החליטה לבנות לווין ביולוגי:</a:t>
            </a:r>
          </a:p>
          <a:p>
            <a:pPr algn="r"/>
            <a:r>
              <a:rPr lang="he-IL" sz="1200" b="0" i="0" kern="1200" dirty="0">
                <a:solidFill>
                  <a:schemeClr val="tx1"/>
                </a:solidFill>
                <a:effectLst/>
                <a:latin typeface="+mn-lt"/>
                <a:ea typeface="+mn-ea"/>
                <a:cs typeface="Calibri" panose="020F0502020204030204" pitchFamily="34" charset="0"/>
              </a:rPr>
              <a:t>למצוא תשובה לחוסר החמצן במאדים!</a:t>
            </a:r>
          </a:p>
          <a:p>
            <a:pPr algn="r"/>
            <a:endParaRPr lang="he-IL" sz="1200" b="0" i="0" kern="1200" dirty="0">
              <a:solidFill>
                <a:schemeClr val="tx1"/>
              </a:solidFill>
              <a:effectLst/>
              <a:latin typeface="+mn-lt"/>
              <a:ea typeface="+mn-ea"/>
              <a:cs typeface="Calibri" panose="020F0502020204030204" pitchFamily="34" charset="0"/>
            </a:endParaRPr>
          </a:p>
          <a:p>
            <a:pPr algn="r"/>
            <a:endParaRPr lang="he-IL" sz="1200" b="0" i="0" kern="1200" dirty="0">
              <a:solidFill>
                <a:schemeClr val="tx1"/>
              </a:solidFill>
              <a:effectLst/>
              <a:latin typeface="+mn-lt"/>
              <a:ea typeface="+mn-ea"/>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17</a:t>
            </a:fld>
            <a:endParaRPr lang="en-IL"/>
          </a:p>
        </p:txBody>
      </p:sp>
    </p:spTree>
    <p:extLst>
      <p:ext uri="{BB962C8B-B14F-4D97-AF65-F5344CB8AC3E}">
        <p14:creationId xmlns:p14="http://schemas.microsoft.com/office/powerpoint/2010/main" val="3451737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כמו שהזכרתי בתחילה, הכתבה מבוססת על ראיון. השאלות טמונות ממש בגוף הכתבה ומכוונות לנו את הקריאה.</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שאלה נוספת שרוני נשאלה הייתה: מדוע תכננת דווקא את </a:t>
            </a:r>
            <a:r>
              <a:rPr lang="he-IL" sz="1200" b="0" i="0" kern="1200" dirty="0" err="1">
                <a:solidFill>
                  <a:schemeClr val="tx1"/>
                </a:solidFill>
                <a:effectLst/>
                <a:latin typeface="+mn-lt"/>
                <a:ea typeface="+mn-ea"/>
                <a:cs typeface="Calibri" panose="020F0502020204030204" pitchFamily="34" charset="0"/>
              </a:rPr>
              <a:t>הלויין</a:t>
            </a:r>
            <a:r>
              <a:rPr lang="he-IL" sz="1200" b="0" i="0" kern="1200" dirty="0">
                <a:solidFill>
                  <a:schemeClr val="tx1"/>
                </a:solidFill>
                <a:effectLst/>
                <a:latin typeface="+mn-lt"/>
                <a:ea typeface="+mn-ea"/>
                <a:cs typeface="Calibri" panose="020F0502020204030204" pitchFamily="34" charset="0"/>
              </a:rPr>
              <a:t> הזה?</a:t>
            </a: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אתם זוכרים את השאלה המובילה </a:t>
            </a:r>
            <a:r>
              <a:rPr lang="he-IL" sz="1200" b="0" i="0" kern="1200" dirty="0" err="1">
                <a:solidFill>
                  <a:schemeClr val="tx1"/>
                </a:solidFill>
                <a:effectLst/>
                <a:latin typeface="+mn-lt"/>
                <a:ea typeface="+mn-ea"/>
                <a:cs typeface="Calibri" panose="020F0502020204030204" pitchFamily="34" charset="0"/>
              </a:rPr>
              <a:t>שלנו:"</a:t>
            </a:r>
            <a:r>
              <a:rPr lang="he-IL" b="1" dirty="0" err="1">
                <a:cs typeface="Calibri" panose="020F0502020204030204" pitchFamily="34" charset="0"/>
              </a:rPr>
              <a:t>למה</a:t>
            </a:r>
            <a:r>
              <a:rPr lang="he-IL" b="1" dirty="0">
                <a:cs typeface="Calibri" panose="020F0502020204030204" pitchFamily="34" charset="0"/>
              </a:rPr>
              <a:t> רוני אורון החליטה לבנות </a:t>
            </a:r>
            <a:r>
              <a:rPr lang="he-IL" b="1" dirty="0" err="1">
                <a:cs typeface="Calibri" panose="020F0502020204030204" pitchFamily="34" charset="0"/>
              </a:rPr>
              <a:t>לויין</a:t>
            </a:r>
            <a:r>
              <a:rPr lang="he-IL" b="1" dirty="0">
                <a:cs typeface="Calibri" panose="020F0502020204030204" pitchFamily="34" charset="0"/>
              </a:rPr>
              <a:t> ביולוגי?</a:t>
            </a:r>
          </a:p>
          <a:p>
            <a:pPr algn="r"/>
            <a:r>
              <a:rPr lang="he-IL" sz="1200" b="0" i="0" kern="1200" dirty="0">
                <a:solidFill>
                  <a:schemeClr val="tx1"/>
                </a:solidFill>
                <a:effectLst/>
                <a:latin typeface="+mn-lt"/>
                <a:ea typeface="+mn-ea"/>
                <a:cs typeface="Calibri" panose="020F0502020204030204" pitchFamily="34" charset="0"/>
              </a:rPr>
              <a:t>אולי נקבל תשובה בחלק הזה?</a:t>
            </a:r>
          </a:p>
          <a:p>
            <a:pPr algn="r"/>
            <a:r>
              <a:rPr lang="he-IL" sz="1200" b="0" i="0" kern="1200" dirty="0">
                <a:solidFill>
                  <a:schemeClr val="tx1"/>
                </a:solidFill>
                <a:effectLst/>
                <a:latin typeface="+mn-lt"/>
                <a:ea typeface="+mn-ea"/>
                <a:cs typeface="Calibri" panose="020F0502020204030204" pitchFamily="34" charset="0"/>
              </a:rPr>
              <a:t>נקרא ונבדוק..</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18</a:t>
            </a:fld>
            <a:endParaRPr lang="en-IL"/>
          </a:p>
        </p:txBody>
      </p:sp>
    </p:spTree>
    <p:extLst>
      <p:ext uri="{BB962C8B-B14F-4D97-AF65-F5344CB8AC3E}">
        <p14:creationId xmlns:p14="http://schemas.microsoft.com/office/powerpoint/2010/main" val="2354243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האם מצאנו כאן תשובה לשאלה :"</a:t>
            </a:r>
            <a:r>
              <a:rPr lang="he-IL" sz="1200" b="1" i="0" kern="1200" dirty="0">
                <a:solidFill>
                  <a:schemeClr val="tx1"/>
                </a:solidFill>
                <a:effectLst/>
                <a:latin typeface="+mn-lt"/>
                <a:ea typeface="+mn-ea"/>
                <a:cs typeface="Calibri" panose="020F0502020204030204" pitchFamily="34" charset="0"/>
              </a:rPr>
              <a:t>למה רוני אורון החליטה לבנות לווין ביולוגי?</a:t>
            </a:r>
          </a:p>
          <a:p>
            <a:pPr algn="r"/>
            <a:r>
              <a:rPr lang="he-IL" sz="1200" b="1" i="0" kern="1200" dirty="0">
                <a:solidFill>
                  <a:schemeClr val="tx1"/>
                </a:solidFill>
                <a:effectLst/>
                <a:latin typeface="+mn-lt"/>
                <a:ea typeface="+mn-ea"/>
                <a:cs typeface="Calibri" panose="020F0502020204030204" pitchFamily="34" charset="0"/>
              </a:rPr>
              <a:t> </a:t>
            </a:r>
            <a:r>
              <a:rPr lang="he-IL" sz="1200" b="0" i="0" kern="1200" dirty="0">
                <a:solidFill>
                  <a:schemeClr val="tx1"/>
                </a:solidFill>
                <a:effectLst/>
                <a:latin typeface="+mn-lt"/>
                <a:ea typeface="+mn-ea"/>
                <a:cs typeface="Calibri" panose="020F0502020204030204" pitchFamily="34" charset="0"/>
              </a:rPr>
              <a:t>ניתן לומר שכן, רוני חיפשה לווין שיעזור ויתרום בתחומים מבוקשים וכי חמצן הוא מוצר שאנו צריכים כדי לחיות.</a:t>
            </a:r>
          </a:p>
          <a:p>
            <a:pPr algn="r"/>
            <a:r>
              <a:rPr lang="he-IL" sz="1200" b="0" i="0" kern="1200" dirty="0">
                <a:solidFill>
                  <a:schemeClr val="tx1"/>
                </a:solidFill>
                <a:effectLst/>
                <a:latin typeface="+mn-lt"/>
                <a:ea typeface="+mn-ea"/>
                <a:cs typeface="Calibri" panose="020F0502020204030204" pitchFamily="34" charset="0"/>
              </a:rPr>
              <a:t>יופי.</a:t>
            </a:r>
          </a:p>
          <a:p>
            <a:pPr algn="r"/>
            <a:r>
              <a:rPr lang="he-IL" sz="1200" b="0" i="0" kern="1200" dirty="0">
                <a:solidFill>
                  <a:schemeClr val="tx1"/>
                </a:solidFill>
                <a:effectLst/>
                <a:latin typeface="+mn-lt"/>
                <a:ea typeface="+mn-ea"/>
                <a:cs typeface="Calibri" panose="020F0502020204030204" pitchFamily="34" charset="0"/>
              </a:rPr>
              <a:t>האם זוהי כל התשובה?</a:t>
            </a:r>
          </a:p>
          <a:p>
            <a:pPr algn="r"/>
            <a:r>
              <a:rPr lang="he-IL" sz="1200" b="0" i="0" kern="1200" dirty="0">
                <a:solidFill>
                  <a:schemeClr val="tx1"/>
                </a:solidFill>
                <a:effectLst/>
                <a:latin typeface="+mn-lt"/>
                <a:ea typeface="+mn-ea"/>
                <a:cs typeface="Calibri" panose="020F0502020204030204" pitchFamily="34" charset="0"/>
              </a:rPr>
              <a:t>בואו נמשיך לקרוא...</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19</a:t>
            </a:fld>
            <a:endParaRPr lang="en-IL"/>
          </a:p>
        </p:txBody>
      </p:sp>
    </p:spTree>
    <p:extLst>
      <p:ext uri="{BB962C8B-B14F-4D97-AF65-F5344CB8AC3E}">
        <p14:creationId xmlns:p14="http://schemas.microsoft.com/office/powerpoint/2010/main" val="251013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i="0" kern="1200" dirty="0">
                <a:solidFill>
                  <a:schemeClr val="tx1"/>
                </a:solidFill>
                <a:effectLst/>
                <a:latin typeface="+mn-lt"/>
                <a:ea typeface="+mn-ea"/>
                <a:cs typeface="Calibri" panose="020F0502020204030204" pitchFamily="34" charset="0"/>
              </a:rPr>
              <a:t>שאלה נוספת המופיעה בכתבה:" האם אף אחד לא המציא דבר כזה קודם? </a:t>
            </a:r>
          </a:p>
          <a:p>
            <a:pPr algn="r"/>
            <a:r>
              <a:rPr lang="he-IL" sz="1200" b="0" i="0" kern="1200" dirty="0">
                <a:solidFill>
                  <a:schemeClr val="tx1"/>
                </a:solidFill>
                <a:effectLst/>
                <a:latin typeface="+mn-lt"/>
                <a:ea typeface="+mn-ea"/>
                <a:cs typeface="Calibri" panose="020F0502020204030204" pitchFamily="34" charset="0"/>
              </a:rPr>
              <a:t>האם גם כאן נוכל לקבל תשובה לשאלה?</a:t>
            </a:r>
          </a:p>
          <a:p>
            <a:pPr algn="r"/>
            <a:r>
              <a:rPr lang="he-IL" sz="1200" b="0" i="0" kern="1200" dirty="0">
                <a:solidFill>
                  <a:schemeClr val="tx1"/>
                </a:solidFill>
                <a:effectLst/>
                <a:latin typeface="+mn-lt"/>
                <a:ea typeface="+mn-ea"/>
                <a:cs typeface="Calibri" panose="020F0502020204030204" pitchFamily="34" charset="0"/>
              </a:rPr>
              <a:t>בואו נקרא ונבדוק..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20</a:t>
            </a:fld>
            <a:endParaRPr lang="en-IL"/>
          </a:p>
        </p:txBody>
      </p:sp>
    </p:spTree>
    <p:extLst>
      <p:ext uri="{BB962C8B-B14F-4D97-AF65-F5344CB8AC3E}">
        <p14:creationId xmlns:p14="http://schemas.microsoft.com/office/powerpoint/2010/main" val="3647476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he-IL" sz="1200" b="0" i="0" kern="1200" dirty="0">
              <a:solidFill>
                <a:schemeClr val="tx1"/>
              </a:solidFill>
              <a:effectLst/>
              <a:latin typeface="+mn-lt"/>
              <a:ea typeface="+mn-ea"/>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והאם כאן נמצאת עוד תשובה לשאלה: </a:t>
            </a:r>
            <a:r>
              <a:rPr lang="he-IL" sz="1200" b="1" dirty="0">
                <a:cs typeface="Calibri" panose="020F0502020204030204" pitchFamily="34" charset="0"/>
              </a:rPr>
              <a:t>למה רוני אורון החליטה לבנות </a:t>
            </a:r>
            <a:r>
              <a:rPr lang="he-IL" sz="1200" b="1" dirty="0" err="1">
                <a:cs typeface="Calibri" panose="020F0502020204030204" pitchFamily="34" charset="0"/>
              </a:rPr>
              <a:t>לויין</a:t>
            </a:r>
            <a:r>
              <a:rPr lang="he-IL" sz="1200" b="1" dirty="0">
                <a:cs typeface="Calibri" panose="020F0502020204030204" pitchFamily="34" charset="0"/>
              </a:rPr>
              <a:t> ביולוגי?</a:t>
            </a:r>
          </a:p>
          <a:p>
            <a:pPr algn="r"/>
            <a:r>
              <a:rPr lang="he-IL" sz="1200" b="0" i="0" kern="1200" dirty="0">
                <a:solidFill>
                  <a:schemeClr val="tx1"/>
                </a:solidFill>
                <a:effectLst/>
                <a:latin typeface="+mn-lt"/>
                <a:ea typeface="+mn-ea"/>
                <a:cs typeface="Calibri" panose="020F0502020204030204" pitchFamily="34" charset="0"/>
              </a:rPr>
              <a:t>ניתן לומר שכן:</a:t>
            </a:r>
          </a:p>
          <a:p>
            <a:pPr algn="r"/>
            <a:r>
              <a:rPr lang="he-IL" sz="1200" b="0" i="0" kern="1200" dirty="0">
                <a:solidFill>
                  <a:schemeClr val="tx1"/>
                </a:solidFill>
                <a:effectLst/>
                <a:latin typeface="+mn-lt"/>
                <a:ea typeface="+mn-ea"/>
                <a:cs typeface="Calibri" panose="020F0502020204030204" pitchFamily="34" charset="0"/>
              </a:rPr>
              <a:t>אף אחד לפניה לא חשב על המצאה דומה.</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השאלה כיוונה אותי למקום בו נמצאות התשובות ואף עזרה לי לקרוא ולהבין את הטקסט.</a:t>
            </a:r>
          </a:p>
          <a:p>
            <a:pPr algn="r"/>
            <a:endParaRPr lang="he-IL" sz="1200" b="0" i="0" kern="1200" dirty="0">
              <a:solidFill>
                <a:schemeClr val="tx1"/>
              </a:solidFill>
              <a:effectLst/>
              <a:latin typeface="+mn-lt"/>
              <a:ea typeface="+mn-ea"/>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21</a:t>
            </a:fld>
            <a:endParaRPr lang="en-IL"/>
          </a:p>
        </p:txBody>
      </p:sp>
    </p:spTree>
    <p:extLst>
      <p:ext uri="{BB962C8B-B14F-4D97-AF65-F5344CB8AC3E}">
        <p14:creationId xmlns:p14="http://schemas.microsoft.com/office/powerpoint/2010/main" val="2974625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he-IL" sz="1200" b="0" i="0" kern="1200" dirty="0">
              <a:solidFill>
                <a:schemeClr val="tx1"/>
              </a:solidFill>
              <a:effectLst/>
              <a:latin typeface="+mn-lt"/>
              <a:ea typeface="+mn-ea"/>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Calibri" panose="020F0502020204030204" pitchFamily="34" charset="0"/>
              </a:rPr>
              <a:t>והאם כאן שלוש התשובות לשאלה: </a:t>
            </a:r>
            <a:r>
              <a:rPr lang="he-IL" sz="1200" b="1" dirty="0">
                <a:cs typeface="Calibri" panose="020F0502020204030204" pitchFamily="34" charset="0"/>
              </a:rPr>
              <a:t>למה רוני אורון החליטה לבנות </a:t>
            </a:r>
            <a:r>
              <a:rPr lang="he-IL" sz="1200" b="1" dirty="0" err="1">
                <a:cs typeface="Calibri" panose="020F0502020204030204" pitchFamily="34" charset="0"/>
              </a:rPr>
              <a:t>לויין</a:t>
            </a:r>
            <a:r>
              <a:rPr lang="he-IL" sz="1200" b="1" dirty="0">
                <a:cs typeface="Calibri" panose="020F0502020204030204" pitchFamily="34" charset="0"/>
              </a:rPr>
              <a:t> ביולוגי?</a:t>
            </a:r>
          </a:p>
          <a:p>
            <a:pPr algn="r"/>
            <a:r>
              <a:rPr lang="he-IL" sz="1200" b="0" i="0" kern="1200" dirty="0">
                <a:solidFill>
                  <a:schemeClr val="tx1"/>
                </a:solidFill>
                <a:effectLst/>
                <a:latin typeface="+mn-lt"/>
                <a:ea typeface="+mn-ea"/>
                <a:cs typeface="Calibri" panose="020F0502020204030204" pitchFamily="34" charset="0"/>
              </a:rPr>
              <a:t>ניתן לומר שכן:</a:t>
            </a:r>
          </a:p>
          <a:p>
            <a:pPr algn="r"/>
            <a:r>
              <a:rPr lang="he-IL" sz="1200" b="0" i="0" kern="1200" dirty="0">
                <a:solidFill>
                  <a:schemeClr val="tx1"/>
                </a:solidFill>
                <a:effectLst/>
                <a:latin typeface="+mn-lt"/>
                <a:ea typeface="+mn-ea"/>
                <a:cs typeface="Calibri" panose="020F0502020204030204" pitchFamily="34" charset="0"/>
              </a:rPr>
              <a:t>1. רוני חיפשה לווין שיתרום ויעזור בייצור חמצן בחלל: החמצן חיוני לחיים ובחלל אין חמצן, "חמצן זהו מוצר שאנו צריכים כדי לחיות..."</a:t>
            </a:r>
          </a:p>
          <a:p>
            <a:pPr algn="r"/>
            <a:r>
              <a:rPr lang="he-IL" sz="1200" b="0" i="0" kern="1200" dirty="0">
                <a:solidFill>
                  <a:schemeClr val="tx1"/>
                </a:solidFill>
                <a:effectLst/>
                <a:latin typeface="+mn-lt"/>
                <a:ea typeface="+mn-ea"/>
                <a:cs typeface="Calibri" panose="020F0502020204030204" pitchFamily="34" charset="0"/>
              </a:rPr>
              <a:t>2. אף אחד לפניה לא חשב על המצאה דומה.</a:t>
            </a:r>
            <a:endParaRPr lang="en-US" sz="1200" b="0" i="0" kern="1200" dirty="0">
              <a:solidFill>
                <a:schemeClr val="tx1"/>
              </a:solidFill>
              <a:effectLst/>
              <a:latin typeface="+mn-lt"/>
              <a:ea typeface="+mn-ea"/>
              <a:cs typeface="+mn-cs"/>
            </a:endParaRPr>
          </a:p>
          <a:p>
            <a:pPr algn="r"/>
            <a:r>
              <a:rPr lang="he-IL" sz="1200" b="0" i="0" kern="1200" dirty="0">
                <a:solidFill>
                  <a:schemeClr val="tx1"/>
                </a:solidFill>
                <a:effectLst/>
                <a:latin typeface="+mn-lt"/>
                <a:ea typeface="+mn-ea"/>
                <a:cs typeface="Calibri" panose="020F0502020204030204" pitchFamily="34" charset="0"/>
              </a:rPr>
              <a:t>3. השתתפה בתחרות ורצתה גם לזכות בה</a:t>
            </a:r>
          </a:p>
          <a:p>
            <a:pPr algn="r"/>
            <a:endParaRPr lang="he-IL" sz="1200" b="0" i="0" kern="1200" dirty="0">
              <a:solidFill>
                <a:schemeClr val="tx1"/>
              </a:solidFill>
              <a:effectLst/>
              <a:latin typeface="+mn-lt"/>
              <a:ea typeface="+mn-ea"/>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22</a:t>
            </a:fld>
            <a:endParaRPr lang="en-IL"/>
          </a:p>
        </p:txBody>
      </p:sp>
    </p:spTree>
    <p:extLst>
      <p:ext uri="{BB962C8B-B14F-4D97-AF65-F5344CB8AC3E}">
        <p14:creationId xmlns:p14="http://schemas.microsoft.com/office/powerpoint/2010/main" val="573125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אני רוצה להזכיר שהמטרה שלנו בשיעור העברית היא לסכם ולמזג מידע משני מקורות מידע.</a:t>
            </a:r>
            <a:endParaRPr lang="en-US" dirty="0"/>
          </a:p>
          <a:p>
            <a:pPr algn="r"/>
            <a:r>
              <a:rPr lang="he-IL" dirty="0">
                <a:cs typeface="Calibri" panose="020F0502020204030204" pitchFamily="34" charset="0"/>
              </a:rPr>
              <a:t>אתם זוכרים את ההצעה של רוני? אז בואו נזכיר ונבדוק  מה עשינו עד עכשיו?: </a:t>
            </a:r>
          </a:p>
          <a:p>
            <a:pPr algn="r"/>
            <a:r>
              <a:rPr lang="he-IL" dirty="0">
                <a:cs typeface="Calibri" panose="020F0502020204030204" pitchFamily="34" charset="0"/>
              </a:rPr>
              <a:t>קראנו כתבה על ההמצאה של רוני אורון הלווין הביולוגי. הכתבה היא המקור הראשון.</a:t>
            </a:r>
          </a:p>
          <a:p>
            <a:pPr algn="r"/>
            <a:endParaRPr lang="he-IL" dirty="0">
              <a:cs typeface="Calibri" panose="020F0502020204030204" pitchFamily="34" charset="0"/>
            </a:endParaRPr>
          </a:p>
          <a:p>
            <a:pPr algn="r"/>
            <a:r>
              <a:rPr lang="he-IL" dirty="0">
                <a:cs typeface="Calibri" panose="020F0502020204030204" pitchFamily="34" charset="0"/>
              </a:rPr>
              <a:t>ענינו על השאלות: מה שם ההמצאה? מי המציאה? ומה עושה ההמצאה?</a:t>
            </a:r>
          </a:p>
          <a:p>
            <a:pPr algn="r"/>
            <a:endParaRPr lang="he-IL" dirty="0">
              <a:cs typeface="Calibri" panose="020F0502020204030204" pitchFamily="34" charset="0"/>
            </a:endParaRPr>
          </a:p>
          <a:p>
            <a:pPr algn="r"/>
            <a:r>
              <a:rPr lang="he-IL" dirty="0">
                <a:cs typeface="Calibri" panose="020F0502020204030204" pitchFamily="34" charset="0"/>
              </a:rPr>
              <a:t>מצאנו תשובות בפסקת הפתיחה של הכתבה.</a:t>
            </a:r>
          </a:p>
          <a:p>
            <a:pPr algn="r"/>
            <a:r>
              <a:rPr lang="he-IL" dirty="0">
                <a:cs typeface="Calibri" panose="020F0502020204030204" pitchFamily="34" charset="0"/>
              </a:rPr>
              <a:t>אני מציעה דרך אחת לכתוב את המידע: ליצור שני מעגלים. </a:t>
            </a:r>
          </a:p>
          <a:p>
            <a:pPr algn="r"/>
            <a:r>
              <a:rPr lang="he-IL" dirty="0">
                <a:cs typeface="Calibri" panose="020F0502020204030204" pitchFamily="34" charset="0"/>
              </a:rPr>
              <a:t>במעגל הראשון לכתוב את המידע מהמקור הראשון (הכתבה) ובמעגל השני לכתוב את המידע מהסרטון</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23</a:t>
            </a:fld>
            <a:endParaRPr lang="en-IL"/>
          </a:p>
        </p:txBody>
      </p:sp>
    </p:spTree>
    <p:extLst>
      <p:ext uri="{BB962C8B-B14F-4D97-AF65-F5344CB8AC3E}">
        <p14:creationId xmlns:p14="http://schemas.microsoft.com/office/powerpoint/2010/main" val="1511004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lvl="0" algn="r" rtl="1"/>
            <a:r>
              <a:rPr lang="he-IL" dirty="0">
                <a:cs typeface="Calibri" panose="020F0502020204030204" pitchFamily="34" charset="0"/>
              </a:rPr>
              <a:t>כתבנו במעגל הראשון את מה </a:t>
            </a:r>
            <a:r>
              <a:rPr lang="he-IL" b="1" dirty="0">
                <a:cs typeface="Calibri" panose="020F0502020204030204" pitchFamily="34" charset="0"/>
              </a:rPr>
              <a:t>שקראנו</a:t>
            </a:r>
            <a:r>
              <a:rPr lang="he-IL" dirty="0">
                <a:cs typeface="Calibri" panose="020F0502020204030204" pitchFamily="34" charset="0"/>
              </a:rPr>
              <a:t> בכתבה, ומצאנו שהוא על השאלה: "למה רוני אורון החליטה לבנות לווין ביולוגי?"</a:t>
            </a:r>
          </a:p>
          <a:p>
            <a:pPr lvl="0" algn="r" rtl="1"/>
            <a:r>
              <a:rPr lang="he-IL" dirty="0">
                <a:cs typeface="Calibri" panose="020F0502020204030204" pitchFamily="34" charset="0"/>
              </a:rPr>
              <a:t>ועכשיו נעבור לסרטון ונראה /נשמע איזה מידע אנחנו מקבלים על השאלה שמלווה אותנו</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24</a:t>
            </a:fld>
            <a:endParaRPr lang="en-IL"/>
          </a:p>
        </p:txBody>
      </p:sp>
    </p:spTree>
    <p:extLst>
      <p:ext uri="{BB962C8B-B14F-4D97-AF65-F5344CB8AC3E}">
        <p14:creationId xmlns:p14="http://schemas.microsoft.com/office/powerpoint/2010/main" val="2864051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cs typeface="Calibri" panose="020F0502020204030204" pitchFamily="34" charset="0"/>
              </a:rPr>
              <a:t>ועכשיו גם "כתבנו" במילים שלנו..</a:t>
            </a:r>
            <a:endParaRPr lang="en-US" dirty="0"/>
          </a:p>
          <a:p>
            <a:pPr algn="r"/>
            <a:r>
              <a:rPr lang="he-IL" dirty="0">
                <a:cs typeface="Calibri" panose="020F0502020204030204" pitchFamily="34" charset="0"/>
              </a:rPr>
              <a:t>ועכשיו נעבור למקור המידע השני, במקרה לשנו , נצפה בסרטון</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25</a:t>
            </a:fld>
            <a:endParaRPr lang="en-IL"/>
          </a:p>
        </p:txBody>
      </p:sp>
    </p:spTree>
    <p:extLst>
      <p:ext uri="{BB962C8B-B14F-4D97-AF65-F5344CB8AC3E}">
        <p14:creationId xmlns:p14="http://schemas.microsoft.com/office/powerpoint/2010/main" val="2046681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cs typeface="Calibri" panose="020F0502020204030204" pitchFamily="34" charset="0"/>
              </a:rPr>
              <a:t>בואו נצפה בחלק מהסרטון על </a:t>
            </a:r>
            <a:r>
              <a:rPr lang="he-IL" dirty="0" err="1">
                <a:cs typeface="Calibri" panose="020F0502020204030204" pitchFamily="34" charset="0"/>
              </a:rPr>
              <a:t>הלויין</a:t>
            </a:r>
            <a:r>
              <a:rPr lang="he-IL" dirty="0">
                <a:cs typeface="Calibri" panose="020F0502020204030204" pitchFamily="34" charset="0"/>
              </a:rPr>
              <a:t> הביולוגי שהמציאה רוני אורן וננסה לקבל מידע לשאלה: "</a:t>
            </a:r>
            <a:r>
              <a:rPr lang="he-IL" b="1" dirty="0">
                <a:cs typeface="Calibri" panose="020F0502020204030204" pitchFamily="34" charset="0"/>
              </a:rPr>
              <a:t>למה רוני אורון החליטה לבנות </a:t>
            </a:r>
            <a:r>
              <a:rPr lang="he-IL" b="1" dirty="0" err="1">
                <a:cs typeface="Calibri" panose="020F0502020204030204" pitchFamily="34" charset="0"/>
              </a:rPr>
              <a:t>לויין</a:t>
            </a:r>
            <a:r>
              <a:rPr lang="he-IL" b="1" dirty="0">
                <a:cs typeface="Calibri" panose="020F0502020204030204" pitchFamily="34" charset="0"/>
              </a:rPr>
              <a:t> ביולוגי?</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cs typeface="Calibri" panose="020F0502020204030204" pitchFamily="34" charset="0"/>
              </a:rPr>
              <a:t> ונכתוב את המידע שיתקבל במעגל השני</a:t>
            </a:r>
          </a:p>
          <a:p>
            <a:pPr algn="r"/>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en-IL" smtClean="0"/>
              <a:t>26</a:t>
            </a:fld>
            <a:endParaRPr lang="en-IL"/>
          </a:p>
        </p:txBody>
      </p:sp>
    </p:spTree>
    <p:extLst>
      <p:ext uri="{BB962C8B-B14F-4D97-AF65-F5344CB8AC3E}">
        <p14:creationId xmlns:p14="http://schemas.microsoft.com/office/powerpoint/2010/main" val="2889348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lvl="0" algn="r" rtl="1"/>
            <a:r>
              <a:rPr lang="he-IL" dirty="0">
                <a:cs typeface="Calibri" panose="020F0502020204030204" pitchFamily="34" charset="0"/>
              </a:rPr>
              <a:t>כותבים במעגל השני/סרטון את מה שנראה לנו חשוב מהסרטון</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27</a:t>
            </a:fld>
            <a:endParaRPr lang="en-IL"/>
          </a:p>
        </p:txBody>
      </p:sp>
    </p:spTree>
    <p:extLst>
      <p:ext uri="{BB962C8B-B14F-4D97-AF65-F5344CB8AC3E}">
        <p14:creationId xmlns:p14="http://schemas.microsoft.com/office/powerpoint/2010/main" val="1149953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lvl="0" algn="r" rtl="1"/>
            <a:r>
              <a:rPr lang="he-IL" dirty="0">
                <a:cs typeface="Calibri" panose="020F0502020204030204" pitchFamily="34" charset="0"/>
              </a:rPr>
              <a:t>מסמנים את הרעיונות הדומים בין הכתבה לסרטון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28</a:t>
            </a:fld>
            <a:endParaRPr lang="en-IL"/>
          </a:p>
        </p:txBody>
      </p:sp>
    </p:spTree>
    <p:extLst>
      <p:ext uri="{BB962C8B-B14F-4D97-AF65-F5344CB8AC3E}">
        <p14:creationId xmlns:p14="http://schemas.microsoft.com/office/powerpoint/2010/main" val="2195112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lvl="0" algn="r" rtl="1"/>
            <a:r>
              <a:rPr lang="he-IL" dirty="0">
                <a:cs typeface="Calibri" panose="020F0502020204030204" pitchFamily="34" charset="0"/>
              </a:rPr>
              <a:t>בחלק המשותף כותבים רק את הדברים הזהים בין הכתבה לבין הסרטון</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29</a:t>
            </a:fld>
            <a:endParaRPr lang="en-IL"/>
          </a:p>
        </p:txBody>
      </p:sp>
    </p:spTree>
    <p:extLst>
      <p:ext uri="{BB962C8B-B14F-4D97-AF65-F5344CB8AC3E}">
        <p14:creationId xmlns:p14="http://schemas.microsoft.com/office/powerpoint/2010/main" val="1448787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1" i="0" kern="1200" dirty="0">
                <a:solidFill>
                  <a:schemeClr val="tx1"/>
                </a:solidFill>
                <a:effectLst/>
                <a:latin typeface="+mn-lt"/>
                <a:ea typeface="+mn-ea"/>
                <a:cs typeface="Calibri" panose="020F0502020204030204" pitchFamily="34" charset="0"/>
              </a:rPr>
              <a:t>עוד דרך לארגן את המידע משני מקורות מידע</a:t>
            </a:r>
          </a:p>
          <a:p>
            <a:pPr algn="r"/>
            <a:r>
              <a:rPr lang="he-IL" sz="1200" b="0" i="0" kern="1200" dirty="0">
                <a:solidFill>
                  <a:schemeClr val="tx1"/>
                </a:solidFill>
                <a:effectLst/>
                <a:latin typeface="+mn-lt"/>
                <a:ea typeface="+mn-ea"/>
                <a:cs typeface="Calibri" panose="020F0502020204030204" pitchFamily="34" charset="0"/>
              </a:rPr>
              <a:t>יש עוד כלים לארגון מידע לקראת מיזוג מכמה מקורות - אחת מהן היא טבלה.</a:t>
            </a:r>
          </a:p>
          <a:p>
            <a:pPr algn="r"/>
            <a:r>
              <a:rPr lang="he-IL" sz="1200" b="0" i="0" kern="1200" dirty="0">
                <a:solidFill>
                  <a:schemeClr val="tx1"/>
                </a:solidFill>
                <a:effectLst/>
                <a:latin typeface="+mn-lt"/>
                <a:ea typeface="+mn-ea"/>
                <a:cs typeface="Calibri" panose="020F0502020204030204" pitchFamily="34" charset="0"/>
              </a:rPr>
              <a:t>לפניכם דוגמה לטבלה שנבנתה כדי לענות על השאלה </a:t>
            </a:r>
            <a:r>
              <a:rPr lang="he-IL" sz="1200" b="1" i="0" kern="1200" dirty="0">
                <a:solidFill>
                  <a:schemeClr val="tx1"/>
                </a:solidFill>
                <a:effectLst/>
                <a:latin typeface="+mn-lt"/>
                <a:ea typeface="+mn-ea"/>
                <a:cs typeface="Calibri" panose="020F0502020204030204" pitchFamily="34" charset="0"/>
              </a:rPr>
              <a:t>למה רוני אורון החליטה לבנות לוויין?</a:t>
            </a:r>
          </a:p>
          <a:p>
            <a:pPr algn="r"/>
            <a:endParaRPr lang="he-IL" sz="1200" b="0" i="0" kern="1200" dirty="0">
              <a:solidFill>
                <a:schemeClr val="tx1"/>
              </a:solidFill>
              <a:effectLst/>
              <a:latin typeface="+mn-lt"/>
              <a:ea typeface="+mn-ea"/>
              <a:cs typeface="Calibri" panose="020F0502020204030204" pitchFamily="34" charset="0"/>
            </a:endParaRPr>
          </a:p>
          <a:p>
            <a:pPr algn="r"/>
            <a:r>
              <a:rPr lang="he-IL" sz="1200" b="0" i="0" kern="1200" dirty="0">
                <a:solidFill>
                  <a:schemeClr val="tx1"/>
                </a:solidFill>
                <a:effectLst/>
                <a:latin typeface="+mn-lt"/>
                <a:ea typeface="+mn-ea"/>
                <a:cs typeface="Calibri" panose="020F0502020204030204" pitchFamily="34" charset="0"/>
              </a:rPr>
              <a:t>מה נראה בעיניכם כלי נוח יותר בעבורכם, הטבלה או המעגלים?</a:t>
            </a:r>
          </a:p>
          <a:p>
            <a:pPr algn="r"/>
            <a:r>
              <a:rPr lang="he-IL" sz="1200" b="0" i="0" kern="1200" dirty="0">
                <a:solidFill>
                  <a:schemeClr val="tx1"/>
                </a:solidFill>
                <a:effectLst/>
                <a:latin typeface="+mn-lt"/>
                <a:ea typeface="+mn-ea"/>
                <a:cs typeface="Calibri" panose="020F0502020204030204" pitchFamily="34" charset="0"/>
              </a:rPr>
              <a:t>כל אחד מכם יכול לבחור בכלי המתאים והנוח לו לארגן את המידע.</a:t>
            </a:r>
          </a:p>
          <a:p>
            <a:pPr algn="ctr"/>
            <a:endParaRPr lang="he-IL" sz="1200" b="0" i="0" kern="1200" dirty="0">
              <a:solidFill>
                <a:schemeClr val="tx1"/>
              </a:solidFill>
              <a:effectLst/>
              <a:latin typeface="+mn-lt"/>
              <a:ea typeface="+mn-ea"/>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30</a:t>
            </a:fld>
            <a:endParaRPr lang="en-IL"/>
          </a:p>
        </p:txBody>
      </p:sp>
    </p:spTree>
    <p:extLst>
      <p:ext uri="{BB962C8B-B14F-4D97-AF65-F5344CB8AC3E}">
        <p14:creationId xmlns:p14="http://schemas.microsoft.com/office/powerpoint/2010/main" val="7296889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i="0" kern="1200" dirty="0">
                <a:solidFill>
                  <a:schemeClr val="tx1"/>
                </a:solidFill>
                <a:effectLst/>
                <a:latin typeface="+mn-lt"/>
                <a:ea typeface="+mn-ea"/>
                <a:cs typeface="Calibri" panose="020F0502020204030204" pitchFamily="34" charset="0"/>
              </a:rPr>
              <a:t> מה למדנו בשיעור זה?</a:t>
            </a:r>
          </a:p>
          <a:p>
            <a:pPr algn="r"/>
            <a:r>
              <a:rPr lang="he-IL" sz="1200" b="0" i="0" kern="1200" dirty="0">
                <a:solidFill>
                  <a:schemeClr val="tx1"/>
                </a:solidFill>
                <a:effectLst/>
                <a:latin typeface="+mn-lt"/>
                <a:ea typeface="+mn-ea"/>
                <a:cs typeface="Calibri" panose="020F0502020204030204" pitchFamily="34" charset="0"/>
              </a:rPr>
              <a:t>מבחינת התוכן: למדנו על המצאה ישראלית אחת מאוד מעניינת: הלוויין הביולוגי.</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31</a:t>
            </a:fld>
            <a:endParaRPr lang="en-IL"/>
          </a:p>
        </p:txBody>
      </p:sp>
    </p:spTree>
    <p:extLst>
      <p:ext uri="{BB962C8B-B14F-4D97-AF65-F5344CB8AC3E}">
        <p14:creationId xmlns:p14="http://schemas.microsoft.com/office/powerpoint/2010/main" val="35772750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i="0" kern="1200" dirty="0">
                <a:solidFill>
                  <a:schemeClr val="tx1"/>
                </a:solidFill>
                <a:effectLst/>
                <a:latin typeface="+mn-lt"/>
                <a:ea typeface="+mn-ea"/>
                <a:cs typeface="Calibri" panose="020F0502020204030204" pitchFamily="34" charset="0"/>
              </a:rPr>
              <a:t> מה למדנו בשיעור זה?</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32</a:t>
            </a:fld>
            <a:endParaRPr lang="en-IL"/>
          </a:p>
        </p:txBody>
      </p:sp>
    </p:spTree>
    <p:extLst>
      <p:ext uri="{BB962C8B-B14F-4D97-AF65-F5344CB8AC3E}">
        <p14:creationId xmlns:p14="http://schemas.microsoft.com/office/powerpoint/2010/main" val="3078157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sz="1200" b="0" i="0" kern="1200" dirty="0">
              <a:solidFill>
                <a:schemeClr val="tx1"/>
              </a:solidFill>
              <a:effectLst/>
              <a:latin typeface="+mn-lt"/>
              <a:ea typeface="+mn-ea"/>
              <a:cs typeface="Calibri" panose="020F0502020204030204" pitchFamily="34" charset="0"/>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en-IL" smtClean="0"/>
              <a:t>33</a:t>
            </a:fld>
            <a:endParaRPr lang="en-IL"/>
          </a:p>
        </p:txBody>
      </p:sp>
    </p:spTree>
    <p:extLst>
      <p:ext uri="{BB962C8B-B14F-4D97-AF65-F5344CB8AC3E}">
        <p14:creationId xmlns:p14="http://schemas.microsoft.com/office/powerpoint/2010/main" val="3618952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71357617b0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71357617b0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he-IL" dirty="0">
                <a:latin typeface="Tahoma"/>
                <a:ea typeface="Tahoma"/>
                <a:cs typeface="Tahoma"/>
                <a:sym typeface="Tahoma"/>
              </a:rPr>
              <a:t>להפנות למצגת</a:t>
            </a:r>
            <a:endParaRPr dirty="0">
              <a:latin typeface="Tahoma"/>
              <a:ea typeface="Tahoma"/>
              <a:cs typeface="Tahoma"/>
              <a:sym typeface="Tahoma"/>
            </a:endParaRPr>
          </a:p>
        </p:txBody>
      </p:sp>
      <p:sp>
        <p:nvSpPr>
          <p:cNvPr id="107" name="Google Shape;107;g71357617b0_0_40:notes"/>
          <p:cNvSpPr txBox="1">
            <a:spLocks noGrp="1"/>
          </p:cNvSpPr>
          <p:nvPr>
            <p:ph type="sldNum" idx="12"/>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34</a:t>
            </a:fld>
            <a:endParaRPr/>
          </a:p>
        </p:txBody>
      </p:sp>
    </p:spTree>
    <p:extLst>
      <p:ext uri="{BB962C8B-B14F-4D97-AF65-F5344CB8AC3E}">
        <p14:creationId xmlns:p14="http://schemas.microsoft.com/office/powerpoint/2010/main" val="3597837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71357617b0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g71357617b0_0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latin typeface="Tahoma"/>
              <a:ea typeface="Tahoma"/>
              <a:cs typeface="Tahoma"/>
              <a:sym typeface="Tahoma"/>
            </a:endParaRPr>
          </a:p>
        </p:txBody>
      </p:sp>
      <p:sp>
        <p:nvSpPr>
          <p:cNvPr id="116" name="Google Shape;116;g71357617b0_0_48:notes"/>
          <p:cNvSpPr txBox="1">
            <a:spLocks noGrp="1"/>
          </p:cNvSpPr>
          <p:nvPr>
            <p:ph type="sldNum" idx="12"/>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35</a:t>
            </a:fld>
            <a:endParaRPr/>
          </a:p>
        </p:txBody>
      </p:sp>
    </p:spTree>
    <p:extLst>
      <p:ext uri="{BB962C8B-B14F-4D97-AF65-F5344CB8AC3E}">
        <p14:creationId xmlns:p14="http://schemas.microsoft.com/office/powerpoint/2010/main" val="1573422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71357617b0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71357617b0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he-IL" dirty="0">
                <a:latin typeface="Tahoma"/>
                <a:ea typeface="Tahoma"/>
                <a:cs typeface="Tahoma"/>
                <a:sym typeface="Tahoma"/>
              </a:rPr>
              <a:t>קחו בחשבון שיהיו תלמידים ללא שם משתמש וסיסמה. במקרה כזה הציעו להם להתחבר דרך שם משתמש וסיסמה זמניים שתקבלו בהמשך.</a:t>
            </a:r>
            <a:endParaRPr dirty="0">
              <a:latin typeface="Tahoma"/>
              <a:ea typeface="Tahoma"/>
              <a:cs typeface="Tahoma"/>
              <a:sym typeface="Tahoma"/>
            </a:endParaRPr>
          </a:p>
        </p:txBody>
      </p:sp>
      <p:sp>
        <p:nvSpPr>
          <p:cNvPr id="125" name="Google Shape;125;g71357617b0_0_56:notes"/>
          <p:cNvSpPr txBox="1">
            <a:spLocks noGrp="1"/>
          </p:cNvSpPr>
          <p:nvPr>
            <p:ph type="sldNum" idx="12"/>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36</a:t>
            </a:fld>
            <a:endParaRPr/>
          </a:p>
        </p:txBody>
      </p:sp>
    </p:spTree>
    <p:extLst>
      <p:ext uri="{BB962C8B-B14F-4D97-AF65-F5344CB8AC3E}">
        <p14:creationId xmlns:p14="http://schemas.microsoft.com/office/powerpoint/2010/main" val="26800556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en-IL"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en-IL" sz="1200" dirty="0">
                  <a:solidFill>
                    <a:schemeClr val="bg1"/>
                  </a:solidFill>
                  <a:latin typeface="Calibri" panose="020F0502020204030204" pitchFamily="34" charset="0"/>
                  <a:cs typeface="Calibri" panose="020F0502020204030204" pitchFamily="34" charset="0"/>
                </a:rPr>
                <a:t>מדינת ישראל</a:t>
              </a:r>
            </a:p>
            <a:p>
              <a:pPr algn="ctr"/>
              <a:r>
                <a:rPr lang="en-IL" sz="1200" dirty="0">
                  <a:solidFill>
                    <a:schemeClr val="bg1"/>
                  </a:solidFill>
                  <a:latin typeface="Calibri" panose="020F0502020204030204" pitchFamily="34" charset="0"/>
                  <a:cs typeface="Calibri" panose="020F050202020403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en-IL"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en-IL"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en-IL"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en-IL" sz="1200" dirty="0">
                  <a:solidFill>
                    <a:schemeClr val="bg1"/>
                  </a:solidFill>
                  <a:latin typeface="Calibri" panose="020F0502020204030204" pitchFamily="34" charset="0"/>
                  <a:cs typeface="Calibri" panose="020F0502020204030204" pitchFamily="34" charset="0"/>
                </a:rPr>
                <a:t>מדינת ישראל</a:t>
              </a:r>
            </a:p>
            <a:p>
              <a:pPr algn="ctr"/>
              <a:r>
                <a:rPr lang="en-IL" sz="1200" dirty="0">
                  <a:solidFill>
                    <a:schemeClr val="bg1"/>
                  </a:solidFill>
                  <a:latin typeface="Calibri" panose="020F0502020204030204" pitchFamily="34" charset="0"/>
                  <a:cs typeface="Calibri" panose="020F050202020403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en-IL"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en-IL"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en-IL"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en-IL"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en-IL"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en-IL"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en-IL"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en-IL"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en-IL"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en-IL"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br>
              <a:rPr lang="en-US" dirty="0"/>
            </a:br>
            <a:r>
              <a:rPr lang="he-IL" dirty="0"/>
              <a:t>כותרת 3</a:t>
            </a:r>
            <a:endParaRPr lang="en-IL"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en-IL"/>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en-IL"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en-IL"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en-IL"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en-IL"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en-IL" sz="1200" dirty="0">
                  <a:solidFill>
                    <a:schemeClr val="bg1"/>
                  </a:solidFill>
                  <a:latin typeface="Calibri" panose="020F0502020204030204" pitchFamily="34" charset="0"/>
                  <a:cs typeface="Calibri" panose="020F0502020204030204" pitchFamily="34" charset="0"/>
                </a:rPr>
                <a:t>מדינת ישראל</a:t>
              </a:r>
            </a:p>
            <a:p>
              <a:pPr algn="ctr"/>
              <a:r>
                <a:rPr lang="en-IL" sz="1200" dirty="0">
                  <a:solidFill>
                    <a:schemeClr val="bg1"/>
                  </a:solidFill>
                  <a:latin typeface="Calibri" panose="020F0502020204030204" pitchFamily="34" charset="0"/>
                  <a:cs typeface="Calibri" panose="020F050202020403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en-IL"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Calibri" panose="020F0502020204030204" pitchFamily="34" charset="0"/>
                <a:cs typeface="Calibri" panose="020F0502020204030204" pitchFamily="34" charset="0"/>
              </a:rPr>
              <a:t>shutterstock</a:t>
            </a:r>
            <a:r>
              <a:rPr lang="en-US" sz="1500" dirty="0">
                <a:solidFill>
                  <a:schemeClr val="bg1"/>
                </a:solidFill>
                <a:latin typeface="Calibri" panose="020F0502020204030204" pitchFamily="34" charset="0"/>
                <a:cs typeface="Calibri" panose="020F0502020204030204" pitchFamily="34" charset="0"/>
              </a:rPr>
              <a:t>/com</a:t>
            </a:r>
            <a:r>
              <a:rPr lang="he-IL" sz="1500" dirty="0">
                <a:solidFill>
                  <a:schemeClr val="bg1"/>
                </a:solidFill>
                <a:latin typeface="Calibri" panose="020F0502020204030204" pitchFamily="34" charset="0"/>
                <a:cs typeface="Calibri" panose="020F0502020204030204" pitchFamily="34" charset="0"/>
              </a:rPr>
              <a:t> איורים: </a:t>
            </a:r>
            <a:endParaRPr lang="en-IL" sz="15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13.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microsoft.com/office/2007/relationships/hdphoto" Target="../media/hdphoto1.wdp"/><Relationship Id="rId11" Type="http://schemas.microsoft.com/office/2007/relationships/hdphoto" Target="../media/hdphoto3.wdp"/><Relationship Id="rId5" Type="http://schemas.openxmlformats.org/officeDocument/2006/relationships/image" Target="../media/image12.png"/><Relationship Id="rId10"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6.png"/><Relationship Id="rId3" Type="http://schemas.openxmlformats.org/officeDocument/2006/relationships/slideLayout" Target="../slideLayouts/slideLayout5.xml"/><Relationship Id="rId7" Type="http://schemas.openxmlformats.org/officeDocument/2006/relationships/image" Target="../media/image15.png"/><Relationship Id="rId12" Type="http://schemas.openxmlformats.org/officeDocument/2006/relationships/image" Target="../media/image11.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2.wdp"/><Relationship Id="rId11" Type="http://schemas.openxmlformats.org/officeDocument/2006/relationships/image" Target="../media/image14.png"/><Relationship Id="rId5" Type="http://schemas.openxmlformats.org/officeDocument/2006/relationships/image" Target="../media/image13.png"/><Relationship Id="rId15" Type="http://schemas.openxmlformats.org/officeDocument/2006/relationships/image" Target="../media/image17.png"/><Relationship Id="rId10" Type="http://schemas.microsoft.com/office/2007/relationships/hdphoto" Target="../media/hdphoto1.wdp"/><Relationship Id="rId4" Type="http://schemas.openxmlformats.org/officeDocument/2006/relationships/notesSlide" Target="../notesSlides/notesSlide6.xml"/><Relationship Id="rId9" Type="http://schemas.openxmlformats.org/officeDocument/2006/relationships/image" Target="../media/image12.png"/><Relationship Id="rId1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8.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10.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13.xml"/><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 עברית</a:t>
            </a:r>
            <a:r>
              <a:rPr lang="en-US" dirty="0"/>
              <a:t> </a:t>
            </a:r>
            <a:r>
              <a:rPr lang="he-IL" dirty="0"/>
              <a:t>לכיתות: </a:t>
            </a:r>
            <a:r>
              <a:rPr lang="he-IL" dirty="0" err="1"/>
              <a:t>ד,ה,ו</a:t>
            </a:r>
            <a:endParaRPr lang="en-IL" dirty="0"/>
          </a:p>
          <a:p>
            <a:endParaRPr lang="en-IL"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245327" y="4419771"/>
            <a:ext cx="6932713" cy="649357"/>
          </a:xfrm>
        </p:spPr>
        <p:txBody>
          <a:bodyPr>
            <a:normAutofit fontScale="77500" lnSpcReduction="20000"/>
          </a:bodyPr>
          <a:lstStyle/>
          <a:p>
            <a:pPr algn="r"/>
            <a:r>
              <a:rPr lang="he-IL" dirty="0"/>
              <a:t>נושא השיעור: יזמות ישראלית ב'-ארגון ומיזוג מידע         משני מקורות</a:t>
            </a:r>
            <a:endParaRPr lang="en-IL"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en-IL"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לימור עסיס טל</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en-IL"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pPr marL="457200" indent="-457200">
              <a:lnSpc>
                <a:spcPct val="150000"/>
              </a:lnSpc>
              <a:buFont typeface="Arial" panose="020B0604020202020204" pitchFamily="34" charset="0"/>
              <a:buChar char="•"/>
            </a:pPr>
            <a:r>
              <a:rPr lang="he-IL" sz="3200" dirty="0"/>
              <a:t>נלמד דרכים שונות לארגן ולמזג מידע משני מקורות: סרטון וטקסט.</a:t>
            </a:r>
          </a:p>
          <a:p>
            <a:pPr marL="457200" indent="-457200">
              <a:lnSpc>
                <a:spcPct val="150000"/>
              </a:lnSpc>
              <a:buFont typeface="Arial" panose="020B0604020202020204" pitchFamily="34" charset="0"/>
              <a:buChar char="•"/>
            </a:pPr>
            <a:r>
              <a:rPr lang="he-IL" sz="3200" dirty="0"/>
              <a:t> נלמד על הנושא "יזמות ישראלית".</a:t>
            </a:r>
          </a:p>
          <a:p>
            <a:pPr marL="457200" indent="-457200">
              <a:lnSpc>
                <a:spcPct val="150000"/>
              </a:lnSpc>
              <a:buFont typeface="Arial" panose="020B0604020202020204" pitchFamily="34" charset="0"/>
              <a:buChar char="•"/>
            </a:pPr>
            <a:r>
              <a:rPr lang="he-IL" sz="3200" dirty="0"/>
              <a:t>נבחר המצאה ונכתוב טקסט </a:t>
            </a:r>
            <a:r>
              <a:rPr lang="he-IL" sz="3200" dirty="0" err="1"/>
              <a:t>מידעי</a:t>
            </a:r>
            <a:r>
              <a:rPr lang="he-IL" sz="3200" dirty="0"/>
              <a:t> קצר המשלב שני מקורות מידע.</a:t>
            </a:r>
          </a:p>
          <a:p>
            <a:pPr marL="457200" indent="-457200">
              <a:lnSpc>
                <a:spcPct val="150000"/>
              </a:lnSpc>
              <a:buFont typeface="Arial" panose="020B0604020202020204" pitchFamily="34" charset="0"/>
              <a:buChar char="•"/>
            </a:pPr>
            <a:endParaRPr lang="he-IL" sz="3200" dirty="0"/>
          </a:p>
          <a:p>
            <a:pPr marL="457200" indent="-457200">
              <a:buFont typeface="Arial" panose="020B0604020202020204" pitchFamily="34" charset="0"/>
              <a:buChar char="•"/>
            </a:pPr>
            <a:endParaRPr lang="he-IL"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en-IL"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8094" y="2610044"/>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3792897" y="3139992"/>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5"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46992" y="858974"/>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איתור וארגון מידע</a:t>
            </a:r>
            <a:endParaRPr lang="en-IL"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0" y="1733826"/>
            <a:ext cx="12001500" cy="4609823"/>
          </a:xfrm>
        </p:spPr>
        <p:txBody>
          <a:bodyPr>
            <a:normAutofit/>
          </a:bodyPr>
          <a:lstStyle/>
          <a:p>
            <a:pPr algn="r">
              <a:lnSpc>
                <a:spcPct val="150000"/>
              </a:lnSpc>
            </a:pPr>
            <a:r>
              <a:rPr lang="he-IL" dirty="0"/>
              <a:t>ביחידה זו נלמד כיצד למזג מידע משני מקורות: טקסט וסרטון.</a:t>
            </a:r>
          </a:p>
          <a:p>
            <a:pPr algn="r">
              <a:lnSpc>
                <a:spcPct val="150000"/>
              </a:lnSpc>
            </a:pPr>
            <a:r>
              <a:rPr lang="he-IL" dirty="0"/>
              <a:t>נמשיך לחקור וללמוד את הנושא: </a:t>
            </a:r>
          </a:p>
          <a:p>
            <a:pPr>
              <a:lnSpc>
                <a:spcPct val="150000"/>
              </a:lnSpc>
            </a:pPr>
            <a:r>
              <a:rPr lang="he-IL" sz="4000" b="1" dirty="0"/>
              <a:t>"יזמות ישראלית".</a:t>
            </a:r>
          </a:p>
          <a:p>
            <a:pPr algn="r">
              <a:lnSpc>
                <a:spcPct val="150000"/>
              </a:lnSpc>
            </a:pP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412828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5"/>
          <p:cNvSpPr txBox="1">
            <a:spLocks noGrp="1"/>
          </p:cNvSpPr>
          <p:nvPr>
            <p:ph type="title"/>
          </p:nvPr>
        </p:nvSpPr>
        <p:spPr>
          <a:xfrm>
            <a:off x="349321" y="365125"/>
            <a:ext cx="11311848" cy="1325563"/>
          </a:xfrm>
          <a:prstGeom prst="rect">
            <a:avLst/>
          </a:prstGeom>
          <a:noFill/>
          <a:ln>
            <a:noFill/>
          </a:ln>
        </p:spPr>
        <p:txBody>
          <a:bodyPr spcFirstLastPara="1" wrap="square" lIns="91425" tIns="45700" rIns="91425" bIns="45700" anchor="ctr" anchorCtr="0">
            <a:normAutofit/>
          </a:bodyPr>
          <a:lstStyle/>
          <a:p>
            <a:pPr marL="0" lvl="0" indent="0" algn="r" rtl="1">
              <a:lnSpc>
                <a:spcPct val="150000"/>
              </a:lnSpc>
              <a:spcBef>
                <a:spcPts val="0"/>
              </a:spcBef>
              <a:spcAft>
                <a:spcPts val="0"/>
              </a:spcAft>
              <a:buClr>
                <a:schemeClr val="dk1"/>
              </a:buClr>
              <a:buSzPts val="4400"/>
              <a:buFont typeface="Calibri"/>
              <a:buNone/>
            </a:pPr>
            <a:r>
              <a:rPr lang="x-none" b="1" dirty="0"/>
              <a:t>מה משותף לכל המוצרים המופיעים בשקופית</a:t>
            </a:r>
            <a:r>
              <a:rPr lang="he-IL" b="1" dirty="0"/>
              <a:t>?</a:t>
            </a:r>
            <a:r>
              <a:rPr lang="x-none" b="1" dirty="0"/>
              <a:t> </a:t>
            </a:r>
            <a:endParaRPr b="1" dirty="0"/>
          </a:p>
        </p:txBody>
      </p:sp>
      <p:pic>
        <p:nvPicPr>
          <p:cNvPr id="251" name="Google Shape;251;p5"/>
          <p:cNvPicPr preferRelativeResize="0"/>
          <p:nvPr/>
        </p:nvPicPr>
        <p:blipFill rotWithShape="1">
          <a:blip r:embed="rId3">
            <a:alphaModFix/>
          </a:blip>
          <a:srcRect/>
          <a:stretch/>
        </p:blipFill>
        <p:spPr>
          <a:xfrm rot="8057618">
            <a:off x="126765" y="231997"/>
            <a:ext cx="1468977" cy="973310"/>
          </a:xfrm>
          <a:prstGeom prst="rect">
            <a:avLst/>
          </a:prstGeom>
          <a:noFill/>
          <a:ln>
            <a:noFill/>
          </a:ln>
        </p:spPr>
      </p:pic>
      <p:sp>
        <p:nvSpPr>
          <p:cNvPr id="252" name="Google Shape;252;p5"/>
          <p:cNvSpPr txBox="1">
            <a:spLocks noGrp="1"/>
          </p:cNvSpPr>
          <p:nvPr>
            <p:ph type="body" idx="1"/>
          </p:nvPr>
        </p:nvSpPr>
        <p:spPr>
          <a:xfrm>
            <a:off x="-292581" y="2244107"/>
            <a:ext cx="11826412" cy="4351338"/>
          </a:xfrm>
          <a:prstGeom prst="rect">
            <a:avLst/>
          </a:prstGeom>
          <a:noFill/>
          <a:ln>
            <a:noFill/>
          </a:ln>
        </p:spPr>
        <p:txBody>
          <a:bodyPr spcFirstLastPara="1" wrap="square" lIns="91425" tIns="45700" rIns="91425" bIns="45700" anchor="t" anchorCtr="0">
            <a:normAutofit/>
          </a:bodyPr>
          <a:lstStyle/>
          <a:p>
            <a:pPr marL="0" lvl="0" indent="0" algn="r" rtl="1">
              <a:lnSpc>
                <a:spcPct val="130000"/>
              </a:lnSpc>
              <a:spcBef>
                <a:spcPts val="0"/>
              </a:spcBef>
              <a:spcAft>
                <a:spcPts val="0"/>
              </a:spcAft>
              <a:buSzPts val="3100"/>
              <a:buNone/>
            </a:pPr>
            <a:r>
              <a:rPr lang="x-none" sz="3100" dirty="0"/>
              <a:t>שוקולד "השחר"</a:t>
            </a:r>
            <a:endParaRPr sz="3100" dirty="0"/>
          </a:p>
          <a:p>
            <a:pPr marL="0" lvl="0" indent="0" algn="r" rtl="1">
              <a:lnSpc>
                <a:spcPct val="130000"/>
              </a:lnSpc>
              <a:spcBef>
                <a:spcPts val="800"/>
              </a:spcBef>
              <a:spcAft>
                <a:spcPts val="0"/>
              </a:spcAft>
              <a:buSzPts val="3100"/>
              <a:buNone/>
            </a:pPr>
            <a:r>
              <a:rPr lang="x-none" sz="3100" dirty="0"/>
              <a:t>החטיף "במבה"</a:t>
            </a:r>
            <a:endParaRPr sz="3100" dirty="0"/>
          </a:p>
          <a:p>
            <a:pPr marL="0" lvl="0" indent="0" algn="r" rtl="1">
              <a:lnSpc>
                <a:spcPct val="130000"/>
              </a:lnSpc>
              <a:spcBef>
                <a:spcPts val="800"/>
              </a:spcBef>
              <a:spcAft>
                <a:spcPts val="0"/>
              </a:spcAft>
              <a:buSzPts val="3100"/>
              <a:buNone/>
            </a:pPr>
            <a:r>
              <a:rPr lang="x-none" sz="3100" dirty="0"/>
              <a:t>עגבניות שרי </a:t>
            </a:r>
            <a:endParaRPr sz="3100" dirty="0"/>
          </a:p>
          <a:p>
            <a:pPr marL="0" lvl="0" indent="0" algn="r" rtl="1">
              <a:lnSpc>
                <a:spcPct val="130000"/>
              </a:lnSpc>
              <a:spcBef>
                <a:spcPts val="800"/>
              </a:spcBef>
              <a:spcAft>
                <a:spcPts val="0"/>
              </a:spcAft>
              <a:buSzPts val="3100"/>
              <a:buNone/>
            </a:pPr>
            <a:r>
              <a:rPr lang="x-none" sz="3100" dirty="0"/>
              <a:t>טפטפת</a:t>
            </a:r>
            <a:endParaRPr sz="3100" dirty="0"/>
          </a:p>
          <a:p>
            <a:pPr marL="0" lvl="0" indent="0" algn="r" rtl="1">
              <a:lnSpc>
                <a:spcPct val="130000"/>
              </a:lnSpc>
              <a:spcBef>
                <a:spcPts val="800"/>
              </a:spcBef>
              <a:spcAft>
                <a:spcPts val="0"/>
              </a:spcAft>
              <a:buSzPts val="3100"/>
              <a:buNone/>
            </a:pPr>
            <a:r>
              <a:rPr lang="x-none" sz="3100" dirty="0"/>
              <a:t>דיסק און קי </a:t>
            </a:r>
            <a:r>
              <a:rPr lang="he-IL" sz="3100" dirty="0"/>
              <a:t>(</a:t>
            </a:r>
            <a:r>
              <a:rPr lang="x-none" sz="3100" dirty="0"/>
              <a:t>הֶחְסֵן נַייד</a:t>
            </a:r>
            <a:r>
              <a:rPr lang="he-IL" sz="3100" dirty="0"/>
              <a:t>)</a:t>
            </a:r>
            <a:endParaRPr dirty="0"/>
          </a:p>
          <a:p>
            <a:pPr marL="0" lvl="0" indent="0" algn="r" rtl="1">
              <a:lnSpc>
                <a:spcPct val="130000"/>
              </a:lnSpc>
              <a:spcBef>
                <a:spcPts val="800"/>
              </a:spcBef>
              <a:spcAft>
                <a:spcPts val="0"/>
              </a:spcAft>
              <a:buSzPts val="3100"/>
              <a:buNone/>
            </a:pPr>
            <a:endParaRPr dirty="0"/>
          </a:p>
          <a:p>
            <a:pPr marL="0" lvl="0" indent="0" algn="r" rtl="1">
              <a:lnSpc>
                <a:spcPct val="130000"/>
              </a:lnSpc>
              <a:spcBef>
                <a:spcPts val="800"/>
              </a:spcBef>
              <a:spcAft>
                <a:spcPts val="0"/>
              </a:spcAft>
              <a:buSzPts val="3100"/>
              <a:buNone/>
            </a:pPr>
            <a:endParaRPr sz="3100" dirty="0"/>
          </a:p>
        </p:txBody>
      </p:sp>
      <p:sp>
        <p:nvSpPr>
          <p:cNvPr id="253" name="Google Shape;253;p5"/>
          <p:cNvSpPr txBox="1"/>
          <p:nvPr/>
        </p:nvSpPr>
        <p:spPr>
          <a:xfrm>
            <a:off x="1434475" y="2096273"/>
            <a:ext cx="4471500" cy="3769710"/>
          </a:xfrm>
          <a:prstGeom prst="rect">
            <a:avLst/>
          </a:prstGeom>
          <a:noFill/>
          <a:ln>
            <a:noFill/>
          </a:ln>
        </p:spPr>
        <p:txBody>
          <a:bodyPr spcFirstLastPara="1" wrap="square" lIns="91425" tIns="45700" rIns="91425" bIns="45700" anchor="t" anchorCtr="0">
            <a:spAutoFit/>
          </a:bodyPr>
          <a:lstStyle/>
          <a:p>
            <a:pPr marL="0" lvl="0" indent="0" algn="r" rtl="1">
              <a:lnSpc>
                <a:spcPct val="130000"/>
              </a:lnSpc>
              <a:spcBef>
                <a:spcPts val="800"/>
              </a:spcBef>
              <a:spcAft>
                <a:spcPts val="0"/>
              </a:spcAft>
              <a:buClr>
                <a:srgbClr val="000000"/>
              </a:buClr>
              <a:buSzPts val="3100"/>
              <a:buFont typeface="Arial"/>
              <a:buNone/>
            </a:pPr>
            <a:r>
              <a:rPr lang="x-none" sz="3100" dirty="0">
                <a:solidFill>
                  <a:schemeClr val="dk1"/>
                </a:solidFill>
                <a:latin typeface="Calibri"/>
                <a:ea typeface="Calibri"/>
                <a:cs typeface="Calibri"/>
                <a:sym typeface="Calibri"/>
              </a:rPr>
              <a:t>משחק הקלפים "טאקי</a:t>
            </a:r>
            <a:r>
              <a:rPr lang="he-IL" sz="3100" dirty="0">
                <a:solidFill>
                  <a:schemeClr val="dk1"/>
                </a:solidFill>
                <a:latin typeface="Calibri"/>
                <a:ea typeface="Calibri"/>
                <a:cs typeface="Calibri"/>
                <a:sym typeface="Calibri"/>
              </a:rPr>
              <a:t>"</a:t>
            </a:r>
            <a:endParaRPr sz="3200" b="0" i="0" u="none" strike="noStrike" cap="none" dirty="0">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r>
              <a:rPr lang="x-none" sz="3200" dirty="0">
                <a:solidFill>
                  <a:schemeClr val="dk1"/>
                </a:solidFill>
                <a:latin typeface="Calibri"/>
                <a:ea typeface="Calibri"/>
                <a:cs typeface="Calibri"/>
                <a:sym typeface="Calibri"/>
              </a:rPr>
              <a:t>המשחק "בול פגיעה"</a:t>
            </a:r>
            <a:endParaRPr lang="he-IL" sz="3200" dirty="0">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r>
              <a:rPr lang="he-IL" sz="3200" dirty="0">
                <a:solidFill>
                  <a:schemeClr val="dk1"/>
                </a:solidFill>
                <a:latin typeface="Calibri"/>
                <a:cs typeface="Calibri"/>
                <a:sym typeface="Calibri"/>
              </a:rPr>
              <a:t>המשחק "נחש מי"</a:t>
            </a:r>
            <a:endParaRPr dirty="0"/>
          </a:p>
          <a:p>
            <a:pPr marL="0" marR="0" lvl="0" indent="0" algn="r" rtl="1">
              <a:lnSpc>
                <a:spcPct val="150000"/>
              </a:lnSpc>
              <a:spcBef>
                <a:spcPts val="0"/>
              </a:spcBef>
              <a:spcAft>
                <a:spcPts val="0"/>
              </a:spcAft>
              <a:buNone/>
            </a:pPr>
            <a:r>
              <a:rPr lang="x-none" sz="3200" dirty="0">
                <a:solidFill>
                  <a:schemeClr val="dk1"/>
                </a:solidFill>
                <a:latin typeface="Calibri"/>
                <a:ea typeface="Calibri"/>
                <a:cs typeface="Calibri"/>
                <a:sym typeface="Calibri"/>
              </a:rPr>
              <a:t>המשחק "רמיקוב</a:t>
            </a:r>
            <a:r>
              <a:rPr lang="he-IL"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r>
              <a:rPr lang="x-none" sz="3200" dirty="0">
                <a:solidFill>
                  <a:schemeClr val="dk1"/>
                </a:solidFill>
                <a:latin typeface="Calibri"/>
                <a:ea typeface="Calibri"/>
                <a:cs typeface="Calibri"/>
                <a:sym typeface="Calibri"/>
              </a:rPr>
              <a:t>יישומון הניווט "וייז</a:t>
            </a:r>
            <a:r>
              <a:rPr lang="he-IL" sz="3200" dirty="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p:txBody>
      </p:sp>
      <p:pic>
        <p:nvPicPr>
          <p:cNvPr id="6" name="Google Shape;256;p25"/>
          <p:cNvPicPr preferRelativeResize="0"/>
          <p:nvPr/>
        </p:nvPicPr>
        <p:blipFill rotWithShape="1">
          <a:blip r:embed="rId4">
            <a:alphaModFix/>
          </a:blip>
          <a:srcRect t="9638" b="16537"/>
          <a:stretch/>
        </p:blipFill>
        <p:spPr>
          <a:xfrm>
            <a:off x="861253" y="4653847"/>
            <a:ext cx="1914208" cy="1082566"/>
          </a:xfrm>
          <a:prstGeom prst="rect">
            <a:avLst/>
          </a:prstGeom>
          <a:noFill/>
          <a:ln>
            <a:noFill/>
          </a:ln>
        </p:spPr>
      </p:pic>
      <p:pic>
        <p:nvPicPr>
          <p:cNvPr id="7" name="Google Shape;257;p25"/>
          <p:cNvPicPr preferRelativeResize="0"/>
          <p:nvPr/>
        </p:nvPicPr>
        <p:blipFill rotWithShape="1">
          <a:blip r:embed="rId5">
            <a:alphaModFix/>
            <a:extLst>
              <a:ext uri="{BEBA8EAE-BF5A-486C-A8C5-ECC9F3942E4B}">
                <a14:imgProps xmlns:a14="http://schemas.microsoft.com/office/drawing/2010/main">
                  <a14:imgLayer r:embed="rId6">
                    <a14:imgEffect>
                      <a14:backgroundRemoval t="10000" b="96250" l="0" r="99683">
                        <a14:foregroundMark x1="62222" y1="16875" x2="62222" y2="16875"/>
                        <a14:foregroundMark x1="65714" y1="16250" x2="65714" y2="16250"/>
                        <a14:foregroundMark x1="80635" y1="16875" x2="80635" y2="16875"/>
                        <a14:foregroundMark x1="85714" y1="16875" x2="85714" y2="16875"/>
                        <a14:foregroundMark x1="87937" y1="16875" x2="87937" y2="16875"/>
                        <a14:foregroundMark x1="93651" y1="17500" x2="93651" y2="17500"/>
                        <a14:foregroundMark x1="96508" y1="17500" x2="96508" y2="17500"/>
                        <a14:foregroundMark x1="98095" y1="17500" x2="98095" y2="17500"/>
                        <a14:foregroundMark x1="90476" y1="17500" x2="90476" y2="17500"/>
                      </a14:backgroundRemoval>
                    </a14:imgEffect>
                  </a14:imgLayer>
                </a14:imgProps>
              </a:ext>
            </a:extLst>
          </a:blip>
          <a:srcRect/>
          <a:stretch/>
        </p:blipFill>
        <p:spPr>
          <a:xfrm>
            <a:off x="861253" y="1903718"/>
            <a:ext cx="1392962" cy="1080807"/>
          </a:xfrm>
          <a:prstGeom prst="rect">
            <a:avLst/>
          </a:prstGeom>
          <a:noFill/>
          <a:ln>
            <a:noFill/>
          </a:ln>
        </p:spPr>
      </p:pic>
      <p:pic>
        <p:nvPicPr>
          <p:cNvPr id="8" name="Google Shape;258;p25"/>
          <p:cNvPicPr preferRelativeResize="0"/>
          <p:nvPr/>
        </p:nvPicPr>
        <p:blipFill rotWithShape="1">
          <a:blip r:embed="rId7">
            <a:alphaModFix/>
            <a:extLst>
              <a:ext uri="{BEBA8EAE-BF5A-486C-A8C5-ECC9F3942E4B}">
                <a14:imgProps xmlns:a14="http://schemas.microsoft.com/office/drawing/2010/main">
                  <a14:imgLayer r:embed="rId8">
                    <a14:imgEffect>
                      <a14:backgroundRemoval t="0" b="97835" l="1835" r="99083"/>
                    </a14:imgEffect>
                  </a14:imgLayer>
                </a14:imgProps>
              </a:ext>
            </a:extLst>
          </a:blip>
          <a:srcRect/>
          <a:stretch/>
        </p:blipFill>
        <p:spPr>
          <a:xfrm>
            <a:off x="1240072" y="2984525"/>
            <a:ext cx="971313" cy="1405050"/>
          </a:xfrm>
          <a:prstGeom prst="rect">
            <a:avLst/>
          </a:prstGeom>
          <a:noFill/>
          <a:ln>
            <a:noFill/>
          </a:ln>
        </p:spPr>
      </p:pic>
      <p:pic>
        <p:nvPicPr>
          <p:cNvPr id="9" name="Google Shape;549;p35"/>
          <p:cNvPicPr preferRelativeResize="0">
            <a:picLocks/>
          </p:cNvPicPr>
          <p:nvPr/>
        </p:nvPicPr>
        <p:blipFill rotWithShape="1">
          <a:blip r:embed="rId9">
            <a:alphaModFix/>
          </a:blip>
          <a:srcRect l="12531" t="23807" r="-4753" b="12559"/>
          <a:stretch/>
        </p:blipFill>
        <p:spPr>
          <a:xfrm>
            <a:off x="7214174" y="3592934"/>
            <a:ext cx="2024435" cy="1345293"/>
          </a:xfrm>
          <a:prstGeom prst="rect">
            <a:avLst/>
          </a:prstGeom>
          <a:noFill/>
          <a:ln>
            <a:noFill/>
          </a:ln>
        </p:spPr>
      </p:pic>
      <p:pic>
        <p:nvPicPr>
          <p:cNvPr id="1026" name="Picture 2" descr="HPortal - פורטל הארי פוטר -&gt; שוקולד השחר העולה || אשכול מידע"/>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2500" b="99000" l="10000" r="90000"/>
                    </a14:imgEffect>
                  </a14:imgLayer>
                </a14:imgProps>
              </a:ext>
              <a:ext uri="{28A0092B-C50C-407E-A947-70E740481C1C}">
                <a14:useLocalDpi xmlns:a14="http://schemas.microsoft.com/office/drawing/2010/main" val="0"/>
              </a:ext>
            </a:extLst>
          </a:blip>
          <a:srcRect/>
          <a:stretch>
            <a:fillRect/>
          </a:stretch>
        </p:blipFill>
        <p:spPr bwMode="auto">
          <a:xfrm>
            <a:off x="7991685" y="2031077"/>
            <a:ext cx="1106212" cy="11062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זכרון נייד SanDisk Cruzer Blade - בנפח 32GB"/>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258790" y="5023849"/>
            <a:ext cx="1967602" cy="1684268"/>
          </a:xfrm>
          <a:prstGeom prst="rect">
            <a:avLst/>
          </a:prstGeom>
          <a:noFill/>
          <a:extLst>
            <a:ext uri="{909E8E84-426E-40DD-AFC4-6F175D3DCCD1}">
              <a14:hiddenFill xmlns:a14="http://schemas.microsoft.com/office/drawing/2010/main">
                <a:solidFill>
                  <a:srgbClr val="FFFFFF"/>
                </a:solidFill>
              </a14:hiddenFill>
            </a:ext>
          </a:extLst>
        </p:spPr>
      </p:pic>
      <p:sp>
        <p:nvSpPr>
          <p:cNvPr id="2" name="מלבן 1"/>
          <p:cNvSpPr/>
          <p:nvPr/>
        </p:nvSpPr>
        <p:spPr>
          <a:xfrm rot="19339103">
            <a:off x="6911803" y="5631837"/>
            <a:ext cx="674101" cy="212271"/>
          </a:xfrm>
          <a:prstGeom prst="rect">
            <a:avLst/>
          </a:prstGeom>
          <a:solidFill>
            <a:srgbClr val="42454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673903" y="271387"/>
            <a:ext cx="4426755" cy="761271"/>
          </a:xfrm>
        </p:spPr>
        <p:txBody>
          <a:bodyPr vert="horz" lIns="91440" tIns="45720" rIns="91440" bIns="45720" rtlCol="0" anchor="ctr">
            <a:normAutofit/>
          </a:bodyPr>
          <a:lstStyle/>
          <a:p>
            <a:pPr algn="l" rtl="0">
              <a:spcBef>
                <a:spcPct val="0"/>
              </a:spcBef>
            </a:pPr>
            <a:r>
              <a:rPr lang="en-US" sz="3200" kern="1200" dirty="0" err="1">
                <a:latin typeface="+mj-lt"/>
                <a:ea typeface="+mj-ea"/>
                <a:cs typeface="+mj-cs"/>
              </a:rPr>
              <a:t>בחירת</a:t>
            </a:r>
            <a:r>
              <a:rPr lang="en-US" sz="3200" kern="1200" dirty="0">
                <a:latin typeface="+mj-lt"/>
                <a:ea typeface="+mj-ea"/>
                <a:cs typeface="+mj-cs"/>
              </a:rPr>
              <a:t> </a:t>
            </a:r>
            <a:r>
              <a:rPr lang="en-US" sz="3200" kern="1200" dirty="0" err="1">
                <a:latin typeface="+mj-lt"/>
                <a:ea typeface="+mj-ea"/>
                <a:cs typeface="+mj-cs"/>
              </a:rPr>
              <a:t>המצאה</a:t>
            </a:r>
            <a:r>
              <a:rPr lang="en-US" sz="3200" kern="1200" dirty="0">
                <a:latin typeface="+mj-lt"/>
                <a:ea typeface="+mj-ea"/>
                <a:cs typeface="+mj-cs"/>
              </a:rPr>
              <a:t> </a:t>
            </a:r>
            <a:r>
              <a:rPr lang="en-US" sz="3200" kern="1200" dirty="0" err="1">
                <a:latin typeface="+mj-lt"/>
                <a:ea typeface="+mj-ea"/>
                <a:cs typeface="+mj-cs"/>
              </a:rPr>
              <a:t>מעניינת</a:t>
            </a:r>
            <a:endParaRPr lang="en-US" sz="3200" kern="1200" dirty="0">
              <a:latin typeface="+mj-lt"/>
              <a:ea typeface="+mj-ea"/>
              <a:cs typeface="+mj-cs"/>
            </a:endParaRPr>
          </a:p>
        </p:txBody>
      </p:sp>
      <p:sp>
        <p:nvSpPr>
          <p:cNvPr id="18" name="Oval 17">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oogle Shape;258;p25">
            <a:extLst>
              <a:ext uri="{FF2B5EF4-FFF2-40B4-BE49-F238E27FC236}">
                <a16:creationId xmlns:a16="http://schemas.microsoft.com/office/drawing/2014/main" id="{CA8BFDB2-04C0-4554-95A1-1218BB533859}"/>
              </a:ext>
            </a:extLst>
          </p:cNvPr>
          <p:cNvPicPr preferRelativeResize="0"/>
          <p:nvPr/>
        </p:nvPicPr>
        <p:blipFill rotWithShape="1">
          <a:blip r:embed="rId5">
            <a:extLst>
              <a:ext uri="{BEBA8EAE-BF5A-486C-A8C5-ECC9F3942E4B}">
                <a14:imgProps xmlns:a14="http://schemas.microsoft.com/office/drawing/2010/main">
                  <a14:imgLayer r:embed="rId6">
                    <a14:imgEffect>
                      <a14:backgroundRemoval t="0" b="97835" l="1835" r="99083"/>
                    </a14:imgEffect>
                  </a14:imgLayer>
                </a14:imgProps>
              </a:ext>
            </a:extLst>
          </a:blip>
          <a:srcRect t="390" r="2" b="5240"/>
          <a:stretch/>
        </p:blipFill>
        <p:spPr>
          <a:xfrm>
            <a:off x="5761975"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p:spPr>
      </p:pic>
      <p:sp>
        <p:nvSpPr>
          <p:cNvPr id="3" name="מציין מיקום טקסט 2">
            <a:extLst>
              <a:ext uri="{FF2B5EF4-FFF2-40B4-BE49-F238E27FC236}">
                <a16:creationId xmlns:a16="http://schemas.microsoft.com/office/drawing/2014/main" id="{DE8347FE-5D4D-42AB-A09C-C2FD67F94173}"/>
              </a:ext>
            </a:extLst>
          </p:cNvPr>
          <p:cNvSpPr>
            <a:spLocks noGrp="1"/>
          </p:cNvSpPr>
          <p:nvPr>
            <p:ph type="body" sz="quarter" idx="10"/>
          </p:nvPr>
        </p:nvSpPr>
        <p:spPr>
          <a:xfrm>
            <a:off x="21" y="1542531"/>
            <a:ext cx="5388106" cy="2708404"/>
          </a:xfrm>
        </p:spPr>
        <p:txBody>
          <a:bodyPr vert="horz" lIns="91440" tIns="45720" rIns="91440" bIns="45720" rtlCol="0" anchor="t">
            <a:noAutofit/>
          </a:bodyPr>
          <a:lstStyle/>
          <a:p>
            <a:pPr algn="r">
              <a:lnSpc>
                <a:spcPct val="170000"/>
              </a:lnSpc>
            </a:pPr>
            <a:r>
              <a:rPr lang="en-US" sz="2800" b="1" dirty="0" err="1">
                <a:latin typeface="+mn-lt"/>
                <a:cs typeface="+mn-cs"/>
              </a:rPr>
              <a:t>בחרו</a:t>
            </a:r>
            <a:r>
              <a:rPr lang="en-US" sz="2800" b="1" dirty="0">
                <a:latin typeface="+mn-lt"/>
                <a:cs typeface="+mn-cs"/>
              </a:rPr>
              <a:t> </a:t>
            </a:r>
            <a:r>
              <a:rPr lang="en-US" sz="2800" dirty="0" err="1">
                <a:latin typeface="+mn-lt"/>
                <a:cs typeface="+mn-cs"/>
              </a:rPr>
              <a:t>המצאה</a:t>
            </a:r>
            <a:r>
              <a:rPr lang="en-US" sz="2800" dirty="0">
                <a:latin typeface="+mn-lt"/>
                <a:cs typeface="+mn-cs"/>
              </a:rPr>
              <a:t> </a:t>
            </a:r>
            <a:r>
              <a:rPr lang="en-US" sz="2800" dirty="0" err="1">
                <a:latin typeface="+mn-lt"/>
                <a:cs typeface="+mn-cs"/>
              </a:rPr>
              <a:t>וכתבו</a:t>
            </a:r>
            <a:r>
              <a:rPr lang="en-US" sz="2800" dirty="0">
                <a:latin typeface="+mn-lt"/>
                <a:cs typeface="+mn-cs"/>
              </a:rPr>
              <a:t> </a:t>
            </a:r>
            <a:r>
              <a:rPr lang="en-US" sz="2800" dirty="0" err="1">
                <a:latin typeface="+mn-lt"/>
                <a:cs typeface="+mn-cs"/>
              </a:rPr>
              <a:t>את</a:t>
            </a:r>
            <a:r>
              <a:rPr lang="en-US" sz="2800" dirty="0">
                <a:latin typeface="+mn-lt"/>
                <a:cs typeface="+mn-cs"/>
              </a:rPr>
              <a:t> </a:t>
            </a:r>
            <a:r>
              <a:rPr lang="en-US" sz="2800" dirty="0" err="1">
                <a:latin typeface="+mn-lt"/>
                <a:cs typeface="+mn-cs"/>
              </a:rPr>
              <a:t>שמה</a:t>
            </a:r>
            <a:r>
              <a:rPr lang="en-US" sz="2800" dirty="0">
                <a:latin typeface="+mn-lt"/>
                <a:cs typeface="+mn-cs"/>
              </a:rPr>
              <a:t> </a:t>
            </a:r>
            <a:r>
              <a:rPr lang="en-US" sz="2800" dirty="0" err="1">
                <a:latin typeface="+mn-lt"/>
                <a:cs typeface="+mn-cs"/>
              </a:rPr>
              <a:t>במחברת</a:t>
            </a:r>
            <a:r>
              <a:rPr lang="en-US" sz="1800" dirty="0">
                <a:latin typeface="+mn-lt"/>
                <a:cs typeface="+mn-cs"/>
              </a:rPr>
              <a:t>.</a:t>
            </a:r>
            <a:endParaRPr lang="en-US" sz="2800" dirty="0">
              <a:latin typeface="+mn-lt"/>
              <a:cs typeface="+mn-cs"/>
            </a:endParaRPr>
          </a:p>
          <a:p>
            <a:pPr algn="r">
              <a:lnSpc>
                <a:spcPct val="100000"/>
              </a:lnSpc>
            </a:pPr>
            <a:r>
              <a:rPr lang="en-US" sz="2800" dirty="0" err="1">
                <a:latin typeface="+mn-lt"/>
                <a:cs typeface="+mn-cs"/>
              </a:rPr>
              <a:t>מה</a:t>
            </a:r>
            <a:r>
              <a:rPr lang="en-US" sz="2800" dirty="0">
                <a:latin typeface="+mn-lt"/>
                <a:cs typeface="+mn-cs"/>
              </a:rPr>
              <a:t> </a:t>
            </a:r>
            <a:r>
              <a:rPr lang="en-US" sz="2800" dirty="0" err="1">
                <a:latin typeface="+mn-lt"/>
                <a:cs typeface="+mn-cs"/>
              </a:rPr>
              <a:t>מעניין</a:t>
            </a:r>
            <a:r>
              <a:rPr lang="en-US" sz="2800" dirty="0">
                <a:latin typeface="+mn-lt"/>
                <a:cs typeface="+mn-cs"/>
              </a:rPr>
              <a:t> </a:t>
            </a:r>
            <a:r>
              <a:rPr lang="en-US" sz="2800" dirty="0" err="1">
                <a:latin typeface="+mn-lt"/>
                <a:cs typeface="+mn-cs"/>
              </a:rPr>
              <a:t>אתכם</a:t>
            </a:r>
            <a:r>
              <a:rPr lang="en-US" sz="2800" dirty="0">
                <a:latin typeface="+mn-lt"/>
                <a:cs typeface="+mn-cs"/>
              </a:rPr>
              <a:t> </a:t>
            </a:r>
            <a:r>
              <a:rPr lang="en-US" sz="2800" dirty="0" err="1">
                <a:latin typeface="+mn-lt"/>
                <a:cs typeface="+mn-cs"/>
              </a:rPr>
              <a:t>לדעת</a:t>
            </a:r>
            <a:r>
              <a:rPr lang="en-US" sz="2800" dirty="0">
                <a:latin typeface="+mn-lt"/>
                <a:cs typeface="+mn-cs"/>
              </a:rPr>
              <a:t> </a:t>
            </a:r>
            <a:r>
              <a:rPr lang="en-US" sz="2800" dirty="0" err="1">
                <a:latin typeface="+mn-lt"/>
                <a:cs typeface="+mn-cs"/>
              </a:rPr>
              <a:t>על</a:t>
            </a:r>
            <a:r>
              <a:rPr lang="en-US" sz="2800" dirty="0">
                <a:latin typeface="+mn-lt"/>
                <a:cs typeface="+mn-cs"/>
              </a:rPr>
              <a:t> </a:t>
            </a:r>
            <a:r>
              <a:rPr lang="en-US" sz="2800" dirty="0" err="1">
                <a:latin typeface="+mn-lt"/>
                <a:cs typeface="+mn-cs"/>
              </a:rPr>
              <a:t>ההמצאה</a:t>
            </a:r>
            <a:r>
              <a:rPr lang="en-US" sz="2800" dirty="0">
                <a:latin typeface="+mn-lt"/>
                <a:cs typeface="+mn-cs"/>
              </a:rPr>
              <a:t> </a:t>
            </a:r>
            <a:r>
              <a:rPr lang="en-US" sz="2800" dirty="0" err="1">
                <a:latin typeface="+mn-lt"/>
                <a:cs typeface="+mn-cs"/>
              </a:rPr>
              <a:t>שבחרתם</a:t>
            </a:r>
            <a:r>
              <a:rPr lang="en-US" sz="2800" dirty="0">
                <a:latin typeface="+mn-lt"/>
                <a:cs typeface="+mn-cs"/>
              </a:rPr>
              <a:t>? </a:t>
            </a:r>
          </a:p>
          <a:p>
            <a:pPr algn="r">
              <a:lnSpc>
                <a:spcPct val="170000"/>
              </a:lnSpc>
            </a:pPr>
            <a:r>
              <a:rPr lang="en-US" sz="2800" b="1" dirty="0" err="1">
                <a:latin typeface="+mn-lt"/>
                <a:cs typeface="+mn-cs"/>
              </a:rPr>
              <a:t>כתבו</a:t>
            </a:r>
            <a:r>
              <a:rPr lang="en-US" sz="2800" b="1" dirty="0">
                <a:latin typeface="+mn-lt"/>
                <a:cs typeface="+mn-cs"/>
              </a:rPr>
              <a:t> </a:t>
            </a:r>
            <a:r>
              <a:rPr lang="en-US" sz="2800" b="1" dirty="0" err="1">
                <a:latin typeface="+mn-lt"/>
                <a:cs typeface="+mn-cs"/>
              </a:rPr>
              <a:t>את</a:t>
            </a:r>
            <a:r>
              <a:rPr lang="en-US" sz="2800" b="1" dirty="0">
                <a:latin typeface="+mn-lt"/>
                <a:cs typeface="+mn-cs"/>
              </a:rPr>
              <a:t> </a:t>
            </a:r>
            <a:r>
              <a:rPr lang="en-US" sz="2800" b="1" dirty="0" err="1">
                <a:latin typeface="+mn-lt"/>
                <a:cs typeface="+mn-cs"/>
              </a:rPr>
              <a:t>השאלות</a:t>
            </a:r>
            <a:r>
              <a:rPr lang="en-US" sz="2800" b="1" dirty="0">
                <a:latin typeface="+mn-lt"/>
                <a:cs typeface="+mn-cs"/>
              </a:rPr>
              <a:t> </a:t>
            </a:r>
            <a:r>
              <a:rPr lang="en-US" sz="2800" dirty="0" err="1">
                <a:latin typeface="+mn-lt"/>
                <a:cs typeface="+mn-cs"/>
              </a:rPr>
              <a:t>המעניינות</a:t>
            </a:r>
            <a:r>
              <a:rPr lang="en-US" sz="2800" dirty="0">
                <a:latin typeface="+mn-lt"/>
                <a:cs typeface="+mn-cs"/>
              </a:rPr>
              <a:t> </a:t>
            </a:r>
            <a:r>
              <a:rPr lang="en-US" sz="2800" dirty="0" err="1">
                <a:latin typeface="+mn-lt"/>
                <a:cs typeface="+mn-cs"/>
              </a:rPr>
              <a:t>בעיניכם</a:t>
            </a:r>
            <a:r>
              <a:rPr lang="en-US" sz="1800" dirty="0">
                <a:latin typeface="+mn-lt"/>
                <a:cs typeface="+mn-cs"/>
              </a:rPr>
              <a:t>.</a:t>
            </a:r>
          </a:p>
        </p:txBody>
      </p:sp>
      <p:sp>
        <p:nvSpPr>
          <p:cNvPr id="20" name="Freeform: Shape 19">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2" descr="HPortal - פורטל הארי פוטר -&gt; שוקולד השחר העולה || אשכול מידע">
            <a:extLst>
              <a:ext uri="{FF2B5EF4-FFF2-40B4-BE49-F238E27FC236}">
                <a16:creationId xmlns:a16="http://schemas.microsoft.com/office/drawing/2014/main" id="{E7465AE5-A8D9-4BB2-8459-787F2E24A0F2}"/>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500" b="99000" l="10000" r="90000"/>
                    </a14:imgEffect>
                  </a14:imgLayer>
                </a14:imgProps>
              </a:ext>
              <a:ext uri="{28A0092B-C50C-407E-A947-70E740481C1C}">
                <a14:useLocalDpi xmlns:a14="http://schemas.microsoft.com/office/drawing/2010/main" val="0"/>
              </a:ext>
            </a:extLst>
          </a:blip>
          <a:srcRect/>
          <a:stretch/>
        </p:blipFill>
        <p:spPr bwMode="auto">
          <a:xfrm>
            <a:off x="5933788"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extLst>
            <a:ext uri="{909E8E84-426E-40DD-AFC4-6F175D3DCCD1}">
              <a14:hiddenFill xmlns:a14="http://schemas.microsoft.com/office/drawing/2010/main">
                <a:solidFill>
                  <a:srgbClr val="FFFFFF"/>
                </a:solidFill>
              </a14:hiddenFill>
            </a:ext>
          </a:extLst>
        </p:spPr>
      </p:pic>
      <p:pic>
        <p:nvPicPr>
          <p:cNvPr id="9" name="Google Shape;257;p25" descr="תמונה שמכילה שלט, ציור, צבעוני, ישיבה&#10;&#10;התיאור נוצר באופן אוטומטי">
            <a:extLst>
              <a:ext uri="{FF2B5EF4-FFF2-40B4-BE49-F238E27FC236}">
                <a16:creationId xmlns:a16="http://schemas.microsoft.com/office/drawing/2014/main" id="{69A408C9-170A-47B7-9338-59F4AA4EEEBC}"/>
              </a:ext>
            </a:extLst>
          </p:cNvPr>
          <p:cNvPicPr preferRelativeResize="0"/>
          <p:nvPr/>
        </p:nvPicPr>
        <p:blipFill rotWithShape="1">
          <a:blip r:embed="rId9">
            <a:extLst>
              <a:ext uri="{BEBA8EAE-BF5A-486C-A8C5-ECC9F3942E4B}">
                <a14:imgProps xmlns:a14="http://schemas.microsoft.com/office/drawing/2010/main">
                  <a14:imgLayer r:embed="rId10">
                    <a14:imgEffect>
                      <a14:backgroundRemoval t="10000" b="96250" l="0" r="99683">
                        <a14:foregroundMark x1="62222" y1="16875" x2="62222" y2="16875"/>
                        <a14:foregroundMark x1="65714" y1="16250" x2="65714" y2="16250"/>
                        <a14:foregroundMark x1="80635" y1="16875" x2="80635" y2="16875"/>
                        <a14:foregroundMark x1="85714" y1="16875" x2="85714" y2="16875"/>
                        <a14:foregroundMark x1="87937" y1="16875" x2="87937" y2="16875"/>
                        <a14:foregroundMark x1="93651" y1="17500" x2="93651" y2="17500"/>
                        <a14:foregroundMark x1="96508" y1="17500" x2="96508" y2="17500"/>
                        <a14:foregroundMark x1="98095" y1="17500" x2="98095" y2="17500"/>
                        <a14:foregroundMark x1="90476" y1="17500" x2="90476" y2="17500"/>
                      </a14:backgroundRemoval>
                    </a14:imgEffect>
                  </a14:imgLayer>
                </a14:imgProps>
              </a:ext>
            </a:extLst>
          </a:blip>
          <a:srcRect l="22099" r="17329" b="1"/>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p:spPr>
      </p:pic>
      <p:sp>
        <p:nvSpPr>
          <p:cNvPr id="24" name="Freeform: Shape 23">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0640CCAE-325C-4DD0-BB26-38BF690F3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oogle Shape;549;p35" descr="תמונה שמכילה מזון, שולחן, מקורה, לוח&#10;&#10;התיאור נוצר באופן אוטומטי">
            <a:extLst>
              <a:ext uri="{FF2B5EF4-FFF2-40B4-BE49-F238E27FC236}">
                <a16:creationId xmlns:a16="http://schemas.microsoft.com/office/drawing/2014/main" id="{43A4B3E9-5EEC-47E3-A3A1-E133818891B3}"/>
              </a:ext>
            </a:extLst>
          </p:cNvPr>
          <p:cNvPicPr preferRelativeResize="0">
            <a:picLocks/>
          </p:cNvPicPr>
          <p:nvPr/>
        </p:nvPicPr>
        <p:blipFill rotWithShape="1">
          <a:blip r:embed="rId11"/>
          <a:srcRect l="8442" r="34678" b="-2"/>
          <a:stretch/>
        </p:blipFill>
        <p:spPr>
          <a:xfrm>
            <a:off x="20" y="4414950"/>
            <a:ext cx="1568072" cy="1847088"/>
          </a:xfrm>
          <a:custGeom>
            <a:avLst/>
            <a:gdLst/>
            <a:ahLst/>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a:noFill/>
        </p:spPr>
      </p:pic>
      <p:pic>
        <p:nvPicPr>
          <p:cNvPr id="8" name="Google Shape;256;p25" descr="תמונה שמכילה קופסה&#10;&#10;התיאור נוצר באופן אוטומטי">
            <a:extLst>
              <a:ext uri="{FF2B5EF4-FFF2-40B4-BE49-F238E27FC236}">
                <a16:creationId xmlns:a16="http://schemas.microsoft.com/office/drawing/2014/main" id="{6298CC92-68D4-42BB-AEB2-7879BCA915A4}"/>
              </a:ext>
            </a:extLst>
          </p:cNvPr>
          <p:cNvPicPr preferRelativeResize="0"/>
          <p:nvPr/>
        </p:nvPicPr>
        <p:blipFill rotWithShape="1">
          <a:blip r:embed="rId12"/>
          <a:srcRect t="6557" r="1" b="22888"/>
          <a:stretch/>
        </p:blipFill>
        <p:spPr>
          <a:xfrm>
            <a:off x="1866382"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noFill/>
        </p:spPr>
      </p:pic>
      <p:sp>
        <p:nvSpPr>
          <p:cNvPr id="28" name="Freeform: Shape 27">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4" descr="זכרון נייד SanDisk Cruzer Blade - בנפח 32GB">
            <a:extLst>
              <a:ext uri="{FF2B5EF4-FFF2-40B4-BE49-F238E27FC236}">
                <a16:creationId xmlns:a16="http://schemas.microsoft.com/office/drawing/2014/main" id="{06483BE0-46E0-4D5C-824C-CF4712B25B75}"/>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r="310" b="-1"/>
          <a:stretch/>
        </p:blipFill>
        <p:spPr bwMode="auto">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Lst>
        </p:spPr>
      </p:pic>
      <p:sp>
        <p:nvSpPr>
          <p:cNvPr id="4" name="מציין מיקום טקסט 2">
            <a:extLst>
              <a:ext uri="{FF2B5EF4-FFF2-40B4-BE49-F238E27FC236}">
                <a16:creationId xmlns:a16="http://schemas.microsoft.com/office/drawing/2014/main" id="{20E1A768-BC57-4F75-AA3B-92CDF42BB15A}"/>
              </a:ext>
            </a:extLst>
          </p:cNvPr>
          <p:cNvSpPr txBox="1">
            <a:spLocks/>
          </p:cNvSpPr>
          <p:nvPr/>
        </p:nvSpPr>
        <p:spPr>
          <a:xfrm>
            <a:off x="1173480" y="1806893"/>
            <a:ext cx="4340544" cy="3844925"/>
          </a:xfrm>
          <a:prstGeom prst="rect">
            <a:avLst/>
          </a:prstGeom>
        </p:spPr>
        <p:txBody>
          <a:bodyPr vert="horz" lIns="91440" tIns="45720" rIns="91440" bIns="45720" rtlCol="0">
            <a:normAutofit/>
          </a:bodyPr>
          <a:lstStyle>
            <a:lvl1pPr marL="0" indent="0" algn="ctr" defTabSz="914400" rtl="1" eaLnBrk="1" latinLnBrk="0" hangingPunct="1">
              <a:lnSpc>
                <a:spcPct val="90000"/>
              </a:lnSpc>
              <a:spcBef>
                <a:spcPts val="800"/>
              </a:spcBef>
              <a:spcAft>
                <a:spcPts val="0"/>
              </a:spcAft>
              <a:buFont typeface="+mj-lt"/>
              <a:buNone/>
              <a:defRPr sz="3600" b="0" i="0" kern="1200">
                <a:solidFill>
                  <a:schemeClr val="tx1"/>
                </a:solidFill>
                <a:latin typeface="Calibri" panose="020F0502020204030204" pitchFamily="34" charset="0"/>
                <a:ea typeface="+mn-ea"/>
                <a:cs typeface="Calibri" panose="020F0502020204030204" pitchFamily="34" charset="0"/>
              </a:defRPr>
            </a:lvl1pPr>
            <a:lvl2pPr marL="457200" indent="0" algn="ctr" defTabSz="914400" rtl="1" eaLnBrk="1" latinLnBrk="0" hangingPunct="1">
              <a:lnSpc>
                <a:spcPct val="90000"/>
              </a:lnSpc>
              <a:spcBef>
                <a:spcPts val="800"/>
              </a:spcBef>
              <a:buFont typeface="Arial" panose="020B0604020202020204" pitchFamily="34" charset="0"/>
              <a:buNone/>
              <a:defRPr sz="2400" b="0" i="0" kern="1200">
                <a:solidFill>
                  <a:schemeClr val="tx1"/>
                </a:solidFill>
                <a:latin typeface="Calibri" panose="020F0502020204030204" pitchFamily="34" charset="0"/>
                <a:ea typeface="+mn-ea"/>
                <a:cs typeface="Calibri" panose="020F0502020204030204" pitchFamily="34" charset="0"/>
              </a:defRPr>
            </a:lvl2pPr>
            <a:lvl3pPr marL="914400" indent="0" algn="ctr" defTabSz="914400" rtl="1" eaLnBrk="1" latinLnBrk="0" hangingPunct="1">
              <a:lnSpc>
                <a:spcPct val="90000"/>
              </a:lnSpc>
              <a:spcBef>
                <a:spcPts val="500"/>
              </a:spcBef>
              <a:buFont typeface="Arial" panose="020B0604020202020204" pitchFamily="34" charset="0"/>
              <a:buNone/>
              <a:defRPr sz="2000" b="0" i="0" kern="1200">
                <a:solidFill>
                  <a:schemeClr val="tx1"/>
                </a:solidFill>
                <a:latin typeface="Calibri" panose="020F0502020204030204" pitchFamily="34" charset="0"/>
                <a:ea typeface="+mn-ea"/>
                <a:cs typeface="Calibri" panose="020F0502020204030204" pitchFamily="34" charset="0"/>
              </a:defRPr>
            </a:lvl3pPr>
            <a:lvl4pPr marL="1371600" indent="0" algn="ct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Calibri" panose="020F0502020204030204" pitchFamily="34" charset="0"/>
                <a:ea typeface="+mn-ea"/>
                <a:cs typeface="Calibri" panose="020F0502020204030204" pitchFamily="34" charset="0"/>
              </a:defRPr>
            </a:lvl4pPr>
            <a:lvl5pPr marL="1828800" indent="0" algn="ct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pPr>
            <a:endParaRPr lang="he-IL" dirty="0"/>
          </a:p>
        </p:txBody>
      </p:sp>
      <p:pic>
        <p:nvPicPr>
          <p:cNvPr id="17" name="2min_final" descr="2min_final">
            <a:hlinkClick r:id="" action="ppaction://media"/>
            <a:extLst>
              <a:ext uri="{FF2B5EF4-FFF2-40B4-BE49-F238E27FC236}">
                <a16:creationId xmlns:a16="http://schemas.microsoft.com/office/drawing/2014/main" id="{00A04C22-1037-854E-9BBD-DDF7C136FE0D}"/>
              </a:ext>
            </a:extLst>
          </p:cNvPr>
          <p:cNvPicPr>
            <a:picLocks noChangeAspect="1"/>
          </p:cNvPicPr>
          <p:nvPr>
            <a:videoFile r:link="rId2"/>
            <p:extLst>
              <p:ext uri="{DAA4B4D4-6D71-4841-9C94-3DE7FCFB9230}">
                <p14:media xmlns:p14="http://schemas.microsoft.com/office/powerpoint/2010/main" r:embed="rId1"/>
              </p:ext>
            </p:extLst>
          </p:nvPr>
        </p:nvPicPr>
        <p:blipFill>
          <a:blip r:embed="rId15"/>
          <a:stretch>
            <a:fillRect/>
          </a:stretch>
        </p:blipFill>
        <p:spPr>
          <a:xfrm>
            <a:off x="6641342" y="5943612"/>
            <a:ext cx="1540938" cy="549601"/>
          </a:xfrm>
          <a:prstGeom prst="rect">
            <a:avLst/>
          </a:prstGeom>
        </p:spPr>
      </p:pic>
    </p:spTree>
    <p:extLst>
      <p:ext uri="{BB962C8B-B14F-4D97-AF65-F5344CB8AC3E}">
        <p14:creationId xmlns:p14="http://schemas.microsoft.com/office/powerpoint/2010/main" val="247247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8E67F2-F753-4E06-8229-4970A6725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3095" cy="685427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EE1BDFD-564B-44A4-841A-50D6A8E75C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6848559" y="165757"/>
            <a:ext cx="4977976" cy="1455996"/>
          </a:xfrm>
        </p:spPr>
        <p:txBody>
          <a:bodyPr vert="horz" lIns="91440" tIns="45720" rIns="91440" bIns="45720" rtlCol="0" anchor="ctr">
            <a:normAutofit/>
          </a:bodyPr>
          <a:lstStyle/>
          <a:p>
            <a:pPr rtl="0">
              <a:spcBef>
                <a:spcPct val="0"/>
              </a:spcBef>
            </a:pPr>
            <a:r>
              <a:rPr lang="en-US" sz="4000" dirty="0" err="1">
                <a:solidFill>
                  <a:srgbClr val="000000"/>
                </a:solidFill>
                <a:latin typeface="+mj-lt"/>
                <a:ea typeface="+mj-ea"/>
                <a:cs typeface="+mj-cs"/>
              </a:rPr>
              <a:t>שאלות</a:t>
            </a:r>
            <a:r>
              <a:rPr lang="en-US" sz="4000" dirty="0">
                <a:solidFill>
                  <a:srgbClr val="000000"/>
                </a:solidFill>
                <a:latin typeface="+mj-lt"/>
                <a:ea typeface="+mj-ea"/>
                <a:cs typeface="+mj-cs"/>
              </a:rPr>
              <a:t> </a:t>
            </a:r>
            <a:r>
              <a:rPr lang="en-US" sz="4000" dirty="0" err="1">
                <a:solidFill>
                  <a:srgbClr val="000000"/>
                </a:solidFill>
                <a:latin typeface="+mj-lt"/>
                <a:ea typeface="+mj-ea"/>
                <a:cs typeface="+mj-cs"/>
              </a:rPr>
              <a:t>על</a:t>
            </a:r>
            <a:r>
              <a:rPr lang="en-US" sz="4000" dirty="0">
                <a:solidFill>
                  <a:srgbClr val="000000"/>
                </a:solidFill>
                <a:latin typeface="+mj-lt"/>
                <a:ea typeface="+mj-ea"/>
                <a:cs typeface="+mj-cs"/>
              </a:rPr>
              <a:t> </a:t>
            </a:r>
            <a:r>
              <a:rPr lang="en-US" sz="4000" dirty="0" err="1">
                <a:solidFill>
                  <a:srgbClr val="000000"/>
                </a:solidFill>
                <a:latin typeface="+mj-lt"/>
                <a:ea typeface="+mj-ea"/>
                <a:cs typeface="+mj-cs"/>
              </a:rPr>
              <a:t>ההמצאה</a:t>
            </a:r>
            <a:endParaRPr lang="en-US" sz="4000" dirty="0">
              <a:solidFill>
                <a:srgbClr val="000000"/>
              </a:solidFill>
              <a:latin typeface="+mj-lt"/>
              <a:ea typeface="+mj-ea"/>
              <a:cs typeface="+mj-cs"/>
            </a:endParaRPr>
          </a:p>
        </p:txBody>
      </p:sp>
      <p:sp>
        <p:nvSpPr>
          <p:cNvPr id="16" name="Freeform 60">
            <a:extLst>
              <a:ext uri="{FF2B5EF4-FFF2-40B4-BE49-F238E27FC236}">
                <a16:creationId xmlns:a16="http://schemas.microsoft.com/office/drawing/2014/main" id="{007B8288-68CC-4847-8419-CF535B6B7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3882" y="0"/>
            <a:ext cx="3880988" cy="2206512"/>
          </a:xfrm>
          <a:custGeom>
            <a:avLst/>
            <a:gdLst>
              <a:gd name="connsiteX0" fmla="*/ 20753 w 3960193"/>
              <a:gd name="connsiteY0" fmla="*/ 0 h 2251543"/>
              <a:gd name="connsiteX1" fmla="*/ 3939440 w 3960193"/>
              <a:gd name="connsiteY1" fmla="*/ 0 h 2251543"/>
              <a:gd name="connsiteX2" fmla="*/ 3949969 w 3960193"/>
              <a:gd name="connsiteY2" fmla="*/ 68994 h 2251543"/>
              <a:gd name="connsiteX3" fmla="*/ 3960193 w 3960193"/>
              <a:gd name="connsiteY3" fmla="*/ 271447 h 2251543"/>
              <a:gd name="connsiteX4" fmla="*/ 1980096 w 3960193"/>
              <a:gd name="connsiteY4" fmla="*/ 2251543 h 2251543"/>
              <a:gd name="connsiteX5" fmla="*/ 0 w 3960193"/>
              <a:gd name="connsiteY5" fmla="*/ 271447 h 2251543"/>
              <a:gd name="connsiteX6" fmla="*/ 10224 w 3960193"/>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3" h="2251543">
                <a:moveTo>
                  <a:pt x="20753" y="0"/>
                </a:moveTo>
                <a:lnTo>
                  <a:pt x="3939440" y="0"/>
                </a:lnTo>
                <a:lnTo>
                  <a:pt x="3949969" y="68994"/>
                </a:lnTo>
                <a:cubicBezTo>
                  <a:pt x="3956730" y="135559"/>
                  <a:pt x="3960193" y="203099"/>
                  <a:pt x="3960193" y="271447"/>
                </a:cubicBezTo>
                <a:cubicBezTo>
                  <a:pt x="3960193" y="1365024"/>
                  <a:pt x="3073674" y="2251543"/>
                  <a:pt x="1980096" y="2251543"/>
                </a:cubicBezTo>
                <a:cubicBezTo>
                  <a:pt x="886519" y="2251543"/>
                  <a:pt x="0" y="1365024"/>
                  <a:pt x="0" y="271447"/>
                </a:cubicBezTo>
                <a:cubicBezTo>
                  <a:pt x="0" y="203099"/>
                  <a:pt x="3463" y="135559"/>
                  <a:pt x="10224"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גרפיקה 6" descr="בלון מחשבה">
            <a:extLst>
              <a:ext uri="{FF2B5EF4-FFF2-40B4-BE49-F238E27FC236}">
                <a16:creationId xmlns:a16="http://schemas.microsoft.com/office/drawing/2014/main" id="{8A83E2F8-9EA1-4D1B-A3CF-3D7CDBC9D2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27483" y="213398"/>
            <a:ext cx="1360715" cy="1360715"/>
          </a:xfrm>
          <a:prstGeom prst="rect">
            <a:avLst/>
          </a:prstGeom>
        </p:spPr>
      </p:pic>
      <p:sp>
        <p:nvSpPr>
          <p:cNvPr id="18" name="Freeform 68">
            <a:extLst>
              <a:ext uri="{FF2B5EF4-FFF2-40B4-BE49-F238E27FC236}">
                <a16:creationId xmlns:a16="http://schemas.microsoft.com/office/drawing/2014/main" id="{32BA8EA8-C1B6-4309-B674-F9F399B96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12701"/>
            <a:ext cx="4942589" cy="3945299"/>
          </a:xfrm>
          <a:custGeom>
            <a:avLst/>
            <a:gdLst>
              <a:gd name="connsiteX0" fmla="*/ 2223943 w 4942589"/>
              <a:gd name="connsiteY0" fmla="*/ 0 h 3945299"/>
              <a:gd name="connsiteX1" fmla="*/ 4942589 w 4942589"/>
              <a:gd name="connsiteY1" fmla="*/ 2718646 h 3945299"/>
              <a:gd name="connsiteX2" fmla="*/ 4728945 w 4942589"/>
              <a:gd name="connsiteY2" fmla="*/ 3776866 h 3945299"/>
              <a:gd name="connsiteX3" fmla="*/ 4647806 w 4942589"/>
              <a:gd name="connsiteY3" fmla="*/ 3945299 h 3945299"/>
              <a:gd name="connsiteX4" fmla="*/ 0 w 4942589"/>
              <a:gd name="connsiteY4" fmla="*/ 3945299 h 3945299"/>
              <a:gd name="connsiteX5" fmla="*/ 0 w 4942589"/>
              <a:gd name="connsiteY5" fmla="*/ 1157971 h 3945299"/>
              <a:gd name="connsiteX6" fmla="*/ 126104 w 4942589"/>
              <a:gd name="connsiteY6" fmla="*/ 989335 h 3945299"/>
              <a:gd name="connsiteX7" fmla="*/ 2223943 w 4942589"/>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589" h="3945299">
                <a:moveTo>
                  <a:pt x="2223943" y="0"/>
                </a:moveTo>
                <a:cubicBezTo>
                  <a:pt x="3725410" y="0"/>
                  <a:pt x="4942589" y="1217179"/>
                  <a:pt x="4942589" y="2718646"/>
                </a:cubicBezTo>
                <a:cubicBezTo>
                  <a:pt x="4942589" y="3094013"/>
                  <a:pt x="4866516" y="3451612"/>
                  <a:pt x="4728945" y="3776866"/>
                </a:cubicBezTo>
                <a:lnTo>
                  <a:pt x="4647806" y="3945299"/>
                </a:lnTo>
                <a:lnTo>
                  <a:pt x="0" y="3945299"/>
                </a:lnTo>
                <a:lnTo>
                  <a:pt x="0" y="1157971"/>
                </a:lnTo>
                <a:lnTo>
                  <a:pt x="126104" y="989335"/>
                </a:lnTo>
                <a:cubicBezTo>
                  <a:pt x="624744" y="385123"/>
                  <a:pt x="1379368" y="0"/>
                  <a:pt x="2223943"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גרפיקה 4" descr="סימן שאלה">
            <a:extLst>
              <a:ext uri="{FF2B5EF4-FFF2-40B4-BE49-F238E27FC236}">
                <a16:creationId xmlns:a16="http://schemas.microsoft.com/office/drawing/2014/main" id="{3651CC43-8E2E-4977-9F15-008ACAE22A0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6070" y="3875314"/>
            <a:ext cx="2670429" cy="2670429"/>
          </a:xfrm>
          <a:prstGeom prst="rect">
            <a:avLst/>
          </a:prstGeom>
        </p:spPr>
      </p:pic>
      <p:sp>
        <p:nvSpPr>
          <p:cNvPr id="3" name="מציין מיקום טקסט 2">
            <a:extLst>
              <a:ext uri="{FF2B5EF4-FFF2-40B4-BE49-F238E27FC236}">
                <a16:creationId xmlns:a16="http://schemas.microsoft.com/office/drawing/2014/main" id="{DE8347FE-5D4D-42AB-A09C-C2FD67F94173}"/>
              </a:ext>
            </a:extLst>
          </p:cNvPr>
          <p:cNvSpPr>
            <a:spLocks noGrp="1"/>
          </p:cNvSpPr>
          <p:nvPr>
            <p:ph type="body" sz="quarter" idx="10"/>
          </p:nvPr>
        </p:nvSpPr>
        <p:spPr>
          <a:xfrm>
            <a:off x="6090574" y="2529840"/>
            <a:ext cx="4977578" cy="3531131"/>
          </a:xfrm>
        </p:spPr>
        <p:txBody>
          <a:bodyPr vert="horz" lIns="91440" tIns="45720" rIns="91440" bIns="45720" rtlCol="0" anchor="ctr">
            <a:normAutofit lnSpcReduction="10000"/>
          </a:bodyPr>
          <a:lstStyle/>
          <a:p>
            <a:pPr indent="-228600" algn="r">
              <a:lnSpc>
                <a:spcPct val="150000"/>
              </a:lnSpc>
              <a:buFont typeface="Arial" panose="020B0604020202020204" pitchFamily="34" charset="0"/>
              <a:buChar char="•"/>
            </a:pPr>
            <a:r>
              <a:rPr lang="en-US" dirty="0" err="1">
                <a:solidFill>
                  <a:srgbClr val="000000"/>
                </a:solidFill>
                <a:latin typeface="+mn-lt"/>
                <a:cs typeface="+mn-cs"/>
              </a:rPr>
              <a:t>מי</a:t>
            </a:r>
            <a:r>
              <a:rPr lang="en-US" dirty="0">
                <a:solidFill>
                  <a:srgbClr val="000000"/>
                </a:solidFill>
                <a:latin typeface="+mn-lt"/>
                <a:cs typeface="+mn-cs"/>
              </a:rPr>
              <a:t> </a:t>
            </a:r>
            <a:r>
              <a:rPr lang="en-US" dirty="0" err="1">
                <a:solidFill>
                  <a:srgbClr val="000000"/>
                </a:solidFill>
                <a:latin typeface="+mn-lt"/>
                <a:cs typeface="+mn-cs"/>
              </a:rPr>
              <a:t>המציא</a:t>
            </a:r>
            <a:r>
              <a:rPr lang="en-US" dirty="0">
                <a:solidFill>
                  <a:srgbClr val="000000"/>
                </a:solidFill>
                <a:latin typeface="+mn-lt"/>
                <a:cs typeface="+mn-cs"/>
              </a:rPr>
              <a:t> </a:t>
            </a:r>
            <a:r>
              <a:rPr lang="en-US" dirty="0" err="1">
                <a:solidFill>
                  <a:srgbClr val="000000"/>
                </a:solidFill>
                <a:latin typeface="+mn-lt"/>
                <a:cs typeface="+mn-cs"/>
              </a:rPr>
              <a:t>את</a:t>
            </a:r>
            <a:r>
              <a:rPr lang="en-US" dirty="0">
                <a:solidFill>
                  <a:srgbClr val="000000"/>
                </a:solidFill>
                <a:latin typeface="+mn-lt"/>
                <a:cs typeface="+mn-cs"/>
              </a:rPr>
              <a:t> </a:t>
            </a:r>
            <a:r>
              <a:rPr lang="en-US" dirty="0" err="1">
                <a:solidFill>
                  <a:srgbClr val="000000"/>
                </a:solidFill>
                <a:latin typeface="+mn-lt"/>
                <a:cs typeface="+mn-cs"/>
              </a:rPr>
              <a:t>ההמצאה</a:t>
            </a:r>
            <a:r>
              <a:rPr lang="en-US" dirty="0">
                <a:solidFill>
                  <a:srgbClr val="000000"/>
                </a:solidFill>
                <a:latin typeface="+mn-lt"/>
                <a:cs typeface="+mn-cs"/>
              </a:rPr>
              <a:t>?</a:t>
            </a:r>
          </a:p>
          <a:p>
            <a:pPr indent="-228600" algn="r">
              <a:lnSpc>
                <a:spcPct val="150000"/>
              </a:lnSpc>
              <a:buFont typeface="Arial" panose="020B0604020202020204" pitchFamily="34" charset="0"/>
              <a:buChar char="•"/>
            </a:pPr>
            <a:r>
              <a:rPr lang="en-US" dirty="0" err="1">
                <a:solidFill>
                  <a:srgbClr val="000000"/>
                </a:solidFill>
                <a:latin typeface="+mn-lt"/>
                <a:cs typeface="+mn-cs"/>
              </a:rPr>
              <a:t>מהו</a:t>
            </a:r>
            <a:r>
              <a:rPr lang="en-US" dirty="0">
                <a:solidFill>
                  <a:srgbClr val="000000"/>
                </a:solidFill>
                <a:latin typeface="+mn-lt"/>
                <a:cs typeface="+mn-cs"/>
              </a:rPr>
              <a:t> </a:t>
            </a:r>
            <a:r>
              <a:rPr lang="en-US" dirty="0" err="1">
                <a:solidFill>
                  <a:srgbClr val="000000"/>
                </a:solidFill>
                <a:latin typeface="+mn-lt"/>
                <a:cs typeface="+mn-cs"/>
              </a:rPr>
              <a:t>שם</a:t>
            </a:r>
            <a:r>
              <a:rPr lang="en-US" dirty="0">
                <a:solidFill>
                  <a:srgbClr val="000000"/>
                </a:solidFill>
                <a:latin typeface="+mn-lt"/>
                <a:cs typeface="+mn-cs"/>
              </a:rPr>
              <a:t> </a:t>
            </a:r>
            <a:r>
              <a:rPr lang="en-US" dirty="0" err="1">
                <a:solidFill>
                  <a:srgbClr val="000000"/>
                </a:solidFill>
                <a:latin typeface="+mn-lt"/>
                <a:cs typeface="+mn-cs"/>
              </a:rPr>
              <a:t>ההמצאה</a:t>
            </a:r>
            <a:r>
              <a:rPr lang="en-US" dirty="0">
                <a:solidFill>
                  <a:srgbClr val="000000"/>
                </a:solidFill>
                <a:latin typeface="+mn-lt"/>
                <a:cs typeface="+mn-cs"/>
              </a:rPr>
              <a:t>?</a:t>
            </a:r>
          </a:p>
          <a:p>
            <a:pPr indent="-228600" algn="r">
              <a:lnSpc>
                <a:spcPct val="150000"/>
              </a:lnSpc>
              <a:buFont typeface="Arial" panose="020B0604020202020204" pitchFamily="34" charset="0"/>
              <a:buChar char="•"/>
            </a:pPr>
            <a:r>
              <a:rPr lang="en-US" dirty="0" err="1">
                <a:solidFill>
                  <a:srgbClr val="000000"/>
                </a:solidFill>
                <a:latin typeface="+mn-lt"/>
                <a:cs typeface="+mn-cs"/>
              </a:rPr>
              <a:t>מהי</a:t>
            </a:r>
            <a:r>
              <a:rPr lang="en-US" dirty="0">
                <a:solidFill>
                  <a:srgbClr val="000000"/>
                </a:solidFill>
                <a:latin typeface="+mn-lt"/>
                <a:cs typeface="+mn-cs"/>
              </a:rPr>
              <a:t> </a:t>
            </a:r>
            <a:r>
              <a:rPr lang="en-US" dirty="0" err="1">
                <a:solidFill>
                  <a:srgbClr val="000000"/>
                </a:solidFill>
                <a:latin typeface="+mn-lt"/>
                <a:cs typeface="+mn-cs"/>
              </a:rPr>
              <a:t>חשיבות</a:t>
            </a:r>
            <a:r>
              <a:rPr lang="en-US" dirty="0">
                <a:solidFill>
                  <a:srgbClr val="000000"/>
                </a:solidFill>
                <a:latin typeface="+mn-lt"/>
                <a:cs typeface="+mn-cs"/>
              </a:rPr>
              <a:t> </a:t>
            </a:r>
            <a:r>
              <a:rPr lang="en-US" dirty="0" err="1">
                <a:solidFill>
                  <a:srgbClr val="000000"/>
                </a:solidFill>
                <a:latin typeface="+mn-lt"/>
                <a:cs typeface="+mn-cs"/>
              </a:rPr>
              <a:t>ההמצאה</a:t>
            </a:r>
            <a:r>
              <a:rPr lang="en-US" dirty="0">
                <a:solidFill>
                  <a:srgbClr val="000000"/>
                </a:solidFill>
                <a:latin typeface="+mn-lt"/>
                <a:cs typeface="+mn-cs"/>
              </a:rPr>
              <a:t>? </a:t>
            </a:r>
          </a:p>
          <a:p>
            <a:pPr indent="-228600" algn="r">
              <a:lnSpc>
                <a:spcPct val="150000"/>
              </a:lnSpc>
              <a:buFont typeface="Arial" panose="020B0604020202020204" pitchFamily="34" charset="0"/>
              <a:buChar char="•"/>
            </a:pPr>
            <a:r>
              <a:rPr lang="en-US" dirty="0" err="1">
                <a:solidFill>
                  <a:srgbClr val="000000"/>
                </a:solidFill>
                <a:latin typeface="+mn-lt"/>
                <a:cs typeface="+mn-cs"/>
              </a:rPr>
              <a:t>מהי</a:t>
            </a:r>
            <a:r>
              <a:rPr lang="en-US" dirty="0">
                <a:solidFill>
                  <a:srgbClr val="000000"/>
                </a:solidFill>
                <a:latin typeface="+mn-lt"/>
                <a:cs typeface="+mn-cs"/>
              </a:rPr>
              <a:t> </a:t>
            </a:r>
            <a:r>
              <a:rPr lang="en-US" dirty="0" err="1">
                <a:solidFill>
                  <a:srgbClr val="000000"/>
                </a:solidFill>
                <a:latin typeface="+mn-lt"/>
                <a:cs typeface="+mn-cs"/>
              </a:rPr>
              <a:t>מטרת</a:t>
            </a:r>
            <a:r>
              <a:rPr lang="en-US" dirty="0">
                <a:solidFill>
                  <a:srgbClr val="000000"/>
                </a:solidFill>
                <a:latin typeface="+mn-lt"/>
                <a:cs typeface="+mn-cs"/>
              </a:rPr>
              <a:t> </a:t>
            </a:r>
            <a:r>
              <a:rPr lang="en-US" dirty="0" err="1">
                <a:solidFill>
                  <a:srgbClr val="000000"/>
                </a:solidFill>
                <a:latin typeface="+mn-lt"/>
                <a:cs typeface="+mn-cs"/>
              </a:rPr>
              <a:t>ההמצאה</a:t>
            </a:r>
            <a:r>
              <a:rPr lang="en-US" dirty="0">
                <a:solidFill>
                  <a:srgbClr val="000000"/>
                </a:solidFill>
                <a:latin typeface="+mn-lt"/>
                <a:cs typeface="+mn-cs"/>
              </a:rPr>
              <a:t>?</a:t>
            </a:r>
          </a:p>
          <a:p>
            <a:pPr indent="-228600" algn="r">
              <a:lnSpc>
                <a:spcPct val="150000"/>
              </a:lnSpc>
              <a:buFont typeface="Arial" panose="020B0604020202020204" pitchFamily="34" charset="0"/>
              <a:buChar char="•"/>
            </a:pPr>
            <a:endParaRPr lang="en-US" dirty="0">
              <a:solidFill>
                <a:srgbClr val="000000"/>
              </a:solidFill>
              <a:latin typeface="+mn-lt"/>
              <a:cs typeface="+mn-cs"/>
            </a:endParaRPr>
          </a:p>
          <a:p>
            <a:pPr indent="-228600" algn="l" rtl="0">
              <a:buFont typeface="Arial" panose="020B0604020202020204" pitchFamily="34" charset="0"/>
              <a:buChar char="•"/>
            </a:pPr>
            <a:endParaRPr lang="en-US" sz="2000" dirty="0">
              <a:solidFill>
                <a:srgbClr val="000000"/>
              </a:solidFill>
              <a:latin typeface="+mn-lt"/>
              <a:cs typeface="+mn-cs"/>
            </a:endParaRPr>
          </a:p>
        </p:txBody>
      </p:sp>
    </p:spTree>
    <p:extLst>
      <p:ext uri="{BB962C8B-B14F-4D97-AF65-F5344CB8AC3E}">
        <p14:creationId xmlns:p14="http://schemas.microsoft.com/office/powerpoint/2010/main" val="1523359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איך מארגנים מידע</a:t>
            </a:r>
          </a:p>
        </p:txBody>
      </p:sp>
      <p:pic>
        <p:nvPicPr>
          <p:cNvPr id="3" name="תמונה 2">
            <a:extLst>
              <a:ext uri="{FF2B5EF4-FFF2-40B4-BE49-F238E27FC236}">
                <a16:creationId xmlns:a16="http://schemas.microsoft.com/office/drawing/2014/main" id="{7F227320-45B2-4C08-B829-6D00BF48C160}"/>
              </a:ext>
            </a:extLst>
          </p:cNvPr>
          <p:cNvPicPr>
            <a:picLocks noChangeAspect="1"/>
          </p:cNvPicPr>
          <p:nvPr/>
        </p:nvPicPr>
        <p:blipFill rotWithShape="1">
          <a:blip r:embed="rId3"/>
          <a:srcRect l="27188" t="31667" r="15390" b="22917"/>
          <a:stretch/>
        </p:blipFill>
        <p:spPr>
          <a:xfrm>
            <a:off x="99008" y="1569721"/>
            <a:ext cx="11886500" cy="5288280"/>
          </a:xfrm>
          <a:prstGeom prst="rect">
            <a:avLst/>
          </a:prstGeom>
        </p:spPr>
      </p:pic>
      <p:sp>
        <p:nvSpPr>
          <p:cNvPr id="5" name="תיבת טקסט 4">
            <a:extLst>
              <a:ext uri="{FF2B5EF4-FFF2-40B4-BE49-F238E27FC236}">
                <a16:creationId xmlns:a16="http://schemas.microsoft.com/office/drawing/2014/main" id="{67924810-AFEB-44B0-B502-EB89A55687F0}"/>
              </a:ext>
            </a:extLst>
          </p:cNvPr>
          <p:cNvSpPr txBox="1"/>
          <p:nvPr/>
        </p:nvSpPr>
        <p:spPr>
          <a:xfrm>
            <a:off x="5636419" y="2971800"/>
            <a:ext cx="914400" cy="369332"/>
          </a:xfrm>
          <a:prstGeom prst="rect">
            <a:avLst/>
          </a:prstGeom>
          <a:noFill/>
        </p:spPr>
        <p:txBody>
          <a:bodyPr wrap="square" rtlCol="1">
            <a:spAutoFit/>
          </a:bodyPr>
          <a:lstStyle/>
          <a:p>
            <a:endParaRPr lang="he-IL" dirty="0">
              <a:cs typeface="Calibri" panose="020F0502020204030204" pitchFamily="34" charset="0"/>
            </a:endParaRPr>
          </a:p>
        </p:txBody>
      </p:sp>
      <p:sp>
        <p:nvSpPr>
          <p:cNvPr id="7" name="מלבן 6">
            <a:extLst>
              <a:ext uri="{FF2B5EF4-FFF2-40B4-BE49-F238E27FC236}">
                <a16:creationId xmlns:a16="http://schemas.microsoft.com/office/drawing/2014/main" id="{02688141-72F1-4224-8C26-524139D6B326}"/>
              </a:ext>
            </a:extLst>
          </p:cNvPr>
          <p:cNvSpPr/>
          <p:nvPr/>
        </p:nvSpPr>
        <p:spPr>
          <a:xfrm>
            <a:off x="2796614" y="3930143"/>
            <a:ext cx="6398186" cy="955040"/>
          </a:xfrm>
          <a:prstGeom prst="rect">
            <a:avLst/>
          </a:prstGeom>
          <a:solidFill>
            <a:srgbClr val="A6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8" name="מלבן 7">
            <a:extLst>
              <a:ext uri="{FF2B5EF4-FFF2-40B4-BE49-F238E27FC236}">
                <a16:creationId xmlns:a16="http://schemas.microsoft.com/office/drawing/2014/main" id="{431A5FC7-EDE0-413A-B0C4-2BCA5DDA4737}"/>
              </a:ext>
            </a:extLst>
          </p:cNvPr>
          <p:cNvSpPr/>
          <p:nvPr/>
        </p:nvSpPr>
        <p:spPr>
          <a:xfrm>
            <a:off x="2796614" y="3224212"/>
            <a:ext cx="1905000" cy="914400"/>
          </a:xfrm>
          <a:prstGeom prst="rect">
            <a:avLst/>
          </a:prstGeom>
          <a:solidFill>
            <a:srgbClr val="A6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9" name="מלבן 8">
            <a:extLst>
              <a:ext uri="{FF2B5EF4-FFF2-40B4-BE49-F238E27FC236}">
                <a16:creationId xmlns:a16="http://schemas.microsoft.com/office/drawing/2014/main" id="{3447BC21-DBD1-4CE2-AE69-EBAF52BE844B}"/>
              </a:ext>
            </a:extLst>
          </p:cNvPr>
          <p:cNvSpPr/>
          <p:nvPr/>
        </p:nvSpPr>
        <p:spPr>
          <a:xfrm>
            <a:off x="2949014" y="6093557"/>
            <a:ext cx="6186487" cy="491859"/>
          </a:xfrm>
          <a:prstGeom prst="rect">
            <a:avLst/>
          </a:prstGeom>
          <a:solidFill>
            <a:srgbClr val="A6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10" name="מלבן 9">
            <a:extLst>
              <a:ext uri="{FF2B5EF4-FFF2-40B4-BE49-F238E27FC236}">
                <a16:creationId xmlns:a16="http://schemas.microsoft.com/office/drawing/2014/main" id="{AEE82AFD-3593-4F03-8C57-A81D1FDA8EC1}"/>
              </a:ext>
            </a:extLst>
          </p:cNvPr>
          <p:cNvSpPr/>
          <p:nvPr/>
        </p:nvSpPr>
        <p:spPr>
          <a:xfrm>
            <a:off x="2977833" y="5635034"/>
            <a:ext cx="1905000" cy="458523"/>
          </a:xfrm>
          <a:prstGeom prst="rect">
            <a:avLst/>
          </a:prstGeom>
          <a:solidFill>
            <a:srgbClr val="A6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Tree>
    <p:extLst>
      <p:ext uri="{BB962C8B-B14F-4D97-AF65-F5344CB8AC3E}">
        <p14:creationId xmlns:p14="http://schemas.microsoft.com/office/powerpoint/2010/main" val="3406917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איך מארגנים מידע</a:t>
            </a:r>
          </a:p>
        </p:txBody>
      </p:sp>
      <p:pic>
        <p:nvPicPr>
          <p:cNvPr id="4" name="תמונה 3">
            <a:extLst>
              <a:ext uri="{FF2B5EF4-FFF2-40B4-BE49-F238E27FC236}">
                <a16:creationId xmlns:a16="http://schemas.microsoft.com/office/drawing/2014/main" id="{ABA308B5-F7AA-48A9-9F4A-961A82385A72}"/>
              </a:ext>
            </a:extLst>
          </p:cNvPr>
          <p:cNvPicPr>
            <a:picLocks noChangeAspect="1"/>
          </p:cNvPicPr>
          <p:nvPr/>
        </p:nvPicPr>
        <p:blipFill rotWithShape="1">
          <a:blip r:embed="rId3"/>
          <a:srcRect l="16523" t="29406" r="26054" b="30417"/>
          <a:stretch/>
        </p:blipFill>
        <p:spPr>
          <a:xfrm>
            <a:off x="57602" y="1879600"/>
            <a:ext cx="11911306" cy="4687927"/>
          </a:xfrm>
          <a:prstGeom prst="rect">
            <a:avLst/>
          </a:prstGeom>
        </p:spPr>
      </p:pic>
      <p:sp>
        <p:nvSpPr>
          <p:cNvPr id="6" name="מלבן 5">
            <a:extLst>
              <a:ext uri="{FF2B5EF4-FFF2-40B4-BE49-F238E27FC236}">
                <a16:creationId xmlns:a16="http://schemas.microsoft.com/office/drawing/2014/main" id="{05C19D24-82B2-4B7D-8FAC-2BDBFC405862}"/>
              </a:ext>
            </a:extLst>
          </p:cNvPr>
          <p:cNvSpPr/>
          <p:nvPr/>
        </p:nvSpPr>
        <p:spPr>
          <a:xfrm>
            <a:off x="5457825" y="2519363"/>
            <a:ext cx="4581778" cy="547688"/>
          </a:xfrm>
          <a:prstGeom prst="rect">
            <a:avLst/>
          </a:prstGeom>
          <a:solidFill>
            <a:srgbClr val="C8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
        <p:nvSpPr>
          <p:cNvPr id="7" name="מלבן 6">
            <a:extLst>
              <a:ext uri="{FF2B5EF4-FFF2-40B4-BE49-F238E27FC236}">
                <a16:creationId xmlns:a16="http://schemas.microsoft.com/office/drawing/2014/main" id="{301049A8-BB59-4876-A1CA-6ABF2AD54412}"/>
              </a:ext>
            </a:extLst>
          </p:cNvPr>
          <p:cNvSpPr/>
          <p:nvPr/>
        </p:nvSpPr>
        <p:spPr>
          <a:xfrm>
            <a:off x="3400425" y="1971675"/>
            <a:ext cx="6639178" cy="547688"/>
          </a:xfrm>
          <a:prstGeom prst="rect">
            <a:avLst/>
          </a:prstGeom>
          <a:solidFill>
            <a:srgbClr val="C8D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cs typeface="Calibri" panose="020F0502020204030204" pitchFamily="34" charset="0"/>
            </a:endParaRPr>
          </a:p>
        </p:txBody>
      </p:sp>
    </p:spTree>
    <p:extLst>
      <p:ext uri="{BB962C8B-B14F-4D97-AF65-F5344CB8AC3E}">
        <p14:creationId xmlns:p14="http://schemas.microsoft.com/office/powerpoint/2010/main" val="1373740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endParaRPr lang="he-IL" dirty="0"/>
          </a:p>
        </p:txBody>
      </p:sp>
      <p:graphicFrame>
        <p:nvGraphicFramePr>
          <p:cNvPr id="5" name="דיאגרמה 4">
            <a:extLst>
              <a:ext uri="{FF2B5EF4-FFF2-40B4-BE49-F238E27FC236}">
                <a16:creationId xmlns:a16="http://schemas.microsoft.com/office/drawing/2014/main" id="{921859F0-F0C5-4FCE-8A09-505A24711D9C}"/>
              </a:ext>
            </a:extLst>
          </p:cNvPr>
          <p:cNvGraphicFramePr/>
          <p:nvPr>
            <p:extLst>
              <p:ext uri="{D42A27DB-BD31-4B8C-83A1-F6EECF244321}">
                <p14:modId xmlns:p14="http://schemas.microsoft.com/office/powerpoint/2010/main" val="2170336203"/>
              </p:ext>
            </p:extLst>
          </p:nvPr>
        </p:nvGraphicFramePr>
        <p:xfrm>
          <a:off x="147637" y="738292"/>
          <a:ext cx="12044363" cy="5752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תיבת טקסט 2">
            <a:extLst>
              <a:ext uri="{FF2B5EF4-FFF2-40B4-BE49-F238E27FC236}">
                <a16:creationId xmlns:a16="http://schemas.microsoft.com/office/drawing/2014/main" id="{597CFAC0-6D5D-4656-BCEB-BEEFCE997F35}"/>
              </a:ext>
            </a:extLst>
          </p:cNvPr>
          <p:cNvSpPr txBox="1"/>
          <p:nvPr/>
        </p:nvSpPr>
        <p:spPr>
          <a:xfrm>
            <a:off x="10835639" y="3272786"/>
            <a:ext cx="970597" cy="954107"/>
          </a:xfrm>
          <a:prstGeom prst="rect">
            <a:avLst/>
          </a:prstGeom>
          <a:noFill/>
        </p:spPr>
        <p:txBody>
          <a:bodyPr wrap="square" rtlCol="1">
            <a:spAutoFit/>
          </a:bodyPr>
          <a:lstStyle/>
          <a:p>
            <a:pPr algn="r"/>
            <a:r>
              <a:rPr lang="he-IL" sz="2800" dirty="0">
                <a:solidFill>
                  <a:schemeClr val="bg1"/>
                </a:solidFill>
                <a:cs typeface="Calibri" panose="020F0502020204030204" pitchFamily="34" charset="0"/>
              </a:rPr>
              <a:t>בחר נושא</a:t>
            </a:r>
          </a:p>
        </p:txBody>
      </p:sp>
    </p:spTree>
    <p:extLst>
      <p:ext uri="{BB962C8B-B14F-4D97-AF65-F5344CB8AC3E}">
        <p14:creationId xmlns:p14="http://schemas.microsoft.com/office/powerpoint/2010/main" val="1020658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3510215" y="303126"/>
            <a:ext cx="8280000" cy="720000"/>
          </a:xfrm>
        </p:spPr>
        <p:txBody>
          <a:bodyPr/>
          <a:lstStyle/>
          <a:p>
            <a:r>
              <a:rPr lang="he-IL" dirty="0"/>
              <a:t>קטע מידע על הלוויין הביולוגי</a:t>
            </a:r>
          </a:p>
        </p:txBody>
      </p:sp>
      <p:graphicFrame>
        <p:nvGraphicFramePr>
          <p:cNvPr id="4" name="דיאגרמה 3">
            <a:extLst>
              <a:ext uri="{FF2B5EF4-FFF2-40B4-BE49-F238E27FC236}">
                <a16:creationId xmlns:a16="http://schemas.microsoft.com/office/drawing/2014/main" id="{703BC1D6-6854-47A3-B2E0-931C3D77D454}"/>
              </a:ext>
            </a:extLst>
          </p:cNvPr>
          <p:cNvGraphicFramePr/>
          <p:nvPr/>
        </p:nvGraphicFramePr>
        <p:xfrm>
          <a:off x="1471613" y="719666"/>
          <a:ext cx="9744075" cy="5695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תמונה 2">
            <a:extLst>
              <a:ext uri="{FF2B5EF4-FFF2-40B4-BE49-F238E27FC236}">
                <a16:creationId xmlns:a16="http://schemas.microsoft.com/office/drawing/2014/main" id="{CB6DC995-BE71-47D2-A6E7-E4E3892DDB52}"/>
              </a:ext>
            </a:extLst>
          </p:cNvPr>
          <p:cNvPicPr>
            <a:picLocks noChangeAspect="1"/>
          </p:cNvPicPr>
          <p:nvPr/>
        </p:nvPicPr>
        <p:blipFill rotWithShape="1">
          <a:blip r:embed="rId8"/>
          <a:srcRect l="26251" t="27500" r="14530" b="37222"/>
          <a:stretch/>
        </p:blipFill>
        <p:spPr>
          <a:xfrm>
            <a:off x="301050" y="1885949"/>
            <a:ext cx="11643300" cy="3901581"/>
          </a:xfrm>
          <a:prstGeom prst="rect">
            <a:avLst/>
          </a:prstGeom>
        </p:spPr>
      </p:pic>
    </p:spTree>
    <p:extLst>
      <p:ext uri="{BB962C8B-B14F-4D97-AF65-F5344CB8AC3E}">
        <p14:creationId xmlns:p14="http://schemas.microsoft.com/office/powerpoint/2010/main" val="327606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3510215" y="303126"/>
            <a:ext cx="8280000" cy="720000"/>
          </a:xfrm>
        </p:spPr>
        <p:txBody>
          <a:bodyPr/>
          <a:lstStyle/>
          <a:p>
            <a:r>
              <a:rPr lang="he-IL" dirty="0"/>
              <a:t>..</a:t>
            </a:r>
          </a:p>
        </p:txBody>
      </p:sp>
      <p:graphicFrame>
        <p:nvGraphicFramePr>
          <p:cNvPr id="4" name="דיאגרמה 3">
            <a:extLst>
              <a:ext uri="{FF2B5EF4-FFF2-40B4-BE49-F238E27FC236}">
                <a16:creationId xmlns:a16="http://schemas.microsoft.com/office/drawing/2014/main" id="{703BC1D6-6854-47A3-B2E0-931C3D77D454}"/>
              </a:ext>
            </a:extLst>
          </p:cNvPr>
          <p:cNvGraphicFramePr/>
          <p:nvPr/>
        </p:nvGraphicFramePr>
        <p:xfrm>
          <a:off x="1471613" y="719666"/>
          <a:ext cx="9744075" cy="5695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תיבת טקסט 4">
            <a:extLst>
              <a:ext uri="{FF2B5EF4-FFF2-40B4-BE49-F238E27FC236}">
                <a16:creationId xmlns:a16="http://schemas.microsoft.com/office/drawing/2014/main" id="{6540158C-5D24-4197-8CE8-255A49D5F8F7}"/>
              </a:ext>
            </a:extLst>
          </p:cNvPr>
          <p:cNvSpPr txBox="1"/>
          <p:nvPr/>
        </p:nvSpPr>
        <p:spPr>
          <a:xfrm>
            <a:off x="646771" y="2765502"/>
            <a:ext cx="11143443" cy="830997"/>
          </a:xfrm>
          <a:prstGeom prst="rect">
            <a:avLst/>
          </a:prstGeom>
          <a:noFill/>
        </p:spPr>
        <p:txBody>
          <a:bodyPr wrap="square" rtlCol="1">
            <a:spAutoFit/>
          </a:bodyPr>
          <a:lstStyle/>
          <a:p>
            <a:pPr algn="r" rtl="1"/>
            <a:r>
              <a:rPr lang="he-IL" sz="4800" b="1" dirty="0">
                <a:solidFill>
                  <a:srgbClr val="0070C0"/>
                </a:solidFill>
                <a:cs typeface="Calibri" panose="020F0502020204030204" pitchFamily="34" charset="0"/>
              </a:rPr>
              <a:t>למה רוני אורון החליטה לבנות לוויין ביולוגי?</a:t>
            </a:r>
          </a:p>
        </p:txBody>
      </p:sp>
    </p:spTree>
    <p:extLst>
      <p:ext uri="{BB962C8B-B14F-4D97-AF65-F5344CB8AC3E}">
        <p14:creationId xmlns:p14="http://schemas.microsoft.com/office/powerpoint/2010/main" val="2172236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4" name="תיבת טקסט 3">
            <a:extLst>
              <a:ext uri="{FF2B5EF4-FFF2-40B4-BE49-F238E27FC236}">
                <a16:creationId xmlns:a16="http://schemas.microsoft.com/office/drawing/2014/main" id="{DF83BEC4-9FBD-4006-811C-004582AC1850}"/>
              </a:ext>
            </a:extLst>
          </p:cNvPr>
          <p:cNvSpPr txBox="1"/>
          <p:nvPr/>
        </p:nvSpPr>
        <p:spPr>
          <a:xfrm>
            <a:off x="190500" y="1686263"/>
            <a:ext cx="12001500" cy="4448013"/>
          </a:xfrm>
          <a:prstGeom prst="rect">
            <a:avLst/>
          </a:prstGeom>
          <a:noFill/>
        </p:spPr>
        <p:txBody>
          <a:bodyPr wrap="square" rtlCol="1">
            <a:spAutoFit/>
          </a:bodyPr>
          <a:lstStyle/>
          <a:p>
            <a:pPr algn="r" rtl="1">
              <a:lnSpc>
                <a:spcPct val="150000"/>
              </a:lnSpc>
            </a:pPr>
            <a:r>
              <a:rPr lang="he-IL" sz="3200" b="1" dirty="0">
                <a:cs typeface="Calibri" panose="020F0502020204030204" pitchFamily="34" charset="0"/>
              </a:rPr>
              <a:t>רוני אורון, תושבת רמת השרון, פיתחה לוויין ביולוגי שאמור לייצר חמצן בחלל. הלוויין זכה בפרס הראשון בתחרות לבני נוער של משרד המדע, הטכנולוגיה </a:t>
            </a:r>
            <a:r>
              <a:rPr lang="he-IL" sz="3200" dirty="0">
                <a:cs typeface="Calibri" panose="020F0502020204030204" pitchFamily="34" charset="0"/>
              </a:rPr>
              <a:t>ו</a:t>
            </a:r>
            <a:r>
              <a:rPr lang="he-IL" sz="3200" b="1" dirty="0">
                <a:cs typeface="Calibri" panose="020F0502020204030204" pitchFamily="34" charset="0"/>
              </a:rPr>
              <a:t>החלל</a:t>
            </a:r>
            <a:r>
              <a:rPr lang="he-IL" sz="3200" dirty="0">
                <a:cs typeface="Calibri" panose="020F0502020204030204" pitchFamily="34" charset="0"/>
              </a:rPr>
              <a:t> הרבה לפני גיל 21 ,יש מצב שרוני אורון תגיע למאדים, או יותר נכון הלוויין שלה. רוני , מרמת השרון, היא רק בת 12 שנה אבל הלוויין שהיא תכננה יספק אולי תשובה לחוסר החמצן במאדים. עד אז, היא תטוס במטוס, בקיץ הקרוב, למחנה החלל במרכז נאס"א, תיפגש עם אסטרונאוטים וחוקרים בתחום.</a:t>
            </a:r>
          </a:p>
        </p:txBody>
      </p:sp>
    </p:spTree>
    <p:extLst>
      <p:ext uri="{BB962C8B-B14F-4D97-AF65-F5344CB8AC3E}">
        <p14:creationId xmlns:p14="http://schemas.microsoft.com/office/powerpoint/2010/main" val="2027343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3706430" y="129726"/>
            <a:ext cx="8280000" cy="720000"/>
          </a:xfrm>
        </p:spPr>
        <p:txBody>
          <a:bodyPr/>
          <a:lstStyle/>
          <a:p>
            <a:r>
              <a:rPr lang="he-IL" dirty="0"/>
              <a:t>עד גיל 21 היא תגיע ל...</a:t>
            </a:r>
          </a:p>
        </p:txBody>
      </p:sp>
      <p:sp>
        <p:nvSpPr>
          <p:cNvPr id="4" name="תיבת טקסט 3">
            <a:extLst>
              <a:ext uri="{FF2B5EF4-FFF2-40B4-BE49-F238E27FC236}">
                <a16:creationId xmlns:a16="http://schemas.microsoft.com/office/drawing/2014/main" id="{DF83BEC4-9FBD-4006-811C-004582AC1850}"/>
              </a:ext>
            </a:extLst>
          </p:cNvPr>
          <p:cNvSpPr txBox="1"/>
          <p:nvPr/>
        </p:nvSpPr>
        <p:spPr>
          <a:xfrm>
            <a:off x="190500" y="1686263"/>
            <a:ext cx="12001500" cy="4448013"/>
          </a:xfrm>
          <a:prstGeom prst="rect">
            <a:avLst/>
          </a:prstGeom>
          <a:noFill/>
        </p:spPr>
        <p:txBody>
          <a:bodyPr wrap="square" rtlCol="1">
            <a:spAutoFit/>
          </a:bodyPr>
          <a:lstStyle/>
          <a:p>
            <a:pPr algn="r" rtl="1">
              <a:lnSpc>
                <a:spcPct val="150000"/>
              </a:lnSpc>
            </a:pPr>
            <a:r>
              <a:rPr lang="he-IL" sz="3200" b="1" dirty="0">
                <a:solidFill>
                  <a:srgbClr val="0070C0"/>
                </a:solidFill>
                <a:cs typeface="Calibri" panose="020F0502020204030204" pitchFamily="34" charset="0"/>
              </a:rPr>
              <a:t>רוני אורון</a:t>
            </a:r>
            <a:r>
              <a:rPr lang="he-IL" sz="3200" b="1" dirty="0">
                <a:cs typeface="Calibri" panose="020F0502020204030204" pitchFamily="34" charset="0"/>
              </a:rPr>
              <a:t>, תושבת רמת השרון, פיתחה </a:t>
            </a:r>
            <a:r>
              <a:rPr lang="he-IL" sz="3200" b="1" dirty="0">
                <a:solidFill>
                  <a:srgbClr val="0070C0"/>
                </a:solidFill>
                <a:cs typeface="Calibri" panose="020F0502020204030204" pitchFamily="34" charset="0"/>
              </a:rPr>
              <a:t>לוויין ביולוגי </a:t>
            </a:r>
            <a:r>
              <a:rPr lang="he-IL" sz="3200" b="1" dirty="0">
                <a:cs typeface="Calibri" panose="020F0502020204030204" pitchFamily="34" charset="0"/>
              </a:rPr>
              <a:t>שאמור </a:t>
            </a:r>
            <a:r>
              <a:rPr lang="he-IL" sz="3200" b="1" dirty="0">
                <a:solidFill>
                  <a:srgbClr val="0070C0"/>
                </a:solidFill>
                <a:cs typeface="Calibri" panose="020F0502020204030204" pitchFamily="34" charset="0"/>
              </a:rPr>
              <a:t>לייצר חמצן בחלל. </a:t>
            </a:r>
            <a:r>
              <a:rPr lang="he-IL" sz="3200" b="1" dirty="0">
                <a:cs typeface="Calibri" panose="020F0502020204030204" pitchFamily="34" charset="0"/>
              </a:rPr>
              <a:t>הלוויין זכה בפרס הראשון בתחרות לבני נוער של משרד המדע, הטכנולוגיה </a:t>
            </a:r>
            <a:r>
              <a:rPr lang="he-IL" sz="3200" dirty="0">
                <a:cs typeface="Calibri" panose="020F0502020204030204" pitchFamily="34" charset="0"/>
              </a:rPr>
              <a:t>ו</a:t>
            </a:r>
            <a:r>
              <a:rPr lang="he-IL" sz="3200" b="1" dirty="0">
                <a:cs typeface="Calibri" panose="020F0502020204030204" pitchFamily="34" charset="0"/>
              </a:rPr>
              <a:t>החלל</a:t>
            </a:r>
            <a:r>
              <a:rPr lang="he-IL" sz="3200" dirty="0">
                <a:cs typeface="Calibri" panose="020F0502020204030204" pitchFamily="34" charset="0"/>
              </a:rPr>
              <a:t> הרבה לפני גיל 21 ,יש מצב שרוני אורון תגיע למאדים, או יותר נכון הלוויין שלה. רוני , מרמת השרון, היא רק בת 12 שנה אבל הלוויין שהיא תכננה יספק אולי תשובה לחוסר החמצן במאדים. עד אז, היא תטוס במטוס, בקיץ הקרוב, למחנה החלל במרכז נאס"א, תיפגש עם אסטרונאוטים וחוקרים בתחום.</a:t>
            </a:r>
          </a:p>
        </p:txBody>
      </p:sp>
      <p:sp>
        <p:nvSpPr>
          <p:cNvPr id="3" name="בועת דיבור: אליפסה 2">
            <a:extLst>
              <a:ext uri="{FF2B5EF4-FFF2-40B4-BE49-F238E27FC236}">
                <a16:creationId xmlns:a16="http://schemas.microsoft.com/office/drawing/2014/main" id="{840CE986-5D2C-439A-BAB1-32C519EEA4D8}"/>
              </a:ext>
            </a:extLst>
          </p:cNvPr>
          <p:cNvSpPr/>
          <p:nvPr/>
        </p:nvSpPr>
        <p:spPr>
          <a:xfrm>
            <a:off x="11072029" y="966263"/>
            <a:ext cx="1195057" cy="7200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Calibri" panose="020F0502020204030204" pitchFamily="34" charset="0"/>
              </a:rPr>
              <a:t>מי</a:t>
            </a:r>
          </a:p>
        </p:txBody>
      </p:sp>
      <p:sp>
        <p:nvSpPr>
          <p:cNvPr id="5" name="בועת דיבור: אליפסה 4">
            <a:extLst>
              <a:ext uri="{FF2B5EF4-FFF2-40B4-BE49-F238E27FC236}">
                <a16:creationId xmlns:a16="http://schemas.microsoft.com/office/drawing/2014/main" id="{2DC5D7DA-B614-4A3C-A94A-9015CD02C543}"/>
              </a:ext>
            </a:extLst>
          </p:cNvPr>
          <p:cNvSpPr/>
          <p:nvPr/>
        </p:nvSpPr>
        <p:spPr>
          <a:xfrm>
            <a:off x="4236720" y="609600"/>
            <a:ext cx="2336800" cy="1143766"/>
          </a:xfrm>
          <a:prstGeom prst="wedgeEllipseCallout">
            <a:avLst>
              <a:gd name="adj1" fmla="val 37"/>
              <a:gd name="adj2" fmla="val 6250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Calibri" panose="020F0502020204030204" pitchFamily="34" charset="0"/>
              </a:rPr>
              <a:t>מה היא המציאה?</a:t>
            </a:r>
          </a:p>
        </p:txBody>
      </p:sp>
      <p:sp>
        <p:nvSpPr>
          <p:cNvPr id="6" name="בועת דיבור: אליפסה 5">
            <a:extLst>
              <a:ext uri="{FF2B5EF4-FFF2-40B4-BE49-F238E27FC236}">
                <a16:creationId xmlns:a16="http://schemas.microsoft.com/office/drawing/2014/main" id="{92E5C7C4-AB6F-4D14-9C19-38BB0F5D3AE0}"/>
              </a:ext>
            </a:extLst>
          </p:cNvPr>
          <p:cNvSpPr/>
          <p:nvPr/>
        </p:nvSpPr>
        <p:spPr>
          <a:xfrm>
            <a:off x="908050" y="542497"/>
            <a:ext cx="2611121" cy="114376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Calibri" panose="020F0502020204030204" pitchFamily="34" charset="0"/>
              </a:rPr>
              <a:t>מהי מטרת</a:t>
            </a:r>
          </a:p>
          <a:p>
            <a:pPr algn="ctr"/>
            <a:r>
              <a:rPr lang="he-IL" sz="2800" dirty="0">
                <a:cs typeface="Calibri" panose="020F0502020204030204" pitchFamily="34" charset="0"/>
              </a:rPr>
              <a:t>ההמצאה?</a:t>
            </a:r>
          </a:p>
        </p:txBody>
      </p:sp>
    </p:spTree>
    <p:extLst>
      <p:ext uri="{BB962C8B-B14F-4D97-AF65-F5344CB8AC3E}">
        <p14:creationId xmlns:p14="http://schemas.microsoft.com/office/powerpoint/2010/main" val="1095688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4" name="תיבת טקסט 3">
            <a:extLst>
              <a:ext uri="{FF2B5EF4-FFF2-40B4-BE49-F238E27FC236}">
                <a16:creationId xmlns:a16="http://schemas.microsoft.com/office/drawing/2014/main" id="{DF83BEC4-9FBD-4006-811C-004582AC1850}"/>
              </a:ext>
            </a:extLst>
          </p:cNvPr>
          <p:cNvSpPr txBox="1"/>
          <p:nvPr/>
        </p:nvSpPr>
        <p:spPr>
          <a:xfrm>
            <a:off x="190500" y="1686263"/>
            <a:ext cx="12001500" cy="4448013"/>
          </a:xfrm>
          <a:prstGeom prst="rect">
            <a:avLst/>
          </a:prstGeom>
          <a:noFill/>
        </p:spPr>
        <p:txBody>
          <a:bodyPr wrap="square" rtlCol="1">
            <a:spAutoFit/>
          </a:bodyPr>
          <a:lstStyle/>
          <a:p>
            <a:pPr algn="r" rtl="1">
              <a:lnSpc>
                <a:spcPct val="150000"/>
              </a:lnSpc>
            </a:pPr>
            <a:r>
              <a:rPr lang="he-IL" sz="3200" b="1" dirty="0">
                <a:cs typeface="Calibri" panose="020F0502020204030204" pitchFamily="34" charset="0"/>
              </a:rPr>
              <a:t>רוני אורון, תושבת רמת השרון, פיתחה לוויין ביולוגי שאמור לייצר חמצן בחלל. הלווין זכה בפרס הראשון בתחרות לבני נוער של משרד המדע, הטכנולוגיה </a:t>
            </a:r>
            <a:r>
              <a:rPr lang="he-IL" sz="3200" dirty="0">
                <a:cs typeface="Calibri" panose="020F0502020204030204" pitchFamily="34" charset="0"/>
              </a:rPr>
              <a:t>ו</a:t>
            </a:r>
            <a:r>
              <a:rPr lang="he-IL" sz="3200" b="1" dirty="0">
                <a:cs typeface="Calibri" panose="020F0502020204030204" pitchFamily="34" charset="0"/>
              </a:rPr>
              <a:t>החלל</a:t>
            </a:r>
            <a:r>
              <a:rPr lang="he-IL" sz="3200" dirty="0">
                <a:cs typeface="Calibri" panose="020F0502020204030204" pitchFamily="34" charset="0"/>
              </a:rPr>
              <a:t> הרבה לפני גיל 21 ,יש מצב שרוני אורון תגיע למאדים, או יותר נכון הלוויין שלה. רוני , מרמת השרון, היא רק בת 12 שנה אבל הלוויין שהיא תכננה יספק אולי תשובה לחוסר החמצן במאדים. עד אז, היא תטוס במטוס, בקיץ הקרוב, למחנה החלל במרכז נאס"א, תיפגש עם אסטרונאוטים וחוקרים בתחום</a:t>
            </a:r>
          </a:p>
        </p:txBody>
      </p:sp>
      <p:sp>
        <p:nvSpPr>
          <p:cNvPr id="3" name="בועת מחשבה: ענן 2">
            <a:extLst>
              <a:ext uri="{FF2B5EF4-FFF2-40B4-BE49-F238E27FC236}">
                <a16:creationId xmlns:a16="http://schemas.microsoft.com/office/drawing/2014/main" id="{52F4DDFB-BE08-4ABB-8A7E-DBB9BDE7EBD5}"/>
              </a:ext>
            </a:extLst>
          </p:cNvPr>
          <p:cNvSpPr/>
          <p:nvPr/>
        </p:nvSpPr>
        <p:spPr>
          <a:xfrm>
            <a:off x="190500" y="-30480"/>
            <a:ext cx="3497580" cy="1686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a:defRPr/>
            </a:pPr>
            <a:r>
              <a:rPr lang="he-IL" sz="2800" b="1" dirty="0">
                <a:cs typeface="Calibri" panose="020F0502020204030204" pitchFamily="34" charset="0"/>
              </a:rPr>
              <a:t>למה רוני אורון החליטה לבנות לוויין ביולוגי?</a:t>
            </a:r>
          </a:p>
        </p:txBody>
      </p:sp>
    </p:spTree>
    <p:extLst>
      <p:ext uri="{BB962C8B-B14F-4D97-AF65-F5344CB8AC3E}">
        <p14:creationId xmlns:p14="http://schemas.microsoft.com/office/powerpoint/2010/main" val="3607669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4" name="תיבת טקסט 3">
            <a:extLst>
              <a:ext uri="{FF2B5EF4-FFF2-40B4-BE49-F238E27FC236}">
                <a16:creationId xmlns:a16="http://schemas.microsoft.com/office/drawing/2014/main" id="{DF83BEC4-9FBD-4006-811C-004582AC1850}"/>
              </a:ext>
            </a:extLst>
          </p:cNvPr>
          <p:cNvSpPr txBox="1"/>
          <p:nvPr/>
        </p:nvSpPr>
        <p:spPr>
          <a:xfrm>
            <a:off x="190500" y="1686263"/>
            <a:ext cx="12001500" cy="4448013"/>
          </a:xfrm>
          <a:prstGeom prst="rect">
            <a:avLst/>
          </a:prstGeom>
          <a:noFill/>
        </p:spPr>
        <p:txBody>
          <a:bodyPr wrap="square" rtlCol="1">
            <a:spAutoFit/>
          </a:bodyPr>
          <a:lstStyle/>
          <a:p>
            <a:pPr algn="r" rtl="1">
              <a:lnSpc>
                <a:spcPct val="150000"/>
              </a:lnSpc>
            </a:pPr>
            <a:r>
              <a:rPr lang="he-IL" sz="3200" b="1" dirty="0">
                <a:cs typeface="Calibri" panose="020F0502020204030204" pitchFamily="34" charset="0"/>
              </a:rPr>
              <a:t>רוני אורון, תושבת רמת השרון, פיתחה לוויין ביולוגי שאמור לייצר חמצן בחלל. </a:t>
            </a:r>
            <a:r>
              <a:rPr lang="he-IL" sz="3200" b="1" dirty="0">
                <a:solidFill>
                  <a:srgbClr val="0070C0"/>
                </a:solidFill>
                <a:cs typeface="Calibri" panose="020F0502020204030204" pitchFamily="34" charset="0"/>
              </a:rPr>
              <a:t>הלווין זכה בפרס הראשון בתחרות לבני נוער של משרד המדע, הטכנולוגיה </a:t>
            </a:r>
            <a:r>
              <a:rPr lang="he-IL" sz="3200" dirty="0">
                <a:solidFill>
                  <a:srgbClr val="0070C0"/>
                </a:solidFill>
                <a:cs typeface="Calibri" panose="020F0502020204030204" pitchFamily="34" charset="0"/>
              </a:rPr>
              <a:t>ו</a:t>
            </a:r>
            <a:r>
              <a:rPr lang="he-IL" sz="3200" b="1" dirty="0">
                <a:solidFill>
                  <a:srgbClr val="0070C0"/>
                </a:solidFill>
                <a:cs typeface="Calibri" panose="020F0502020204030204" pitchFamily="34" charset="0"/>
              </a:rPr>
              <a:t>החלל</a:t>
            </a:r>
            <a:r>
              <a:rPr lang="he-IL" sz="3200" dirty="0">
                <a:solidFill>
                  <a:srgbClr val="0070C0"/>
                </a:solidFill>
                <a:cs typeface="Calibri" panose="020F0502020204030204" pitchFamily="34" charset="0"/>
              </a:rPr>
              <a:t> </a:t>
            </a:r>
            <a:r>
              <a:rPr lang="he-IL" sz="3200" dirty="0">
                <a:cs typeface="Calibri" panose="020F0502020204030204" pitchFamily="34" charset="0"/>
              </a:rPr>
              <a:t>הרבה לפני גיל 21 ,יש מצב שרוני אורון תגיע למאדים, או יותר נכון הלוויין שלה. רוני , מרמת השרון, היא רק בת 12 שנה אבל הלוויין שהיא תכננה יספק אולי תשובה לחוסר החמצן במאדים. עד אז, היא תטוס במטוס, בקיץ הקרוב, למחנה החלל במרכז נאס"א, תיפגש עם אסטרונאוטים וחוקרים בתחום</a:t>
            </a:r>
          </a:p>
        </p:txBody>
      </p:sp>
      <p:sp>
        <p:nvSpPr>
          <p:cNvPr id="5" name="בועת מחשבה: ענן 2">
            <a:extLst>
              <a:ext uri="{FF2B5EF4-FFF2-40B4-BE49-F238E27FC236}">
                <a16:creationId xmlns:a16="http://schemas.microsoft.com/office/drawing/2014/main" id="{52F4DDFB-BE08-4ABB-8A7E-DBB9BDE7EBD5}"/>
              </a:ext>
            </a:extLst>
          </p:cNvPr>
          <p:cNvSpPr/>
          <p:nvPr/>
        </p:nvSpPr>
        <p:spPr>
          <a:xfrm>
            <a:off x="190500" y="-30480"/>
            <a:ext cx="3497580" cy="1686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a:defRPr/>
            </a:pPr>
            <a:r>
              <a:rPr lang="he-IL" sz="2800" b="1" dirty="0">
                <a:cs typeface="Calibri" panose="020F0502020204030204" pitchFamily="34" charset="0"/>
              </a:rPr>
              <a:t>למה רוני אורון החליטה לבנות לוויין ביולוגי?</a:t>
            </a:r>
          </a:p>
        </p:txBody>
      </p:sp>
    </p:spTree>
    <p:extLst>
      <p:ext uri="{BB962C8B-B14F-4D97-AF65-F5344CB8AC3E}">
        <p14:creationId xmlns:p14="http://schemas.microsoft.com/office/powerpoint/2010/main" val="3578494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4" name="תיבת טקסט 3">
            <a:extLst>
              <a:ext uri="{FF2B5EF4-FFF2-40B4-BE49-F238E27FC236}">
                <a16:creationId xmlns:a16="http://schemas.microsoft.com/office/drawing/2014/main" id="{DF83BEC4-9FBD-4006-811C-004582AC1850}"/>
              </a:ext>
            </a:extLst>
          </p:cNvPr>
          <p:cNvSpPr txBox="1"/>
          <p:nvPr/>
        </p:nvSpPr>
        <p:spPr>
          <a:xfrm>
            <a:off x="190500" y="1655783"/>
            <a:ext cx="12001500" cy="4617739"/>
          </a:xfrm>
          <a:prstGeom prst="rect">
            <a:avLst/>
          </a:prstGeom>
          <a:noFill/>
        </p:spPr>
        <p:txBody>
          <a:bodyPr wrap="square" rtlCol="1">
            <a:spAutoFit/>
          </a:bodyPr>
          <a:lstStyle/>
          <a:p>
            <a:pPr algn="r" rtl="1">
              <a:lnSpc>
                <a:spcPct val="150000"/>
              </a:lnSpc>
            </a:pPr>
            <a:r>
              <a:rPr lang="he-IL" sz="3200" b="1" dirty="0">
                <a:cs typeface="Calibri" panose="020F0502020204030204" pitchFamily="34" charset="0"/>
              </a:rPr>
              <a:t>רוני אורון, תושבת רמת השרון, פיתחה לוויין ביולוגי שאמור לייצר חמצן בחלל. הלווין זכה בפרס הראשון בתחרות לבני נוער של משרד המדע, הטכנולוגיה והחלל</a:t>
            </a:r>
            <a:r>
              <a:rPr lang="he-IL" sz="3200" dirty="0">
                <a:cs typeface="Calibri" panose="020F0502020204030204" pitchFamily="34" charset="0"/>
              </a:rPr>
              <a:t> הרבה לפני גיל 21 ,יש מצב שרוני אורון תגיע למאדים, או יותר נכון הלוויין שלה. רוני , מרמת השרון, </a:t>
            </a:r>
            <a:r>
              <a:rPr lang="he-IL" sz="3600" b="1" dirty="0">
                <a:solidFill>
                  <a:srgbClr val="0070C0"/>
                </a:solidFill>
                <a:cs typeface="Calibri" panose="020F0502020204030204" pitchFamily="34" charset="0"/>
              </a:rPr>
              <a:t>היא רק בת 12 שנה אבל הלוויין שהיא תכננה יספק אולי תשובה לחוסר החמצן במאדים</a:t>
            </a:r>
            <a:r>
              <a:rPr lang="he-IL" sz="3200" dirty="0">
                <a:cs typeface="Calibri" panose="020F0502020204030204" pitchFamily="34" charset="0"/>
              </a:rPr>
              <a:t>. עד אז, היא תטוס במטוס, בקיץ הקרוב, למחנה החלל במרכז נאס"א, תיפגש עם אסטרונאוטים וחוקרים בתחום.</a:t>
            </a:r>
          </a:p>
        </p:txBody>
      </p:sp>
      <p:sp>
        <p:nvSpPr>
          <p:cNvPr id="6" name="בועת מחשבה: ענן 2">
            <a:extLst>
              <a:ext uri="{FF2B5EF4-FFF2-40B4-BE49-F238E27FC236}">
                <a16:creationId xmlns:a16="http://schemas.microsoft.com/office/drawing/2014/main" id="{52F4DDFB-BE08-4ABB-8A7E-DBB9BDE7EBD5}"/>
              </a:ext>
            </a:extLst>
          </p:cNvPr>
          <p:cNvSpPr/>
          <p:nvPr/>
        </p:nvSpPr>
        <p:spPr>
          <a:xfrm>
            <a:off x="190500" y="-30480"/>
            <a:ext cx="3497580" cy="1686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a:defRPr/>
            </a:pPr>
            <a:r>
              <a:rPr lang="he-IL" sz="2800" b="1" dirty="0">
                <a:cs typeface="Calibri" panose="020F0502020204030204" pitchFamily="34" charset="0"/>
              </a:rPr>
              <a:t>למה רוני אורון החליטה לבנות לוויין ביולוגי?</a:t>
            </a:r>
          </a:p>
        </p:txBody>
      </p:sp>
    </p:spTree>
    <p:extLst>
      <p:ext uri="{BB962C8B-B14F-4D97-AF65-F5344CB8AC3E}">
        <p14:creationId xmlns:p14="http://schemas.microsoft.com/office/powerpoint/2010/main" val="1897195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3" name="מלבן 2">
            <a:extLst>
              <a:ext uri="{FF2B5EF4-FFF2-40B4-BE49-F238E27FC236}">
                <a16:creationId xmlns:a16="http://schemas.microsoft.com/office/drawing/2014/main" id="{387D4F6B-09F3-4853-BEF2-318BA75979CA}"/>
              </a:ext>
            </a:extLst>
          </p:cNvPr>
          <p:cNvSpPr/>
          <p:nvPr/>
        </p:nvSpPr>
        <p:spPr>
          <a:xfrm>
            <a:off x="0" y="1790726"/>
            <a:ext cx="11791950" cy="3416320"/>
          </a:xfrm>
          <a:prstGeom prst="rect">
            <a:avLst/>
          </a:prstGeom>
        </p:spPr>
        <p:txBody>
          <a:bodyPr wrap="square">
            <a:spAutoFit/>
          </a:bodyPr>
          <a:lstStyle/>
          <a:p>
            <a:pPr algn="r" rtl="1">
              <a:lnSpc>
                <a:spcPct val="150000"/>
              </a:lnSpc>
            </a:pPr>
            <a:r>
              <a:rPr lang="he-IL" sz="3600" b="1" dirty="0">
                <a:cs typeface="Calibri" panose="020F0502020204030204" pitchFamily="34" charset="0"/>
              </a:rPr>
              <a:t>מדוע תכננת דווקא את הלוויין הזה? </a:t>
            </a:r>
          </a:p>
          <a:p>
            <a:pPr algn="r" rtl="1">
              <a:lnSpc>
                <a:spcPct val="150000"/>
              </a:lnSpc>
            </a:pPr>
            <a:r>
              <a:rPr lang="he-IL" sz="3600" dirty="0">
                <a:cs typeface="Calibri" panose="020F0502020204030204" pitchFamily="34" charset="0"/>
              </a:rPr>
              <a:t>"חיפשתי לוויין שיעזור ויתרום בתחומים שהם מאוד מבוקשים. למשל התחום הזה של המחקר, הוא מאוד מבוקש כי החמצן זהו מוצר שאנו צריכים כדי לחיות, והלוויין שלי הוא מייצר את החמצן שדרוש". </a:t>
            </a:r>
          </a:p>
        </p:txBody>
      </p:sp>
      <p:sp>
        <p:nvSpPr>
          <p:cNvPr id="5" name="בועת מחשבה: ענן 2">
            <a:extLst>
              <a:ext uri="{FF2B5EF4-FFF2-40B4-BE49-F238E27FC236}">
                <a16:creationId xmlns:a16="http://schemas.microsoft.com/office/drawing/2014/main" id="{52F4DDFB-BE08-4ABB-8A7E-DBB9BDE7EBD5}"/>
              </a:ext>
            </a:extLst>
          </p:cNvPr>
          <p:cNvSpPr/>
          <p:nvPr/>
        </p:nvSpPr>
        <p:spPr>
          <a:xfrm>
            <a:off x="190500" y="-30480"/>
            <a:ext cx="3497580" cy="16862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a:defRPr/>
            </a:pPr>
            <a:r>
              <a:rPr lang="he-IL" sz="2800" b="1" dirty="0">
                <a:cs typeface="Calibri" panose="020F0502020204030204" pitchFamily="34" charset="0"/>
              </a:rPr>
              <a:t>למה רוני אורון החליטה לבנות לוויין ביולוגי?</a:t>
            </a:r>
          </a:p>
        </p:txBody>
      </p:sp>
    </p:spTree>
    <p:extLst>
      <p:ext uri="{BB962C8B-B14F-4D97-AF65-F5344CB8AC3E}">
        <p14:creationId xmlns:p14="http://schemas.microsoft.com/office/powerpoint/2010/main" val="42823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3" name="מלבן 2">
            <a:extLst>
              <a:ext uri="{FF2B5EF4-FFF2-40B4-BE49-F238E27FC236}">
                <a16:creationId xmlns:a16="http://schemas.microsoft.com/office/drawing/2014/main" id="{387D4F6B-09F3-4853-BEF2-318BA75979CA}"/>
              </a:ext>
            </a:extLst>
          </p:cNvPr>
          <p:cNvSpPr/>
          <p:nvPr/>
        </p:nvSpPr>
        <p:spPr>
          <a:xfrm>
            <a:off x="0" y="1760246"/>
            <a:ext cx="11791950" cy="3416320"/>
          </a:xfrm>
          <a:prstGeom prst="rect">
            <a:avLst/>
          </a:prstGeom>
        </p:spPr>
        <p:txBody>
          <a:bodyPr wrap="square">
            <a:spAutoFit/>
          </a:bodyPr>
          <a:lstStyle/>
          <a:p>
            <a:pPr algn="r" rtl="1">
              <a:lnSpc>
                <a:spcPct val="150000"/>
              </a:lnSpc>
            </a:pPr>
            <a:r>
              <a:rPr lang="he-IL" sz="3600" b="1" dirty="0">
                <a:cs typeface="Calibri" panose="020F0502020204030204" pitchFamily="34" charset="0"/>
              </a:rPr>
              <a:t>מדוע תכננת דווקא את הלוויין הזה? </a:t>
            </a:r>
          </a:p>
          <a:p>
            <a:pPr algn="r" rtl="1">
              <a:lnSpc>
                <a:spcPct val="150000"/>
              </a:lnSpc>
            </a:pPr>
            <a:r>
              <a:rPr lang="he-IL" sz="3600" dirty="0">
                <a:cs typeface="Calibri" panose="020F0502020204030204" pitchFamily="34" charset="0"/>
              </a:rPr>
              <a:t>"</a:t>
            </a:r>
            <a:r>
              <a:rPr lang="he-IL" sz="3600" dirty="0">
                <a:solidFill>
                  <a:srgbClr val="0070C0"/>
                </a:solidFill>
                <a:cs typeface="Calibri" panose="020F0502020204030204" pitchFamily="34" charset="0"/>
              </a:rPr>
              <a:t>חיפשתי לוויין שיעזור ויתרום בתחומים שהם מאוד מבוקשים</a:t>
            </a:r>
            <a:r>
              <a:rPr lang="he-IL" sz="3600" dirty="0">
                <a:cs typeface="Calibri" panose="020F0502020204030204" pitchFamily="34" charset="0"/>
              </a:rPr>
              <a:t>. למשל התחום הזה של המחקר, הוא מאוד מבוקש </a:t>
            </a:r>
            <a:r>
              <a:rPr lang="he-IL" sz="3600" dirty="0">
                <a:solidFill>
                  <a:srgbClr val="0070C0"/>
                </a:solidFill>
                <a:cs typeface="Calibri" panose="020F0502020204030204" pitchFamily="34" charset="0"/>
              </a:rPr>
              <a:t>כי החמצן זהו מוצר שאנו צריכים כדי לחיות, והלוויין שלי הוא מייצר את החמצן שדרוש". </a:t>
            </a:r>
          </a:p>
        </p:txBody>
      </p:sp>
    </p:spTree>
    <p:extLst>
      <p:ext uri="{BB962C8B-B14F-4D97-AF65-F5344CB8AC3E}">
        <p14:creationId xmlns:p14="http://schemas.microsoft.com/office/powerpoint/2010/main" val="1690845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3" name="מלבן 2">
            <a:extLst>
              <a:ext uri="{FF2B5EF4-FFF2-40B4-BE49-F238E27FC236}">
                <a16:creationId xmlns:a16="http://schemas.microsoft.com/office/drawing/2014/main" id="{387D4F6B-09F3-4853-BEF2-318BA75979CA}"/>
              </a:ext>
            </a:extLst>
          </p:cNvPr>
          <p:cNvSpPr/>
          <p:nvPr/>
        </p:nvSpPr>
        <p:spPr>
          <a:xfrm>
            <a:off x="409699" y="1394486"/>
            <a:ext cx="11791950" cy="4247317"/>
          </a:xfrm>
          <a:prstGeom prst="rect">
            <a:avLst/>
          </a:prstGeom>
        </p:spPr>
        <p:txBody>
          <a:bodyPr wrap="square">
            <a:spAutoFit/>
          </a:bodyPr>
          <a:lstStyle/>
          <a:p>
            <a:pPr algn="r" rtl="1">
              <a:lnSpc>
                <a:spcPct val="150000"/>
              </a:lnSpc>
            </a:pPr>
            <a:r>
              <a:rPr lang="he-IL" sz="3600" b="1" dirty="0">
                <a:cs typeface="Calibri" panose="020F0502020204030204" pitchFamily="34" charset="0"/>
              </a:rPr>
              <a:t>האם אף אחד לא המציא דבר כזה קודם</a:t>
            </a:r>
            <a:r>
              <a:rPr lang="he-IL" sz="3600" dirty="0">
                <a:cs typeface="Calibri" panose="020F0502020204030204" pitchFamily="34" charset="0"/>
              </a:rPr>
              <a:t>? </a:t>
            </a:r>
          </a:p>
          <a:p>
            <a:pPr algn="r" rtl="1">
              <a:lnSpc>
                <a:spcPct val="150000"/>
              </a:lnSpc>
            </a:pPr>
            <a:r>
              <a:rPr lang="he-IL" sz="3600" dirty="0">
                <a:cs typeface="Calibri" panose="020F0502020204030204" pitchFamily="34" charset="0"/>
              </a:rPr>
              <a:t>"לא. אני חקרתי ולא מצאתי. אף אחד לא חשב על זה לפני. רציתי לבנות לוויין שנוגע בתחום מתבקש, זה תחום המשאבים בחלל, שאחד מהם הוא החמצן. </a:t>
            </a:r>
            <a:r>
              <a:rPr lang="he-IL" sz="3600" dirty="0" err="1">
                <a:cs typeface="Calibri" panose="020F0502020204030204" pitchFamily="34" charset="0"/>
              </a:rPr>
              <a:t>גיגלתי</a:t>
            </a:r>
            <a:r>
              <a:rPr lang="he-IL" sz="3600" dirty="0">
                <a:cs typeface="Calibri" panose="020F0502020204030204" pitchFamily="34" charset="0"/>
              </a:rPr>
              <a:t> לוויין ביולוגי, יצירת חמצן בחלל, ולא היה שום דבר באינטרנט". </a:t>
            </a:r>
          </a:p>
        </p:txBody>
      </p:sp>
    </p:spTree>
    <p:extLst>
      <p:ext uri="{BB962C8B-B14F-4D97-AF65-F5344CB8AC3E}">
        <p14:creationId xmlns:p14="http://schemas.microsoft.com/office/powerpoint/2010/main" val="1452442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עד גיל 21 היא תגיע ל...</a:t>
            </a:r>
          </a:p>
        </p:txBody>
      </p:sp>
      <p:sp>
        <p:nvSpPr>
          <p:cNvPr id="3" name="מלבן 2">
            <a:extLst>
              <a:ext uri="{FF2B5EF4-FFF2-40B4-BE49-F238E27FC236}">
                <a16:creationId xmlns:a16="http://schemas.microsoft.com/office/drawing/2014/main" id="{387D4F6B-09F3-4853-BEF2-318BA75979CA}"/>
              </a:ext>
            </a:extLst>
          </p:cNvPr>
          <p:cNvSpPr/>
          <p:nvPr/>
        </p:nvSpPr>
        <p:spPr>
          <a:xfrm>
            <a:off x="400050" y="1383126"/>
            <a:ext cx="11791950" cy="4247317"/>
          </a:xfrm>
          <a:prstGeom prst="rect">
            <a:avLst/>
          </a:prstGeom>
        </p:spPr>
        <p:txBody>
          <a:bodyPr wrap="square">
            <a:spAutoFit/>
          </a:bodyPr>
          <a:lstStyle/>
          <a:p>
            <a:pPr algn="r" rtl="1">
              <a:lnSpc>
                <a:spcPct val="150000"/>
              </a:lnSpc>
            </a:pPr>
            <a:r>
              <a:rPr lang="he-IL" sz="3600" b="1" dirty="0">
                <a:cs typeface="Calibri" panose="020F0502020204030204" pitchFamily="34" charset="0"/>
              </a:rPr>
              <a:t>האם אף אחד לא המציא דבר כזה קודם</a:t>
            </a:r>
            <a:r>
              <a:rPr lang="he-IL" sz="3600" dirty="0">
                <a:cs typeface="Calibri" panose="020F0502020204030204" pitchFamily="34" charset="0"/>
              </a:rPr>
              <a:t>?</a:t>
            </a:r>
          </a:p>
          <a:p>
            <a:pPr algn="r" rtl="1">
              <a:lnSpc>
                <a:spcPct val="150000"/>
              </a:lnSpc>
            </a:pPr>
            <a:r>
              <a:rPr lang="he-IL" sz="3600" dirty="0">
                <a:cs typeface="Calibri" panose="020F0502020204030204" pitchFamily="34" charset="0"/>
              </a:rPr>
              <a:t> "לא. אני חקרתי ולא מצאתי. אף אחד לא חשב על זה לפני</a:t>
            </a:r>
            <a:r>
              <a:rPr lang="he-IL" sz="3600" dirty="0">
                <a:solidFill>
                  <a:srgbClr val="FF0000"/>
                </a:solidFill>
                <a:cs typeface="Calibri" panose="020F0502020204030204" pitchFamily="34" charset="0"/>
              </a:rPr>
              <a:t>. </a:t>
            </a:r>
            <a:r>
              <a:rPr lang="he-IL" sz="3600" dirty="0">
                <a:cs typeface="Calibri" panose="020F0502020204030204" pitchFamily="34" charset="0"/>
              </a:rPr>
              <a:t>רציתי לבנות לוויין שנוגע בתחום מתבקש, זה תחום המשאבים בחלל, שאחד מהם הוא החמצן. </a:t>
            </a:r>
            <a:r>
              <a:rPr lang="he-IL" sz="3600" b="1" dirty="0" err="1">
                <a:solidFill>
                  <a:srgbClr val="0070C0"/>
                </a:solidFill>
                <a:cs typeface="Calibri" panose="020F0502020204030204" pitchFamily="34" charset="0"/>
              </a:rPr>
              <a:t>גיגלתי</a:t>
            </a:r>
            <a:r>
              <a:rPr lang="he-IL" sz="3600" b="1" dirty="0">
                <a:solidFill>
                  <a:srgbClr val="0070C0"/>
                </a:solidFill>
                <a:cs typeface="Calibri" panose="020F0502020204030204" pitchFamily="34" charset="0"/>
              </a:rPr>
              <a:t> לוויין ביולוגי, יצירת חמצן בחלל, ולא היה שום דבר באינטרנט". </a:t>
            </a:r>
          </a:p>
        </p:txBody>
      </p:sp>
    </p:spTree>
    <p:extLst>
      <p:ext uri="{BB962C8B-B14F-4D97-AF65-F5344CB8AC3E}">
        <p14:creationId xmlns:p14="http://schemas.microsoft.com/office/powerpoint/2010/main" val="63066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normAutofit fontScale="90000"/>
          </a:bodyPr>
          <a:lstStyle/>
          <a:p>
            <a:r>
              <a:rPr lang="he-IL" b="1" dirty="0"/>
              <a:t>למה רוני אורון החליטה לבנות לוויין ביולוגי?</a:t>
            </a:r>
            <a:endParaRPr lang="he-IL" dirty="0"/>
          </a:p>
        </p:txBody>
      </p:sp>
      <p:sp>
        <p:nvSpPr>
          <p:cNvPr id="3" name="מלבן 2">
            <a:extLst>
              <a:ext uri="{FF2B5EF4-FFF2-40B4-BE49-F238E27FC236}">
                <a16:creationId xmlns:a16="http://schemas.microsoft.com/office/drawing/2014/main" id="{387D4F6B-09F3-4853-BEF2-318BA75979CA}"/>
              </a:ext>
            </a:extLst>
          </p:cNvPr>
          <p:cNvSpPr/>
          <p:nvPr/>
        </p:nvSpPr>
        <p:spPr>
          <a:xfrm>
            <a:off x="-189230" y="2319828"/>
            <a:ext cx="11791950" cy="2585323"/>
          </a:xfrm>
          <a:prstGeom prst="rect">
            <a:avLst/>
          </a:prstGeom>
        </p:spPr>
        <p:txBody>
          <a:bodyPr wrap="square">
            <a:spAutoFit/>
          </a:bodyPr>
          <a:lstStyle/>
          <a:p>
            <a:pPr algn="r" rtl="1">
              <a:lnSpc>
                <a:spcPct val="150000"/>
              </a:lnSpc>
            </a:pPr>
            <a:r>
              <a:rPr lang="he-IL" sz="3600" dirty="0">
                <a:cs typeface="Calibri" panose="020F0502020204030204" pitchFamily="34" charset="0"/>
              </a:rPr>
              <a:t>1. היא חיפשה לוויין שיעזור בייצור חמצן בחלל.</a:t>
            </a:r>
          </a:p>
          <a:p>
            <a:pPr algn="r" rtl="1">
              <a:lnSpc>
                <a:spcPct val="150000"/>
              </a:lnSpc>
            </a:pPr>
            <a:r>
              <a:rPr lang="he-IL" sz="3600" dirty="0">
                <a:cs typeface="Calibri" panose="020F0502020204030204" pitchFamily="34" charset="0"/>
              </a:rPr>
              <a:t>2. אף אחד לפניה לא חשב על המצאה דומה.</a:t>
            </a:r>
          </a:p>
          <a:p>
            <a:pPr algn="r" rtl="1">
              <a:lnSpc>
                <a:spcPct val="150000"/>
              </a:lnSpc>
            </a:pPr>
            <a:r>
              <a:rPr lang="he-IL" sz="3600" dirty="0">
                <a:cs typeface="Calibri" panose="020F0502020204030204" pitchFamily="34" charset="0"/>
              </a:rPr>
              <a:t>3. רוני השתתפה בתחרות לבני נוער.</a:t>
            </a:r>
          </a:p>
        </p:txBody>
      </p:sp>
    </p:spTree>
    <p:extLst>
      <p:ext uri="{BB962C8B-B14F-4D97-AF65-F5344CB8AC3E}">
        <p14:creationId xmlns:p14="http://schemas.microsoft.com/office/powerpoint/2010/main" val="692406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endParaRPr lang="he-IL" dirty="0"/>
          </a:p>
        </p:txBody>
      </p:sp>
      <p:graphicFrame>
        <p:nvGraphicFramePr>
          <p:cNvPr id="5" name="דיאגרמה 4">
            <a:extLst>
              <a:ext uri="{FF2B5EF4-FFF2-40B4-BE49-F238E27FC236}">
                <a16:creationId xmlns:a16="http://schemas.microsoft.com/office/drawing/2014/main" id="{921859F0-F0C5-4FCE-8A09-505A24711D9C}"/>
              </a:ext>
            </a:extLst>
          </p:cNvPr>
          <p:cNvGraphicFramePr/>
          <p:nvPr>
            <p:extLst>
              <p:ext uri="{D42A27DB-BD31-4B8C-83A1-F6EECF244321}">
                <p14:modId xmlns:p14="http://schemas.microsoft.com/office/powerpoint/2010/main" val="4127606547"/>
              </p:ext>
            </p:extLst>
          </p:nvPr>
        </p:nvGraphicFramePr>
        <p:xfrm>
          <a:off x="147637" y="738292"/>
          <a:ext cx="12044363" cy="5752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תמונה 3" descr="תמונה שמכילה ציור&#10;&#10;התיאור נוצר באופן אוטומטי">
            <a:extLst>
              <a:ext uri="{FF2B5EF4-FFF2-40B4-BE49-F238E27FC236}">
                <a16:creationId xmlns:a16="http://schemas.microsoft.com/office/drawing/2014/main" id="{712A0D17-86D2-423A-84CC-465EA33321EC}"/>
              </a:ext>
            </a:extLst>
          </p:cNvPr>
          <p:cNvPicPr>
            <a:picLocks noChangeAspect="1"/>
          </p:cNvPicPr>
          <p:nvPr/>
        </p:nvPicPr>
        <p:blipFill>
          <a:blip r:embed="rId8"/>
          <a:stretch>
            <a:fillRect/>
          </a:stretch>
        </p:blipFill>
        <p:spPr>
          <a:xfrm>
            <a:off x="8798727" y="4798032"/>
            <a:ext cx="812483" cy="812483"/>
          </a:xfrm>
          <a:prstGeom prst="rect">
            <a:avLst/>
          </a:prstGeom>
        </p:spPr>
      </p:pic>
      <p:pic>
        <p:nvPicPr>
          <p:cNvPr id="6" name="תמונה 5" descr="תמונה שמכילה ציור&#10;&#10;התיאור נוצר באופן אוטומטי">
            <a:extLst>
              <a:ext uri="{FF2B5EF4-FFF2-40B4-BE49-F238E27FC236}">
                <a16:creationId xmlns:a16="http://schemas.microsoft.com/office/drawing/2014/main" id="{D1E4EA45-B1EA-47A6-8A19-00318D24C951}"/>
              </a:ext>
            </a:extLst>
          </p:cNvPr>
          <p:cNvPicPr>
            <a:picLocks noChangeAspect="1"/>
          </p:cNvPicPr>
          <p:nvPr/>
        </p:nvPicPr>
        <p:blipFill>
          <a:blip r:embed="rId8"/>
          <a:stretch>
            <a:fillRect/>
          </a:stretch>
        </p:blipFill>
        <p:spPr>
          <a:xfrm>
            <a:off x="6726082" y="4976149"/>
            <a:ext cx="812483" cy="812483"/>
          </a:xfrm>
          <a:prstGeom prst="rect">
            <a:avLst/>
          </a:prstGeom>
        </p:spPr>
      </p:pic>
      <p:sp>
        <p:nvSpPr>
          <p:cNvPr id="3" name="תיבת טקסט 2">
            <a:extLst>
              <a:ext uri="{FF2B5EF4-FFF2-40B4-BE49-F238E27FC236}">
                <a16:creationId xmlns:a16="http://schemas.microsoft.com/office/drawing/2014/main" id="{597CFAC0-6D5D-4656-BCEB-BEEFCE997F35}"/>
              </a:ext>
            </a:extLst>
          </p:cNvPr>
          <p:cNvSpPr txBox="1"/>
          <p:nvPr/>
        </p:nvSpPr>
        <p:spPr>
          <a:xfrm>
            <a:off x="10835639" y="3272786"/>
            <a:ext cx="970597" cy="954107"/>
          </a:xfrm>
          <a:prstGeom prst="rect">
            <a:avLst/>
          </a:prstGeom>
          <a:noFill/>
        </p:spPr>
        <p:txBody>
          <a:bodyPr wrap="square" rtlCol="1">
            <a:spAutoFit/>
          </a:bodyPr>
          <a:lstStyle/>
          <a:p>
            <a:pPr algn="r"/>
            <a:r>
              <a:rPr lang="he-IL" sz="2800" dirty="0">
                <a:solidFill>
                  <a:schemeClr val="bg1"/>
                </a:solidFill>
                <a:cs typeface="Calibri" panose="020F0502020204030204" pitchFamily="34" charset="0"/>
              </a:rPr>
              <a:t>בחר נושא</a:t>
            </a:r>
          </a:p>
        </p:txBody>
      </p:sp>
      <p:pic>
        <p:nvPicPr>
          <p:cNvPr id="9" name="תמונה 8" descr="תמונה שמכילה ציור&#10;&#10;התיאור נוצר באופן אוטומטי">
            <a:extLst>
              <a:ext uri="{FF2B5EF4-FFF2-40B4-BE49-F238E27FC236}">
                <a16:creationId xmlns:a16="http://schemas.microsoft.com/office/drawing/2014/main" id="{244C1569-FF93-4B9F-B92F-2BC0BB067F44}"/>
              </a:ext>
            </a:extLst>
          </p:cNvPr>
          <p:cNvPicPr>
            <a:picLocks noChangeAspect="1"/>
          </p:cNvPicPr>
          <p:nvPr/>
        </p:nvPicPr>
        <p:blipFill>
          <a:blip r:embed="rId8"/>
          <a:stretch>
            <a:fillRect/>
          </a:stretch>
        </p:blipFill>
        <p:spPr>
          <a:xfrm>
            <a:off x="10955348" y="4798032"/>
            <a:ext cx="812483" cy="812483"/>
          </a:xfrm>
          <a:prstGeom prst="rect">
            <a:avLst/>
          </a:prstGeom>
        </p:spPr>
      </p:pic>
    </p:spTree>
    <p:extLst>
      <p:ext uri="{BB962C8B-B14F-4D97-AF65-F5344CB8AC3E}">
        <p14:creationId xmlns:p14="http://schemas.microsoft.com/office/powerpoint/2010/main" val="236835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3510215" y="303126"/>
            <a:ext cx="8280000" cy="720000"/>
          </a:xfrm>
        </p:spPr>
        <p:txBody>
          <a:bodyPr/>
          <a:lstStyle/>
          <a:p>
            <a:r>
              <a:rPr lang="he-IL" dirty="0"/>
              <a:t>תובנות מהסרטון</a:t>
            </a:r>
          </a:p>
        </p:txBody>
      </p:sp>
      <p:graphicFrame>
        <p:nvGraphicFramePr>
          <p:cNvPr id="4" name="דיאגרמה 3">
            <a:extLst>
              <a:ext uri="{FF2B5EF4-FFF2-40B4-BE49-F238E27FC236}">
                <a16:creationId xmlns:a16="http://schemas.microsoft.com/office/drawing/2014/main" id="{703BC1D6-6854-47A3-B2E0-931C3D77D454}"/>
              </a:ext>
            </a:extLst>
          </p:cNvPr>
          <p:cNvGraphicFramePr/>
          <p:nvPr/>
        </p:nvGraphicFramePr>
        <p:xfrm>
          <a:off x="1471613" y="719666"/>
          <a:ext cx="9744075" cy="5695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דיאגרמה 5">
            <a:extLst>
              <a:ext uri="{FF2B5EF4-FFF2-40B4-BE49-F238E27FC236}">
                <a16:creationId xmlns:a16="http://schemas.microsoft.com/office/drawing/2014/main" id="{2CC05666-93E5-44FD-9F81-7A7D65550166}"/>
              </a:ext>
            </a:extLst>
          </p:cNvPr>
          <p:cNvGraphicFramePr/>
          <p:nvPr>
            <p:extLst>
              <p:ext uri="{D42A27DB-BD31-4B8C-83A1-F6EECF244321}">
                <p14:modId xmlns:p14="http://schemas.microsoft.com/office/powerpoint/2010/main" val="128751061"/>
              </p:ext>
            </p:extLst>
          </p:nvPr>
        </p:nvGraphicFramePr>
        <p:xfrm>
          <a:off x="-746760" y="719666"/>
          <a:ext cx="12755880" cy="58352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01304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endParaRPr lang="he-IL" dirty="0"/>
          </a:p>
        </p:txBody>
      </p:sp>
      <p:graphicFrame>
        <p:nvGraphicFramePr>
          <p:cNvPr id="5" name="דיאגרמה 4">
            <a:extLst>
              <a:ext uri="{FF2B5EF4-FFF2-40B4-BE49-F238E27FC236}">
                <a16:creationId xmlns:a16="http://schemas.microsoft.com/office/drawing/2014/main" id="{921859F0-F0C5-4FCE-8A09-505A24711D9C}"/>
              </a:ext>
            </a:extLst>
          </p:cNvPr>
          <p:cNvGraphicFramePr/>
          <p:nvPr/>
        </p:nvGraphicFramePr>
        <p:xfrm>
          <a:off x="147637" y="738292"/>
          <a:ext cx="12044363" cy="5752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תמונה 3" descr="תמונה שמכילה ציור&#10;&#10;התיאור נוצר באופן אוטומטי">
            <a:extLst>
              <a:ext uri="{FF2B5EF4-FFF2-40B4-BE49-F238E27FC236}">
                <a16:creationId xmlns:a16="http://schemas.microsoft.com/office/drawing/2014/main" id="{712A0D17-86D2-423A-84CC-465EA33321EC}"/>
              </a:ext>
            </a:extLst>
          </p:cNvPr>
          <p:cNvPicPr>
            <a:picLocks noChangeAspect="1"/>
          </p:cNvPicPr>
          <p:nvPr/>
        </p:nvPicPr>
        <p:blipFill>
          <a:blip r:embed="rId8"/>
          <a:stretch>
            <a:fillRect/>
          </a:stretch>
        </p:blipFill>
        <p:spPr>
          <a:xfrm>
            <a:off x="8798727" y="4798032"/>
            <a:ext cx="812483" cy="812483"/>
          </a:xfrm>
          <a:prstGeom prst="rect">
            <a:avLst/>
          </a:prstGeom>
        </p:spPr>
      </p:pic>
      <p:pic>
        <p:nvPicPr>
          <p:cNvPr id="6" name="תמונה 5" descr="תמונה שמכילה ציור&#10;&#10;התיאור נוצר באופן אוטומטי">
            <a:extLst>
              <a:ext uri="{FF2B5EF4-FFF2-40B4-BE49-F238E27FC236}">
                <a16:creationId xmlns:a16="http://schemas.microsoft.com/office/drawing/2014/main" id="{D1E4EA45-B1EA-47A6-8A19-00318D24C951}"/>
              </a:ext>
            </a:extLst>
          </p:cNvPr>
          <p:cNvPicPr>
            <a:picLocks noChangeAspect="1"/>
          </p:cNvPicPr>
          <p:nvPr/>
        </p:nvPicPr>
        <p:blipFill>
          <a:blip r:embed="rId8"/>
          <a:stretch>
            <a:fillRect/>
          </a:stretch>
        </p:blipFill>
        <p:spPr>
          <a:xfrm>
            <a:off x="6726082" y="4976149"/>
            <a:ext cx="812483" cy="812483"/>
          </a:xfrm>
          <a:prstGeom prst="rect">
            <a:avLst/>
          </a:prstGeom>
        </p:spPr>
      </p:pic>
      <p:pic>
        <p:nvPicPr>
          <p:cNvPr id="7" name="תמונה 6" descr="תמונה שמכילה ציור&#10;&#10;התיאור נוצר באופן אוטומטי">
            <a:extLst>
              <a:ext uri="{FF2B5EF4-FFF2-40B4-BE49-F238E27FC236}">
                <a16:creationId xmlns:a16="http://schemas.microsoft.com/office/drawing/2014/main" id="{75C16012-09BD-468E-A034-22193222C512}"/>
              </a:ext>
            </a:extLst>
          </p:cNvPr>
          <p:cNvPicPr>
            <a:picLocks noChangeAspect="1"/>
          </p:cNvPicPr>
          <p:nvPr/>
        </p:nvPicPr>
        <p:blipFill>
          <a:blip r:embed="rId8"/>
          <a:stretch>
            <a:fillRect/>
          </a:stretch>
        </p:blipFill>
        <p:spPr>
          <a:xfrm>
            <a:off x="4653437" y="4976149"/>
            <a:ext cx="812483" cy="812483"/>
          </a:xfrm>
          <a:prstGeom prst="rect">
            <a:avLst/>
          </a:prstGeom>
        </p:spPr>
      </p:pic>
      <p:sp>
        <p:nvSpPr>
          <p:cNvPr id="3" name="תיבת טקסט 2">
            <a:extLst>
              <a:ext uri="{FF2B5EF4-FFF2-40B4-BE49-F238E27FC236}">
                <a16:creationId xmlns:a16="http://schemas.microsoft.com/office/drawing/2014/main" id="{597CFAC0-6D5D-4656-BCEB-BEEFCE997F35}"/>
              </a:ext>
            </a:extLst>
          </p:cNvPr>
          <p:cNvSpPr txBox="1"/>
          <p:nvPr/>
        </p:nvSpPr>
        <p:spPr>
          <a:xfrm>
            <a:off x="10835639" y="3272786"/>
            <a:ext cx="970597" cy="954107"/>
          </a:xfrm>
          <a:prstGeom prst="rect">
            <a:avLst/>
          </a:prstGeom>
          <a:noFill/>
        </p:spPr>
        <p:txBody>
          <a:bodyPr wrap="square" rtlCol="1">
            <a:spAutoFit/>
          </a:bodyPr>
          <a:lstStyle/>
          <a:p>
            <a:pPr algn="r"/>
            <a:r>
              <a:rPr lang="he-IL" sz="2800" dirty="0">
                <a:solidFill>
                  <a:schemeClr val="bg1"/>
                </a:solidFill>
                <a:cs typeface="Calibri" panose="020F0502020204030204" pitchFamily="34" charset="0"/>
              </a:rPr>
              <a:t>בחר נושא</a:t>
            </a:r>
          </a:p>
        </p:txBody>
      </p:sp>
      <p:pic>
        <p:nvPicPr>
          <p:cNvPr id="9" name="תמונה 8" descr="תמונה שמכילה ציור&#10;&#10;התיאור נוצר באופן אוטומטי">
            <a:extLst>
              <a:ext uri="{FF2B5EF4-FFF2-40B4-BE49-F238E27FC236}">
                <a16:creationId xmlns:a16="http://schemas.microsoft.com/office/drawing/2014/main" id="{244C1569-FF93-4B9F-B92F-2BC0BB067F44}"/>
              </a:ext>
            </a:extLst>
          </p:cNvPr>
          <p:cNvPicPr>
            <a:picLocks noChangeAspect="1"/>
          </p:cNvPicPr>
          <p:nvPr/>
        </p:nvPicPr>
        <p:blipFill>
          <a:blip r:embed="rId8"/>
          <a:stretch>
            <a:fillRect/>
          </a:stretch>
        </p:blipFill>
        <p:spPr>
          <a:xfrm>
            <a:off x="10955348" y="4798032"/>
            <a:ext cx="812483" cy="812483"/>
          </a:xfrm>
          <a:prstGeom prst="rect">
            <a:avLst/>
          </a:prstGeom>
        </p:spPr>
      </p:pic>
    </p:spTree>
    <p:extLst>
      <p:ext uri="{BB962C8B-B14F-4D97-AF65-F5344CB8AC3E}">
        <p14:creationId xmlns:p14="http://schemas.microsoft.com/office/powerpoint/2010/main" val="298499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endParaRPr lang="en-IL"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54114" y="5633719"/>
            <a:ext cx="2357005" cy="741681"/>
          </a:xfrm>
        </p:spPr>
        <p:txBody>
          <a:bodyPr>
            <a:noAutofit/>
          </a:bodyPr>
          <a:lstStyle/>
          <a:p>
            <a:pPr lvl="0" algn="r"/>
            <a:r>
              <a:rPr lang="he-IL" sz="1800" dirty="0"/>
              <a:t>ביחידה: "יזמות ישראלית"</a:t>
            </a:r>
          </a:p>
          <a:p>
            <a:pPr lvl="0" algn="r"/>
            <a:r>
              <a:rPr lang="he-IL" sz="1800" dirty="0"/>
              <a:t>בשיעור מספר 3</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6"/>
          <a:stretch>
            <a:fillRect/>
          </a:stretch>
        </p:blipFill>
        <p:spPr>
          <a:xfrm rot="8222050">
            <a:off x="319777" y="503469"/>
            <a:ext cx="1596108" cy="820856"/>
          </a:xfrm>
          <a:prstGeom prst="rect">
            <a:avLst/>
          </a:prstGeom>
        </p:spPr>
      </p:pic>
      <p:pic>
        <p:nvPicPr>
          <p:cNvPr id="3" name="ממציאים ישראלים">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854960" y="1680210"/>
            <a:ext cx="8981440" cy="5052060"/>
          </a:xfrm>
          <a:prstGeom prst="rect">
            <a:avLst/>
          </a:prstGeom>
        </p:spPr>
      </p:pic>
    </p:spTree>
    <p:extLst>
      <p:ext uri="{BB962C8B-B14F-4D97-AF65-F5344CB8AC3E}">
        <p14:creationId xmlns:p14="http://schemas.microsoft.com/office/powerpoint/2010/main" val="358184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7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3510215" y="303126"/>
            <a:ext cx="8280000" cy="720000"/>
          </a:xfrm>
        </p:spPr>
        <p:txBody>
          <a:bodyPr/>
          <a:lstStyle/>
          <a:p>
            <a:r>
              <a:rPr lang="he-IL" dirty="0"/>
              <a:t>תובנות מהסרטון</a:t>
            </a:r>
          </a:p>
        </p:txBody>
      </p:sp>
      <p:graphicFrame>
        <p:nvGraphicFramePr>
          <p:cNvPr id="4" name="דיאגרמה 3">
            <a:extLst>
              <a:ext uri="{FF2B5EF4-FFF2-40B4-BE49-F238E27FC236}">
                <a16:creationId xmlns:a16="http://schemas.microsoft.com/office/drawing/2014/main" id="{703BC1D6-6854-47A3-B2E0-931C3D77D454}"/>
              </a:ext>
            </a:extLst>
          </p:cNvPr>
          <p:cNvGraphicFramePr/>
          <p:nvPr/>
        </p:nvGraphicFramePr>
        <p:xfrm>
          <a:off x="1471613" y="719666"/>
          <a:ext cx="9744075" cy="5695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דיאגרמה 5">
            <a:extLst>
              <a:ext uri="{FF2B5EF4-FFF2-40B4-BE49-F238E27FC236}">
                <a16:creationId xmlns:a16="http://schemas.microsoft.com/office/drawing/2014/main" id="{2CC05666-93E5-44FD-9F81-7A7D65550166}"/>
              </a:ext>
            </a:extLst>
          </p:cNvPr>
          <p:cNvGraphicFramePr/>
          <p:nvPr>
            <p:extLst>
              <p:ext uri="{D42A27DB-BD31-4B8C-83A1-F6EECF244321}">
                <p14:modId xmlns:p14="http://schemas.microsoft.com/office/powerpoint/2010/main" val="3255745091"/>
              </p:ext>
            </p:extLst>
          </p:nvPr>
        </p:nvGraphicFramePr>
        <p:xfrm>
          <a:off x="106680" y="719666"/>
          <a:ext cx="11902440" cy="58352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26548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3510215" y="303126"/>
            <a:ext cx="8280000" cy="720000"/>
          </a:xfrm>
        </p:spPr>
        <p:txBody>
          <a:bodyPr/>
          <a:lstStyle/>
          <a:p>
            <a:r>
              <a:rPr lang="he-IL" dirty="0"/>
              <a:t>תובנות מהסרטון</a:t>
            </a:r>
          </a:p>
        </p:txBody>
      </p:sp>
      <p:graphicFrame>
        <p:nvGraphicFramePr>
          <p:cNvPr id="4" name="דיאגרמה 3">
            <a:extLst>
              <a:ext uri="{FF2B5EF4-FFF2-40B4-BE49-F238E27FC236}">
                <a16:creationId xmlns:a16="http://schemas.microsoft.com/office/drawing/2014/main" id="{703BC1D6-6854-47A3-B2E0-931C3D77D454}"/>
              </a:ext>
            </a:extLst>
          </p:cNvPr>
          <p:cNvGraphicFramePr/>
          <p:nvPr/>
        </p:nvGraphicFramePr>
        <p:xfrm>
          <a:off x="1471613" y="719666"/>
          <a:ext cx="9744075" cy="5695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דיאגרמה 5">
            <a:extLst>
              <a:ext uri="{FF2B5EF4-FFF2-40B4-BE49-F238E27FC236}">
                <a16:creationId xmlns:a16="http://schemas.microsoft.com/office/drawing/2014/main" id="{2CC05666-93E5-44FD-9F81-7A7D65550166}"/>
              </a:ext>
            </a:extLst>
          </p:cNvPr>
          <p:cNvGraphicFramePr/>
          <p:nvPr>
            <p:extLst>
              <p:ext uri="{D42A27DB-BD31-4B8C-83A1-F6EECF244321}">
                <p14:modId xmlns:p14="http://schemas.microsoft.com/office/powerpoint/2010/main" val="2262701133"/>
              </p:ext>
            </p:extLst>
          </p:nvPr>
        </p:nvGraphicFramePr>
        <p:xfrm>
          <a:off x="106680" y="719666"/>
          <a:ext cx="11902440" cy="58352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338106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3510215" y="303126"/>
            <a:ext cx="8280000" cy="720000"/>
          </a:xfrm>
        </p:spPr>
        <p:txBody>
          <a:bodyPr/>
          <a:lstStyle/>
          <a:p>
            <a:r>
              <a:rPr lang="he-IL" dirty="0"/>
              <a:t>תובנות מהסרטון</a:t>
            </a:r>
          </a:p>
        </p:txBody>
      </p:sp>
      <p:graphicFrame>
        <p:nvGraphicFramePr>
          <p:cNvPr id="4" name="דיאגרמה 3">
            <a:extLst>
              <a:ext uri="{FF2B5EF4-FFF2-40B4-BE49-F238E27FC236}">
                <a16:creationId xmlns:a16="http://schemas.microsoft.com/office/drawing/2014/main" id="{703BC1D6-6854-47A3-B2E0-931C3D77D454}"/>
              </a:ext>
            </a:extLst>
          </p:cNvPr>
          <p:cNvGraphicFramePr/>
          <p:nvPr/>
        </p:nvGraphicFramePr>
        <p:xfrm>
          <a:off x="1471613" y="719666"/>
          <a:ext cx="9744075" cy="5695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דיאגרמה 5">
            <a:extLst>
              <a:ext uri="{FF2B5EF4-FFF2-40B4-BE49-F238E27FC236}">
                <a16:creationId xmlns:a16="http://schemas.microsoft.com/office/drawing/2014/main" id="{2CC05666-93E5-44FD-9F81-7A7D65550166}"/>
              </a:ext>
            </a:extLst>
          </p:cNvPr>
          <p:cNvGraphicFramePr/>
          <p:nvPr>
            <p:extLst>
              <p:ext uri="{D42A27DB-BD31-4B8C-83A1-F6EECF244321}">
                <p14:modId xmlns:p14="http://schemas.microsoft.com/office/powerpoint/2010/main" val="3270786381"/>
              </p:ext>
            </p:extLst>
          </p:nvPr>
        </p:nvGraphicFramePr>
        <p:xfrm>
          <a:off x="106680" y="719666"/>
          <a:ext cx="11902440" cy="58352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תיבת טקסט 2">
            <a:extLst>
              <a:ext uri="{FF2B5EF4-FFF2-40B4-BE49-F238E27FC236}">
                <a16:creationId xmlns:a16="http://schemas.microsoft.com/office/drawing/2014/main" id="{2283B5B9-9496-44D8-8535-859065C6B02C}"/>
              </a:ext>
            </a:extLst>
          </p:cNvPr>
          <p:cNvSpPr txBox="1"/>
          <p:nvPr/>
        </p:nvSpPr>
        <p:spPr>
          <a:xfrm>
            <a:off x="5516880" y="1862323"/>
            <a:ext cx="1767840" cy="5109091"/>
          </a:xfrm>
          <a:prstGeom prst="rect">
            <a:avLst/>
          </a:prstGeom>
          <a:noFill/>
        </p:spPr>
        <p:txBody>
          <a:bodyPr wrap="square" rtlCol="1">
            <a:spAutoFit/>
          </a:bodyPr>
          <a:lstStyle/>
          <a:p>
            <a:pPr algn="r"/>
            <a:r>
              <a:rPr lang="he-IL" sz="2800" dirty="0">
                <a:highlight>
                  <a:srgbClr val="FFFF00"/>
                </a:highlight>
                <a:latin typeface="+mn-lt"/>
                <a:cs typeface="Calibri" panose="020F0502020204030204" pitchFamily="34" charset="0"/>
              </a:rPr>
              <a:t>הלווין שהיא תכננה יוכל לספק חמצן לחלל.</a:t>
            </a:r>
          </a:p>
          <a:p>
            <a:pPr algn="r"/>
            <a:endParaRPr lang="he-IL" sz="2800" dirty="0">
              <a:cs typeface="Calibri" panose="020F0502020204030204" pitchFamily="34" charset="0"/>
            </a:endParaRPr>
          </a:p>
          <a:p>
            <a:pPr algn="r"/>
            <a:r>
              <a:rPr lang="he-IL" sz="2800" dirty="0">
                <a:highlight>
                  <a:srgbClr val="FFFF00"/>
                </a:highlight>
                <a:cs typeface="Calibri" panose="020F0502020204030204" pitchFamily="34" charset="0"/>
              </a:rPr>
              <a:t>היא חשבה איך אפשר לייצר חמצן לחלל</a:t>
            </a:r>
          </a:p>
          <a:p>
            <a:pPr algn="r"/>
            <a:endParaRPr lang="he-IL" sz="2800" dirty="0">
              <a:cs typeface="Calibri" panose="020F0502020204030204" pitchFamily="34" charset="0"/>
            </a:endParaRPr>
          </a:p>
          <a:p>
            <a:pPr algn="r"/>
            <a:endParaRPr lang="he-IL" sz="2800" dirty="0">
              <a:latin typeface="+mn-lt"/>
              <a:cs typeface="Calibri" panose="020F0502020204030204" pitchFamily="34" charset="0"/>
            </a:endParaRPr>
          </a:p>
          <a:p>
            <a:endParaRPr lang="he-IL" dirty="0">
              <a:cs typeface="Calibri" panose="020F0502020204030204" pitchFamily="34" charset="0"/>
            </a:endParaRPr>
          </a:p>
        </p:txBody>
      </p:sp>
    </p:spTree>
    <p:extLst>
      <p:ext uri="{BB962C8B-B14F-4D97-AF65-F5344CB8AC3E}">
        <p14:creationId xmlns:p14="http://schemas.microsoft.com/office/powerpoint/2010/main" val="1354648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731520" y="162560"/>
            <a:ext cx="11209190" cy="1242252"/>
          </a:xfrm>
        </p:spPr>
        <p:txBody>
          <a:bodyPr>
            <a:normAutofit fontScale="90000"/>
          </a:bodyPr>
          <a:lstStyle/>
          <a:p>
            <a:r>
              <a:rPr lang="he-IL" dirty="0"/>
              <a:t>דוגמה לארגון מידע בטבלה, שנבנתה כדי לענות על השאלה: "למה רוני אורון החליטה לבנות לווין?"</a:t>
            </a:r>
          </a:p>
        </p:txBody>
      </p:sp>
      <p:graphicFrame>
        <p:nvGraphicFramePr>
          <p:cNvPr id="4" name="טבלה 4">
            <a:extLst>
              <a:ext uri="{FF2B5EF4-FFF2-40B4-BE49-F238E27FC236}">
                <a16:creationId xmlns:a16="http://schemas.microsoft.com/office/drawing/2014/main" id="{FBD71DC0-D811-4CA2-AFEC-78CB9F61B746}"/>
              </a:ext>
            </a:extLst>
          </p:cNvPr>
          <p:cNvGraphicFramePr>
            <a:graphicFrameLocks noGrp="1"/>
          </p:cNvGraphicFramePr>
          <p:nvPr>
            <p:extLst>
              <p:ext uri="{D42A27DB-BD31-4B8C-83A1-F6EECF244321}">
                <p14:modId xmlns:p14="http://schemas.microsoft.com/office/powerpoint/2010/main" val="1691608924"/>
              </p:ext>
            </p:extLst>
          </p:nvPr>
        </p:nvGraphicFramePr>
        <p:xfrm>
          <a:off x="152400" y="1710924"/>
          <a:ext cx="11927840" cy="5064854"/>
        </p:xfrm>
        <a:graphic>
          <a:graphicData uri="http://schemas.openxmlformats.org/drawingml/2006/table">
            <a:tbl>
              <a:tblPr rtl="1" firstRow="1" bandRow="1">
                <a:tableStyleId>{7DF18680-E054-41AD-8BC1-D1AEF772440D}</a:tableStyleId>
              </a:tblPr>
              <a:tblGrid>
                <a:gridCol w="5963920">
                  <a:extLst>
                    <a:ext uri="{9D8B030D-6E8A-4147-A177-3AD203B41FA5}">
                      <a16:colId xmlns:a16="http://schemas.microsoft.com/office/drawing/2014/main" val="3866311791"/>
                    </a:ext>
                  </a:extLst>
                </a:gridCol>
                <a:gridCol w="5963920">
                  <a:extLst>
                    <a:ext uri="{9D8B030D-6E8A-4147-A177-3AD203B41FA5}">
                      <a16:colId xmlns:a16="http://schemas.microsoft.com/office/drawing/2014/main" val="249789181"/>
                    </a:ext>
                  </a:extLst>
                </a:gridCol>
              </a:tblGrid>
              <a:tr h="1190836">
                <a:tc>
                  <a:txBody>
                    <a:bodyPr/>
                    <a:lstStyle/>
                    <a:p>
                      <a:pPr algn="r" rtl="1"/>
                      <a:r>
                        <a:rPr lang="he-IL" sz="2800" dirty="0">
                          <a:cs typeface="Calibri" panose="020F0502020204030204" pitchFamily="34" charset="0"/>
                        </a:rPr>
                        <a:t>נושאים מרכזיים ממקור מידע 1: כתבה</a:t>
                      </a:r>
                      <a:endParaRPr lang="he-IL" sz="2800" dirty="0">
                        <a:latin typeface="+mn-lt"/>
                      </a:endParaRPr>
                    </a:p>
                  </a:txBody>
                  <a:tcPr/>
                </a:tc>
                <a:tc>
                  <a:txBody>
                    <a:bodyPr/>
                    <a:lstStyle/>
                    <a:p>
                      <a:pPr algn="r" rtl="1"/>
                      <a:r>
                        <a:rPr lang="he-IL" sz="2800" dirty="0">
                          <a:cs typeface="Calibri" panose="020F0502020204030204" pitchFamily="34" charset="0"/>
                        </a:rPr>
                        <a:t>נושאים מרכזיים ממקור מידע 2: סרטון</a:t>
                      </a:r>
                      <a:endParaRPr lang="he-IL" sz="2800" dirty="0">
                        <a:latin typeface="+mn-lt"/>
                      </a:endParaRPr>
                    </a:p>
                  </a:txBody>
                  <a:tcPr/>
                </a:tc>
                <a:extLst>
                  <a:ext uri="{0D108BD9-81ED-4DB2-BD59-A6C34878D82A}">
                    <a16:rowId xmlns:a16="http://schemas.microsoft.com/office/drawing/2014/main" val="2727484256"/>
                  </a:ext>
                </a:extLst>
              </a:tr>
              <a:tr h="119083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2800" dirty="0">
                          <a:cs typeface="Calibri" panose="020F0502020204030204" pitchFamily="34" charset="0"/>
                        </a:rPr>
                        <a:t>הלווין שהיא תכננה יוכל לספק חמצן לחלל.</a:t>
                      </a:r>
                    </a:p>
                    <a:p>
                      <a:pPr algn="r" rtl="1"/>
                      <a:endParaRPr lang="he-IL" sz="2800" dirty="0">
                        <a:latin typeface="+mn-lt"/>
                      </a:endParaRPr>
                    </a:p>
                  </a:txBody>
                  <a:tcPr/>
                </a:tc>
                <a:tc>
                  <a:txBody>
                    <a:bodyPr/>
                    <a:lstStyle/>
                    <a:p>
                      <a:pPr lvl="0" algn="r" rtl="1"/>
                      <a:r>
                        <a:rPr lang="he-IL" sz="2800" dirty="0">
                          <a:cs typeface="Calibri" panose="020F0502020204030204" pitchFamily="34" charset="0"/>
                        </a:rPr>
                        <a:t>החמצן חיוני לחיים ובחלל אין חמצן</a:t>
                      </a:r>
                    </a:p>
                    <a:p>
                      <a:pPr algn="r" rtl="1"/>
                      <a:endParaRPr lang="he-IL" sz="2800" dirty="0">
                        <a:latin typeface="+mn-lt"/>
                      </a:endParaRPr>
                    </a:p>
                  </a:txBody>
                  <a:tcPr/>
                </a:tc>
                <a:extLst>
                  <a:ext uri="{0D108BD9-81ED-4DB2-BD59-A6C34878D82A}">
                    <a16:rowId xmlns:a16="http://schemas.microsoft.com/office/drawing/2014/main" val="4287053852"/>
                  </a:ext>
                </a:extLst>
              </a:tr>
              <a:tr h="1311582">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2800" dirty="0">
                          <a:cs typeface="Calibri" panose="020F0502020204030204" pitchFamily="34" charset="0"/>
                        </a:rPr>
                        <a:t>רוני רצתה להשתתף בקייטנת חלל</a:t>
                      </a:r>
                    </a:p>
                    <a:p>
                      <a:pPr algn="r" rtl="1"/>
                      <a:endParaRPr lang="he-IL" sz="2800" dirty="0">
                        <a:latin typeface="+mn-lt"/>
                      </a:endParaRP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2800" dirty="0">
                          <a:cs typeface="Calibri" panose="020F0502020204030204" pitchFamily="34" charset="0"/>
                        </a:rPr>
                        <a:t>צריך לשגר רקטות עם חמצן בשביל האסטרונאוטים, וזה בזבוז של משאבים</a:t>
                      </a:r>
                    </a:p>
                    <a:p>
                      <a:pPr algn="r" rtl="1"/>
                      <a:endParaRPr lang="he-IL" sz="2800" dirty="0">
                        <a:latin typeface="+mn-lt"/>
                      </a:endParaRPr>
                    </a:p>
                  </a:txBody>
                  <a:tcPr/>
                </a:tc>
                <a:extLst>
                  <a:ext uri="{0D108BD9-81ED-4DB2-BD59-A6C34878D82A}">
                    <a16:rowId xmlns:a16="http://schemas.microsoft.com/office/drawing/2014/main" val="344317638"/>
                  </a:ext>
                </a:extLst>
              </a:tr>
              <a:tr h="1311582">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2800" dirty="0">
                          <a:cs typeface="Calibri" panose="020F0502020204030204" pitchFamily="34" charset="0"/>
                        </a:rPr>
                        <a:t>היא חקרה והבינה שאף אחד לפניה לא חשב על המצאה דומה</a:t>
                      </a:r>
                    </a:p>
                  </a:txBody>
                  <a:tcPr/>
                </a:tc>
                <a:tc>
                  <a:txBody>
                    <a:bodyPr/>
                    <a:lstStyle/>
                    <a:p>
                      <a:pPr rtl="1"/>
                      <a:endParaRPr lang="he-IL" dirty="0">
                        <a:cs typeface="Calibri" panose="020F0502020204030204" pitchFamily="34" charset="0"/>
                      </a:endParaRPr>
                    </a:p>
                  </a:txBody>
                  <a:tcPr/>
                </a:tc>
                <a:extLst>
                  <a:ext uri="{0D108BD9-81ED-4DB2-BD59-A6C34878D82A}">
                    <a16:rowId xmlns:a16="http://schemas.microsoft.com/office/drawing/2014/main" val="3711695301"/>
                  </a:ext>
                </a:extLst>
              </a:tr>
            </a:tbl>
          </a:graphicData>
        </a:graphic>
      </p:graphicFrame>
    </p:spTree>
    <p:extLst>
      <p:ext uri="{BB962C8B-B14F-4D97-AF65-F5344CB8AC3E}">
        <p14:creationId xmlns:p14="http://schemas.microsoft.com/office/powerpoint/2010/main" val="3174501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סיכום וסיום: מה למדנו בתחום התוכן?</a:t>
            </a:r>
          </a:p>
        </p:txBody>
      </p:sp>
      <p:sp>
        <p:nvSpPr>
          <p:cNvPr id="3" name="תיבת טקסט 2">
            <a:extLst>
              <a:ext uri="{FF2B5EF4-FFF2-40B4-BE49-F238E27FC236}">
                <a16:creationId xmlns:a16="http://schemas.microsoft.com/office/drawing/2014/main" id="{49CB6512-FC25-4C1C-A9E0-84DC13617069}"/>
              </a:ext>
            </a:extLst>
          </p:cNvPr>
          <p:cNvSpPr txBox="1"/>
          <p:nvPr/>
        </p:nvSpPr>
        <p:spPr>
          <a:xfrm>
            <a:off x="757238" y="1985962"/>
            <a:ext cx="10922794" cy="2862322"/>
          </a:xfrm>
          <a:prstGeom prst="rect">
            <a:avLst/>
          </a:prstGeom>
          <a:noFill/>
        </p:spPr>
        <p:txBody>
          <a:bodyPr wrap="square" rtlCol="1">
            <a:spAutoFit/>
          </a:bodyPr>
          <a:lstStyle/>
          <a:p>
            <a:pPr algn="r">
              <a:lnSpc>
                <a:spcPct val="150000"/>
              </a:lnSpc>
            </a:pPr>
            <a:r>
              <a:rPr lang="he-IL" sz="4000" b="1" dirty="0">
                <a:cs typeface="Calibri" panose="020F0502020204030204" pitchFamily="34" charset="0"/>
              </a:rPr>
              <a:t>למדנו על המצאה ישראלית מעניינת: הלווין הביולוגי.</a:t>
            </a:r>
          </a:p>
          <a:p>
            <a:pPr algn="r">
              <a:lnSpc>
                <a:spcPct val="150000"/>
              </a:lnSpc>
            </a:pPr>
            <a:r>
              <a:rPr lang="he-IL" sz="4000" b="1" dirty="0">
                <a:cs typeface="Calibri" panose="020F0502020204030204" pitchFamily="34" charset="0"/>
              </a:rPr>
              <a:t>את הלוויין המציאה תלמידה בשם רוני אורון.</a:t>
            </a:r>
          </a:p>
          <a:p>
            <a:pPr algn="r">
              <a:lnSpc>
                <a:spcPct val="150000"/>
              </a:lnSpc>
            </a:pPr>
            <a:r>
              <a:rPr lang="he-IL" sz="4000" b="1" dirty="0">
                <a:cs typeface="Calibri" panose="020F0502020204030204" pitchFamily="34" charset="0"/>
              </a:rPr>
              <a:t>למדנו שהלוויין עוזר בייצור חמצן בחלל. </a:t>
            </a:r>
          </a:p>
        </p:txBody>
      </p:sp>
    </p:spTree>
    <p:extLst>
      <p:ext uri="{BB962C8B-B14F-4D97-AF65-F5344CB8AC3E}">
        <p14:creationId xmlns:p14="http://schemas.microsoft.com/office/powerpoint/2010/main" val="1472051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p:txBody>
          <a:bodyPr/>
          <a:lstStyle/>
          <a:p>
            <a:r>
              <a:rPr lang="he-IL" dirty="0"/>
              <a:t>סיכום וסיום: מה למדנו בתחום השפה?</a:t>
            </a:r>
          </a:p>
        </p:txBody>
      </p:sp>
      <p:sp>
        <p:nvSpPr>
          <p:cNvPr id="3" name="תיבת טקסט 2">
            <a:extLst>
              <a:ext uri="{FF2B5EF4-FFF2-40B4-BE49-F238E27FC236}">
                <a16:creationId xmlns:a16="http://schemas.microsoft.com/office/drawing/2014/main" id="{49CB6512-FC25-4C1C-A9E0-84DC13617069}"/>
              </a:ext>
            </a:extLst>
          </p:cNvPr>
          <p:cNvSpPr txBox="1"/>
          <p:nvPr/>
        </p:nvSpPr>
        <p:spPr>
          <a:xfrm>
            <a:off x="757238" y="1782762"/>
            <a:ext cx="10922794" cy="5632311"/>
          </a:xfrm>
          <a:prstGeom prst="rect">
            <a:avLst/>
          </a:prstGeom>
          <a:noFill/>
        </p:spPr>
        <p:txBody>
          <a:bodyPr wrap="square" rtlCol="1">
            <a:spAutoFit/>
          </a:bodyPr>
          <a:lstStyle/>
          <a:p>
            <a:pPr algn="r">
              <a:lnSpc>
                <a:spcPct val="150000"/>
              </a:lnSpc>
            </a:pPr>
            <a:r>
              <a:rPr lang="he-IL" sz="4000" b="1" dirty="0">
                <a:cs typeface="Calibri" panose="020F0502020204030204" pitchFamily="34" charset="0"/>
              </a:rPr>
              <a:t>*</a:t>
            </a:r>
            <a:r>
              <a:rPr lang="he-IL" sz="3200" b="1" dirty="0">
                <a:cs typeface="Calibri" panose="020F0502020204030204" pitchFamily="34" charset="0"/>
              </a:rPr>
              <a:t>נפגשנו</a:t>
            </a:r>
            <a:r>
              <a:rPr lang="he-IL" sz="3200" dirty="0">
                <a:cs typeface="Calibri" panose="020F0502020204030204" pitchFamily="34" charset="0"/>
              </a:rPr>
              <a:t> עם שני מקורות מידע.</a:t>
            </a:r>
          </a:p>
          <a:p>
            <a:pPr algn="r">
              <a:lnSpc>
                <a:spcPct val="150000"/>
              </a:lnSpc>
            </a:pPr>
            <a:r>
              <a:rPr lang="he-IL" sz="3200" dirty="0">
                <a:cs typeface="Calibri" panose="020F0502020204030204" pitchFamily="34" charset="0"/>
              </a:rPr>
              <a:t>*</a:t>
            </a:r>
            <a:r>
              <a:rPr lang="he-IL" sz="3200" b="1" dirty="0">
                <a:cs typeface="Calibri" panose="020F0502020204030204" pitchFamily="34" charset="0"/>
              </a:rPr>
              <a:t>זיהינו</a:t>
            </a:r>
            <a:r>
              <a:rPr lang="he-IL" sz="3200" dirty="0">
                <a:cs typeface="Calibri" panose="020F0502020204030204" pitchFamily="34" charset="0"/>
              </a:rPr>
              <a:t> בטקסט ובסרטון תשובות לשאלות ששאלנו.</a:t>
            </a:r>
          </a:p>
          <a:p>
            <a:pPr algn="r">
              <a:lnSpc>
                <a:spcPct val="150000"/>
              </a:lnSpc>
            </a:pPr>
            <a:r>
              <a:rPr lang="he-IL" sz="3200" dirty="0">
                <a:cs typeface="Calibri" panose="020F0502020204030204" pitchFamily="34" charset="0"/>
              </a:rPr>
              <a:t>*</a:t>
            </a:r>
            <a:r>
              <a:rPr lang="he-IL" sz="3200" b="1" dirty="0">
                <a:cs typeface="Calibri" panose="020F0502020204030204" pitchFamily="34" charset="0"/>
              </a:rPr>
              <a:t>בחרנו </a:t>
            </a:r>
            <a:r>
              <a:rPr lang="he-IL" sz="3200" dirty="0">
                <a:cs typeface="Calibri" panose="020F0502020204030204" pitchFamily="34" charset="0"/>
              </a:rPr>
              <a:t>מארגן מידע: מעגלים או טבלה.</a:t>
            </a:r>
          </a:p>
          <a:p>
            <a:pPr algn="r">
              <a:lnSpc>
                <a:spcPct val="150000"/>
              </a:lnSpc>
            </a:pPr>
            <a:r>
              <a:rPr lang="he-IL" sz="3200" dirty="0">
                <a:cs typeface="Calibri" panose="020F0502020204030204" pitchFamily="34" charset="0"/>
              </a:rPr>
              <a:t>*בצד אחד כתבנו מידע שאספנו ממקור מידע אחד, ובצד השני כתבנו מידע שאספנו ממקור המידע השני.</a:t>
            </a:r>
          </a:p>
          <a:p>
            <a:pPr algn="r">
              <a:lnSpc>
                <a:spcPct val="150000"/>
              </a:lnSpc>
            </a:pPr>
            <a:r>
              <a:rPr lang="he-IL" sz="3200" dirty="0">
                <a:cs typeface="Calibri" panose="020F0502020204030204" pitchFamily="34" charset="0"/>
              </a:rPr>
              <a:t>*מצאנו את המידע המשותף / הדומה.</a:t>
            </a:r>
          </a:p>
          <a:p>
            <a:pPr algn="r">
              <a:lnSpc>
                <a:spcPct val="150000"/>
              </a:lnSpc>
            </a:pPr>
            <a:endParaRPr lang="he-IL" sz="4000" b="1" dirty="0">
              <a:cs typeface="Calibri" panose="020F0502020204030204" pitchFamily="34" charset="0"/>
            </a:endParaRPr>
          </a:p>
        </p:txBody>
      </p:sp>
    </p:spTree>
    <p:extLst>
      <p:ext uri="{BB962C8B-B14F-4D97-AF65-F5344CB8AC3E}">
        <p14:creationId xmlns:p14="http://schemas.microsoft.com/office/powerpoint/2010/main" val="2870820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7B0290-69DC-4F91-B94A-5621AC9B81F8}"/>
              </a:ext>
            </a:extLst>
          </p:cNvPr>
          <p:cNvSpPr>
            <a:spLocks noGrp="1"/>
          </p:cNvSpPr>
          <p:nvPr>
            <p:ph type="title"/>
          </p:nvPr>
        </p:nvSpPr>
        <p:spPr>
          <a:xfrm>
            <a:off x="428625" y="663126"/>
            <a:ext cx="10932965" cy="720000"/>
          </a:xfrm>
        </p:spPr>
        <p:txBody>
          <a:bodyPr>
            <a:normAutofit/>
          </a:bodyPr>
          <a:lstStyle/>
          <a:p>
            <a:r>
              <a:rPr lang="he-IL" dirty="0"/>
              <a:t>סיכום למידה ותובנות</a:t>
            </a:r>
          </a:p>
        </p:txBody>
      </p:sp>
      <p:pic>
        <p:nvPicPr>
          <p:cNvPr id="2049" name="Picture 1">
            <a:extLst>
              <a:ext uri="{FF2B5EF4-FFF2-40B4-BE49-F238E27FC236}">
                <a16:creationId xmlns:a16="http://schemas.microsoft.com/office/drawing/2014/main" id="{79DE5F33-87AC-47DB-8CEB-70D028EE0A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4300" cy="1619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BF00AE89-6755-4E4B-A55C-681E38501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4300" cy="1619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78992D46-E433-4553-8589-6FB88B53A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4300" cy="1619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BEFAB06F-39A6-473C-8B9B-FCFCF4DCDB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4300" cy="161925"/>
          </a:xfrm>
          <a:prstGeom prst="rect">
            <a:avLst/>
          </a:prstGeom>
          <a:noFill/>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7ADA647B-9C0F-4928-BFDB-85AA8B6AC4FD}"/>
              </a:ext>
            </a:extLst>
          </p:cNvPr>
          <p:cNvSpPr txBox="1"/>
          <p:nvPr/>
        </p:nvSpPr>
        <p:spPr>
          <a:xfrm>
            <a:off x="-320040" y="1808480"/>
            <a:ext cx="11871959" cy="3785652"/>
          </a:xfrm>
          <a:prstGeom prst="rect">
            <a:avLst/>
          </a:prstGeom>
          <a:noFill/>
        </p:spPr>
        <p:txBody>
          <a:bodyPr wrap="square" rtlCol="1">
            <a:spAutoFit/>
          </a:bodyPr>
          <a:lstStyle/>
          <a:p>
            <a:pPr marL="457200" indent="-457200" algn="r" rtl="1">
              <a:lnSpc>
                <a:spcPct val="150000"/>
              </a:lnSpc>
              <a:buFont typeface="Arial" panose="020B0604020202020204" pitchFamily="34" charset="0"/>
              <a:buChar char="•"/>
            </a:pPr>
            <a:r>
              <a:rPr lang="he-IL" sz="3200" dirty="0">
                <a:cs typeface="Calibri" panose="020F0502020204030204" pitchFamily="34" charset="0"/>
              </a:rPr>
              <a:t>למדנו דרכים שונות לארגן ולמזג מידע משני מקורות: סרטון וטקסט.</a:t>
            </a:r>
          </a:p>
          <a:p>
            <a:pPr marL="457200" indent="-457200" algn="r" rtl="1">
              <a:lnSpc>
                <a:spcPct val="150000"/>
              </a:lnSpc>
              <a:buFont typeface="Arial" panose="020B0604020202020204" pitchFamily="34" charset="0"/>
              <a:buChar char="•"/>
            </a:pPr>
            <a:r>
              <a:rPr lang="he-IL" sz="3200" dirty="0">
                <a:cs typeface="Calibri" panose="020F0502020204030204" pitchFamily="34" charset="0"/>
              </a:rPr>
              <a:t>הכרנו המצאת "יזמות ישראלית" בשם: הלווין הביולוגי.</a:t>
            </a:r>
          </a:p>
          <a:p>
            <a:pPr marL="457200" indent="-457200" algn="r" rtl="1">
              <a:lnSpc>
                <a:spcPct val="150000"/>
              </a:lnSpc>
              <a:buFont typeface="Arial" panose="020B0604020202020204" pitchFamily="34" charset="0"/>
              <a:buChar char="•"/>
            </a:pPr>
            <a:endParaRPr lang="he-IL" sz="3200" dirty="0">
              <a:cs typeface="Calibri" panose="020F0502020204030204" pitchFamily="34" charset="0"/>
            </a:endParaRPr>
          </a:p>
          <a:p>
            <a:pPr marL="457200" indent="-457200" algn="r" rtl="1">
              <a:lnSpc>
                <a:spcPct val="150000"/>
              </a:lnSpc>
              <a:buFont typeface="Arial" panose="020B0604020202020204" pitchFamily="34" charset="0"/>
              <a:buChar char="•"/>
            </a:pPr>
            <a:r>
              <a:rPr lang="he-IL" sz="3200" dirty="0">
                <a:cs typeface="Calibri" panose="020F0502020204030204" pitchFamily="34" charset="0"/>
              </a:rPr>
              <a:t>להמשך העמקה בנושא מיזוג בין שני מקורות מידע, היכנסו ליחידה המתוקשבת "יזמות ישראלית".</a:t>
            </a:r>
          </a:p>
        </p:txBody>
      </p:sp>
    </p:spTree>
    <p:extLst>
      <p:ext uri="{BB962C8B-B14F-4D97-AF65-F5344CB8AC3E}">
        <p14:creationId xmlns:p14="http://schemas.microsoft.com/office/powerpoint/2010/main" val="3330783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838200" y="60324"/>
            <a:ext cx="10515600" cy="1325563"/>
          </a:xfrm>
          <a:prstGeom prst="rect">
            <a:avLst/>
          </a:prstGeom>
          <a:noFill/>
          <a:ln>
            <a:noFill/>
          </a:ln>
        </p:spPr>
        <p:txBody>
          <a:bodyPr spcFirstLastPara="1" vert="horz" wrap="square" lIns="91433" tIns="45700" rIns="91433" bIns="45700" rtlCol="0" anchor="b" anchorCtr="0">
            <a:noAutofit/>
          </a:bodyPr>
          <a:lstStyle/>
          <a:p>
            <a:pPr>
              <a:spcBef>
                <a:spcPts val="0"/>
              </a:spcBef>
              <a:buClr>
                <a:schemeClr val="dk1"/>
              </a:buClr>
              <a:buSzPts val="2400"/>
            </a:pPr>
            <a:r>
              <a:rPr lang="he-IL" dirty="0">
                <a:latin typeface="+mn-lt"/>
                <a:ea typeface="Arial"/>
                <a:sym typeface="Arial"/>
              </a:rPr>
              <a:t>שלב 1 – חיפוש בגוגל</a:t>
            </a:r>
            <a:endParaRPr dirty="0">
              <a:latin typeface="+mn-lt"/>
              <a:ea typeface="Arial"/>
              <a:sym typeface="Arial"/>
            </a:endParaRPr>
          </a:p>
        </p:txBody>
      </p:sp>
      <p:sp>
        <p:nvSpPr>
          <p:cNvPr id="110" name="Google Shape;110;p22"/>
          <p:cNvSpPr txBox="1">
            <a:spLocks noGrp="1"/>
          </p:cNvSpPr>
          <p:nvPr>
            <p:ph sz="half" idx="1"/>
          </p:nvPr>
        </p:nvSpPr>
        <p:spPr>
          <a:xfrm>
            <a:off x="4502351" y="1825625"/>
            <a:ext cx="6165600" cy="2334800"/>
          </a:xfrm>
          <a:prstGeom prst="rect">
            <a:avLst/>
          </a:prstGeom>
          <a:noFill/>
          <a:ln>
            <a:noFill/>
          </a:ln>
        </p:spPr>
        <p:txBody>
          <a:bodyPr spcFirstLastPara="1" vert="horz" wrap="square" lIns="91433" tIns="45700" rIns="91433" bIns="45700" rtlCol="0" anchor="t" anchorCtr="0">
            <a:noAutofit/>
          </a:bodyPr>
          <a:lstStyle/>
          <a:p>
            <a:pPr marL="135463" indent="0">
              <a:lnSpc>
                <a:spcPct val="90000"/>
              </a:lnSpc>
              <a:spcBef>
                <a:spcPts val="0"/>
              </a:spcBef>
              <a:buClr>
                <a:schemeClr val="dk1"/>
              </a:buClr>
              <a:buSzPts val="1500"/>
              <a:buNone/>
            </a:pPr>
            <a:endParaRPr dirty="0">
              <a:ea typeface="Arial"/>
              <a:sym typeface="Arial"/>
            </a:endParaRPr>
          </a:p>
          <a:p>
            <a:pPr marL="237061" indent="-101597">
              <a:lnSpc>
                <a:spcPct val="90000"/>
              </a:lnSpc>
              <a:spcBef>
                <a:spcPts val="2133"/>
              </a:spcBef>
              <a:spcAft>
                <a:spcPts val="2133"/>
              </a:spcAft>
              <a:buClr>
                <a:schemeClr val="dk1"/>
              </a:buClr>
              <a:buSzPts val="1500"/>
              <a:buNone/>
            </a:pPr>
            <a:endParaRPr dirty="0">
              <a:ea typeface="Arial"/>
              <a:sym typeface="Arial"/>
            </a:endParaRPr>
          </a:p>
        </p:txBody>
      </p:sp>
      <p:pic>
        <p:nvPicPr>
          <p:cNvPr id="111" name="Google Shape;111;p22"/>
          <p:cNvPicPr preferRelativeResize="0"/>
          <p:nvPr/>
        </p:nvPicPr>
        <p:blipFill>
          <a:blip r:embed="rId3">
            <a:alphaModFix/>
          </a:blip>
          <a:stretch>
            <a:fillRect/>
          </a:stretch>
        </p:blipFill>
        <p:spPr>
          <a:xfrm>
            <a:off x="2099675" y="1703101"/>
            <a:ext cx="8420725" cy="3451801"/>
          </a:xfrm>
          <a:prstGeom prst="rect">
            <a:avLst/>
          </a:prstGeom>
          <a:noFill/>
          <a:ln>
            <a:noFill/>
          </a:ln>
        </p:spPr>
      </p:pic>
      <p:sp>
        <p:nvSpPr>
          <p:cNvPr id="112" name="Google Shape;112;p22"/>
          <p:cNvSpPr txBox="1"/>
          <p:nvPr/>
        </p:nvSpPr>
        <p:spPr>
          <a:xfrm>
            <a:off x="3124400" y="4160525"/>
            <a:ext cx="2836000" cy="400400"/>
          </a:xfrm>
          <a:prstGeom prst="rect">
            <a:avLst/>
          </a:prstGeom>
          <a:solidFill>
            <a:srgbClr val="FFFFFF"/>
          </a:solidFill>
          <a:ln>
            <a:noFill/>
          </a:ln>
        </p:spPr>
        <p:txBody>
          <a:bodyPr spcFirstLastPara="1" wrap="square" lIns="91433" tIns="91433" rIns="91433" bIns="91433" anchor="ctr" anchorCtr="0">
            <a:noAutofit/>
          </a:bodyPr>
          <a:lstStyle/>
          <a:p>
            <a:pPr rtl="1"/>
            <a:r>
              <a:rPr lang="iw" sz="2400">
                <a:latin typeface="Tahoma"/>
                <a:ea typeface="Tahoma"/>
                <a:cs typeface="Tahoma"/>
                <a:sym typeface="Tahoma"/>
              </a:rPr>
              <a:t>אופק</a:t>
            </a:r>
            <a:endParaRPr sz="2400">
              <a:latin typeface="Tahoma"/>
              <a:ea typeface="Tahoma"/>
              <a:cs typeface="Tahoma"/>
              <a:sym typeface="Tahoma"/>
            </a:endParaRPr>
          </a:p>
        </p:txBody>
      </p:sp>
    </p:spTree>
    <p:extLst>
      <p:ext uri="{BB962C8B-B14F-4D97-AF65-F5344CB8AC3E}">
        <p14:creationId xmlns:p14="http://schemas.microsoft.com/office/powerpoint/2010/main" val="31965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3" name="כותרת 2">
            <a:extLst>
              <a:ext uri="{FF2B5EF4-FFF2-40B4-BE49-F238E27FC236}">
                <a16:creationId xmlns:a16="http://schemas.microsoft.com/office/drawing/2014/main" id="{7F7423B7-542F-4FBF-A4F3-09574915B396}"/>
              </a:ext>
            </a:extLst>
          </p:cNvPr>
          <p:cNvSpPr>
            <a:spLocks noGrp="1"/>
          </p:cNvSpPr>
          <p:nvPr>
            <p:ph type="title"/>
          </p:nvPr>
        </p:nvSpPr>
        <p:spPr/>
        <p:txBody>
          <a:bodyPr/>
          <a:lstStyle/>
          <a:p>
            <a:r>
              <a:rPr lang="he-IL" dirty="0"/>
              <a:t>שלב 2 – כניסה לאתר </a:t>
            </a:r>
          </a:p>
        </p:txBody>
      </p:sp>
      <p:sp>
        <p:nvSpPr>
          <p:cNvPr id="119" name="Google Shape;119;p23"/>
          <p:cNvSpPr txBox="1">
            <a:spLocks noGrp="1"/>
          </p:cNvSpPr>
          <p:nvPr>
            <p:ph sz="half" idx="1"/>
          </p:nvPr>
        </p:nvSpPr>
        <p:spPr>
          <a:xfrm>
            <a:off x="4502351" y="1825625"/>
            <a:ext cx="6165600" cy="2334800"/>
          </a:xfrm>
          <a:prstGeom prst="rect">
            <a:avLst/>
          </a:prstGeom>
          <a:noFill/>
          <a:ln>
            <a:noFill/>
          </a:ln>
        </p:spPr>
        <p:txBody>
          <a:bodyPr spcFirstLastPara="1" vert="horz" wrap="square" lIns="91433" tIns="45700" rIns="91433" bIns="45700" rtlCol="0" anchor="t" anchorCtr="0">
            <a:noAutofit/>
          </a:bodyPr>
          <a:lstStyle/>
          <a:p>
            <a:pPr marL="135463" indent="0">
              <a:lnSpc>
                <a:spcPct val="90000"/>
              </a:lnSpc>
              <a:spcBef>
                <a:spcPts val="0"/>
              </a:spcBef>
              <a:buClr>
                <a:schemeClr val="dk1"/>
              </a:buClr>
              <a:buSzPts val="1500"/>
              <a:buNone/>
            </a:pPr>
            <a:endParaRPr dirty="0">
              <a:ea typeface="Arial"/>
              <a:sym typeface="Arial"/>
            </a:endParaRPr>
          </a:p>
          <a:p>
            <a:pPr marL="237061" indent="-101597">
              <a:lnSpc>
                <a:spcPct val="90000"/>
              </a:lnSpc>
              <a:spcBef>
                <a:spcPts val="2133"/>
              </a:spcBef>
              <a:spcAft>
                <a:spcPts val="2133"/>
              </a:spcAft>
              <a:buClr>
                <a:schemeClr val="dk1"/>
              </a:buClr>
              <a:buSzPts val="1500"/>
              <a:buNone/>
            </a:pPr>
            <a:endParaRPr dirty="0">
              <a:ea typeface="Arial"/>
              <a:sym typeface="Arial"/>
            </a:endParaRPr>
          </a:p>
        </p:txBody>
      </p:sp>
      <p:pic>
        <p:nvPicPr>
          <p:cNvPr id="120" name="Google Shape;120;p23"/>
          <p:cNvPicPr preferRelativeResize="0"/>
          <p:nvPr/>
        </p:nvPicPr>
        <p:blipFill rotWithShape="1">
          <a:blip r:embed="rId3">
            <a:alphaModFix/>
          </a:blip>
          <a:srcRect r="5490"/>
          <a:stretch/>
        </p:blipFill>
        <p:spPr>
          <a:xfrm>
            <a:off x="4438651" y="1447826"/>
            <a:ext cx="5655851" cy="5032373"/>
          </a:xfrm>
          <a:prstGeom prst="rect">
            <a:avLst/>
          </a:prstGeom>
          <a:noFill/>
          <a:ln>
            <a:noFill/>
          </a:ln>
        </p:spPr>
      </p:pic>
      <p:cxnSp>
        <p:nvCxnSpPr>
          <p:cNvPr id="121" name="Google Shape;121;p23"/>
          <p:cNvCxnSpPr/>
          <p:nvPr/>
        </p:nvCxnSpPr>
        <p:spPr>
          <a:xfrm flipH="1">
            <a:off x="9959351" y="2407625"/>
            <a:ext cx="1744400" cy="812000"/>
          </a:xfrm>
          <a:prstGeom prst="straightConnector1">
            <a:avLst/>
          </a:prstGeom>
          <a:noFill/>
          <a:ln w="38100" cap="flat" cmpd="sng">
            <a:solidFill>
              <a:srgbClr val="980000"/>
            </a:solidFill>
            <a:prstDash val="solid"/>
            <a:round/>
            <a:headEnd type="none" w="med" len="med"/>
            <a:tailEnd type="triangle" w="med" len="med"/>
          </a:ln>
        </p:spPr>
      </p:cxnSp>
    </p:spTree>
    <p:extLst>
      <p:ext uri="{BB962C8B-B14F-4D97-AF65-F5344CB8AC3E}">
        <p14:creationId xmlns:p14="http://schemas.microsoft.com/office/powerpoint/2010/main" val="268584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3" name="כותרת 2">
            <a:extLst>
              <a:ext uri="{FF2B5EF4-FFF2-40B4-BE49-F238E27FC236}">
                <a16:creationId xmlns:a16="http://schemas.microsoft.com/office/drawing/2014/main" id="{4324CB91-7319-4775-98D9-B96094F32783}"/>
              </a:ext>
            </a:extLst>
          </p:cNvPr>
          <p:cNvSpPr>
            <a:spLocks noGrp="1"/>
          </p:cNvSpPr>
          <p:nvPr>
            <p:ph type="title"/>
          </p:nvPr>
        </p:nvSpPr>
        <p:spPr/>
        <p:txBody>
          <a:bodyPr/>
          <a:lstStyle/>
          <a:p>
            <a:r>
              <a:rPr lang="he-IL" dirty="0"/>
              <a:t>שלב 3 – התחברות לאתר</a:t>
            </a:r>
          </a:p>
        </p:txBody>
      </p:sp>
      <p:sp>
        <p:nvSpPr>
          <p:cNvPr id="128" name="Google Shape;128;p24"/>
          <p:cNvSpPr txBox="1">
            <a:spLocks noGrp="1"/>
          </p:cNvSpPr>
          <p:nvPr>
            <p:ph sz="half" idx="1"/>
          </p:nvPr>
        </p:nvSpPr>
        <p:spPr>
          <a:xfrm>
            <a:off x="4502351" y="1825625"/>
            <a:ext cx="6165600" cy="2334800"/>
          </a:xfrm>
          <a:prstGeom prst="rect">
            <a:avLst/>
          </a:prstGeom>
          <a:noFill/>
          <a:ln>
            <a:noFill/>
          </a:ln>
        </p:spPr>
        <p:txBody>
          <a:bodyPr spcFirstLastPara="1" vert="horz" wrap="square" lIns="91433" tIns="45700" rIns="91433" bIns="45700" rtlCol="0" anchor="t" anchorCtr="0">
            <a:noAutofit/>
          </a:bodyPr>
          <a:lstStyle/>
          <a:p>
            <a:pPr marL="135463" indent="0">
              <a:lnSpc>
                <a:spcPct val="90000"/>
              </a:lnSpc>
              <a:spcBef>
                <a:spcPts val="0"/>
              </a:spcBef>
              <a:buClr>
                <a:schemeClr val="dk1"/>
              </a:buClr>
              <a:buSzPts val="1500"/>
              <a:buNone/>
            </a:pPr>
            <a:endParaRPr dirty="0">
              <a:ea typeface="Arial"/>
              <a:sym typeface="Arial"/>
            </a:endParaRPr>
          </a:p>
          <a:p>
            <a:pPr marL="237061" indent="-101597">
              <a:lnSpc>
                <a:spcPct val="90000"/>
              </a:lnSpc>
              <a:spcBef>
                <a:spcPts val="2133"/>
              </a:spcBef>
              <a:spcAft>
                <a:spcPts val="2133"/>
              </a:spcAft>
              <a:buClr>
                <a:schemeClr val="dk1"/>
              </a:buClr>
              <a:buSzPts val="1500"/>
              <a:buNone/>
            </a:pPr>
            <a:endParaRPr dirty="0">
              <a:ea typeface="Arial"/>
              <a:sym typeface="Arial"/>
            </a:endParaRPr>
          </a:p>
        </p:txBody>
      </p:sp>
      <p:pic>
        <p:nvPicPr>
          <p:cNvPr id="129" name="Google Shape;129;p24"/>
          <p:cNvPicPr preferRelativeResize="0"/>
          <p:nvPr/>
        </p:nvPicPr>
        <p:blipFill rotWithShape="1">
          <a:blip r:embed="rId3">
            <a:alphaModFix/>
          </a:blip>
          <a:srcRect l="12668"/>
          <a:stretch/>
        </p:blipFill>
        <p:spPr>
          <a:xfrm>
            <a:off x="1651821" y="1371635"/>
            <a:ext cx="10396441" cy="5388915"/>
          </a:xfrm>
          <a:prstGeom prst="rect">
            <a:avLst/>
          </a:prstGeom>
          <a:noFill/>
          <a:ln>
            <a:noFill/>
          </a:ln>
        </p:spPr>
      </p:pic>
      <p:sp>
        <p:nvSpPr>
          <p:cNvPr id="4" name="מלבן 3">
            <a:extLst>
              <a:ext uri="{FF2B5EF4-FFF2-40B4-BE49-F238E27FC236}">
                <a16:creationId xmlns:a16="http://schemas.microsoft.com/office/drawing/2014/main" id="{78125062-FD69-435B-B166-FBF39C92A53D}"/>
              </a:ext>
            </a:extLst>
          </p:cNvPr>
          <p:cNvSpPr/>
          <p:nvPr/>
        </p:nvSpPr>
        <p:spPr>
          <a:xfrm>
            <a:off x="8170606" y="2050389"/>
            <a:ext cx="3183193" cy="23347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400" dirty="0">
              <a:cs typeface="Calibri" panose="020F0502020204030204" pitchFamily="34" charset="0"/>
            </a:endParaRPr>
          </a:p>
        </p:txBody>
      </p:sp>
    </p:spTree>
    <p:extLst>
      <p:ext uri="{BB962C8B-B14F-4D97-AF65-F5344CB8AC3E}">
        <p14:creationId xmlns:p14="http://schemas.microsoft.com/office/powerpoint/2010/main" val="25075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2752</Words>
  <Application>Microsoft Office PowerPoint</Application>
  <PresentationFormat>מסך רחב</PresentationFormat>
  <Paragraphs>427</Paragraphs>
  <Slides>37</Slides>
  <Notes>36</Notes>
  <HiddenSlides>0</HiddenSlides>
  <MMClips>3</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37</vt:i4>
      </vt:variant>
    </vt:vector>
  </HeadingPairs>
  <TitlesOfParts>
    <vt:vector size="44" baseType="lpstr">
      <vt:lpstr>Alef</vt:lpstr>
      <vt:lpstr>Arial</vt:lpstr>
      <vt:lpstr>Calibri</vt:lpstr>
      <vt:lpstr>Calibri Light</vt:lpstr>
      <vt:lpstr>Open Sans</vt:lpstr>
      <vt:lpstr>Tahoma</vt:lpstr>
      <vt:lpstr>Office Theme</vt:lpstr>
      <vt:lpstr>מצגת של PowerPoint‏</vt:lpstr>
      <vt:lpstr>מה נלמד היום?</vt:lpstr>
      <vt:lpstr>מה להביא לשיעור?</vt:lpstr>
      <vt:lpstr>איתור וארגון מידע</vt:lpstr>
      <vt:lpstr>מה משותף לכל המוצרים המופיעים בשקופית? </vt:lpstr>
      <vt:lpstr>בחירת המצאה מעניינת</vt:lpstr>
      <vt:lpstr>שאלות על ההמצאה</vt:lpstr>
      <vt:lpstr>איך מארגנים מידע</vt:lpstr>
      <vt:lpstr>איך מארגנים מידע</vt:lpstr>
      <vt:lpstr>מצגת של PowerPoint‏</vt:lpstr>
      <vt:lpstr>קטע מידע על הלוויין הביולוגי</vt:lpstr>
      <vt:lpstr>..</vt:lpstr>
      <vt:lpstr>עד גיל 21 היא תגיע ל...</vt:lpstr>
      <vt:lpstr>עד גיל 21 היא תגיע ל...</vt:lpstr>
      <vt:lpstr>עד גיל 21 היא תגיע ל...</vt:lpstr>
      <vt:lpstr>עד גיל 21 היא תגיע ל...</vt:lpstr>
      <vt:lpstr>עד גיל 21 היא תגיע ל...</vt:lpstr>
      <vt:lpstr>עד גיל 21 היא תגיע ל...</vt:lpstr>
      <vt:lpstr>עד גיל 21 היא תגיע ל...</vt:lpstr>
      <vt:lpstr>עד גיל 21 היא תגיע ל...</vt:lpstr>
      <vt:lpstr>עד גיל 21 היא תגיע ל...</vt:lpstr>
      <vt:lpstr>למה רוני אורון החליטה לבנות לוויין ביולוגי?</vt:lpstr>
      <vt:lpstr>מצגת של PowerPoint‏</vt:lpstr>
      <vt:lpstr>תובנות מהסרטון</vt:lpstr>
      <vt:lpstr>מצגת של PowerPoint‏</vt:lpstr>
      <vt:lpstr>מצגת של PowerPoint‏</vt:lpstr>
      <vt:lpstr>תובנות מהסרטון</vt:lpstr>
      <vt:lpstr>תובנות מהסרטון</vt:lpstr>
      <vt:lpstr>תובנות מהסרטון</vt:lpstr>
      <vt:lpstr>דוגמה לארגון מידע בטבלה, שנבנתה כדי לענות על השאלה: "למה רוני אורון החליטה לבנות לווין?"</vt:lpstr>
      <vt:lpstr>סיכום וסיום: מה למדנו בתחום התוכן?</vt:lpstr>
      <vt:lpstr>סיכום וסיום: מה למדנו בתחום השפה?</vt:lpstr>
      <vt:lpstr>סיכום למידה ותובנות</vt:lpstr>
      <vt:lpstr>שלב 1 – חיפוש בגוגל</vt:lpstr>
      <vt:lpstr>שלב 2 – כניסה לאתר </vt:lpstr>
      <vt:lpstr>שלב 3 – התחברות לאתר</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משה טל</dc:creator>
  <cp:lastModifiedBy>שני שמלה/Shani Chemla</cp:lastModifiedBy>
  <cp:revision>10</cp:revision>
  <dcterms:created xsi:type="dcterms:W3CDTF">2020-07-01T07:42:41Z</dcterms:created>
  <dcterms:modified xsi:type="dcterms:W3CDTF">2021-10-04T12:16:42Z</dcterms:modified>
</cp:coreProperties>
</file>