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 id="2147483676" r:id="rId2"/>
  </p:sldMasterIdLst>
  <p:notesMasterIdLst>
    <p:notesMasterId r:id="rId30"/>
  </p:notesMasterIdLst>
  <p:sldIdLst>
    <p:sldId id="320" r:id="rId3"/>
    <p:sldId id="268" r:id="rId4"/>
    <p:sldId id="269" r:id="rId5"/>
    <p:sldId id="299" r:id="rId6"/>
    <p:sldId id="301" r:id="rId7"/>
    <p:sldId id="310" r:id="rId8"/>
    <p:sldId id="321" r:id="rId9"/>
    <p:sldId id="322" r:id="rId10"/>
    <p:sldId id="323" r:id="rId11"/>
    <p:sldId id="324" r:id="rId12"/>
    <p:sldId id="315" r:id="rId13"/>
    <p:sldId id="319" r:id="rId14"/>
    <p:sldId id="318" r:id="rId15"/>
    <p:sldId id="325" r:id="rId16"/>
    <p:sldId id="326" r:id="rId17"/>
    <p:sldId id="327" r:id="rId18"/>
    <p:sldId id="328" r:id="rId19"/>
    <p:sldId id="329" r:id="rId20"/>
    <p:sldId id="330" r:id="rId21"/>
    <p:sldId id="306" r:id="rId22"/>
    <p:sldId id="308" r:id="rId23"/>
    <p:sldId id="311" r:id="rId24"/>
    <p:sldId id="309" r:id="rId25"/>
    <p:sldId id="312" r:id="rId26"/>
    <p:sldId id="298" r:id="rId27"/>
    <p:sldId id="292" r:id="rId28"/>
    <p:sldId id="281" r:id="rId29"/>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16" clrIdx="0"/>
  <p:cmAuthor id="1" name="Michal" initials="M" lastIdx="5" clrIdx="1">
    <p:extLst>
      <p:ext uri="{19B8F6BF-5375-455C-9EA6-DF929625EA0E}">
        <p15:presenceInfo xmlns:p15="http://schemas.microsoft.com/office/powerpoint/2012/main" userId="Mic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EBEBEB"/>
    <a:srgbClr val="4285E3"/>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168" autoAdjust="0"/>
    <p:restoredTop sz="66143" autoAdjust="0"/>
  </p:normalViewPr>
  <p:slideViewPr>
    <p:cSldViewPr snapToGrid="0" snapToObjects="1" showGuides="1">
      <p:cViewPr varScale="1">
        <p:scale>
          <a:sx n="75" d="100"/>
          <a:sy n="75" d="100"/>
        </p:scale>
        <p:origin x="440" y="48"/>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2D3407-B7C9-4274-A652-CC8183FDE1E2}"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pPr rtl="1"/>
          <a:endParaRPr lang="he-IL"/>
        </a:p>
      </dgm:t>
    </dgm:pt>
    <dgm:pt modelId="{C559A5C6-66B4-41E1-AD49-0F6A4E886C9C}">
      <dgm:prSet phldrT="[טקסט]"/>
      <dgm:spPr>
        <a:solidFill>
          <a:schemeClr val="accent2"/>
        </a:solidFill>
      </dgm:spPr>
      <dgm:t>
        <a:bodyPr/>
        <a:lstStyle/>
        <a:p>
          <a:pPr rtl="1"/>
          <a:r>
            <a:rPr lang="he-IL" dirty="0"/>
            <a:t>האדם פוגע בעטלפים</a:t>
          </a:r>
        </a:p>
      </dgm:t>
    </dgm:pt>
    <dgm:pt modelId="{BE2A314F-AB17-4466-BAA7-D5D3F2572BBF}" type="parTrans" cxnId="{09792D8D-E677-4381-B083-B41188A04230}">
      <dgm:prSet/>
      <dgm:spPr/>
      <dgm:t>
        <a:bodyPr/>
        <a:lstStyle/>
        <a:p>
          <a:pPr rtl="1"/>
          <a:endParaRPr lang="he-IL"/>
        </a:p>
      </dgm:t>
    </dgm:pt>
    <dgm:pt modelId="{BA8953F8-EADF-4DB3-ABA4-AA49FBA24A58}" type="sibTrans" cxnId="{09792D8D-E677-4381-B083-B41188A04230}">
      <dgm:prSet/>
      <dgm:spPr/>
      <dgm:t>
        <a:bodyPr/>
        <a:lstStyle/>
        <a:p>
          <a:pPr rtl="1"/>
          <a:endParaRPr lang="he-IL"/>
        </a:p>
      </dgm:t>
    </dgm:pt>
    <dgm:pt modelId="{53F79592-0C71-4302-860B-B5DB05B1F489}">
      <dgm:prSet phldrT="[טקסט]"/>
      <dgm:spPr>
        <a:solidFill>
          <a:schemeClr val="accent6">
            <a:lumMod val="50000"/>
          </a:schemeClr>
        </a:solidFill>
      </dgm:spPr>
      <dgm:t>
        <a:bodyPr/>
        <a:lstStyle/>
        <a:p>
          <a:pPr rtl="1"/>
          <a:r>
            <a:rPr lang="he-IL" dirty="0"/>
            <a:t>חקלאים:</a:t>
          </a:r>
        </a:p>
        <a:p>
          <a:pPr rtl="1"/>
          <a:endParaRPr lang="he-IL" dirty="0"/>
        </a:p>
        <a:p>
          <a:pPr rtl="1"/>
          <a:endParaRPr lang="he-IL" dirty="0"/>
        </a:p>
      </dgm:t>
    </dgm:pt>
    <dgm:pt modelId="{5FEBA751-FB06-436E-9B83-7C68CFDDF422}" type="parTrans" cxnId="{1F315845-565F-496D-A171-C35E43DF3423}">
      <dgm:prSet/>
      <dgm:spPr/>
      <dgm:t>
        <a:bodyPr/>
        <a:lstStyle/>
        <a:p>
          <a:pPr rtl="1"/>
          <a:endParaRPr lang="he-IL"/>
        </a:p>
      </dgm:t>
    </dgm:pt>
    <dgm:pt modelId="{BB2E3517-5B42-4AC6-AAFB-0632359DE9E4}" type="sibTrans" cxnId="{1F315845-565F-496D-A171-C35E43DF3423}">
      <dgm:prSet/>
      <dgm:spPr/>
      <dgm:t>
        <a:bodyPr/>
        <a:lstStyle/>
        <a:p>
          <a:pPr rtl="1"/>
          <a:endParaRPr lang="he-IL"/>
        </a:p>
      </dgm:t>
    </dgm:pt>
    <dgm:pt modelId="{7A8F160A-94B6-4F38-A411-68D1F0D32787}">
      <dgm:prSet phldrT="[טקסט]"/>
      <dgm:spPr>
        <a:solidFill>
          <a:schemeClr val="accent6">
            <a:lumMod val="50000"/>
          </a:schemeClr>
        </a:solidFill>
      </dgm:spPr>
      <dgm:t>
        <a:bodyPr/>
        <a:lstStyle/>
        <a:p>
          <a:pPr algn="ctr" rtl="1"/>
          <a:r>
            <a:rPr lang="he-IL" dirty="0"/>
            <a:t>מטיילים:</a:t>
          </a:r>
        </a:p>
        <a:p>
          <a:pPr algn="r" rtl="1"/>
          <a:r>
            <a:rPr lang="he-IL" dirty="0"/>
            <a:t>1.</a:t>
          </a:r>
        </a:p>
        <a:p>
          <a:pPr algn="r" rtl="1"/>
          <a:r>
            <a:rPr lang="he-IL" dirty="0"/>
            <a:t>2.</a:t>
          </a:r>
        </a:p>
      </dgm:t>
    </dgm:pt>
    <dgm:pt modelId="{1B2B46B2-A586-48AC-BEED-750D2BCB28EF}" type="parTrans" cxnId="{CB9B1935-47B8-4FB8-A5B6-F04E2D34265B}">
      <dgm:prSet/>
      <dgm:spPr/>
      <dgm:t>
        <a:bodyPr/>
        <a:lstStyle/>
        <a:p>
          <a:pPr rtl="1"/>
          <a:endParaRPr lang="he-IL"/>
        </a:p>
      </dgm:t>
    </dgm:pt>
    <dgm:pt modelId="{DA80362F-1AF3-4C7E-B705-DB2FB135A44A}" type="sibTrans" cxnId="{CB9B1935-47B8-4FB8-A5B6-F04E2D34265B}">
      <dgm:prSet/>
      <dgm:spPr/>
      <dgm:t>
        <a:bodyPr/>
        <a:lstStyle/>
        <a:p>
          <a:pPr rtl="1"/>
          <a:endParaRPr lang="he-IL"/>
        </a:p>
      </dgm:t>
    </dgm:pt>
    <dgm:pt modelId="{3D62BBF2-7340-4244-8679-D411AA13022F}">
      <dgm:prSet phldrT="[טקסט]" phldr="1"/>
      <dgm:spPr>
        <a:noFill/>
        <a:ln>
          <a:noFill/>
        </a:ln>
      </dgm:spPr>
      <dgm:t>
        <a:bodyPr/>
        <a:lstStyle/>
        <a:p>
          <a:pPr rtl="1"/>
          <a:endParaRPr lang="he-IL" dirty="0"/>
        </a:p>
      </dgm:t>
    </dgm:pt>
    <dgm:pt modelId="{ECE9DDB7-BDE1-4F2E-B22F-2F3013C8EC22}" type="sibTrans" cxnId="{E4262AC5-4648-4567-A79C-B87FB47F04BE}">
      <dgm:prSet/>
      <dgm:spPr/>
      <dgm:t>
        <a:bodyPr/>
        <a:lstStyle/>
        <a:p>
          <a:pPr rtl="1"/>
          <a:endParaRPr lang="he-IL"/>
        </a:p>
      </dgm:t>
    </dgm:pt>
    <dgm:pt modelId="{646E9163-93D6-4204-B4DC-12E8A60000C0}" type="parTrans" cxnId="{E4262AC5-4648-4567-A79C-B87FB47F04BE}">
      <dgm:prSet/>
      <dgm:spPr/>
      <dgm:t>
        <a:bodyPr/>
        <a:lstStyle/>
        <a:p>
          <a:pPr rtl="1"/>
          <a:endParaRPr lang="he-IL"/>
        </a:p>
      </dgm:t>
    </dgm:pt>
    <dgm:pt modelId="{481B1CA7-EE64-4051-9699-D8721DB82FF8}" type="pres">
      <dgm:prSet presAssocID="{042D3407-B7C9-4274-A652-CC8183FDE1E2}" presName="Name0" presStyleCnt="0">
        <dgm:presLayoutVars>
          <dgm:chMax val="1"/>
          <dgm:chPref val="1"/>
          <dgm:dir/>
          <dgm:animOne val="branch"/>
          <dgm:animLvl val="lvl"/>
        </dgm:presLayoutVars>
      </dgm:prSet>
      <dgm:spPr/>
      <dgm:t>
        <a:bodyPr/>
        <a:lstStyle/>
        <a:p>
          <a:pPr rtl="1"/>
          <a:endParaRPr lang="he-IL"/>
        </a:p>
      </dgm:t>
    </dgm:pt>
    <dgm:pt modelId="{11ED59A7-AEE4-4110-8659-9AA46E0CC63B}" type="pres">
      <dgm:prSet presAssocID="{C559A5C6-66B4-41E1-AD49-0F6A4E886C9C}" presName="singleCycle" presStyleCnt="0"/>
      <dgm:spPr/>
    </dgm:pt>
    <dgm:pt modelId="{B498D0BD-86FA-4E53-8A46-75B2C59E9AC5}" type="pres">
      <dgm:prSet presAssocID="{C559A5C6-66B4-41E1-AD49-0F6A4E886C9C}" presName="singleCenter" presStyleLbl="node1" presStyleIdx="0" presStyleCnt="4" custScaleX="370798" custScaleY="112374" custLinFactNeighborX="-439" custLinFactNeighborY="-31056">
        <dgm:presLayoutVars>
          <dgm:chMax val="7"/>
          <dgm:chPref val="7"/>
        </dgm:presLayoutVars>
      </dgm:prSet>
      <dgm:spPr/>
      <dgm:t>
        <a:bodyPr/>
        <a:lstStyle/>
        <a:p>
          <a:pPr rtl="1"/>
          <a:endParaRPr lang="he-IL"/>
        </a:p>
      </dgm:t>
    </dgm:pt>
    <dgm:pt modelId="{0BE63473-38DC-422E-92E3-4D25E8A4A048}" type="pres">
      <dgm:prSet presAssocID="{646E9163-93D6-4204-B4DC-12E8A60000C0}" presName="Name56" presStyleLbl="parChTrans1D2" presStyleIdx="0" presStyleCnt="3"/>
      <dgm:spPr/>
      <dgm:t>
        <a:bodyPr/>
        <a:lstStyle/>
        <a:p>
          <a:pPr rtl="1"/>
          <a:endParaRPr lang="he-IL"/>
        </a:p>
      </dgm:t>
    </dgm:pt>
    <dgm:pt modelId="{592BDED2-35B5-45AB-8FF2-05379E814B6D}" type="pres">
      <dgm:prSet presAssocID="{3D62BBF2-7340-4244-8679-D411AA13022F}" presName="text0" presStyleLbl="node1" presStyleIdx="1" presStyleCnt="4" custFlipVert="1" custScaleY="7162">
        <dgm:presLayoutVars>
          <dgm:bulletEnabled val="1"/>
        </dgm:presLayoutVars>
      </dgm:prSet>
      <dgm:spPr/>
      <dgm:t>
        <a:bodyPr/>
        <a:lstStyle/>
        <a:p>
          <a:pPr rtl="1"/>
          <a:endParaRPr lang="he-IL"/>
        </a:p>
      </dgm:t>
    </dgm:pt>
    <dgm:pt modelId="{A90FCBD3-FDDF-466C-A96E-0939BA890E70}" type="pres">
      <dgm:prSet presAssocID="{5FEBA751-FB06-436E-9B83-7C68CFDDF422}" presName="Name56" presStyleLbl="parChTrans1D2" presStyleIdx="1" presStyleCnt="3"/>
      <dgm:spPr/>
      <dgm:t>
        <a:bodyPr/>
        <a:lstStyle/>
        <a:p>
          <a:pPr rtl="1"/>
          <a:endParaRPr lang="he-IL"/>
        </a:p>
      </dgm:t>
    </dgm:pt>
    <dgm:pt modelId="{B3C0CBAE-B1D1-423F-8781-CCA1E700BC90}" type="pres">
      <dgm:prSet presAssocID="{53F79592-0C71-4302-860B-B5DB05B1F489}" presName="text0" presStyleLbl="node1" presStyleIdx="2" presStyleCnt="4" custScaleX="306452" custScaleY="226113">
        <dgm:presLayoutVars>
          <dgm:bulletEnabled val="1"/>
        </dgm:presLayoutVars>
      </dgm:prSet>
      <dgm:spPr/>
      <dgm:t>
        <a:bodyPr/>
        <a:lstStyle/>
        <a:p>
          <a:pPr rtl="1"/>
          <a:endParaRPr lang="he-IL"/>
        </a:p>
      </dgm:t>
    </dgm:pt>
    <dgm:pt modelId="{30F865A6-BF80-4779-92EA-81C21DB005E1}" type="pres">
      <dgm:prSet presAssocID="{1B2B46B2-A586-48AC-BEED-750D2BCB28EF}" presName="Name56" presStyleLbl="parChTrans1D2" presStyleIdx="2" presStyleCnt="3"/>
      <dgm:spPr/>
      <dgm:t>
        <a:bodyPr/>
        <a:lstStyle/>
        <a:p>
          <a:pPr rtl="1"/>
          <a:endParaRPr lang="he-IL"/>
        </a:p>
      </dgm:t>
    </dgm:pt>
    <dgm:pt modelId="{33D46C33-7A30-4855-B477-34B467964970}" type="pres">
      <dgm:prSet presAssocID="{7A8F160A-94B6-4F38-A411-68D1F0D32787}" presName="text0" presStyleLbl="node1" presStyleIdx="3" presStyleCnt="4" custScaleX="448801" custScaleY="213654">
        <dgm:presLayoutVars>
          <dgm:bulletEnabled val="1"/>
        </dgm:presLayoutVars>
      </dgm:prSet>
      <dgm:spPr/>
      <dgm:t>
        <a:bodyPr/>
        <a:lstStyle/>
        <a:p>
          <a:pPr rtl="1"/>
          <a:endParaRPr lang="he-IL"/>
        </a:p>
      </dgm:t>
    </dgm:pt>
  </dgm:ptLst>
  <dgm:cxnLst>
    <dgm:cxn modelId="{BBC53AB8-1ED5-4735-A469-3C8EAE944D09}" type="presOf" srcId="{5FEBA751-FB06-436E-9B83-7C68CFDDF422}" destId="{A90FCBD3-FDDF-466C-A96E-0939BA890E70}" srcOrd="0" destOrd="0" presId="urn:microsoft.com/office/officeart/2008/layout/RadialCluster"/>
    <dgm:cxn modelId="{B75E2C95-E60D-42B6-9703-45DF1D38ECE2}" type="presOf" srcId="{042D3407-B7C9-4274-A652-CC8183FDE1E2}" destId="{481B1CA7-EE64-4051-9699-D8721DB82FF8}" srcOrd="0" destOrd="0" presId="urn:microsoft.com/office/officeart/2008/layout/RadialCluster"/>
    <dgm:cxn modelId="{D7179454-CFC4-4D13-B6CD-F3923DCCB9B3}" type="presOf" srcId="{1B2B46B2-A586-48AC-BEED-750D2BCB28EF}" destId="{30F865A6-BF80-4779-92EA-81C21DB005E1}" srcOrd="0" destOrd="0" presId="urn:microsoft.com/office/officeart/2008/layout/RadialCluster"/>
    <dgm:cxn modelId="{1E570F67-CBE5-4BDF-841F-86D19C66CE61}" type="presOf" srcId="{C559A5C6-66B4-41E1-AD49-0F6A4E886C9C}" destId="{B498D0BD-86FA-4E53-8A46-75B2C59E9AC5}" srcOrd="0" destOrd="0" presId="urn:microsoft.com/office/officeart/2008/layout/RadialCluster"/>
    <dgm:cxn modelId="{1F315845-565F-496D-A171-C35E43DF3423}" srcId="{C559A5C6-66B4-41E1-AD49-0F6A4E886C9C}" destId="{53F79592-0C71-4302-860B-B5DB05B1F489}" srcOrd="1" destOrd="0" parTransId="{5FEBA751-FB06-436E-9B83-7C68CFDDF422}" sibTransId="{BB2E3517-5B42-4AC6-AAFB-0632359DE9E4}"/>
    <dgm:cxn modelId="{FCC634E0-4AB8-4719-BAAD-5BD629FC317B}" type="presOf" srcId="{7A8F160A-94B6-4F38-A411-68D1F0D32787}" destId="{33D46C33-7A30-4855-B477-34B467964970}" srcOrd="0" destOrd="0" presId="urn:microsoft.com/office/officeart/2008/layout/RadialCluster"/>
    <dgm:cxn modelId="{87003D37-9EAF-4C71-AA03-AA534E658231}" type="presOf" srcId="{646E9163-93D6-4204-B4DC-12E8A60000C0}" destId="{0BE63473-38DC-422E-92E3-4D25E8A4A048}" srcOrd="0" destOrd="0" presId="urn:microsoft.com/office/officeart/2008/layout/RadialCluster"/>
    <dgm:cxn modelId="{CB9B1935-47B8-4FB8-A5B6-F04E2D34265B}" srcId="{C559A5C6-66B4-41E1-AD49-0F6A4E886C9C}" destId="{7A8F160A-94B6-4F38-A411-68D1F0D32787}" srcOrd="2" destOrd="0" parTransId="{1B2B46B2-A586-48AC-BEED-750D2BCB28EF}" sibTransId="{DA80362F-1AF3-4C7E-B705-DB2FB135A44A}"/>
    <dgm:cxn modelId="{E4262AC5-4648-4567-A79C-B87FB47F04BE}" srcId="{C559A5C6-66B4-41E1-AD49-0F6A4E886C9C}" destId="{3D62BBF2-7340-4244-8679-D411AA13022F}" srcOrd="0" destOrd="0" parTransId="{646E9163-93D6-4204-B4DC-12E8A60000C0}" sibTransId="{ECE9DDB7-BDE1-4F2E-B22F-2F3013C8EC22}"/>
    <dgm:cxn modelId="{09792D8D-E677-4381-B083-B41188A04230}" srcId="{042D3407-B7C9-4274-A652-CC8183FDE1E2}" destId="{C559A5C6-66B4-41E1-AD49-0F6A4E886C9C}" srcOrd="0" destOrd="0" parTransId="{BE2A314F-AB17-4466-BAA7-D5D3F2572BBF}" sibTransId="{BA8953F8-EADF-4DB3-ABA4-AA49FBA24A58}"/>
    <dgm:cxn modelId="{B4F3B35B-0623-4E65-9C9E-8ED6332658E7}" type="presOf" srcId="{3D62BBF2-7340-4244-8679-D411AA13022F}" destId="{592BDED2-35B5-45AB-8FF2-05379E814B6D}" srcOrd="0" destOrd="0" presId="urn:microsoft.com/office/officeart/2008/layout/RadialCluster"/>
    <dgm:cxn modelId="{C79D6402-1DC8-4BC5-BB7F-4F7FF674B3DD}" type="presOf" srcId="{53F79592-0C71-4302-860B-B5DB05B1F489}" destId="{B3C0CBAE-B1D1-423F-8781-CCA1E700BC90}" srcOrd="0" destOrd="0" presId="urn:microsoft.com/office/officeart/2008/layout/RadialCluster"/>
    <dgm:cxn modelId="{3CA37966-25B1-48AE-8B0B-34D10DEF6D22}" type="presParOf" srcId="{481B1CA7-EE64-4051-9699-D8721DB82FF8}" destId="{11ED59A7-AEE4-4110-8659-9AA46E0CC63B}" srcOrd="0" destOrd="0" presId="urn:microsoft.com/office/officeart/2008/layout/RadialCluster"/>
    <dgm:cxn modelId="{CC69805A-9D0B-48F9-8265-E2D1BEDF8E5A}" type="presParOf" srcId="{11ED59A7-AEE4-4110-8659-9AA46E0CC63B}" destId="{B498D0BD-86FA-4E53-8A46-75B2C59E9AC5}" srcOrd="0" destOrd="0" presId="urn:microsoft.com/office/officeart/2008/layout/RadialCluster"/>
    <dgm:cxn modelId="{542177DA-39AA-4326-8378-A80234DAD124}" type="presParOf" srcId="{11ED59A7-AEE4-4110-8659-9AA46E0CC63B}" destId="{0BE63473-38DC-422E-92E3-4D25E8A4A048}" srcOrd="1" destOrd="0" presId="urn:microsoft.com/office/officeart/2008/layout/RadialCluster"/>
    <dgm:cxn modelId="{B416C057-9BD2-4FFE-BDAC-60E103177B43}" type="presParOf" srcId="{11ED59A7-AEE4-4110-8659-9AA46E0CC63B}" destId="{592BDED2-35B5-45AB-8FF2-05379E814B6D}" srcOrd="2" destOrd="0" presId="urn:microsoft.com/office/officeart/2008/layout/RadialCluster"/>
    <dgm:cxn modelId="{E311091D-FB1A-4E19-83A0-C2ED86A9FF9B}" type="presParOf" srcId="{11ED59A7-AEE4-4110-8659-9AA46E0CC63B}" destId="{A90FCBD3-FDDF-466C-A96E-0939BA890E70}" srcOrd="3" destOrd="0" presId="urn:microsoft.com/office/officeart/2008/layout/RadialCluster"/>
    <dgm:cxn modelId="{14B2425C-367F-4A2A-8D34-AEA285545E0D}" type="presParOf" srcId="{11ED59A7-AEE4-4110-8659-9AA46E0CC63B}" destId="{B3C0CBAE-B1D1-423F-8781-CCA1E700BC90}" srcOrd="4" destOrd="0" presId="urn:microsoft.com/office/officeart/2008/layout/RadialCluster"/>
    <dgm:cxn modelId="{E776A9E6-5933-4064-833C-94B47FD07E1B}" type="presParOf" srcId="{11ED59A7-AEE4-4110-8659-9AA46E0CC63B}" destId="{30F865A6-BF80-4779-92EA-81C21DB005E1}" srcOrd="5" destOrd="0" presId="urn:microsoft.com/office/officeart/2008/layout/RadialCluster"/>
    <dgm:cxn modelId="{CE2C7CAE-EF5D-4756-9CF5-307F58BFD290}" type="presParOf" srcId="{11ED59A7-AEE4-4110-8659-9AA46E0CC63B}" destId="{33D46C33-7A30-4855-B477-34B467964970}"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2D3407-B7C9-4274-A652-CC8183FDE1E2}"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pPr rtl="1"/>
          <a:endParaRPr lang="he-IL"/>
        </a:p>
      </dgm:t>
    </dgm:pt>
    <dgm:pt modelId="{C559A5C6-66B4-41E1-AD49-0F6A4E886C9C}">
      <dgm:prSet phldrT="[טקסט]"/>
      <dgm:spPr>
        <a:solidFill>
          <a:schemeClr val="accent2"/>
        </a:solidFill>
      </dgm:spPr>
      <dgm:t>
        <a:bodyPr/>
        <a:lstStyle/>
        <a:p>
          <a:pPr rtl="1"/>
          <a:r>
            <a:rPr lang="he-IL" dirty="0"/>
            <a:t>האדם פוגע בעטלפים</a:t>
          </a:r>
        </a:p>
      </dgm:t>
    </dgm:pt>
    <dgm:pt modelId="{BE2A314F-AB17-4466-BAA7-D5D3F2572BBF}" type="parTrans" cxnId="{09792D8D-E677-4381-B083-B41188A04230}">
      <dgm:prSet/>
      <dgm:spPr/>
      <dgm:t>
        <a:bodyPr/>
        <a:lstStyle/>
        <a:p>
          <a:pPr rtl="1"/>
          <a:endParaRPr lang="he-IL"/>
        </a:p>
      </dgm:t>
    </dgm:pt>
    <dgm:pt modelId="{BA8953F8-EADF-4DB3-ABA4-AA49FBA24A58}" type="sibTrans" cxnId="{09792D8D-E677-4381-B083-B41188A04230}">
      <dgm:prSet/>
      <dgm:spPr/>
      <dgm:t>
        <a:bodyPr/>
        <a:lstStyle/>
        <a:p>
          <a:pPr rtl="1"/>
          <a:endParaRPr lang="he-IL"/>
        </a:p>
      </dgm:t>
    </dgm:pt>
    <dgm:pt modelId="{53F79592-0C71-4302-860B-B5DB05B1F489}">
      <dgm:prSet phldrT="[טקסט]"/>
      <dgm:spPr>
        <a:solidFill>
          <a:schemeClr val="accent6">
            <a:lumMod val="50000"/>
          </a:schemeClr>
        </a:solidFill>
      </dgm:spPr>
      <dgm:t>
        <a:bodyPr/>
        <a:lstStyle/>
        <a:p>
          <a:pPr rtl="1"/>
          <a:r>
            <a:rPr lang="he-IL" dirty="0"/>
            <a:t>חקלאים:</a:t>
          </a:r>
        </a:p>
        <a:p>
          <a:pPr rtl="1"/>
          <a:endParaRPr lang="he-IL" dirty="0"/>
        </a:p>
        <a:p>
          <a:pPr rtl="1"/>
          <a:endParaRPr lang="he-IL" dirty="0"/>
        </a:p>
      </dgm:t>
    </dgm:pt>
    <dgm:pt modelId="{5FEBA751-FB06-436E-9B83-7C68CFDDF422}" type="parTrans" cxnId="{1F315845-565F-496D-A171-C35E43DF3423}">
      <dgm:prSet/>
      <dgm:spPr/>
      <dgm:t>
        <a:bodyPr/>
        <a:lstStyle/>
        <a:p>
          <a:pPr rtl="1"/>
          <a:endParaRPr lang="he-IL"/>
        </a:p>
      </dgm:t>
    </dgm:pt>
    <dgm:pt modelId="{BB2E3517-5B42-4AC6-AAFB-0632359DE9E4}" type="sibTrans" cxnId="{1F315845-565F-496D-A171-C35E43DF3423}">
      <dgm:prSet/>
      <dgm:spPr/>
      <dgm:t>
        <a:bodyPr/>
        <a:lstStyle/>
        <a:p>
          <a:pPr rtl="1"/>
          <a:endParaRPr lang="he-IL"/>
        </a:p>
      </dgm:t>
    </dgm:pt>
    <dgm:pt modelId="{7A8F160A-94B6-4F38-A411-68D1F0D32787}">
      <dgm:prSet phldrT="[טקסט]"/>
      <dgm:spPr>
        <a:solidFill>
          <a:schemeClr val="accent6">
            <a:lumMod val="50000"/>
          </a:schemeClr>
        </a:solidFill>
      </dgm:spPr>
      <dgm:t>
        <a:bodyPr/>
        <a:lstStyle/>
        <a:p>
          <a:pPr algn="ctr" rtl="1"/>
          <a:r>
            <a:rPr lang="he-IL" dirty="0"/>
            <a:t>מטיילים:</a:t>
          </a:r>
        </a:p>
        <a:p>
          <a:pPr algn="r" rtl="1"/>
          <a:r>
            <a:rPr lang="he-IL" dirty="0"/>
            <a:t>1.</a:t>
          </a:r>
        </a:p>
        <a:p>
          <a:pPr algn="r" rtl="1"/>
          <a:r>
            <a:rPr lang="he-IL" dirty="0"/>
            <a:t>2.</a:t>
          </a:r>
        </a:p>
      </dgm:t>
    </dgm:pt>
    <dgm:pt modelId="{1B2B46B2-A586-48AC-BEED-750D2BCB28EF}" type="parTrans" cxnId="{CB9B1935-47B8-4FB8-A5B6-F04E2D34265B}">
      <dgm:prSet/>
      <dgm:spPr/>
      <dgm:t>
        <a:bodyPr/>
        <a:lstStyle/>
        <a:p>
          <a:pPr rtl="1"/>
          <a:endParaRPr lang="he-IL"/>
        </a:p>
      </dgm:t>
    </dgm:pt>
    <dgm:pt modelId="{DA80362F-1AF3-4C7E-B705-DB2FB135A44A}" type="sibTrans" cxnId="{CB9B1935-47B8-4FB8-A5B6-F04E2D34265B}">
      <dgm:prSet/>
      <dgm:spPr/>
      <dgm:t>
        <a:bodyPr/>
        <a:lstStyle/>
        <a:p>
          <a:pPr rtl="1"/>
          <a:endParaRPr lang="he-IL"/>
        </a:p>
      </dgm:t>
    </dgm:pt>
    <dgm:pt modelId="{3D62BBF2-7340-4244-8679-D411AA13022F}">
      <dgm:prSet phldrT="[טקסט]" phldr="1"/>
      <dgm:spPr>
        <a:noFill/>
        <a:ln>
          <a:noFill/>
        </a:ln>
      </dgm:spPr>
      <dgm:t>
        <a:bodyPr/>
        <a:lstStyle/>
        <a:p>
          <a:pPr rtl="1"/>
          <a:endParaRPr lang="he-IL" dirty="0"/>
        </a:p>
      </dgm:t>
    </dgm:pt>
    <dgm:pt modelId="{ECE9DDB7-BDE1-4F2E-B22F-2F3013C8EC22}" type="sibTrans" cxnId="{E4262AC5-4648-4567-A79C-B87FB47F04BE}">
      <dgm:prSet/>
      <dgm:spPr/>
      <dgm:t>
        <a:bodyPr/>
        <a:lstStyle/>
        <a:p>
          <a:pPr rtl="1"/>
          <a:endParaRPr lang="he-IL"/>
        </a:p>
      </dgm:t>
    </dgm:pt>
    <dgm:pt modelId="{646E9163-93D6-4204-B4DC-12E8A60000C0}" type="parTrans" cxnId="{E4262AC5-4648-4567-A79C-B87FB47F04BE}">
      <dgm:prSet/>
      <dgm:spPr/>
      <dgm:t>
        <a:bodyPr/>
        <a:lstStyle/>
        <a:p>
          <a:pPr rtl="1"/>
          <a:endParaRPr lang="he-IL"/>
        </a:p>
      </dgm:t>
    </dgm:pt>
    <dgm:pt modelId="{481B1CA7-EE64-4051-9699-D8721DB82FF8}" type="pres">
      <dgm:prSet presAssocID="{042D3407-B7C9-4274-A652-CC8183FDE1E2}" presName="Name0" presStyleCnt="0">
        <dgm:presLayoutVars>
          <dgm:chMax val="1"/>
          <dgm:chPref val="1"/>
          <dgm:dir/>
          <dgm:animOne val="branch"/>
          <dgm:animLvl val="lvl"/>
        </dgm:presLayoutVars>
      </dgm:prSet>
      <dgm:spPr/>
      <dgm:t>
        <a:bodyPr/>
        <a:lstStyle/>
        <a:p>
          <a:pPr rtl="1"/>
          <a:endParaRPr lang="he-IL"/>
        </a:p>
      </dgm:t>
    </dgm:pt>
    <dgm:pt modelId="{11ED59A7-AEE4-4110-8659-9AA46E0CC63B}" type="pres">
      <dgm:prSet presAssocID="{C559A5C6-66B4-41E1-AD49-0F6A4E886C9C}" presName="singleCycle" presStyleCnt="0"/>
      <dgm:spPr/>
    </dgm:pt>
    <dgm:pt modelId="{B498D0BD-86FA-4E53-8A46-75B2C59E9AC5}" type="pres">
      <dgm:prSet presAssocID="{C559A5C6-66B4-41E1-AD49-0F6A4E886C9C}" presName="singleCenter" presStyleLbl="node1" presStyleIdx="0" presStyleCnt="4" custScaleX="370798" custScaleY="112374" custLinFactNeighborX="-439" custLinFactNeighborY="-31056">
        <dgm:presLayoutVars>
          <dgm:chMax val="7"/>
          <dgm:chPref val="7"/>
        </dgm:presLayoutVars>
      </dgm:prSet>
      <dgm:spPr/>
      <dgm:t>
        <a:bodyPr/>
        <a:lstStyle/>
        <a:p>
          <a:pPr rtl="1"/>
          <a:endParaRPr lang="he-IL"/>
        </a:p>
      </dgm:t>
    </dgm:pt>
    <dgm:pt modelId="{0BE63473-38DC-422E-92E3-4D25E8A4A048}" type="pres">
      <dgm:prSet presAssocID="{646E9163-93D6-4204-B4DC-12E8A60000C0}" presName="Name56" presStyleLbl="parChTrans1D2" presStyleIdx="0" presStyleCnt="3"/>
      <dgm:spPr/>
      <dgm:t>
        <a:bodyPr/>
        <a:lstStyle/>
        <a:p>
          <a:pPr rtl="1"/>
          <a:endParaRPr lang="he-IL"/>
        </a:p>
      </dgm:t>
    </dgm:pt>
    <dgm:pt modelId="{592BDED2-35B5-45AB-8FF2-05379E814B6D}" type="pres">
      <dgm:prSet presAssocID="{3D62BBF2-7340-4244-8679-D411AA13022F}" presName="text0" presStyleLbl="node1" presStyleIdx="1" presStyleCnt="4" custFlipVert="1" custScaleY="7162">
        <dgm:presLayoutVars>
          <dgm:bulletEnabled val="1"/>
        </dgm:presLayoutVars>
      </dgm:prSet>
      <dgm:spPr/>
      <dgm:t>
        <a:bodyPr/>
        <a:lstStyle/>
        <a:p>
          <a:pPr rtl="1"/>
          <a:endParaRPr lang="he-IL"/>
        </a:p>
      </dgm:t>
    </dgm:pt>
    <dgm:pt modelId="{A90FCBD3-FDDF-466C-A96E-0939BA890E70}" type="pres">
      <dgm:prSet presAssocID="{5FEBA751-FB06-436E-9B83-7C68CFDDF422}" presName="Name56" presStyleLbl="parChTrans1D2" presStyleIdx="1" presStyleCnt="3"/>
      <dgm:spPr/>
      <dgm:t>
        <a:bodyPr/>
        <a:lstStyle/>
        <a:p>
          <a:pPr rtl="1"/>
          <a:endParaRPr lang="he-IL"/>
        </a:p>
      </dgm:t>
    </dgm:pt>
    <dgm:pt modelId="{B3C0CBAE-B1D1-423F-8781-CCA1E700BC90}" type="pres">
      <dgm:prSet presAssocID="{53F79592-0C71-4302-860B-B5DB05B1F489}" presName="text0" presStyleLbl="node1" presStyleIdx="2" presStyleCnt="4" custScaleX="306452" custScaleY="226113">
        <dgm:presLayoutVars>
          <dgm:bulletEnabled val="1"/>
        </dgm:presLayoutVars>
      </dgm:prSet>
      <dgm:spPr/>
      <dgm:t>
        <a:bodyPr/>
        <a:lstStyle/>
        <a:p>
          <a:pPr rtl="1"/>
          <a:endParaRPr lang="he-IL"/>
        </a:p>
      </dgm:t>
    </dgm:pt>
    <dgm:pt modelId="{30F865A6-BF80-4779-92EA-81C21DB005E1}" type="pres">
      <dgm:prSet presAssocID="{1B2B46B2-A586-48AC-BEED-750D2BCB28EF}" presName="Name56" presStyleLbl="parChTrans1D2" presStyleIdx="2" presStyleCnt="3"/>
      <dgm:spPr/>
      <dgm:t>
        <a:bodyPr/>
        <a:lstStyle/>
        <a:p>
          <a:pPr rtl="1"/>
          <a:endParaRPr lang="he-IL"/>
        </a:p>
      </dgm:t>
    </dgm:pt>
    <dgm:pt modelId="{33D46C33-7A30-4855-B477-34B467964970}" type="pres">
      <dgm:prSet presAssocID="{7A8F160A-94B6-4F38-A411-68D1F0D32787}" presName="text0" presStyleLbl="node1" presStyleIdx="3" presStyleCnt="4" custScaleX="448801" custScaleY="213654">
        <dgm:presLayoutVars>
          <dgm:bulletEnabled val="1"/>
        </dgm:presLayoutVars>
      </dgm:prSet>
      <dgm:spPr/>
      <dgm:t>
        <a:bodyPr/>
        <a:lstStyle/>
        <a:p>
          <a:pPr rtl="1"/>
          <a:endParaRPr lang="he-IL"/>
        </a:p>
      </dgm:t>
    </dgm:pt>
  </dgm:ptLst>
  <dgm:cxnLst>
    <dgm:cxn modelId="{BBC53AB8-1ED5-4735-A469-3C8EAE944D09}" type="presOf" srcId="{5FEBA751-FB06-436E-9B83-7C68CFDDF422}" destId="{A90FCBD3-FDDF-466C-A96E-0939BA890E70}" srcOrd="0" destOrd="0" presId="urn:microsoft.com/office/officeart/2008/layout/RadialCluster"/>
    <dgm:cxn modelId="{B75E2C95-E60D-42B6-9703-45DF1D38ECE2}" type="presOf" srcId="{042D3407-B7C9-4274-A652-CC8183FDE1E2}" destId="{481B1CA7-EE64-4051-9699-D8721DB82FF8}" srcOrd="0" destOrd="0" presId="urn:microsoft.com/office/officeart/2008/layout/RadialCluster"/>
    <dgm:cxn modelId="{D7179454-CFC4-4D13-B6CD-F3923DCCB9B3}" type="presOf" srcId="{1B2B46B2-A586-48AC-BEED-750D2BCB28EF}" destId="{30F865A6-BF80-4779-92EA-81C21DB005E1}" srcOrd="0" destOrd="0" presId="urn:microsoft.com/office/officeart/2008/layout/RadialCluster"/>
    <dgm:cxn modelId="{1E570F67-CBE5-4BDF-841F-86D19C66CE61}" type="presOf" srcId="{C559A5C6-66B4-41E1-AD49-0F6A4E886C9C}" destId="{B498D0BD-86FA-4E53-8A46-75B2C59E9AC5}" srcOrd="0" destOrd="0" presId="urn:microsoft.com/office/officeart/2008/layout/RadialCluster"/>
    <dgm:cxn modelId="{1F315845-565F-496D-A171-C35E43DF3423}" srcId="{C559A5C6-66B4-41E1-AD49-0F6A4E886C9C}" destId="{53F79592-0C71-4302-860B-B5DB05B1F489}" srcOrd="1" destOrd="0" parTransId="{5FEBA751-FB06-436E-9B83-7C68CFDDF422}" sibTransId="{BB2E3517-5B42-4AC6-AAFB-0632359DE9E4}"/>
    <dgm:cxn modelId="{FCC634E0-4AB8-4719-BAAD-5BD629FC317B}" type="presOf" srcId="{7A8F160A-94B6-4F38-A411-68D1F0D32787}" destId="{33D46C33-7A30-4855-B477-34B467964970}" srcOrd="0" destOrd="0" presId="urn:microsoft.com/office/officeart/2008/layout/RadialCluster"/>
    <dgm:cxn modelId="{87003D37-9EAF-4C71-AA03-AA534E658231}" type="presOf" srcId="{646E9163-93D6-4204-B4DC-12E8A60000C0}" destId="{0BE63473-38DC-422E-92E3-4D25E8A4A048}" srcOrd="0" destOrd="0" presId="urn:microsoft.com/office/officeart/2008/layout/RadialCluster"/>
    <dgm:cxn modelId="{CB9B1935-47B8-4FB8-A5B6-F04E2D34265B}" srcId="{C559A5C6-66B4-41E1-AD49-0F6A4E886C9C}" destId="{7A8F160A-94B6-4F38-A411-68D1F0D32787}" srcOrd="2" destOrd="0" parTransId="{1B2B46B2-A586-48AC-BEED-750D2BCB28EF}" sibTransId="{DA80362F-1AF3-4C7E-B705-DB2FB135A44A}"/>
    <dgm:cxn modelId="{E4262AC5-4648-4567-A79C-B87FB47F04BE}" srcId="{C559A5C6-66B4-41E1-AD49-0F6A4E886C9C}" destId="{3D62BBF2-7340-4244-8679-D411AA13022F}" srcOrd="0" destOrd="0" parTransId="{646E9163-93D6-4204-B4DC-12E8A60000C0}" sibTransId="{ECE9DDB7-BDE1-4F2E-B22F-2F3013C8EC22}"/>
    <dgm:cxn modelId="{09792D8D-E677-4381-B083-B41188A04230}" srcId="{042D3407-B7C9-4274-A652-CC8183FDE1E2}" destId="{C559A5C6-66B4-41E1-AD49-0F6A4E886C9C}" srcOrd="0" destOrd="0" parTransId="{BE2A314F-AB17-4466-BAA7-D5D3F2572BBF}" sibTransId="{BA8953F8-EADF-4DB3-ABA4-AA49FBA24A58}"/>
    <dgm:cxn modelId="{B4F3B35B-0623-4E65-9C9E-8ED6332658E7}" type="presOf" srcId="{3D62BBF2-7340-4244-8679-D411AA13022F}" destId="{592BDED2-35B5-45AB-8FF2-05379E814B6D}" srcOrd="0" destOrd="0" presId="urn:microsoft.com/office/officeart/2008/layout/RadialCluster"/>
    <dgm:cxn modelId="{C79D6402-1DC8-4BC5-BB7F-4F7FF674B3DD}" type="presOf" srcId="{53F79592-0C71-4302-860B-B5DB05B1F489}" destId="{B3C0CBAE-B1D1-423F-8781-CCA1E700BC90}" srcOrd="0" destOrd="0" presId="urn:microsoft.com/office/officeart/2008/layout/RadialCluster"/>
    <dgm:cxn modelId="{3CA37966-25B1-48AE-8B0B-34D10DEF6D22}" type="presParOf" srcId="{481B1CA7-EE64-4051-9699-D8721DB82FF8}" destId="{11ED59A7-AEE4-4110-8659-9AA46E0CC63B}" srcOrd="0" destOrd="0" presId="urn:microsoft.com/office/officeart/2008/layout/RadialCluster"/>
    <dgm:cxn modelId="{CC69805A-9D0B-48F9-8265-E2D1BEDF8E5A}" type="presParOf" srcId="{11ED59A7-AEE4-4110-8659-9AA46E0CC63B}" destId="{B498D0BD-86FA-4E53-8A46-75B2C59E9AC5}" srcOrd="0" destOrd="0" presId="urn:microsoft.com/office/officeart/2008/layout/RadialCluster"/>
    <dgm:cxn modelId="{542177DA-39AA-4326-8378-A80234DAD124}" type="presParOf" srcId="{11ED59A7-AEE4-4110-8659-9AA46E0CC63B}" destId="{0BE63473-38DC-422E-92E3-4D25E8A4A048}" srcOrd="1" destOrd="0" presId="urn:microsoft.com/office/officeart/2008/layout/RadialCluster"/>
    <dgm:cxn modelId="{B416C057-9BD2-4FFE-BDAC-60E103177B43}" type="presParOf" srcId="{11ED59A7-AEE4-4110-8659-9AA46E0CC63B}" destId="{592BDED2-35B5-45AB-8FF2-05379E814B6D}" srcOrd="2" destOrd="0" presId="urn:microsoft.com/office/officeart/2008/layout/RadialCluster"/>
    <dgm:cxn modelId="{E311091D-FB1A-4E19-83A0-C2ED86A9FF9B}" type="presParOf" srcId="{11ED59A7-AEE4-4110-8659-9AA46E0CC63B}" destId="{A90FCBD3-FDDF-466C-A96E-0939BA890E70}" srcOrd="3" destOrd="0" presId="urn:microsoft.com/office/officeart/2008/layout/RadialCluster"/>
    <dgm:cxn modelId="{14B2425C-367F-4A2A-8D34-AEA285545E0D}" type="presParOf" srcId="{11ED59A7-AEE4-4110-8659-9AA46E0CC63B}" destId="{B3C0CBAE-B1D1-423F-8781-CCA1E700BC90}" srcOrd="4" destOrd="0" presId="urn:microsoft.com/office/officeart/2008/layout/RadialCluster"/>
    <dgm:cxn modelId="{E776A9E6-5933-4064-833C-94B47FD07E1B}" type="presParOf" srcId="{11ED59A7-AEE4-4110-8659-9AA46E0CC63B}" destId="{30F865A6-BF80-4779-92EA-81C21DB005E1}" srcOrd="5" destOrd="0" presId="urn:microsoft.com/office/officeart/2008/layout/RadialCluster"/>
    <dgm:cxn modelId="{CE2C7CAE-EF5D-4756-9CF5-307F58BFD290}" type="presParOf" srcId="{11ED59A7-AEE4-4110-8659-9AA46E0CC63B}" destId="{33D46C33-7A30-4855-B477-34B467964970}" srcOrd="6" destOrd="0" presId="urn:microsoft.com/office/officeart/2008/layout/RadialCluster"/>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2D3407-B7C9-4274-A652-CC8183FDE1E2}"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pPr rtl="1"/>
          <a:endParaRPr lang="he-IL"/>
        </a:p>
      </dgm:t>
    </dgm:pt>
    <dgm:pt modelId="{C559A5C6-66B4-41E1-AD49-0F6A4E886C9C}">
      <dgm:prSet phldrT="[טקסט]"/>
      <dgm:spPr>
        <a:solidFill>
          <a:schemeClr val="accent2"/>
        </a:solidFill>
      </dgm:spPr>
      <dgm:t>
        <a:bodyPr/>
        <a:lstStyle/>
        <a:p>
          <a:pPr rtl="1"/>
          <a:r>
            <a:rPr lang="he-IL" dirty="0"/>
            <a:t>האדם פוגע בעטלפים</a:t>
          </a:r>
        </a:p>
      </dgm:t>
    </dgm:pt>
    <dgm:pt modelId="{BE2A314F-AB17-4466-BAA7-D5D3F2572BBF}" type="parTrans" cxnId="{09792D8D-E677-4381-B083-B41188A04230}">
      <dgm:prSet/>
      <dgm:spPr/>
      <dgm:t>
        <a:bodyPr/>
        <a:lstStyle/>
        <a:p>
          <a:pPr rtl="1"/>
          <a:endParaRPr lang="he-IL"/>
        </a:p>
      </dgm:t>
    </dgm:pt>
    <dgm:pt modelId="{BA8953F8-EADF-4DB3-ABA4-AA49FBA24A58}" type="sibTrans" cxnId="{09792D8D-E677-4381-B083-B41188A04230}">
      <dgm:prSet/>
      <dgm:spPr/>
      <dgm:t>
        <a:bodyPr/>
        <a:lstStyle/>
        <a:p>
          <a:pPr rtl="1"/>
          <a:endParaRPr lang="he-IL"/>
        </a:p>
      </dgm:t>
    </dgm:pt>
    <dgm:pt modelId="{53F79592-0C71-4302-860B-B5DB05B1F489}">
      <dgm:prSet phldrT="[טקסט]"/>
      <dgm:spPr>
        <a:solidFill>
          <a:schemeClr val="accent6">
            <a:lumMod val="50000"/>
          </a:schemeClr>
        </a:solidFill>
      </dgm:spPr>
      <dgm:t>
        <a:bodyPr/>
        <a:lstStyle/>
        <a:p>
          <a:pPr rtl="1"/>
          <a:r>
            <a:rPr lang="he-IL" dirty="0"/>
            <a:t>חקלאים:</a:t>
          </a:r>
        </a:p>
        <a:p>
          <a:pPr rtl="1"/>
          <a:r>
            <a:rPr lang="he-IL" dirty="0"/>
            <a:t>מרעילים מערות בהם חיים עטלפים.</a:t>
          </a:r>
        </a:p>
        <a:p>
          <a:pPr rtl="1"/>
          <a:endParaRPr lang="he-IL" dirty="0"/>
        </a:p>
      </dgm:t>
    </dgm:pt>
    <dgm:pt modelId="{5FEBA751-FB06-436E-9B83-7C68CFDDF422}" type="parTrans" cxnId="{1F315845-565F-496D-A171-C35E43DF3423}">
      <dgm:prSet/>
      <dgm:spPr/>
      <dgm:t>
        <a:bodyPr/>
        <a:lstStyle/>
        <a:p>
          <a:pPr rtl="1"/>
          <a:endParaRPr lang="he-IL"/>
        </a:p>
      </dgm:t>
    </dgm:pt>
    <dgm:pt modelId="{BB2E3517-5B42-4AC6-AAFB-0632359DE9E4}" type="sibTrans" cxnId="{1F315845-565F-496D-A171-C35E43DF3423}">
      <dgm:prSet/>
      <dgm:spPr/>
      <dgm:t>
        <a:bodyPr/>
        <a:lstStyle/>
        <a:p>
          <a:pPr rtl="1"/>
          <a:endParaRPr lang="he-IL"/>
        </a:p>
      </dgm:t>
    </dgm:pt>
    <dgm:pt modelId="{7A8F160A-94B6-4F38-A411-68D1F0D32787}">
      <dgm:prSet phldrT="[טקסט]" custT="1"/>
      <dgm:spPr>
        <a:solidFill>
          <a:schemeClr val="accent6">
            <a:lumMod val="50000"/>
          </a:schemeClr>
        </a:solidFill>
      </dgm:spPr>
      <dgm:t>
        <a:bodyPr/>
        <a:lstStyle/>
        <a:p>
          <a:pPr algn="ctr" rtl="1"/>
          <a:r>
            <a:rPr lang="he-IL" sz="2800" dirty="0"/>
            <a:t>מטיילים:</a:t>
          </a:r>
        </a:p>
        <a:p>
          <a:pPr algn="r" rtl="1"/>
          <a:r>
            <a:rPr lang="he-IL" sz="2400" dirty="0"/>
            <a:t>1. מרעישים ומבהילים עטלפים שמתעוררים משנת החורף, וכתוצאה מכך לא שורדים.</a:t>
          </a:r>
        </a:p>
        <a:p>
          <a:pPr algn="r" rtl="1"/>
          <a:r>
            <a:rPr lang="he-IL" sz="2400" dirty="0"/>
            <a:t>2. מדליקים נרות במערות ומפחיתים את כמות החמצן במערה.</a:t>
          </a:r>
        </a:p>
      </dgm:t>
    </dgm:pt>
    <dgm:pt modelId="{1B2B46B2-A586-48AC-BEED-750D2BCB28EF}" type="parTrans" cxnId="{CB9B1935-47B8-4FB8-A5B6-F04E2D34265B}">
      <dgm:prSet/>
      <dgm:spPr/>
      <dgm:t>
        <a:bodyPr/>
        <a:lstStyle/>
        <a:p>
          <a:pPr rtl="1"/>
          <a:endParaRPr lang="he-IL"/>
        </a:p>
      </dgm:t>
    </dgm:pt>
    <dgm:pt modelId="{DA80362F-1AF3-4C7E-B705-DB2FB135A44A}" type="sibTrans" cxnId="{CB9B1935-47B8-4FB8-A5B6-F04E2D34265B}">
      <dgm:prSet/>
      <dgm:spPr/>
      <dgm:t>
        <a:bodyPr/>
        <a:lstStyle/>
        <a:p>
          <a:pPr rtl="1"/>
          <a:endParaRPr lang="he-IL"/>
        </a:p>
      </dgm:t>
    </dgm:pt>
    <dgm:pt modelId="{3D62BBF2-7340-4244-8679-D411AA13022F}">
      <dgm:prSet phldrT="[טקסט]" phldr="1"/>
      <dgm:spPr>
        <a:noFill/>
        <a:ln>
          <a:noFill/>
        </a:ln>
      </dgm:spPr>
      <dgm:t>
        <a:bodyPr/>
        <a:lstStyle/>
        <a:p>
          <a:pPr rtl="1"/>
          <a:endParaRPr lang="he-IL" dirty="0"/>
        </a:p>
      </dgm:t>
    </dgm:pt>
    <dgm:pt modelId="{ECE9DDB7-BDE1-4F2E-B22F-2F3013C8EC22}" type="sibTrans" cxnId="{E4262AC5-4648-4567-A79C-B87FB47F04BE}">
      <dgm:prSet/>
      <dgm:spPr/>
      <dgm:t>
        <a:bodyPr/>
        <a:lstStyle/>
        <a:p>
          <a:pPr rtl="1"/>
          <a:endParaRPr lang="he-IL"/>
        </a:p>
      </dgm:t>
    </dgm:pt>
    <dgm:pt modelId="{646E9163-93D6-4204-B4DC-12E8A60000C0}" type="parTrans" cxnId="{E4262AC5-4648-4567-A79C-B87FB47F04BE}">
      <dgm:prSet/>
      <dgm:spPr/>
      <dgm:t>
        <a:bodyPr/>
        <a:lstStyle/>
        <a:p>
          <a:pPr rtl="1"/>
          <a:endParaRPr lang="he-IL"/>
        </a:p>
      </dgm:t>
    </dgm:pt>
    <dgm:pt modelId="{481B1CA7-EE64-4051-9699-D8721DB82FF8}" type="pres">
      <dgm:prSet presAssocID="{042D3407-B7C9-4274-A652-CC8183FDE1E2}" presName="Name0" presStyleCnt="0">
        <dgm:presLayoutVars>
          <dgm:chMax val="1"/>
          <dgm:chPref val="1"/>
          <dgm:dir/>
          <dgm:animOne val="branch"/>
          <dgm:animLvl val="lvl"/>
        </dgm:presLayoutVars>
      </dgm:prSet>
      <dgm:spPr/>
      <dgm:t>
        <a:bodyPr/>
        <a:lstStyle/>
        <a:p>
          <a:pPr rtl="1"/>
          <a:endParaRPr lang="he-IL"/>
        </a:p>
      </dgm:t>
    </dgm:pt>
    <dgm:pt modelId="{11ED59A7-AEE4-4110-8659-9AA46E0CC63B}" type="pres">
      <dgm:prSet presAssocID="{C559A5C6-66B4-41E1-AD49-0F6A4E886C9C}" presName="singleCycle" presStyleCnt="0"/>
      <dgm:spPr/>
    </dgm:pt>
    <dgm:pt modelId="{B498D0BD-86FA-4E53-8A46-75B2C59E9AC5}" type="pres">
      <dgm:prSet presAssocID="{C559A5C6-66B4-41E1-AD49-0F6A4E886C9C}" presName="singleCenter" presStyleLbl="node1" presStyleIdx="0" presStyleCnt="4" custScaleX="370798" custScaleY="112374" custLinFactNeighborX="-439" custLinFactNeighborY="-31056">
        <dgm:presLayoutVars>
          <dgm:chMax val="7"/>
          <dgm:chPref val="7"/>
        </dgm:presLayoutVars>
      </dgm:prSet>
      <dgm:spPr/>
      <dgm:t>
        <a:bodyPr/>
        <a:lstStyle/>
        <a:p>
          <a:pPr rtl="1"/>
          <a:endParaRPr lang="he-IL"/>
        </a:p>
      </dgm:t>
    </dgm:pt>
    <dgm:pt modelId="{0BE63473-38DC-422E-92E3-4D25E8A4A048}" type="pres">
      <dgm:prSet presAssocID="{646E9163-93D6-4204-B4DC-12E8A60000C0}" presName="Name56" presStyleLbl="parChTrans1D2" presStyleIdx="0" presStyleCnt="3"/>
      <dgm:spPr/>
      <dgm:t>
        <a:bodyPr/>
        <a:lstStyle/>
        <a:p>
          <a:pPr rtl="1"/>
          <a:endParaRPr lang="he-IL"/>
        </a:p>
      </dgm:t>
    </dgm:pt>
    <dgm:pt modelId="{592BDED2-35B5-45AB-8FF2-05379E814B6D}" type="pres">
      <dgm:prSet presAssocID="{3D62BBF2-7340-4244-8679-D411AA13022F}" presName="text0" presStyleLbl="node1" presStyleIdx="1" presStyleCnt="4" custFlipVert="1" custScaleY="7162">
        <dgm:presLayoutVars>
          <dgm:bulletEnabled val="1"/>
        </dgm:presLayoutVars>
      </dgm:prSet>
      <dgm:spPr/>
      <dgm:t>
        <a:bodyPr/>
        <a:lstStyle/>
        <a:p>
          <a:pPr rtl="1"/>
          <a:endParaRPr lang="he-IL"/>
        </a:p>
      </dgm:t>
    </dgm:pt>
    <dgm:pt modelId="{A90FCBD3-FDDF-466C-A96E-0939BA890E70}" type="pres">
      <dgm:prSet presAssocID="{5FEBA751-FB06-436E-9B83-7C68CFDDF422}" presName="Name56" presStyleLbl="parChTrans1D2" presStyleIdx="1" presStyleCnt="3"/>
      <dgm:spPr/>
      <dgm:t>
        <a:bodyPr/>
        <a:lstStyle/>
        <a:p>
          <a:pPr rtl="1"/>
          <a:endParaRPr lang="he-IL"/>
        </a:p>
      </dgm:t>
    </dgm:pt>
    <dgm:pt modelId="{B3C0CBAE-B1D1-423F-8781-CCA1E700BC90}" type="pres">
      <dgm:prSet presAssocID="{53F79592-0C71-4302-860B-B5DB05B1F489}" presName="text0" presStyleLbl="node1" presStyleIdx="2" presStyleCnt="4" custScaleX="212381" custScaleY="244813">
        <dgm:presLayoutVars>
          <dgm:bulletEnabled val="1"/>
        </dgm:presLayoutVars>
      </dgm:prSet>
      <dgm:spPr/>
      <dgm:t>
        <a:bodyPr/>
        <a:lstStyle/>
        <a:p>
          <a:pPr rtl="1"/>
          <a:endParaRPr lang="he-IL"/>
        </a:p>
      </dgm:t>
    </dgm:pt>
    <dgm:pt modelId="{30F865A6-BF80-4779-92EA-81C21DB005E1}" type="pres">
      <dgm:prSet presAssocID="{1B2B46B2-A586-48AC-BEED-750D2BCB28EF}" presName="Name56" presStyleLbl="parChTrans1D2" presStyleIdx="2" presStyleCnt="3"/>
      <dgm:spPr/>
      <dgm:t>
        <a:bodyPr/>
        <a:lstStyle/>
        <a:p>
          <a:pPr rtl="1"/>
          <a:endParaRPr lang="he-IL"/>
        </a:p>
      </dgm:t>
    </dgm:pt>
    <dgm:pt modelId="{33D46C33-7A30-4855-B477-34B467964970}" type="pres">
      <dgm:prSet presAssocID="{7A8F160A-94B6-4F38-A411-68D1F0D32787}" presName="text0" presStyleLbl="node1" presStyleIdx="3" presStyleCnt="4" custScaleX="585750" custScaleY="271116" custRadScaleRad="114624" custRadScaleInc="7925">
        <dgm:presLayoutVars>
          <dgm:bulletEnabled val="1"/>
        </dgm:presLayoutVars>
      </dgm:prSet>
      <dgm:spPr/>
      <dgm:t>
        <a:bodyPr/>
        <a:lstStyle/>
        <a:p>
          <a:pPr rtl="1"/>
          <a:endParaRPr lang="he-IL"/>
        </a:p>
      </dgm:t>
    </dgm:pt>
  </dgm:ptLst>
  <dgm:cxnLst>
    <dgm:cxn modelId="{BBC53AB8-1ED5-4735-A469-3C8EAE944D09}" type="presOf" srcId="{5FEBA751-FB06-436E-9B83-7C68CFDDF422}" destId="{A90FCBD3-FDDF-466C-A96E-0939BA890E70}" srcOrd="0" destOrd="0" presId="urn:microsoft.com/office/officeart/2008/layout/RadialCluster"/>
    <dgm:cxn modelId="{B75E2C95-E60D-42B6-9703-45DF1D38ECE2}" type="presOf" srcId="{042D3407-B7C9-4274-A652-CC8183FDE1E2}" destId="{481B1CA7-EE64-4051-9699-D8721DB82FF8}" srcOrd="0" destOrd="0" presId="urn:microsoft.com/office/officeart/2008/layout/RadialCluster"/>
    <dgm:cxn modelId="{D7179454-CFC4-4D13-B6CD-F3923DCCB9B3}" type="presOf" srcId="{1B2B46B2-A586-48AC-BEED-750D2BCB28EF}" destId="{30F865A6-BF80-4779-92EA-81C21DB005E1}" srcOrd="0" destOrd="0" presId="urn:microsoft.com/office/officeart/2008/layout/RadialCluster"/>
    <dgm:cxn modelId="{1E570F67-CBE5-4BDF-841F-86D19C66CE61}" type="presOf" srcId="{C559A5C6-66B4-41E1-AD49-0F6A4E886C9C}" destId="{B498D0BD-86FA-4E53-8A46-75B2C59E9AC5}" srcOrd="0" destOrd="0" presId="urn:microsoft.com/office/officeart/2008/layout/RadialCluster"/>
    <dgm:cxn modelId="{1F315845-565F-496D-A171-C35E43DF3423}" srcId="{C559A5C6-66B4-41E1-AD49-0F6A4E886C9C}" destId="{53F79592-0C71-4302-860B-B5DB05B1F489}" srcOrd="1" destOrd="0" parTransId="{5FEBA751-FB06-436E-9B83-7C68CFDDF422}" sibTransId="{BB2E3517-5B42-4AC6-AAFB-0632359DE9E4}"/>
    <dgm:cxn modelId="{FCC634E0-4AB8-4719-BAAD-5BD629FC317B}" type="presOf" srcId="{7A8F160A-94B6-4F38-A411-68D1F0D32787}" destId="{33D46C33-7A30-4855-B477-34B467964970}" srcOrd="0" destOrd="0" presId="urn:microsoft.com/office/officeart/2008/layout/RadialCluster"/>
    <dgm:cxn modelId="{87003D37-9EAF-4C71-AA03-AA534E658231}" type="presOf" srcId="{646E9163-93D6-4204-B4DC-12E8A60000C0}" destId="{0BE63473-38DC-422E-92E3-4D25E8A4A048}" srcOrd="0" destOrd="0" presId="urn:microsoft.com/office/officeart/2008/layout/RadialCluster"/>
    <dgm:cxn modelId="{CB9B1935-47B8-4FB8-A5B6-F04E2D34265B}" srcId="{C559A5C6-66B4-41E1-AD49-0F6A4E886C9C}" destId="{7A8F160A-94B6-4F38-A411-68D1F0D32787}" srcOrd="2" destOrd="0" parTransId="{1B2B46B2-A586-48AC-BEED-750D2BCB28EF}" sibTransId="{DA80362F-1AF3-4C7E-B705-DB2FB135A44A}"/>
    <dgm:cxn modelId="{E4262AC5-4648-4567-A79C-B87FB47F04BE}" srcId="{C559A5C6-66B4-41E1-AD49-0F6A4E886C9C}" destId="{3D62BBF2-7340-4244-8679-D411AA13022F}" srcOrd="0" destOrd="0" parTransId="{646E9163-93D6-4204-B4DC-12E8A60000C0}" sibTransId="{ECE9DDB7-BDE1-4F2E-B22F-2F3013C8EC22}"/>
    <dgm:cxn modelId="{09792D8D-E677-4381-B083-B41188A04230}" srcId="{042D3407-B7C9-4274-A652-CC8183FDE1E2}" destId="{C559A5C6-66B4-41E1-AD49-0F6A4E886C9C}" srcOrd="0" destOrd="0" parTransId="{BE2A314F-AB17-4466-BAA7-D5D3F2572BBF}" sibTransId="{BA8953F8-EADF-4DB3-ABA4-AA49FBA24A58}"/>
    <dgm:cxn modelId="{B4F3B35B-0623-4E65-9C9E-8ED6332658E7}" type="presOf" srcId="{3D62BBF2-7340-4244-8679-D411AA13022F}" destId="{592BDED2-35B5-45AB-8FF2-05379E814B6D}" srcOrd="0" destOrd="0" presId="urn:microsoft.com/office/officeart/2008/layout/RadialCluster"/>
    <dgm:cxn modelId="{C79D6402-1DC8-4BC5-BB7F-4F7FF674B3DD}" type="presOf" srcId="{53F79592-0C71-4302-860B-B5DB05B1F489}" destId="{B3C0CBAE-B1D1-423F-8781-CCA1E700BC90}" srcOrd="0" destOrd="0" presId="urn:microsoft.com/office/officeart/2008/layout/RadialCluster"/>
    <dgm:cxn modelId="{3CA37966-25B1-48AE-8B0B-34D10DEF6D22}" type="presParOf" srcId="{481B1CA7-EE64-4051-9699-D8721DB82FF8}" destId="{11ED59A7-AEE4-4110-8659-9AA46E0CC63B}" srcOrd="0" destOrd="0" presId="urn:microsoft.com/office/officeart/2008/layout/RadialCluster"/>
    <dgm:cxn modelId="{CC69805A-9D0B-48F9-8265-E2D1BEDF8E5A}" type="presParOf" srcId="{11ED59A7-AEE4-4110-8659-9AA46E0CC63B}" destId="{B498D0BD-86FA-4E53-8A46-75B2C59E9AC5}" srcOrd="0" destOrd="0" presId="urn:microsoft.com/office/officeart/2008/layout/RadialCluster"/>
    <dgm:cxn modelId="{542177DA-39AA-4326-8378-A80234DAD124}" type="presParOf" srcId="{11ED59A7-AEE4-4110-8659-9AA46E0CC63B}" destId="{0BE63473-38DC-422E-92E3-4D25E8A4A048}" srcOrd="1" destOrd="0" presId="urn:microsoft.com/office/officeart/2008/layout/RadialCluster"/>
    <dgm:cxn modelId="{B416C057-9BD2-4FFE-BDAC-60E103177B43}" type="presParOf" srcId="{11ED59A7-AEE4-4110-8659-9AA46E0CC63B}" destId="{592BDED2-35B5-45AB-8FF2-05379E814B6D}" srcOrd="2" destOrd="0" presId="urn:microsoft.com/office/officeart/2008/layout/RadialCluster"/>
    <dgm:cxn modelId="{E311091D-FB1A-4E19-83A0-C2ED86A9FF9B}" type="presParOf" srcId="{11ED59A7-AEE4-4110-8659-9AA46E0CC63B}" destId="{A90FCBD3-FDDF-466C-A96E-0939BA890E70}" srcOrd="3" destOrd="0" presId="urn:microsoft.com/office/officeart/2008/layout/RadialCluster"/>
    <dgm:cxn modelId="{14B2425C-367F-4A2A-8D34-AEA285545E0D}" type="presParOf" srcId="{11ED59A7-AEE4-4110-8659-9AA46E0CC63B}" destId="{B3C0CBAE-B1D1-423F-8781-CCA1E700BC90}" srcOrd="4" destOrd="0" presId="urn:microsoft.com/office/officeart/2008/layout/RadialCluster"/>
    <dgm:cxn modelId="{E776A9E6-5933-4064-833C-94B47FD07E1B}" type="presParOf" srcId="{11ED59A7-AEE4-4110-8659-9AA46E0CC63B}" destId="{30F865A6-BF80-4779-92EA-81C21DB005E1}" srcOrd="5" destOrd="0" presId="urn:microsoft.com/office/officeart/2008/layout/RadialCluster"/>
    <dgm:cxn modelId="{CE2C7CAE-EF5D-4756-9CF5-307F58BFD290}" type="presParOf" srcId="{11ED59A7-AEE4-4110-8659-9AA46E0CC63B}" destId="{33D46C33-7A30-4855-B477-34B467964970}"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67C124-CEFF-42C1-B690-85C86A88443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pPr rtl="1"/>
          <a:endParaRPr lang="he-IL"/>
        </a:p>
      </dgm:t>
    </dgm:pt>
    <dgm:pt modelId="{57CA2F5E-54E5-47DC-9D13-C7F7BA15D15D}">
      <dgm:prSet phldrT="[טקסט]"/>
      <dgm:spPr/>
      <dgm:t>
        <a:bodyPr/>
        <a:lstStyle/>
        <a:p>
          <a:pPr rtl="1"/>
          <a:r>
            <a:rPr lang="he-IL" dirty="0"/>
            <a:t>הטענה</a:t>
          </a:r>
        </a:p>
      </dgm:t>
    </dgm:pt>
    <dgm:pt modelId="{2EB4D750-EA0D-493C-8585-2B550965B6B5}" type="parTrans" cxnId="{B69B2B5B-548B-40E1-93BD-C258616E73B8}">
      <dgm:prSet/>
      <dgm:spPr/>
      <dgm:t>
        <a:bodyPr/>
        <a:lstStyle/>
        <a:p>
          <a:pPr rtl="1"/>
          <a:endParaRPr lang="he-IL"/>
        </a:p>
      </dgm:t>
    </dgm:pt>
    <dgm:pt modelId="{8E7670F1-EB73-4557-99C4-5F954FA54758}" type="sibTrans" cxnId="{B69B2B5B-548B-40E1-93BD-C258616E73B8}">
      <dgm:prSet/>
      <dgm:spPr/>
      <dgm:t>
        <a:bodyPr/>
        <a:lstStyle/>
        <a:p>
          <a:pPr rtl="1"/>
          <a:endParaRPr lang="he-IL"/>
        </a:p>
      </dgm:t>
    </dgm:pt>
    <dgm:pt modelId="{5A7D8E26-C587-413F-825B-9D7F1F2B45B4}">
      <dgm:prSet phldrT="[טקסט]" custT="1"/>
      <dgm:spPr/>
      <dgm:t>
        <a:bodyPr/>
        <a:lstStyle/>
        <a:p>
          <a:pPr algn="ctr" rtl="1">
            <a:buFontTx/>
            <a:buNone/>
          </a:pPr>
          <a:r>
            <a:rPr lang="he-IL" sz="2800" dirty="0"/>
            <a:t>העטלפים לא מסוכנים לאדם. האדם מסוכן לעטלפים.</a:t>
          </a:r>
        </a:p>
      </dgm:t>
    </dgm:pt>
    <dgm:pt modelId="{515B6990-9BE7-4BF6-BCC7-1415E1409220}" type="parTrans" cxnId="{7B936D29-A3CE-4144-8256-7552BAA19443}">
      <dgm:prSet/>
      <dgm:spPr/>
      <dgm:t>
        <a:bodyPr/>
        <a:lstStyle/>
        <a:p>
          <a:pPr rtl="1"/>
          <a:endParaRPr lang="he-IL"/>
        </a:p>
      </dgm:t>
    </dgm:pt>
    <dgm:pt modelId="{C0C88D5D-EDDD-4693-B999-550EB8FF9A38}" type="sibTrans" cxnId="{7B936D29-A3CE-4144-8256-7552BAA19443}">
      <dgm:prSet/>
      <dgm:spPr/>
      <dgm:t>
        <a:bodyPr/>
        <a:lstStyle/>
        <a:p>
          <a:pPr rtl="1"/>
          <a:endParaRPr lang="he-IL"/>
        </a:p>
      </dgm:t>
    </dgm:pt>
    <dgm:pt modelId="{FCCF9597-DE0E-417B-A480-890EF6E34E40}">
      <dgm:prSet phldrT="[טקסט]"/>
      <dgm:spPr/>
      <dgm:t>
        <a:bodyPr/>
        <a:lstStyle/>
        <a:p>
          <a:pPr rtl="1"/>
          <a:r>
            <a:rPr lang="he-IL" dirty="0"/>
            <a:t>הנימוקים</a:t>
          </a:r>
        </a:p>
      </dgm:t>
    </dgm:pt>
    <dgm:pt modelId="{712EB787-1938-4704-BBF3-87F97B86359E}" type="parTrans" cxnId="{E98C425C-0D6C-4F74-A7E6-861EA989BCC5}">
      <dgm:prSet/>
      <dgm:spPr/>
      <dgm:t>
        <a:bodyPr/>
        <a:lstStyle/>
        <a:p>
          <a:pPr rtl="1"/>
          <a:endParaRPr lang="he-IL"/>
        </a:p>
      </dgm:t>
    </dgm:pt>
    <dgm:pt modelId="{21125089-40A1-4B17-A065-91011221E82E}" type="sibTrans" cxnId="{E98C425C-0D6C-4F74-A7E6-861EA989BCC5}">
      <dgm:prSet/>
      <dgm:spPr/>
      <dgm:t>
        <a:bodyPr/>
        <a:lstStyle/>
        <a:p>
          <a:pPr rtl="1"/>
          <a:endParaRPr lang="he-IL"/>
        </a:p>
      </dgm:t>
    </dgm:pt>
    <dgm:pt modelId="{DE6E99F9-839B-46A1-AD12-0BC3F1292C48}">
      <dgm:prSet phldrT="[טקסט]" custT="1"/>
      <dgm:spPr/>
      <dgm:t>
        <a:bodyPr/>
        <a:lstStyle/>
        <a:p>
          <a:pPr algn="r" rtl="1"/>
          <a:r>
            <a:rPr lang="he-IL" sz="2800" dirty="0"/>
            <a:t>חקלאים מרעילים את העטלפים מחשש שהם פוגעים להם בפירות.</a:t>
          </a:r>
        </a:p>
      </dgm:t>
    </dgm:pt>
    <dgm:pt modelId="{01252045-3CBB-4DCC-9DBD-E2D629C8763C}" type="parTrans" cxnId="{AB987121-6C1E-445E-97F2-DD46089292BD}">
      <dgm:prSet/>
      <dgm:spPr/>
      <dgm:t>
        <a:bodyPr/>
        <a:lstStyle/>
        <a:p>
          <a:pPr rtl="1"/>
          <a:endParaRPr lang="he-IL"/>
        </a:p>
      </dgm:t>
    </dgm:pt>
    <dgm:pt modelId="{913E17E7-E0DF-445E-9659-95EC437DFFF9}" type="sibTrans" cxnId="{AB987121-6C1E-445E-97F2-DD46089292BD}">
      <dgm:prSet/>
      <dgm:spPr/>
      <dgm:t>
        <a:bodyPr/>
        <a:lstStyle/>
        <a:p>
          <a:pPr rtl="1"/>
          <a:endParaRPr lang="he-IL"/>
        </a:p>
      </dgm:t>
    </dgm:pt>
    <dgm:pt modelId="{24D0D0D0-687F-4D7F-A65F-EF61C0194468}">
      <dgm:prSet phldrT="[טקסט]"/>
      <dgm:spPr/>
      <dgm:t>
        <a:bodyPr/>
        <a:lstStyle/>
        <a:p>
          <a:pPr rtl="1"/>
          <a:r>
            <a:rPr lang="he-IL" dirty="0"/>
            <a:t>המסקנה</a:t>
          </a:r>
        </a:p>
      </dgm:t>
    </dgm:pt>
    <dgm:pt modelId="{E1C175C3-264B-498A-8B3B-0EBDDFFA61E6}" type="parTrans" cxnId="{B97C00EC-BF0A-4B01-95CF-20CCA3918428}">
      <dgm:prSet/>
      <dgm:spPr/>
      <dgm:t>
        <a:bodyPr/>
        <a:lstStyle/>
        <a:p>
          <a:pPr rtl="1"/>
          <a:endParaRPr lang="he-IL"/>
        </a:p>
      </dgm:t>
    </dgm:pt>
    <dgm:pt modelId="{54BF639F-F58F-4798-92B8-5C4A07C6580A}" type="sibTrans" cxnId="{B97C00EC-BF0A-4B01-95CF-20CCA3918428}">
      <dgm:prSet/>
      <dgm:spPr/>
      <dgm:t>
        <a:bodyPr/>
        <a:lstStyle/>
        <a:p>
          <a:pPr rtl="1"/>
          <a:endParaRPr lang="he-IL"/>
        </a:p>
      </dgm:t>
    </dgm:pt>
    <dgm:pt modelId="{1749B585-E5AE-478C-B0C1-428FA187528A}">
      <dgm:prSet phldrT="[טקסט]"/>
      <dgm:spPr/>
      <dgm:t>
        <a:bodyPr/>
        <a:lstStyle/>
        <a:p>
          <a:pPr algn="ctr" rtl="1">
            <a:buFontTx/>
            <a:buNone/>
          </a:pPr>
          <a:endParaRPr lang="he-IL" dirty="0"/>
        </a:p>
      </dgm:t>
    </dgm:pt>
    <dgm:pt modelId="{9EFCB8F6-9858-4075-A192-0E83B4E55E35}" type="parTrans" cxnId="{ACD61CFB-8321-4157-88C2-5C88A9CF184E}">
      <dgm:prSet/>
      <dgm:spPr/>
      <dgm:t>
        <a:bodyPr/>
        <a:lstStyle/>
        <a:p>
          <a:pPr rtl="1"/>
          <a:endParaRPr lang="he-IL"/>
        </a:p>
      </dgm:t>
    </dgm:pt>
    <dgm:pt modelId="{87AF7908-20A8-45D9-AE3A-E5FD457B6DE5}" type="sibTrans" cxnId="{ACD61CFB-8321-4157-88C2-5C88A9CF184E}">
      <dgm:prSet/>
      <dgm:spPr/>
      <dgm:t>
        <a:bodyPr/>
        <a:lstStyle/>
        <a:p>
          <a:pPr rtl="1"/>
          <a:endParaRPr lang="he-IL"/>
        </a:p>
      </dgm:t>
    </dgm:pt>
    <dgm:pt modelId="{4020860D-6D30-4BEA-8DD5-00759B845332}">
      <dgm:prSet custT="1"/>
      <dgm:spPr/>
      <dgm:t>
        <a:bodyPr/>
        <a:lstStyle/>
        <a:p>
          <a:pPr algn="r" rtl="1"/>
          <a:r>
            <a:rPr lang="he-IL" sz="2800" dirty="0"/>
            <a:t>המטיילים במערות פוגעים בשנת החורף של העטלפים, ובכך עלולים לגרום למותם.</a:t>
          </a:r>
        </a:p>
      </dgm:t>
    </dgm:pt>
    <dgm:pt modelId="{260688FB-A64A-453D-BE86-B670A3D5EED6}" type="parTrans" cxnId="{080AD997-7681-463B-AEFF-25D685728007}">
      <dgm:prSet/>
      <dgm:spPr/>
      <dgm:t>
        <a:bodyPr/>
        <a:lstStyle/>
        <a:p>
          <a:pPr rtl="1"/>
          <a:endParaRPr lang="he-IL"/>
        </a:p>
      </dgm:t>
    </dgm:pt>
    <dgm:pt modelId="{00D2980E-52A3-4A67-906B-8E17B09C29CD}" type="sibTrans" cxnId="{080AD997-7681-463B-AEFF-25D685728007}">
      <dgm:prSet/>
      <dgm:spPr/>
      <dgm:t>
        <a:bodyPr/>
        <a:lstStyle/>
        <a:p>
          <a:pPr rtl="1"/>
          <a:endParaRPr lang="he-IL"/>
        </a:p>
      </dgm:t>
    </dgm:pt>
    <dgm:pt modelId="{49DBD8D7-545C-4DCE-B291-1A683430C509}">
      <dgm:prSet/>
      <dgm:spPr/>
      <dgm:t>
        <a:bodyPr/>
        <a:lstStyle/>
        <a:p>
          <a:pPr algn="r" rtl="1"/>
          <a:endParaRPr lang="he-IL" sz="1700" dirty="0"/>
        </a:p>
      </dgm:t>
    </dgm:pt>
    <dgm:pt modelId="{7154C4D1-D47A-4E2C-8F6B-EB87CD07BF1B}" type="parTrans" cxnId="{5D6D69B6-A877-4DEC-BF25-57CD7A51EBE8}">
      <dgm:prSet/>
      <dgm:spPr/>
      <dgm:t>
        <a:bodyPr/>
        <a:lstStyle/>
        <a:p>
          <a:pPr rtl="1"/>
          <a:endParaRPr lang="he-IL"/>
        </a:p>
      </dgm:t>
    </dgm:pt>
    <dgm:pt modelId="{4DCCF084-9E48-4EE0-B421-B520A4590CCF}" type="sibTrans" cxnId="{5D6D69B6-A877-4DEC-BF25-57CD7A51EBE8}">
      <dgm:prSet/>
      <dgm:spPr/>
      <dgm:t>
        <a:bodyPr/>
        <a:lstStyle/>
        <a:p>
          <a:pPr rtl="1"/>
          <a:endParaRPr lang="he-IL"/>
        </a:p>
      </dgm:t>
    </dgm:pt>
    <dgm:pt modelId="{A00C0563-91D3-434C-AFD9-D4621EDB0671}">
      <dgm:prSet phldrT="[טקסט]" custT="1"/>
      <dgm:spPr/>
      <dgm:t>
        <a:bodyPr/>
        <a:lstStyle/>
        <a:p>
          <a:pPr algn="r" rtl="1"/>
          <a:r>
            <a:rPr lang="he-IL" sz="2800" dirty="0"/>
            <a:t>העטלפים בעלי חיים חביבים, אבל האדם חושש מהם כי אינו מכיר אותם.</a:t>
          </a:r>
        </a:p>
      </dgm:t>
    </dgm:pt>
    <dgm:pt modelId="{21A89344-BF36-49BA-B5BE-64121C2E5439}" type="parTrans" cxnId="{C6D0D8E7-C0B3-4B9C-8253-A7FC51FA038A}">
      <dgm:prSet/>
      <dgm:spPr/>
      <dgm:t>
        <a:bodyPr/>
        <a:lstStyle/>
        <a:p>
          <a:pPr rtl="1"/>
          <a:endParaRPr lang="he-IL"/>
        </a:p>
      </dgm:t>
    </dgm:pt>
    <dgm:pt modelId="{4B4CA51E-21F5-4985-8102-1C25148F09A2}" type="sibTrans" cxnId="{C6D0D8E7-C0B3-4B9C-8253-A7FC51FA038A}">
      <dgm:prSet/>
      <dgm:spPr/>
      <dgm:t>
        <a:bodyPr/>
        <a:lstStyle/>
        <a:p>
          <a:pPr rtl="1"/>
          <a:endParaRPr lang="he-IL"/>
        </a:p>
      </dgm:t>
    </dgm:pt>
    <dgm:pt modelId="{7B74592E-1A33-4DD9-9F1E-54AE50E62F4B}" type="pres">
      <dgm:prSet presAssocID="{3D67C124-CEFF-42C1-B690-85C86A884437}" presName="linearFlow" presStyleCnt="0">
        <dgm:presLayoutVars>
          <dgm:dir/>
          <dgm:animLvl val="lvl"/>
          <dgm:resizeHandles val="exact"/>
        </dgm:presLayoutVars>
      </dgm:prSet>
      <dgm:spPr/>
      <dgm:t>
        <a:bodyPr/>
        <a:lstStyle/>
        <a:p>
          <a:pPr rtl="1"/>
          <a:endParaRPr lang="he-IL"/>
        </a:p>
      </dgm:t>
    </dgm:pt>
    <dgm:pt modelId="{5E8046F1-21D6-4A3D-9D0B-2D8521CEEF4A}" type="pres">
      <dgm:prSet presAssocID="{57CA2F5E-54E5-47DC-9D13-C7F7BA15D15D}" presName="composite" presStyleCnt="0"/>
      <dgm:spPr/>
    </dgm:pt>
    <dgm:pt modelId="{763ECEC9-8CA9-47AE-8F96-E30C26C9CA97}" type="pres">
      <dgm:prSet presAssocID="{57CA2F5E-54E5-47DC-9D13-C7F7BA15D15D}" presName="parentText" presStyleLbl="alignNode1" presStyleIdx="0" presStyleCnt="3">
        <dgm:presLayoutVars>
          <dgm:chMax val="1"/>
          <dgm:bulletEnabled val="1"/>
        </dgm:presLayoutVars>
      </dgm:prSet>
      <dgm:spPr/>
      <dgm:t>
        <a:bodyPr/>
        <a:lstStyle/>
        <a:p>
          <a:pPr rtl="1"/>
          <a:endParaRPr lang="he-IL"/>
        </a:p>
      </dgm:t>
    </dgm:pt>
    <dgm:pt modelId="{E444F7E9-3931-47E7-9386-9071671B73AD}" type="pres">
      <dgm:prSet presAssocID="{57CA2F5E-54E5-47DC-9D13-C7F7BA15D15D}" presName="descendantText" presStyleLbl="alignAcc1" presStyleIdx="0" presStyleCnt="3" custScaleX="93270" custScaleY="100000">
        <dgm:presLayoutVars>
          <dgm:bulletEnabled val="1"/>
        </dgm:presLayoutVars>
      </dgm:prSet>
      <dgm:spPr/>
      <dgm:t>
        <a:bodyPr/>
        <a:lstStyle/>
        <a:p>
          <a:pPr rtl="1"/>
          <a:endParaRPr lang="he-IL"/>
        </a:p>
      </dgm:t>
    </dgm:pt>
    <dgm:pt modelId="{91A4C43E-5FD7-42CB-97B2-884E8DFCE305}" type="pres">
      <dgm:prSet presAssocID="{8E7670F1-EB73-4557-99C4-5F954FA54758}" presName="sp" presStyleCnt="0"/>
      <dgm:spPr/>
    </dgm:pt>
    <dgm:pt modelId="{33D50811-243D-460C-85D1-A778094670AD}" type="pres">
      <dgm:prSet presAssocID="{FCCF9597-DE0E-417B-A480-890EF6E34E40}" presName="composite" presStyleCnt="0"/>
      <dgm:spPr/>
    </dgm:pt>
    <dgm:pt modelId="{923A6E7A-3CE9-41B2-B894-9EBDFD3F2D55}" type="pres">
      <dgm:prSet presAssocID="{FCCF9597-DE0E-417B-A480-890EF6E34E40}" presName="parentText" presStyleLbl="alignNode1" presStyleIdx="1" presStyleCnt="3" custLinFactNeighborX="-2347" custLinFactNeighborY="-23104">
        <dgm:presLayoutVars>
          <dgm:chMax val="1"/>
          <dgm:bulletEnabled val="1"/>
        </dgm:presLayoutVars>
      </dgm:prSet>
      <dgm:spPr/>
      <dgm:t>
        <a:bodyPr/>
        <a:lstStyle/>
        <a:p>
          <a:pPr rtl="1"/>
          <a:endParaRPr lang="he-IL"/>
        </a:p>
      </dgm:t>
    </dgm:pt>
    <dgm:pt modelId="{023F4C24-4F67-486B-B67C-E6426263184C}" type="pres">
      <dgm:prSet presAssocID="{FCCF9597-DE0E-417B-A480-890EF6E34E40}" presName="descendantText" presStyleLbl="alignAcc1" presStyleIdx="1" presStyleCnt="3" custScaleX="93305" custScaleY="234947">
        <dgm:presLayoutVars>
          <dgm:bulletEnabled val="1"/>
        </dgm:presLayoutVars>
      </dgm:prSet>
      <dgm:spPr/>
      <dgm:t>
        <a:bodyPr/>
        <a:lstStyle/>
        <a:p>
          <a:pPr rtl="1"/>
          <a:endParaRPr lang="he-IL"/>
        </a:p>
      </dgm:t>
    </dgm:pt>
    <dgm:pt modelId="{D169ABDC-82CC-47A6-8BC6-0EFAB35E8E7F}" type="pres">
      <dgm:prSet presAssocID="{21125089-40A1-4B17-A065-91011221E82E}" presName="sp" presStyleCnt="0"/>
      <dgm:spPr/>
    </dgm:pt>
    <dgm:pt modelId="{7D25ABEC-BC62-4F42-9354-DEA2F92EE95B}" type="pres">
      <dgm:prSet presAssocID="{24D0D0D0-687F-4D7F-A65F-EF61C0194468}" presName="composite" presStyleCnt="0"/>
      <dgm:spPr/>
    </dgm:pt>
    <dgm:pt modelId="{46E90834-9DA6-4490-8974-9C8E06EBDC0F}" type="pres">
      <dgm:prSet presAssocID="{24D0D0D0-687F-4D7F-A65F-EF61C0194468}" presName="parentText" presStyleLbl="alignNode1" presStyleIdx="2" presStyleCnt="3">
        <dgm:presLayoutVars>
          <dgm:chMax val="1"/>
          <dgm:bulletEnabled val="1"/>
        </dgm:presLayoutVars>
      </dgm:prSet>
      <dgm:spPr/>
      <dgm:t>
        <a:bodyPr/>
        <a:lstStyle/>
        <a:p>
          <a:pPr rtl="1"/>
          <a:endParaRPr lang="he-IL"/>
        </a:p>
      </dgm:t>
    </dgm:pt>
    <dgm:pt modelId="{1A786B39-9EB9-4AE9-9A11-E7AB85D15AF1}" type="pres">
      <dgm:prSet presAssocID="{24D0D0D0-687F-4D7F-A65F-EF61C0194468}" presName="descendantText" presStyleLbl="alignAcc1" presStyleIdx="2" presStyleCnt="3" custScaleX="94459" custLinFactNeighborY="44422">
        <dgm:presLayoutVars>
          <dgm:bulletEnabled val="1"/>
        </dgm:presLayoutVars>
      </dgm:prSet>
      <dgm:spPr/>
      <dgm:t>
        <a:bodyPr/>
        <a:lstStyle/>
        <a:p>
          <a:pPr rtl="1"/>
          <a:endParaRPr lang="he-IL"/>
        </a:p>
      </dgm:t>
    </dgm:pt>
  </dgm:ptLst>
  <dgm:cxnLst>
    <dgm:cxn modelId="{582DA8AC-1FCC-403F-84BC-D8CA3CE881CA}" type="presOf" srcId="{DE6E99F9-839B-46A1-AD12-0BC3F1292C48}" destId="{023F4C24-4F67-486B-B67C-E6426263184C}" srcOrd="0" destOrd="1" presId="urn:microsoft.com/office/officeart/2005/8/layout/chevron2"/>
    <dgm:cxn modelId="{4431292F-557F-45DF-8E74-6E08668A8DC5}" type="presOf" srcId="{5A7D8E26-C587-413F-825B-9D7F1F2B45B4}" destId="{E444F7E9-3931-47E7-9386-9071671B73AD}" srcOrd="0" destOrd="0" presId="urn:microsoft.com/office/officeart/2005/8/layout/chevron2"/>
    <dgm:cxn modelId="{113A38C1-DC52-4BE9-ACBD-8DE2173F226D}" type="presOf" srcId="{49DBD8D7-545C-4DCE-B291-1A683430C509}" destId="{023F4C24-4F67-486B-B67C-E6426263184C}" srcOrd="0" destOrd="3" presId="urn:microsoft.com/office/officeart/2005/8/layout/chevron2"/>
    <dgm:cxn modelId="{5D6D69B6-A877-4DEC-BF25-57CD7A51EBE8}" srcId="{FCCF9597-DE0E-417B-A480-890EF6E34E40}" destId="{49DBD8D7-545C-4DCE-B291-1A683430C509}" srcOrd="3" destOrd="0" parTransId="{7154C4D1-D47A-4E2C-8F6B-EB87CD07BF1B}" sibTransId="{4DCCF084-9E48-4EE0-B421-B520A4590CCF}"/>
    <dgm:cxn modelId="{96C2E26F-0C58-42FA-A758-71FF57EC157C}" type="presOf" srcId="{4020860D-6D30-4BEA-8DD5-00759B845332}" destId="{023F4C24-4F67-486B-B67C-E6426263184C}" srcOrd="0" destOrd="2" presId="urn:microsoft.com/office/officeart/2005/8/layout/chevron2"/>
    <dgm:cxn modelId="{E0E5C4F8-25E8-4FE7-AFF9-AEC090D55B91}" type="presOf" srcId="{A00C0563-91D3-434C-AFD9-D4621EDB0671}" destId="{023F4C24-4F67-486B-B67C-E6426263184C}" srcOrd="0" destOrd="0" presId="urn:microsoft.com/office/officeart/2005/8/layout/chevron2"/>
    <dgm:cxn modelId="{ACD61CFB-8321-4157-88C2-5C88A9CF184E}" srcId="{24D0D0D0-687F-4D7F-A65F-EF61C0194468}" destId="{1749B585-E5AE-478C-B0C1-428FA187528A}" srcOrd="0" destOrd="0" parTransId="{9EFCB8F6-9858-4075-A192-0E83B4E55E35}" sibTransId="{87AF7908-20A8-45D9-AE3A-E5FD457B6DE5}"/>
    <dgm:cxn modelId="{D8B035A3-7072-4092-9DAB-7FDF6075400C}" type="presOf" srcId="{24D0D0D0-687F-4D7F-A65F-EF61C0194468}" destId="{46E90834-9DA6-4490-8974-9C8E06EBDC0F}" srcOrd="0" destOrd="0" presId="urn:microsoft.com/office/officeart/2005/8/layout/chevron2"/>
    <dgm:cxn modelId="{B97C00EC-BF0A-4B01-95CF-20CCA3918428}" srcId="{3D67C124-CEFF-42C1-B690-85C86A884437}" destId="{24D0D0D0-687F-4D7F-A65F-EF61C0194468}" srcOrd="2" destOrd="0" parTransId="{E1C175C3-264B-498A-8B3B-0EBDDFFA61E6}" sibTransId="{54BF639F-F58F-4798-92B8-5C4A07C6580A}"/>
    <dgm:cxn modelId="{3A0B2154-4468-4D11-A1AE-17CD50468AA5}" type="presOf" srcId="{57CA2F5E-54E5-47DC-9D13-C7F7BA15D15D}" destId="{763ECEC9-8CA9-47AE-8F96-E30C26C9CA97}" srcOrd="0" destOrd="0" presId="urn:microsoft.com/office/officeart/2005/8/layout/chevron2"/>
    <dgm:cxn modelId="{7B936D29-A3CE-4144-8256-7552BAA19443}" srcId="{57CA2F5E-54E5-47DC-9D13-C7F7BA15D15D}" destId="{5A7D8E26-C587-413F-825B-9D7F1F2B45B4}" srcOrd="0" destOrd="0" parTransId="{515B6990-9BE7-4BF6-BCC7-1415E1409220}" sibTransId="{C0C88D5D-EDDD-4693-B999-550EB8FF9A38}"/>
    <dgm:cxn modelId="{B69B2B5B-548B-40E1-93BD-C258616E73B8}" srcId="{3D67C124-CEFF-42C1-B690-85C86A884437}" destId="{57CA2F5E-54E5-47DC-9D13-C7F7BA15D15D}" srcOrd="0" destOrd="0" parTransId="{2EB4D750-EA0D-493C-8585-2B550965B6B5}" sibTransId="{8E7670F1-EB73-4557-99C4-5F954FA54758}"/>
    <dgm:cxn modelId="{A3429EB7-0F48-424D-9D79-861FDCB04349}" type="presOf" srcId="{1749B585-E5AE-478C-B0C1-428FA187528A}" destId="{1A786B39-9EB9-4AE9-9A11-E7AB85D15AF1}" srcOrd="0" destOrd="0" presId="urn:microsoft.com/office/officeart/2005/8/layout/chevron2"/>
    <dgm:cxn modelId="{E98C425C-0D6C-4F74-A7E6-861EA989BCC5}" srcId="{3D67C124-CEFF-42C1-B690-85C86A884437}" destId="{FCCF9597-DE0E-417B-A480-890EF6E34E40}" srcOrd="1" destOrd="0" parTransId="{712EB787-1938-4704-BBF3-87F97B86359E}" sibTransId="{21125089-40A1-4B17-A065-91011221E82E}"/>
    <dgm:cxn modelId="{C6D0D8E7-C0B3-4B9C-8253-A7FC51FA038A}" srcId="{FCCF9597-DE0E-417B-A480-890EF6E34E40}" destId="{A00C0563-91D3-434C-AFD9-D4621EDB0671}" srcOrd="0" destOrd="0" parTransId="{21A89344-BF36-49BA-B5BE-64121C2E5439}" sibTransId="{4B4CA51E-21F5-4985-8102-1C25148F09A2}"/>
    <dgm:cxn modelId="{AB987121-6C1E-445E-97F2-DD46089292BD}" srcId="{FCCF9597-DE0E-417B-A480-890EF6E34E40}" destId="{DE6E99F9-839B-46A1-AD12-0BC3F1292C48}" srcOrd="1" destOrd="0" parTransId="{01252045-3CBB-4DCC-9DBD-E2D629C8763C}" sibTransId="{913E17E7-E0DF-445E-9659-95EC437DFFF9}"/>
    <dgm:cxn modelId="{AEAB5913-36D6-47DB-ACDF-600A10AC3C66}" type="presOf" srcId="{FCCF9597-DE0E-417B-A480-890EF6E34E40}" destId="{923A6E7A-3CE9-41B2-B894-9EBDFD3F2D55}" srcOrd="0" destOrd="0" presId="urn:microsoft.com/office/officeart/2005/8/layout/chevron2"/>
    <dgm:cxn modelId="{080AD997-7681-463B-AEFF-25D685728007}" srcId="{FCCF9597-DE0E-417B-A480-890EF6E34E40}" destId="{4020860D-6D30-4BEA-8DD5-00759B845332}" srcOrd="2" destOrd="0" parTransId="{260688FB-A64A-453D-BE86-B670A3D5EED6}" sibTransId="{00D2980E-52A3-4A67-906B-8E17B09C29CD}"/>
    <dgm:cxn modelId="{C8800AF7-5BB1-4231-BCFA-E20C7C1A6B88}" type="presOf" srcId="{3D67C124-CEFF-42C1-B690-85C86A884437}" destId="{7B74592E-1A33-4DD9-9F1E-54AE50E62F4B}" srcOrd="0" destOrd="0" presId="urn:microsoft.com/office/officeart/2005/8/layout/chevron2"/>
    <dgm:cxn modelId="{CB9A484F-129E-41AB-BB76-6F373547D93F}" type="presParOf" srcId="{7B74592E-1A33-4DD9-9F1E-54AE50E62F4B}" destId="{5E8046F1-21D6-4A3D-9D0B-2D8521CEEF4A}" srcOrd="0" destOrd="0" presId="urn:microsoft.com/office/officeart/2005/8/layout/chevron2"/>
    <dgm:cxn modelId="{B07C6930-BBB1-4358-A3D5-F6F119B0D50B}" type="presParOf" srcId="{5E8046F1-21D6-4A3D-9D0B-2D8521CEEF4A}" destId="{763ECEC9-8CA9-47AE-8F96-E30C26C9CA97}" srcOrd="0" destOrd="0" presId="urn:microsoft.com/office/officeart/2005/8/layout/chevron2"/>
    <dgm:cxn modelId="{EF92DEDA-1837-4807-A250-3E7B82A742D1}" type="presParOf" srcId="{5E8046F1-21D6-4A3D-9D0B-2D8521CEEF4A}" destId="{E444F7E9-3931-47E7-9386-9071671B73AD}" srcOrd="1" destOrd="0" presId="urn:microsoft.com/office/officeart/2005/8/layout/chevron2"/>
    <dgm:cxn modelId="{FAB45EE0-5077-4FD3-B702-0300DFEC562D}" type="presParOf" srcId="{7B74592E-1A33-4DD9-9F1E-54AE50E62F4B}" destId="{91A4C43E-5FD7-42CB-97B2-884E8DFCE305}" srcOrd="1" destOrd="0" presId="urn:microsoft.com/office/officeart/2005/8/layout/chevron2"/>
    <dgm:cxn modelId="{DA30CBBE-FB35-487D-9364-BF7F8EE0FA68}" type="presParOf" srcId="{7B74592E-1A33-4DD9-9F1E-54AE50E62F4B}" destId="{33D50811-243D-460C-85D1-A778094670AD}" srcOrd="2" destOrd="0" presId="urn:microsoft.com/office/officeart/2005/8/layout/chevron2"/>
    <dgm:cxn modelId="{A45A54D4-70A5-4112-B390-34D1E89ECA87}" type="presParOf" srcId="{33D50811-243D-460C-85D1-A778094670AD}" destId="{923A6E7A-3CE9-41B2-B894-9EBDFD3F2D55}" srcOrd="0" destOrd="0" presId="urn:microsoft.com/office/officeart/2005/8/layout/chevron2"/>
    <dgm:cxn modelId="{7C2184D9-03B2-4B9C-AA53-9BB5111B45AC}" type="presParOf" srcId="{33D50811-243D-460C-85D1-A778094670AD}" destId="{023F4C24-4F67-486B-B67C-E6426263184C}" srcOrd="1" destOrd="0" presId="urn:microsoft.com/office/officeart/2005/8/layout/chevron2"/>
    <dgm:cxn modelId="{54B6243A-CE60-4600-8288-0C0EF26C54CB}" type="presParOf" srcId="{7B74592E-1A33-4DD9-9F1E-54AE50E62F4B}" destId="{D169ABDC-82CC-47A6-8BC6-0EFAB35E8E7F}" srcOrd="3" destOrd="0" presId="urn:microsoft.com/office/officeart/2005/8/layout/chevron2"/>
    <dgm:cxn modelId="{99420CC8-2E8E-4CD5-B5F7-42156FF26ED6}" type="presParOf" srcId="{7B74592E-1A33-4DD9-9F1E-54AE50E62F4B}" destId="{7D25ABEC-BC62-4F42-9354-DEA2F92EE95B}" srcOrd="4" destOrd="0" presId="urn:microsoft.com/office/officeart/2005/8/layout/chevron2"/>
    <dgm:cxn modelId="{69CAD9D3-BCFA-45D3-9C72-B31E76BF9BFB}" type="presParOf" srcId="{7D25ABEC-BC62-4F42-9354-DEA2F92EE95B}" destId="{46E90834-9DA6-4490-8974-9C8E06EBDC0F}" srcOrd="0" destOrd="0" presId="urn:microsoft.com/office/officeart/2005/8/layout/chevron2"/>
    <dgm:cxn modelId="{8DB53819-C390-4BD5-939B-D0A32C732A4D}" type="presParOf" srcId="{7D25ABEC-BC62-4F42-9354-DEA2F92EE95B}" destId="{1A786B39-9EB9-4AE9-9A11-E7AB85D15AF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8D0BD-86FA-4E53-8A46-75B2C59E9AC5}">
      <dsp:nvSpPr>
        <dsp:cNvPr id="0" name=""/>
        <dsp:cNvSpPr/>
      </dsp:nvSpPr>
      <dsp:spPr>
        <a:xfrm>
          <a:off x="2343716" y="231791"/>
          <a:ext cx="5120726" cy="1551886"/>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rtl="1">
            <a:lnSpc>
              <a:spcPct val="90000"/>
            </a:lnSpc>
            <a:spcBef>
              <a:spcPct val="0"/>
            </a:spcBef>
            <a:spcAft>
              <a:spcPct val="35000"/>
            </a:spcAft>
          </a:pPr>
          <a:r>
            <a:rPr lang="he-IL" sz="3400" kern="1200" dirty="0"/>
            <a:t>האדם פוגע בעטלפים</a:t>
          </a:r>
        </a:p>
      </dsp:txBody>
      <dsp:txXfrm>
        <a:off x="2419473" y="307548"/>
        <a:ext cx="4969212" cy="1400372"/>
      </dsp:txXfrm>
    </dsp:sp>
    <dsp:sp modelId="{0BE63473-38DC-422E-92E3-4D25E8A4A048}">
      <dsp:nvSpPr>
        <dsp:cNvPr id="0" name=""/>
        <dsp:cNvSpPr/>
      </dsp:nvSpPr>
      <dsp:spPr>
        <a:xfrm rot="5479651">
          <a:off x="4919426" y="234367"/>
          <a:ext cx="5151" cy="0"/>
        </a:xfrm>
        <a:custGeom>
          <a:avLst/>
          <a:gdLst/>
          <a:ahLst/>
          <a:cxnLst/>
          <a:rect l="0" t="0" r="0" b="0"/>
          <a:pathLst>
            <a:path>
              <a:moveTo>
                <a:pt x="0" y="0"/>
              </a:moveTo>
              <a:lnTo>
                <a:pt x="5151"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2BDED2-35B5-45AB-8FF2-05379E814B6D}">
      <dsp:nvSpPr>
        <dsp:cNvPr id="0" name=""/>
        <dsp:cNvSpPr/>
      </dsp:nvSpPr>
      <dsp:spPr>
        <a:xfrm flipV="1">
          <a:off x="4460074" y="170674"/>
          <a:ext cx="925271" cy="66267"/>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222250" rtl="1">
            <a:lnSpc>
              <a:spcPct val="90000"/>
            </a:lnSpc>
            <a:spcBef>
              <a:spcPct val="0"/>
            </a:spcBef>
            <a:spcAft>
              <a:spcPct val="35000"/>
            </a:spcAft>
          </a:pPr>
          <a:endParaRPr lang="he-IL" sz="500" kern="1200" dirty="0"/>
        </a:p>
      </dsp:txBody>
      <dsp:txXfrm rot="10800000">
        <a:off x="4463309" y="173909"/>
        <a:ext cx="918801" cy="59797"/>
      </dsp:txXfrm>
    </dsp:sp>
    <dsp:sp modelId="{A90FCBD3-FDDF-466C-A96E-0939BA890E70}">
      <dsp:nvSpPr>
        <dsp:cNvPr id="0" name=""/>
        <dsp:cNvSpPr/>
      </dsp:nvSpPr>
      <dsp:spPr>
        <a:xfrm rot="3122114">
          <a:off x="5373648" y="2062092"/>
          <a:ext cx="706285" cy="0"/>
        </a:xfrm>
        <a:custGeom>
          <a:avLst/>
          <a:gdLst/>
          <a:ahLst/>
          <a:cxnLst/>
          <a:rect l="0" t="0" r="0" b="0"/>
          <a:pathLst>
            <a:path>
              <a:moveTo>
                <a:pt x="0" y="0"/>
              </a:moveTo>
              <a:lnTo>
                <a:pt x="70628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C0CBAE-B1D1-423F-8781-CCA1E700BC90}">
      <dsp:nvSpPr>
        <dsp:cNvPr id="0" name=""/>
        <dsp:cNvSpPr/>
      </dsp:nvSpPr>
      <dsp:spPr>
        <a:xfrm>
          <a:off x="5342531" y="2340506"/>
          <a:ext cx="2835511" cy="2092158"/>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466850" rtl="1">
            <a:lnSpc>
              <a:spcPct val="90000"/>
            </a:lnSpc>
            <a:spcBef>
              <a:spcPct val="0"/>
            </a:spcBef>
            <a:spcAft>
              <a:spcPct val="35000"/>
            </a:spcAft>
          </a:pPr>
          <a:r>
            <a:rPr lang="he-IL" sz="3300" kern="1200" dirty="0"/>
            <a:t>חקלאים:</a:t>
          </a:r>
        </a:p>
        <a:p>
          <a:pPr lvl="0" algn="ctr" defTabSz="1466850" rtl="1">
            <a:lnSpc>
              <a:spcPct val="90000"/>
            </a:lnSpc>
            <a:spcBef>
              <a:spcPct val="0"/>
            </a:spcBef>
            <a:spcAft>
              <a:spcPct val="35000"/>
            </a:spcAft>
          </a:pPr>
          <a:endParaRPr lang="he-IL" sz="3300" kern="1200" dirty="0"/>
        </a:p>
        <a:p>
          <a:pPr lvl="0" algn="ctr" defTabSz="1466850" rtl="1">
            <a:lnSpc>
              <a:spcPct val="90000"/>
            </a:lnSpc>
            <a:spcBef>
              <a:spcPct val="0"/>
            </a:spcBef>
            <a:spcAft>
              <a:spcPct val="35000"/>
            </a:spcAft>
          </a:pPr>
          <a:endParaRPr lang="he-IL" sz="3300" kern="1200" dirty="0"/>
        </a:p>
      </dsp:txBody>
      <dsp:txXfrm>
        <a:off x="5444662" y="2442637"/>
        <a:ext cx="2631249" cy="1887896"/>
      </dsp:txXfrm>
    </dsp:sp>
    <dsp:sp modelId="{30F865A6-BF80-4779-92EA-81C21DB005E1}">
      <dsp:nvSpPr>
        <dsp:cNvPr id="0" name=""/>
        <dsp:cNvSpPr/>
      </dsp:nvSpPr>
      <dsp:spPr>
        <a:xfrm rot="7644163">
          <a:off x="3689090" y="2090912"/>
          <a:ext cx="773512" cy="0"/>
        </a:xfrm>
        <a:custGeom>
          <a:avLst/>
          <a:gdLst/>
          <a:ahLst/>
          <a:cxnLst/>
          <a:rect l="0" t="0" r="0" b="0"/>
          <a:pathLst>
            <a:path>
              <a:moveTo>
                <a:pt x="0" y="0"/>
              </a:moveTo>
              <a:lnTo>
                <a:pt x="77351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D46C33-7A30-4855-B477-34B467964970}">
      <dsp:nvSpPr>
        <dsp:cNvPr id="0" name=""/>
        <dsp:cNvSpPr/>
      </dsp:nvSpPr>
      <dsp:spPr>
        <a:xfrm>
          <a:off x="1008819" y="2398146"/>
          <a:ext cx="4152626" cy="1976878"/>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lvl="0" algn="ctr" defTabSz="1377950" rtl="1">
            <a:lnSpc>
              <a:spcPct val="90000"/>
            </a:lnSpc>
            <a:spcBef>
              <a:spcPct val="0"/>
            </a:spcBef>
            <a:spcAft>
              <a:spcPct val="35000"/>
            </a:spcAft>
          </a:pPr>
          <a:r>
            <a:rPr lang="he-IL" sz="3100" kern="1200" dirty="0"/>
            <a:t>מטיילים:</a:t>
          </a:r>
        </a:p>
        <a:p>
          <a:pPr lvl="0" algn="r" defTabSz="1377950" rtl="1">
            <a:lnSpc>
              <a:spcPct val="90000"/>
            </a:lnSpc>
            <a:spcBef>
              <a:spcPct val="0"/>
            </a:spcBef>
            <a:spcAft>
              <a:spcPct val="35000"/>
            </a:spcAft>
          </a:pPr>
          <a:r>
            <a:rPr lang="he-IL" sz="3100" kern="1200" dirty="0"/>
            <a:t>1.</a:t>
          </a:r>
        </a:p>
        <a:p>
          <a:pPr lvl="0" algn="r" defTabSz="1377950" rtl="1">
            <a:lnSpc>
              <a:spcPct val="90000"/>
            </a:lnSpc>
            <a:spcBef>
              <a:spcPct val="0"/>
            </a:spcBef>
            <a:spcAft>
              <a:spcPct val="35000"/>
            </a:spcAft>
          </a:pPr>
          <a:r>
            <a:rPr lang="he-IL" sz="3100" kern="1200" dirty="0"/>
            <a:t>2.</a:t>
          </a:r>
        </a:p>
      </dsp:txBody>
      <dsp:txXfrm>
        <a:off x="1105322" y="2494649"/>
        <a:ext cx="3959620" cy="1783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8D0BD-86FA-4E53-8A46-75B2C59E9AC5}">
      <dsp:nvSpPr>
        <dsp:cNvPr id="0" name=""/>
        <dsp:cNvSpPr/>
      </dsp:nvSpPr>
      <dsp:spPr>
        <a:xfrm>
          <a:off x="549761" y="135461"/>
          <a:ext cx="2992610" cy="906940"/>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200150" rtl="1">
            <a:lnSpc>
              <a:spcPct val="90000"/>
            </a:lnSpc>
            <a:spcBef>
              <a:spcPct val="0"/>
            </a:spcBef>
            <a:spcAft>
              <a:spcPct val="35000"/>
            </a:spcAft>
          </a:pPr>
          <a:r>
            <a:rPr lang="he-IL" sz="2700" kern="1200" dirty="0"/>
            <a:t>האדם פוגע בעטלפים</a:t>
          </a:r>
        </a:p>
      </dsp:txBody>
      <dsp:txXfrm>
        <a:off x="594034" y="179734"/>
        <a:ext cx="2904064" cy="818394"/>
      </dsp:txXfrm>
    </dsp:sp>
    <dsp:sp modelId="{0BE63473-38DC-422E-92E3-4D25E8A4A048}">
      <dsp:nvSpPr>
        <dsp:cNvPr id="0" name=""/>
        <dsp:cNvSpPr/>
      </dsp:nvSpPr>
      <dsp:spPr>
        <a:xfrm rot="5479651">
          <a:off x="2055034" y="136966"/>
          <a:ext cx="3010" cy="0"/>
        </a:xfrm>
        <a:custGeom>
          <a:avLst/>
          <a:gdLst/>
          <a:ahLst/>
          <a:cxnLst/>
          <a:rect l="0" t="0" r="0" b="0"/>
          <a:pathLst>
            <a:path>
              <a:moveTo>
                <a:pt x="0" y="0"/>
              </a:moveTo>
              <a:lnTo>
                <a:pt x="301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2BDED2-35B5-45AB-8FF2-05379E814B6D}">
      <dsp:nvSpPr>
        <dsp:cNvPr id="0" name=""/>
        <dsp:cNvSpPr/>
      </dsp:nvSpPr>
      <dsp:spPr>
        <a:xfrm flipV="1">
          <a:off x="1786584" y="99743"/>
          <a:ext cx="540738" cy="38727"/>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222250" rtl="1">
            <a:lnSpc>
              <a:spcPct val="90000"/>
            </a:lnSpc>
            <a:spcBef>
              <a:spcPct val="0"/>
            </a:spcBef>
            <a:spcAft>
              <a:spcPct val="35000"/>
            </a:spcAft>
          </a:pPr>
          <a:endParaRPr lang="he-IL" sz="500" kern="1200" dirty="0"/>
        </a:p>
      </dsp:txBody>
      <dsp:txXfrm rot="10800000">
        <a:off x="1788474" y="101633"/>
        <a:ext cx="536958" cy="34947"/>
      </dsp:txXfrm>
    </dsp:sp>
    <dsp:sp modelId="{A90FCBD3-FDDF-466C-A96E-0939BA890E70}">
      <dsp:nvSpPr>
        <dsp:cNvPr id="0" name=""/>
        <dsp:cNvSpPr/>
      </dsp:nvSpPr>
      <dsp:spPr>
        <a:xfrm rot="3122114">
          <a:off x="2320486" y="1205110"/>
          <a:ext cx="412761" cy="0"/>
        </a:xfrm>
        <a:custGeom>
          <a:avLst/>
          <a:gdLst/>
          <a:ahLst/>
          <a:cxnLst/>
          <a:rect l="0" t="0" r="0" b="0"/>
          <a:pathLst>
            <a:path>
              <a:moveTo>
                <a:pt x="0" y="0"/>
              </a:moveTo>
              <a:lnTo>
                <a:pt x="412761"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C0CBAE-B1D1-423F-8781-CCA1E700BC90}">
      <dsp:nvSpPr>
        <dsp:cNvPr id="0" name=""/>
        <dsp:cNvSpPr/>
      </dsp:nvSpPr>
      <dsp:spPr>
        <a:xfrm>
          <a:off x="2302301" y="1367818"/>
          <a:ext cx="1657104" cy="1222680"/>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rtl="1">
            <a:lnSpc>
              <a:spcPct val="90000"/>
            </a:lnSpc>
            <a:spcBef>
              <a:spcPct val="0"/>
            </a:spcBef>
            <a:spcAft>
              <a:spcPct val="35000"/>
            </a:spcAft>
          </a:pPr>
          <a:r>
            <a:rPr lang="he-IL" sz="1900" kern="1200" dirty="0"/>
            <a:t>חקלאים:</a:t>
          </a:r>
        </a:p>
        <a:p>
          <a:pPr lvl="0" algn="ctr" defTabSz="844550" rtl="1">
            <a:lnSpc>
              <a:spcPct val="90000"/>
            </a:lnSpc>
            <a:spcBef>
              <a:spcPct val="0"/>
            </a:spcBef>
            <a:spcAft>
              <a:spcPct val="35000"/>
            </a:spcAft>
          </a:pPr>
          <a:endParaRPr lang="he-IL" sz="1900" kern="1200" dirty="0"/>
        </a:p>
        <a:p>
          <a:pPr lvl="0" algn="ctr" defTabSz="844550" rtl="1">
            <a:lnSpc>
              <a:spcPct val="90000"/>
            </a:lnSpc>
            <a:spcBef>
              <a:spcPct val="0"/>
            </a:spcBef>
            <a:spcAft>
              <a:spcPct val="35000"/>
            </a:spcAft>
          </a:pPr>
          <a:endParaRPr lang="he-IL" sz="1900" kern="1200" dirty="0"/>
        </a:p>
      </dsp:txBody>
      <dsp:txXfrm>
        <a:off x="2361987" y="1427504"/>
        <a:ext cx="1537732" cy="1103308"/>
      </dsp:txXfrm>
    </dsp:sp>
    <dsp:sp modelId="{30F865A6-BF80-4779-92EA-81C21DB005E1}">
      <dsp:nvSpPr>
        <dsp:cNvPr id="0" name=""/>
        <dsp:cNvSpPr/>
      </dsp:nvSpPr>
      <dsp:spPr>
        <a:xfrm rot="7644163">
          <a:off x="1336012" y="1221952"/>
          <a:ext cx="452049" cy="0"/>
        </a:xfrm>
        <a:custGeom>
          <a:avLst/>
          <a:gdLst/>
          <a:ahLst/>
          <a:cxnLst/>
          <a:rect l="0" t="0" r="0" b="0"/>
          <a:pathLst>
            <a:path>
              <a:moveTo>
                <a:pt x="0" y="0"/>
              </a:moveTo>
              <a:lnTo>
                <a:pt x="45204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D46C33-7A30-4855-B477-34B467964970}">
      <dsp:nvSpPr>
        <dsp:cNvPr id="0" name=""/>
        <dsp:cNvSpPr/>
      </dsp:nvSpPr>
      <dsp:spPr>
        <a:xfrm>
          <a:off x="-230367" y="1401503"/>
          <a:ext cx="2426841" cy="1155310"/>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rtl="1">
            <a:lnSpc>
              <a:spcPct val="90000"/>
            </a:lnSpc>
            <a:spcBef>
              <a:spcPct val="0"/>
            </a:spcBef>
            <a:spcAft>
              <a:spcPct val="35000"/>
            </a:spcAft>
          </a:pPr>
          <a:r>
            <a:rPr lang="he-IL" sz="1800" kern="1200" dirty="0"/>
            <a:t>מטיילים:</a:t>
          </a:r>
        </a:p>
        <a:p>
          <a:pPr lvl="0" algn="r" defTabSz="800100" rtl="1">
            <a:lnSpc>
              <a:spcPct val="90000"/>
            </a:lnSpc>
            <a:spcBef>
              <a:spcPct val="0"/>
            </a:spcBef>
            <a:spcAft>
              <a:spcPct val="35000"/>
            </a:spcAft>
          </a:pPr>
          <a:r>
            <a:rPr lang="he-IL" sz="1800" kern="1200" dirty="0"/>
            <a:t>1.</a:t>
          </a:r>
        </a:p>
        <a:p>
          <a:pPr lvl="0" algn="r" defTabSz="800100" rtl="1">
            <a:lnSpc>
              <a:spcPct val="90000"/>
            </a:lnSpc>
            <a:spcBef>
              <a:spcPct val="0"/>
            </a:spcBef>
            <a:spcAft>
              <a:spcPct val="35000"/>
            </a:spcAft>
          </a:pPr>
          <a:r>
            <a:rPr lang="he-IL" sz="1800" kern="1200" dirty="0"/>
            <a:t>2.</a:t>
          </a:r>
        </a:p>
      </dsp:txBody>
      <dsp:txXfrm>
        <a:off x="-173969" y="1457901"/>
        <a:ext cx="2314045" cy="10425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8D0BD-86FA-4E53-8A46-75B2C59E9AC5}">
      <dsp:nvSpPr>
        <dsp:cNvPr id="0" name=""/>
        <dsp:cNvSpPr/>
      </dsp:nvSpPr>
      <dsp:spPr>
        <a:xfrm>
          <a:off x="2843825" y="132371"/>
          <a:ext cx="5308371" cy="160875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lvl="0" algn="ctr" defTabSz="1511300" rtl="1">
            <a:lnSpc>
              <a:spcPct val="90000"/>
            </a:lnSpc>
            <a:spcBef>
              <a:spcPct val="0"/>
            </a:spcBef>
            <a:spcAft>
              <a:spcPct val="35000"/>
            </a:spcAft>
          </a:pPr>
          <a:r>
            <a:rPr lang="he-IL" sz="3400" kern="1200" dirty="0"/>
            <a:t>האדם פוגע בעטלפים</a:t>
          </a:r>
        </a:p>
      </dsp:txBody>
      <dsp:txXfrm>
        <a:off x="2922358" y="210904"/>
        <a:ext cx="5151305" cy="1451688"/>
      </dsp:txXfrm>
    </dsp:sp>
    <dsp:sp modelId="{0BE63473-38DC-422E-92E3-4D25E8A4A048}">
      <dsp:nvSpPr>
        <dsp:cNvPr id="0" name=""/>
        <dsp:cNvSpPr/>
      </dsp:nvSpPr>
      <dsp:spPr>
        <a:xfrm rot="5479651">
          <a:off x="5513919" y="135040"/>
          <a:ext cx="5340" cy="0"/>
        </a:xfrm>
        <a:custGeom>
          <a:avLst/>
          <a:gdLst/>
          <a:ahLst/>
          <a:cxnLst/>
          <a:rect l="0" t="0" r="0" b="0"/>
          <a:pathLst>
            <a:path>
              <a:moveTo>
                <a:pt x="0" y="0"/>
              </a:moveTo>
              <a:lnTo>
                <a:pt x="534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2BDED2-35B5-45AB-8FF2-05379E814B6D}">
      <dsp:nvSpPr>
        <dsp:cNvPr id="0" name=""/>
        <dsp:cNvSpPr/>
      </dsp:nvSpPr>
      <dsp:spPr>
        <a:xfrm flipV="1">
          <a:off x="5037735" y="69013"/>
          <a:ext cx="959177" cy="68696"/>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222250" rtl="1">
            <a:lnSpc>
              <a:spcPct val="90000"/>
            </a:lnSpc>
            <a:spcBef>
              <a:spcPct val="0"/>
            </a:spcBef>
            <a:spcAft>
              <a:spcPct val="35000"/>
            </a:spcAft>
          </a:pPr>
          <a:endParaRPr lang="he-IL" sz="500" kern="1200" dirty="0"/>
        </a:p>
      </dsp:txBody>
      <dsp:txXfrm rot="10800000">
        <a:off x="5041088" y="72366"/>
        <a:ext cx="952471" cy="61990"/>
      </dsp:txXfrm>
    </dsp:sp>
    <dsp:sp modelId="{A90FCBD3-FDDF-466C-A96E-0939BA890E70}">
      <dsp:nvSpPr>
        <dsp:cNvPr id="0" name=""/>
        <dsp:cNvSpPr/>
      </dsp:nvSpPr>
      <dsp:spPr>
        <a:xfrm rot="3122114">
          <a:off x="6006674" y="1984900"/>
          <a:ext cx="618411" cy="0"/>
        </a:xfrm>
        <a:custGeom>
          <a:avLst/>
          <a:gdLst/>
          <a:ahLst/>
          <a:cxnLst/>
          <a:rect l="0" t="0" r="0" b="0"/>
          <a:pathLst>
            <a:path>
              <a:moveTo>
                <a:pt x="0" y="0"/>
              </a:moveTo>
              <a:lnTo>
                <a:pt x="618411"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C0CBAE-B1D1-423F-8781-CCA1E700BC90}">
      <dsp:nvSpPr>
        <dsp:cNvPr id="0" name=""/>
        <dsp:cNvSpPr/>
      </dsp:nvSpPr>
      <dsp:spPr>
        <a:xfrm>
          <a:off x="6403683" y="2228674"/>
          <a:ext cx="2037109" cy="2348190"/>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rtl="1">
            <a:lnSpc>
              <a:spcPct val="90000"/>
            </a:lnSpc>
            <a:spcBef>
              <a:spcPct val="0"/>
            </a:spcBef>
            <a:spcAft>
              <a:spcPct val="35000"/>
            </a:spcAft>
          </a:pPr>
          <a:r>
            <a:rPr lang="he-IL" sz="2500" kern="1200" dirty="0"/>
            <a:t>חקלאים:</a:t>
          </a:r>
        </a:p>
        <a:p>
          <a:pPr lvl="0" algn="ctr" defTabSz="1111250" rtl="1">
            <a:lnSpc>
              <a:spcPct val="90000"/>
            </a:lnSpc>
            <a:spcBef>
              <a:spcPct val="0"/>
            </a:spcBef>
            <a:spcAft>
              <a:spcPct val="35000"/>
            </a:spcAft>
          </a:pPr>
          <a:r>
            <a:rPr lang="he-IL" sz="2500" kern="1200" dirty="0"/>
            <a:t>מרעילים מערות בהם חיים עטלפים.</a:t>
          </a:r>
        </a:p>
        <a:p>
          <a:pPr lvl="0" algn="ctr" defTabSz="1111250" rtl="1">
            <a:lnSpc>
              <a:spcPct val="90000"/>
            </a:lnSpc>
            <a:spcBef>
              <a:spcPct val="0"/>
            </a:spcBef>
            <a:spcAft>
              <a:spcPct val="35000"/>
            </a:spcAft>
          </a:pPr>
          <a:endParaRPr lang="he-IL" sz="2500" kern="1200" dirty="0"/>
        </a:p>
      </dsp:txBody>
      <dsp:txXfrm>
        <a:off x="6503126" y="2328117"/>
        <a:ext cx="1838223" cy="2149304"/>
      </dsp:txXfrm>
    </dsp:sp>
    <dsp:sp modelId="{30F865A6-BF80-4779-92EA-81C21DB005E1}">
      <dsp:nvSpPr>
        <dsp:cNvPr id="0" name=""/>
        <dsp:cNvSpPr/>
      </dsp:nvSpPr>
      <dsp:spPr>
        <a:xfrm rot="7968222">
          <a:off x="4367454" y="1909575"/>
          <a:ext cx="459186" cy="0"/>
        </a:xfrm>
        <a:custGeom>
          <a:avLst/>
          <a:gdLst/>
          <a:ahLst/>
          <a:cxnLst/>
          <a:rect l="0" t="0" r="0" b="0"/>
          <a:pathLst>
            <a:path>
              <a:moveTo>
                <a:pt x="0" y="0"/>
              </a:moveTo>
              <a:lnTo>
                <a:pt x="45918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D46C33-7A30-4855-B477-34B467964970}">
      <dsp:nvSpPr>
        <dsp:cNvPr id="0" name=""/>
        <dsp:cNvSpPr/>
      </dsp:nvSpPr>
      <dsp:spPr>
        <a:xfrm>
          <a:off x="427659" y="2078024"/>
          <a:ext cx="5618379" cy="2600482"/>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1">
            <a:lnSpc>
              <a:spcPct val="90000"/>
            </a:lnSpc>
            <a:spcBef>
              <a:spcPct val="0"/>
            </a:spcBef>
            <a:spcAft>
              <a:spcPct val="35000"/>
            </a:spcAft>
          </a:pPr>
          <a:r>
            <a:rPr lang="he-IL" sz="2800" kern="1200" dirty="0"/>
            <a:t>מטיילים:</a:t>
          </a:r>
        </a:p>
        <a:p>
          <a:pPr lvl="0" algn="r" defTabSz="1244600" rtl="1">
            <a:lnSpc>
              <a:spcPct val="90000"/>
            </a:lnSpc>
            <a:spcBef>
              <a:spcPct val="0"/>
            </a:spcBef>
            <a:spcAft>
              <a:spcPct val="35000"/>
            </a:spcAft>
          </a:pPr>
          <a:r>
            <a:rPr lang="he-IL" sz="2400" kern="1200" dirty="0"/>
            <a:t>1. מרעישים ומבהילים עטלפים שמתעוררים משנת החורף, וכתוצאה מכך לא שורדים.</a:t>
          </a:r>
        </a:p>
        <a:p>
          <a:pPr lvl="0" algn="r" defTabSz="1244600" rtl="1">
            <a:lnSpc>
              <a:spcPct val="90000"/>
            </a:lnSpc>
            <a:spcBef>
              <a:spcPct val="0"/>
            </a:spcBef>
            <a:spcAft>
              <a:spcPct val="35000"/>
            </a:spcAft>
          </a:pPr>
          <a:r>
            <a:rPr lang="he-IL" sz="2400" kern="1200" dirty="0"/>
            <a:t>2. מדליקים נרות במערות ומפחיתים את כמות החמצן במערה.</a:t>
          </a:r>
        </a:p>
      </dsp:txBody>
      <dsp:txXfrm>
        <a:off x="554604" y="2204969"/>
        <a:ext cx="5364489" cy="23465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ECEC9-8CA9-47AE-8F96-E30C26C9CA97}">
      <dsp:nvSpPr>
        <dsp:cNvPr id="0" name=""/>
        <dsp:cNvSpPr/>
      </dsp:nvSpPr>
      <dsp:spPr>
        <a:xfrm rot="5400000">
          <a:off x="-86299" y="234974"/>
          <a:ext cx="1546473" cy="108253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he-IL" sz="2400" kern="1200" dirty="0"/>
            <a:t>הטענה</a:t>
          </a:r>
        </a:p>
      </dsp:txBody>
      <dsp:txXfrm rot="-5400000">
        <a:off x="145673" y="544269"/>
        <a:ext cx="1082531" cy="463942"/>
      </dsp:txXfrm>
    </dsp:sp>
    <dsp:sp modelId="{E444F7E9-3931-47E7-9386-9071671B73AD}">
      <dsp:nvSpPr>
        <dsp:cNvPr id="0" name=""/>
        <dsp:cNvSpPr/>
      </dsp:nvSpPr>
      <dsp:spPr>
        <a:xfrm rot="5400000">
          <a:off x="5983555" y="-4398487"/>
          <a:ext cx="1005207" cy="98081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ctr" defTabSz="1244600" rtl="1">
            <a:lnSpc>
              <a:spcPct val="90000"/>
            </a:lnSpc>
            <a:spcBef>
              <a:spcPct val="0"/>
            </a:spcBef>
            <a:spcAft>
              <a:spcPct val="15000"/>
            </a:spcAft>
            <a:buFontTx/>
            <a:buChar char="••"/>
          </a:pPr>
          <a:r>
            <a:rPr lang="he-IL" sz="2800" kern="1200" dirty="0"/>
            <a:t>העטלפים לא מסוכנים לאדם. האדם מסוכן לעטלפים.</a:t>
          </a:r>
        </a:p>
      </dsp:txBody>
      <dsp:txXfrm rot="-5400000">
        <a:off x="1582064" y="52074"/>
        <a:ext cx="9759120" cy="907067"/>
      </dsp:txXfrm>
    </dsp:sp>
    <dsp:sp modelId="{923A6E7A-3CE9-41B2-B894-9EBDFD3F2D55}">
      <dsp:nvSpPr>
        <dsp:cNvPr id="0" name=""/>
        <dsp:cNvSpPr/>
      </dsp:nvSpPr>
      <dsp:spPr>
        <a:xfrm rot="5400000">
          <a:off x="-111706" y="1941173"/>
          <a:ext cx="1546473" cy="108253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he-IL" sz="2400" kern="1200" dirty="0"/>
            <a:t>הנימוקים</a:t>
          </a:r>
        </a:p>
      </dsp:txBody>
      <dsp:txXfrm rot="-5400000">
        <a:off x="120266" y="2250468"/>
        <a:ext cx="1082531" cy="463942"/>
      </dsp:txXfrm>
    </dsp:sp>
    <dsp:sp modelId="{023F4C24-4F67-486B-B67C-E6426263184C}">
      <dsp:nvSpPr>
        <dsp:cNvPr id="0" name=""/>
        <dsp:cNvSpPr/>
      </dsp:nvSpPr>
      <dsp:spPr>
        <a:xfrm rot="5400000">
          <a:off x="5305306" y="-2336831"/>
          <a:ext cx="2361705" cy="981187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r" defTabSz="1244600" rtl="1">
            <a:lnSpc>
              <a:spcPct val="90000"/>
            </a:lnSpc>
            <a:spcBef>
              <a:spcPct val="0"/>
            </a:spcBef>
            <a:spcAft>
              <a:spcPct val="15000"/>
            </a:spcAft>
            <a:buChar char="••"/>
          </a:pPr>
          <a:r>
            <a:rPr lang="he-IL" sz="2800" kern="1200" dirty="0"/>
            <a:t>העטלפים בעלי חיים חביבים, אבל האדם חושש מהם כי אינו מכיר אותם.</a:t>
          </a:r>
        </a:p>
        <a:p>
          <a:pPr marL="285750" lvl="1" indent="-285750" algn="r" defTabSz="1244600" rtl="1">
            <a:lnSpc>
              <a:spcPct val="90000"/>
            </a:lnSpc>
            <a:spcBef>
              <a:spcPct val="0"/>
            </a:spcBef>
            <a:spcAft>
              <a:spcPct val="15000"/>
            </a:spcAft>
            <a:buChar char="••"/>
          </a:pPr>
          <a:r>
            <a:rPr lang="he-IL" sz="2800" kern="1200" dirty="0"/>
            <a:t>חקלאים מרעילים את העטלפים מחשש שהם פוגעים להם בפירות.</a:t>
          </a:r>
        </a:p>
        <a:p>
          <a:pPr marL="285750" lvl="1" indent="-285750" algn="r" defTabSz="1244600" rtl="1">
            <a:lnSpc>
              <a:spcPct val="90000"/>
            </a:lnSpc>
            <a:spcBef>
              <a:spcPct val="0"/>
            </a:spcBef>
            <a:spcAft>
              <a:spcPct val="15000"/>
            </a:spcAft>
            <a:buChar char="••"/>
          </a:pPr>
          <a:r>
            <a:rPr lang="he-IL" sz="2800" kern="1200" dirty="0"/>
            <a:t>המטיילים במערות פוגעים בשנת החורף של העטלפים, ובכך עלולים לגרום למותם.</a:t>
          </a:r>
        </a:p>
        <a:p>
          <a:pPr marL="171450" lvl="1" indent="-171450" algn="r" defTabSz="755650" rtl="1">
            <a:lnSpc>
              <a:spcPct val="90000"/>
            </a:lnSpc>
            <a:spcBef>
              <a:spcPct val="0"/>
            </a:spcBef>
            <a:spcAft>
              <a:spcPct val="15000"/>
            </a:spcAft>
            <a:buChar char="••"/>
          </a:pPr>
          <a:endParaRPr lang="he-IL" sz="1700" kern="1200" dirty="0"/>
        </a:p>
      </dsp:txBody>
      <dsp:txXfrm rot="-5400000">
        <a:off x="1580224" y="1503540"/>
        <a:ext cx="9696582" cy="2131127"/>
      </dsp:txXfrm>
    </dsp:sp>
    <dsp:sp modelId="{46E90834-9DA6-4490-8974-9C8E06EBDC0F}">
      <dsp:nvSpPr>
        <dsp:cNvPr id="0" name=""/>
        <dsp:cNvSpPr/>
      </dsp:nvSpPr>
      <dsp:spPr>
        <a:xfrm rot="5400000">
          <a:off x="-86299" y="3820701"/>
          <a:ext cx="1546473" cy="108253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he-IL" sz="2400" kern="1200" dirty="0"/>
            <a:t>המסקנה</a:t>
          </a:r>
        </a:p>
      </dsp:txBody>
      <dsp:txXfrm rot="-5400000">
        <a:off x="145673" y="4129996"/>
        <a:ext cx="1082531" cy="463942"/>
      </dsp:txXfrm>
    </dsp:sp>
    <dsp:sp modelId="{1A786B39-9EB9-4AE9-9A11-E7AB85D15AF1}">
      <dsp:nvSpPr>
        <dsp:cNvPr id="0" name=""/>
        <dsp:cNvSpPr/>
      </dsp:nvSpPr>
      <dsp:spPr>
        <a:xfrm rot="5400000">
          <a:off x="5983555" y="-428744"/>
          <a:ext cx="1005207" cy="993322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0944" tIns="39370" rIns="39370" bIns="39370" numCol="1" spcCol="1270" anchor="ctr" anchorCtr="0">
          <a:noAutofit/>
        </a:bodyPr>
        <a:lstStyle/>
        <a:p>
          <a:pPr marL="285750" lvl="1" indent="-285750" algn="ctr" defTabSz="2755900" rtl="1">
            <a:lnSpc>
              <a:spcPct val="90000"/>
            </a:lnSpc>
            <a:spcBef>
              <a:spcPct val="0"/>
            </a:spcBef>
            <a:spcAft>
              <a:spcPct val="15000"/>
            </a:spcAft>
            <a:buFontTx/>
            <a:buChar char="••"/>
          </a:pPr>
          <a:endParaRPr lang="he-IL" sz="6200" kern="1200" dirty="0"/>
        </a:p>
      </dsp:txBody>
      <dsp:txXfrm rot="-5400000">
        <a:off x="1519547" y="4084334"/>
        <a:ext cx="9884154" cy="907067"/>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pPr/>
              <a:t>31/05/2020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pPr/>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208" name="Google Shape;20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iw"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88762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sz="1200" dirty="0">
              <a:solidFill>
                <a:schemeClr val="dk1"/>
              </a:solidFill>
              <a:latin typeface="Alef"/>
              <a:ea typeface="Alef"/>
              <a:sym typeface="Alef"/>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היום אנחנו נקרא יחד כתבה</a:t>
            </a:r>
          </a:p>
          <a:p>
            <a:pPr algn="r"/>
            <a:r>
              <a:rPr lang="he-IL" dirty="0"/>
              <a:t>לכתבה יכולות להיות כל מיני מטרות, לספר לנו על חוויה של הכותב, לשכנע אותנו בעמדה מסוימת, תוך כדי הקריאה אנו נלמד לזהות את מטרת הכתבה.</a:t>
            </a:r>
          </a:p>
          <a:p>
            <a:pPr algn="r"/>
            <a:r>
              <a:rPr lang="he-IL" dirty="0"/>
              <a:t>התבוננו בתמונות, האם אתם יכולים לשער את נושא הכתבה שנקרא היום? </a:t>
            </a:r>
            <a:r>
              <a:rPr lang="he-IL" b="1" dirty="0"/>
              <a:t>השהייה </a:t>
            </a:r>
          </a:p>
          <a:p>
            <a:pPr algn="r"/>
            <a:r>
              <a:rPr lang="he-IL" dirty="0"/>
              <a:t>נכון, אלו הם עטלפים. והיום נקרא כתבה עליהם. </a:t>
            </a:r>
          </a:p>
          <a:p>
            <a:pPr algn="r"/>
            <a:r>
              <a:rPr lang="he-IL" dirty="0"/>
              <a:t>מה ידוע לכם על עטלפים, ומה אתם מרגישים כלפיהם? </a:t>
            </a:r>
            <a:r>
              <a:rPr lang="he-IL" b="1" dirty="0"/>
              <a:t>עולות השאלות </a:t>
            </a:r>
            <a:r>
              <a:rPr lang="he-IL" dirty="0"/>
              <a:t>כתבו לעצמכם. </a:t>
            </a:r>
            <a:r>
              <a:rPr lang="he-IL" b="1" dirty="0"/>
              <a:t>שעון עצר 2 דק’</a:t>
            </a:r>
          </a:p>
          <a:p>
            <a:pPr algn="r"/>
            <a:r>
              <a:rPr lang="he-IL" b="0" dirty="0"/>
              <a:t>אני לא יודעת מה אתם כתבתם, אבל אני שמעתי מאנשים וילדים רבים שהם לא יודעים הרבה על עטלפים ואפילו קצת חוששים מהם.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a:t>
            </a:fld>
            <a:endParaRPr lang="x-none"/>
          </a:p>
        </p:txBody>
      </p:sp>
    </p:spTree>
    <p:extLst>
      <p:ext uri="{BB962C8B-B14F-4D97-AF65-F5344CB8AC3E}">
        <p14:creationId xmlns:p14="http://schemas.microsoft.com/office/powerpoint/2010/main" val="545731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בואו נקרא את כותרת הכתבה ואת הפתיח שלה.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t>מקריאה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לפי הכותרת והפתיח שקראנו, מהי עמדתו של הכותב לגבי עטלפים? מה הוא מרגיש כלפיהם? איך אתם יודעים? </a:t>
            </a:r>
            <a:r>
              <a:rPr lang="he-IL" b="1" dirty="0"/>
              <a:t>השהייה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לפי המילים ידידיי היפים </a:t>
            </a:r>
            <a:r>
              <a:rPr lang="he-IL" b="1" dirty="0"/>
              <a:t>עולים סימונים למילים החיוביות. </a:t>
            </a:r>
            <a:r>
              <a:rPr lang="he-IL" b="0" dirty="0"/>
              <a:t>כ</a:t>
            </a:r>
            <a:r>
              <a:rPr lang="he-IL" dirty="0"/>
              <a:t>שמשתמשים מילים חיוביות, ניתן לזהות את עמדתו של הכותב.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הכותב מחבב עטלפים וחושב שהם חיות מאוד נחמדות ואפילו יפות. </a:t>
            </a:r>
            <a:endParaRPr lang="en-US" dirty="0"/>
          </a:p>
          <a:p>
            <a:pPr algn="r" rtl="1"/>
            <a:r>
              <a:rPr lang="he-IL" sz="1200" kern="1200" dirty="0">
                <a:solidFill>
                  <a:schemeClr val="tx1"/>
                </a:solidFill>
                <a:latin typeface="+mn-lt"/>
                <a:ea typeface="+mn-ea"/>
                <a:cs typeface="+mn-cs"/>
              </a:rPr>
              <a:t>מה לדעתכם יהיה כתוב בהמשך הכתבה?</a:t>
            </a:r>
          </a:p>
          <a:p>
            <a:pPr algn="r" rtl="1"/>
            <a:r>
              <a:rPr lang="he-IL" sz="1200" kern="1200" dirty="0">
                <a:solidFill>
                  <a:schemeClr val="tx1"/>
                </a:solidFill>
                <a:latin typeface="+mn-lt"/>
                <a:ea typeface="+mn-ea"/>
                <a:cs typeface="+mn-cs"/>
              </a:rPr>
              <a:t>מהמילים החיוביות אפשר אולי לשער שהכותב ימשיך ויסביר לנו למה העטלפים הם יפים, ידידים - למה הם בעלי חיים בעלי תכונות טובות</a:t>
            </a:r>
            <a:endParaRPr lang="ar-SA" sz="1200" kern="1200" dirty="0">
              <a:solidFill>
                <a:schemeClr val="tx1"/>
              </a:solidFill>
              <a:latin typeface="+mn-lt"/>
              <a:ea typeface="+mn-ea"/>
              <a:cs typeface="+mn-cs"/>
            </a:endParaRPr>
          </a:p>
          <a:p>
            <a:pPr algn="r" rtl="1"/>
            <a:r>
              <a:rPr lang="he-IL" sz="1200" kern="1200" dirty="0">
                <a:solidFill>
                  <a:schemeClr val="tx1"/>
                </a:solidFill>
                <a:latin typeface="+mn-lt"/>
                <a:ea typeface="+mn-ea"/>
                <a:cs typeface="+mn-cs"/>
              </a:rPr>
              <a:t>כתוב גם שאנשים לא מכירים אותם אבל רואים בהם מזיקים, אויבים. אולי הכותב יטען שהם טועים ויסביר למה הם טועים.  </a:t>
            </a:r>
            <a:endParaRPr lang="ar-SA" sz="1200" kern="1200" dirty="0">
              <a:solidFill>
                <a:schemeClr val="tx1"/>
              </a:solidFill>
              <a:latin typeface="+mn-lt"/>
              <a:ea typeface="+mn-ea"/>
              <a:cs typeface="+mn-cs"/>
            </a:endParaRPr>
          </a:p>
          <a:p>
            <a:pPr algn="r" rtl="1"/>
            <a:r>
              <a:rPr lang="he-IL" sz="1200" kern="1200" dirty="0">
                <a:solidFill>
                  <a:schemeClr val="tx1"/>
                </a:solidFill>
                <a:latin typeface="+mn-lt"/>
                <a:ea typeface="+mn-ea"/>
                <a:cs typeface="+mn-cs"/>
              </a:rPr>
              <a:t>בנוסף, במילים הייתי רוצה "להציג בפניכם" - הכותב פונה אלינו הקוראים, באופן ישיר. אולי הוא רוצה משהו מאיתנו? שנחשוב אחרת ממה שאנחנו חושבים (לשכנע אותנו)? אולי לגרום לנו לעשות משהו (להפעיל אותנו)?</a:t>
            </a:r>
          </a:p>
          <a:p>
            <a:pPr algn="r" rtl="1"/>
            <a:r>
              <a:rPr lang="he-IL" sz="1200" kern="1200" dirty="0">
                <a:solidFill>
                  <a:schemeClr val="tx1"/>
                </a:solidFill>
                <a:latin typeface="+mn-lt"/>
                <a:ea typeface="+mn-ea"/>
                <a:cs typeface="+mn-cs"/>
              </a:rPr>
              <a:t>נקרא את הכתבה ונחזור להשערות שלנו לבחון אם צדקנו או הופתענו.</a:t>
            </a:r>
            <a:endParaRPr lang="en-US" dirty="0"/>
          </a:p>
          <a:p>
            <a:pPr marL="0" marR="0" lvl="0" indent="0" algn="r"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r" defTabSz="914400" rtl="0" eaLnBrk="1" fontAlgn="auto" latinLnBrk="0" hangingPunct="1">
              <a:lnSpc>
                <a:spcPct val="100000"/>
              </a:lnSpc>
              <a:spcBef>
                <a:spcPts val="0"/>
              </a:spcBef>
              <a:spcAft>
                <a:spcPts val="0"/>
              </a:spcAft>
              <a:buClrTx/>
              <a:buSzTx/>
              <a:buFontTx/>
              <a:buNone/>
              <a:tabLst/>
              <a:defRPr/>
            </a:pPr>
            <a:endParaRPr lang="he-IL" dirty="0"/>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5</a:t>
            </a:fld>
            <a:endParaRPr lang="x-none"/>
          </a:p>
        </p:txBody>
      </p:sp>
    </p:spTree>
    <p:extLst>
      <p:ext uri="{BB962C8B-B14F-4D97-AF65-F5344CB8AC3E}">
        <p14:creationId xmlns:p14="http://schemas.microsoft.com/office/powerpoint/2010/main" val="1037459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בואו נקרא את תחילת הכתבה</a:t>
            </a:r>
          </a:p>
          <a:p>
            <a:pPr algn="r"/>
            <a:r>
              <a:rPr lang="he-IL" b="1" dirty="0"/>
              <a:t>מקריאה</a:t>
            </a:r>
          </a:p>
          <a:p>
            <a:pPr algn="r"/>
            <a:r>
              <a:rPr lang="he-IL" dirty="0"/>
              <a:t>שימו לב למשפט הראשון </a:t>
            </a:r>
            <a:r>
              <a:rPr lang="he-IL" b="1" dirty="0"/>
              <a:t>עולה סימון </a:t>
            </a:r>
            <a:r>
              <a:rPr lang="he-IL" b="0" dirty="0"/>
              <a:t>זוהי טענתו של הכותב. </a:t>
            </a:r>
            <a:r>
              <a:rPr lang="he-IL" dirty="0"/>
              <a:t>הכותב טוען שהעטלפים לא מסוכנים לאדם. האדם מסוכן לעטלפים!</a:t>
            </a:r>
          </a:p>
          <a:p>
            <a:pPr algn="r"/>
            <a:r>
              <a:rPr lang="he-IL" dirty="0"/>
              <a:t>האם הוא יצליח לשכנע אותנו הקוראים שטענתו נכונה?</a:t>
            </a:r>
          </a:p>
          <a:p>
            <a:pPr algn="r"/>
            <a:r>
              <a:rPr lang="he-IL" dirty="0"/>
              <a:t>בואו נכיר קצת את העטלפים</a:t>
            </a:r>
          </a:p>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6</a:t>
            </a:fld>
            <a:endParaRPr lang="x-none"/>
          </a:p>
        </p:txBody>
      </p:sp>
    </p:spTree>
    <p:extLst>
      <p:ext uri="{BB962C8B-B14F-4D97-AF65-F5344CB8AC3E}">
        <p14:creationId xmlns:p14="http://schemas.microsoft.com/office/powerpoint/2010/main" val="37366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מקריאה </a:t>
            </a:r>
          </a:p>
          <a:p>
            <a:pPr algn="r" rtl="1"/>
            <a:r>
              <a:rPr lang="he-IL" b="0" dirty="0"/>
              <a:t>האם גיליתם דברים חדשים על עטלפים שלא </a:t>
            </a:r>
            <a:r>
              <a:rPr lang="he-IL" b="0" u="none" dirty="0"/>
              <a:t>ידעתם? </a:t>
            </a:r>
            <a:endParaRPr lang="he-IL" b="0" u="none" dirty="0" smtClean="0"/>
          </a:p>
          <a:p>
            <a:pPr algn="r" rtl="1"/>
            <a:r>
              <a:rPr lang="he-IL" sz="1200" kern="1200" dirty="0" smtClean="0">
                <a:solidFill>
                  <a:schemeClr val="tx1"/>
                </a:solidFill>
                <a:effectLst/>
                <a:latin typeface="+mn-lt"/>
                <a:ea typeface="+mn-ea"/>
                <a:cs typeface="+mn-cs"/>
              </a:rPr>
              <a:t>בואו נצפה כעת במספר קטעים מתוך סרטון, שמהם נוכל ללמוד עוד קצת על מבנה הגוף של העטלפים.</a:t>
            </a:r>
            <a:endParaRPr lang="he-IL" b="0" u="none" dirty="0"/>
          </a:p>
          <a:p>
            <a:pPr marL="0" lvl="0" indent="0" algn="r" rtl="1">
              <a:spcBef>
                <a:spcPts val="0"/>
              </a:spcBef>
              <a:spcAft>
                <a:spcPts val="0"/>
              </a:spcAft>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7</a:t>
            </a:fld>
            <a:endParaRPr lang="x-none"/>
          </a:p>
        </p:txBody>
      </p:sp>
    </p:spTree>
    <p:extLst>
      <p:ext uri="{BB962C8B-B14F-4D97-AF65-F5344CB8AC3E}">
        <p14:creationId xmlns:p14="http://schemas.microsoft.com/office/powerpoint/2010/main" val="1591751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הופתעתם לשמוע שעטלפים אינם עיוורים? להפך, יש אפילו עטלפים שרואים מצוין. מהסרטון למדנו, שאת ההתמצאות שלהם במרחב, עושים עטלפים באמצעות חוש השמיעה. הם משמיעים קולות גבוהים כל כך, שאפילו בני אדם אינם מסוגלים לשמוע, הקולות פוגעים בחפצים בסביבה, וחוזרים כמו הד לאוזני העטלפים. באמצעות ההד שחוזר אליהם הם מסוגלים לזהות את מיקומם של חרקים ולמצוא את דרכם היטב גם בחשכה.</a:t>
            </a:r>
            <a:endParaRPr lang="en-US" sz="1200" kern="1200" dirty="0">
              <a:solidFill>
                <a:schemeClr val="tx1"/>
              </a:solidFill>
              <a:effectLst/>
              <a:latin typeface="+mn-lt"/>
              <a:ea typeface="+mn-ea"/>
              <a:cs typeface="+mn-cs"/>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10</a:t>
            </a:fld>
            <a:endParaRPr lang="x-none"/>
          </a:p>
        </p:txBody>
      </p:sp>
    </p:spTree>
    <p:extLst>
      <p:ext uri="{BB962C8B-B14F-4D97-AF65-F5344CB8AC3E}">
        <p14:creationId xmlns:p14="http://schemas.microsoft.com/office/powerpoint/2010/main" val="3450243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lvl="0" indent="0" algn="r" rtl="1">
              <a:spcBef>
                <a:spcPts val="0"/>
              </a:spcBef>
              <a:spcAft>
                <a:spcPts val="0"/>
              </a:spcAft>
              <a:buNone/>
            </a:pPr>
            <a:r>
              <a:rPr lang="he-IL" b="0" u="none" dirty="0"/>
              <a:t>בואו נארגן כעת את המידע שגילינו אודות העטלפים מקריאת הכתבה ומהצפייה בסרטון בטבלה. </a:t>
            </a:r>
          </a:p>
          <a:p>
            <a:pPr algn="r" rtl="0" eaLnBrk="1" fontAlgn="t" latinLnBrk="0" hangingPunct="1"/>
            <a:r>
              <a:rPr lang="he-IL" b="1" u="none" dirty="0"/>
              <a:t>מציגה את הטבלה הריקה ואומרת- </a:t>
            </a:r>
            <a:r>
              <a:rPr lang="he-IL" b="0" u="none" dirty="0"/>
              <a:t>שרטטו טבלה בת 2 עמודות ו 5 שורות לפי התבחינים הבאים: </a:t>
            </a:r>
            <a:r>
              <a:rPr lang="he-IL" sz="1200" b="0" i="0" u="none" strike="noStrike" kern="1200" dirty="0">
                <a:solidFill>
                  <a:schemeClr val="tx1"/>
                </a:solidFill>
                <a:effectLst/>
                <a:latin typeface="+mn-lt"/>
                <a:ea typeface="+mn-ea"/>
                <a:cs typeface="+mn-cs"/>
              </a:rPr>
              <a:t>מבנה גוף, אורח חיים, מזון, ומשפחה. אתן לכם כמה רגעים לשרטט את הטבלה.</a:t>
            </a:r>
            <a:endParaRPr lang="en-US" sz="1200" b="0" i="0" u="none" strike="noStrike" kern="1200" dirty="0">
              <a:solidFill>
                <a:schemeClr val="tx1"/>
              </a:solidFill>
              <a:effectLst/>
              <a:latin typeface="+mn-lt"/>
              <a:ea typeface="+mn-ea"/>
              <a:cs typeface="+mn-cs"/>
            </a:endParaRPr>
          </a:p>
          <a:p>
            <a:pPr algn="r" rtl="0" eaLnBrk="1" fontAlgn="t" latinLnBrk="0" hangingPunct="1"/>
            <a:r>
              <a:rPr lang="he-IL" sz="1200" b="0" i="0" u="none" strike="noStrike" kern="1200" dirty="0">
                <a:solidFill>
                  <a:schemeClr val="tx1"/>
                </a:solidFill>
                <a:effectLst/>
                <a:latin typeface="+mn-lt"/>
                <a:ea typeface="+mn-ea"/>
                <a:cs typeface="+mn-cs"/>
              </a:rPr>
              <a:t>מהכתבה שקראנו תוכלו לאסוף מידע הקשור לכל התבחינים, היזכרו לרגע בסרטון בו צפינו, לאיזה תבחין יהיה קשור המידע שקיבלנו שם? </a:t>
            </a:r>
            <a:r>
              <a:rPr lang="he-IL" sz="1200" b="1" i="0" u="none" strike="noStrike" kern="1200" dirty="0">
                <a:solidFill>
                  <a:schemeClr val="tx1"/>
                </a:solidFill>
                <a:effectLst/>
                <a:latin typeface="+mn-lt"/>
                <a:ea typeface="+mn-ea"/>
                <a:cs typeface="+mn-cs"/>
              </a:rPr>
              <a:t>השהייה</a:t>
            </a:r>
            <a:r>
              <a:rPr lang="he-IL" sz="1200" b="0" i="0" u="none" strike="noStrike" kern="1200" dirty="0">
                <a:solidFill>
                  <a:schemeClr val="tx1"/>
                </a:solidFill>
                <a:effectLst/>
                <a:latin typeface="+mn-lt"/>
                <a:ea typeface="+mn-ea"/>
                <a:cs typeface="+mn-cs"/>
              </a:rPr>
              <a:t> למבנה הגוף. </a:t>
            </a:r>
          </a:p>
          <a:p>
            <a:pPr algn="r" rtl="0" eaLnBrk="1" fontAlgn="t" latinLnBrk="0" hangingPunct="1"/>
            <a:r>
              <a:rPr lang="he-IL" sz="1200" b="0" i="0" u="none" strike="noStrike" kern="1200" dirty="0">
                <a:solidFill>
                  <a:schemeClr val="tx1"/>
                </a:solidFill>
                <a:effectLst/>
                <a:latin typeface="+mn-lt"/>
                <a:ea typeface="+mn-ea"/>
                <a:cs typeface="+mn-cs"/>
              </a:rPr>
              <a:t>כעת, קחו לכם 5 דקות להשלים את המידע החדש שלמדתם. היעזרו בקטע המידע (מעבירה לשקף הבא)</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11</a:t>
            </a:fld>
            <a:endParaRPr lang="x-none"/>
          </a:p>
        </p:txBody>
      </p:sp>
    </p:spTree>
    <p:extLst>
      <p:ext uri="{BB962C8B-B14F-4D97-AF65-F5344CB8AC3E}">
        <p14:creationId xmlns:p14="http://schemas.microsoft.com/office/powerpoint/2010/main" val="3813497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eaLnBrk="1" fontAlgn="t" latinLnBrk="0" hangingPunct="1"/>
            <a:r>
              <a:rPr lang="he-IL" b="0" u="none" dirty="0"/>
              <a:t>שימו לב שגם מתוך הצפייה בסרטון, למדנו מידע חדש אודות מבנה הגוף של העטלפים. בהצלחה. </a:t>
            </a:r>
            <a:r>
              <a:rPr lang="he-IL" b="1" u="none" dirty="0"/>
              <a:t>שעון עצר 5 דק</a:t>
            </a:r>
          </a:p>
          <a:p>
            <a:pPr algn="r" rtl="1"/>
            <a:endParaRPr lang="he-IL" b="0" u="none" dirty="0"/>
          </a:p>
          <a:p>
            <a:pPr marL="0" lvl="0" indent="0" algn="r" rtl="1">
              <a:spcBef>
                <a:spcPts val="0"/>
              </a:spcBef>
              <a:spcAft>
                <a:spcPts val="0"/>
              </a:spcAft>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12</a:t>
            </a:fld>
            <a:endParaRPr lang="x-none"/>
          </a:p>
        </p:txBody>
      </p:sp>
    </p:spTree>
    <p:extLst>
      <p:ext uri="{BB962C8B-B14F-4D97-AF65-F5344CB8AC3E}">
        <p14:creationId xmlns:p14="http://schemas.microsoft.com/office/powerpoint/2010/main" val="1066879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כל המידע החדש על העטלפים מאורגן כעת בטבלה שלנו. </a:t>
            </a:r>
            <a:r>
              <a:rPr lang="he-IL" b="1" dirty="0"/>
              <a:t>מקריאה את המידע</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ובכן ילדים, למדנו כמה דברים חדשים על עטלפים וארגנו את המידע שלמדנו בטבלה.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העטלפים שונים מאיתנו ונראים לנו מוזרים, אבל זה לא אומר שצריך לחשוש ולפחד מהם...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זה טבעי לחשוש בהתחלה מדברים ששונים מאיתנו ולא מוכרים, אבל אחרי שאנחנו לומדים קצת על מי ששונה מאיתנו, אנחנו פחות פוחדים ממנו. ומה דעתכם על העטלפים, האם עכשיו אחרי שלמדנו עליהם קצת, גם אתם קצת פחות פוחדים מהם? אני קצת פחות פוחדת.</a:t>
            </a:r>
          </a:p>
          <a:p>
            <a:pPr marL="0" lvl="0" indent="0" algn="r" rtl="1">
              <a:spcBef>
                <a:spcPts val="0"/>
              </a:spcBef>
              <a:spcAft>
                <a:spcPts val="0"/>
              </a:spcAft>
              <a:buNone/>
            </a:pPr>
            <a:r>
              <a:rPr lang="he-IL" b="0" dirty="0"/>
              <a:t>אבל לא כל בני האדם מכירים עטלפים, ויודעים שאין מה לחשוש מהם...</a:t>
            </a:r>
          </a:p>
          <a:p>
            <a:pPr algn="r"/>
            <a:r>
              <a:rPr lang="he-IL" dirty="0"/>
              <a:t>בואו נמשיך ונקרא את הכתבה. </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13</a:t>
            </a:fld>
            <a:endParaRPr lang="x-none"/>
          </a:p>
        </p:txBody>
      </p:sp>
    </p:spTree>
    <p:extLst>
      <p:ext uri="{BB962C8B-B14F-4D97-AF65-F5344CB8AC3E}">
        <p14:creationId xmlns:p14="http://schemas.microsoft.com/office/powerpoint/2010/main" val="733889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כל המידע החדש על העטלפים מאורגן כעת בטבלה שלנו. </a:t>
            </a:r>
            <a:r>
              <a:rPr lang="he-IL" b="1" dirty="0"/>
              <a:t>מקריאה את המידע</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ובכן ילדים, למדנו כמה דברים חדשים על עטלפים וארגנו את המידע שלמדנו בטבלה.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העטלפים שונים מאיתנו ונראים לנו מוזרים, אבל זה לא אומר שצריך לחשוש ולפחד מהם...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זה טבעי לחשוש בהתחלה מדברים ששונים מאיתנו ולא מוכרים, אבל אחרי שאנחנו לומדים קצת על מי ששונה מאיתנו, אנחנו פחות פוחדים ממנו. ומה דעתכם על העטלפים, האם עכשיו אחרי שלמדנו עליהם קצת, גם אתם קצת פחות פוחדים מהם? אני קצת פחות פוחדת.</a:t>
            </a:r>
          </a:p>
          <a:p>
            <a:pPr marL="0" lvl="0" indent="0" algn="r" rtl="1">
              <a:spcBef>
                <a:spcPts val="0"/>
              </a:spcBef>
              <a:spcAft>
                <a:spcPts val="0"/>
              </a:spcAft>
              <a:buNone/>
            </a:pPr>
            <a:r>
              <a:rPr lang="he-IL" b="0" dirty="0"/>
              <a:t>אבל לא כל בני האדם מכירים עטלפים, ויודעים שאין מה לחשוש מהם...</a:t>
            </a:r>
          </a:p>
          <a:p>
            <a:pPr algn="r"/>
            <a:r>
              <a:rPr lang="he-IL" dirty="0"/>
              <a:t>בואו נמשיך ונקרא את הכתבה. </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14</a:t>
            </a:fld>
            <a:endParaRPr lang="x-none"/>
          </a:p>
        </p:txBody>
      </p:sp>
    </p:spTree>
    <p:extLst>
      <p:ext uri="{BB962C8B-B14F-4D97-AF65-F5344CB8AC3E}">
        <p14:creationId xmlns:p14="http://schemas.microsoft.com/office/powerpoint/2010/main" val="2306256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כל המידע החדש על העטלפים מאורגן כעת בטבלה שלנו. </a:t>
            </a:r>
            <a:r>
              <a:rPr lang="he-IL" b="1" dirty="0"/>
              <a:t>מקריאה את המידע</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ובכן ילדים, למדנו כמה דברים חדשים על עטלפים וארגנו את המידע שלמדנו בטבלה.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העטלפים שונים מאיתנו ונראים לנו מוזרים, אבל זה לא אומר שצריך לחשוש ולפחד מהם...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זה טבעי לחשוש בהתחלה מדברים ששונים מאיתנו ולא מוכרים, אבל אחרי שאנחנו לומדים קצת על מי ששונה מאיתנו, אנחנו פחות פוחדים ממנו. ומה דעתכם על העטלפים, האם עכשיו אחרי שלמדנו עליהם קצת, גם אתם קצת פחות פוחדים מהם? אני קצת פחות פוחדת.</a:t>
            </a:r>
          </a:p>
          <a:p>
            <a:pPr marL="0" lvl="0" indent="0" algn="r" rtl="1">
              <a:spcBef>
                <a:spcPts val="0"/>
              </a:spcBef>
              <a:spcAft>
                <a:spcPts val="0"/>
              </a:spcAft>
              <a:buNone/>
            </a:pPr>
            <a:r>
              <a:rPr lang="he-IL" b="0" dirty="0"/>
              <a:t>אבל לא כל בני האדם מכירים עטלפים, ויודעים שאין מה לחשוש מהם...</a:t>
            </a:r>
          </a:p>
          <a:p>
            <a:pPr algn="r"/>
            <a:r>
              <a:rPr lang="he-IL" dirty="0"/>
              <a:t>בואו נמשיך ונקרא את הכתבה. </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15</a:t>
            </a:fld>
            <a:endParaRPr lang="x-none"/>
          </a:p>
        </p:txBody>
      </p:sp>
    </p:spTree>
    <p:extLst>
      <p:ext uri="{BB962C8B-B14F-4D97-AF65-F5344CB8AC3E}">
        <p14:creationId xmlns:p14="http://schemas.microsoft.com/office/powerpoint/2010/main" val="3376088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כל המידע החדש על העטלפים מאורגן כעת בטבלה שלנו. </a:t>
            </a:r>
            <a:r>
              <a:rPr lang="he-IL" b="1" dirty="0"/>
              <a:t>מקריאה את המידע</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ובכן ילדים, למדנו כמה דברים חדשים על עטלפים וארגנו את המידע שלמדנו בטבלה.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העטלפים שונים מאיתנו ונראים לנו מוזרים, אבל זה לא אומר שצריך לחשוש ולפחד מהם...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זה טבעי לחשוש בהתחלה מדברים ששונים מאיתנו ולא מוכרים, אבל אחרי שאנחנו לומדים קצת על מי ששונה מאיתנו, אנחנו פחות פוחדים ממנו. ומה דעתכם על העטלפים, האם עכשיו אחרי שלמדנו עליהם קצת, גם אתם קצת פחות פוחדים מהם? אני קצת פחות פוחדת.</a:t>
            </a:r>
          </a:p>
          <a:p>
            <a:pPr marL="0" lvl="0" indent="0" algn="r" rtl="1">
              <a:spcBef>
                <a:spcPts val="0"/>
              </a:spcBef>
              <a:spcAft>
                <a:spcPts val="0"/>
              </a:spcAft>
              <a:buNone/>
            </a:pPr>
            <a:r>
              <a:rPr lang="he-IL" b="0" dirty="0"/>
              <a:t>אבל לא כל בני האדם מכירים עטלפים, ויודעים שאין מה לחשוש מהם...</a:t>
            </a:r>
          </a:p>
          <a:p>
            <a:pPr algn="r"/>
            <a:r>
              <a:rPr lang="he-IL" dirty="0"/>
              <a:t>בואו נמשיך ונקרא את הכתבה. </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16</a:t>
            </a:fld>
            <a:endParaRPr lang="x-none"/>
          </a:p>
        </p:txBody>
      </p:sp>
    </p:spTree>
    <p:extLst>
      <p:ext uri="{BB962C8B-B14F-4D97-AF65-F5344CB8AC3E}">
        <p14:creationId xmlns:p14="http://schemas.microsoft.com/office/powerpoint/2010/main" val="2841309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כל המידע החדש על העטלפים מאורגן כעת בטבלה שלנו. </a:t>
            </a:r>
            <a:r>
              <a:rPr lang="he-IL" b="1" dirty="0"/>
              <a:t>מקריאה את המידע</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ובכן ילדים, למדנו כמה דברים חדשים על עטלפים וארגנו את המידע שלמדנו בטבלה.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העטלפים שונים מאיתנו ונראים לנו מוזרים, אבל זה לא אומר שצריך לחשוש ולפחד מהם...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זה טבעי לחשוש בהתחלה מדברים ששונים מאיתנו ולא מוכרים, אבל אחרי שאנחנו לומדים קצת על מי ששונה מאיתנו, אנחנו פחות פוחדים ממנו. ומה דעתכם על העטלפים, האם עכשיו אחרי שלמדנו עליהם קצת, גם אתם קצת פחות פוחדים מהם? אני קצת פחות פוחדת.</a:t>
            </a:r>
          </a:p>
          <a:p>
            <a:pPr marL="0" lvl="0" indent="0" algn="r" rtl="1">
              <a:spcBef>
                <a:spcPts val="0"/>
              </a:spcBef>
              <a:spcAft>
                <a:spcPts val="0"/>
              </a:spcAft>
              <a:buNone/>
            </a:pPr>
            <a:r>
              <a:rPr lang="he-IL" b="0" dirty="0"/>
              <a:t>אבל לא כל בני האדם מכירים עטלפים, ויודעים שאין מה לחשוש מהם...</a:t>
            </a:r>
          </a:p>
          <a:p>
            <a:pPr algn="r"/>
            <a:r>
              <a:rPr lang="he-IL" dirty="0"/>
              <a:t>בואו נמשיך ונקרא את הכתבה. </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17</a:t>
            </a:fld>
            <a:endParaRPr lang="x-none"/>
          </a:p>
        </p:txBody>
      </p:sp>
    </p:spTree>
    <p:extLst>
      <p:ext uri="{BB962C8B-B14F-4D97-AF65-F5344CB8AC3E}">
        <p14:creationId xmlns:p14="http://schemas.microsoft.com/office/powerpoint/2010/main" val="4108045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מקריאה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איך אנו יכולים לדעת מה חושב הכותב על התנהגותם של בני האדם כלפי העטלפים?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בואו נשים לב למילים בהן הוא משתמש כדי לתאר את התנהגותם של בני האדם. </a:t>
            </a:r>
            <a:r>
              <a:rPr lang="he-IL" b="1" dirty="0"/>
              <a:t>עולים הסימונים למילים. </a:t>
            </a:r>
            <a:r>
              <a:rPr lang="he-IL" b="0" dirty="0"/>
              <a:t>בעזרת המילים הללו הכותב מבסס את טענתו מתחילת הכתבה ,שבני האדם הם אלו שמסוכנים לעטלפים ופוגעים בהם, עד כדי כך ש</a:t>
            </a:r>
            <a:r>
              <a:rPr lang="he-IL" dirty="0"/>
              <a:t>העטלפים הולכים ונעלמים!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העטלפים הם חסרי ישע, הם אפילו לא מתגוננים.</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18</a:t>
            </a:fld>
            <a:endParaRPr lang="x-none"/>
          </a:p>
        </p:txBody>
      </p:sp>
    </p:spTree>
    <p:extLst>
      <p:ext uri="{BB962C8B-B14F-4D97-AF65-F5344CB8AC3E}">
        <p14:creationId xmlns:p14="http://schemas.microsoft.com/office/powerpoint/2010/main" val="2737604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smtClean="0"/>
              <a:t>נשים לב לקשר של סיבה ותוצאה בין התנהגותם של בני האדם למותם של העטלפים. התנהגותם של בני האדם היא הגורם למותם של העטלפים </a:t>
            </a:r>
          </a:p>
          <a:p>
            <a:pPr algn="r"/>
            <a:r>
              <a:rPr lang="he-IL" dirty="0" smtClean="0"/>
              <a:t>לדוגמה, המטיילים שמרעישים ומבהילים את העטלפים מעירים אותם משנת החורף וגורמים למותם, כי השומן שאגרו לא יספיק להם כדי לשרוד עד </a:t>
            </a:r>
            <a:r>
              <a:rPr lang="he-IL" b="0" dirty="0" smtClean="0"/>
              <a:t>הקיץ. </a:t>
            </a:r>
          </a:p>
          <a:p>
            <a:pPr algn="r"/>
            <a:r>
              <a:rPr lang="he-IL" b="0" dirty="0" smtClean="0"/>
              <a:t>עוד דוגמה להתנהגות והתוצאה שלה היא שמטיילים</a:t>
            </a:r>
            <a:r>
              <a:rPr lang="he-IL" b="0" baseline="0" dirty="0" smtClean="0"/>
              <a:t> מדליקים נרות במערות הנרות צורכים חמצן במערה יש מעט אוויר והנרות מפחיתים את כמות האוויר וכך רבים מהעטלפים מתים מחוסר חמצן</a:t>
            </a:r>
            <a:r>
              <a:rPr lang="he-IL" b="0" baseline="0" dirty="0" smtClean="0"/>
              <a:t>.</a:t>
            </a:r>
          </a:p>
          <a:p>
            <a:pPr algn="r" rtl="1"/>
            <a:r>
              <a:rPr lang="he-IL" dirty="0" smtClean="0"/>
              <a:t>באיזה אופן אנשים פוגעים בעטלפים? </a:t>
            </a:r>
          </a:p>
          <a:p>
            <a:pPr algn="r" rtl="1"/>
            <a:r>
              <a:rPr lang="he-IL" dirty="0" smtClean="0"/>
              <a:t>בואו נארגן את המידע הזה בתרשים.</a:t>
            </a:r>
          </a:p>
          <a:p>
            <a:pPr algn="r"/>
            <a:endParaRPr lang="he-IL" b="0" dirty="0" smtClean="0"/>
          </a:p>
          <a:p>
            <a:pPr algn="r"/>
            <a:endParaRPr lang="he-IL" b="1" dirty="0" smtClean="0"/>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19</a:t>
            </a:fld>
            <a:endParaRPr lang="x-none"/>
          </a:p>
        </p:txBody>
      </p:sp>
    </p:spTree>
    <p:extLst>
      <p:ext uri="{BB962C8B-B14F-4D97-AF65-F5344CB8AC3E}">
        <p14:creationId xmlns:p14="http://schemas.microsoft.com/office/powerpoint/2010/main" val="2076296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שרטטו תרשים כפי שמופיע במצגת בחלקו העליון כתבו את הכותרת "האדם פוגע בעטלפים", שרטטו שני קווים ושתי מסגרות, במסגרת הימנית כתבו את הכותרת חקלאים, ובמסגרת השמאלית כתבו את הכותרת מטיילים. שימו לב למספרים המופיעים בחלק של המטיילים. מדוע כתוב אחת ושתיים? זהו רמז לכך שאנחנו צריכים לכתוב שתי תשובות. כעת, אתן לכם זמן להשלים את המידע.</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20</a:t>
            </a:fld>
            <a:endParaRPr lang="x-none"/>
          </a:p>
        </p:txBody>
      </p:sp>
    </p:spTree>
    <p:extLst>
      <p:ext uri="{BB962C8B-B14F-4D97-AF65-F5344CB8AC3E}">
        <p14:creationId xmlns:p14="http://schemas.microsoft.com/office/powerpoint/2010/main" val="654069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קראו שוב את הקטע, והשלימו את התרשים </a:t>
            </a:r>
            <a:r>
              <a:rPr lang="he-IL" b="1" dirty="0"/>
              <a:t>שעון עצר 5 דק</a:t>
            </a:r>
          </a:p>
          <a:p>
            <a:pPr algn="r" rtl="1"/>
            <a:endParaRPr lang="he-IL" b="1"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21</a:t>
            </a:fld>
            <a:endParaRPr lang="x-none"/>
          </a:p>
        </p:txBody>
      </p:sp>
    </p:spTree>
    <p:extLst>
      <p:ext uri="{BB962C8B-B14F-4D97-AF65-F5344CB8AC3E}">
        <p14:creationId xmlns:p14="http://schemas.microsoft.com/office/powerpoint/2010/main" val="93908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lvl="0" algn="r" rtl="1"/>
            <a:r>
              <a:rPr lang="he-IL" dirty="0"/>
              <a:t>ארגנתי את המידע בתרשים ילדים. החקלאים -פוגעים בעטלפים בכך שמרעילים מערות בהם חיים עטלפים, והמטיילים -פוגעים בעטלפים בכך</a:t>
            </a:r>
          </a:p>
          <a:p>
            <a:pPr lvl="0" algn="r" rtl="1"/>
            <a:r>
              <a:rPr lang="he-IL" dirty="0"/>
              <a:t> </a:t>
            </a:r>
            <a:r>
              <a:rPr lang="he-IL" sz="1200" dirty="0"/>
              <a:t>1. מרעישים ומבהילים עטלפים שמתעוררים משנת החורף ולא שורדים</a:t>
            </a:r>
          </a:p>
          <a:p>
            <a:pPr lvl="0" algn="r" rtl="1"/>
            <a:r>
              <a:rPr lang="he-IL" sz="1200" dirty="0"/>
              <a:t>2. מדליקים נרות במערות ומפחיתים את כמות החמצן במערה</a:t>
            </a:r>
          </a:p>
          <a:p>
            <a:pPr lvl="0" algn="r" rtl="1"/>
            <a:endParaRPr lang="he-IL" sz="120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22</a:t>
            </a:fld>
            <a:endParaRPr lang="x-none"/>
          </a:p>
        </p:txBody>
      </p:sp>
    </p:spTree>
    <p:extLst>
      <p:ext uri="{BB962C8B-B14F-4D97-AF65-F5344CB8AC3E}">
        <p14:creationId xmlns:p14="http://schemas.microsoft.com/office/powerpoint/2010/main" val="2978442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אנחנו כמעט מסיימים לקרוא את הכתבה, הנה הקטע האחרון בה. ולפני שנקרא אותו, </a:t>
            </a:r>
          </a:p>
          <a:p>
            <a:pPr algn="r" rtl="1"/>
            <a:r>
              <a:rPr lang="he-IL" dirty="0"/>
              <a:t>בואו נחזור להשערות האם הכותב הצליח לשכנע אותנו שהעטלפים אינם מזיקים? </a:t>
            </a:r>
          </a:p>
          <a:p>
            <a:pPr algn="r" rtl="1"/>
            <a:r>
              <a:rPr lang="he-IL" dirty="0"/>
              <a:t>שימו לב לסימן המופיע בסוף הכותרת </a:t>
            </a:r>
            <a:r>
              <a:rPr lang="he-IL" b="1" dirty="0"/>
              <a:t>עולה סימון</a:t>
            </a:r>
          </a:p>
          <a:p>
            <a:pPr algn="r" rtl="1"/>
            <a:r>
              <a:rPr lang="he-IL" dirty="0"/>
              <a:t>האם הסימן הזה מוכר לכם? זהו סימן קריאה, אחד מסימני הפיסוק. מדוע הכותב עושה שימוש בסימן הזה? ובכן, סימן הקריאה כשמו כן הוא, קורא לנו לפעולה!</a:t>
            </a:r>
          </a:p>
          <a:p>
            <a:pPr algn="r" rtl="1"/>
            <a:r>
              <a:rPr lang="he-IL" dirty="0"/>
              <a:t>עכשיו כשהכותב בטוח שהוא הצליח לשכנע אותנו הוא פונה אלינו בפנייה אישית למרות שהוא לא מכיר אותנו, הכותב רוצה ממש לדבר </a:t>
            </a:r>
            <a:r>
              <a:rPr lang="he-IL" b="0" dirty="0"/>
              <a:t>איתנו. </a:t>
            </a:r>
            <a:r>
              <a:rPr lang="he-IL" dirty="0"/>
              <a:t/>
            </a:r>
            <a:br>
              <a:rPr lang="he-IL" dirty="0"/>
            </a:br>
            <a:r>
              <a:rPr lang="he-IL" dirty="0"/>
              <a:t>בואו נקרא – </a:t>
            </a:r>
            <a:r>
              <a:rPr lang="he-IL" b="1" dirty="0"/>
              <a:t>מקריאה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גם בתחילת </a:t>
            </a:r>
            <a:r>
              <a:rPr lang="he-IL" u="none" dirty="0"/>
              <a:t>הטקסט וגם עכשיו הכותב פונה באופן אישי </a:t>
            </a:r>
            <a:r>
              <a:rPr lang="he-IL" b="1" u="none" dirty="0"/>
              <a:t>עולים סימונים </a:t>
            </a:r>
            <a:r>
              <a:rPr lang="he-IL" b="0" u="none" dirty="0"/>
              <a:t>שימו לב למילים בהן משתמש הכותב בפנייה האישית שלו. </a:t>
            </a:r>
            <a:r>
              <a:rPr lang="he-IL" dirty="0"/>
              <a:t>מדוע הוא פונה אלינו? מה הכותב מבקש מאיתנו, מכם ילדים? שתשמרו על העטלפים. </a:t>
            </a:r>
            <a:endParaRPr lang="he-IL" u="sng" dirty="0"/>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23</a:t>
            </a:fld>
            <a:endParaRPr lang="x-none"/>
          </a:p>
        </p:txBody>
      </p:sp>
    </p:spTree>
    <p:extLst>
      <p:ext uri="{BB962C8B-B14F-4D97-AF65-F5344CB8AC3E}">
        <p14:creationId xmlns:p14="http://schemas.microsoft.com/office/powerpoint/2010/main" val="2193272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לאחר שקראנו את הכתבה, נארגן ונסכם את האופן שבו הכותב הציג את הדברים כדי לשכנע אותנו – טענת הכותב, הנימוקים שלו והמסקנה.</a:t>
            </a:r>
          </a:p>
          <a:p>
            <a:pPr algn="r" rtl="1"/>
            <a:r>
              <a:rPr lang="he-IL" dirty="0"/>
              <a:t>מה הייתה הטענה של הכותב?</a:t>
            </a:r>
          </a:p>
          <a:p>
            <a:pPr algn="r" rtl="1"/>
            <a:r>
              <a:rPr lang="he-IL" dirty="0"/>
              <a:t>הכותב טען שעטלפים אינם מסוכנים לאדם כפי שרבים מהאנשים חושבים, אלא שהאדם מסוכן לעטלפים! </a:t>
            </a:r>
            <a:r>
              <a:rPr lang="he-IL" b="1" dirty="0"/>
              <a:t>עולה הטענה</a:t>
            </a:r>
          </a:p>
          <a:p>
            <a:pPr algn="r" rtl="1"/>
            <a:r>
              <a:rPr lang="he-IL" dirty="0"/>
              <a:t>בנימוקים שלו מציג הכותב את הדרכים בהם חקלאים ומטיילים פוגעים בעטלפים </a:t>
            </a:r>
            <a:r>
              <a:rPr lang="he-IL" b="1" dirty="0"/>
              <a:t>עולים הנימוקים</a:t>
            </a:r>
          </a:p>
          <a:p>
            <a:pPr algn="r" rtl="1"/>
            <a:r>
              <a:rPr lang="he-IL" dirty="0"/>
              <a:t> והמסקנה? חישבו והשלימו</a:t>
            </a:r>
            <a:r>
              <a:rPr lang="he-IL" baseline="0" dirty="0"/>
              <a:t> </a:t>
            </a:r>
            <a:r>
              <a:rPr lang="he-IL" b="1" baseline="0" dirty="0"/>
              <a:t>(השהייה)</a:t>
            </a:r>
          </a:p>
          <a:p>
            <a:pPr algn="r" rtl="1"/>
            <a:r>
              <a:rPr lang="he-IL" dirty="0"/>
              <a:t>והמסקנה היא שעלינו לשמור עליהם! </a:t>
            </a:r>
            <a:r>
              <a:rPr lang="he-IL" dirty="0" smtClean="0"/>
              <a:t>האם </a:t>
            </a:r>
            <a:r>
              <a:rPr lang="he-IL" dirty="0"/>
              <a:t>הכותב שכנע אתכם שחשוב לשמור על עטלפים? אותי הוא שכנע. </a:t>
            </a:r>
            <a:r>
              <a:rPr lang="he-IL" dirty="0" smtClean="0"/>
              <a:t>הכותב </a:t>
            </a:r>
            <a:r>
              <a:rPr lang="he-IL" dirty="0"/>
              <a:t>וגם אני סומכים עליכם שתספרו גם לחברים ובני משפחה שעטלפים הם לא כאלו נוראים אחרי הכול, הם אומנם מוזרים, אך הם לא מסוכנים, וצריך לשמור עליהם.</a:t>
            </a:r>
          </a:p>
          <a:p>
            <a:pPr algn="r" rtl="1"/>
            <a:endParaRPr lang="he-IL" b="1"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24</a:t>
            </a:fld>
            <a:endParaRPr lang="x-none"/>
          </a:p>
        </p:txBody>
      </p:sp>
    </p:spTree>
    <p:extLst>
      <p:ext uri="{BB962C8B-B14F-4D97-AF65-F5344CB8AC3E}">
        <p14:creationId xmlns:p14="http://schemas.microsoft.com/office/powerpoint/2010/main" val="1041096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t>השיעור שלנו תכף מסתיים, בואו נסכם ילדים.</a:t>
            </a:r>
          </a:p>
          <a:p>
            <a:pPr marL="0" lvl="0" indent="0" algn="r" rtl="1">
              <a:spcBef>
                <a:spcPts val="0"/>
              </a:spcBef>
              <a:spcAft>
                <a:spcPts val="0"/>
              </a:spcAft>
              <a:buNone/>
            </a:pPr>
            <a:r>
              <a:rPr lang="he-IL" dirty="0"/>
              <a:t>אז מה למדנו היום?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25</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0" u="sng"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26</a:t>
            </a:fld>
            <a:endParaRPr lang="x-none"/>
          </a:p>
        </p:txBody>
      </p:sp>
    </p:spTree>
    <p:extLst>
      <p:ext uri="{BB962C8B-B14F-4D97-AF65-F5344CB8AC3E}">
        <p14:creationId xmlns:p14="http://schemas.microsoft.com/office/powerpoint/2010/main" val="1820583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27</a:t>
            </a:fld>
            <a:endParaRPr lang="x-none"/>
          </a:p>
        </p:txBody>
      </p:sp>
    </p:spTree>
    <p:extLst>
      <p:ext uri="{BB962C8B-B14F-4D97-AF65-F5344CB8AC3E}">
        <p14:creationId xmlns:p14="http://schemas.microsoft.com/office/powerpoint/2010/main" val="17896779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r>
              <a:rPr lang="en-US" dirty="0"/>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כותרת ראשית">
  <p:cSld name="כותרת ראשית">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54000"/>
          </a:blip>
          <a:srcRect/>
          <a:stretch/>
        </p:blipFill>
        <p:spPr>
          <a:xfrm>
            <a:off x="-7354565" y="2026508"/>
            <a:ext cx="5045676" cy="5028913"/>
          </a:xfrm>
          <a:prstGeom prst="rect">
            <a:avLst/>
          </a:prstGeom>
          <a:noFill/>
          <a:ln>
            <a:noFill/>
          </a:ln>
        </p:spPr>
      </p:pic>
      <p:pic>
        <p:nvPicPr>
          <p:cNvPr id="10" name="Google Shape;10;p2"/>
          <p:cNvPicPr preferRelativeResize="0"/>
          <p:nvPr/>
        </p:nvPicPr>
        <p:blipFill rotWithShape="1">
          <a:blip r:embed="rId2">
            <a:alphaModFix amt="54000"/>
          </a:blip>
          <a:srcRect/>
          <a:stretch/>
        </p:blipFill>
        <p:spPr>
          <a:xfrm>
            <a:off x="12947249" y="-3969273"/>
            <a:ext cx="5045676" cy="5028913"/>
          </a:xfrm>
          <a:prstGeom prst="rect">
            <a:avLst/>
          </a:prstGeom>
          <a:noFill/>
          <a:ln>
            <a:noFill/>
          </a:ln>
        </p:spPr>
      </p:pic>
      <p:pic>
        <p:nvPicPr>
          <p:cNvPr id="11" name="Google Shape;11;p2"/>
          <p:cNvPicPr preferRelativeResize="0"/>
          <p:nvPr/>
        </p:nvPicPr>
        <p:blipFill rotWithShape="1">
          <a:blip r:embed="rId3">
            <a:alphaModFix/>
          </a:blip>
          <a:srcRect/>
          <a:stretch/>
        </p:blipFill>
        <p:spPr>
          <a:xfrm>
            <a:off x="0" y="-12700"/>
            <a:ext cx="12192000" cy="6858000"/>
          </a:xfrm>
          <a:prstGeom prst="rect">
            <a:avLst/>
          </a:prstGeom>
          <a:noFill/>
          <a:ln>
            <a:noFill/>
          </a:ln>
        </p:spPr>
      </p:pic>
      <p:sp>
        <p:nvSpPr>
          <p:cNvPr id="12" name="Google Shape;12;p2"/>
          <p:cNvSpPr/>
          <p:nvPr/>
        </p:nvSpPr>
        <p:spPr>
          <a:xfrm>
            <a:off x="2090531" y="2902422"/>
            <a:ext cx="8636821" cy="1217945"/>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3" name="Google Shape;13;p2"/>
          <p:cNvSpPr/>
          <p:nvPr/>
        </p:nvSpPr>
        <p:spPr>
          <a:xfrm>
            <a:off x="5098472" y="1831503"/>
            <a:ext cx="5884533" cy="1070917"/>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cxnSp>
        <p:nvCxnSpPr>
          <p:cNvPr id="14" name="Google Shape;14;p2"/>
          <p:cNvCxnSpPr/>
          <p:nvPr/>
        </p:nvCxnSpPr>
        <p:spPr>
          <a:xfrm>
            <a:off x="7156172" y="1639956"/>
            <a:ext cx="4005469" cy="0"/>
          </a:xfrm>
          <a:prstGeom prst="straightConnector1">
            <a:avLst/>
          </a:prstGeom>
          <a:noFill/>
          <a:ln w="38100" cap="flat" cmpd="sng">
            <a:solidFill>
              <a:srgbClr val="FFC000"/>
            </a:solidFill>
            <a:prstDash val="solid"/>
            <a:miter lim="800000"/>
            <a:headEnd type="none" w="sm" len="sm"/>
            <a:tailEnd type="none" w="sm" len="sm"/>
          </a:ln>
        </p:spPr>
      </p:cxnSp>
      <p:sp>
        <p:nvSpPr>
          <p:cNvPr id="15" name="Google Shape;15;p2"/>
          <p:cNvSpPr/>
          <p:nvPr/>
        </p:nvSpPr>
        <p:spPr>
          <a:xfrm rot="-5400000">
            <a:off x="10880057" y="2083803"/>
            <a:ext cx="205896" cy="205896"/>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cxnSp>
        <p:nvCxnSpPr>
          <p:cNvPr id="16" name="Google Shape;16;p2"/>
          <p:cNvCxnSpPr/>
          <p:nvPr/>
        </p:nvCxnSpPr>
        <p:spPr>
          <a:xfrm>
            <a:off x="2090531" y="4989651"/>
            <a:ext cx="5065643" cy="0"/>
          </a:xfrm>
          <a:prstGeom prst="straightConnector1">
            <a:avLst/>
          </a:prstGeom>
          <a:noFill/>
          <a:ln w="38100" cap="flat" cmpd="sng">
            <a:solidFill>
              <a:srgbClr val="FFC000"/>
            </a:solidFill>
            <a:prstDash val="solid"/>
            <a:miter lim="800000"/>
            <a:headEnd type="none" w="sm" len="sm"/>
            <a:tailEnd type="none" w="sm" len="sm"/>
          </a:ln>
        </p:spPr>
      </p:cxnSp>
      <p:sp>
        <p:nvSpPr>
          <p:cNvPr id="17" name="Google Shape;17;p2"/>
          <p:cNvSpPr txBox="1">
            <a:spLocks noGrp="1"/>
          </p:cNvSpPr>
          <p:nvPr>
            <p:ph type="body" idx="1"/>
          </p:nvPr>
        </p:nvSpPr>
        <p:spPr>
          <a:xfrm>
            <a:off x="2565200" y="3025259"/>
            <a:ext cx="7816849" cy="1067468"/>
          </a:xfrm>
          <a:prstGeom prst="rect">
            <a:avLst/>
          </a:prstGeom>
          <a:noFill/>
          <a:ln>
            <a:noFill/>
          </a:ln>
        </p:spPr>
        <p:txBody>
          <a:bodyPr spcFirstLastPara="1" wrap="square" lIns="68575" tIns="34275" rIns="68575" bIns="34275" anchor="t" anchorCtr="0">
            <a:noAutofit/>
          </a:bodyPr>
          <a:lstStyle>
            <a:lvl1pPr marL="609585" lvl="0" indent="-304792" algn="r" rtl="1">
              <a:lnSpc>
                <a:spcPct val="90000"/>
              </a:lnSpc>
              <a:spcBef>
                <a:spcPts val="1067"/>
              </a:spcBef>
              <a:spcAft>
                <a:spcPts val="0"/>
              </a:spcAft>
              <a:buClr>
                <a:schemeClr val="lt1"/>
              </a:buClr>
              <a:buSzPts val="4500"/>
              <a:buNone/>
              <a:defRPr sz="6000">
                <a:solidFill>
                  <a:schemeClr val="lt1"/>
                </a:solidFill>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grpSp>
        <p:nvGrpSpPr>
          <p:cNvPr id="18" name="Google Shape;18;p2"/>
          <p:cNvGrpSpPr/>
          <p:nvPr/>
        </p:nvGrpSpPr>
        <p:grpSpPr>
          <a:xfrm>
            <a:off x="-110839" y="110840"/>
            <a:ext cx="1530097" cy="1525929"/>
            <a:chOff x="8374611" y="4283110"/>
            <a:chExt cx="2300578" cy="2294314"/>
          </a:xfrm>
        </p:grpSpPr>
        <p:pic>
          <p:nvPicPr>
            <p:cNvPr id="19" name="Google Shape;19;p2"/>
            <p:cNvPicPr preferRelativeResize="0"/>
            <p:nvPr/>
          </p:nvPicPr>
          <p:blipFill rotWithShape="1">
            <a:blip r:embed="rId4">
              <a:alphaModFix/>
            </a:blip>
            <a:srcRect l="62938"/>
            <a:stretch/>
          </p:blipFill>
          <p:spPr>
            <a:xfrm>
              <a:off x="8873684" y="4283110"/>
              <a:ext cx="1227785" cy="1519621"/>
            </a:xfrm>
            <a:prstGeom prst="rect">
              <a:avLst/>
            </a:prstGeom>
            <a:noFill/>
            <a:ln>
              <a:noFill/>
            </a:ln>
          </p:spPr>
        </p:pic>
        <p:sp>
          <p:nvSpPr>
            <p:cNvPr id="20" name="Google Shape;20;p2"/>
            <p:cNvSpPr/>
            <p:nvPr/>
          </p:nvSpPr>
          <p:spPr>
            <a:xfrm>
              <a:off x="8374611" y="5883287"/>
              <a:ext cx="2300578" cy="694137"/>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900"/>
                <a:buFont typeface="Arial"/>
                <a:buNone/>
              </a:pPr>
              <a:r>
                <a:rPr lang="iw" sz="1200" b="0" i="0" u="none" strike="noStrike" cap="none">
                  <a:solidFill>
                    <a:schemeClr val="lt1"/>
                  </a:solidFill>
                  <a:latin typeface="Arial"/>
                  <a:ea typeface="Arial"/>
                  <a:cs typeface="Arial"/>
                  <a:sym typeface="Arial"/>
                </a:rPr>
                <a:t>מדינת ישראל</a:t>
              </a:r>
              <a:endParaRPr sz="14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iw" sz="1200" b="0" i="0" u="none" strike="noStrike" cap="none">
                  <a:solidFill>
                    <a:schemeClr val="lt1"/>
                  </a:solidFill>
                  <a:latin typeface="Arial"/>
                  <a:ea typeface="Arial"/>
                  <a:cs typeface="Arial"/>
                  <a:sym typeface="Arial"/>
                </a:rPr>
                <a:t>משרד החינוך</a:t>
              </a:r>
              <a:endParaRPr sz="1467" b="0" i="0" u="none" strike="noStrike" cap="none">
                <a:solidFill>
                  <a:srgbClr val="000000"/>
                </a:solidFill>
                <a:latin typeface="Arial"/>
                <a:ea typeface="Arial"/>
                <a:cs typeface="Arial"/>
                <a:sym typeface="Arial"/>
              </a:endParaRPr>
            </a:p>
          </p:txBody>
        </p:sp>
      </p:grpSp>
      <p:pic>
        <p:nvPicPr>
          <p:cNvPr id="21" name="Google Shape;21;p2"/>
          <p:cNvPicPr preferRelativeResize="0"/>
          <p:nvPr/>
        </p:nvPicPr>
        <p:blipFill rotWithShape="1">
          <a:blip r:embed="rId5">
            <a:alphaModFix/>
          </a:blip>
          <a:srcRect/>
          <a:stretch/>
        </p:blipFill>
        <p:spPr>
          <a:xfrm>
            <a:off x="3332187" y="886221"/>
            <a:ext cx="9150177" cy="2791691"/>
          </a:xfrm>
          <a:prstGeom prst="rect">
            <a:avLst/>
          </a:prstGeom>
          <a:noFill/>
          <a:ln>
            <a:noFill/>
          </a:ln>
        </p:spPr>
      </p:pic>
      <p:sp>
        <p:nvSpPr>
          <p:cNvPr id="22" name="Google Shape;22;p2"/>
          <p:cNvSpPr txBox="1">
            <a:spLocks noGrp="1"/>
          </p:cNvSpPr>
          <p:nvPr>
            <p:ph type="body" idx="2"/>
          </p:nvPr>
        </p:nvSpPr>
        <p:spPr>
          <a:xfrm>
            <a:off x="2030834" y="4419771"/>
            <a:ext cx="6411268" cy="649357"/>
          </a:xfrm>
          <a:prstGeom prst="rect">
            <a:avLst/>
          </a:prstGeom>
          <a:noFill/>
          <a:ln>
            <a:noFill/>
          </a:ln>
        </p:spPr>
        <p:txBody>
          <a:bodyPr spcFirstLastPara="1" wrap="square" lIns="68575" tIns="34275" rIns="68575" bIns="34275" anchor="t" anchorCtr="0">
            <a:noAutofit/>
          </a:bodyPr>
          <a:lstStyle>
            <a:lvl1pPr marL="609585" lvl="0" indent="-304792" algn="l" rtl="1">
              <a:lnSpc>
                <a:spcPct val="90000"/>
              </a:lnSpc>
              <a:spcBef>
                <a:spcPts val="1067"/>
              </a:spcBef>
              <a:spcAft>
                <a:spcPts val="0"/>
              </a:spcAft>
              <a:buClr>
                <a:schemeClr val="lt1"/>
              </a:buClr>
              <a:buSzPts val="2400"/>
              <a:buNone/>
              <a:defRPr sz="3200" b="0" i="0">
                <a:solidFill>
                  <a:schemeClr val="lt1"/>
                </a:solidFill>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3" name="Google Shape;23;p2"/>
          <p:cNvSpPr txBox="1">
            <a:spLocks noGrp="1"/>
          </p:cNvSpPr>
          <p:nvPr>
            <p:ph type="body" idx="3"/>
          </p:nvPr>
        </p:nvSpPr>
        <p:spPr>
          <a:xfrm>
            <a:off x="416892" y="6148563"/>
            <a:ext cx="5099049" cy="560533"/>
          </a:xfrm>
          <a:prstGeom prst="rect">
            <a:avLst/>
          </a:prstGeom>
          <a:noFill/>
          <a:ln>
            <a:noFill/>
          </a:ln>
        </p:spPr>
        <p:txBody>
          <a:bodyPr spcFirstLastPara="1" wrap="square" lIns="68575" tIns="34275" rIns="68575" bIns="34275" anchor="t" anchorCtr="0">
            <a:noAutofit/>
          </a:bodyPr>
          <a:lstStyle>
            <a:lvl1pPr marL="609585" lvl="0" indent="-304792" algn="l" rtl="1">
              <a:lnSpc>
                <a:spcPct val="90000"/>
              </a:lnSpc>
              <a:spcBef>
                <a:spcPts val="1067"/>
              </a:spcBef>
              <a:spcAft>
                <a:spcPts val="0"/>
              </a:spcAft>
              <a:buClr>
                <a:schemeClr val="lt1"/>
              </a:buClr>
              <a:buSzPts val="2100"/>
              <a:buNone/>
              <a:defRPr>
                <a:solidFill>
                  <a:schemeClr val="lt1"/>
                </a:solidFill>
                <a:latin typeface="Calibri"/>
                <a:ea typeface="Calibri"/>
                <a:cs typeface="Calibri"/>
                <a:sym typeface="Calibri"/>
              </a:defRPr>
            </a:lvl1pPr>
            <a:lvl2pPr marL="1219170" lvl="1" indent="-304792" algn="r" rtl="1">
              <a:lnSpc>
                <a:spcPct val="90000"/>
              </a:lnSpc>
              <a:spcBef>
                <a:spcPts val="533"/>
              </a:spcBef>
              <a:spcAft>
                <a:spcPts val="0"/>
              </a:spcAft>
              <a:buClr>
                <a:schemeClr val="dk1"/>
              </a:buClr>
              <a:buSzPts val="1800"/>
              <a:buNone/>
              <a:defRPr/>
            </a:lvl2pPr>
            <a:lvl3pPr marL="1828754" lvl="2" indent="-304792" algn="r" rtl="1">
              <a:lnSpc>
                <a:spcPct val="90000"/>
              </a:lnSpc>
              <a:spcBef>
                <a:spcPts val="533"/>
              </a:spcBef>
              <a:spcAft>
                <a:spcPts val="0"/>
              </a:spcAft>
              <a:buClr>
                <a:schemeClr val="dk1"/>
              </a:buClr>
              <a:buSzPts val="1500"/>
              <a:buNone/>
              <a:defRPr/>
            </a:lvl3pPr>
            <a:lvl4pPr marL="2438339" lvl="3" indent="-304792" algn="r" rtl="1">
              <a:lnSpc>
                <a:spcPct val="90000"/>
              </a:lnSpc>
              <a:spcBef>
                <a:spcPts val="533"/>
              </a:spcBef>
              <a:spcAft>
                <a:spcPts val="0"/>
              </a:spcAft>
              <a:buClr>
                <a:schemeClr val="dk1"/>
              </a:buClr>
              <a:buSzPts val="1400"/>
              <a:buNone/>
              <a:defRPr/>
            </a:lvl4pPr>
            <a:lvl5pPr marL="3047924" lvl="4" indent="-304792" algn="r" rtl="1">
              <a:lnSpc>
                <a:spcPct val="9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703814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הקניית ידע">
  <p:cSld name="הקניית ידע">
    <p:spTree>
      <p:nvGrpSpPr>
        <p:cNvPr id="1" name="Shape 24"/>
        <p:cNvGrpSpPr/>
        <p:nvPr/>
      </p:nvGrpSpPr>
      <p:grpSpPr>
        <a:xfrm>
          <a:off x="0" y="0"/>
          <a:ext cx="0" cy="0"/>
          <a:chOff x="0" y="0"/>
          <a:chExt cx="0" cy="0"/>
        </a:xfrm>
      </p:grpSpPr>
      <p:pic>
        <p:nvPicPr>
          <p:cNvPr id="25" name="Google Shape;25;p3"/>
          <p:cNvPicPr preferRelativeResize="0"/>
          <p:nvPr/>
        </p:nvPicPr>
        <p:blipFill rotWithShape="1">
          <a:blip r:embed="rId2">
            <a:alphaModFix/>
          </a:blip>
          <a:srcRect t="12244" b="63870"/>
          <a:stretch/>
        </p:blipFill>
        <p:spPr>
          <a:xfrm>
            <a:off x="0" y="0"/>
            <a:ext cx="12192000" cy="1638096"/>
          </a:xfrm>
          <a:prstGeom prst="rect">
            <a:avLst/>
          </a:prstGeom>
          <a:noFill/>
          <a:ln>
            <a:noFill/>
          </a:ln>
        </p:spPr>
      </p:pic>
      <p:grpSp>
        <p:nvGrpSpPr>
          <p:cNvPr id="26" name="Google Shape;26;p3"/>
          <p:cNvGrpSpPr/>
          <p:nvPr/>
        </p:nvGrpSpPr>
        <p:grpSpPr>
          <a:xfrm>
            <a:off x="358720" y="6187719"/>
            <a:ext cx="3913243" cy="506327"/>
            <a:chOff x="358720" y="6187719"/>
            <a:chExt cx="3913243" cy="506326"/>
          </a:xfrm>
        </p:grpSpPr>
        <p:cxnSp>
          <p:nvCxnSpPr>
            <p:cNvPr id="27" name="Google Shape;27;p3"/>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28" name="Google Shape;28;p3"/>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29" name="Google Shape;29;p3"/>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30" name="Google Shape;30;p3"/>
          <p:cNvSpPr txBox="1">
            <a:spLocks noGrp="1"/>
          </p:cNvSpPr>
          <p:nvPr>
            <p:ph type="title"/>
          </p:nvPr>
        </p:nvSpPr>
        <p:spPr>
          <a:xfrm>
            <a:off x="3081591" y="663125"/>
            <a:ext cx="8280000" cy="720000"/>
          </a:xfrm>
          <a:prstGeom prst="rect">
            <a:avLst/>
          </a:prstGeom>
          <a:solidFill>
            <a:schemeClr val="accent1"/>
          </a:solidFill>
          <a:ln>
            <a:noFill/>
          </a:ln>
        </p:spPr>
        <p:txBody>
          <a:bodyPr spcFirstLastPara="1" wrap="square" lIns="68575" tIns="34275" rIns="68575" bIns="34275" anchor="b" anchorCtr="0">
            <a:noAutofit/>
          </a:bodyPr>
          <a:lstStyle>
            <a:lvl1pPr lvl="0" algn="r" rtl="1">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 name="Google Shape;31;p3"/>
          <p:cNvSpPr txBox="1">
            <a:spLocks noGrp="1"/>
          </p:cNvSpPr>
          <p:nvPr>
            <p:ph type="body" idx="1"/>
          </p:nvPr>
        </p:nvSpPr>
        <p:spPr>
          <a:xfrm>
            <a:off x="1671640" y="1928814"/>
            <a:ext cx="9572625" cy="3844925"/>
          </a:xfrm>
          <a:prstGeom prst="rect">
            <a:avLst/>
          </a:prstGeom>
          <a:noFill/>
          <a:ln>
            <a:noFill/>
          </a:ln>
        </p:spPr>
        <p:txBody>
          <a:bodyPr spcFirstLastPara="1" wrap="square" lIns="68575" tIns="34275" rIns="68575" bIns="34275" anchor="t" anchorCtr="0">
            <a:noAutofit/>
          </a:bodyPr>
          <a:lstStyle>
            <a:lvl1pPr marL="609585" lvl="0" indent="-304792" algn="ctr" rtl="1">
              <a:lnSpc>
                <a:spcPct val="90000"/>
              </a:lnSpc>
              <a:spcBef>
                <a:spcPts val="1067"/>
              </a:spcBef>
              <a:spcAft>
                <a:spcPts val="0"/>
              </a:spcAft>
              <a:buClr>
                <a:schemeClr val="dk1"/>
              </a:buClr>
              <a:buSzPts val="2700"/>
              <a:buNone/>
              <a:defRPr sz="3600">
                <a:latin typeface="Calibri"/>
                <a:ea typeface="Calibri"/>
                <a:cs typeface="Calibri"/>
                <a:sym typeface="Calibri"/>
              </a:defRPr>
            </a:lvl1pPr>
            <a:lvl2pPr marL="1219170" lvl="1" indent="-304792" algn="ctr" rtl="1">
              <a:lnSpc>
                <a:spcPct val="90000"/>
              </a:lnSpc>
              <a:spcBef>
                <a:spcPts val="533"/>
              </a:spcBef>
              <a:spcAft>
                <a:spcPts val="0"/>
              </a:spcAft>
              <a:buClr>
                <a:schemeClr val="dk1"/>
              </a:buClr>
              <a:buSzPts val="1800"/>
              <a:buNone/>
              <a:defRPr/>
            </a:lvl2pPr>
            <a:lvl3pPr marL="1828754" lvl="2" indent="-304792" algn="ctr" rtl="1">
              <a:lnSpc>
                <a:spcPct val="90000"/>
              </a:lnSpc>
              <a:spcBef>
                <a:spcPts val="533"/>
              </a:spcBef>
              <a:spcAft>
                <a:spcPts val="0"/>
              </a:spcAft>
              <a:buClr>
                <a:schemeClr val="dk1"/>
              </a:buClr>
              <a:buSzPts val="1500"/>
              <a:buNone/>
              <a:defRPr/>
            </a:lvl3pPr>
            <a:lvl4pPr marL="2438339" lvl="3" indent="-304792" algn="ctr" rtl="1">
              <a:lnSpc>
                <a:spcPct val="90000"/>
              </a:lnSpc>
              <a:spcBef>
                <a:spcPts val="533"/>
              </a:spcBef>
              <a:spcAft>
                <a:spcPts val="0"/>
              </a:spcAft>
              <a:buClr>
                <a:schemeClr val="dk1"/>
              </a:buClr>
              <a:buSzPts val="1400"/>
              <a:buNone/>
              <a:defRPr/>
            </a:lvl4pPr>
            <a:lvl5pPr marL="3047924" lvl="4" indent="-304792" algn="ctr" rtl="1">
              <a:lnSpc>
                <a:spcPct val="9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2" name="Google Shape;32;p3"/>
          <p:cNvSpPr/>
          <p:nvPr/>
        </p:nvSpPr>
        <p:spPr>
          <a:xfrm rot="-5400000">
            <a:off x="11332780" y="835199"/>
            <a:ext cx="176581" cy="176581"/>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935089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מה נלמד היום" type="obj">
  <p:cSld name="מה נלמד היום">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r" rtl="1">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 name="Google Shape;35;p4"/>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Autofit/>
          </a:bodyPr>
          <a:lstStyle>
            <a:lvl1pPr marL="609585" lvl="0" indent="-482588" algn="r" rtl="1">
              <a:lnSpc>
                <a:spcPct val="90000"/>
              </a:lnSpc>
              <a:spcBef>
                <a:spcPts val="1067"/>
              </a:spcBef>
              <a:spcAft>
                <a:spcPts val="0"/>
              </a:spcAft>
              <a:buClr>
                <a:schemeClr val="accent2"/>
              </a:buClr>
              <a:buSzPts val="2100"/>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grpSp>
        <p:nvGrpSpPr>
          <p:cNvPr id="36" name="Google Shape;36;p4"/>
          <p:cNvGrpSpPr/>
          <p:nvPr/>
        </p:nvGrpSpPr>
        <p:grpSpPr>
          <a:xfrm>
            <a:off x="358720" y="6187719"/>
            <a:ext cx="3913243" cy="506327"/>
            <a:chOff x="358720" y="6187719"/>
            <a:chExt cx="3913243" cy="506326"/>
          </a:xfrm>
        </p:grpSpPr>
        <p:cxnSp>
          <p:nvCxnSpPr>
            <p:cNvPr id="37" name="Google Shape;37;p4"/>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38" name="Google Shape;38;p4"/>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39" name="Google Shape;39;p4"/>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grpSp>
        <p:nvGrpSpPr>
          <p:cNvPr id="40" name="Google Shape;40;p4"/>
          <p:cNvGrpSpPr/>
          <p:nvPr/>
        </p:nvGrpSpPr>
        <p:grpSpPr>
          <a:xfrm rot="10800000">
            <a:off x="8177063" y="106239"/>
            <a:ext cx="3913243" cy="506327"/>
            <a:chOff x="358720" y="6187719"/>
            <a:chExt cx="3913243" cy="506326"/>
          </a:xfrm>
        </p:grpSpPr>
        <p:cxnSp>
          <p:nvCxnSpPr>
            <p:cNvPr id="41" name="Google Shape;41;p4"/>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42" name="Google Shape;42;p4"/>
            <p:cNvSpPr/>
            <p:nvPr/>
          </p:nvSpPr>
          <p:spPr>
            <a:xfrm rot="-5400000">
              <a:off x="358720" y="6187719"/>
              <a:ext cx="506326" cy="506326"/>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43" name="Google Shape;43;p4"/>
            <p:cNvSpPr/>
            <p:nvPr/>
          </p:nvSpPr>
          <p:spPr>
            <a:xfrm>
              <a:off x="781297" y="6357132"/>
              <a:ext cx="167498" cy="167498"/>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2621607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כותרת ראשית">
  <p:cSld name="1_כותרת ראשית">
    <p:spTree>
      <p:nvGrpSpPr>
        <p:cNvPr id="1" name="Shape 44"/>
        <p:cNvGrpSpPr/>
        <p:nvPr/>
      </p:nvGrpSpPr>
      <p:grpSpPr>
        <a:xfrm>
          <a:off x="0" y="0"/>
          <a:ext cx="0" cy="0"/>
          <a:chOff x="0" y="0"/>
          <a:chExt cx="0" cy="0"/>
        </a:xfrm>
      </p:grpSpPr>
      <p:pic>
        <p:nvPicPr>
          <p:cNvPr id="45" name="Google Shape;45;p5"/>
          <p:cNvPicPr preferRelativeResize="0"/>
          <p:nvPr/>
        </p:nvPicPr>
        <p:blipFill rotWithShape="1">
          <a:blip r:embed="rId2">
            <a:alphaModFix amt="54000"/>
          </a:blip>
          <a:srcRect/>
          <a:stretch/>
        </p:blipFill>
        <p:spPr>
          <a:xfrm>
            <a:off x="-7354565" y="2026508"/>
            <a:ext cx="5045676" cy="5028913"/>
          </a:xfrm>
          <a:prstGeom prst="rect">
            <a:avLst/>
          </a:prstGeom>
          <a:noFill/>
          <a:ln>
            <a:noFill/>
          </a:ln>
        </p:spPr>
      </p:pic>
      <p:pic>
        <p:nvPicPr>
          <p:cNvPr id="46" name="Google Shape;46;p5"/>
          <p:cNvPicPr preferRelativeResize="0"/>
          <p:nvPr/>
        </p:nvPicPr>
        <p:blipFill rotWithShape="1">
          <a:blip r:embed="rId2">
            <a:alphaModFix amt="54000"/>
          </a:blip>
          <a:srcRect/>
          <a:stretch/>
        </p:blipFill>
        <p:spPr>
          <a:xfrm>
            <a:off x="12947249" y="-3969273"/>
            <a:ext cx="5045676" cy="5028913"/>
          </a:xfrm>
          <a:prstGeom prst="rect">
            <a:avLst/>
          </a:prstGeom>
          <a:noFill/>
          <a:ln>
            <a:noFill/>
          </a:ln>
        </p:spPr>
      </p:pic>
      <p:pic>
        <p:nvPicPr>
          <p:cNvPr id="47" name="Google Shape;47;p5"/>
          <p:cNvPicPr preferRelativeResize="0"/>
          <p:nvPr/>
        </p:nvPicPr>
        <p:blipFill rotWithShape="1">
          <a:blip r:embed="rId3">
            <a:alphaModFix/>
          </a:blip>
          <a:srcRect/>
          <a:stretch/>
        </p:blipFill>
        <p:spPr>
          <a:xfrm>
            <a:off x="0" y="0"/>
            <a:ext cx="12192000" cy="6858000"/>
          </a:xfrm>
          <a:prstGeom prst="rect">
            <a:avLst/>
          </a:prstGeom>
          <a:noFill/>
          <a:ln>
            <a:noFill/>
          </a:ln>
        </p:spPr>
      </p:pic>
      <p:cxnSp>
        <p:nvCxnSpPr>
          <p:cNvPr id="48" name="Google Shape;48;p5"/>
          <p:cNvCxnSpPr/>
          <p:nvPr/>
        </p:nvCxnSpPr>
        <p:spPr>
          <a:xfrm>
            <a:off x="7156172" y="1639956"/>
            <a:ext cx="4005469" cy="0"/>
          </a:xfrm>
          <a:prstGeom prst="straightConnector1">
            <a:avLst/>
          </a:prstGeom>
          <a:noFill/>
          <a:ln w="38100" cap="flat" cmpd="sng">
            <a:solidFill>
              <a:srgbClr val="FFC000"/>
            </a:solidFill>
            <a:prstDash val="solid"/>
            <a:miter lim="800000"/>
            <a:headEnd type="none" w="sm" len="sm"/>
            <a:tailEnd type="none" w="sm" len="sm"/>
          </a:ln>
        </p:spPr>
      </p:cxnSp>
      <p:sp>
        <p:nvSpPr>
          <p:cNvPr id="49" name="Google Shape;49;p5"/>
          <p:cNvSpPr/>
          <p:nvPr/>
        </p:nvSpPr>
        <p:spPr>
          <a:xfrm rot="-5400000">
            <a:off x="7721221" y="1537008"/>
            <a:ext cx="205896" cy="205896"/>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cxnSp>
        <p:nvCxnSpPr>
          <p:cNvPr id="50" name="Google Shape;50;p5"/>
          <p:cNvCxnSpPr/>
          <p:nvPr/>
        </p:nvCxnSpPr>
        <p:spPr>
          <a:xfrm>
            <a:off x="4093267" y="4984979"/>
            <a:ext cx="4005469" cy="0"/>
          </a:xfrm>
          <a:prstGeom prst="straightConnector1">
            <a:avLst/>
          </a:prstGeom>
          <a:noFill/>
          <a:ln w="38100" cap="flat" cmpd="sng">
            <a:solidFill>
              <a:srgbClr val="FFC000"/>
            </a:solidFill>
            <a:prstDash val="solid"/>
            <a:miter lim="800000"/>
            <a:headEnd type="none" w="sm" len="sm"/>
            <a:tailEnd type="none" w="sm" len="sm"/>
          </a:ln>
        </p:spPr>
      </p:cxnSp>
      <p:cxnSp>
        <p:nvCxnSpPr>
          <p:cNvPr id="51" name="Google Shape;51;p5"/>
          <p:cNvCxnSpPr/>
          <p:nvPr/>
        </p:nvCxnSpPr>
        <p:spPr>
          <a:xfrm>
            <a:off x="4093267" y="2035983"/>
            <a:ext cx="4005469" cy="0"/>
          </a:xfrm>
          <a:prstGeom prst="straightConnector1">
            <a:avLst/>
          </a:prstGeom>
          <a:noFill/>
          <a:ln w="38100" cap="flat" cmpd="sng">
            <a:solidFill>
              <a:srgbClr val="FFC000"/>
            </a:solidFill>
            <a:prstDash val="solid"/>
            <a:miter lim="800000"/>
            <a:headEnd type="none" w="sm" len="sm"/>
            <a:tailEnd type="none" w="sm" len="sm"/>
          </a:ln>
        </p:spPr>
      </p:cxnSp>
      <p:grpSp>
        <p:nvGrpSpPr>
          <p:cNvPr id="52" name="Google Shape;52;p5"/>
          <p:cNvGrpSpPr/>
          <p:nvPr/>
        </p:nvGrpSpPr>
        <p:grpSpPr>
          <a:xfrm>
            <a:off x="-110839" y="110840"/>
            <a:ext cx="1530097" cy="1525929"/>
            <a:chOff x="8374611" y="4283110"/>
            <a:chExt cx="2300578" cy="2294314"/>
          </a:xfrm>
        </p:grpSpPr>
        <p:pic>
          <p:nvPicPr>
            <p:cNvPr id="53" name="Google Shape;53;p5"/>
            <p:cNvPicPr preferRelativeResize="0"/>
            <p:nvPr/>
          </p:nvPicPr>
          <p:blipFill rotWithShape="1">
            <a:blip r:embed="rId4">
              <a:alphaModFix/>
            </a:blip>
            <a:srcRect l="62938"/>
            <a:stretch/>
          </p:blipFill>
          <p:spPr>
            <a:xfrm>
              <a:off x="8873684" y="4283110"/>
              <a:ext cx="1227785" cy="1519621"/>
            </a:xfrm>
            <a:prstGeom prst="rect">
              <a:avLst/>
            </a:prstGeom>
            <a:noFill/>
            <a:ln>
              <a:noFill/>
            </a:ln>
          </p:spPr>
        </p:pic>
        <p:sp>
          <p:nvSpPr>
            <p:cNvPr id="54" name="Google Shape;54;p5"/>
            <p:cNvSpPr/>
            <p:nvPr/>
          </p:nvSpPr>
          <p:spPr>
            <a:xfrm>
              <a:off x="8374611" y="5883287"/>
              <a:ext cx="2300578" cy="694137"/>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900"/>
                <a:buFont typeface="Arial"/>
                <a:buNone/>
              </a:pPr>
              <a:r>
                <a:rPr lang="iw" sz="1200" b="0" i="0" u="none" strike="noStrike" cap="none">
                  <a:solidFill>
                    <a:schemeClr val="lt1"/>
                  </a:solidFill>
                  <a:latin typeface="Arial"/>
                  <a:ea typeface="Arial"/>
                  <a:cs typeface="Arial"/>
                  <a:sym typeface="Arial"/>
                </a:rPr>
                <a:t>מדינת ישראל</a:t>
              </a:r>
              <a:endParaRPr sz="14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iw" sz="1200" b="0" i="0" u="none" strike="noStrike" cap="none">
                  <a:solidFill>
                    <a:schemeClr val="lt1"/>
                  </a:solidFill>
                  <a:latin typeface="Arial"/>
                  <a:ea typeface="Arial"/>
                  <a:cs typeface="Arial"/>
                  <a:sym typeface="Arial"/>
                </a:rPr>
                <a:t>משרד החינוך</a:t>
              </a:r>
              <a:endParaRPr sz="1467" b="0" i="0" u="none" strike="noStrike" cap="none">
                <a:solidFill>
                  <a:srgbClr val="000000"/>
                </a:solidFill>
                <a:latin typeface="Arial"/>
                <a:ea typeface="Arial"/>
                <a:cs typeface="Arial"/>
                <a:sym typeface="Arial"/>
              </a:endParaRPr>
            </a:p>
          </p:txBody>
        </p:sp>
      </p:grpSp>
      <p:sp>
        <p:nvSpPr>
          <p:cNvPr id="55" name="Google Shape;55;p5"/>
          <p:cNvSpPr txBox="1"/>
          <p:nvPr/>
        </p:nvSpPr>
        <p:spPr>
          <a:xfrm>
            <a:off x="2210657" y="2447259"/>
            <a:ext cx="7770689" cy="1963485"/>
          </a:xfrm>
          <a:prstGeom prst="rect">
            <a:avLst/>
          </a:prstGeom>
          <a:solidFill>
            <a:schemeClr val="accent1"/>
          </a:solidFill>
          <a:ln>
            <a:noFill/>
          </a:ln>
        </p:spPr>
        <p:txBody>
          <a:bodyPr spcFirstLastPara="1" wrap="square" lIns="251967" tIns="251967" rIns="251967" bIns="251967" anchor="ctr" anchorCtr="0">
            <a:noAutofit/>
          </a:bodyPr>
          <a:lstStyle/>
          <a:p>
            <a:pPr marL="0" marR="0" lvl="0" indent="0" algn="ctr" rtl="1">
              <a:lnSpc>
                <a:spcPct val="90909"/>
              </a:lnSpc>
              <a:spcBef>
                <a:spcPts val="0"/>
              </a:spcBef>
              <a:spcAft>
                <a:spcPts val="0"/>
              </a:spcAft>
              <a:buClr>
                <a:srgbClr val="000000"/>
              </a:buClr>
              <a:buSzPts val="5000"/>
              <a:buFont typeface="Arial"/>
              <a:buNone/>
            </a:pPr>
            <a:r>
              <a:rPr lang="iw" sz="6667" b="0" i="0" u="none" strike="noStrike" cap="none">
                <a:solidFill>
                  <a:schemeClr val="lt1"/>
                </a:solidFill>
                <a:latin typeface="Calibri"/>
                <a:ea typeface="Calibri"/>
                <a:cs typeface="Calibri"/>
                <a:sym typeface="Calibri"/>
              </a:rPr>
              <a:t>תודה שצפיתם בשידור</a:t>
            </a:r>
            <a:endParaRPr sz="1467" b="0" i="0" u="none" strike="noStrike" cap="none">
              <a:solidFill>
                <a:srgbClr val="000000"/>
              </a:solidFill>
              <a:latin typeface="Arial"/>
              <a:ea typeface="Arial"/>
              <a:cs typeface="Arial"/>
              <a:sym typeface="Arial"/>
            </a:endParaRPr>
          </a:p>
          <a:p>
            <a:pPr marL="0" marR="0" lvl="0" indent="0" algn="ctr" rtl="1">
              <a:lnSpc>
                <a:spcPct val="187500"/>
              </a:lnSpc>
              <a:spcBef>
                <a:spcPts val="0"/>
              </a:spcBef>
              <a:spcAft>
                <a:spcPts val="0"/>
              </a:spcAft>
              <a:buClr>
                <a:srgbClr val="000000"/>
              </a:buClr>
              <a:buSzPts val="2400"/>
              <a:buFont typeface="Arial"/>
              <a:buNone/>
            </a:pPr>
            <a:r>
              <a:rPr lang="iw" sz="3200" b="0" i="0" u="none" strike="noStrike" cap="none">
                <a:solidFill>
                  <a:schemeClr val="lt1"/>
                </a:solidFill>
                <a:latin typeface="Calibri"/>
                <a:ea typeface="Calibri"/>
                <a:cs typeface="Calibri"/>
                <a:sym typeface="Calibri"/>
              </a:rPr>
              <a:t>הופק עבור משרד החינוך ע״י מטח</a:t>
            </a:r>
            <a:endParaRPr sz="3200" b="0" i="0" u="none" strike="noStrike" cap="none">
              <a:solidFill>
                <a:schemeClr val="lt1"/>
              </a:solidFill>
              <a:latin typeface="Calibri"/>
              <a:ea typeface="Calibri"/>
              <a:cs typeface="Calibri"/>
              <a:sym typeface="Calibri"/>
            </a:endParaRPr>
          </a:p>
        </p:txBody>
      </p:sp>
      <p:sp>
        <p:nvSpPr>
          <p:cNvPr id="56" name="Google Shape;56;p5"/>
          <p:cNvSpPr/>
          <p:nvPr/>
        </p:nvSpPr>
        <p:spPr>
          <a:xfrm>
            <a:off x="6692901" y="4828834"/>
            <a:ext cx="342900" cy="342900"/>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57" name="Google Shape;57;p5"/>
          <p:cNvSpPr/>
          <p:nvPr/>
        </p:nvSpPr>
        <p:spPr>
          <a:xfrm>
            <a:off x="2431341" y="2371059"/>
            <a:ext cx="152400" cy="152400"/>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58" name="Google Shape;58;p5"/>
          <p:cNvSpPr/>
          <p:nvPr/>
        </p:nvSpPr>
        <p:spPr>
          <a:xfrm>
            <a:off x="9905144" y="4005877"/>
            <a:ext cx="152400" cy="152400"/>
          </a:xfrm>
          <a:prstGeom prst="rect">
            <a:avLst/>
          </a:prstGeom>
          <a:solidFill>
            <a:schemeClr val="accent3"/>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59" name="Google Shape;59;p5"/>
          <p:cNvSpPr txBox="1"/>
          <p:nvPr/>
        </p:nvSpPr>
        <p:spPr>
          <a:xfrm>
            <a:off x="3870376" y="6424727"/>
            <a:ext cx="4451248" cy="323165"/>
          </a:xfrm>
          <a:prstGeom prst="rect">
            <a:avLst/>
          </a:prstGeom>
          <a:noFill/>
          <a:ln>
            <a:noFill/>
          </a:ln>
        </p:spPr>
        <p:txBody>
          <a:bodyPr spcFirstLastPara="1" wrap="square" lIns="91433" tIns="45700" rIns="91433"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iw" sz="1467" b="0" i="0" u="none" strike="noStrike" cap="none">
                <a:solidFill>
                  <a:schemeClr val="lt1"/>
                </a:solidFill>
                <a:latin typeface="Arial"/>
                <a:ea typeface="Arial"/>
                <a:cs typeface="Arial"/>
                <a:sym typeface="Arial"/>
              </a:rPr>
              <a:t>shutterstock/com איורים: </a:t>
            </a:r>
            <a:endParaRPr sz="1467"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759480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השיעור הבא יתחיל">
  <p:cSld name="2_השיעור הבא יתחיל">
    <p:spTree>
      <p:nvGrpSpPr>
        <p:cNvPr id="1" name="Shape 60"/>
        <p:cNvGrpSpPr/>
        <p:nvPr/>
      </p:nvGrpSpPr>
      <p:grpSpPr>
        <a:xfrm>
          <a:off x="0" y="0"/>
          <a:ext cx="0" cy="0"/>
          <a:chOff x="0" y="0"/>
          <a:chExt cx="0" cy="0"/>
        </a:xfrm>
      </p:grpSpPr>
      <p:pic>
        <p:nvPicPr>
          <p:cNvPr id="61" name="Google Shape;61;p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2" name="Google Shape;62;p6"/>
          <p:cNvSpPr/>
          <p:nvPr/>
        </p:nvSpPr>
        <p:spPr>
          <a:xfrm>
            <a:off x="3337578" y="646575"/>
            <a:ext cx="5473303" cy="5473303"/>
          </a:xfrm>
          <a:prstGeom prst="ellipse">
            <a:avLst/>
          </a:prstGeom>
          <a:solidFill>
            <a:schemeClr val="accent1"/>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63" name="Google Shape;63;p6"/>
          <p:cNvSpPr/>
          <p:nvPr/>
        </p:nvSpPr>
        <p:spPr>
          <a:xfrm>
            <a:off x="2953942" y="3446402"/>
            <a:ext cx="6284119" cy="1239881"/>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nvGrpSpPr>
          <p:cNvPr id="64" name="Google Shape;64;p6"/>
          <p:cNvGrpSpPr/>
          <p:nvPr/>
        </p:nvGrpSpPr>
        <p:grpSpPr>
          <a:xfrm>
            <a:off x="9287641" y="5672001"/>
            <a:ext cx="3913243" cy="506327"/>
            <a:chOff x="358720" y="285496"/>
            <a:chExt cx="3913243" cy="506326"/>
          </a:xfrm>
        </p:grpSpPr>
        <p:cxnSp>
          <p:nvCxnSpPr>
            <p:cNvPr id="65" name="Google Shape;65;p6"/>
            <p:cNvCxnSpPr/>
            <p:nvPr/>
          </p:nvCxnSpPr>
          <p:spPr>
            <a:xfrm>
              <a:off x="865046" y="532257"/>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66" name="Google Shape;66;p6"/>
            <p:cNvSpPr/>
            <p:nvPr/>
          </p:nvSpPr>
          <p:spPr>
            <a:xfrm rot="-5400000">
              <a:off x="358720" y="285496"/>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67" name="Google Shape;67;p6"/>
            <p:cNvSpPr/>
            <p:nvPr/>
          </p:nvSpPr>
          <p:spPr>
            <a:xfrm>
              <a:off x="781297" y="454909"/>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68" name="Google Shape;68;p6"/>
          <p:cNvSpPr txBox="1">
            <a:spLocks noGrp="1"/>
          </p:cNvSpPr>
          <p:nvPr>
            <p:ph type="body" idx="1"/>
          </p:nvPr>
        </p:nvSpPr>
        <p:spPr>
          <a:xfrm>
            <a:off x="3819674" y="1776004"/>
            <a:ext cx="4552652" cy="2202291"/>
          </a:xfrm>
          <a:prstGeom prst="rect">
            <a:avLst/>
          </a:prstGeom>
          <a:noFill/>
          <a:ln>
            <a:noFill/>
          </a:ln>
        </p:spPr>
        <p:txBody>
          <a:bodyPr spcFirstLastPara="1" wrap="square" lIns="68575" tIns="34275" rIns="68575" bIns="34275" anchor="t" anchorCtr="0">
            <a:noAutofit/>
          </a:bodyPr>
          <a:lstStyle>
            <a:lvl1pPr marL="609585" lvl="0" indent="-304792" algn="ctr" rtl="1">
              <a:lnSpc>
                <a:spcPct val="83333"/>
              </a:lnSpc>
              <a:spcBef>
                <a:spcPts val="1067"/>
              </a:spcBef>
              <a:spcAft>
                <a:spcPts val="0"/>
              </a:spcAft>
              <a:buClr>
                <a:schemeClr val="lt1"/>
              </a:buClr>
              <a:buSzPts val="4500"/>
              <a:buNone/>
              <a:defRPr sz="6000">
                <a:solidFill>
                  <a:schemeClr val="lt1"/>
                </a:solidFill>
                <a:latin typeface="Calibri"/>
                <a:ea typeface="Calibri"/>
                <a:cs typeface="Calibri"/>
                <a:sym typeface="Calibri"/>
              </a:defRPr>
            </a:lvl1pPr>
            <a:lvl2pPr marL="1219170" lvl="1" indent="-304792" algn="r" rtl="1">
              <a:lnSpc>
                <a:spcPct val="90000"/>
              </a:lnSpc>
              <a:spcBef>
                <a:spcPts val="533"/>
              </a:spcBef>
              <a:spcAft>
                <a:spcPts val="0"/>
              </a:spcAft>
              <a:buClr>
                <a:schemeClr val="dk1"/>
              </a:buClr>
              <a:buSzPts val="1800"/>
              <a:buNone/>
              <a:defRPr/>
            </a:lvl2pPr>
            <a:lvl3pPr marL="1828754" lvl="2" indent="-304792" algn="r" rtl="1">
              <a:lnSpc>
                <a:spcPct val="90000"/>
              </a:lnSpc>
              <a:spcBef>
                <a:spcPts val="533"/>
              </a:spcBef>
              <a:spcAft>
                <a:spcPts val="0"/>
              </a:spcAft>
              <a:buClr>
                <a:schemeClr val="dk1"/>
              </a:buClr>
              <a:buSzPts val="1500"/>
              <a:buNone/>
              <a:defRPr/>
            </a:lvl3pPr>
            <a:lvl4pPr marL="2438339" lvl="3" indent="-304792" algn="r" rtl="1">
              <a:lnSpc>
                <a:spcPct val="90000"/>
              </a:lnSpc>
              <a:spcBef>
                <a:spcPts val="533"/>
              </a:spcBef>
              <a:spcAft>
                <a:spcPts val="0"/>
              </a:spcAft>
              <a:buClr>
                <a:schemeClr val="dk1"/>
              </a:buClr>
              <a:buSzPts val="1400"/>
              <a:buNone/>
              <a:defRPr/>
            </a:lvl4pPr>
            <a:lvl5pPr marL="3047924" lvl="4" indent="-304792" algn="r" rtl="1">
              <a:lnSpc>
                <a:spcPct val="9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cxnSp>
        <p:nvCxnSpPr>
          <p:cNvPr id="69" name="Google Shape;69;p6"/>
          <p:cNvCxnSpPr/>
          <p:nvPr/>
        </p:nvCxnSpPr>
        <p:spPr>
          <a:xfrm>
            <a:off x="2377054" y="6178327"/>
            <a:ext cx="1385887" cy="0"/>
          </a:xfrm>
          <a:prstGeom prst="straightConnector1">
            <a:avLst/>
          </a:prstGeom>
          <a:noFill/>
          <a:ln w="38100" cap="flat" cmpd="sng">
            <a:solidFill>
              <a:srgbClr val="FFC000"/>
            </a:solidFill>
            <a:prstDash val="solid"/>
            <a:miter lim="800000"/>
            <a:headEnd type="none" w="sm" len="sm"/>
            <a:tailEnd type="none" w="sm" len="sm"/>
          </a:ln>
        </p:spPr>
      </p:cxnSp>
      <p:grpSp>
        <p:nvGrpSpPr>
          <p:cNvPr id="70" name="Google Shape;70;p6"/>
          <p:cNvGrpSpPr/>
          <p:nvPr/>
        </p:nvGrpSpPr>
        <p:grpSpPr>
          <a:xfrm rot="10800000">
            <a:off x="11482154" y="140248"/>
            <a:ext cx="602703" cy="577325"/>
            <a:chOff x="781297" y="5586292"/>
            <a:chExt cx="602703" cy="577326"/>
          </a:xfrm>
        </p:grpSpPr>
        <p:sp>
          <p:nvSpPr>
            <p:cNvPr id="71" name="Google Shape;71;p6"/>
            <p:cNvSpPr/>
            <p:nvPr/>
          </p:nvSpPr>
          <p:spPr>
            <a:xfrm rot="-5400000">
              <a:off x="781297" y="5657292"/>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72" name="Google Shape;72;p6"/>
            <p:cNvSpPr/>
            <p:nvPr/>
          </p:nvSpPr>
          <p:spPr>
            <a:xfrm>
              <a:off x="1216502" y="558629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cxnSp>
        <p:nvCxnSpPr>
          <p:cNvPr id="73" name="Google Shape;73;p6"/>
          <p:cNvCxnSpPr/>
          <p:nvPr/>
        </p:nvCxnSpPr>
        <p:spPr>
          <a:xfrm>
            <a:off x="-678729" y="6456415"/>
            <a:ext cx="3455367" cy="0"/>
          </a:xfrm>
          <a:prstGeom prst="straightConnector1">
            <a:avLst/>
          </a:prstGeom>
          <a:noFill/>
          <a:ln w="38100" cap="flat" cmpd="sng">
            <a:solidFill>
              <a:srgbClr val="FFC000"/>
            </a:solidFill>
            <a:prstDash val="solid"/>
            <a:miter lim="800000"/>
            <a:headEnd type="none" w="sm" len="sm"/>
            <a:tailEnd type="none" w="sm" len="sm"/>
          </a:ln>
        </p:spPr>
      </p:cxnSp>
      <p:sp>
        <p:nvSpPr>
          <p:cNvPr id="74" name="Google Shape;74;p6"/>
          <p:cNvSpPr txBox="1">
            <a:spLocks noGrp="1"/>
          </p:cNvSpPr>
          <p:nvPr>
            <p:ph type="body" idx="2"/>
          </p:nvPr>
        </p:nvSpPr>
        <p:spPr>
          <a:xfrm>
            <a:off x="3764757" y="3704674"/>
            <a:ext cx="4662487" cy="819517"/>
          </a:xfrm>
          <a:prstGeom prst="rect">
            <a:avLst/>
          </a:prstGeom>
          <a:noFill/>
          <a:ln>
            <a:noFill/>
          </a:ln>
        </p:spPr>
        <p:txBody>
          <a:bodyPr spcFirstLastPara="1" wrap="square" lIns="68575" tIns="34275" rIns="68575" bIns="34275" anchor="b" anchorCtr="0">
            <a:noAutofit/>
          </a:bodyPr>
          <a:lstStyle>
            <a:lvl1pPr marL="609585" lvl="0" indent="-304792" algn="ctr" rtl="1">
              <a:lnSpc>
                <a:spcPct val="90000"/>
              </a:lnSpc>
              <a:spcBef>
                <a:spcPts val="1067"/>
              </a:spcBef>
              <a:spcAft>
                <a:spcPts val="0"/>
              </a:spcAft>
              <a:buClr>
                <a:schemeClr val="lt1"/>
              </a:buClr>
              <a:buSzPts val="4100"/>
              <a:buNone/>
              <a:defRPr sz="5467">
                <a:solidFill>
                  <a:schemeClr val="lt1"/>
                </a:solidFill>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grpSp>
        <p:nvGrpSpPr>
          <p:cNvPr id="75" name="Google Shape;75;p6"/>
          <p:cNvGrpSpPr/>
          <p:nvPr/>
        </p:nvGrpSpPr>
        <p:grpSpPr>
          <a:xfrm>
            <a:off x="-110839" y="110840"/>
            <a:ext cx="1530097" cy="1525929"/>
            <a:chOff x="8374611" y="4283110"/>
            <a:chExt cx="2300578" cy="2294314"/>
          </a:xfrm>
        </p:grpSpPr>
        <p:pic>
          <p:nvPicPr>
            <p:cNvPr id="76" name="Google Shape;76;p6"/>
            <p:cNvPicPr preferRelativeResize="0"/>
            <p:nvPr/>
          </p:nvPicPr>
          <p:blipFill rotWithShape="1">
            <a:blip r:embed="rId3">
              <a:alphaModFix/>
            </a:blip>
            <a:srcRect l="62938"/>
            <a:stretch/>
          </p:blipFill>
          <p:spPr>
            <a:xfrm>
              <a:off x="8873684" y="4283110"/>
              <a:ext cx="1227785" cy="1519621"/>
            </a:xfrm>
            <a:prstGeom prst="rect">
              <a:avLst/>
            </a:prstGeom>
            <a:noFill/>
            <a:ln>
              <a:noFill/>
            </a:ln>
          </p:spPr>
        </p:pic>
        <p:sp>
          <p:nvSpPr>
            <p:cNvPr id="77" name="Google Shape;77;p6"/>
            <p:cNvSpPr/>
            <p:nvPr/>
          </p:nvSpPr>
          <p:spPr>
            <a:xfrm>
              <a:off x="8374611" y="5883287"/>
              <a:ext cx="2300578" cy="694137"/>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900"/>
                <a:buFont typeface="Arial"/>
                <a:buNone/>
              </a:pPr>
              <a:r>
                <a:rPr lang="iw" sz="1200" b="0" i="0" u="none" strike="noStrike" cap="none">
                  <a:solidFill>
                    <a:schemeClr val="lt1"/>
                  </a:solidFill>
                  <a:latin typeface="Arial"/>
                  <a:ea typeface="Arial"/>
                  <a:cs typeface="Arial"/>
                  <a:sym typeface="Arial"/>
                </a:rPr>
                <a:t>מדינת ישראל</a:t>
              </a:r>
              <a:endParaRPr sz="14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iw" sz="1200" b="0" i="0" u="none" strike="noStrike" cap="none">
                  <a:solidFill>
                    <a:schemeClr val="lt1"/>
                  </a:solidFill>
                  <a:latin typeface="Arial"/>
                  <a:ea typeface="Arial"/>
                  <a:cs typeface="Arial"/>
                  <a:sym typeface="Arial"/>
                </a:rPr>
                <a:t>משרד החינוך</a:t>
              </a:r>
              <a:endParaRPr sz="1467"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19836630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מה להביא לשיעור?">
  <p:cSld name="מה להביא לשיעור?">
    <p:spTree>
      <p:nvGrpSpPr>
        <p:cNvPr id="1" name="Shape 78"/>
        <p:cNvGrpSpPr/>
        <p:nvPr/>
      </p:nvGrpSpPr>
      <p:grpSpPr>
        <a:xfrm>
          <a:off x="0" y="0"/>
          <a:ext cx="0" cy="0"/>
          <a:chOff x="0" y="0"/>
          <a:chExt cx="0" cy="0"/>
        </a:xfrm>
      </p:grpSpPr>
      <p:sp>
        <p:nvSpPr>
          <p:cNvPr id="79" name="Google Shape;79;p7"/>
          <p:cNvSpPr txBox="1">
            <a:spLocks noGrp="1"/>
          </p:cNvSpPr>
          <p:nvPr>
            <p:ph type="title"/>
          </p:nvPr>
        </p:nvSpPr>
        <p:spPr>
          <a:xfrm>
            <a:off x="839788" y="365125"/>
            <a:ext cx="10515600" cy="1325563"/>
          </a:xfrm>
          <a:prstGeom prst="rect">
            <a:avLst/>
          </a:prstGeom>
          <a:noFill/>
          <a:ln>
            <a:noFill/>
          </a:ln>
        </p:spPr>
        <p:txBody>
          <a:bodyPr spcFirstLastPara="1" wrap="square" lIns="68575" tIns="34275" rIns="68575" bIns="34275" anchor="ctr" anchorCtr="0">
            <a:noAutofit/>
          </a:bodyPr>
          <a:lstStyle>
            <a:lvl1pPr lvl="0" algn="r" rtl="1">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7"/>
          <p:cNvSpPr txBox="1">
            <a:spLocks noGrp="1"/>
          </p:cNvSpPr>
          <p:nvPr>
            <p:ph type="body" idx="1"/>
          </p:nvPr>
        </p:nvSpPr>
        <p:spPr>
          <a:xfrm>
            <a:off x="839788" y="1741679"/>
            <a:ext cx="5157787" cy="3684588"/>
          </a:xfrm>
          <a:prstGeom prst="rect">
            <a:avLst/>
          </a:prstGeom>
          <a:noFill/>
          <a:ln>
            <a:noFill/>
          </a:ln>
        </p:spPr>
        <p:txBody>
          <a:bodyPr spcFirstLastPara="1" wrap="square" lIns="68575" tIns="34275" rIns="68575" bIns="34275" anchor="t" anchorCtr="0">
            <a:noAutofit/>
          </a:bodyPr>
          <a:lstStyle>
            <a:lvl1pPr marL="609585" lvl="0" indent="-474121" algn="r" rtl="1">
              <a:lnSpc>
                <a:spcPct val="90000"/>
              </a:lnSpc>
              <a:spcBef>
                <a:spcPts val="1067"/>
              </a:spcBef>
              <a:spcAft>
                <a:spcPts val="0"/>
              </a:spcAft>
              <a:buClr>
                <a:schemeClr val="accent2"/>
              </a:buClr>
              <a:buSzPts val="2000"/>
              <a:buChar char="•"/>
              <a:defRPr sz="2667">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81" name="Google Shape;81;p7"/>
          <p:cNvSpPr txBox="1">
            <a:spLocks noGrp="1"/>
          </p:cNvSpPr>
          <p:nvPr>
            <p:ph type="body" idx="2"/>
          </p:nvPr>
        </p:nvSpPr>
        <p:spPr>
          <a:xfrm>
            <a:off x="6172201" y="1741679"/>
            <a:ext cx="5183188" cy="3684588"/>
          </a:xfrm>
          <a:prstGeom prst="rect">
            <a:avLst/>
          </a:prstGeom>
          <a:noFill/>
          <a:ln>
            <a:noFill/>
          </a:ln>
        </p:spPr>
        <p:txBody>
          <a:bodyPr spcFirstLastPara="1" wrap="square" lIns="68575" tIns="34275" rIns="68575" bIns="34275" anchor="t" anchorCtr="0">
            <a:noAutofit/>
          </a:bodyPr>
          <a:lstStyle>
            <a:lvl1pPr marL="609585" lvl="0" indent="-474121" algn="r" rtl="1">
              <a:lnSpc>
                <a:spcPct val="90000"/>
              </a:lnSpc>
              <a:spcBef>
                <a:spcPts val="1067"/>
              </a:spcBef>
              <a:spcAft>
                <a:spcPts val="0"/>
              </a:spcAft>
              <a:buClr>
                <a:schemeClr val="accent2"/>
              </a:buClr>
              <a:buSzPts val="2000"/>
              <a:buChar char="•"/>
              <a:defRPr sz="2667">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grpSp>
        <p:nvGrpSpPr>
          <p:cNvPr id="82" name="Google Shape;82;p7"/>
          <p:cNvGrpSpPr/>
          <p:nvPr/>
        </p:nvGrpSpPr>
        <p:grpSpPr>
          <a:xfrm>
            <a:off x="902624" y="181573"/>
            <a:ext cx="11022155" cy="506327"/>
            <a:chOff x="865046" y="356936"/>
            <a:chExt cx="11022154" cy="506326"/>
          </a:xfrm>
        </p:grpSpPr>
        <p:cxnSp>
          <p:nvCxnSpPr>
            <p:cNvPr id="83" name="Google Shape;83;p7"/>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84" name="Google Shape;84;p7"/>
            <p:cNvSpPr/>
            <p:nvPr/>
          </p:nvSpPr>
          <p:spPr>
            <a:xfrm rot="-5400000">
              <a:off x="11380874" y="356936"/>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85" name="Google Shape;85;p7"/>
          <p:cNvSpPr/>
          <p:nvPr/>
        </p:nvSpPr>
        <p:spPr>
          <a:xfrm rot="10800000">
            <a:off x="11819101" y="314133"/>
            <a:ext cx="211355" cy="211355"/>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540823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תרגול" type="twoObj">
  <p:cSld name="תרגול">
    <p:spTree>
      <p:nvGrpSpPr>
        <p:cNvPr id="1" name="Shape 86"/>
        <p:cNvGrpSpPr/>
        <p:nvPr/>
      </p:nvGrpSpPr>
      <p:grpSpPr>
        <a:xfrm>
          <a:off x="0" y="0"/>
          <a:ext cx="0" cy="0"/>
          <a:chOff x="0" y="0"/>
          <a:chExt cx="0" cy="0"/>
        </a:xfrm>
      </p:grpSpPr>
      <p:cxnSp>
        <p:nvCxnSpPr>
          <p:cNvPr id="87" name="Google Shape;87;p8"/>
          <p:cNvCxnSpPr/>
          <p:nvPr/>
        </p:nvCxnSpPr>
        <p:spPr>
          <a:xfrm>
            <a:off x="9092667" y="352323"/>
            <a:ext cx="3406917" cy="12803"/>
          </a:xfrm>
          <a:prstGeom prst="straightConnector1">
            <a:avLst/>
          </a:prstGeom>
          <a:noFill/>
          <a:ln w="38100" cap="flat" cmpd="sng">
            <a:solidFill>
              <a:srgbClr val="FFC000"/>
            </a:solidFill>
            <a:prstDash val="solid"/>
            <a:miter lim="800000"/>
            <a:headEnd type="none" w="sm" len="sm"/>
            <a:tailEnd type="none" w="sm" len="sm"/>
          </a:ln>
        </p:spPr>
      </p:cxnSp>
      <p:sp>
        <p:nvSpPr>
          <p:cNvPr id="88" name="Google Shape;88;p8"/>
          <p:cNvSpPr/>
          <p:nvPr/>
        </p:nvSpPr>
        <p:spPr>
          <a:xfrm rot="-5400000">
            <a:off x="8989719" y="249375"/>
            <a:ext cx="205896" cy="205896"/>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nvGrpSpPr>
          <p:cNvPr id="89" name="Google Shape;89;p8"/>
          <p:cNvGrpSpPr/>
          <p:nvPr/>
        </p:nvGrpSpPr>
        <p:grpSpPr>
          <a:xfrm>
            <a:off x="358720" y="6187719"/>
            <a:ext cx="3913243" cy="506327"/>
            <a:chOff x="358720" y="6187719"/>
            <a:chExt cx="3913243" cy="506326"/>
          </a:xfrm>
        </p:grpSpPr>
        <p:cxnSp>
          <p:nvCxnSpPr>
            <p:cNvPr id="90" name="Google Shape;90;p8"/>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91" name="Google Shape;91;p8"/>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92" name="Google Shape;92;p8"/>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93" name="Google Shape;93;p8"/>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r" rtl="1">
              <a:lnSpc>
                <a:spcPct val="90000"/>
              </a:lnSpc>
              <a:spcBef>
                <a:spcPts val="0"/>
              </a:spcBef>
              <a:spcAft>
                <a:spcPts val="0"/>
              </a:spcAft>
              <a:buClr>
                <a:schemeClr val="dk1"/>
              </a:buClr>
              <a:buSzPts val="3300"/>
              <a:buFont typeface="Calibri"/>
              <a:buNone/>
              <a:defRPr>
                <a:solidFill>
                  <a:schemeClr val="dk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4" name="Google Shape;94;p8"/>
          <p:cNvSpPr txBox="1">
            <a:spLocks noGrp="1"/>
          </p:cNvSpPr>
          <p:nvPr>
            <p:ph type="body" idx="1"/>
          </p:nvPr>
        </p:nvSpPr>
        <p:spPr>
          <a:xfrm>
            <a:off x="933938" y="1825625"/>
            <a:ext cx="5085863"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12857"/>
              </a:lnSpc>
              <a:spcBef>
                <a:spcPts val="1067"/>
              </a:spcBef>
              <a:spcAft>
                <a:spcPts val="0"/>
              </a:spcAft>
              <a:buClr>
                <a:schemeClr val="accent2"/>
              </a:buClr>
              <a:buSzPts val="2100"/>
              <a:buFont typeface="Arial"/>
              <a:buChar char="•"/>
              <a:defRPr sz="2800" b="0" i="0">
                <a:solidFill>
                  <a:schemeClr val="dk1"/>
                </a:solidFill>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95" name="Google Shape;95;p8"/>
          <p:cNvSpPr txBox="1">
            <a:spLocks noGrp="1"/>
          </p:cNvSpPr>
          <p:nvPr>
            <p:ph type="body" idx="2"/>
          </p:nvPr>
        </p:nvSpPr>
        <p:spPr>
          <a:xfrm>
            <a:off x="6267938" y="1825625"/>
            <a:ext cx="5085863"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00000"/>
              </a:lnSpc>
              <a:spcBef>
                <a:spcPts val="1067"/>
              </a:spcBef>
              <a:spcAft>
                <a:spcPts val="0"/>
              </a:spcAft>
              <a:buClr>
                <a:schemeClr val="accent2"/>
              </a:buClr>
              <a:buSzPts val="2100"/>
              <a:buFont typeface="Arial"/>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7806345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מצגת מלאה בתרגול" type="twoTxTwoObj">
  <p:cSld name="מצגת מלאה בתרגול">
    <p:spTree>
      <p:nvGrpSpPr>
        <p:cNvPr id="1" name="Shape 96"/>
        <p:cNvGrpSpPr/>
        <p:nvPr/>
      </p:nvGrpSpPr>
      <p:grpSpPr>
        <a:xfrm>
          <a:off x="0" y="0"/>
          <a:ext cx="0" cy="0"/>
          <a:chOff x="0" y="0"/>
          <a:chExt cx="0" cy="0"/>
        </a:xfrm>
      </p:grpSpPr>
      <p:sp>
        <p:nvSpPr>
          <p:cNvPr id="97" name="Google Shape;97;p9"/>
          <p:cNvSpPr txBox="1">
            <a:spLocks noGrp="1"/>
          </p:cNvSpPr>
          <p:nvPr>
            <p:ph type="title"/>
          </p:nvPr>
        </p:nvSpPr>
        <p:spPr>
          <a:xfrm>
            <a:off x="839788" y="365125"/>
            <a:ext cx="10515600" cy="1325563"/>
          </a:xfrm>
          <a:prstGeom prst="rect">
            <a:avLst/>
          </a:prstGeom>
          <a:noFill/>
          <a:ln>
            <a:noFill/>
          </a:ln>
        </p:spPr>
        <p:txBody>
          <a:bodyPr spcFirstLastPara="1" wrap="square" lIns="68575" tIns="34275" rIns="68575" bIns="34275" anchor="ctr" anchorCtr="0">
            <a:noAutofit/>
          </a:bodyPr>
          <a:lstStyle>
            <a:lvl1pPr lvl="0" algn="r" rtl="1">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8" name="Google Shape;98;p9"/>
          <p:cNvSpPr txBox="1">
            <a:spLocks noGrp="1"/>
          </p:cNvSpPr>
          <p:nvPr>
            <p:ph type="body" idx="1"/>
          </p:nvPr>
        </p:nvSpPr>
        <p:spPr>
          <a:xfrm>
            <a:off x="839788" y="1681163"/>
            <a:ext cx="5157787" cy="823912"/>
          </a:xfrm>
          <a:prstGeom prst="rect">
            <a:avLst/>
          </a:prstGeom>
          <a:noFill/>
          <a:ln>
            <a:noFill/>
          </a:ln>
        </p:spPr>
        <p:txBody>
          <a:bodyPr spcFirstLastPara="1" wrap="square" lIns="68575" tIns="34275" rIns="68575" bIns="34275" anchor="b" anchorCtr="0">
            <a:noAutofit/>
          </a:bodyPr>
          <a:lstStyle>
            <a:lvl1pPr marL="609585" lvl="0" indent="-304792" algn="r" rtl="1">
              <a:lnSpc>
                <a:spcPct val="90000"/>
              </a:lnSpc>
              <a:spcBef>
                <a:spcPts val="1067"/>
              </a:spcBef>
              <a:spcAft>
                <a:spcPts val="0"/>
              </a:spcAft>
              <a:buClr>
                <a:schemeClr val="dk1"/>
              </a:buClr>
              <a:buSzPts val="2100"/>
              <a:buNone/>
              <a:defRPr sz="2800" b="1">
                <a:latin typeface="Calibri"/>
                <a:ea typeface="Calibri"/>
                <a:cs typeface="Calibri"/>
                <a:sym typeface="Calibri"/>
              </a:defRPr>
            </a:lvl1pPr>
            <a:lvl2pPr marL="1219170" lvl="1" indent="-304792" algn="r" rtl="1">
              <a:lnSpc>
                <a:spcPct val="90000"/>
              </a:lnSpc>
              <a:spcBef>
                <a:spcPts val="533"/>
              </a:spcBef>
              <a:spcAft>
                <a:spcPts val="0"/>
              </a:spcAft>
              <a:buClr>
                <a:schemeClr val="dk1"/>
              </a:buClr>
              <a:buSzPts val="1500"/>
              <a:buNone/>
              <a:defRPr sz="2000" b="1"/>
            </a:lvl2pPr>
            <a:lvl3pPr marL="1828754" lvl="2" indent="-304792" algn="r" rtl="1">
              <a:lnSpc>
                <a:spcPct val="90000"/>
              </a:lnSpc>
              <a:spcBef>
                <a:spcPts val="533"/>
              </a:spcBef>
              <a:spcAft>
                <a:spcPts val="0"/>
              </a:spcAft>
              <a:buClr>
                <a:schemeClr val="dk1"/>
              </a:buClr>
              <a:buSzPts val="1400"/>
              <a:buNone/>
              <a:defRPr sz="1867" b="1"/>
            </a:lvl3pPr>
            <a:lvl4pPr marL="2438339" lvl="3" indent="-304792" algn="r" rtl="1">
              <a:lnSpc>
                <a:spcPct val="90000"/>
              </a:lnSpc>
              <a:spcBef>
                <a:spcPts val="533"/>
              </a:spcBef>
              <a:spcAft>
                <a:spcPts val="0"/>
              </a:spcAft>
              <a:buClr>
                <a:schemeClr val="dk1"/>
              </a:buClr>
              <a:buSzPts val="1200"/>
              <a:buNone/>
              <a:defRPr sz="1600" b="1"/>
            </a:lvl4pPr>
            <a:lvl5pPr marL="3047924" lvl="4" indent="-304792" algn="r" rtl="1">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99" name="Google Shape;99;p9"/>
          <p:cNvSpPr txBox="1">
            <a:spLocks noGrp="1"/>
          </p:cNvSpPr>
          <p:nvPr>
            <p:ph type="body" idx="2"/>
          </p:nvPr>
        </p:nvSpPr>
        <p:spPr>
          <a:xfrm>
            <a:off x="839788" y="2505075"/>
            <a:ext cx="5157787" cy="3684588"/>
          </a:xfrm>
          <a:prstGeom prst="rect">
            <a:avLst/>
          </a:prstGeom>
          <a:noFill/>
          <a:ln>
            <a:noFill/>
          </a:ln>
        </p:spPr>
        <p:txBody>
          <a:bodyPr spcFirstLastPara="1" wrap="square" lIns="68575" tIns="34275" rIns="68575" bIns="34275" anchor="t" anchorCtr="0">
            <a:noAutofit/>
          </a:bodyPr>
          <a:lstStyle>
            <a:lvl1pPr marL="609585" lvl="0" indent="-474121" algn="r" rtl="1">
              <a:lnSpc>
                <a:spcPct val="100000"/>
              </a:lnSpc>
              <a:spcBef>
                <a:spcPts val="1067"/>
              </a:spcBef>
              <a:spcAft>
                <a:spcPts val="0"/>
              </a:spcAft>
              <a:buClr>
                <a:schemeClr val="accent2"/>
              </a:buClr>
              <a:buSzPts val="2000"/>
              <a:buChar char="•"/>
              <a:defRPr sz="2667">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00" name="Google Shape;100;p9"/>
          <p:cNvSpPr txBox="1">
            <a:spLocks noGrp="1"/>
          </p:cNvSpPr>
          <p:nvPr>
            <p:ph type="body" idx="3"/>
          </p:nvPr>
        </p:nvSpPr>
        <p:spPr>
          <a:xfrm>
            <a:off x="6172201" y="1681163"/>
            <a:ext cx="5183188" cy="823912"/>
          </a:xfrm>
          <a:prstGeom prst="rect">
            <a:avLst/>
          </a:prstGeom>
          <a:noFill/>
          <a:ln>
            <a:noFill/>
          </a:ln>
        </p:spPr>
        <p:txBody>
          <a:bodyPr spcFirstLastPara="1" wrap="square" lIns="68575" tIns="34275" rIns="68575" bIns="34275" anchor="b" anchorCtr="0">
            <a:noAutofit/>
          </a:bodyPr>
          <a:lstStyle>
            <a:lvl1pPr marL="609585" lvl="0" indent="-304792" algn="r" rtl="1">
              <a:lnSpc>
                <a:spcPct val="90000"/>
              </a:lnSpc>
              <a:spcBef>
                <a:spcPts val="1067"/>
              </a:spcBef>
              <a:spcAft>
                <a:spcPts val="0"/>
              </a:spcAft>
              <a:buClr>
                <a:schemeClr val="dk1"/>
              </a:buClr>
              <a:buSzPts val="2100"/>
              <a:buNone/>
              <a:defRPr sz="2800" b="1">
                <a:latin typeface="Calibri"/>
                <a:ea typeface="Calibri"/>
                <a:cs typeface="Calibri"/>
                <a:sym typeface="Calibri"/>
              </a:defRPr>
            </a:lvl1pPr>
            <a:lvl2pPr marL="1219170" lvl="1" indent="-304792" algn="r" rtl="1">
              <a:lnSpc>
                <a:spcPct val="90000"/>
              </a:lnSpc>
              <a:spcBef>
                <a:spcPts val="533"/>
              </a:spcBef>
              <a:spcAft>
                <a:spcPts val="0"/>
              </a:spcAft>
              <a:buClr>
                <a:schemeClr val="dk1"/>
              </a:buClr>
              <a:buSzPts val="1500"/>
              <a:buNone/>
              <a:defRPr sz="2000" b="1"/>
            </a:lvl2pPr>
            <a:lvl3pPr marL="1828754" lvl="2" indent="-304792" algn="r" rtl="1">
              <a:lnSpc>
                <a:spcPct val="90000"/>
              </a:lnSpc>
              <a:spcBef>
                <a:spcPts val="533"/>
              </a:spcBef>
              <a:spcAft>
                <a:spcPts val="0"/>
              </a:spcAft>
              <a:buClr>
                <a:schemeClr val="dk1"/>
              </a:buClr>
              <a:buSzPts val="1400"/>
              <a:buNone/>
              <a:defRPr sz="1867" b="1"/>
            </a:lvl3pPr>
            <a:lvl4pPr marL="2438339" lvl="3" indent="-304792" algn="r" rtl="1">
              <a:lnSpc>
                <a:spcPct val="90000"/>
              </a:lnSpc>
              <a:spcBef>
                <a:spcPts val="533"/>
              </a:spcBef>
              <a:spcAft>
                <a:spcPts val="0"/>
              </a:spcAft>
              <a:buClr>
                <a:schemeClr val="dk1"/>
              </a:buClr>
              <a:buSzPts val="1200"/>
              <a:buNone/>
              <a:defRPr sz="1600" b="1"/>
            </a:lvl4pPr>
            <a:lvl5pPr marL="3047924" lvl="4" indent="-304792" algn="r" rtl="1">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101" name="Google Shape;101;p9"/>
          <p:cNvSpPr txBox="1">
            <a:spLocks noGrp="1"/>
          </p:cNvSpPr>
          <p:nvPr>
            <p:ph type="body" idx="4"/>
          </p:nvPr>
        </p:nvSpPr>
        <p:spPr>
          <a:xfrm>
            <a:off x="6172201" y="2505075"/>
            <a:ext cx="5183188" cy="3684588"/>
          </a:xfrm>
          <a:prstGeom prst="rect">
            <a:avLst/>
          </a:prstGeom>
          <a:noFill/>
          <a:ln>
            <a:noFill/>
          </a:ln>
        </p:spPr>
        <p:txBody>
          <a:bodyPr spcFirstLastPara="1" wrap="square" lIns="68575" tIns="34275" rIns="68575" bIns="34275" anchor="t" anchorCtr="0">
            <a:noAutofit/>
          </a:bodyPr>
          <a:lstStyle>
            <a:lvl1pPr marL="609585" lvl="0" indent="-474121" algn="r" rtl="1">
              <a:lnSpc>
                <a:spcPct val="100000"/>
              </a:lnSpc>
              <a:spcBef>
                <a:spcPts val="1067"/>
              </a:spcBef>
              <a:spcAft>
                <a:spcPts val="0"/>
              </a:spcAft>
              <a:buClr>
                <a:schemeClr val="accent2"/>
              </a:buClr>
              <a:buSzPts val="2000"/>
              <a:buChar char="•"/>
              <a:defRPr sz="2667">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grpSp>
        <p:nvGrpSpPr>
          <p:cNvPr id="102" name="Google Shape;102;p9"/>
          <p:cNvGrpSpPr/>
          <p:nvPr/>
        </p:nvGrpSpPr>
        <p:grpSpPr>
          <a:xfrm>
            <a:off x="902624" y="181573"/>
            <a:ext cx="11022155" cy="506327"/>
            <a:chOff x="865046" y="356936"/>
            <a:chExt cx="11022154" cy="506326"/>
          </a:xfrm>
        </p:grpSpPr>
        <p:cxnSp>
          <p:nvCxnSpPr>
            <p:cNvPr id="103" name="Google Shape;103;p9"/>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04" name="Google Shape;104;p9"/>
            <p:cNvSpPr/>
            <p:nvPr/>
          </p:nvSpPr>
          <p:spPr>
            <a:xfrm rot="-5400000">
              <a:off x="11380874" y="356936"/>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05" name="Google Shape;105;p9"/>
          <p:cNvSpPr/>
          <p:nvPr/>
        </p:nvSpPr>
        <p:spPr>
          <a:xfrm rot="10800000">
            <a:off x="11819101" y="314133"/>
            <a:ext cx="211355" cy="211355"/>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1064003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פתרון">
  <p:cSld name="פתרון">
    <p:spTree>
      <p:nvGrpSpPr>
        <p:cNvPr id="1" name="Shape 106"/>
        <p:cNvGrpSpPr/>
        <p:nvPr/>
      </p:nvGrpSpPr>
      <p:grpSpPr>
        <a:xfrm>
          <a:off x="0" y="0"/>
          <a:ext cx="0" cy="0"/>
          <a:chOff x="0" y="0"/>
          <a:chExt cx="0" cy="0"/>
        </a:xfrm>
      </p:grpSpPr>
      <p:cxnSp>
        <p:nvCxnSpPr>
          <p:cNvPr id="107" name="Google Shape;107;p10"/>
          <p:cNvCxnSpPr/>
          <p:nvPr/>
        </p:nvCxnSpPr>
        <p:spPr>
          <a:xfrm>
            <a:off x="9092667" y="352323"/>
            <a:ext cx="3406917" cy="12803"/>
          </a:xfrm>
          <a:prstGeom prst="straightConnector1">
            <a:avLst/>
          </a:prstGeom>
          <a:noFill/>
          <a:ln w="38100" cap="flat" cmpd="sng">
            <a:solidFill>
              <a:srgbClr val="FFC000"/>
            </a:solidFill>
            <a:prstDash val="solid"/>
            <a:miter lim="800000"/>
            <a:headEnd type="none" w="sm" len="sm"/>
            <a:tailEnd type="none" w="sm" len="sm"/>
          </a:ln>
        </p:spPr>
      </p:cxnSp>
      <p:sp>
        <p:nvSpPr>
          <p:cNvPr id="108" name="Google Shape;108;p10"/>
          <p:cNvSpPr/>
          <p:nvPr/>
        </p:nvSpPr>
        <p:spPr>
          <a:xfrm rot="-5400000">
            <a:off x="8989719" y="249375"/>
            <a:ext cx="205896" cy="205896"/>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nvGrpSpPr>
          <p:cNvPr id="109" name="Google Shape;109;p10"/>
          <p:cNvGrpSpPr/>
          <p:nvPr/>
        </p:nvGrpSpPr>
        <p:grpSpPr>
          <a:xfrm>
            <a:off x="358720" y="6187719"/>
            <a:ext cx="3913243" cy="506327"/>
            <a:chOff x="358720" y="6187719"/>
            <a:chExt cx="3913243" cy="506326"/>
          </a:xfrm>
        </p:grpSpPr>
        <p:cxnSp>
          <p:nvCxnSpPr>
            <p:cNvPr id="110" name="Google Shape;110;p10"/>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11" name="Google Shape;111;p10"/>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12" name="Google Shape;112;p10"/>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13" name="Google Shape;113;p10"/>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r" rtl="1">
              <a:lnSpc>
                <a:spcPct val="90000"/>
              </a:lnSpc>
              <a:spcBef>
                <a:spcPts val="0"/>
              </a:spcBef>
              <a:spcAft>
                <a:spcPts val="0"/>
              </a:spcAft>
              <a:buClr>
                <a:schemeClr val="dk1"/>
              </a:buClr>
              <a:buSzPts val="3300"/>
              <a:buFont typeface="Calibri"/>
              <a:buNone/>
              <a:defRPr>
                <a:solidFill>
                  <a:schemeClr val="dk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 name="Google Shape;114;p10"/>
          <p:cNvSpPr txBox="1">
            <a:spLocks noGrp="1"/>
          </p:cNvSpPr>
          <p:nvPr>
            <p:ph type="body" idx="1"/>
          </p:nvPr>
        </p:nvSpPr>
        <p:spPr>
          <a:xfrm>
            <a:off x="865045" y="1825625"/>
            <a:ext cx="5154755"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00000"/>
              </a:lnSpc>
              <a:spcBef>
                <a:spcPts val="1067"/>
              </a:spcBef>
              <a:spcAft>
                <a:spcPts val="0"/>
              </a:spcAft>
              <a:buClr>
                <a:schemeClr val="accent2"/>
              </a:buClr>
              <a:buSzPts val="2100"/>
              <a:buFont typeface="Arial"/>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5" name="Google Shape;115;p10"/>
          <p:cNvSpPr txBox="1">
            <a:spLocks noGrp="1"/>
          </p:cNvSpPr>
          <p:nvPr>
            <p:ph type="body" idx="2"/>
          </p:nvPr>
        </p:nvSpPr>
        <p:spPr>
          <a:xfrm>
            <a:off x="6260122" y="1825625"/>
            <a:ext cx="5093677"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00000"/>
              </a:lnSpc>
              <a:spcBef>
                <a:spcPts val="1067"/>
              </a:spcBef>
              <a:spcAft>
                <a:spcPts val="0"/>
              </a:spcAft>
              <a:buClr>
                <a:schemeClr val="accent2"/>
              </a:buClr>
              <a:buSzPts val="2100"/>
              <a:buFont typeface="Arial"/>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7277461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הקניית ידע">
  <p:cSld name="1_הקניית ידע">
    <p:spTree>
      <p:nvGrpSpPr>
        <p:cNvPr id="1" name="Shape 116"/>
        <p:cNvGrpSpPr/>
        <p:nvPr/>
      </p:nvGrpSpPr>
      <p:grpSpPr>
        <a:xfrm>
          <a:off x="0" y="0"/>
          <a:ext cx="0" cy="0"/>
          <a:chOff x="0" y="0"/>
          <a:chExt cx="0" cy="0"/>
        </a:xfrm>
      </p:grpSpPr>
      <p:grpSp>
        <p:nvGrpSpPr>
          <p:cNvPr id="117" name="Google Shape;117;p11"/>
          <p:cNvGrpSpPr/>
          <p:nvPr/>
        </p:nvGrpSpPr>
        <p:grpSpPr>
          <a:xfrm>
            <a:off x="358720" y="6187719"/>
            <a:ext cx="3913243" cy="506327"/>
            <a:chOff x="358720" y="6187719"/>
            <a:chExt cx="3913243" cy="506326"/>
          </a:xfrm>
        </p:grpSpPr>
        <p:cxnSp>
          <p:nvCxnSpPr>
            <p:cNvPr id="118" name="Google Shape;118;p11"/>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19" name="Google Shape;119;p11"/>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20" name="Google Shape;120;p11"/>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21" name="Google Shape;121;p11"/>
          <p:cNvSpPr txBox="1">
            <a:spLocks noGrp="1"/>
          </p:cNvSpPr>
          <p:nvPr>
            <p:ph type="body" idx="1"/>
          </p:nvPr>
        </p:nvSpPr>
        <p:spPr>
          <a:xfrm>
            <a:off x="1671640" y="1928814"/>
            <a:ext cx="9572625" cy="3844925"/>
          </a:xfrm>
          <a:prstGeom prst="rect">
            <a:avLst/>
          </a:prstGeom>
          <a:noFill/>
          <a:ln>
            <a:noFill/>
          </a:ln>
        </p:spPr>
        <p:txBody>
          <a:bodyPr spcFirstLastPara="1" wrap="square" lIns="68575" tIns="34275" rIns="68575" bIns="34275" anchor="t" anchorCtr="0">
            <a:noAutofit/>
          </a:bodyPr>
          <a:lstStyle>
            <a:lvl1pPr marL="609585" lvl="0" indent="-304792" algn="ctr" rtl="1">
              <a:lnSpc>
                <a:spcPct val="100000"/>
              </a:lnSpc>
              <a:spcBef>
                <a:spcPts val="1067"/>
              </a:spcBef>
              <a:spcAft>
                <a:spcPts val="0"/>
              </a:spcAft>
              <a:buClr>
                <a:schemeClr val="dk1"/>
              </a:buClr>
              <a:buSzPts val="2700"/>
              <a:buNone/>
              <a:defRPr sz="3600">
                <a:latin typeface="Calibri"/>
                <a:ea typeface="Calibri"/>
                <a:cs typeface="Calibri"/>
                <a:sym typeface="Calibri"/>
              </a:defRPr>
            </a:lvl1pPr>
            <a:lvl2pPr marL="1219170" lvl="1" indent="-304792" algn="ctr" rtl="1">
              <a:lnSpc>
                <a:spcPct val="90000"/>
              </a:lnSpc>
              <a:spcBef>
                <a:spcPts val="533"/>
              </a:spcBef>
              <a:spcAft>
                <a:spcPts val="0"/>
              </a:spcAft>
              <a:buClr>
                <a:schemeClr val="dk1"/>
              </a:buClr>
              <a:buSzPts val="1800"/>
              <a:buNone/>
              <a:defRPr/>
            </a:lvl2pPr>
            <a:lvl3pPr marL="1828754" lvl="2" indent="-304792" algn="ctr" rtl="1">
              <a:lnSpc>
                <a:spcPct val="90000"/>
              </a:lnSpc>
              <a:spcBef>
                <a:spcPts val="533"/>
              </a:spcBef>
              <a:spcAft>
                <a:spcPts val="0"/>
              </a:spcAft>
              <a:buClr>
                <a:schemeClr val="dk1"/>
              </a:buClr>
              <a:buSzPts val="1500"/>
              <a:buNone/>
              <a:defRPr/>
            </a:lvl3pPr>
            <a:lvl4pPr marL="2438339" lvl="3" indent="-304792" algn="ctr" rtl="1">
              <a:lnSpc>
                <a:spcPct val="90000"/>
              </a:lnSpc>
              <a:spcBef>
                <a:spcPts val="533"/>
              </a:spcBef>
              <a:spcAft>
                <a:spcPts val="0"/>
              </a:spcAft>
              <a:buClr>
                <a:schemeClr val="dk1"/>
              </a:buClr>
              <a:buSzPts val="1400"/>
              <a:buNone/>
              <a:defRPr/>
            </a:lvl4pPr>
            <a:lvl5pPr marL="3047924" lvl="4" indent="-304792" algn="ctr" rtl="1">
              <a:lnSpc>
                <a:spcPct val="9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pic>
        <p:nvPicPr>
          <p:cNvPr id="122" name="Google Shape;122;p11"/>
          <p:cNvPicPr preferRelativeResize="0"/>
          <p:nvPr/>
        </p:nvPicPr>
        <p:blipFill rotWithShape="1">
          <a:blip r:embed="rId2">
            <a:alphaModFix/>
          </a:blip>
          <a:srcRect t="4861" b="71253"/>
          <a:stretch/>
        </p:blipFill>
        <p:spPr>
          <a:xfrm>
            <a:off x="0" y="0"/>
            <a:ext cx="12192000" cy="1638096"/>
          </a:xfrm>
          <a:prstGeom prst="rect">
            <a:avLst/>
          </a:prstGeom>
          <a:noFill/>
          <a:ln>
            <a:noFill/>
          </a:ln>
        </p:spPr>
      </p:pic>
      <p:sp>
        <p:nvSpPr>
          <p:cNvPr id="123" name="Google Shape;123;p11"/>
          <p:cNvSpPr txBox="1">
            <a:spLocks noGrp="1"/>
          </p:cNvSpPr>
          <p:nvPr>
            <p:ph type="title"/>
          </p:nvPr>
        </p:nvSpPr>
        <p:spPr>
          <a:xfrm>
            <a:off x="3081591" y="663125"/>
            <a:ext cx="8280000" cy="720000"/>
          </a:xfrm>
          <a:prstGeom prst="rect">
            <a:avLst/>
          </a:prstGeom>
          <a:solidFill>
            <a:schemeClr val="accent1"/>
          </a:solidFill>
          <a:ln>
            <a:noFill/>
          </a:ln>
        </p:spPr>
        <p:txBody>
          <a:bodyPr spcFirstLastPara="1" wrap="square" lIns="68575" tIns="34275" rIns="68575" bIns="34275" anchor="b" anchorCtr="0">
            <a:noAutofit/>
          </a:bodyPr>
          <a:lstStyle>
            <a:lvl1pPr lvl="0" algn="r" rtl="1">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4" name="Google Shape;124;p11"/>
          <p:cNvSpPr/>
          <p:nvPr/>
        </p:nvSpPr>
        <p:spPr>
          <a:xfrm rot="-5400000">
            <a:off x="11332780" y="835199"/>
            <a:ext cx="176581" cy="176581"/>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59599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תרגול">
  <p:cSld name="1_תרגול">
    <p:spTree>
      <p:nvGrpSpPr>
        <p:cNvPr id="1" name="Shape 125"/>
        <p:cNvGrpSpPr/>
        <p:nvPr/>
      </p:nvGrpSpPr>
      <p:grpSpPr>
        <a:xfrm>
          <a:off x="0" y="0"/>
          <a:ext cx="0" cy="0"/>
          <a:chOff x="0" y="0"/>
          <a:chExt cx="0" cy="0"/>
        </a:xfrm>
      </p:grpSpPr>
      <p:cxnSp>
        <p:nvCxnSpPr>
          <p:cNvPr id="126" name="Google Shape;126;p12"/>
          <p:cNvCxnSpPr/>
          <p:nvPr/>
        </p:nvCxnSpPr>
        <p:spPr>
          <a:xfrm>
            <a:off x="9092667" y="352323"/>
            <a:ext cx="3406917" cy="12803"/>
          </a:xfrm>
          <a:prstGeom prst="straightConnector1">
            <a:avLst/>
          </a:prstGeom>
          <a:noFill/>
          <a:ln w="38100" cap="flat" cmpd="sng">
            <a:solidFill>
              <a:srgbClr val="FFC000"/>
            </a:solidFill>
            <a:prstDash val="solid"/>
            <a:miter lim="800000"/>
            <a:headEnd type="none" w="sm" len="sm"/>
            <a:tailEnd type="none" w="sm" len="sm"/>
          </a:ln>
        </p:spPr>
      </p:cxnSp>
      <p:grpSp>
        <p:nvGrpSpPr>
          <p:cNvPr id="127" name="Google Shape;127;p12"/>
          <p:cNvGrpSpPr/>
          <p:nvPr/>
        </p:nvGrpSpPr>
        <p:grpSpPr>
          <a:xfrm>
            <a:off x="358720" y="6187719"/>
            <a:ext cx="3913243" cy="506327"/>
            <a:chOff x="358720" y="6187719"/>
            <a:chExt cx="3913243" cy="506326"/>
          </a:xfrm>
        </p:grpSpPr>
        <p:cxnSp>
          <p:nvCxnSpPr>
            <p:cNvPr id="128" name="Google Shape;128;p12"/>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29" name="Google Shape;129;p12"/>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30" name="Google Shape;130;p12"/>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31" name="Google Shape;131;p12"/>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r" rtl="1">
              <a:lnSpc>
                <a:spcPct val="90000"/>
              </a:lnSpc>
              <a:spcBef>
                <a:spcPts val="0"/>
              </a:spcBef>
              <a:spcAft>
                <a:spcPts val="0"/>
              </a:spcAft>
              <a:buClr>
                <a:schemeClr val="dk1"/>
              </a:buClr>
              <a:buSzPts val="3300"/>
              <a:buFont typeface="Calibri"/>
              <a:buNone/>
              <a:defRPr>
                <a:solidFill>
                  <a:schemeClr val="dk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2" name="Google Shape;132;p12"/>
          <p:cNvSpPr txBox="1">
            <a:spLocks noGrp="1"/>
          </p:cNvSpPr>
          <p:nvPr>
            <p:ph type="body" idx="1"/>
          </p:nvPr>
        </p:nvSpPr>
        <p:spPr>
          <a:xfrm>
            <a:off x="838200" y="1825625"/>
            <a:ext cx="5181600"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00000"/>
              </a:lnSpc>
              <a:spcBef>
                <a:spcPts val="1067"/>
              </a:spcBef>
              <a:spcAft>
                <a:spcPts val="0"/>
              </a:spcAft>
              <a:buClr>
                <a:schemeClr val="accent2"/>
              </a:buClr>
              <a:buSzPts val="2100"/>
              <a:buFont typeface="Arial"/>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33" name="Google Shape;133;p12"/>
          <p:cNvSpPr txBox="1">
            <a:spLocks noGrp="1"/>
          </p:cNvSpPr>
          <p:nvPr>
            <p:ph type="body" idx="2"/>
          </p:nvPr>
        </p:nvSpPr>
        <p:spPr>
          <a:xfrm>
            <a:off x="6275754" y="1825625"/>
            <a:ext cx="5078047"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00000"/>
              </a:lnSpc>
              <a:spcBef>
                <a:spcPts val="1067"/>
              </a:spcBef>
              <a:spcAft>
                <a:spcPts val="0"/>
              </a:spcAft>
              <a:buClr>
                <a:schemeClr val="accent2"/>
              </a:buClr>
              <a:buSzPts val="2100"/>
              <a:buFont typeface="Arial"/>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5832310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סיכום">
  <p:cSld name="סיכום">
    <p:spTree>
      <p:nvGrpSpPr>
        <p:cNvPr id="1" name="Shape 134"/>
        <p:cNvGrpSpPr/>
        <p:nvPr/>
      </p:nvGrpSpPr>
      <p:grpSpPr>
        <a:xfrm>
          <a:off x="0" y="0"/>
          <a:ext cx="0" cy="0"/>
          <a:chOff x="0" y="0"/>
          <a:chExt cx="0" cy="0"/>
        </a:xfrm>
      </p:grpSpPr>
      <p:grpSp>
        <p:nvGrpSpPr>
          <p:cNvPr id="135" name="Google Shape;135;p13"/>
          <p:cNvGrpSpPr/>
          <p:nvPr/>
        </p:nvGrpSpPr>
        <p:grpSpPr>
          <a:xfrm>
            <a:off x="358720" y="6187719"/>
            <a:ext cx="3913243" cy="506327"/>
            <a:chOff x="358720" y="6187719"/>
            <a:chExt cx="3913243" cy="506326"/>
          </a:xfrm>
        </p:grpSpPr>
        <p:cxnSp>
          <p:nvCxnSpPr>
            <p:cNvPr id="136" name="Google Shape;136;p13"/>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37" name="Google Shape;137;p13"/>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38" name="Google Shape;138;p13"/>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39" name="Google Shape;139;p13"/>
          <p:cNvSpPr txBox="1">
            <a:spLocks noGrp="1"/>
          </p:cNvSpPr>
          <p:nvPr>
            <p:ph type="body" idx="1"/>
          </p:nvPr>
        </p:nvSpPr>
        <p:spPr>
          <a:xfrm>
            <a:off x="838200" y="1825625"/>
            <a:ext cx="5181600"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00000"/>
              </a:lnSpc>
              <a:spcBef>
                <a:spcPts val="1067"/>
              </a:spcBef>
              <a:spcAft>
                <a:spcPts val="0"/>
              </a:spcAft>
              <a:buClr>
                <a:schemeClr val="accent2"/>
              </a:buClr>
              <a:buSzPts val="2100"/>
              <a:buFont typeface="Arial"/>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40" name="Google Shape;140;p13"/>
          <p:cNvSpPr txBox="1">
            <a:spLocks noGrp="1"/>
          </p:cNvSpPr>
          <p:nvPr>
            <p:ph type="body" idx="2"/>
          </p:nvPr>
        </p:nvSpPr>
        <p:spPr>
          <a:xfrm>
            <a:off x="6172200" y="1825625"/>
            <a:ext cx="5181600" cy="4351339"/>
          </a:xfrm>
          <a:prstGeom prst="rect">
            <a:avLst/>
          </a:prstGeom>
          <a:noFill/>
          <a:ln>
            <a:noFill/>
          </a:ln>
        </p:spPr>
        <p:txBody>
          <a:bodyPr spcFirstLastPara="1" wrap="square" lIns="68575" tIns="34275" rIns="68575" bIns="34275" anchor="t" anchorCtr="0">
            <a:noAutofit/>
          </a:bodyPr>
          <a:lstStyle>
            <a:lvl1pPr marL="609585" marR="0" lvl="0" indent="-482588" algn="r" rtl="1">
              <a:lnSpc>
                <a:spcPct val="100000"/>
              </a:lnSpc>
              <a:spcBef>
                <a:spcPts val="1067"/>
              </a:spcBef>
              <a:spcAft>
                <a:spcPts val="0"/>
              </a:spcAft>
              <a:buClr>
                <a:schemeClr val="accent2"/>
              </a:buClr>
              <a:buSzPts val="2100"/>
              <a:buFont typeface="Arial"/>
              <a:buChar char="•"/>
              <a:defRPr>
                <a:latin typeface="Calibri"/>
                <a:ea typeface="Calibri"/>
                <a:cs typeface="Calibri"/>
                <a:sym typeface="Calibri"/>
              </a:defRPr>
            </a:lvl1pPr>
            <a:lvl2pPr marL="1219170" lvl="1" indent="-423323" algn="r" rtl="1">
              <a:lnSpc>
                <a:spcPct val="90000"/>
              </a:lnSpc>
              <a:spcBef>
                <a:spcPts val="533"/>
              </a:spcBef>
              <a:spcAft>
                <a:spcPts val="0"/>
              </a:spcAft>
              <a:buClr>
                <a:schemeClr val="dk1"/>
              </a:buClr>
              <a:buSzPts val="1400"/>
              <a:buChar char="•"/>
              <a:defRPr/>
            </a:lvl2pPr>
            <a:lvl3pPr marL="1828754" lvl="2" indent="-423323" algn="r" rtl="1">
              <a:lnSpc>
                <a:spcPct val="90000"/>
              </a:lnSpc>
              <a:spcBef>
                <a:spcPts val="533"/>
              </a:spcBef>
              <a:spcAft>
                <a:spcPts val="0"/>
              </a:spcAft>
              <a:buClr>
                <a:schemeClr val="dk1"/>
              </a:buClr>
              <a:buSzPts val="1400"/>
              <a:buChar char="•"/>
              <a:defRPr/>
            </a:lvl3pPr>
            <a:lvl4pPr marL="2438339" lvl="3" indent="-423323" algn="r" rtl="1">
              <a:lnSpc>
                <a:spcPct val="90000"/>
              </a:lnSpc>
              <a:spcBef>
                <a:spcPts val="533"/>
              </a:spcBef>
              <a:spcAft>
                <a:spcPts val="0"/>
              </a:spcAft>
              <a:buClr>
                <a:schemeClr val="dk1"/>
              </a:buClr>
              <a:buSzPts val="1400"/>
              <a:buChar char="•"/>
              <a:defRPr/>
            </a:lvl4pPr>
            <a:lvl5pPr marL="3047924" lvl="4" indent="-423323" algn="r" rtl="1">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pic>
        <p:nvPicPr>
          <p:cNvPr id="141" name="Google Shape;141;p13"/>
          <p:cNvPicPr preferRelativeResize="0"/>
          <p:nvPr/>
        </p:nvPicPr>
        <p:blipFill rotWithShape="1">
          <a:blip r:embed="rId2">
            <a:alphaModFix/>
          </a:blip>
          <a:srcRect t="45139" b="30974"/>
          <a:stretch/>
        </p:blipFill>
        <p:spPr>
          <a:xfrm>
            <a:off x="0" y="0"/>
            <a:ext cx="12192000" cy="1638096"/>
          </a:xfrm>
          <a:prstGeom prst="rect">
            <a:avLst/>
          </a:prstGeom>
          <a:noFill/>
          <a:ln>
            <a:noFill/>
          </a:ln>
        </p:spPr>
      </p:pic>
      <p:sp>
        <p:nvSpPr>
          <p:cNvPr id="142" name="Google Shape;142;p13"/>
          <p:cNvSpPr txBox="1">
            <a:spLocks noGrp="1"/>
          </p:cNvSpPr>
          <p:nvPr>
            <p:ph type="title"/>
          </p:nvPr>
        </p:nvSpPr>
        <p:spPr>
          <a:xfrm>
            <a:off x="3081591" y="663125"/>
            <a:ext cx="8280000" cy="720000"/>
          </a:xfrm>
          <a:prstGeom prst="rect">
            <a:avLst/>
          </a:prstGeom>
          <a:solidFill>
            <a:schemeClr val="accent1"/>
          </a:solidFill>
          <a:ln>
            <a:noFill/>
          </a:ln>
        </p:spPr>
        <p:txBody>
          <a:bodyPr spcFirstLastPara="1" wrap="square" lIns="68575" tIns="34275" rIns="68575" bIns="34275" anchor="b" anchorCtr="0">
            <a:noAutofit/>
          </a:bodyPr>
          <a:lstStyle>
            <a:lvl1pPr lvl="0" algn="r" rtl="1">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3" name="Google Shape;143;p13"/>
          <p:cNvSpPr/>
          <p:nvPr/>
        </p:nvSpPr>
        <p:spPr>
          <a:xfrm rot="-5400000">
            <a:off x="11332780" y="835199"/>
            <a:ext cx="176581" cy="176581"/>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2699830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משימה באופק">
  <p:cSld name="משימה באופק">
    <p:spTree>
      <p:nvGrpSpPr>
        <p:cNvPr id="1" name="Shape 144"/>
        <p:cNvGrpSpPr/>
        <p:nvPr/>
      </p:nvGrpSpPr>
      <p:grpSpPr>
        <a:xfrm>
          <a:off x="0" y="0"/>
          <a:ext cx="0" cy="0"/>
          <a:chOff x="0" y="0"/>
          <a:chExt cx="0" cy="0"/>
        </a:xfrm>
      </p:grpSpPr>
      <p:sp>
        <p:nvSpPr>
          <p:cNvPr id="145" name="Google Shape;145;p14"/>
          <p:cNvSpPr>
            <a:spLocks noGrp="1"/>
          </p:cNvSpPr>
          <p:nvPr>
            <p:ph type="pic" idx="2"/>
          </p:nvPr>
        </p:nvSpPr>
        <p:spPr>
          <a:xfrm>
            <a:off x="990948" y="1541767"/>
            <a:ext cx="10256245" cy="4519533"/>
          </a:xfrm>
          <a:prstGeom prst="rect">
            <a:avLst/>
          </a:prstGeom>
          <a:noFill/>
          <a:ln>
            <a:noFill/>
          </a:ln>
        </p:spPr>
        <p:txBody>
          <a:bodyPr spcFirstLastPara="1" wrap="square" lIns="68575" tIns="34275" rIns="68575" bIns="34275" anchor="t" anchorCtr="0">
            <a:noAutofit/>
          </a:bodyPr>
          <a:lstStyle>
            <a:lvl1pPr marR="0" lvl="0" algn="r" rtl="1">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146" name="Google Shape;146;p14"/>
          <p:cNvGrpSpPr/>
          <p:nvPr/>
        </p:nvGrpSpPr>
        <p:grpSpPr>
          <a:xfrm>
            <a:off x="-2381248" y="158428"/>
            <a:ext cx="14545456" cy="6541144"/>
            <a:chOff x="-2455150" y="146499"/>
            <a:chExt cx="14545456" cy="6541143"/>
          </a:xfrm>
        </p:grpSpPr>
        <p:sp>
          <p:nvSpPr>
            <p:cNvPr id="147" name="Google Shape;147;p14"/>
            <p:cNvSpPr/>
            <p:nvPr/>
          </p:nvSpPr>
          <p:spPr>
            <a:xfrm>
              <a:off x="11517522" y="146499"/>
              <a:ext cx="503306" cy="503306"/>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cxnSp>
          <p:nvCxnSpPr>
            <p:cNvPr id="148" name="Google Shape;148;p14"/>
            <p:cNvCxnSpPr/>
            <p:nvPr/>
          </p:nvCxnSpPr>
          <p:spPr>
            <a:xfrm>
              <a:off x="-2455150" y="6434480"/>
              <a:ext cx="3406917" cy="12802"/>
            </a:xfrm>
            <a:prstGeom prst="straightConnector1">
              <a:avLst/>
            </a:prstGeom>
            <a:noFill/>
            <a:ln w="38100" cap="flat" cmpd="sng">
              <a:solidFill>
                <a:srgbClr val="FFC000"/>
              </a:solidFill>
              <a:prstDash val="solid"/>
              <a:miter lim="800000"/>
              <a:headEnd type="none" w="sm" len="sm"/>
              <a:tailEnd type="none" w="sm" len="sm"/>
            </a:ln>
          </p:spPr>
        </p:cxnSp>
        <p:grpSp>
          <p:nvGrpSpPr>
            <p:cNvPr id="149" name="Google Shape;149;p14"/>
            <p:cNvGrpSpPr/>
            <p:nvPr/>
          </p:nvGrpSpPr>
          <p:grpSpPr>
            <a:xfrm rot="10800000">
              <a:off x="8177063" y="6181316"/>
              <a:ext cx="3913243" cy="506326"/>
              <a:chOff x="358720" y="6187719"/>
              <a:chExt cx="3913243" cy="506326"/>
            </a:xfrm>
          </p:grpSpPr>
          <p:cxnSp>
            <p:nvCxnSpPr>
              <p:cNvPr id="150" name="Google Shape;150;p14"/>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51" name="Google Shape;151;p14"/>
              <p:cNvSpPr/>
              <p:nvPr/>
            </p:nvSpPr>
            <p:spPr>
              <a:xfrm rot="-5400000">
                <a:off x="358720" y="6187719"/>
                <a:ext cx="506326" cy="506326"/>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52" name="Google Shape;152;p14"/>
              <p:cNvSpPr/>
              <p:nvPr/>
            </p:nvSpPr>
            <p:spPr>
              <a:xfrm>
                <a:off x="781297" y="6357132"/>
                <a:ext cx="167498" cy="167498"/>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53" name="Google Shape;153;p14"/>
            <p:cNvSpPr/>
            <p:nvPr/>
          </p:nvSpPr>
          <p:spPr>
            <a:xfrm>
              <a:off x="11646396" y="507951"/>
              <a:ext cx="245558" cy="245558"/>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54" name="Google Shape;154;p14"/>
          <p:cNvSpPr txBox="1">
            <a:spLocks noGrp="1"/>
          </p:cNvSpPr>
          <p:nvPr>
            <p:ph type="body" idx="1"/>
          </p:nvPr>
        </p:nvSpPr>
        <p:spPr>
          <a:xfrm>
            <a:off x="426794" y="661711"/>
            <a:ext cx="10953749" cy="687492"/>
          </a:xfrm>
          <a:prstGeom prst="rect">
            <a:avLst/>
          </a:prstGeom>
          <a:noFill/>
          <a:ln>
            <a:noFill/>
          </a:ln>
        </p:spPr>
        <p:txBody>
          <a:bodyPr spcFirstLastPara="1" wrap="square" lIns="68575" tIns="34275" rIns="68575" bIns="34275" anchor="t" anchorCtr="0">
            <a:noAutofit/>
          </a:bodyPr>
          <a:lstStyle>
            <a:lvl1pPr marL="609585" lvl="0" indent="-304792" algn="r" rtl="1">
              <a:lnSpc>
                <a:spcPct val="90000"/>
              </a:lnSpc>
              <a:spcBef>
                <a:spcPts val="1067"/>
              </a:spcBef>
              <a:spcAft>
                <a:spcPts val="0"/>
              </a:spcAft>
              <a:buClr>
                <a:schemeClr val="dk1"/>
              </a:buClr>
              <a:buSzPts val="3600"/>
              <a:buNone/>
              <a:defRPr sz="4800"/>
            </a:lvl1pPr>
            <a:lvl2pPr marL="1219170" lvl="1" indent="-609585" algn="r" rtl="1">
              <a:lnSpc>
                <a:spcPct val="90000"/>
              </a:lnSpc>
              <a:spcBef>
                <a:spcPts val="533"/>
              </a:spcBef>
              <a:spcAft>
                <a:spcPts val="0"/>
              </a:spcAft>
              <a:buClr>
                <a:schemeClr val="dk1"/>
              </a:buClr>
              <a:buSzPts val="3600"/>
              <a:buChar char="•"/>
              <a:defRPr sz="4800"/>
            </a:lvl2pPr>
            <a:lvl3pPr marL="1828754" lvl="2" indent="-609585" algn="r" rtl="1">
              <a:lnSpc>
                <a:spcPct val="90000"/>
              </a:lnSpc>
              <a:spcBef>
                <a:spcPts val="533"/>
              </a:spcBef>
              <a:spcAft>
                <a:spcPts val="0"/>
              </a:spcAft>
              <a:buClr>
                <a:schemeClr val="dk1"/>
              </a:buClr>
              <a:buSzPts val="3600"/>
              <a:buChar char="•"/>
              <a:defRPr sz="4800"/>
            </a:lvl3pPr>
            <a:lvl4pPr marL="2438339" lvl="3" indent="-609585" algn="r" rtl="1">
              <a:lnSpc>
                <a:spcPct val="90000"/>
              </a:lnSpc>
              <a:spcBef>
                <a:spcPts val="533"/>
              </a:spcBef>
              <a:spcAft>
                <a:spcPts val="0"/>
              </a:spcAft>
              <a:buClr>
                <a:schemeClr val="dk1"/>
              </a:buClr>
              <a:buSzPts val="3600"/>
              <a:buChar char="•"/>
              <a:defRPr sz="4800"/>
            </a:lvl4pPr>
            <a:lvl5pPr marL="3047924" lvl="4" indent="-609585" algn="r" rtl="1">
              <a:lnSpc>
                <a:spcPct val="90000"/>
              </a:lnSpc>
              <a:spcBef>
                <a:spcPts val="533"/>
              </a:spcBef>
              <a:spcAft>
                <a:spcPts val="0"/>
              </a:spcAft>
              <a:buClr>
                <a:schemeClr val="dk1"/>
              </a:buClr>
              <a:buSzPts val="3600"/>
              <a:buChar char="•"/>
              <a:defRPr sz="4800"/>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7913069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55"/>
        <p:cNvGrpSpPr/>
        <p:nvPr/>
      </p:nvGrpSpPr>
      <p:grpSpPr>
        <a:xfrm>
          <a:off x="0" y="0"/>
          <a:ext cx="0" cy="0"/>
          <a:chOff x="0" y="0"/>
          <a:chExt cx="0" cy="0"/>
        </a:xfrm>
      </p:grpSpPr>
      <p:sp>
        <p:nvSpPr>
          <p:cNvPr id="156" name="Google Shape;156;p15"/>
          <p:cNvSpPr txBox="1">
            <a:spLocks noGrp="1"/>
          </p:cNvSpPr>
          <p:nvPr>
            <p:ph type="title"/>
          </p:nvPr>
        </p:nvSpPr>
        <p:spPr>
          <a:xfrm>
            <a:off x="7312026" y="457200"/>
            <a:ext cx="3932237" cy="1600200"/>
          </a:xfrm>
          <a:prstGeom prst="rect">
            <a:avLst/>
          </a:prstGeom>
          <a:noFill/>
          <a:ln>
            <a:noFill/>
          </a:ln>
        </p:spPr>
        <p:txBody>
          <a:bodyPr spcFirstLastPara="1" wrap="square" lIns="68575" tIns="34275" rIns="68575" bIns="34275" anchor="b" anchorCtr="0">
            <a:noAutofit/>
          </a:bodyPr>
          <a:lstStyle>
            <a:lvl1pPr lvl="0" algn="r" rtl="1">
              <a:lnSpc>
                <a:spcPct val="90000"/>
              </a:lnSpc>
              <a:spcBef>
                <a:spcPts val="0"/>
              </a:spcBef>
              <a:spcAft>
                <a:spcPts val="0"/>
              </a:spcAft>
              <a:buClr>
                <a:schemeClr val="dk1"/>
              </a:buClr>
              <a:buSzPts val="2100"/>
              <a:buFont typeface="Calibri"/>
              <a:buNone/>
              <a:defRPr sz="2800" b="1">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7" name="Google Shape;157;p15"/>
          <p:cNvSpPr>
            <a:spLocks noGrp="1"/>
          </p:cNvSpPr>
          <p:nvPr>
            <p:ph type="pic" idx="2"/>
          </p:nvPr>
        </p:nvSpPr>
        <p:spPr>
          <a:xfrm>
            <a:off x="849183" y="987426"/>
            <a:ext cx="6172200" cy="4873625"/>
          </a:xfrm>
          <a:prstGeom prst="rect">
            <a:avLst/>
          </a:prstGeom>
          <a:noFill/>
          <a:ln>
            <a:noFill/>
          </a:ln>
        </p:spPr>
        <p:txBody>
          <a:bodyPr spcFirstLastPara="1" wrap="square" lIns="68575" tIns="34275" rIns="68575" bIns="34275" anchor="t" anchorCtr="0">
            <a:noAutofit/>
          </a:bodyPr>
          <a:lstStyle>
            <a:lvl1pPr marR="0" lvl="0" algn="r" rtl="1">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158" name="Google Shape;158;p15"/>
          <p:cNvGrpSpPr/>
          <p:nvPr/>
        </p:nvGrpSpPr>
        <p:grpSpPr>
          <a:xfrm>
            <a:off x="10820649" y="6288985"/>
            <a:ext cx="10328540" cy="167497"/>
            <a:chOff x="10668248" y="5893696"/>
            <a:chExt cx="10328540" cy="167498"/>
          </a:xfrm>
        </p:grpSpPr>
        <p:cxnSp>
          <p:nvCxnSpPr>
            <p:cNvPr id="159" name="Google Shape;159;p15"/>
            <p:cNvCxnSpPr/>
            <p:nvPr/>
          </p:nvCxnSpPr>
          <p:spPr>
            <a:xfrm>
              <a:off x="10751997" y="5977445"/>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60" name="Google Shape;160;p15"/>
            <p:cNvSpPr/>
            <p:nvPr/>
          </p:nvSpPr>
          <p:spPr>
            <a:xfrm>
              <a:off x="10668248" y="5893696"/>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grpSp>
        <p:nvGrpSpPr>
          <p:cNvPr id="161" name="Google Shape;161;p15"/>
          <p:cNvGrpSpPr/>
          <p:nvPr/>
        </p:nvGrpSpPr>
        <p:grpSpPr>
          <a:xfrm>
            <a:off x="358720" y="67015"/>
            <a:ext cx="3913243" cy="506327"/>
            <a:chOff x="358720" y="6187719"/>
            <a:chExt cx="3913243" cy="506326"/>
          </a:xfrm>
        </p:grpSpPr>
        <p:cxnSp>
          <p:nvCxnSpPr>
            <p:cNvPr id="162" name="Google Shape;162;p15"/>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63" name="Google Shape;163;p15"/>
            <p:cNvSpPr/>
            <p:nvPr/>
          </p:nvSpPr>
          <p:spPr>
            <a:xfrm rot="-5400000">
              <a:off x="358720" y="6187719"/>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64" name="Google Shape;164;p15"/>
            <p:cNvSpPr/>
            <p:nvPr/>
          </p:nvSpPr>
          <p:spPr>
            <a:xfrm>
              <a:off x="781297" y="6357132"/>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65" name="Google Shape;165;p15"/>
          <p:cNvSpPr txBox="1">
            <a:spLocks noGrp="1"/>
          </p:cNvSpPr>
          <p:nvPr>
            <p:ph type="body" idx="1"/>
          </p:nvPr>
        </p:nvSpPr>
        <p:spPr>
          <a:xfrm>
            <a:off x="7312026" y="2208855"/>
            <a:ext cx="3932237" cy="3652195"/>
          </a:xfrm>
          <a:prstGeom prst="rect">
            <a:avLst/>
          </a:prstGeom>
          <a:noFill/>
          <a:ln>
            <a:noFill/>
          </a:ln>
        </p:spPr>
        <p:txBody>
          <a:bodyPr spcFirstLastPara="1" wrap="square" lIns="68575" tIns="34275" rIns="68575" bIns="34275" anchor="t" anchorCtr="0">
            <a:noAutofit/>
          </a:bodyPr>
          <a:lstStyle>
            <a:lvl1pPr marL="609585" lvl="0" indent="-304792" algn="r" rtl="1">
              <a:lnSpc>
                <a:spcPct val="100000"/>
              </a:lnSpc>
              <a:spcBef>
                <a:spcPts val="1067"/>
              </a:spcBef>
              <a:spcAft>
                <a:spcPts val="0"/>
              </a:spcAft>
              <a:buClr>
                <a:schemeClr val="dk1"/>
              </a:buClr>
              <a:buSzPts val="1800"/>
              <a:buNone/>
              <a:defRPr sz="2400">
                <a:latin typeface="Calibri"/>
                <a:ea typeface="Calibri"/>
                <a:cs typeface="Calibri"/>
                <a:sym typeface="Calibri"/>
              </a:defRPr>
            </a:lvl1pPr>
            <a:lvl2pPr marL="1219170" lvl="1" indent="-304792" algn="ctr" rtl="1">
              <a:lnSpc>
                <a:spcPct val="90000"/>
              </a:lnSpc>
              <a:spcBef>
                <a:spcPts val="533"/>
              </a:spcBef>
              <a:spcAft>
                <a:spcPts val="0"/>
              </a:spcAft>
              <a:buClr>
                <a:schemeClr val="dk1"/>
              </a:buClr>
              <a:buSzPts val="1800"/>
              <a:buNone/>
              <a:defRPr/>
            </a:lvl2pPr>
            <a:lvl3pPr marL="1828754" lvl="2" indent="-304792" algn="ctr" rtl="1">
              <a:lnSpc>
                <a:spcPct val="90000"/>
              </a:lnSpc>
              <a:spcBef>
                <a:spcPts val="533"/>
              </a:spcBef>
              <a:spcAft>
                <a:spcPts val="0"/>
              </a:spcAft>
              <a:buClr>
                <a:schemeClr val="dk1"/>
              </a:buClr>
              <a:buSzPts val="1500"/>
              <a:buNone/>
              <a:defRPr/>
            </a:lvl3pPr>
            <a:lvl4pPr marL="2438339" lvl="3" indent="-304792" algn="ctr" rtl="1">
              <a:lnSpc>
                <a:spcPct val="90000"/>
              </a:lnSpc>
              <a:spcBef>
                <a:spcPts val="533"/>
              </a:spcBef>
              <a:spcAft>
                <a:spcPts val="0"/>
              </a:spcAft>
              <a:buClr>
                <a:schemeClr val="dk1"/>
              </a:buClr>
              <a:buSzPts val="1400"/>
              <a:buNone/>
              <a:defRPr/>
            </a:lvl4pPr>
            <a:lvl5pPr marL="3047924" lvl="4" indent="-304792" algn="ctr" rtl="1">
              <a:lnSpc>
                <a:spcPct val="9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pic>
        <p:nvPicPr>
          <p:cNvPr id="166" name="Google Shape;166;p15"/>
          <p:cNvPicPr preferRelativeResize="0"/>
          <p:nvPr/>
        </p:nvPicPr>
        <p:blipFill rotWithShape="1">
          <a:blip r:embed="rId2">
            <a:alphaModFix/>
          </a:blip>
          <a:srcRect l="95847" t="70" b="-72"/>
          <a:stretch/>
        </p:blipFill>
        <p:spPr>
          <a:xfrm>
            <a:off x="11685673" y="0"/>
            <a:ext cx="506327" cy="6858000"/>
          </a:xfrm>
          <a:prstGeom prst="rect">
            <a:avLst/>
          </a:prstGeom>
          <a:noFill/>
          <a:ln>
            <a:noFill/>
          </a:ln>
        </p:spPr>
      </p:pic>
    </p:spTree>
    <p:extLst>
      <p:ext uri="{BB962C8B-B14F-4D97-AF65-F5344CB8AC3E}">
        <p14:creationId xmlns:p14="http://schemas.microsoft.com/office/powerpoint/2010/main" val="978980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תמונה עם טקסט תחתון">
  <p:cSld name="תמונה עם טקסט תחתון">
    <p:spTree>
      <p:nvGrpSpPr>
        <p:cNvPr id="1" name="Shape 167"/>
        <p:cNvGrpSpPr/>
        <p:nvPr/>
      </p:nvGrpSpPr>
      <p:grpSpPr>
        <a:xfrm>
          <a:off x="0" y="0"/>
          <a:ext cx="0" cy="0"/>
          <a:chOff x="0" y="0"/>
          <a:chExt cx="0" cy="0"/>
        </a:xfrm>
      </p:grpSpPr>
      <p:sp>
        <p:nvSpPr>
          <p:cNvPr id="168" name="Google Shape;168;p16"/>
          <p:cNvSpPr>
            <a:spLocks noGrp="1"/>
          </p:cNvSpPr>
          <p:nvPr>
            <p:ph type="pic" idx="2"/>
          </p:nvPr>
        </p:nvSpPr>
        <p:spPr>
          <a:xfrm>
            <a:off x="1016000" y="772487"/>
            <a:ext cx="10256245" cy="4519533"/>
          </a:xfrm>
          <a:prstGeom prst="rect">
            <a:avLst/>
          </a:prstGeom>
          <a:noFill/>
          <a:ln>
            <a:noFill/>
          </a:ln>
        </p:spPr>
        <p:txBody>
          <a:bodyPr spcFirstLastPara="1" wrap="square" lIns="68575" tIns="34275" rIns="68575" bIns="34275" anchor="t" anchorCtr="0">
            <a:noAutofit/>
          </a:bodyPr>
          <a:lstStyle>
            <a:lvl1pPr marR="0" lvl="0" algn="r" rtl="1">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9" name="Google Shape;169;p16"/>
          <p:cNvSpPr txBox="1">
            <a:spLocks noGrp="1"/>
          </p:cNvSpPr>
          <p:nvPr>
            <p:ph type="ctrTitle"/>
          </p:nvPr>
        </p:nvSpPr>
        <p:spPr>
          <a:xfrm>
            <a:off x="437568" y="5543538"/>
            <a:ext cx="11418771" cy="968519"/>
          </a:xfrm>
          <a:prstGeom prst="rect">
            <a:avLst/>
          </a:prstGeom>
          <a:noFill/>
          <a:ln>
            <a:noFill/>
          </a:ln>
        </p:spPr>
        <p:txBody>
          <a:bodyPr spcFirstLastPara="1" wrap="square" lIns="68575" tIns="34275" rIns="68575" bIns="34275" anchor="b" anchorCtr="0">
            <a:noAutofit/>
          </a:bodyPr>
          <a:lstStyle>
            <a:lvl1pPr lvl="0" algn="ctr" rtl="1">
              <a:lnSpc>
                <a:spcPct val="90000"/>
              </a:lnSpc>
              <a:spcBef>
                <a:spcPts val="0"/>
              </a:spcBef>
              <a:spcAft>
                <a:spcPts val="0"/>
              </a:spcAft>
              <a:buClr>
                <a:schemeClr val="dk1"/>
              </a:buClr>
              <a:buSzPts val="3600"/>
              <a:buFont typeface="Calibri"/>
              <a:buNone/>
              <a:defRPr sz="4800">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grpSp>
        <p:nvGrpSpPr>
          <p:cNvPr id="170" name="Google Shape;170;p16"/>
          <p:cNvGrpSpPr/>
          <p:nvPr/>
        </p:nvGrpSpPr>
        <p:grpSpPr>
          <a:xfrm>
            <a:off x="865045" y="356937"/>
            <a:ext cx="11022155" cy="506327"/>
            <a:chOff x="865046" y="356936"/>
            <a:chExt cx="11022154" cy="506326"/>
          </a:xfrm>
        </p:grpSpPr>
        <p:cxnSp>
          <p:nvCxnSpPr>
            <p:cNvPr id="171" name="Google Shape;171;p16"/>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72" name="Google Shape;172;p16"/>
            <p:cNvSpPr/>
            <p:nvPr/>
          </p:nvSpPr>
          <p:spPr>
            <a:xfrm rot="-5400000">
              <a:off x="11380874" y="356936"/>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173" name="Google Shape;173;p16"/>
          <p:cNvSpPr/>
          <p:nvPr/>
        </p:nvSpPr>
        <p:spPr>
          <a:xfrm rot="10800000">
            <a:off x="11781524" y="489497"/>
            <a:ext cx="211355" cy="211355"/>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946965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השיעור הבא יתחיל">
  <p:cSld name="1_השיעור הבא יתחיל">
    <p:spTree>
      <p:nvGrpSpPr>
        <p:cNvPr id="1" name="Shape 174"/>
        <p:cNvGrpSpPr/>
        <p:nvPr/>
      </p:nvGrpSpPr>
      <p:grpSpPr>
        <a:xfrm>
          <a:off x="0" y="0"/>
          <a:ext cx="0" cy="0"/>
          <a:chOff x="0" y="0"/>
          <a:chExt cx="0" cy="0"/>
        </a:xfrm>
      </p:grpSpPr>
      <p:sp>
        <p:nvSpPr>
          <p:cNvPr id="175" name="Google Shape;175;p17"/>
          <p:cNvSpPr/>
          <p:nvPr/>
        </p:nvSpPr>
        <p:spPr>
          <a:xfrm>
            <a:off x="1076346" y="1757557"/>
            <a:ext cx="10039311" cy="3383868"/>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cxnSp>
        <p:nvCxnSpPr>
          <p:cNvPr id="176" name="Google Shape;176;p17"/>
          <p:cNvCxnSpPr/>
          <p:nvPr/>
        </p:nvCxnSpPr>
        <p:spPr>
          <a:xfrm>
            <a:off x="865046" y="532257"/>
            <a:ext cx="3406917" cy="12803"/>
          </a:xfrm>
          <a:prstGeom prst="straightConnector1">
            <a:avLst/>
          </a:prstGeom>
          <a:noFill/>
          <a:ln w="38100" cap="flat" cmpd="sng">
            <a:solidFill>
              <a:srgbClr val="FFC000"/>
            </a:solidFill>
            <a:prstDash val="solid"/>
            <a:miter lim="800000"/>
            <a:headEnd type="none" w="sm" len="sm"/>
            <a:tailEnd type="none" w="sm" len="sm"/>
          </a:ln>
        </p:spPr>
      </p:cxnSp>
      <p:sp>
        <p:nvSpPr>
          <p:cNvPr id="177" name="Google Shape;177;p17"/>
          <p:cNvSpPr/>
          <p:nvPr/>
        </p:nvSpPr>
        <p:spPr>
          <a:xfrm rot="-5400000">
            <a:off x="358721" y="285497"/>
            <a:ext cx="506327" cy="506327"/>
          </a:xfrm>
          <a:prstGeom prst="rect">
            <a:avLst/>
          </a:prstGeom>
          <a:solidFill>
            <a:schemeClr val="accen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78" name="Google Shape;178;p17"/>
          <p:cNvSpPr/>
          <p:nvPr/>
        </p:nvSpPr>
        <p:spPr>
          <a:xfrm>
            <a:off x="781298" y="454910"/>
            <a:ext cx="167497" cy="167497"/>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79" name="Google Shape;179;p17"/>
          <p:cNvSpPr txBox="1">
            <a:spLocks noGrp="1"/>
          </p:cNvSpPr>
          <p:nvPr>
            <p:ph type="body" idx="1"/>
          </p:nvPr>
        </p:nvSpPr>
        <p:spPr>
          <a:xfrm>
            <a:off x="1837135" y="1657495"/>
            <a:ext cx="8517731" cy="3476060"/>
          </a:xfrm>
          <a:prstGeom prst="rect">
            <a:avLst/>
          </a:prstGeom>
          <a:noFill/>
          <a:ln>
            <a:noFill/>
          </a:ln>
        </p:spPr>
        <p:txBody>
          <a:bodyPr spcFirstLastPara="1" wrap="square" lIns="68575" tIns="34275" rIns="68575" bIns="34275" anchor="ctr" anchorCtr="0">
            <a:noAutofit/>
          </a:bodyPr>
          <a:lstStyle>
            <a:lvl1pPr marL="609585" lvl="0" indent="-304792" algn="r" rtl="1">
              <a:lnSpc>
                <a:spcPct val="106666"/>
              </a:lnSpc>
              <a:spcBef>
                <a:spcPts val="1067"/>
              </a:spcBef>
              <a:spcAft>
                <a:spcPts val="0"/>
              </a:spcAft>
              <a:buClr>
                <a:schemeClr val="lt1"/>
              </a:buClr>
              <a:buSzPts val="5600"/>
              <a:buNone/>
              <a:defRPr sz="7466">
                <a:solidFill>
                  <a:schemeClr val="lt1"/>
                </a:solidFill>
                <a:latin typeface="Calibri"/>
                <a:ea typeface="Calibri"/>
                <a:cs typeface="Calibri"/>
                <a:sym typeface="Calibri"/>
              </a:defRPr>
            </a:lvl1pPr>
            <a:lvl2pPr marL="1219170" lvl="1" indent="-304792" algn="r" rtl="1">
              <a:lnSpc>
                <a:spcPct val="90000"/>
              </a:lnSpc>
              <a:spcBef>
                <a:spcPts val="533"/>
              </a:spcBef>
              <a:spcAft>
                <a:spcPts val="0"/>
              </a:spcAft>
              <a:buClr>
                <a:schemeClr val="dk1"/>
              </a:buClr>
              <a:buSzPts val="1800"/>
              <a:buNone/>
              <a:defRPr/>
            </a:lvl2pPr>
            <a:lvl3pPr marL="1828754" lvl="2" indent="-304792" algn="r" rtl="1">
              <a:lnSpc>
                <a:spcPct val="90000"/>
              </a:lnSpc>
              <a:spcBef>
                <a:spcPts val="533"/>
              </a:spcBef>
              <a:spcAft>
                <a:spcPts val="0"/>
              </a:spcAft>
              <a:buClr>
                <a:schemeClr val="dk1"/>
              </a:buClr>
              <a:buSzPts val="1500"/>
              <a:buNone/>
              <a:defRPr/>
            </a:lvl3pPr>
            <a:lvl4pPr marL="2438339" lvl="3" indent="-304792" algn="r" rtl="1">
              <a:lnSpc>
                <a:spcPct val="90000"/>
              </a:lnSpc>
              <a:spcBef>
                <a:spcPts val="533"/>
              </a:spcBef>
              <a:spcAft>
                <a:spcPts val="0"/>
              </a:spcAft>
              <a:buClr>
                <a:schemeClr val="dk1"/>
              </a:buClr>
              <a:buSzPts val="1400"/>
              <a:buNone/>
              <a:defRPr/>
            </a:lvl4pPr>
            <a:lvl5pPr marL="3047924" lvl="4" indent="-304792" algn="r" rtl="1">
              <a:lnSpc>
                <a:spcPct val="9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cxnSp>
        <p:nvCxnSpPr>
          <p:cNvPr id="180" name="Google Shape;180;p17"/>
          <p:cNvCxnSpPr/>
          <p:nvPr/>
        </p:nvCxnSpPr>
        <p:spPr>
          <a:xfrm>
            <a:off x="792994" y="5506727"/>
            <a:ext cx="1385887" cy="0"/>
          </a:xfrm>
          <a:prstGeom prst="straightConnector1">
            <a:avLst/>
          </a:prstGeom>
          <a:noFill/>
          <a:ln w="38100" cap="flat" cmpd="sng">
            <a:solidFill>
              <a:srgbClr val="FFC000"/>
            </a:solidFill>
            <a:prstDash val="solid"/>
            <a:miter lim="800000"/>
            <a:headEnd type="none" w="sm" len="sm"/>
            <a:tailEnd type="none" w="sm" len="sm"/>
          </a:ln>
        </p:spPr>
      </p:cxnSp>
      <p:sp>
        <p:nvSpPr>
          <p:cNvPr id="181" name="Google Shape;181;p17"/>
          <p:cNvSpPr/>
          <p:nvPr/>
        </p:nvSpPr>
        <p:spPr>
          <a:xfrm rot="10800000">
            <a:off x="10905576" y="2286222"/>
            <a:ext cx="420157" cy="420157"/>
          </a:xfrm>
          <a:prstGeom prst="rect">
            <a:avLst/>
          </a:prstGeom>
          <a:solidFill>
            <a:srgbClr val="FFC000"/>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cxnSp>
        <p:nvCxnSpPr>
          <p:cNvPr id="182" name="Google Shape;182;p17"/>
          <p:cNvCxnSpPr/>
          <p:nvPr/>
        </p:nvCxnSpPr>
        <p:spPr>
          <a:xfrm>
            <a:off x="408495" y="6252973"/>
            <a:ext cx="2815472" cy="0"/>
          </a:xfrm>
          <a:prstGeom prst="straightConnector1">
            <a:avLst/>
          </a:prstGeom>
          <a:noFill/>
          <a:ln w="38100" cap="flat" cmpd="sng">
            <a:solidFill>
              <a:srgbClr val="FFC000"/>
            </a:solidFill>
            <a:prstDash val="solid"/>
            <a:miter lim="800000"/>
            <a:headEnd type="none" w="sm" len="sm"/>
            <a:tailEnd type="none" w="sm" len="sm"/>
          </a:ln>
        </p:spPr>
      </p:cxnSp>
      <p:cxnSp>
        <p:nvCxnSpPr>
          <p:cNvPr id="183" name="Google Shape;183;p17"/>
          <p:cNvCxnSpPr/>
          <p:nvPr/>
        </p:nvCxnSpPr>
        <p:spPr>
          <a:xfrm>
            <a:off x="-678729" y="6456415"/>
            <a:ext cx="3455367" cy="0"/>
          </a:xfrm>
          <a:prstGeom prst="straightConnector1">
            <a:avLst/>
          </a:prstGeom>
          <a:noFill/>
          <a:ln w="38100" cap="flat" cmpd="sng">
            <a:solidFill>
              <a:srgbClr val="FFC000"/>
            </a:solidFill>
            <a:prstDash val="solid"/>
            <a:miter lim="800000"/>
            <a:headEnd type="none" w="sm" len="sm"/>
            <a:tailEnd type="none" w="sm" len="sm"/>
          </a:ln>
        </p:spPr>
      </p:cxnSp>
    </p:spTree>
    <p:extLst>
      <p:ext uri="{BB962C8B-B14F-4D97-AF65-F5344CB8AC3E}">
        <p14:creationId xmlns:p14="http://schemas.microsoft.com/office/powerpoint/2010/main" val="36544559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84"/>
        <p:cNvGrpSpPr/>
        <p:nvPr/>
      </p:nvGrpSpPr>
      <p:grpSpPr>
        <a:xfrm>
          <a:off x="0" y="0"/>
          <a:ext cx="0" cy="0"/>
          <a:chOff x="0" y="0"/>
          <a:chExt cx="0" cy="0"/>
        </a:xfrm>
      </p:grpSpPr>
      <p:sp>
        <p:nvSpPr>
          <p:cNvPr id="185" name="Google Shape;185;p18"/>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Autofit/>
          </a:bodyPr>
          <a:lstStyle>
            <a:lvl1pPr lvl="0" algn="r" rtl="1">
              <a:lnSpc>
                <a:spcPct val="90000"/>
              </a:lnSpc>
              <a:spcBef>
                <a:spcPts val="0"/>
              </a:spcBef>
              <a:spcAft>
                <a:spcPts val="0"/>
              </a:spcAft>
              <a:buClr>
                <a:schemeClr val="accent1"/>
              </a:buClr>
              <a:buSzPts val="4900"/>
              <a:buFont typeface="Calibri"/>
              <a:buNone/>
              <a:defRPr sz="6533">
                <a:solidFill>
                  <a:schemeClr val="accent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6" name="Google Shape;186;p18"/>
          <p:cNvSpPr txBox="1">
            <a:spLocks noGrp="1"/>
          </p:cNvSpPr>
          <p:nvPr>
            <p:ph type="subTitle" idx="1"/>
          </p:nvPr>
        </p:nvSpPr>
        <p:spPr>
          <a:xfrm>
            <a:off x="1524000" y="3602038"/>
            <a:ext cx="9144000" cy="1655761"/>
          </a:xfrm>
          <a:prstGeom prst="rect">
            <a:avLst/>
          </a:prstGeom>
          <a:noFill/>
          <a:ln>
            <a:noFill/>
          </a:ln>
        </p:spPr>
        <p:txBody>
          <a:bodyPr spcFirstLastPara="1" wrap="square" lIns="68575" tIns="34275" rIns="68575" bIns="34275" anchor="t" anchorCtr="0">
            <a:noAutofit/>
          </a:bodyPr>
          <a:lstStyle>
            <a:lvl1pPr lvl="0" algn="ctr" rtl="1">
              <a:lnSpc>
                <a:spcPct val="90000"/>
              </a:lnSpc>
              <a:spcBef>
                <a:spcPts val="1067"/>
              </a:spcBef>
              <a:spcAft>
                <a:spcPts val="0"/>
              </a:spcAft>
              <a:buClr>
                <a:schemeClr val="dk1"/>
              </a:buClr>
              <a:buSzPts val="2100"/>
              <a:buNone/>
              <a:defRPr sz="2800">
                <a:latin typeface="Calibri"/>
                <a:ea typeface="Calibri"/>
                <a:cs typeface="Calibri"/>
                <a:sym typeface="Calibri"/>
              </a:defRPr>
            </a:lvl1pPr>
            <a:lvl2pPr lvl="1" algn="ctr" rtl="1">
              <a:lnSpc>
                <a:spcPct val="90000"/>
              </a:lnSpc>
              <a:spcBef>
                <a:spcPts val="533"/>
              </a:spcBef>
              <a:spcAft>
                <a:spcPts val="0"/>
              </a:spcAft>
              <a:buClr>
                <a:schemeClr val="dk1"/>
              </a:buClr>
              <a:buSzPts val="1500"/>
              <a:buNone/>
              <a:defRPr sz="2000"/>
            </a:lvl2pPr>
            <a:lvl3pPr lvl="2" algn="ctr" rtl="1">
              <a:lnSpc>
                <a:spcPct val="90000"/>
              </a:lnSpc>
              <a:spcBef>
                <a:spcPts val="533"/>
              </a:spcBef>
              <a:spcAft>
                <a:spcPts val="0"/>
              </a:spcAft>
              <a:buClr>
                <a:schemeClr val="dk1"/>
              </a:buClr>
              <a:buSzPts val="1400"/>
              <a:buNone/>
              <a:defRPr sz="1867"/>
            </a:lvl3pPr>
            <a:lvl4pPr lvl="3" algn="ctr" rtl="1">
              <a:lnSpc>
                <a:spcPct val="90000"/>
              </a:lnSpc>
              <a:spcBef>
                <a:spcPts val="533"/>
              </a:spcBef>
              <a:spcAft>
                <a:spcPts val="0"/>
              </a:spcAft>
              <a:buClr>
                <a:schemeClr val="dk1"/>
              </a:buClr>
              <a:buSzPts val="1200"/>
              <a:buNone/>
              <a:defRPr sz="1600"/>
            </a:lvl4pPr>
            <a:lvl5pPr lvl="4" algn="ctr" rtl="1">
              <a:lnSpc>
                <a:spcPct val="90000"/>
              </a:lnSpc>
              <a:spcBef>
                <a:spcPts val="533"/>
              </a:spcBef>
              <a:spcAft>
                <a:spcPts val="0"/>
              </a:spcAft>
              <a:buClr>
                <a:schemeClr val="dk1"/>
              </a:buClr>
              <a:buSzPts val="1200"/>
              <a:buNone/>
              <a:defRPr sz="1600"/>
            </a:lvl5pPr>
            <a:lvl6pPr lvl="5" algn="ctr">
              <a:lnSpc>
                <a:spcPct val="90000"/>
              </a:lnSpc>
              <a:spcBef>
                <a:spcPts val="533"/>
              </a:spcBef>
              <a:spcAft>
                <a:spcPts val="0"/>
              </a:spcAft>
              <a:buClr>
                <a:schemeClr val="dk1"/>
              </a:buClr>
              <a:buSzPts val="1200"/>
              <a:buNone/>
              <a:defRPr sz="1600"/>
            </a:lvl6pPr>
            <a:lvl7pPr lvl="6" algn="ctr">
              <a:lnSpc>
                <a:spcPct val="90000"/>
              </a:lnSpc>
              <a:spcBef>
                <a:spcPts val="533"/>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cxnSp>
        <p:nvCxnSpPr>
          <p:cNvPr id="187" name="Google Shape;187;p18"/>
          <p:cNvCxnSpPr/>
          <p:nvPr/>
        </p:nvCxnSpPr>
        <p:spPr>
          <a:xfrm>
            <a:off x="-874997" y="6429575"/>
            <a:ext cx="4005469" cy="0"/>
          </a:xfrm>
          <a:prstGeom prst="straightConnector1">
            <a:avLst/>
          </a:prstGeom>
          <a:noFill/>
          <a:ln w="38100" cap="flat" cmpd="sng">
            <a:solidFill>
              <a:srgbClr val="FFC000"/>
            </a:solidFill>
            <a:prstDash val="solid"/>
            <a:miter lim="800000"/>
            <a:headEnd type="none" w="sm" len="sm"/>
            <a:tailEnd type="none" w="sm" len="sm"/>
          </a:ln>
        </p:spPr>
      </p:cxnSp>
      <p:grpSp>
        <p:nvGrpSpPr>
          <p:cNvPr id="188" name="Google Shape;188;p18"/>
          <p:cNvGrpSpPr/>
          <p:nvPr/>
        </p:nvGrpSpPr>
        <p:grpSpPr>
          <a:xfrm>
            <a:off x="781298" y="356937"/>
            <a:ext cx="11105903" cy="506327"/>
            <a:chOff x="781297" y="356936"/>
            <a:chExt cx="11105903" cy="506326"/>
          </a:xfrm>
        </p:grpSpPr>
        <p:cxnSp>
          <p:nvCxnSpPr>
            <p:cNvPr id="189" name="Google Shape;189;p18"/>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90" name="Google Shape;190;p18"/>
            <p:cNvSpPr/>
            <p:nvPr/>
          </p:nvSpPr>
          <p:spPr>
            <a:xfrm rot="-5400000">
              <a:off x="11380874" y="356936"/>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91" name="Google Shape;191;p18"/>
            <p:cNvSpPr/>
            <p:nvPr/>
          </p:nvSpPr>
          <p:spPr>
            <a:xfrm>
              <a:off x="781297" y="489498"/>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grpSp>
        <p:nvGrpSpPr>
          <p:cNvPr id="192" name="Google Shape;192;p18"/>
          <p:cNvGrpSpPr/>
          <p:nvPr/>
        </p:nvGrpSpPr>
        <p:grpSpPr>
          <a:xfrm>
            <a:off x="7685987" y="6410722"/>
            <a:ext cx="4506013" cy="481337"/>
            <a:chOff x="5231876" y="2677211"/>
            <a:chExt cx="4506014" cy="481337"/>
          </a:xfrm>
        </p:grpSpPr>
        <p:sp>
          <p:nvSpPr>
            <p:cNvPr id="193" name="Google Shape;193;p18"/>
            <p:cNvSpPr/>
            <p:nvPr/>
          </p:nvSpPr>
          <p:spPr>
            <a:xfrm>
              <a:off x="5231876" y="2902420"/>
              <a:ext cx="4116884" cy="25612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94" name="Google Shape;194;p18"/>
            <p:cNvSpPr/>
            <p:nvPr/>
          </p:nvSpPr>
          <p:spPr>
            <a:xfrm>
              <a:off x="5937332" y="2677211"/>
              <a:ext cx="3800558" cy="225209"/>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23569437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תמונה">
  <p:cSld name="תמונה">
    <p:spTree>
      <p:nvGrpSpPr>
        <p:cNvPr id="1" name="Shape 195"/>
        <p:cNvGrpSpPr/>
        <p:nvPr/>
      </p:nvGrpSpPr>
      <p:grpSpPr>
        <a:xfrm>
          <a:off x="0" y="0"/>
          <a:ext cx="0" cy="0"/>
          <a:chOff x="0" y="0"/>
          <a:chExt cx="0" cy="0"/>
        </a:xfrm>
      </p:grpSpPr>
      <p:sp>
        <p:nvSpPr>
          <p:cNvPr id="196" name="Google Shape;196;p19"/>
          <p:cNvSpPr>
            <a:spLocks noGrp="1"/>
          </p:cNvSpPr>
          <p:nvPr>
            <p:ph type="pic" idx="2"/>
          </p:nvPr>
        </p:nvSpPr>
        <p:spPr>
          <a:xfrm>
            <a:off x="721035" y="901759"/>
            <a:ext cx="10586647" cy="5681719"/>
          </a:xfrm>
          <a:prstGeom prst="rect">
            <a:avLst/>
          </a:prstGeom>
          <a:noFill/>
          <a:ln>
            <a:noFill/>
          </a:ln>
        </p:spPr>
        <p:txBody>
          <a:bodyPr spcFirstLastPara="1" wrap="square" lIns="68575" tIns="34275" rIns="68575" bIns="34275" anchor="t" anchorCtr="0">
            <a:noAutofit/>
          </a:bodyPr>
          <a:lstStyle>
            <a:lvl1pPr marR="0" lvl="0" algn="r" rtl="1">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197" name="Google Shape;197;p19"/>
          <p:cNvGrpSpPr/>
          <p:nvPr/>
        </p:nvGrpSpPr>
        <p:grpSpPr>
          <a:xfrm>
            <a:off x="781298" y="356937"/>
            <a:ext cx="11105903" cy="506327"/>
            <a:chOff x="781297" y="356936"/>
            <a:chExt cx="11105903" cy="506326"/>
          </a:xfrm>
        </p:grpSpPr>
        <p:cxnSp>
          <p:nvCxnSpPr>
            <p:cNvPr id="198" name="Google Shape;198;p19"/>
            <p:cNvCxnSpPr/>
            <p:nvPr/>
          </p:nvCxnSpPr>
          <p:spPr>
            <a:xfrm>
              <a:off x="865046"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99" name="Google Shape;199;p19"/>
            <p:cNvSpPr/>
            <p:nvPr/>
          </p:nvSpPr>
          <p:spPr>
            <a:xfrm rot="-5400000">
              <a:off x="11380874" y="356936"/>
              <a:ext cx="506326" cy="506326"/>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200" name="Google Shape;200;p19"/>
            <p:cNvSpPr/>
            <p:nvPr/>
          </p:nvSpPr>
          <p:spPr>
            <a:xfrm>
              <a:off x="781297" y="489498"/>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grpSp>
        <p:nvGrpSpPr>
          <p:cNvPr id="201" name="Google Shape;201;p19"/>
          <p:cNvGrpSpPr/>
          <p:nvPr/>
        </p:nvGrpSpPr>
        <p:grpSpPr>
          <a:xfrm>
            <a:off x="-8156195" y="6042096"/>
            <a:ext cx="10328540" cy="167497"/>
            <a:chOff x="10668248" y="5893696"/>
            <a:chExt cx="10328540" cy="167498"/>
          </a:xfrm>
        </p:grpSpPr>
        <p:cxnSp>
          <p:nvCxnSpPr>
            <p:cNvPr id="202" name="Google Shape;202;p19"/>
            <p:cNvCxnSpPr/>
            <p:nvPr/>
          </p:nvCxnSpPr>
          <p:spPr>
            <a:xfrm>
              <a:off x="10751997" y="5977445"/>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203" name="Google Shape;203;p19"/>
            <p:cNvSpPr/>
            <p:nvPr/>
          </p:nvSpPr>
          <p:spPr>
            <a:xfrm>
              <a:off x="10668248" y="5893696"/>
              <a:ext cx="167498" cy="167498"/>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
        <p:nvSpPr>
          <p:cNvPr id="204" name="Google Shape;204;p19"/>
          <p:cNvSpPr/>
          <p:nvPr/>
        </p:nvSpPr>
        <p:spPr>
          <a:xfrm rot="10800000">
            <a:off x="11513459" y="721339"/>
            <a:ext cx="235719" cy="235719"/>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1">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522324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53" r:id="rId3"/>
    <p:sldLayoutId id="2147483666" r:id="rId4"/>
    <p:sldLayoutId id="2147483652" r:id="rId5"/>
    <p:sldLayoutId id="2147483667" r:id="rId6"/>
    <p:sldLayoutId id="2147483669" r:id="rId7"/>
    <p:sldLayoutId id="2147483670" r:id="rId8"/>
    <p:sldLayoutId id="2147483671" r:id="rId9"/>
    <p:sldLayoutId id="2147483668" r:id="rId10"/>
    <p:sldLayoutId id="2147483665" r:id="rId11"/>
    <p:sldLayoutId id="2147483657" r:id="rId12"/>
    <p:sldLayoutId id="2147483664" r:id="rId13"/>
    <p:sldLayoutId id="2147483661" r:id="rId14"/>
    <p:sldLayoutId id="2147483649" r:id="rId15"/>
    <p:sldLayoutId id="2147483663" r:id="rId16"/>
    <p:sldLayoutId id="2147483673" r:id="rId17"/>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marR="0" lvl="0" algn="r" rtl="1">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Autofit/>
          </a:bodyPr>
          <a:lstStyle>
            <a:lvl1pPr marL="457200" marR="0" lvl="0" indent="-361950" algn="r" rtl="1">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r" rtl="1">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r" rtl="1">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79390787"/>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312">
          <p15:clr>
            <a:srgbClr val="F26B43"/>
          </p15:clr>
        </p15:guide>
        <p15:guide id="2" orient="horz" pos="56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4.xml"/><Relationship Id="rId7" Type="http://schemas.openxmlformats.org/officeDocument/2006/relationships/image" Target="../media/image1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22.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2.xml"/><Relationship Id="rId7" Type="http://schemas.openxmlformats.org/officeDocument/2006/relationships/diagramLayout" Target="../diagrams/layout2.xml"/><Relationship Id="rId12" Type="http://schemas.openxmlformats.org/officeDocument/2006/relationships/image" Target="../media/image2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diagramData" Target="../diagrams/data2.xml"/><Relationship Id="rId11" Type="http://schemas.openxmlformats.org/officeDocument/2006/relationships/image" Target="../media/image26.png"/><Relationship Id="rId5" Type="http://schemas.openxmlformats.org/officeDocument/2006/relationships/image" Target="../media/image25.png"/><Relationship Id="rId10" Type="http://schemas.microsoft.com/office/2007/relationships/diagramDrawing" Target="../diagrams/drawing2.xml"/><Relationship Id="rId4" Type="http://schemas.openxmlformats.org/officeDocument/2006/relationships/notesSlide" Target="../notesSlides/notesSlide19.xml"/><Relationship Id="rId9" Type="http://schemas.openxmlformats.org/officeDocument/2006/relationships/diagramColors" Target="../diagrams/colors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 name="מציין מיקום טקסט 1"/>
          <p:cNvSpPr>
            <a:spLocks noGrp="1"/>
          </p:cNvSpPr>
          <p:nvPr>
            <p:ph type="body" idx="1"/>
          </p:nvPr>
        </p:nvSpPr>
        <p:spPr>
          <a:xfrm>
            <a:off x="2565200" y="2943932"/>
            <a:ext cx="7816849" cy="1067468"/>
          </a:xfrm>
        </p:spPr>
        <p:txBody>
          <a:bodyPr/>
          <a:lstStyle/>
          <a:p>
            <a:r>
              <a:rPr lang="he-IL" dirty="0" smtClean="0"/>
              <a:t>שיעור עברית לכיתה ד</a:t>
            </a:r>
            <a:endParaRPr lang="he-IL" dirty="0"/>
          </a:p>
        </p:txBody>
      </p:sp>
      <p:sp>
        <p:nvSpPr>
          <p:cNvPr id="3" name="מציין מיקום טקסט 2"/>
          <p:cNvSpPr>
            <a:spLocks noGrp="1"/>
          </p:cNvSpPr>
          <p:nvPr>
            <p:ph type="body" idx="2"/>
          </p:nvPr>
        </p:nvSpPr>
        <p:spPr>
          <a:xfrm>
            <a:off x="1957717" y="3928704"/>
            <a:ext cx="8424332" cy="649357"/>
          </a:xfrm>
        </p:spPr>
        <p:txBody>
          <a:bodyPr/>
          <a:lstStyle/>
          <a:p>
            <a:pPr algn="r"/>
            <a:r>
              <a:rPr lang="he-IL" dirty="0" smtClean="0"/>
              <a:t>נושא השיעור: "ידידַי היפים, העטלפים"</a:t>
            </a:r>
          </a:p>
          <a:p>
            <a:pPr algn="r"/>
            <a:r>
              <a:rPr lang="he-IL" dirty="0" smtClean="0"/>
              <a:t>קוראים כתבה</a:t>
            </a:r>
            <a:endParaRPr lang="x-none" dirty="0" smtClean="0"/>
          </a:p>
          <a:p>
            <a:endParaRPr lang="he-IL" dirty="0"/>
          </a:p>
        </p:txBody>
      </p:sp>
      <p:sp>
        <p:nvSpPr>
          <p:cNvPr id="5" name="מציין מיקום טקסט 4"/>
          <p:cNvSpPr>
            <a:spLocks noGrp="1"/>
          </p:cNvSpPr>
          <p:nvPr>
            <p:ph type="body" idx="3"/>
          </p:nvPr>
        </p:nvSpPr>
        <p:spPr>
          <a:xfrm>
            <a:off x="7092951" y="6150326"/>
            <a:ext cx="5099049" cy="560533"/>
          </a:xfrm>
        </p:spPr>
        <p:txBody>
          <a:bodyPr/>
          <a:lstStyle/>
          <a:p>
            <a:pPr algn="r"/>
            <a:r>
              <a:rPr lang="he-IL" dirty="0"/>
              <a:t>נא הצטיידו בדף, בעיפרון ובמחק</a:t>
            </a:r>
            <a:endParaRPr lang="x-none" dirty="0"/>
          </a:p>
        </p:txBody>
      </p:sp>
      <p:sp>
        <p:nvSpPr>
          <p:cNvPr id="17" name="מציין מיקום טקסט 2"/>
          <p:cNvSpPr txBox="1">
            <a:spLocks/>
          </p:cNvSpPr>
          <p:nvPr/>
        </p:nvSpPr>
        <p:spPr>
          <a:xfrm>
            <a:off x="-2512683" y="5029099"/>
            <a:ext cx="8424332" cy="649357"/>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609585" marR="0" lvl="0" indent="-304792" algn="l" rtl="1">
              <a:lnSpc>
                <a:spcPct val="90000"/>
              </a:lnSpc>
              <a:spcBef>
                <a:spcPts val="1067"/>
              </a:spcBef>
              <a:spcAft>
                <a:spcPts val="0"/>
              </a:spcAft>
              <a:buClr>
                <a:schemeClr val="lt1"/>
              </a:buClr>
              <a:buSzPts val="2400"/>
              <a:buFont typeface="Arial"/>
              <a:buNone/>
              <a:defRPr sz="3200" b="0" i="0" u="none" strike="noStrike" cap="none">
                <a:solidFill>
                  <a:schemeClr val="lt1"/>
                </a:solidFill>
                <a:latin typeface="Calibri"/>
                <a:ea typeface="Calibri"/>
                <a:cs typeface="Calibri"/>
                <a:sym typeface="Calibri"/>
              </a:defRPr>
            </a:lvl1pPr>
            <a:lvl2pPr marL="1219170" marR="0" lvl="1" indent="-423323" algn="r" rtl="1">
              <a:lnSpc>
                <a:spcPct val="90000"/>
              </a:lnSpc>
              <a:spcBef>
                <a:spcPts val="533"/>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2pPr>
            <a:lvl3pPr marL="1828754" marR="0" lvl="2" indent="-423323" algn="r" rtl="1">
              <a:lnSpc>
                <a:spcPct val="90000"/>
              </a:lnSpc>
              <a:spcBef>
                <a:spcPts val="533"/>
              </a:spcBef>
              <a:spcAft>
                <a:spcPts val="0"/>
              </a:spcAft>
              <a:buClr>
                <a:schemeClr val="dk1"/>
              </a:buClr>
              <a:buSzPts val="1400"/>
              <a:buFont typeface="Arial"/>
              <a:buChar char="•"/>
              <a:defRPr sz="1500" b="0" i="0" u="none" strike="noStrike" cap="none">
                <a:solidFill>
                  <a:schemeClr val="dk1"/>
                </a:solidFill>
                <a:latin typeface="Calibri"/>
                <a:ea typeface="Calibri"/>
                <a:cs typeface="Calibri"/>
                <a:sym typeface="Calibri"/>
              </a:defRPr>
            </a:lvl3pPr>
            <a:lvl4pPr marL="2438339" marR="0" lvl="3" indent="-423323" algn="r" rtl="1">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3047924" marR="0" lvl="4" indent="-423323" algn="r" rtl="1">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pPr algn="r"/>
            <a:r>
              <a:rPr lang="he-IL" kern="0" dirty="0" smtClean="0"/>
              <a:t>המורה:</a:t>
            </a:r>
            <a:r>
              <a:rPr lang="en-US" kern="0" dirty="0" smtClean="0"/>
              <a:t>   </a:t>
            </a:r>
            <a:r>
              <a:rPr lang="he-IL" kern="0" dirty="0" smtClean="0"/>
              <a:t>אביבית </a:t>
            </a:r>
            <a:r>
              <a:rPr lang="he-IL" kern="0" dirty="0" err="1" smtClean="0"/>
              <a:t>מיצווה</a:t>
            </a:r>
            <a:endParaRPr lang="he-IL" kern="0" dirty="0"/>
          </a:p>
        </p:txBody>
      </p:sp>
      <p:sp>
        <p:nvSpPr>
          <p:cNvPr id="6" name="TextBox 5"/>
          <p:cNvSpPr txBox="1"/>
          <p:nvPr/>
        </p:nvSpPr>
        <p:spPr>
          <a:xfrm>
            <a:off x="696707" y="5636121"/>
            <a:ext cx="5147206" cy="369332"/>
          </a:xfrm>
          <a:prstGeom prst="rect">
            <a:avLst/>
          </a:prstGeom>
          <a:noFill/>
        </p:spPr>
        <p:txBody>
          <a:bodyPr wrap="square" rtlCol="1">
            <a:spAutoFit/>
          </a:bodyPr>
          <a:lstStyle/>
          <a:p>
            <a:r>
              <a:rPr lang="he-IL" dirty="0"/>
              <a:t>פיתוח השיעור: חני ברוך, אביבית מיצוה, מיכל </a:t>
            </a:r>
            <a:r>
              <a:rPr lang="he-IL" dirty="0" err="1"/>
              <a:t>אורצ'רד</a:t>
            </a:r>
            <a:endParaRPr lang="he-IL" dirty="0"/>
          </a:p>
        </p:txBody>
      </p:sp>
    </p:spTree>
    <p:extLst>
      <p:ext uri="{BB962C8B-B14F-4D97-AF65-F5344CB8AC3E}">
        <p14:creationId xmlns:p14="http://schemas.microsoft.com/office/powerpoint/2010/main" val="2030040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צפוי לנו בשיעור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endParaRPr lang="he-IL" dirty="0"/>
          </a:p>
          <a:p>
            <a:pPr marL="457200" indent="-457200">
              <a:buFont typeface="Arial" panose="020B0604020202020204" pitchFamily="34" charset="0"/>
              <a:buChar char="•"/>
            </a:pPr>
            <a:r>
              <a:rPr lang="he-IL" dirty="0"/>
              <a:t>נקרא כתבה על עטלפים.</a:t>
            </a:r>
          </a:p>
          <a:p>
            <a:pPr marL="457200" indent="-457200">
              <a:buFont typeface="Arial" panose="020B0604020202020204" pitchFamily="34" charset="0"/>
              <a:buChar char="•"/>
            </a:pPr>
            <a:endParaRPr lang="he-IL" dirty="0"/>
          </a:p>
          <a:p>
            <a:pPr marL="457200" indent="-457200">
              <a:buFont typeface="Arial" panose="020B0604020202020204" pitchFamily="34" charset="0"/>
              <a:buChar char="•"/>
            </a:pPr>
            <a:r>
              <a:rPr lang="he-IL" dirty="0"/>
              <a:t>נזהה את עמדתו של הכותב ואת מטרת הכתבה.</a:t>
            </a:r>
          </a:p>
          <a:p>
            <a:pPr marL="457200" indent="-457200">
              <a:buFont typeface="Arial" panose="020B0604020202020204" pitchFamily="34" charset="0"/>
              <a:buChar char="•"/>
            </a:pPr>
            <a:endParaRPr lang="he-IL" dirty="0"/>
          </a:p>
          <a:p>
            <a:pPr marL="457200" indent="-457200">
              <a:buFont typeface="Arial" panose="020B0604020202020204" pitchFamily="34" charset="0"/>
              <a:buChar char="•"/>
            </a:pPr>
            <a:r>
              <a:rPr lang="he-IL" dirty="0"/>
              <a:t>נארגן מידע בדרכים שונות.</a:t>
            </a:r>
          </a:p>
          <a:p>
            <a:pPr marL="457200" indent="-457200">
              <a:buFont typeface="Arial" panose="020B0604020202020204" pitchFamily="34" charset="0"/>
              <a:buChar char="•"/>
            </a:pPr>
            <a:endParaRPr lang="he-IL"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1252" y="2220381"/>
            <a:ext cx="1631191" cy="25293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5485484" y="2970361"/>
            <a:ext cx="2108451" cy="881979"/>
          </a:xfrm>
          <a:prstGeom prst="rect">
            <a:avLst/>
          </a:prstGeom>
          <a:noFill/>
          <a:extLst>
            <a:ext uri="{909E8E84-426E-40DD-AFC4-6F175D3DCCD1}">
              <a14:hiddenFill xmlns:a14="http://schemas.microsoft.com/office/drawing/2010/main">
                <a:solidFill>
                  <a:srgbClr val="FFFFFF"/>
                </a:solidFill>
              </a14:hiddenFill>
            </a:ext>
          </a:extLst>
        </p:spPr>
      </p:pic>
      <p:pic>
        <p:nvPicPr>
          <p:cNvPr id="2" name="תמונה 1">
            <a:extLst>
              <a:ext uri="{FF2B5EF4-FFF2-40B4-BE49-F238E27FC236}">
                <a16:creationId xmlns:a16="http://schemas.microsoft.com/office/drawing/2014/main" id="{575867D2-8D76-4C89-A577-2C24E5F3782F}"/>
              </a:ext>
            </a:extLst>
          </p:cNvPr>
          <p:cNvPicPr>
            <a:picLocks noChangeAspect="1"/>
          </p:cNvPicPr>
          <p:nvPr/>
        </p:nvPicPr>
        <p:blipFill>
          <a:blip r:embed="rId7"/>
          <a:stretch>
            <a:fillRect/>
          </a:stretch>
        </p:blipFill>
        <p:spPr>
          <a:xfrm>
            <a:off x="3310919" y="2298370"/>
            <a:ext cx="1847248" cy="2383743"/>
          </a:xfrm>
          <a:prstGeom prst="rect">
            <a:avLst/>
          </a:prstGeom>
        </p:spPr>
      </p:pic>
      <p:pic>
        <p:nvPicPr>
          <p:cNvPr id="3" name="30sec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46957" y="569641"/>
            <a:ext cx="2563586" cy="914346"/>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081590" y="663126"/>
            <a:ext cx="8280000" cy="720000"/>
          </a:xfrm>
        </p:spPr>
        <p:txBody>
          <a:bodyPr>
            <a:normAutofit/>
          </a:bodyPr>
          <a:lstStyle/>
          <a:p>
            <a:r>
              <a:rPr lang="he-IL" smtClean="0"/>
              <a:t>לפני קריאת הכתבה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680519" y="4808566"/>
            <a:ext cx="9572625" cy="1448399"/>
          </a:xfrm>
        </p:spPr>
        <p:txBody>
          <a:bodyPr>
            <a:normAutofit/>
          </a:bodyPr>
          <a:lstStyle/>
          <a:p>
            <a:r>
              <a:rPr lang="he-IL" dirty="0"/>
              <a:t>מה ידוע לכם על עטלפים? </a:t>
            </a:r>
          </a:p>
          <a:p>
            <a:r>
              <a:rPr lang="he-IL" dirty="0"/>
              <a:t>מה אתם מרגישים כלפי עטלפים?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pic>
        <p:nvPicPr>
          <p:cNvPr id="3" name="תמונה 2">
            <a:extLst>
              <a:ext uri="{FF2B5EF4-FFF2-40B4-BE49-F238E27FC236}">
                <a16:creationId xmlns:a16="http://schemas.microsoft.com/office/drawing/2014/main" id="{83612DC1-2F87-4F3A-ADB0-67C2FBF14654}"/>
              </a:ext>
            </a:extLst>
          </p:cNvPr>
          <p:cNvPicPr>
            <a:picLocks noChangeAspect="1"/>
          </p:cNvPicPr>
          <p:nvPr/>
        </p:nvPicPr>
        <p:blipFill>
          <a:blip r:embed="rId6"/>
          <a:stretch>
            <a:fillRect/>
          </a:stretch>
        </p:blipFill>
        <p:spPr>
          <a:xfrm>
            <a:off x="-1" y="1848789"/>
            <a:ext cx="4979774" cy="2719451"/>
          </a:xfrm>
          <a:prstGeom prst="rect">
            <a:avLst/>
          </a:prstGeom>
        </p:spPr>
      </p:pic>
      <p:pic>
        <p:nvPicPr>
          <p:cNvPr id="4" name="תמונה 3">
            <a:extLst>
              <a:ext uri="{FF2B5EF4-FFF2-40B4-BE49-F238E27FC236}">
                <a16:creationId xmlns:a16="http://schemas.microsoft.com/office/drawing/2014/main" id="{386E1F89-91B3-45DA-8674-0EC6E1D193B6}"/>
              </a:ext>
            </a:extLst>
          </p:cNvPr>
          <p:cNvPicPr>
            <a:picLocks noChangeAspect="1"/>
          </p:cNvPicPr>
          <p:nvPr/>
        </p:nvPicPr>
        <p:blipFill>
          <a:blip r:embed="rId7"/>
          <a:stretch>
            <a:fillRect/>
          </a:stretch>
        </p:blipFill>
        <p:spPr>
          <a:xfrm>
            <a:off x="8229601" y="1823474"/>
            <a:ext cx="3962399" cy="2744766"/>
          </a:xfrm>
          <a:prstGeom prst="rect">
            <a:avLst/>
          </a:prstGeom>
        </p:spPr>
      </p:pic>
      <p:pic>
        <p:nvPicPr>
          <p:cNvPr id="2" name="תמונה 1">
            <a:extLst>
              <a:ext uri="{FF2B5EF4-FFF2-40B4-BE49-F238E27FC236}">
                <a16:creationId xmlns:a16="http://schemas.microsoft.com/office/drawing/2014/main" id="{4EEA6655-DA45-4352-9071-9D69CAF27239}"/>
              </a:ext>
            </a:extLst>
          </p:cNvPr>
          <p:cNvPicPr>
            <a:picLocks noChangeAspect="1"/>
          </p:cNvPicPr>
          <p:nvPr/>
        </p:nvPicPr>
        <p:blipFill>
          <a:blip r:embed="rId8"/>
          <a:stretch>
            <a:fillRect/>
          </a:stretch>
        </p:blipFill>
        <p:spPr>
          <a:xfrm>
            <a:off x="4126618" y="1826732"/>
            <a:ext cx="4213655" cy="2741508"/>
          </a:xfrm>
          <a:prstGeom prst="rect">
            <a:avLst/>
          </a:prstGeom>
        </p:spPr>
      </p:pic>
      <p:pic>
        <p:nvPicPr>
          <p:cNvPr id="7" name="Timer_02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71499" y="277424"/>
            <a:ext cx="2579915" cy="1451202"/>
          </a:xfrm>
          <a:prstGeom prst="rect">
            <a:avLst/>
          </a:prstGeom>
        </p:spPr>
      </p:pic>
    </p:spTree>
    <p:extLst>
      <p:ext uri="{BB962C8B-B14F-4D97-AF65-F5344CB8AC3E}">
        <p14:creationId xmlns:p14="http://schemas.microsoft.com/office/powerpoint/2010/main" val="266118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7"/>
                </p:tgtEl>
              </p:cMediaNode>
            </p:video>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תמונה 13"/>
          <p:cNvPicPr>
            <a:picLocks noChangeAspect="1"/>
          </p:cNvPicPr>
          <p:nvPr/>
        </p:nvPicPr>
        <p:blipFill>
          <a:blip r:embed="rId3"/>
          <a:stretch>
            <a:fillRect/>
          </a:stretch>
        </p:blipFill>
        <p:spPr>
          <a:xfrm>
            <a:off x="280918" y="2281237"/>
            <a:ext cx="11080672" cy="3164342"/>
          </a:xfrm>
          <a:prstGeom prst="rect">
            <a:avLst/>
          </a:prstGeom>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מזהים את עמדת הכותב</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15" name="מלבן 14"/>
          <p:cNvSpPr/>
          <p:nvPr/>
        </p:nvSpPr>
        <p:spPr>
          <a:xfrm>
            <a:off x="8997043" y="2408464"/>
            <a:ext cx="2282905" cy="48715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6" name="מלבן 15"/>
          <p:cNvSpPr/>
          <p:nvPr/>
        </p:nvSpPr>
        <p:spPr>
          <a:xfrm>
            <a:off x="5576207" y="3273879"/>
            <a:ext cx="1645383" cy="40738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7" name="מלבן 16"/>
          <p:cNvSpPr/>
          <p:nvPr/>
        </p:nvSpPr>
        <p:spPr>
          <a:xfrm>
            <a:off x="8580523" y="3801100"/>
            <a:ext cx="1141099" cy="40738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2" name="TextBox 1"/>
          <p:cNvSpPr txBox="1"/>
          <p:nvPr/>
        </p:nvSpPr>
        <p:spPr>
          <a:xfrm>
            <a:off x="6964136" y="5497512"/>
            <a:ext cx="4561913" cy="461665"/>
          </a:xfrm>
          <a:prstGeom prst="rect">
            <a:avLst/>
          </a:prstGeom>
          <a:noFill/>
        </p:spPr>
        <p:txBody>
          <a:bodyPr wrap="square" rtlCol="1">
            <a:spAutoFit/>
          </a:bodyPr>
          <a:lstStyle/>
          <a:p>
            <a:r>
              <a:rPr lang="he-IL" sz="2400" dirty="0"/>
              <a:t>מתוך: צועדים בדרך המילים, כיתה ד'</a:t>
            </a:r>
          </a:p>
        </p:txBody>
      </p:sp>
    </p:spTree>
    <p:extLst>
      <p:ext uri="{BB962C8B-B14F-4D97-AF65-F5344CB8AC3E}">
        <p14:creationId xmlns:p14="http://schemas.microsoft.com/office/powerpoint/2010/main" val="249352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p:cNvPicPr>
            <a:picLocks noChangeAspect="1"/>
          </p:cNvPicPr>
          <p:nvPr/>
        </p:nvPicPr>
        <p:blipFill rotWithShape="1">
          <a:blip r:embed="rId3"/>
          <a:srcRect b="3848"/>
          <a:stretch/>
        </p:blipFill>
        <p:spPr>
          <a:xfrm>
            <a:off x="130744" y="2196873"/>
            <a:ext cx="11790022" cy="2244498"/>
          </a:xfrm>
          <a:prstGeom prst="rect">
            <a:avLst/>
          </a:prstGeom>
        </p:spPr>
      </p:pic>
      <p:sp>
        <p:nvSpPr>
          <p:cNvPr id="2" name="כותרת 1">
            <a:extLst>
              <a:ext uri="{FF2B5EF4-FFF2-40B4-BE49-F238E27FC236}">
                <a16:creationId xmlns:a16="http://schemas.microsoft.com/office/drawing/2014/main" id="{7AD15B2C-045A-489E-AAC4-813C6A35C33D}"/>
              </a:ext>
            </a:extLst>
          </p:cNvPr>
          <p:cNvSpPr>
            <a:spLocks noGrp="1"/>
          </p:cNvSpPr>
          <p:nvPr>
            <p:ph type="title"/>
          </p:nvPr>
        </p:nvSpPr>
        <p:spPr/>
        <p:txBody>
          <a:bodyPr/>
          <a:lstStyle/>
          <a:p>
            <a:r>
              <a:rPr lang="he-IL" dirty="0"/>
              <a:t>מזהים את טענת הכותב</a:t>
            </a:r>
          </a:p>
        </p:txBody>
      </p:sp>
      <p:sp>
        <p:nvSpPr>
          <p:cNvPr id="10" name="TextBox 9"/>
          <p:cNvSpPr txBox="1"/>
          <p:nvPr/>
        </p:nvSpPr>
        <p:spPr>
          <a:xfrm>
            <a:off x="130744" y="3979603"/>
            <a:ext cx="6870410" cy="551576"/>
          </a:xfrm>
          <a:prstGeom prst="rect">
            <a:avLst/>
          </a:prstGeom>
          <a:solidFill>
            <a:srgbClr val="EBEBEB"/>
          </a:solidFill>
        </p:spPr>
        <p:txBody>
          <a:bodyPr wrap="square" rtlCol="1">
            <a:spAutoFit/>
          </a:bodyPr>
          <a:lstStyle/>
          <a:p>
            <a:endParaRPr lang="he-IL" dirty="0"/>
          </a:p>
        </p:txBody>
      </p:sp>
      <p:sp>
        <p:nvSpPr>
          <p:cNvPr id="11" name="מלבן 10"/>
          <p:cNvSpPr/>
          <p:nvPr/>
        </p:nvSpPr>
        <p:spPr>
          <a:xfrm>
            <a:off x="3477986" y="2221365"/>
            <a:ext cx="8382679" cy="40738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5110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3"/>
          <a:stretch>
            <a:fillRect/>
          </a:stretch>
        </p:blipFill>
        <p:spPr>
          <a:xfrm>
            <a:off x="1474333" y="57150"/>
            <a:ext cx="9439275" cy="4848225"/>
          </a:xfrm>
          <a:prstGeom prst="rect">
            <a:avLst/>
          </a:prstGeom>
        </p:spPr>
      </p:pic>
      <p:pic>
        <p:nvPicPr>
          <p:cNvPr id="7" name="תמונה 6"/>
          <p:cNvPicPr>
            <a:picLocks noChangeAspect="1"/>
          </p:cNvPicPr>
          <p:nvPr/>
        </p:nvPicPr>
        <p:blipFill>
          <a:blip r:embed="rId4"/>
          <a:stretch>
            <a:fillRect/>
          </a:stretch>
        </p:blipFill>
        <p:spPr>
          <a:xfrm>
            <a:off x="1474332" y="4798590"/>
            <a:ext cx="9439275" cy="1902928"/>
          </a:xfrm>
          <a:prstGeom prst="rect">
            <a:avLst/>
          </a:prstGeom>
        </p:spPr>
      </p:pic>
    </p:spTree>
    <p:extLst>
      <p:ext uri="{BB962C8B-B14F-4D97-AF65-F5344CB8AC3E}">
        <p14:creationId xmlns:p14="http://schemas.microsoft.com/office/powerpoint/2010/main" val="24600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עטלפים 1 סופי">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43666" y="1021966"/>
            <a:ext cx="7867651" cy="4422099"/>
          </a:xfrm>
          <a:prstGeom prst="rect">
            <a:avLst/>
          </a:prstGeom>
        </p:spPr>
      </p:pic>
    </p:spTree>
    <p:extLst>
      <p:ext uri="{BB962C8B-B14F-4D97-AF65-F5344CB8AC3E}">
        <p14:creationId xmlns:p14="http://schemas.microsoft.com/office/powerpoint/2010/main" val="301520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עטלפים 2 ניסיון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04850" y="990599"/>
            <a:ext cx="8209667" cy="4614333"/>
          </a:xfrm>
          <a:prstGeom prst="rect">
            <a:avLst/>
          </a:prstGeom>
        </p:spPr>
      </p:pic>
    </p:spTree>
    <p:extLst>
      <p:ext uri="{BB962C8B-B14F-4D97-AF65-F5344CB8AC3E}">
        <p14:creationId xmlns:p14="http://schemas.microsoft.com/office/powerpoint/2010/main" val="426085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צגת 3 מתוקן">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75934" y="1130131"/>
            <a:ext cx="7969250" cy="4479204"/>
          </a:xfrm>
          <a:prstGeom prst="rect">
            <a:avLst/>
          </a:prstGeom>
        </p:spPr>
      </p:pic>
    </p:spTree>
    <p:extLst>
      <p:ext uri="{BB962C8B-B14F-4D97-AF65-F5344CB8AC3E}">
        <p14:creationId xmlns:p14="http://schemas.microsoft.com/office/powerpoint/2010/main" val="188277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מידע על העטלפים</a:t>
            </a:r>
            <a:endParaRPr lang="en-US" dirty="0"/>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2337285561"/>
              </p:ext>
            </p:extLst>
          </p:nvPr>
        </p:nvGraphicFramePr>
        <p:xfrm>
          <a:off x="838200" y="1764473"/>
          <a:ext cx="10760765" cy="4233371"/>
        </p:xfrm>
        <a:graphic>
          <a:graphicData uri="http://schemas.openxmlformats.org/drawingml/2006/table">
            <a:tbl>
              <a:tblPr firstRow="1" bandRow="1">
                <a:tableStyleId>{5C22544A-7EE6-4342-B048-85BDC9FD1C3A}</a:tableStyleId>
              </a:tblPr>
              <a:tblGrid>
                <a:gridCol w="8216347">
                  <a:extLst>
                    <a:ext uri="{9D8B030D-6E8A-4147-A177-3AD203B41FA5}">
                      <a16:colId xmlns:a16="http://schemas.microsoft.com/office/drawing/2014/main" val="20000"/>
                    </a:ext>
                  </a:extLst>
                </a:gridCol>
                <a:gridCol w="2544418">
                  <a:extLst>
                    <a:ext uri="{9D8B030D-6E8A-4147-A177-3AD203B41FA5}">
                      <a16:colId xmlns:a16="http://schemas.microsoft.com/office/drawing/2014/main" val="20001"/>
                    </a:ext>
                  </a:extLst>
                </a:gridCol>
              </a:tblGrid>
              <a:tr h="710245">
                <a:tc>
                  <a:txBody>
                    <a:bodyPr/>
                    <a:lstStyle/>
                    <a:p>
                      <a:pPr algn="r">
                        <a:lnSpc>
                          <a:spcPct val="150000"/>
                        </a:lnSpc>
                      </a:pPr>
                      <a:r>
                        <a:rPr lang="he-IL" sz="2400" dirty="0"/>
                        <a:t>מידע</a:t>
                      </a:r>
                      <a:endParaRPr lang="en-US" sz="2400" dirty="0"/>
                    </a:p>
                  </a:txBody>
                  <a:tcPr/>
                </a:tc>
                <a:tc>
                  <a:txBody>
                    <a:bodyPr/>
                    <a:lstStyle/>
                    <a:p>
                      <a:pPr algn="r">
                        <a:lnSpc>
                          <a:spcPct val="150000"/>
                        </a:lnSpc>
                      </a:pPr>
                      <a:r>
                        <a:rPr lang="he-IL" sz="2400" dirty="0"/>
                        <a:t>תבחינים</a:t>
                      </a:r>
                      <a:endParaRPr lang="en-US" sz="2400" dirty="0"/>
                    </a:p>
                  </a:txBody>
                  <a:tcPr/>
                </a:tc>
                <a:extLst>
                  <a:ext uri="{0D108BD9-81ED-4DB2-BD59-A6C34878D82A}">
                    <a16:rowId xmlns:a16="http://schemas.microsoft.com/office/drawing/2014/main" val="10000"/>
                  </a:ext>
                </a:extLst>
              </a:tr>
              <a:tr h="1383775">
                <a:tc>
                  <a:txBody>
                    <a:bodyPr/>
                    <a:lstStyle/>
                    <a:p>
                      <a:pPr algn="r">
                        <a:lnSpc>
                          <a:spcPct val="150000"/>
                        </a:lnSpc>
                      </a:pPr>
                      <a:endParaRPr lang="en-US" sz="2400" dirty="0"/>
                    </a:p>
                  </a:txBody>
                  <a:tcPr/>
                </a:tc>
                <a:tc>
                  <a:txBody>
                    <a:bodyPr/>
                    <a:lstStyle/>
                    <a:p>
                      <a:pPr algn="r">
                        <a:lnSpc>
                          <a:spcPct val="150000"/>
                        </a:lnSpc>
                      </a:pPr>
                      <a:r>
                        <a:rPr lang="he-IL" sz="2400" dirty="0"/>
                        <a:t>מבנה גוף</a:t>
                      </a:r>
                    </a:p>
                    <a:p>
                      <a:pPr algn="r">
                        <a:lnSpc>
                          <a:spcPct val="150000"/>
                        </a:lnSpc>
                      </a:pPr>
                      <a:endParaRPr lang="en-US" sz="2400" dirty="0"/>
                    </a:p>
                  </a:txBody>
                  <a:tcPr/>
                </a:tc>
                <a:extLst>
                  <a:ext uri="{0D108BD9-81ED-4DB2-BD59-A6C34878D82A}">
                    <a16:rowId xmlns:a16="http://schemas.microsoft.com/office/drawing/2014/main" val="2474117966"/>
                  </a:ext>
                </a:extLst>
              </a:tr>
              <a:tr h="713117">
                <a:tc>
                  <a:txBody>
                    <a:bodyPr/>
                    <a:lstStyle/>
                    <a:p>
                      <a:pPr algn="r">
                        <a:lnSpc>
                          <a:spcPct val="150000"/>
                        </a:lnSpc>
                      </a:pPr>
                      <a:endParaRPr lang="en-US" sz="2400" dirty="0"/>
                    </a:p>
                  </a:txBody>
                  <a:tcPr/>
                </a:tc>
                <a:tc>
                  <a:txBody>
                    <a:bodyPr/>
                    <a:lstStyle/>
                    <a:p>
                      <a:pPr algn="r">
                        <a:lnSpc>
                          <a:spcPct val="150000"/>
                        </a:lnSpc>
                      </a:pPr>
                      <a:r>
                        <a:rPr lang="he-IL" sz="2400" dirty="0"/>
                        <a:t>אורח חיים</a:t>
                      </a:r>
                    </a:p>
                  </a:txBody>
                  <a:tcPr/>
                </a:tc>
                <a:extLst>
                  <a:ext uri="{0D108BD9-81ED-4DB2-BD59-A6C34878D82A}">
                    <a16:rowId xmlns:a16="http://schemas.microsoft.com/office/drawing/2014/main" val="1156372144"/>
                  </a:ext>
                </a:extLst>
              </a:tr>
              <a:tr h="713117">
                <a:tc>
                  <a:txBody>
                    <a:bodyPr/>
                    <a:lstStyle/>
                    <a:p>
                      <a:pPr algn="r">
                        <a:lnSpc>
                          <a:spcPct val="150000"/>
                        </a:lnSpc>
                      </a:pPr>
                      <a:endParaRPr lang="en-US" sz="2400" dirty="0"/>
                    </a:p>
                  </a:txBody>
                  <a:tcPr/>
                </a:tc>
                <a:tc>
                  <a:txBody>
                    <a:bodyPr/>
                    <a:lstStyle/>
                    <a:p>
                      <a:pPr algn="r">
                        <a:lnSpc>
                          <a:spcPct val="150000"/>
                        </a:lnSpc>
                      </a:pPr>
                      <a:r>
                        <a:rPr lang="he-IL" sz="2400" dirty="0"/>
                        <a:t>מזון</a:t>
                      </a:r>
                      <a:endParaRPr lang="en-US" sz="2400" dirty="0"/>
                    </a:p>
                  </a:txBody>
                  <a:tcPr/>
                </a:tc>
                <a:extLst>
                  <a:ext uri="{0D108BD9-81ED-4DB2-BD59-A6C34878D82A}">
                    <a16:rowId xmlns:a16="http://schemas.microsoft.com/office/drawing/2014/main" val="81602132"/>
                  </a:ext>
                </a:extLst>
              </a:tr>
              <a:tr h="713117">
                <a:tc>
                  <a:txBody>
                    <a:bodyPr/>
                    <a:lstStyle/>
                    <a:p>
                      <a:pPr algn="r">
                        <a:lnSpc>
                          <a:spcPct val="150000"/>
                        </a:lnSpc>
                      </a:pPr>
                      <a:endParaRPr lang="en-US" sz="2400" dirty="0"/>
                    </a:p>
                  </a:txBody>
                  <a:tcPr/>
                </a:tc>
                <a:tc>
                  <a:txBody>
                    <a:bodyPr/>
                    <a:lstStyle/>
                    <a:p>
                      <a:pPr algn="r">
                        <a:lnSpc>
                          <a:spcPct val="150000"/>
                        </a:lnSpc>
                      </a:pPr>
                      <a:r>
                        <a:rPr lang="he-IL" sz="2400" dirty="0"/>
                        <a:t>משפחה</a:t>
                      </a:r>
                      <a:endParaRPr lang="en-US" sz="2400" dirty="0"/>
                    </a:p>
                  </a:txBody>
                  <a:tcPr/>
                </a:tc>
                <a:extLst>
                  <a:ext uri="{0D108BD9-81ED-4DB2-BD59-A6C34878D82A}">
                    <a16:rowId xmlns:a16="http://schemas.microsoft.com/office/drawing/2014/main" val="3776143207"/>
                  </a:ext>
                </a:extLst>
              </a:tr>
            </a:tbl>
          </a:graphicData>
        </a:graphic>
      </p:graphicFrame>
    </p:spTree>
    <p:extLst>
      <p:ext uri="{BB962C8B-B14F-4D97-AF65-F5344CB8AC3E}">
        <p14:creationId xmlns:p14="http://schemas.microsoft.com/office/powerpoint/2010/main" val="3264803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p:cNvPicPr>
            <a:picLocks noChangeAspect="1"/>
          </p:cNvPicPr>
          <p:nvPr/>
        </p:nvPicPr>
        <p:blipFill>
          <a:blip r:embed="rId5"/>
          <a:stretch>
            <a:fillRect/>
          </a:stretch>
        </p:blipFill>
        <p:spPr>
          <a:xfrm>
            <a:off x="2337431" y="0"/>
            <a:ext cx="9439275" cy="4848225"/>
          </a:xfrm>
          <a:prstGeom prst="rect">
            <a:avLst/>
          </a:prstGeom>
        </p:spPr>
      </p:pic>
      <p:pic>
        <p:nvPicPr>
          <p:cNvPr id="10" name="תמונה 9"/>
          <p:cNvPicPr>
            <a:picLocks noChangeAspect="1"/>
          </p:cNvPicPr>
          <p:nvPr/>
        </p:nvPicPr>
        <p:blipFill>
          <a:blip r:embed="rId6"/>
          <a:stretch>
            <a:fillRect/>
          </a:stretch>
        </p:blipFill>
        <p:spPr>
          <a:xfrm>
            <a:off x="2337430" y="4741440"/>
            <a:ext cx="9439275" cy="1902928"/>
          </a:xfrm>
          <a:prstGeom prst="rect">
            <a:avLst/>
          </a:prstGeom>
        </p:spPr>
      </p:pic>
      <p:pic>
        <p:nvPicPr>
          <p:cNvPr id="4" name="Timer_05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7971" y="-84041"/>
            <a:ext cx="2239460" cy="1259696"/>
          </a:xfrm>
          <a:prstGeom prst="rect">
            <a:avLst/>
          </a:prstGeom>
        </p:spPr>
      </p:pic>
    </p:spTree>
    <p:extLst>
      <p:ext uri="{BB962C8B-B14F-4D97-AF65-F5344CB8AC3E}">
        <p14:creationId xmlns:p14="http://schemas.microsoft.com/office/powerpoint/2010/main" val="334912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103868"/>
            <a:ext cx="10515600" cy="1325563"/>
          </a:xfrm>
        </p:spPr>
        <p:txBody>
          <a:bodyPr/>
          <a:lstStyle/>
          <a:p>
            <a:r>
              <a:rPr lang="he-IL" dirty="0"/>
              <a:t>מידע על העטלפים</a:t>
            </a:r>
            <a:endParaRPr lang="en-US" dirty="0"/>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877612085"/>
              </p:ext>
            </p:extLst>
          </p:nvPr>
        </p:nvGraphicFramePr>
        <p:xfrm>
          <a:off x="519792" y="1209301"/>
          <a:ext cx="10760765" cy="3200400"/>
        </p:xfrm>
        <a:graphic>
          <a:graphicData uri="http://schemas.openxmlformats.org/drawingml/2006/table">
            <a:tbl>
              <a:tblPr firstRow="1" bandRow="1">
                <a:tableStyleId>{5C22544A-7EE6-4342-B048-85BDC9FD1C3A}</a:tableStyleId>
              </a:tblPr>
              <a:tblGrid>
                <a:gridCol w="8216347">
                  <a:extLst>
                    <a:ext uri="{9D8B030D-6E8A-4147-A177-3AD203B41FA5}">
                      <a16:colId xmlns:a16="http://schemas.microsoft.com/office/drawing/2014/main" val="20000"/>
                    </a:ext>
                  </a:extLst>
                </a:gridCol>
                <a:gridCol w="2544418">
                  <a:extLst>
                    <a:ext uri="{9D8B030D-6E8A-4147-A177-3AD203B41FA5}">
                      <a16:colId xmlns:a16="http://schemas.microsoft.com/office/drawing/2014/main" val="20001"/>
                    </a:ext>
                  </a:extLst>
                </a:gridCol>
              </a:tblGrid>
              <a:tr h="0">
                <a:tc>
                  <a:txBody>
                    <a:bodyPr/>
                    <a:lstStyle/>
                    <a:p>
                      <a:pPr algn="r">
                        <a:lnSpc>
                          <a:spcPct val="150000"/>
                        </a:lnSpc>
                      </a:pPr>
                      <a:r>
                        <a:rPr lang="he-IL" sz="2400" dirty="0"/>
                        <a:t>מידע</a:t>
                      </a:r>
                      <a:endParaRPr lang="en-US" sz="2400" dirty="0"/>
                    </a:p>
                  </a:txBody>
                  <a:tcPr/>
                </a:tc>
                <a:tc>
                  <a:txBody>
                    <a:bodyPr/>
                    <a:lstStyle/>
                    <a:p>
                      <a:pPr algn="r">
                        <a:lnSpc>
                          <a:spcPct val="150000"/>
                        </a:lnSpc>
                      </a:pPr>
                      <a:r>
                        <a:rPr lang="he-IL" sz="2400" dirty="0"/>
                        <a:t>תבחינים</a:t>
                      </a:r>
                      <a:endParaRPr lang="en-US" sz="2400" dirty="0"/>
                    </a:p>
                  </a:txBody>
                  <a:tcPr/>
                </a:tc>
                <a:extLst>
                  <a:ext uri="{0D108BD9-81ED-4DB2-BD59-A6C34878D82A}">
                    <a16:rowId xmlns:a16="http://schemas.microsoft.com/office/drawing/2014/main" val="10000"/>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2474117966"/>
                  </a:ext>
                </a:extLst>
              </a:tr>
              <a:tr h="370840">
                <a:tc>
                  <a:txBody>
                    <a:bodyPr/>
                    <a:lstStyle/>
                    <a:p>
                      <a:pPr algn="r">
                        <a:lnSpc>
                          <a:spcPct val="150000"/>
                        </a:lnSpc>
                      </a:pPr>
                      <a:endParaRPr lang="en-US" sz="2400" dirty="0"/>
                    </a:p>
                  </a:txBody>
                  <a:tcPr/>
                </a:tc>
                <a:tc>
                  <a:txBody>
                    <a:bodyPr/>
                    <a:lstStyle/>
                    <a:p>
                      <a:pPr algn="r">
                        <a:lnSpc>
                          <a:spcPct val="150000"/>
                        </a:lnSpc>
                      </a:pPr>
                      <a:endParaRPr lang="he-IL" sz="2400" dirty="0"/>
                    </a:p>
                  </a:txBody>
                  <a:tcPr/>
                </a:tc>
                <a:extLst>
                  <a:ext uri="{0D108BD9-81ED-4DB2-BD59-A6C34878D82A}">
                    <a16:rowId xmlns:a16="http://schemas.microsoft.com/office/drawing/2014/main" val="1156372144"/>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81602132"/>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3776143207"/>
                  </a:ext>
                </a:extLst>
              </a:tr>
            </a:tbl>
          </a:graphicData>
        </a:graphic>
      </p:graphicFrame>
    </p:spTree>
    <p:extLst>
      <p:ext uri="{BB962C8B-B14F-4D97-AF65-F5344CB8AC3E}">
        <p14:creationId xmlns:p14="http://schemas.microsoft.com/office/powerpoint/2010/main" val="3419675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103868"/>
            <a:ext cx="10515600" cy="1325563"/>
          </a:xfrm>
        </p:spPr>
        <p:txBody>
          <a:bodyPr/>
          <a:lstStyle/>
          <a:p>
            <a:r>
              <a:rPr lang="he-IL" dirty="0"/>
              <a:t>מידע על העטלפים</a:t>
            </a:r>
            <a:endParaRPr lang="en-US" dirty="0"/>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3379809482"/>
              </p:ext>
            </p:extLst>
          </p:nvPr>
        </p:nvGraphicFramePr>
        <p:xfrm>
          <a:off x="519792" y="1209301"/>
          <a:ext cx="10760765" cy="4297680"/>
        </p:xfrm>
        <a:graphic>
          <a:graphicData uri="http://schemas.openxmlformats.org/drawingml/2006/table">
            <a:tbl>
              <a:tblPr firstRow="1" bandRow="1">
                <a:tableStyleId>{5C22544A-7EE6-4342-B048-85BDC9FD1C3A}</a:tableStyleId>
              </a:tblPr>
              <a:tblGrid>
                <a:gridCol w="8216347">
                  <a:extLst>
                    <a:ext uri="{9D8B030D-6E8A-4147-A177-3AD203B41FA5}">
                      <a16:colId xmlns:a16="http://schemas.microsoft.com/office/drawing/2014/main" val="20000"/>
                    </a:ext>
                  </a:extLst>
                </a:gridCol>
                <a:gridCol w="2544418">
                  <a:extLst>
                    <a:ext uri="{9D8B030D-6E8A-4147-A177-3AD203B41FA5}">
                      <a16:colId xmlns:a16="http://schemas.microsoft.com/office/drawing/2014/main" val="20001"/>
                    </a:ext>
                  </a:extLst>
                </a:gridCol>
              </a:tblGrid>
              <a:tr h="0">
                <a:tc>
                  <a:txBody>
                    <a:bodyPr/>
                    <a:lstStyle/>
                    <a:p>
                      <a:pPr algn="r">
                        <a:lnSpc>
                          <a:spcPct val="150000"/>
                        </a:lnSpc>
                      </a:pPr>
                      <a:r>
                        <a:rPr lang="he-IL" sz="2400" dirty="0"/>
                        <a:t>מידע</a:t>
                      </a:r>
                      <a:endParaRPr lang="en-US" sz="2400" dirty="0"/>
                    </a:p>
                  </a:txBody>
                  <a:tcPr/>
                </a:tc>
                <a:tc>
                  <a:txBody>
                    <a:bodyPr/>
                    <a:lstStyle/>
                    <a:p>
                      <a:pPr algn="r">
                        <a:lnSpc>
                          <a:spcPct val="150000"/>
                        </a:lnSpc>
                      </a:pPr>
                      <a:r>
                        <a:rPr lang="he-IL" sz="2400" dirty="0"/>
                        <a:t>תבחינים</a:t>
                      </a:r>
                      <a:endParaRPr lang="en-US" sz="2400" dirty="0"/>
                    </a:p>
                  </a:txBody>
                  <a:tcPr/>
                </a:tc>
                <a:extLst>
                  <a:ext uri="{0D108BD9-81ED-4DB2-BD59-A6C34878D82A}">
                    <a16:rowId xmlns:a16="http://schemas.microsoft.com/office/drawing/2014/main" val="10000"/>
                  </a:ext>
                </a:extLst>
              </a:tr>
              <a:tr h="370840">
                <a:tc>
                  <a:txBody>
                    <a:bodyPr/>
                    <a:lstStyle/>
                    <a:p>
                      <a:pPr algn="r">
                        <a:lnSpc>
                          <a:spcPct val="150000"/>
                        </a:lnSpc>
                      </a:pPr>
                      <a:r>
                        <a:rPr lang="he-IL" sz="2400" smtClean="0"/>
                        <a:t>בעלי</a:t>
                      </a:r>
                      <a:r>
                        <a:rPr lang="he-IL" sz="2400" baseline="0" smtClean="0"/>
                        <a:t> איבר דמוי כנפיים, </a:t>
                      </a:r>
                      <a:r>
                        <a:rPr lang="he-IL" sz="2400" smtClean="0"/>
                        <a:t>עומדים </a:t>
                      </a:r>
                      <a:r>
                        <a:rPr lang="he-IL" sz="2400" dirty="0"/>
                        <a:t>במהופך, רגליהם למעלה וראשם למטה</a:t>
                      </a:r>
                    </a:p>
                    <a:p>
                      <a:pPr algn="r">
                        <a:lnSpc>
                          <a:spcPct val="150000"/>
                        </a:lnSpc>
                      </a:pPr>
                      <a:r>
                        <a:rPr lang="he-IL" sz="2400" dirty="0"/>
                        <a:t>בעלי ראייה טובה ושמיעה מצוינת.</a:t>
                      </a:r>
                      <a:endParaRPr lang="en-US" sz="2400" dirty="0"/>
                    </a:p>
                  </a:txBody>
                  <a:tcPr/>
                </a:tc>
                <a:tc>
                  <a:txBody>
                    <a:bodyPr/>
                    <a:lstStyle/>
                    <a:p>
                      <a:pPr algn="r">
                        <a:lnSpc>
                          <a:spcPct val="150000"/>
                        </a:lnSpc>
                      </a:pPr>
                      <a:r>
                        <a:rPr lang="he-IL" sz="2400" dirty="0"/>
                        <a:t>מבנה גוף</a:t>
                      </a:r>
                    </a:p>
                    <a:p>
                      <a:pPr algn="r">
                        <a:lnSpc>
                          <a:spcPct val="150000"/>
                        </a:lnSpc>
                      </a:pPr>
                      <a:endParaRPr lang="en-US" sz="2400" dirty="0"/>
                    </a:p>
                  </a:txBody>
                  <a:tcPr/>
                </a:tc>
                <a:extLst>
                  <a:ext uri="{0D108BD9-81ED-4DB2-BD59-A6C34878D82A}">
                    <a16:rowId xmlns:a16="http://schemas.microsoft.com/office/drawing/2014/main" val="2474117966"/>
                  </a:ext>
                </a:extLst>
              </a:tr>
              <a:tr h="370840">
                <a:tc>
                  <a:txBody>
                    <a:bodyPr/>
                    <a:lstStyle/>
                    <a:p>
                      <a:pPr algn="r">
                        <a:lnSpc>
                          <a:spcPct val="150000"/>
                        </a:lnSpc>
                      </a:pPr>
                      <a:endParaRPr lang="en-US" sz="2400" dirty="0"/>
                    </a:p>
                  </a:txBody>
                  <a:tcPr/>
                </a:tc>
                <a:tc>
                  <a:txBody>
                    <a:bodyPr/>
                    <a:lstStyle/>
                    <a:p>
                      <a:pPr algn="r">
                        <a:lnSpc>
                          <a:spcPct val="150000"/>
                        </a:lnSpc>
                      </a:pPr>
                      <a:endParaRPr lang="he-IL" sz="2400" dirty="0"/>
                    </a:p>
                  </a:txBody>
                  <a:tcPr/>
                </a:tc>
                <a:extLst>
                  <a:ext uri="{0D108BD9-81ED-4DB2-BD59-A6C34878D82A}">
                    <a16:rowId xmlns:a16="http://schemas.microsoft.com/office/drawing/2014/main" val="1156372144"/>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81602132"/>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3776143207"/>
                  </a:ext>
                </a:extLst>
              </a:tr>
            </a:tbl>
          </a:graphicData>
        </a:graphic>
      </p:graphicFrame>
    </p:spTree>
    <p:extLst>
      <p:ext uri="{BB962C8B-B14F-4D97-AF65-F5344CB8AC3E}">
        <p14:creationId xmlns:p14="http://schemas.microsoft.com/office/powerpoint/2010/main" val="48234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103868"/>
            <a:ext cx="10515600" cy="1325563"/>
          </a:xfrm>
        </p:spPr>
        <p:txBody>
          <a:bodyPr/>
          <a:lstStyle/>
          <a:p>
            <a:r>
              <a:rPr lang="he-IL" dirty="0"/>
              <a:t>מידע על העטלפים</a:t>
            </a:r>
            <a:endParaRPr lang="en-US" dirty="0"/>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425779308"/>
              </p:ext>
            </p:extLst>
          </p:nvPr>
        </p:nvGraphicFramePr>
        <p:xfrm>
          <a:off x="519792" y="1209301"/>
          <a:ext cx="10760765" cy="4846320"/>
        </p:xfrm>
        <a:graphic>
          <a:graphicData uri="http://schemas.openxmlformats.org/drawingml/2006/table">
            <a:tbl>
              <a:tblPr firstRow="1" bandRow="1">
                <a:tableStyleId>{5C22544A-7EE6-4342-B048-85BDC9FD1C3A}</a:tableStyleId>
              </a:tblPr>
              <a:tblGrid>
                <a:gridCol w="8216347">
                  <a:extLst>
                    <a:ext uri="{9D8B030D-6E8A-4147-A177-3AD203B41FA5}">
                      <a16:colId xmlns:a16="http://schemas.microsoft.com/office/drawing/2014/main" val="20000"/>
                    </a:ext>
                  </a:extLst>
                </a:gridCol>
                <a:gridCol w="2544418">
                  <a:extLst>
                    <a:ext uri="{9D8B030D-6E8A-4147-A177-3AD203B41FA5}">
                      <a16:colId xmlns:a16="http://schemas.microsoft.com/office/drawing/2014/main" val="20001"/>
                    </a:ext>
                  </a:extLst>
                </a:gridCol>
              </a:tblGrid>
              <a:tr h="0">
                <a:tc>
                  <a:txBody>
                    <a:bodyPr/>
                    <a:lstStyle/>
                    <a:p>
                      <a:pPr algn="r">
                        <a:lnSpc>
                          <a:spcPct val="150000"/>
                        </a:lnSpc>
                      </a:pPr>
                      <a:r>
                        <a:rPr lang="he-IL" sz="2400" dirty="0"/>
                        <a:t>מידע</a:t>
                      </a:r>
                      <a:endParaRPr lang="en-US" sz="2400" dirty="0"/>
                    </a:p>
                  </a:txBody>
                  <a:tcPr/>
                </a:tc>
                <a:tc>
                  <a:txBody>
                    <a:bodyPr/>
                    <a:lstStyle/>
                    <a:p>
                      <a:pPr algn="r">
                        <a:lnSpc>
                          <a:spcPct val="150000"/>
                        </a:lnSpc>
                      </a:pPr>
                      <a:r>
                        <a:rPr lang="he-IL" sz="2400" dirty="0"/>
                        <a:t>תבחינים</a:t>
                      </a:r>
                      <a:endParaRPr lang="en-US" sz="2400" dirty="0"/>
                    </a:p>
                  </a:txBody>
                  <a:tcPr/>
                </a:tc>
                <a:extLst>
                  <a:ext uri="{0D108BD9-81ED-4DB2-BD59-A6C34878D82A}">
                    <a16:rowId xmlns:a16="http://schemas.microsoft.com/office/drawing/2014/main" val="10000"/>
                  </a:ext>
                </a:extLst>
              </a:tr>
              <a:tr h="370840">
                <a:tc>
                  <a:txBody>
                    <a:bodyPr/>
                    <a:lstStyle/>
                    <a:p>
                      <a:pPr algn="r">
                        <a:lnSpc>
                          <a:spcPct val="150000"/>
                        </a:lnSpc>
                      </a:pPr>
                      <a:r>
                        <a:rPr lang="he-IL" sz="2400" smtClean="0"/>
                        <a:t>בעלי</a:t>
                      </a:r>
                      <a:r>
                        <a:rPr lang="he-IL" sz="2400" baseline="0" smtClean="0"/>
                        <a:t> איבר דמוי כנפיים, </a:t>
                      </a:r>
                      <a:r>
                        <a:rPr lang="he-IL" sz="2400" smtClean="0"/>
                        <a:t>עומדים </a:t>
                      </a:r>
                      <a:r>
                        <a:rPr lang="he-IL" sz="2400" dirty="0"/>
                        <a:t>במהופך, רגליהם למעלה וראשם למטה</a:t>
                      </a:r>
                    </a:p>
                    <a:p>
                      <a:pPr algn="r">
                        <a:lnSpc>
                          <a:spcPct val="150000"/>
                        </a:lnSpc>
                      </a:pPr>
                      <a:r>
                        <a:rPr lang="he-IL" sz="2400" dirty="0"/>
                        <a:t>בעלי ראייה טובה ושמיעה מצוינת.</a:t>
                      </a:r>
                      <a:endParaRPr lang="en-US" sz="2400" dirty="0"/>
                    </a:p>
                  </a:txBody>
                  <a:tcPr/>
                </a:tc>
                <a:tc>
                  <a:txBody>
                    <a:bodyPr/>
                    <a:lstStyle/>
                    <a:p>
                      <a:pPr algn="r">
                        <a:lnSpc>
                          <a:spcPct val="150000"/>
                        </a:lnSpc>
                      </a:pPr>
                      <a:r>
                        <a:rPr lang="he-IL" sz="2400" dirty="0"/>
                        <a:t>מבנה גוף</a:t>
                      </a:r>
                    </a:p>
                    <a:p>
                      <a:pPr algn="r">
                        <a:lnSpc>
                          <a:spcPct val="150000"/>
                        </a:lnSpc>
                      </a:pPr>
                      <a:endParaRPr lang="en-US" sz="2400" dirty="0"/>
                    </a:p>
                  </a:txBody>
                  <a:tcPr/>
                </a:tc>
                <a:extLst>
                  <a:ext uri="{0D108BD9-81ED-4DB2-BD59-A6C34878D82A}">
                    <a16:rowId xmlns:a16="http://schemas.microsoft.com/office/drawing/2014/main" val="2474117966"/>
                  </a:ext>
                </a:extLst>
              </a:tr>
              <a:tr h="370840">
                <a:tc>
                  <a:txBody>
                    <a:bodyPr/>
                    <a:lstStyle/>
                    <a:p>
                      <a:pPr algn="r">
                        <a:lnSpc>
                          <a:spcPct val="150000"/>
                        </a:lnSpc>
                      </a:pPr>
                      <a:r>
                        <a:rPr lang="he-IL" sz="2400" dirty="0"/>
                        <a:t>אינם אוהבים את החורף הקר וישנים כמה חודשים</a:t>
                      </a:r>
                    </a:p>
                    <a:p>
                      <a:pPr algn="r">
                        <a:lnSpc>
                          <a:spcPct val="150000"/>
                        </a:lnSpc>
                      </a:pPr>
                      <a:r>
                        <a:rPr lang="he-IL" sz="2400" dirty="0"/>
                        <a:t>בקיץ אוכלים כמויות גדולות של מזון.</a:t>
                      </a:r>
                      <a:endParaRPr lang="en-US" sz="2400" dirty="0"/>
                    </a:p>
                  </a:txBody>
                  <a:tcPr/>
                </a:tc>
                <a:tc>
                  <a:txBody>
                    <a:bodyPr/>
                    <a:lstStyle/>
                    <a:p>
                      <a:pPr algn="r">
                        <a:lnSpc>
                          <a:spcPct val="150000"/>
                        </a:lnSpc>
                      </a:pPr>
                      <a:r>
                        <a:rPr lang="he-IL" sz="2400" dirty="0"/>
                        <a:t>אורח חיים</a:t>
                      </a:r>
                    </a:p>
                  </a:txBody>
                  <a:tcPr/>
                </a:tc>
                <a:extLst>
                  <a:ext uri="{0D108BD9-81ED-4DB2-BD59-A6C34878D82A}">
                    <a16:rowId xmlns:a16="http://schemas.microsoft.com/office/drawing/2014/main" val="1156372144"/>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81602132"/>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3776143207"/>
                  </a:ext>
                </a:extLst>
              </a:tr>
            </a:tbl>
          </a:graphicData>
        </a:graphic>
      </p:graphicFrame>
    </p:spTree>
    <p:extLst>
      <p:ext uri="{BB962C8B-B14F-4D97-AF65-F5344CB8AC3E}">
        <p14:creationId xmlns:p14="http://schemas.microsoft.com/office/powerpoint/2010/main" val="23565624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103868"/>
            <a:ext cx="10515600" cy="1325563"/>
          </a:xfrm>
        </p:spPr>
        <p:txBody>
          <a:bodyPr/>
          <a:lstStyle/>
          <a:p>
            <a:r>
              <a:rPr lang="he-IL" dirty="0"/>
              <a:t>מידע על העטלפים</a:t>
            </a:r>
            <a:endParaRPr lang="en-US" dirty="0"/>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1196974771"/>
              </p:ext>
            </p:extLst>
          </p:nvPr>
        </p:nvGraphicFramePr>
        <p:xfrm>
          <a:off x="519792" y="1209301"/>
          <a:ext cx="10760765" cy="4846320"/>
        </p:xfrm>
        <a:graphic>
          <a:graphicData uri="http://schemas.openxmlformats.org/drawingml/2006/table">
            <a:tbl>
              <a:tblPr firstRow="1" bandRow="1">
                <a:tableStyleId>{5C22544A-7EE6-4342-B048-85BDC9FD1C3A}</a:tableStyleId>
              </a:tblPr>
              <a:tblGrid>
                <a:gridCol w="8216347">
                  <a:extLst>
                    <a:ext uri="{9D8B030D-6E8A-4147-A177-3AD203B41FA5}">
                      <a16:colId xmlns:a16="http://schemas.microsoft.com/office/drawing/2014/main" val="20000"/>
                    </a:ext>
                  </a:extLst>
                </a:gridCol>
                <a:gridCol w="2544418">
                  <a:extLst>
                    <a:ext uri="{9D8B030D-6E8A-4147-A177-3AD203B41FA5}">
                      <a16:colId xmlns:a16="http://schemas.microsoft.com/office/drawing/2014/main" val="20001"/>
                    </a:ext>
                  </a:extLst>
                </a:gridCol>
              </a:tblGrid>
              <a:tr h="0">
                <a:tc>
                  <a:txBody>
                    <a:bodyPr/>
                    <a:lstStyle/>
                    <a:p>
                      <a:pPr algn="r">
                        <a:lnSpc>
                          <a:spcPct val="150000"/>
                        </a:lnSpc>
                      </a:pPr>
                      <a:r>
                        <a:rPr lang="he-IL" sz="2400" dirty="0"/>
                        <a:t>מידע</a:t>
                      </a:r>
                      <a:endParaRPr lang="en-US" sz="2400" dirty="0"/>
                    </a:p>
                  </a:txBody>
                  <a:tcPr/>
                </a:tc>
                <a:tc>
                  <a:txBody>
                    <a:bodyPr/>
                    <a:lstStyle/>
                    <a:p>
                      <a:pPr algn="r">
                        <a:lnSpc>
                          <a:spcPct val="150000"/>
                        </a:lnSpc>
                      </a:pPr>
                      <a:r>
                        <a:rPr lang="he-IL" sz="2400" dirty="0"/>
                        <a:t>תבחינים</a:t>
                      </a:r>
                      <a:endParaRPr lang="en-US" sz="2400" dirty="0"/>
                    </a:p>
                  </a:txBody>
                  <a:tcPr/>
                </a:tc>
                <a:extLst>
                  <a:ext uri="{0D108BD9-81ED-4DB2-BD59-A6C34878D82A}">
                    <a16:rowId xmlns:a16="http://schemas.microsoft.com/office/drawing/2014/main" val="10000"/>
                  </a:ext>
                </a:extLst>
              </a:tr>
              <a:tr h="370840">
                <a:tc>
                  <a:txBody>
                    <a:bodyPr/>
                    <a:lstStyle/>
                    <a:p>
                      <a:pPr algn="r">
                        <a:lnSpc>
                          <a:spcPct val="150000"/>
                        </a:lnSpc>
                      </a:pPr>
                      <a:r>
                        <a:rPr lang="he-IL" sz="2400" smtClean="0"/>
                        <a:t>בעלי</a:t>
                      </a:r>
                      <a:r>
                        <a:rPr lang="he-IL" sz="2400" baseline="0" smtClean="0"/>
                        <a:t> איבר דמוי כנפיים, </a:t>
                      </a:r>
                      <a:r>
                        <a:rPr lang="he-IL" sz="2400" smtClean="0"/>
                        <a:t>עומדים </a:t>
                      </a:r>
                      <a:r>
                        <a:rPr lang="he-IL" sz="2400" dirty="0"/>
                        <a:t>במהופך, רגליהם למעלה וראשם למטה</a:t>
                      </a:r>
                    </a:p>
                    <a:p>
                      <a:pPr algn="r">
                        <a:lnSpc>
                          <a:spcPct val="150000"/>
                        </a:lnSpc>
                      </a:pPr>
                      <a:r>
                        <a:rPr lang="he-IL" sz="2400" dirty="0"/>
                        <a:t>בעלי ראייה טובה ושמיעה מצוינת.</a:t>
                      </a:r>
                      <a:endParaRPr lang="en-US" sz="2400" dirty="0"/>
                    </a:p>
                  </a:txBody>
                  <a:tcPr/>
                </a:tc>
                <a:tc>
                  <a:txBody>
                    <a:bodyPr/>
                    <a:lstStyle/>
                    <a:p>
                      <a:pPr algn="r">
                        <a:lnSpc>
                          <a:spcPct val="150000"/>
                        </a:lnSpc>
                      </a:pPr>
                      <a:r>
                        <a:rPr lang="he-IL" sz="2400" dirty="0"/>
                        <a:t>מבנה גוף</a:t>
                      </a:r>
                    </a:p>
                    <a:p>
                      <a:pPr algn="r">
                        <a:lnSpc>
                          <a:spcPct val="150000"/>
                        </a:lnSpc>
                      </a:pPr>
                      <a:endParaRPr lang="en-US" sz="2400" dirty="0"/>
                    </a:p>
                  </a:txBody>
                  <a:tcPr/>
                </a:tc>
                <a:extLst>
                  <a:ext uri="{0D108BD9-81ED-4DB2-BD59-A6C34878D82A}">
                    <a16:rowId xmlns:a16="http://schemas.microsoft.com/office/drawing/2014/main" val="2474117966"/>
                  </a:ext>
                </a:extLst>
              </a:tr>
              <a:tr h="370840">
                <a:tc>
                  <a:txBody>
                    <a:bodyPr/>
                    <a:lstStyle/>
                    <a:p>
                      <a:pPr algn="r">
                        <a:lnSpc>
                          <a:spcPct val="150000"/>
                        </a:lnSpc>
                      </a:pPr>
                      <a:r>
                        <a:rPr lang="he-IL" sz="2400" dirty="0"/>
                        <a:t>אינם אוהבים את החורף הקר וישנים כמה חודשים</a:t>
                      </a:r>
                    </a:p>
                    <a:p>
                      <a:pPr algn="r">
                        <a:lnSpc>
                          <a:spcPct val="150000"/>
                        </a:lnSpc>
                      </a:pPr>
                      <a:r>
                        <a:rPr lang="he-IL" sz="2400" dirty="0"/>
                        <a:t>בקיץ אוכלים כמויות גדולות של מזון.</a:t>
                      </a:r>
                      <a:endParaRPr lang="en-US" sz="2400" dirty="0"/>
                    </a:p>
                  </a:txBody>
                  <a:tcPr/>
                </a:tc>
                <a:tc>
                  <a:txBody>
                    <a:bodyPr/>
                    <a:lstStyle/>
                    <a:p>
                      <a:pPr algn="r">
                        <a:lnSpc>
                          <a:spcPct val="150000"/>
                        </a:lnSpc>
                      </a:pPr>
                      <a:r>
                        <a:rPr lang="he-IL" sz="2400" dirty="0"/>
                        <a:t>אורח חיים</a:t>
                      </a:r>
                    </a:p>
                  </a:txBody>
                  <a:tcPr/>
                </a:tc>
                <a:extLst>
                  <a:ext uri="{0D108BD9-81ED-4DB2-BD59-A6C34878D82A}">
                    <a16:rowId xmlns:a16="http://schemas.microsoft.com/office/drawing/2014/main" val="1156372144"/>
                  </a:ext>
                </a:extLst>
              </a:tr>
              <a:tr h="370840">
                <a:tc>
                  <a:txBody>
                    <a:bodyPr/>
                    <a:lstStyle/>
                    <a:p>
                      <a:pPr algn="r">
                        <a:lnSpc>
                          <a:spcPct val="150000"/>
                        </a:lnSpc>
                      </a:pPr>
                      <a:r>
                        <a:rPr lang="he-IL" sz="2400" dirty="0"/>
                        <a:t>אוכלים</a:t>
                      </a:r>
                      <a:r>
                        <a:rPr lang="he-IL" sz="2400" baseline="0" dirty="0"/>
                        <a:t> כמויות גדולות של פירות או חרקים</a:t>
                      </a:r>
                      <a:endParaRPr lang="en-US" sz="2400" dirty="0"/>
                    </a:p>
                  </a:txBody>
                  <a:tcPr/>
                </a:tc>
                <a:tc>
                  <a:txBody>
                    <a:bodyPr/>
                    <a:lstStyle/>
                    <a:p>
                      <a:pPr algn="r">
                        <a:lnSpc>
                          <a:spcPct val="150000"/>
                        </a:lnSpc>
                      </a:pPr>
                      <a:r>
                        <a:rPr lang="he-IL" sz="2400" dirty="0"/>
                        <a:t>מזון</a:t>
                      </a:r>
                      <a:endParaRPr lang="en-US" sz="2400" dirty="0"/>
                    </a:p>
                  </a:txBody>
                  <a:tcPr/>
                </a:tc>
                <a:extLst>
                  <a:ext uri="{0D108BD9-81ED-4DB2-BD59-A6C34878D82A}">
                    <a16:rowId xmlns:a16="http://schemas.microsoft.com/office/drawing/2014/main" val="81602132"/>
                  </a:ext>
                </a:extLst>
              </a:tr>
              <a:tr h="370840">
                <a:tc>
                  <a:txBody>
                    <a:bodyPr/>
                    <a:lstStyle/>
                    <a:p>
                      <a:pPr algn="r">
                        <a:lnSpc>
                          <a:spcPct val="150000"/>
                        </a:lnSpc>
                      </a:pPr>
                      <a:endParaRPr lang="en-US" sz="2400" dirty="0"/>
                    </a:p>
                  </a:txBody>
                  <a:tcPr/>
                </a:tc>
                <a:tc>
                  <a:txBody>
                    <a:bodyPr/>
                    <a:lstStyle/>
                    <a:p>
                      <a:pPr algn="r">
                        <a:lnSpc>
                          <a:spcPct val="150000"/>
                        </a:lnSpc>
                      </a:pPr>
                      <a:endParaRPr lang="en-US" sz="2400" dirty="0"/>
                    </a:p>
                  </a:txBody>
                  <a:tcPr/>
                </a:tc>
                <a:extLst>
                  <a:ext uri="{0D108BD9-81ED-4DB2-BD59-A6C34878D82A}">
                    <a16:rowId xmlns:a16="http://schemas.microsoft.com/office/drawing/2014/main" val="3776143207"/>
                  </a:ext>
                </a:extLst>
              </a:tr>
            </a:tbl>
          </a:graphicData>
        </a:graphic>
      </p:graphicFrame>
    </p:spTree>
    <p:extLst>
      <p:ext uri="{BB962C8B-B14F-4D97-AF65-F5344CB8AC3E}">
        <p14:creationId xmlns:p14="http://schemas.microsoft.com/office/powerpoint/2010/main" val="33933032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103868"/>
            <a:ext cx="10515600" cy="1325563"/>
          </a:xfrm>
        </p:spPr>
        <p:txBody>
          <a:bodyPr/>
          <a:lstStyle/>
          <a:p>
            <a:r>
              <a:rPr lang="he-IL" dirty="0"/>
              <a:t>מידע על העטלפים</a:t>
            </a:r>
            <a:endParaRPr lang="en-US" dirty="0"/>
          </a:p>
        </p:txBody>
      </p:sp>
      <p:graphicFrame>
        <p:nvGraphicFramePr>
          <p:cNvPr id="4" name="מציין מיקום תוכן 3"/>
          <p:cNvGraphicFramePr>
            <a:graphicFrameLocks noGrp="1"/>
          </p:cNvGraphicFramePr>
          <p:nvPr>
            <p:ph idx="1"/>
            <p:extLst/>
          </p:nvPr>
        </p:nvGraphicFramePr>
        <p:xfrm>
          <a:off x="519792" y="1209301"/>
          <a:ext cx="10760765" cy="4846320"/>
        </p:xfrm>
        <a:graphic>
          <a:graphicData uri="http://schemas.openxmlformats.org/drawingml/2006/table">
            <a:tbl>
              <a:tblPr firstRow="1" bandRow="1">
                <a:tableStyleId>{5C22544A-7EE6-4342-B048-85BDC9FD1C3A}</a:tableStyleId>
              </a:tblPr>
              <a:tblGrid>
                <a:gridCol w="8216347">
                  <a:extLst>
                    <a:ext uri="{9D8B030D-6E8A-4147-A177-3AD203B41FA5}">
                      <a16:colId xmlns:a16="http://schemas.microsoft.com/office/drawing/2014/main" val="20000"/>
                    </a:ext>
                  </a:extLst>
                </a:gridCol>
                <a:gridCol w="2544418">
                  <a:extLst>
                    <a:ext uri="{9D8B030D-6E8A-4147-A177-3AD203B41FA5}">
                      <a16:colId xmlns:a16="http://schemas.microsoft.com/office/drawing/2014/main" val="20001"/>
                    </a:ext>
                  </a:extLst>
                </a:gridCol>
              </a:tblGrid>
              <a:tr h="0">
                <a:tc>
                  <a:txBody>
                    <a:bodyPr/>
                    <a:lstStyle/>
                    <a:p>
                      <a:pPr algn="r">
                        <a:lnSpc>
                          <a:spcPct val="150000"/>
                        </a:lnSpc>
                      </a:pPr>
                      <a:r>
                        <a:rPr lang="he-IL" sz="2400" dirty="0"/>
                        <a:t>מידע</a:t>
                      </a:r>
                      <a:endParaRPr lang="en-US" sz="2400" dirty="0"/>
                    </a:p>
                  </a:txBody>
                  <a:tcPr/>
                </a:tc>
                <a:tc>
                  <a:txBody>
                    <a:bodyPr/>
                    <a:lstStyle/>
                    <a:p>
                      <a:pPr algn="r">
                        <a:lnSpc>
                          <a:spcPct val="150000"/>
                        </a:lnSpc>
                      </a:pPr>
                      <a:r>
                        <a:rPr lang="he-IL" sz="2400" dirty="0"/>
                        <a:t>תבחינים</a:t>
                      </a:r>
                      <a:endParaRPr lang="en-US" sz="2400" dirty="0"/>
                    </a:p>
                  </a:txBody>
                  <a:tcPr/>
                </a:tc>
                <a:extLst>
                  <a:ext uri="{0D108BD9-81ED-4DB2-BD59-A6C34878D82A}">
                    <a16:rowId xmlns:a16="http://schemas.microsoft.com/office/drawing/2014/main" val="10000"/>
                  </a:ext>
                </a:extLst>
              </a:tr>
              <a:tr h="370840">
                <a:tc>
                  <a:txBody>
                    <a:bodyPr/>
                    <a:lstStyle/>
                    <a:p>
                      <a:pPr algn="r">
                        <a:lnSpc>
                          <a:spcPct val="150000"/>
                        </a:lnSpc>
                      </a:pPr>
                      <a:r>
                        <a:rPr lang="he-IL" sz="2400" smtClean="0"/>
                        <a:t>בעלי</a:t>
                      </a:r>
                      <a:r>
                        <a:rPr lang="he-IL" sz="2400" baseline="0" smtClean="0"/>
                        <a:t> איבר דמוי כנפיים, </a:t>
                      </a:r>
                      <a:r>
                        <a:rPr lang="he-IL" sz="2400" smtClean="0"/>
                        <a:t>עומדים </a:t>
                      </a:r>
                      <a:r>
                        <a:rPr lang="he-IL" sz="2400" dirty="0"/>
                        <a:t>במהופך, רגליהם למעלה וראשם למטה</a:t>
                      </a:r>
                    </a:p>
                    <a:p>
                      <a:pPr algn="r">
                        <a:lnSpc>
                          <a:spcPct val="150000"/>
                        </a:lnSpc>
                      </a:pPr>
                      <a:r>
                        <a:rPr lang="he-IL" sz="2400" dirty="0"/>
                        <a:t>בעלי ראייה טובה ושמיעה מצוינת.</a:t>
                      </a:r>
                      <a:endParaRPr lang="en-US" sz="2400" dirty="0"/>
                    </a:p>
                  </a:txBody>
                  <a:tcPr/>
                </a:tc>
                <a:tc>
                  <a:txBody>
                    <a:bodyPr/>
                    <a:lstStyle/>
                    <a:p>
                      <a:pPr algn="r">
                        <a:lnSpc>
                          <a:spcPct val="150000"/>
                        </a:lnSpc>
                      </a:pPr>
                      <a:r>
                        <a:rPr lang="he-IL" sz="2400" dirty="0"/>
                        <a:t>מבנה גוף</a:t>
                      </a:r>
                    </a:p>
                    <a:p>
                      <a:pPr algn="r">
                        <a:lnSpc>
                          <a:spcPct val="150000"/>
                        </a:lnSpc>
                      </a:pPr>
                      <a:endParaRPr lang="en-US" sz="2400" dirty="0"/>
                    </a:p>
                  </a:txBody>
                  <a:tcPr/>
                </a:tc>
                <a:extLst>
                  <a:ext uri="{0D108BD9-81ED-4DB2-BD59-A6C34878D82A}">
                    <a16:rowId xmlns:a16="http://schemas.microsoft.com/office/drawing/2014/main" val="2474117966"/>
                  </a:ext>
                </a:extLst>
              </a:tr>
              <a:tr h="370840">
                <a:tc>
                  <a:txBody>
                    <a:bodyPr/>
                    <a:lstStyle/>
                    <a:p>
                      <a:pPr algn="r">
                        <a:lnSpc>
                          <a:spcPct val="150000"/>
                        </a:lnSpc>
                      </a:pPr>
                      <a:r>
                        <a:rPr lang="he-IL" sz="2400" dirty="0"/>
                        <a:t>אינם אוהבים את החורף הקר וישנים כמה חודשים</a:t>
                      </a:r>
                    </a:p>
                    <a:p>
                      <a:pPr algn="r">
                        <a:lnSpc>
                          <a:spcPct val="150000"/>
                        </a:lnSpc>
                      </a:pPr>
                      <a:r>
                        <a:rPr lang="he-IL" sz="2400" dirty="0"/>
                        <a:t>בקיץ אוכלים כמויות גדולות של מזון.</a:t>
                      </a:r>
                      <a:endParaRPr lang="en-US" sz="2400" dirty="0"/>
                    </a:p>
                  </a:txBody>
                  <a:tcPr/>
                </a:tc>
                <a:tc>
                  <a:txBody>
                    <a:bodyPr/>
                    <a:lstStyle/>
                    <a:p>
                      <a:pPr algn="r">
                        <a:lnSpc>
                          <a:spcPct val="150000"/>
                        </a:lnSpc>
                      </a:pPr>
                      <a:r>
                        <a:rPr lang="he-IL" sz="2400" dirty="0"/>
                        <a:t>אורח חיים</a:t>
                      </a:r>
                    </a:p>
                  </a:txBody>
                  <a:tcPr/>
                </a:tc>
                <a:extLst>
                  <a:ext uri="{0D108BD9-81ED-4DB2-BD59-A6C34878D82A}">
                    <a16:rowId xmlns:a16="http://schemas.microsoft.com/office/drawing/2014/main" val="1156372144"/>
                  </a:ext>
                </a:extLst>
              </a:tr>
              <a:tr h="370840">
                <a:tc>
                  <a:txBody>
                    <a:bodyPr/>
                    <a:lstStyle/>
                    <a:p>
                      <a:pPr algn="r">
                        <a:lnSpc>
                          <a:spcPct val="150000"/>
                        </a:lnSpc>
                      </a:pPr>
                      <a:r>
                        <a:rPr lang="he-IL" sz="2400" dirty="0"/>
                        <a:t>אוכלים</a:t>
                      </a:r>
                      <a:r>
                        <a:rPr lang="he-IL" sz="2400" baseline="0" dirty="0"/>
                        <a:t> כמויות גדולות של פירות או חרקים</a:t>
                      </a:r>
                      <a:endParaRPr lang="en-US" sz="2400" dirty="0"/>
                    </a:p>
                  </a:txBody>
                  <a:tcPr/>
                </a:tc>
                <a:tc>
                  <a:txBody>
                    <a:bodyPr/>
                    <a:lstStyle/>
                    <a:p>
                      <a:pPr algn="r">
                        <a:lnSpc>
                          <a:spcPct val="150000"/>
                        </a:lnSpc>
                      </a:pPr>
                      <a:r>
                        <a:rPr lang="he-IL" sz="2400" dirty="0"/>
                        <a:t>מזון</a:t>
                      </a:r>
                      <a:endParaRPr lang="en-US" sz="2400" dirty="0"/>
                    </a:p>
                  </a:txBody>
                  <a:tcPr/>
                </a:tc>
                <a:extLst>
                  <a:ext uri="{0D108BD9-81ED-4DB2-BD59-A6C34878D82A}">
                    <a16:rowId xmlns:a16="http://schemas.microsoft.com/office/drawing/2014/main" val="81602132"/>
                  </a:ext>
                </a:extLst>
              </a:tr>
              <a:tr h="370840">
                <a:tc>
                  <a:txBody>
                    <a:bodyPr/>
                    <a:lstStyle/>
                    <a:p>
                      <a:pPr algn="r">
                        <a:lnSpc>
                          <a:spcPct val="150000"/>
                        </a:lnSpc>
                      </a:pPr>
                      <a:r>
                        <a:rPr lang="he-IL" sz="2400" b="0" dirty="0"/>
                        <a:t>משפחת היונקים</a:t>
                      </a:r>
                      <a:endParaRPr lang="en-US" sz="2400" dirty="0"/>
                    </a:p>
                  </a:txBody>
                  <a:tcPr/>
                </a:tc>
                <a:tc>
                  <a:txBody>
                    <a:bodyPr/>
                    <a:lstStyle/>
                    <a:p>
                      <a:pPr algn="r">
                        <a:lnSpc>
                          <a:spcPct val="150000"/>
                        </a:lnSpc>
                      </a:pPr>
                      <a:r>
                        <a:rPr lang="he-IL" sz="2400" dirty="0"/>
                        <a:t>משפחה</a:t>
                      </a:r>
                      <a:endParaRPr lang="en-US" sz="2400" dirty="0"/>
                    </a:p>
                  </a:txBody>
                  <a:tcPr/>
                </a:tc>
                <a:extLst>
                  <a:ext uri="{0D108BD9-81ED-4DB2-BD59-A6C34878D82A}">
                    <a16:rowId xmlns:a16="http://schemas.microsoft.com/office/drawing/2014/main" val="3776143207"/>
                  </a:ext>
                </a:extLst>
              </a:tr>
            </a:tbl>
          </a:graphicData>
        </a:graphic>
      </p:graphicFrame>
    </p:spTree>
    <p:extLst>
      <p:ext uri="{BB962C8B-B14F-4D97-AF65-F5344CB8AC3E}">
        <p14:creationId xmlns:p14="http://schemas.microsoft.com/office/powerpoint/2010/main" val="41665138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כותרת 1">
            <a:extLst>
              <a:ext uri="{FF2B5EF4-FFF2-40B4-BE49-F238E27FC236}">
                <a16:creationId xmlns:a16="http://schemas.microsoft.com/office/drawing/2014/main" id="{2568A986-401D-4732-BE63-EEB1A32AA03B}"/>
              </a:ext>
            </a:extLst>
          </p:cNvPr>
          <p:cNvSpPr>
            <a:spLocks noGrp="1"/>
          </p:cNvSpPr>
          <p:nvPr>
            <p:ph type="title"/>
          </p:nvPr>
        </p:nvSpPr>
        <p:spPr>
          <a:xfrm>
            <a:off x="9788978" y="1066497"/>
            <a:ext cx="2283279" cy="1325563"/>
          </a:xfrm>
        </p:spPr>
        <p:txBody>
          <a:bodyPr>
            <a:noAutofit/>
          </a:bodyPr>
          <a:lstStyle/>
          <a:p>
            <a:r>
              <a:rPr lang="he-IL" sz="4800" dirty="0"/>
              <a:t>ביסוס טענות הכותב</a:t>
            </a:r>
            <a:endParaRPr lang="en-US" sz="4800" dirty="0"/>
          </a:p>
        </p:txBody>
      </p:sp>
      <p:grpSp>
        <p:nvGrpSpPr>
          <p:cNvPr id="7" name="קבוצה 6">
            <a:extLst>
              <a:ext uri="{FF2B5EF4-FFF2-40B4-BE49-F238E27FC236}">
                <a16:creationId xmlns:a16="http://schemas.microsoft.com/office/drawing/2014/main" id="{1D9AB6B6-D69C-446F-95A4-DA1B3F872AE9}"/>
              </a:ext>
            </a:extLst>
          </p:cNvPr>
          <p:cNvGrpSpPr/>
          <p:nvPr/>
        </p:nvGrpSpPr>
        <p:grpSpPr>
          <a:xfrm>
            <a:off x="155699" y="98641"/>
            <a:ext cx="8404014" cy="6660718"/>
            <a:chOff x="5078186" y="114644"/>
            <a:chExt cx="6809014" cy="5578059"/>
          </a:xfrm>
        </p:grpSpPr>
        <p:pic>
          <p:nvPicPr>
            <p:cNvPr id="8" name="תמונה 7">
              <a:extLst>
                <a:ext uri="{FF2B5EF4-FFF2-40B4-BE49-F238E27FC236}">
                  <a16:creationId xmlns:a16="http://schemas.microsoft.com/office/drawing/2014/main" id="{06BF5005-A785-4441-8238-0FDD282946B6}"/>
                </a:ext>
              </a:extLst>
            </p:cNvPr>
            <p:cNvPicPr>
              <a:picLocks noChangeAspect="1"/>
            </p:cNvPicPr>
            <p:nvPr/>
          </p:nvPicPr>
          <p:blipFill>
            <a:blip r:embed="rId3"/>
            <a:stretch>
              <a:fillRect/>
            </a:stretch>
          </p:blipFill>
          <p:spPr>
            <a:xfrm>
              <a:off x="5078186" y="114644"/>
              <a:ext cx="6809014" cy="3031825"/>
            </a:xfrm>
            <a:prstGeom prst="rect">
              <a:avLst/>
            </a:prstGeom>
          </p:spPr>
        </p:pic>
        <p:pic>
          <p:nvPicPr>
            <p:cNvPr id="9" name="תמונה 8">
              <a:extLst>
                <a:ext uri="{FF2B5EF4-FFF2-40B4-BE49-F238E27FC236}">
                  <a16:creationId xmlns:a16="http://schemas.microsoft.com/office/drawing/2014/main" id="{95366B40-6988-497D-BC11-F0220D19C244}"/>
                </a:ext>
              </a:extLst>
            </p:cNvPr>
            <p:cNvPicPr>
              <a:picLocks noChangeAspect="1"/>
            </p:cNvPicPr>
            <p:nvPr/>
          </p:nvPicPr>
          <p:blipFill>
            <a:blip r:embed="rId4"/>
            <a:stretch>
              <a:fillRect/>
            </a:stretch>
          </p:blipFill>
          <p:spPr>
            <a:xfrm>
              <a:off x="5078186" y="2548413"/>
              <a:ext cx="6809014" cy="3144290"/>
            </a:xfrm>
            <a:prstGeom prst="rect">
              <a:avLst/>
            </a:prstGeom>
          </p:spPr>
        </p:pic>
      </p:grpSp>
      <p:sp>
        <p:nvSpPr>
          <p:cNvPr id="16" name="מלבן 15"/>
          <p:cNvSpPr/>
          <p:nvPr/>
        </p:nvSpPr>
        <p:spPr>
          <a:xfrm>
            <a:off x="4759779" y="1304701"/>
            <a:ext cx="931184" cy="271006"/>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7" name="מלבן 16"/>
          <p:cNvSpPr/>
          <p:nvPr/>
        </p:nvSpPr>
        <p:spPr>
          <a:xfrm>
            <a:off x="4563836" y="4784271"/>
            <a:ext cx="3857085" cy="22860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8" name="מלבן 17"/>
          <p:cNvSpPr/>
          <p:nvPr/>
        </p:nvSpPr>
        <p:spPr>
          <a:xfrm>
            <a:off x="889907" y="4015625"/>
            <a:ext cx="2171700" cy="246133"/>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9" name="מלבן 18"/>
          <p:cNvSpPr/>
          <p:nvPr/>
        </p:nvSpPr>
        <p:spPr>
          <a:xfrm>
            <a:off x="7592787" y="2019241"/>
            <a:ext cx="844462" cy="271006"/>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20" name="מלבן 19"/>
          <p:cNvSpPr/>
          <p:nvPr/>
        </p:nvSpPr>
        <p:spPr>
          <a:xfrm>
            <a:off x="1409701" y="3224833"/>
            <a:ext cx="908955" cy="271006"/>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6247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כותרת 1">
            <a:extLst>
              <a:ext uri="{FF2B5EF4-FFF2-40B4-BE49-F238E27FC236}">
                <a16:creationId xmlns:a16="http://schemas.microsoft.com/office/drawing/2014/main" id="{2568A986-401D-4732-BE63-EEB1A32AA03B}"/>
              </a:ext>
            </a:extLst>
          </p:cNvPr>
          <p:cNvSpPr>
            <a:spLocks noGrp="1"/>
          </p:cNvSpPr>
          <p:nvPr>
            <p:ph type="title"/>
          </p:nvPr>
        </p:nvSpPr>
        <p:spPr>
          <a:xfrm>
            <a:off x="9788978" y="1066497"/>
            <a:ext cx="2283279" cy="1325563"/>
          </a:xfrm>
        </p:spPr>
        <p:txBody>
          <a:bodyPr>
            <a:noAutofit/>
          </a:bodyPr>
          <a:lstStyle/>
          <a:p>
            <a:r>
              <a:rPr lang="he-IL" sz="4800" dirty="0"/>
              <a:t>סיבה ותוצאה</a:t>
            </a:r>
            <a:endParaRPr lang="en-US" sz="4800" dirty="0"/>
          </a:p>
        </p:txBody>
      </p:sp>
      <p:grpSp>
        <p:nvGrpSpPr>
          <p:cNvPr id="7" name="קבוצה 6">
            <a:extLst>
              <a:ext uri="{FF2B5EF4-FFF2-40B4-BE49-F238E27FC236}">
                <a16:creationId xmlns:a16="http://schemas.microsoft.com/office/drawing/2014/main" id="{1D9AB6B6-D69C-446F-95A4-DA1B3F872AE9}"/>
              </a:ext>
            </a:extLst>
          </p:cNvPr>
          <p:cNvGrpSpPr/>
          <p:nvPr/>
        </p:nvGrpSpPr>
        <p:grpSpPr>
          <a:xfrm>
            <a:off x="155699" y="98641"/>
            <a:ext cx="8404014" cy="6660718"/>
            <a:chOff x="5078186" y="114644"/>
            <a:chExt cx="6809014" cy="5578059"/>
          </a:xfrm>
        </p:grpSpPr>
        <p:pic>
          <p:nvPicPr>
            <p:cNvPr id="8" name="תמונה 7">
              <a:extLst>
                <a:ext uri="{FF2B5EF4-FFF2-40B4-BE49-F238E27FC236}">
                  <a16:creationId xmlns:a16="http://schemas.microsoft.com/office/drawing/2014/main" id="{06BF5005-A785-4441-8238-0FDD282946B6}"/>
                </a:ext>
              </a:extLst>
            </p:cNvPr>
            <p:cNvPicPr>
              <a:picLocks noChangeAspect="1"/>
            </p:cNvPicPr>
            <p:nvPr/>
          </p:nvPicPr>
          <p:blipFill>
            <a:blip r:embed="rId3"/>
            <a:stretch>
              <a:fillRect/>
            </a:stretch>
          </p:blipFill>
          <p:spPr>
            <a:xfrm>
              <a:off x="5078186" y="114644"/>
              <a:ext cx="6809014" cy="3031825"/>
            </a:xfrm>
            <a:prstGeom prst="rect">
              <a:avLst/>
            </a:prstGeom>
          </p:spPr>
        </p:pic>
        <p:pic>
          <p:nvPicPr>
            <p:cNvPr id="9" name="תמונה 8">
              <a:extLst>
                <a:ext uri="{FF2B5EF4-FFF2-40B4-BE49-F238E27FC236}">
                  <a16:creationId xmlns:a16="http://schemas.microsoft.com/office/drawing/2014/main" id="{95366B40-6988-497D-BC11-F0220D19C244}"/>
                </a:ext>
              </a:extLst>
            </p:cNvPr>
            <p:cNvPicPr>
              <a:picLocks noChangeAspect="1"/>
            </p:cNvPicPr>
            <p:nvPr/>
          </p:nvPicPr>
          <p:blipFill>
            <a:blip r:embed="rId4"/>
            <a:stretch>
              <a:fillRect/>
            </a:stretch>
          </p:blipFill>
          <p:spPr>
            <a:xfrm>
              <a:off x="5078186" y="2548413"/>
              <a:ext cx="6809014" cy="3144290"/>
            </a:xfrm>
            <a:prstGeom prst="rect">
              <a:avLst/>
            </a:prstGeom>
          </p:spPr>
        </p:pic>
      </p:grpSp>
      <p:sp>
        <p:nvSpPr>
          <p:cNvPr id="17" name="מלבן 16"/>
          <p:cNvSpPr/>
          <p:nvPr/>
        </p:nvSpPr>
        <p:spPr>
          <a:xfrm>
            <a:off x="922565" y="4011352"/>
            <a:ext cx="5694050" cy="22860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8" name="מלבן 17"/>
          <p:cNvSpPr/>
          <p:nvPr/>
        </p:nvSpPr>
        <p:spPr>
          <a:xfrm>
            <a:off x="4531179" y="4767169"/>
            <a:ext cx="3835852" cy="246133"/>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9" name="מלבן 18"/>
          <p:cNvSpPr/>
          <p:nvPr/>
        </p:nvSpPr>
        <p:spPr>
          <a:xfrm>
            <a:off x="922565" y="6292478"/>
            <a:ext cx="4453076" cy="271006"/>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20" name="מלבן 19"/>
          <p:cNvSpPr/>
          <p:nvPr/>
        </p:nvSpPr>
        <p:spPr>
          <a:xfrm>
            <a:off x="489858" y="5545074"/>
            <a:ext cx="3967842" cy="271006"/>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8482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70A089-36D7-4547-8F9B-B2589C0C206A}"/>
              </a:ext>
            </a:extLst>
          </p:cNvPr>
          <p:cNvSpPr>
            <a:spLocks noGrp="1"/>
          </p:cNvSpPr>
          <p:nvPr>
            <p:ph type="title"/>
          </p:nvPr>
        </p:nvSpPr>
        <p:spPr/>
        <p:txBody>
          <a:bodyPr/>
          <a:lstStyle/>
          <a:p>
            <a:r>
              <a:rPr lang="he-IL" dirty="0"/>
              <a:t>מארגנים את המידע בתרשים</a:t>
            </a:r>
          </a:p>
        </p:txBody>
      </p:sp>
      <p:graphicFrame>
        <p:nvGraphicFramePr>
          <p:cNvPr id="4" name="דיאגרמה 3">
            <a:extLst>
              <a:ext uri="{FF2B5EF4-FFF2-40B4-BE49-F238E27FC236}">
                <a16:creationId xmlns:a16="http://schemas.microsoft.com/office/drawing/2014/main" id="{69AE5803-4039-4357-9C4E-23FF0EAB8C7C}"/>
              </a:ext>
            </a:extLst>
          </p:cNvPr>
          <p:cNvGraphicFramePr/>
          <p:nvPr>
            <p:extLst>
              <p:ext uri="{D42A27DB-BD31-4B8C-83A1-F6EECF244321}">
                <p14:modId xmlns:p14="http://schemas.microsoft.com/office/powerpoint/2010/main" val="4164234653"/>
              </p:ext>
            </p:extLst>
          </p:nvPr>
        </p:nvGraphicFramePr>
        <p:xfrm>
          <a:off x="2657475" y="1591535"/>
          <a:ext cx="9186863" cy="4603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79496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95366B40-6988-497D-BC11-F0220D19C244}"/>
              </a:ext>
            </a:extLst>
          </p:cNvPr>
          <p:cNvPicPr>
            <a:picLocks noChangeAspect="1"/>
          </p:cNvPicPr>
          <p:nvPr/>
        </p:nvPicPr>
        <p:blipFill rotWithShape="1">
          <a:blip r:embed="rId5"/>
          <a:srcRect r="1409"/>
          <a:stretch/>
        </p:blipFill>
        <p:spPr>
          <a:xfrm>
            <a:off x="4276685" y="2871304"/>
            <a:ext cx="7830951" cy="3550868"/>
          </a:xfrm>
          <a:prstGeom prst="rect">
            <a:avLst/>
          </a:prstGeom>
        </p:spPr>
      </p:pic>
      <p:graphicFrame>
        <p:nvGraphicFramePr>
          <p:cNvPr id="11" name="דיאגרמה 10">
            <a:extLst>
              <a:ext uri="{FF2B5EF4-FFF2-40B4-BE49-F238E27FC236}">
                <a16:creationId xmlns:a16="http://schemas.microsoft.com/office/drawing/2014/main" id="{60B3C74D-38C4-400B-810A-6775D59B7388}"/>
              </a:ext>
            </a:extLst>
          </p:cNvPr>
          <p:cNvGraphicFramePr/>
          <p:nvPr>
            <p:extLst>
              <p:ext uri="{D42A27DB-BD31-4B8C-83A1-F6EECF244321}">
                <p14:modId xmlns:p14="http://schemas.microsoft.com/office/powerpoint/2010/main" val="3869218611"/>
              </p:ext>
            </p:extLst>
          </p:nvPr>
        </p:nvGraphicFramePr>
        <p:xfrm>
          <a:off x="251051" y="1954811"/>
          <a:ext cx="3729039" cy="269024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תמונה 3">
            <a:extLst>
              <a:ext uri="{FF2B5EF4-FFF2-40B4-BE49-F238E27FC236}">
                <a16:creationId xmlns:a16="http://schemas.microsoft.com/office/drawing/2014/main" id="{01200E69-644C-458A-AF9C-3DE27EAB49A4}"/>
              </a:ext>
            </a:extLst>
          </p:cNvPr>
          <p:cNvPicPr>
            <a:picLocks noChangeAspect="1"/>
          </p:cNvPicPr>
          <p:nvPr/>
        </p:nvPicPr>
        <p:blipFill>
          <a:blip r:embed="rId11"/>
          <a:stretch>
            <a:fillRect/>
          </a:stretch>
        </p:blipFill>
        <p:spPr>
          <a:xfrm>
            <a:off x="4276685" y="101364"/>
            <a:ext cx="7837711" cy="2926948"/>
          </a:xfrm>
          <a:prstGeom prst="rect">
            <a:avLst/>
          </a:prstGeom>
        </p:spPr>
      </p:pic>
      <p:pic>
        <p:nvPicPr>
          <p:cNvPr id="5" name="Timer_05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71449" y="0"/>
            <a:ext cx="2694216" cy="1515497"/>
          </a:xfrm>
          <a:prstGeom prst="rect">
            <a:avLst/>
          </a:prstGeom>
        </p:spPr>
      </p:pic>
    </p:spTree>
    <p:extLst>
      <p:ext uri="{BB962C8B-B14F-4D97-AF65-F5344CB8AC3E}">
        <p14:creationId xmlns:p14="http://schemas.microsoft.com/office/powerpoint/2010/main" val="290779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70A089-36D7-4547-8F9B-B2589C0C206A}"/>
              </a:ext>
            </a:extLst>
          </p:cNvPr>
          <p:cNvSpPr>
            <a:spLocks noGrp="1"/>
          </p:cNvSpPr>
          <p:nvPr>
            <p:ph type="title"/>
          </p:nvPr>
        </p:nvSpPr>
        <p:spPr/>
        <p:txBody>
          <a:bodyPr/>
          <a:lstStyle/>
          <a:p>
            <a:r>
              <a:rPr lang="he-IL" dirty="0"/>
              <a:t>ארגון המידע בתרשים</a:t>
            </a:r>
          </a:p>
        </p:txBody>
      </p:sp>
      <p:graphicFrame>
        <p:nvGraphicFramePr>
          <p:cNvPr id="4" name="דיאגרמה 3">
            <a:extLst>
              <a:ext uri="{FF2B5EF4-FFF2-40B4-BE49-F238E27FC236}">
                <a16:creationId xmlns:a16="http://schemas.microsoft.com/office/drawing/2014/main" id="{69AE5803-4039-4357-9C4E-23FF0EAB8C7C}"/>
              </a:ext>
            </a:extLst>
          </p:cNvPr>
          <p:cNvGraphicFramePr/>
          <p:nvPr>
            <p:extLst>
              <p:ext uri="{D42A27DB-BD31-4B8C-83A1-F6EECF244321}">
                <p14:modId xmlns:p14="http://schemas.microsoft.com/office/powerpoint/2010/main" val="2474692201"/>
              </p:ext>
            </p:extLst>
          </p:nvPr>
        </p:nvGraphicFramePr>
        <p:xfrm>
          <a:off x="2571749" y="1591535"/>
          <a:ext cx="9244013" cy="4772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0513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70A089-36D7-4547-8F9B-B2589C0C206A}"/>
              </a:ext>
            </a:extLst>
          </p:cNvPr>
          <p:cNvSpPr>
            <a:spLocks noGrp="1"/>
          </p:cNvSpPr>
          <p:nvPr>
            <p:ph type="title"/>
          </p:nvPr>
        </p:nvSpPr>
        <p:spPr/>
        <p:txBody>
          <a:bodyPr/>
          <a:lstStyle/>
          <a:p>
            <a:r>
              <a:rPr lang="he-IL" dirty="0"/>
              <a:t>פנייה אישית</a:t>
            </a:r>
          </a:p>
        </p:txBody>
      </p:sp>
      <p:pic>
        <p:nvPicPr>
          <p:cNvPr id="5" name="תמונה 4">
            <a:extLst>
              <a:ext uri="{FF2B5EF4-FFF2-40B4-BE49-F238E27FC236}">
                <a16:creationId xmlns:a16="http://schemas.microsoft.com/office/drawing/2014/main" id="{A21F0D5A-21B8-4ACB-A23D-B273750D6520}"/>
              </a:ext>
            </a:extLst>
          </p:cNvPr>
          <p:cNvPicPr>
            <a:picLocks noChangeAspect="1"/>
          </p:cNvPicPr>
          <p:nvPr/>
        </p:nvPicPr>
        <p:blipFill>
          <a:blip r:embed="rId3"/>
          <a:stretch>
            <a:fillRect/>
          </a:stretch>
        </p:blipFill>
        <p:spPr>
          <a:xfrm>
            <a:off x="479712" y="1839896"/>
            <a:ext cx="11232575" cy="3460358"/>
          </a:xfrm>
          <a:prstGeom prst="rect">
            <a:avLst/>
          </a:prstGeom>
        </p:spPr>
      </p:pic>
      <p:sp>
        <p:nvSpPr>
          <p:cNvPr id="13" name="מלבן 12">
            <a:extLst>
              <a:ext uri="{FF2B5EF4-FFF2-40B4-BE49-F238E27FC236}">
                <a16:creationId xmlns:a16="http://schemas.microsoft.com/office/drawing/2014/main" id="{44BAEAF9-3E1C-4865-BCD4-EE7E010E4C5C}"/>
              </a:ext>
            </a:extLst>
          </p:cNvPr>
          <p:cNvSpPr/>
          <p:nvPr/>
        </p:nvSpPr>
        <p:spPr>
          <a:xfrm>
            <a:off x="7100888" y="2057400"/>
            <a:ext cx="214312" cy="506502"/>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a:off x="10456207" y="2107136"/>
            <a:ext cx="1107961" cy="358478"/>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1" name="מלבן 10"/>
          <p:cNvSpPr/>
          <p:nvPr/>
        </p:nvSpPr>
        <p:spPr>
          <a:xfrm>
            <a:off x="4833257" y="3195269"/>
            <a:ext cx="4368711" cy="358478"/>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2" name="מלבן 11"/>
          <p:cNvSpPr/>
          <p:nvPr/>
        </p:nvSpPr>
        <p:spPr>
          <a:xfrm>
            <a:off x="7707087" y="3707176"/>
            <a:ext cx="2417446" cy="358478"/>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
        <p:nvSpPr>
          <p:cNvPr id="14" name="מלבן 13"/>
          <p:cNvSpPr/>
          <p:nvPr/>
        </p:nvSpPr>
        <p:spPr>
          <a:xfrm>
            <a:off x="1698171" y="4258666"/>
            <a:ext cx="1934936" cy="358478"/>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15269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P spid="11" grpId="0" animBg="1"/>
      <p:bldP spid="12"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B05DAF-DFD9-4945-A28E-297253A9483C}"/>
              </a:ext>
            </a:extLst>
          </p:cNvPr>
          <p:cNvSpPr>
            <a:spLocks noGrp="1"/>
          </p:cNvSpPr>
          <p:nvPr>
            <p:ph type="title"/>
          </p:nvPr>
        </p:nvSpPr>
        <p:spPr/>
        <p:txBody>
          <a:bodyPr/>
          <a:lstStyle/>
          <a:p>
            <a:r>
              <a:rPr lang="he-IL" dirty="0"/>
              <a:t>ארגון הכתבה:</a:t>
            </a:r>
            <a:r>
              <a:rPr lang="en-US" dirty="0"/>
              <a:t> </a:t>
            </a:r>
            <a:r>
              <a:rPr lang="he-IL" dirty="0"/>
              <a:t>טענה, נימוקים ומסקנה</a:t>
            </a:r>
          </a:p>
        </p:txBody>
      </p:sp>
      <p:graphicFrame>
        <p:nvGraphicFramePr>
          <p:cNvPr id="8" name="דיאגרמה 7">
            <a:extLst>
              <a:ext uri="{FF2B5EF4-FFF2-40B4-BE49-F238E27FC236}">
                <a16:creationId xmlns:a16="http://schemas.microsoft.com/office/drawing/2014/main" id="{1688F0A3-D030-403A-922F-69BC689A81D6}"/>
              </a:ext>
            </a:extLst>
          </p:cNvPr>
          <p:cNvGraphicFramePr/>
          <p:nvPr>
            <p:extLst>
              <p:ext uri="{D42A27DB-BD31-4B8C-83A1-F6EECF244321}">
                <p14:modId xmlns:p14="http://schemas.microsoft.com/office/powerpoint/2010/main" val="828230363"/>
              </p:ext>
            </p:extLst>
          </p:nvPr>
        </p:nvGraphicFramePr>
        <p:xfrm>
          <a:off x="368968" y="1719792"/>
          <a:ext cx="11598443" cy="5138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תיבת טקסט 2">
            <a:extLst>
              <a:ext uri="{FF2B5EF4-FFF2-40B4-BE49-F238E27FC236}">
                <a16:creationId xmlns:a16="http://schemas.microsoft.com/office/drawing/2014/main" id="{8B81C715-ED4B-4F3C-8986-73C5DA869A73}"/>
              </a:ext>
            </a:extLst>
          </p:cNvPr>
          <p:cNvSpPr txBox="1"/>
          <p:nvPr/>
        </p:nvSpPr>
        <p:spPr>
          <a:xfrm>
            <a:off x="2775283" y="5934670"/>
            <a:ext cx="8005011" cy="923330"/>
          </a:xfrm>
          <a:prstGeom prst="rect">
            <a:avLst/>
          </a:prstGeom>
          <a:noFill/>
        </p:spPr>
        <p:txBody>
          <a:bodyPr wrap="square" rtlCol="1">
            <a:spAutoFit/>
          </a:bodyPr>
          <a:lstStyle/>
          <a:p>
            <a:pPr algn="ctr"/>
            <a:r>
              <a:rPr lang="he-IL" sz="3600" dirty="0"/>
              <a:t>עלינו לשמור על העטלפים!</a:t>
            </a:r>
          </a:p>
          <a:p>
            <a:pPr algn="ctr"/>
            <a:endParaRPr lang="he-IL" dirty="0"/>
          </a:p>
        </p:txBody>
      </p:sp>
    </p:spTree>
    <p:extLst>
      <p:ext uri="{BB962C8B-B14F-4D97-AF65-F5344CB8AC3E}">
        <p14:creationId xmlns:p14="http://schemas.microsoft.com/office/powerpoint/2010/main" val="118138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0" y="2022150"/>
            <a:ext cx="11158152" cy="4766212"/>
          </a:xfrm>
        </p:spPr>
        <p:txBody>
          <a:bodyPr>
            <a:normAutofit fontScale="92500" lnSpcReduction="20000"/>
          </a:bodyPr>
          <a:lstStyle/>
          <a:p>
            <a:pPr marL="457200" indent="-457200" algn="r">
              <a:buFont typeface="Arial" panose="020B0604020202020204" pitchFamily="34" charset="0"/>
              <a:buChar char="•"/>
            </a:pPr>
            <a:r>
              <a:rPr lang="he-IL" dirty="0"/>
              <a:t>קראנו כתבה על עטלפים.</a:t>
            </a:r>
          </a:p>
          <a:p>
            <a:pPr marL="457200" indent="-457200" algn="r">
              <a:buFont typeface="Arial" panose="020B0604020202020204" pitchFamily="34" charset="0"/>
              <a:buChar char="•"/>
            </a:pPr>
            <a:endParaRPr lang="he-IL" dirty="0"/>
          </a:p>
          <a:p>
            <a:pPr marL="457200" indent="-457200" algn="r">
              <a:buFont typeface="Arial" panose="020B0604020202020204" pitchFamily="34" charset="0"/>
              <a:buChar char="•"/>
            </a:pPr>
            <a:r>
              <a:rPr lang="he-IL" dirty="0"/>
              <a:t>זיהינו את עמדתו של הכותב ואת דרכי השכנוע שלו:</a:t>
            </a:r>
          </a:p>
          <a:p>
            <a:pPr algn="r"/>
            <a:endParaRPr lang="he-IL" dirty="0"/>
          </a:p>
          <a:p>
            <a:pPr marL="1371600" lvl="2" indent="-457200" algn="r">
              <a:buFont typeface="Wingdings" panose="05000000000000000000" pitchFamily="2" charset="2"/>
              <a:buChar char="ü"/>
            </a:pPr>
            <a:r>
              <a:rPr lang="he-IL" sz="3500" smtClean="0"/>
              <a:t>הצגת העמדה והבאת נימוקים </a:t>
            </a:r>
            <a:r>
              <a:rPr lang="he-IL" sz="3500"/>
              <a:t>לביסוס </a:t>
            </a:r>
            <a:r>
              <a:rPr lang="he-IL" sz="3500" smtClean="0"/>
              <a:t>העמדה</a:t>
            </a:r>
            <a:endParaRPr lang="he-IL" sz="3500" dirty="0"/>
          </a:p>
          <a:p>
            <a:pPr marL="1371600" lvl="2" indent="-457200" algn="r">
              <a:buFont typeface="Wingdings" panose="05000000000000000000" pitchFamily="2" charset="2"/>
              <a:buChar char="ü"/>
            </a:pPr>
            <a:r>
              <a:rPr lang="he-IL" sz="3500" dirty="0"/>
              <a:t>שימוש  במילים שליליות וחיוביות לביסוס טענותיו</a:t>
            </a:r>
          </a:p>
          <a:p>
            <a:pPr marL="1371600" lvl="2" indent="-457200" algn="r">
              <a:buFont typeface="Wingdings" panose="05000000000000000000" pitchFamily="2" charset="2"/>
              <a:buChar char="ü"/>
            </a:pPr>
            <a:r>
              <a:rPr lang="he-IL" sz="3500" dirty="0"/>
              <a:t>פנייה אישית  אלינו הקוראים</a:t>
            </a:r>
          </a:p>
          <a:p>
            <a:pPr marL="1371600" lvl="2" indent="-457200" algn="r">
              <a:buFont typeface="Wingdings" panose="05000000000000000000" pitchFamily="2" charset="2"/>
              <a:buChar char="ü"/>
            </a:pPr>
            <a:r>
              <a:rPr lang="he-IL" sz="3500" dirty="0"/>
              <a:t>שימוש בסימן קריאה</a:t>
            </a:r>
          </a:p>
          <a:p>
            <a:pPr algn="r"/>
            <a:endParaRPr lang="he-IL" dirty="0"/>
          </a:p>
          <a:p>
            <a:pPr marL="457200" indent="-457200" algn="r">
              <a:buFont typeface="Arial" panose="020B0604020202020204" pitchFamily="34" charset="0"/>
              <a:buChar char="•"/>
            </a:pPr>
            <a:r>
              <a:rPr lang="he-IL" dirty="0"/>
              <a:t>ארגנו מידע על העטלפים בטבלה ובתרשים</a:t>
            </a:r>
          </a:p>
          <a:p>
            <a:pPr lvl="0"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הצעה להמשך תרגול בבית</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470807" y="1629731"/>
            <a:ext cx="11006138" cy="4600575"/>
          </a:xfrm>
        </p:spPr>
        <p:txBody>
          <a:bodyPr>
            <a:normAutofit/>
          </a:bodyPr>
          <a:lstStyle/>
          <a:p>
            <a:r>
              <a:rPr lang="he-IL" sz="3200" dirty="0"/>
              <a:t>חברו כללי התנהגות </a:t>
            </a:r>
            <a:r>
              <a:rPr lang="he-IL" sz="3200" dirty="0" smtClean="0"/>
              <a:t>למבקרים המעוניינים </a:t>
            </a:r>
          </a:p>
          <a:p>
            <a:r>
              <a:rPr lang="he-IL" sz="3200" dirty="0" smtClean="0"/>
              <a:t>להיכנס </a:t>
            </a:r>
            <a:r>
              <a:rPr lang="he-IL" sz="3200" dirty="0"/>
              <a:t>למערה שבה מתגוררים עטלפים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6" name="Picture 2" descr="Leaf Nosed Bats, Flying, Cave, Wings, Close, Mammal">
            <a:extLst>
              <a:ext uri="{FF2B5EF4-FFF2-40B4-BE49-F238E27FC236}">
                <a16:creationId xmlns:a16="http://schemas.microsoft.com/office/drawing/2014/main" id="{F710EC9E-28B8-4EE2-B067-A4CC6C30F7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50" y="2801823"/>
            <a:ext cx="4332212" cy="3249160"/>
          </a:xfrm>
          <a:prstGeom prst="rect">
            <a:avLst/>
          </a:prstGeom>
          <a:noFill/>
          <a:extLst>
            <a:ext uri="{909E8E84-426E-40DD-AFC4-6F175D3DCCD1}">
              <a14:hiddenFill xmlns:a14="http://schemas.microsoft.com/office/drawing/2010/main">
                <a:solidFill>
                  <a:srgbClr val="FFFFFF"/>
                </a:solidFill>
              </a14:hiddenFill>
            </a:ext>
          </a:extLst>
        </p:spPr>
      </p:pic>
      <p:pic>
        <p:nvPicPr>
          <p:cNvPr id="3" name="תמונה 2">
            <a:extLst>
              <a:ext uri="{FF2B5EF4-FFF2-40B4-BE49-F238E27FC236}">
                <a16:creationId xmlns:a16="http://schemas.microsoft.com/office/drawing/2014/main" id="{1EFA683C-54B1-4F1A-8A64-2A67C9B56AE6}"/>
              </a:ext>
            </a:extLst>
          </p:cNvPr>
          <p:cNvPicPr>
            <a:picLocks noChangeAspect="1"/>
          </p:cNvPicPr>
          <p:nvPr/>
        </p:nvPicPr>
        <p:blipFill>
          <a:blip r:embed="rId5"/>
          <a:stretch>
            <a:fillRect/>
          </a:stretch>
        </p:blipFill>
        <p:spPr>
          <a:xfrm>
            <a:off x="6252805" y="2801824"/>
            <a:ext cx="4992322" cy="3249159"/>
          </a:xfrm>
          <a:prstGeom prst="rect">
            <a:avLst/>
          </a:prstGeom>
        </p:spPr>
      </p:pic>
    </p:spTree>
    <p:extLst>
      <p:ext uri="{BB962C8B-B14F-4D97-AF65-F5344CB8AC3E}">
        <p14:creationId xmlns:p14="http://schemas.microsoft.com/office/powerpoint/2010/main" val="412828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KitaBavir">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FEF1BB"/>
      </a:hlink>
      <a:folHlink>
        <a:srgbClr val="6D6E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3375</TotalTime>
  <Words>2108</Words>
  <Application>Microsoft Office PowerPoint</Application>
  <PresentationFormat>מסך רחב</PresentationFormat>
  <Paragraphs>228</Paragraphs>
  <Slides>27</Slides>
  <Notes>25</Notes>
  <HiddenSlides>0</HiddenSlides>
  <MMClips>7</MMClips>
  <ScaleCrop>false</ScaleCrop>
  <HeadingPairs>
    <vt:vector size="6" baseType="variant">
      <vt:variant>
        <vt:lpstr>גופנים בשימוש</vt:lpstr>
      </vt:variant>
      <vt:variant>
        <vt:i4>5</vt:i4>
      </vt:variant>
      <vt:variant>
        <vt:lpstr>ערכת נושא</vt:lpstr>
      </vt:variant>
      <vt:variant>
        <vt:i4>2</vt:i4>
      </vt:variant>
      <vt:variant>
        <vt:lpstr>כותרות שקופיות</vt:lpstr>
      </vt:variant>
      <vt:variant>
        <vt:i4>27</vt:i4>
      </vt:variant>
    </vt:vector>
  </HeadingPairs>
  <TitlesOfParts>
    <vt:vector size="34" baseType="lpstr">
      <vt:lpstr>Alef</vt:lpstr>
      <vt:lpstr>Arial</vt:lpstr>
      <vt:lpstr>Calibri</vt:lpstr>
      <vt:lpstr>Open Sans</vt:lpstr>
      <vt:lpstr>Wingdings</vt:lpstr>
      <vt:lpstr>Office Theme</vt:lpstr>
      <vt:lpstr>1_Office Theme</vt:lpstr>
      <vt:lpstr>מצגת של PowerPoint‏</vt:lpstr>
      <vt:lpstr>מה צפוי לנו בשיעור היום?</vt:lpstr>
      <vt:lpstr>מה להביא לשיעור?</vt:lpstr>
      <vt:lpstr>לפני קריאת הכתבה</vt:lpstr>
      <vt:lpstr>מזהים את עמדת הכותב</vt:lpstr>
      <vt:lpstr>מזהים את טענת הכותב</vt:lpstr>
      <vt:lpstr>מצגת של PowerPoint‏</vt:lpstr>
      <vt:lpstr>מצגת של PowerPoint‏</vt:lpstr>
      <vt:lpstr>מצגת של PowerPoint‏</vt:lpstr>
      <vt:lpstr>מצגת של PowerPoint‏</vt:lpstr>
      <vt:lpstr>מידע על העטלפים</vt:lpstr>
      <vt:lpstr>מצגת של PowerPoint‏</vt:lpstr>
      <vt:lpstr>מידע על העטלפים</vt:lpstr>
      <vt:lpstr>מידע על העטלפים</vt:lpstr>
      <vt:lpstr>מידע על העטלפים</vt:lpstr>
      <vt:lpstr>מידע על העטלפים</vt:lpstr>
      <vt:lpstr>מידע על העטלפים</vt:lpstr>
      <vt:lpstr>ביסוס טענות הכותב</vt:lpstr>
      <vt:lpstr>סיבה ותוצאה</vt:lpstr>
      <vt:lpstr>מארגנים את המידע בתרשים</vt:lpstr>
      <vt:lpstr>מצגת של PowerPoint‏</vt:lpstr>
      <vt:lpstr>ארגון המידע בתרשים</vt:lpstr>
      <vt:lpstr>פנייה אישית</vt:lpstr>
      <vt:lpstr>ארגון הכתבה: טענה, נימוקים ומסקנה</vt:lpstr>
      <vt:lpstr>מסיימים ומסכמים</vt:lpstr>
      <vt:lpstr>הצעה להמשך תרגול בבית</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Shani Shuber</cp:lastModifiedBy>
  <cp:revision>219</cp:revision>
  <dcterms:created xsi:type="dcterms:W3CDTF">2020-03-11T07:11:19Z</dcterms:created>
  <dcterms:modified xsi:type="dcterms:W3CDTF">2020-05-31T07:20:48Z</dcterms:modified>
</cp:coreProperties>
</file>