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48" r:id="rId1"/>
  </p:sldMasterIdLst>
  <p:notesMasterIdLst>
    <p:notesMasterId r:id="rId14"/>
  </p:notesMasterIdLst>
  <p:sldIdLst>
    <p:sldId id="279" r:id="rId2"/>
    <p:sldId id="262" r:id="rId3"/>
    <p:sldId id="305" r:id="rId4"/>
    <p:sldId id="327" r:id="rId5"/>
    <p:sldId id="263" r:id="rId6"/>
    <p:sldId id="328" r:id="rId7"/>
    <p:sldId id="341" r:id="rId8"/>
    <p:sldId id="346" r:id="rId9"/>
    <p:sldId id="342" r:id="rId10"/>
    <p:sldId id="347" r:id="rId11"/>
    <p:sldId id="326" r:id="rId12"/>
    <p:sldId id="291" r:id="rId13"/>
  </p:sldIdLst>
  <p:sldSz cx="12192000" cy="6858000"/>
  <p:notesSz cx="6858000" cy="9144000"/>
  <p:embeddedFontLst>
    <p:embeddedFont>
      <p:font typeface="Open Sans" panose="020B0606030504020204" pitchFamily="34" charset="0"/>
      <p:regular r:id="rId15"/>
      <p:bold r:id="rId16"/>
      <p:italic r:id="rId17"/>
      <p:boldItalic r:id="rId18"/>
    </p:embeddedFont>
    <p:embeddedFont>
      <p:font typeface="Calibri" panose="020F0502020204030204" pitchFamily="34" charset="0"/>
      <p:regular r:id="rId19"/>
      <p:bold r:id="rId20"/>
      <p:italic r:id="rId21"/>
      <p:boldItalic r:id="rId22"/>
    </p:embeddedFont>
    <p:embeddedFont>
      <p:font typeface="Lateef" panose="020B0604020202020204" charset="-78"/>
      <p:regular r:id="rId23"/>
    </p:embeddedFont>
    <p:embeddedFont>
      <p:font typeface="Alef" panose="00000500000000000000" pitchFamily="2" charset="-79"/>
      <p:regular r:id="rId24"/>
      <p:bold r:id="rId2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024">
          <p15:clr>
            <a:srgbClr val="A4A3A4"/>
          </p15:clr>
        </p15:guide>
        <p15:guide id="2" pos="3863">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5" roundtripDataSignature="AMtx7migPMszHxDdxnXXV2fRhwXjI5sIm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80874" autoAdjust="0"/>
  </p:normalViewPr>
  <p:slideViewPr>
    <p:cSldViewPr snapToGrid="0">
      <p:cViewPr varScale="1">
        <p:scale>
          <a:sx n="53" d="100"/>
          <a:sy n="53" d="100"/>
        </p:scale>
        <p:origin x="1152" y="48"/>
      </p:cViewPr>
      <p:guideLst>
        <p:guide orient="horz" pos="2024"/>
        <p:guide pos="3863"/>
      </p:guideLst>
    </p:cSldViewPr>
  </p:slideViewPr>
  <p:notesTextViewPr>
    <p:cViewPr>
      <p:scale>
        <a:sx n="1" d="1"/>
        <a:sy n="1" d="1"/>
      </p:scale>
      <p:origin x="0" y="0"/>
    </p:cViewPr>
  </p:notesTextViewPr>
  <p:notesViewPr>
    <p:cSldViewPr snapToGrid="0">
      <p:cViewPr varScale="1">
        <p:scale>
          <a:sx n="100" d="100"/>
          <a:sy n="100" d="100"/>
        </p:scale>
        <p:origin x="0" y="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4.fntdata"/><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font" Target="fonts/font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5" Type="http://schemas.openxmlformats.org/officeDocument/2006/relationships/font" Target="fonts/font11.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0.fntdata"/><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font" Target="fonts/font9.fntdata"/><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font" Target="fonts/font8.fntdata"/><Relationship Id="rId35" Type="http://customschemas.google.com/relationships/presentationmetadata" Target="meta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iw-IL"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ar-SA" dirty="0"/>
              <a:t>اكتبوا</a:t>
            </a:r>
            <a:r>
              <a:rPr lang="ar-SA" baseline="0" dirty="0"/>
              <a:t> النصّ الملائم وكذلك المعدّات المطلوبة. </a:t>
            </a:r>
            <a:endParaRPr lang="he-IL" dirty="0"/>
          </a:p>
          <a:p>
            <a:pPr algn="r" rtl="1"/>
            <a:endParaRPr lang="en-IL" dirty="0"/>
          </a:p>
        </p:txBody>
      </p:sp>
      <p:sp>
        <p:nvSpPr>
          <p:cNvPr id="4" name="Slide Number Placeholder 3"/>
          <p:cNvSpPr>
            <a:spLocks noGrp="1"/>
          </p:cNvSpPr>
          <p:nvPr>
            <p:ph type="sldNum" sz="quarter" idx="5"/>
          </p:nvPr>
        </p:nvSpPr>
        <p:spPr/>
        <p:txBody>
          <a:bodyPr/>
          <a:lstStyle/>
          <a:p>
            <a:fld id="{03F965BA-DA3B-EB42-8F73-FDBE27A0A657}" type="slidenum">
              <a:rPr lang="en-IL" smtClean="0"/>
              <a:t>1</a:t>
            </a:fld>
            <a:endParaRPr lang="en-IL"/>
          </a:p>
        </p:txBody>
      </p:sp>
    </p:spTree>
    <p:extLst>
      <p:ext uri="{BB962C8B-B14F-4D97-AF65-F5344CB8AC3E}">
        <p14:creationId xmlns:p14="http://schemas.microsoft.com/office/powerpoint/2010/main" val="27101143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6" name="Google Shape;266;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r>
              <a:rPr lang="ar-SA" b="1" dirty="0"/>
              <a:t>مدّة الشريحة</a:t>
            </a:r>
            <a:r>
              <a:rPr lang="he-IL" b="1" dirty="0"/>
              <a:t>: </a:t>
            </a:r>
            <a:r>
              <a:rPr lang="ar-SA" b="1" dirty="0"/>
              <a:t>حتّى</a:t>
            </a:r>
            <a:r>
              <a:rPr lang="ar-SA" b="1" baseline="0" dirty="0"/>
              <a:t> دقيقتين-</a:t>
            </a:r>
          </a:p>
        </p:txBody>
      </p:sp>
      <p:sp>
        <p:nvSpPr>
          <p:cNvPr id="267" name="Google Shape;267;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w-IL"/>
              <a:t>10</a:t>
            </a:fld>
            <a:endParaRPr/>
          </a:p>
        </p:txBody>
      </p:sp>
    </p:spTree>
    <p:extLst>
      <p:ext uri="{BB962C8B-B14F-4D97-AF65-F5344CB8AC3E}">
        <p14:creationId xmlns:p14="http://schemas.microsoft.com/office/powerpoint/2010/main" val="42464145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0" name="Google Shape;280;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00000"/>
              </a:lnSpc>
              <a:spcBef>
                <a:spcPts val="0"/>
              </a:spcBef>
              <a:spcAft>
                <a:spcPts val="0"/>
              </a:spcAft>
              <a:buClr>
                <a:schemeClr val="dk1"/>
              </a:buClr>
              <a:buSzPts val="1200"/>
              <a:buFont typeface="Calibri"/>
              <a:buNone/>
            </a:pPr>
            <a:r>
              <a:rPr lang="ar-SA" b="1"/>
              <a:t>مدّة الشريحة: حتّى دقيقتين</a:t>
            </a:r>
            <a:endParaRPr/>
          </a:p>
          <a:p>
            <a:pPr marL="0" lvl="0" indent="0" algn="r" rtl="1">
              <a:lnSpc>
                <a:spcPct val="100000"/>
              </a:lnSpc>
              <a:spcBef>
                <a:spcPts val="0"/>
              </a:spcBef>
              <a:spcAft>
                <a:spcPts val="0"/>
              </a:spcAft>
              <a:buClr>
                <a:schemeClr val="dk1"/>
              </a:buClr>
              <a:buSzPts val="1200"/>
              <a:buFont typeface="Calibri"/>
              <a:buNone/>
            </a:pPr>
            <a:endParaRPr b="0"/>
          </a:p>
          <a:p>
            <a:pPr marL="0" lvl="0" indent="0" algn="r" rtl="1">
              <a:lnSpc>
                <a:spcPct val="100000"/>
              </a:lnSpc>
              <a:spcBef>
                <a:spcPts val="0"/>
              </a:spcBef>
              <a:spcAft>
                <a:spcPts val="0"/>
              </a:spcAft>
              <a:buClr>
                <a:schemeClr val="dk1"/>
              </a:buClr>
              <a:buSzPts val="1200"/>
              <a:buFont typeface="Calibri"/>
              <a:buNone/>
            </a:pPr>
            <a:r>
              <a:rPr lang="ar-SA" b="0"/>
              <a:t>ستخلق هذه المرحلة ربط  معرفيًّا وذا صلة بين الموضوع الذي تتمّ دراسته والمعرفة السابقة لدى التلاميذ.</a:t>
            </a:r>
            <a:endParaRPr/>
          </a:p>
          <a:p>
            <a:pPr marL="0" lvl="0" indent="0" algn="r" rtl="1">
              <a:lnSpc>
                <a:spcPct val="100000"/>
              </a:lnSpc>
              <a:spcBef>
                <a:spcPts val="0"/>
              </a:spcBef>
              <a:spcAft>
                <a:spcPts val="0"/>
              </a:spcAft>
              <a:buClr>
                <a:schemeClr val="dk1"/>
              </a:buClr>
              <a:buSzPts val="1200"/>
              <a:buFont typeface="Calibri"/>
              <a:buNone/>
            </a:pPr>
            <a:r>
              <a:rPr lang="ar-SA" b="0"/>
              <a:t>في الصفوف الدنيا، ننصح بأن يكون الربط بسيطًا وعامًّا. إذا كان التلاميذ قد تعلّموا من قبل دروسًا في الموضوع،  يحبّذ الربط بالمعرفة التي اكتسبها التلاميذ في الدرس السابق.</a:t>
            </a:r>
            <a:endParaRPr/>
          </a:p>
          <a:p>
            <a:pPr marL="0" lvl="0" indent="0" algn="r" rtl="1">
              <a:lnSpc>
                <a:spcPct val="100000"/>
              </a:lnSpc>
              <a:spcBef>
                <a:spcPts val="0"/>
              </a:spcBef>
              <a:spcAft>
                <a:spcPts val="0"/>
              </a:spcAft>
              <a:buClr>
                <a:schemeClr val="dk1"/>
              </a:buClr>
              <a:buSzPts val="1200"/>
              <a:buFont typeface="Calibri"/>
              <a:buNone/>
            </a:pPr>
            <a:r>
              <a:rPr lang="ar-SA" b="0"/>
              <a:t>مثال على النصّ الشفويّ:</a:t>
            </a:r>
            <a:endParaRPr/>
          </a:p>
          <a:p>
            <a:pPr marL="0" lvl="0" indent="0" algn="r" rtl="1">
              <a:lnSpc>
                <a:spcPct val="100000"/>
              </a:lnSpc>
              <a:spcBef>
                <a:spcPts val="0"/>
              </a:spcBef>
              <a:spcAft>
                <a:spcPts val="0"/>
              </a:spcAft>
              <a:buClr>
                <a:schemeClr val="dk1"/>
              </a:buClr>
              <a:buSzPts val="1200"/>
              <a:buFont typeface="Calibri"/>
              <a:buNone/>
            </a:pPr>
            <a:r>
              <a:rPr lang="ar-SA" b="0"/>
              <a:t>"هل حدث أن واجهتم وضعًا فيه.... / في الدروس السابقة تعلمنا عن ... واليوم سنستمرّ في ... /</a:t>
            </a:r>
            <a:endParaRPr/>
          </a:p>
          <a:p>
            <a:pPr marL="0" lvl="0" indent="0" algn="r" rtl="1">
              <a:lnSpc>
                <a:spcPct val="100000"/>
              </a:lnSpc>
              <a:spcBef>
                <a:spcPts val="0"/>
              </a:spcBef>
              <a:spcAft>
                <a:spcPts val="0"/>
              </a:spcAft>
              <a:buClr>
                <a:schemeClr val="dk1"/>
              </a:buClr>
              <a:buSzPts val="1200"/>
              <a:buFont typeface="Calibri"/>
              <a:buNone/>
            </a:pPr>
            <a:r>
              <a:rPr lang="ar-SA" b="0"/>
              <a:t>ربما تكونون قد تناولتم هذا الموضوع في المدرسة، وحتى إذا لم يكن كذلك، فهذه فرصة للتعرّف/ التعمّق ..."</a:t>
            </a:r>
            <a:endParaRPr/>
          </a:p>
        </p:txBody>
      </p:sp>
      <p:sp>
        <p:nvSpPr>
          <p:cNvPr id="281" name="Google Shape;281;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ar-SA"/>
              <a:t>11</a:t>
            </a:fld>
            <a:endParaRPr/>
          </a:p>
        </p:txBody>
      </p:sp>
    </p:spTree>
    <p:extLst>
      <p:ext uri="{BB962C8B-B14F-4D97-AF65-F5344CB8AC3E}">
        <p14:creationId xmlns:p14="http://schemas.microsoft.com/office/powerpoint/2010/main" val="5008432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defTabSz="942289" rtl="1"/>
            <a:endParaRPr lang="en-US"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en-IL" smtClean="0"/>
              <a:t>12</a:t>
            </a:fld>
            <a:endParaRPr lang="en-IL"/>
          </a:p>
        </p:txBody>
      </p:sp>
    </p:spTree>
    <p:extLst>
      <p:ext uri="{BB962C8B-B14F-4D97-AF65-F5344CB8AC3E}">
        <p14:creationId xmlns:p14="http://schemas.microsoft.com/office/powerpoint/2010/main" val="2043868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4" name="Google Shape;254;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58750" marR="0" lvl="0" indent="0" algn="r" defTabSz="914400" rtl="1" eaLnBrk="1" fontAlgn="auto" latinLnBrk="0" hangingPunct="1">
              <a:lnSpc>
                <a:spcPct val="100000"/>
              </a:lnSpc>
              <a:spcBef>
                <a:spcPts val="0"/>
              </a:spcBef>
              <a:spcAft>
                <a:spcPts val="0"/>
              </a:spcAft>
              <a:buClr>
                <a:srgbClr val="000000"/>
              </a:buClr>
              <a:buSzPts val="1100"/>
              <a:buFont typeface="Arial"/>
              <a:buNone/>
              <a:tabLst/>
              <a:defRPr/>
            </a:pPr>
            <a:r>
              <a:rPr lang="ar-SA" dirty="0"/>
              <a:t>حذف</a:t>
            </a:r>
            <a:r>
              <a:rPr lang="ar-SA" baseline="0" dirty="0"/>
              <a:t> هذه الشريحة إذا لم تكن ضروريّة:</a:t>
            </a:r>
            <a:endParaRPr lang="he-IL" baseline="0" dirty="0"/>
          </a:p>
          <a:p>
            <a:pPr marL="158750" marR="0" lvl="0" indent="0" algn="r" defTabSz="914400" rtl="1" eaLnBrk="1" fontAlgn="auto" latinLnBrk="0" hangingPunct="1">
              <a:lnSpc>
                <a:spcPct val="100000"/>
              </a:lnSpc>
              <a:spcBef>
                <a:spcPts val="0"/>
              </a:spcBef>
              <a:spcAft>
                <a:spcPts val="0"/>
              </a:spcAft>
              <a:buClr>
                <a:srgbClr val="000000"/>
              </a:buClr>
              <a:buSzPts val="1100"/>
              <a:buFont typeface="Arial"/>
              <a:buNone/>
              <a:tabLst/>
              <a:defRPr/>
            </a:pPr>
            <a:endParaRPr lang="he-IL" sz="1200" b="1" dirty="0"/>
          </a:p>
          <a:p>
            <a:pPr marL="158750" marR="0" lvl="0" indent="0" algn="r" defTabSz="914400" rtl="1" eaLnBrk="1" fontAlgn="auto" latinLnBrk="0" hangingPunct="1">
              <a:lnSpc>
                <a:spcPct val="100000"/>
              </a:lnSpc>
              <a:spcBef>
                <a:spcPts val="0"/>
              </a:spcBef>
              <a:spcAft>
                <a:spcPts val="0"/>
              </a:spcAft>
              <a:buClr>
                <a:srgbClr val="000000"/>
              </a:buClr>
              <a:buSzPts val="1100"/>
              <a:buFont typeface="Arial"/>
              <a:buNone/>
              <a:tabLst/>
              <a:defRPr/>
            </a:pPr>
            <a:r>
              <a:rPr lang="ar-SA" sz="1200" b="1" dirty="0"/>
              <a:t>مدّة الشريحة: دقيقة</a:t>
            </a:r>
            <a:endParaRPr lang="he-IL" sz="1200" b="1" dirty="0"/>
          </a:p>
          <a:p>
            <a:pPr marL="158750" indent="0" algn="r" rtl="1">
              <a:buNone/>
            </a:pPr>
            <a:endParaRPr lang="he-IL" sz="1200" dirty="0"/>
          </a:p>
          <a:p>
            <a:pPr marL="158750" indent="0" algn="r" rtl="1">
              <a:buNone/>
            </a:pPr>
            <a:r>
              <a:rPr lang="ar-SA" sz="1200" dirty="0"/>
              <a:t>تأكّدوا</a:t>
            </a:r>
            <a:r>
              <a:rPr lang="ar-SA" sz="1200" baseline="0" dirty="0"/>
              <a:t> في هذه الشريحة أنّ الجميع تزوّدوا بالأدوات المساعدة المطلوبة (ننصح بأن تكون هذه الأدوات المساعدة موجودة معكم لتعرضوها كمثال)</a:t>
            </a:r>
            <a:r>
              <a:rPr lang="ar-SA" sz="1200" dirty="0"/>
              <a:t> </a:t>
            </a:r>
            <a:endParaRPr lang="he-IL" sz="1200" dirty="0"/>
          </a:p>
          <a:p>
            <a:pPr marL="158750" indent="0" algn="r" rtl="1">
              <a:buNone/>
            </a:pPr>
            <a:r>
              <a:rPr lang="ar-SA" sz="1200" dirty="0">
                <a:solidFill>
                  <a:srgbClr val="FF0000"/>
                </a:solidFill>
              </a:rPr>
              <a:t>احذفوا ما هو زائد أو أضيفوا حسب الحاجة (احرصوا على حقوق النشر والملكيّة الفكريّة). </a:t>
            </a:r>
            <a:endParaRPr lang="he-IL" sz="1200" dirty="0">
              <a:solidFill>
                <a:srgbClr val="FF0000"/>
              </a:solidFill>
            </a:endParaRPr>
          </a:p>
          <a:p>
            <a:pPr marL="158750" indent="0" algn="r" rtl="1">
              <a:buNone/>
            </a:pPr>
            <a:endParaRPr lang="he-IL" sz="1200" dirty="0">
              <a:solidFill>
                <a:srgbClr val="FF0000"/>
              </a:solidFill>
            </a:endParaRPr>
          </a:p>
          <a:p>
            <a:pPr marL="158750" indent="0" algn="r" rtl="1">
              <a:buNone/>
            </a:pPr>
            <a:r>
              <a:rPr lang="ar-SA" sz="1200" b="0" i="0" u="none" strike="noStrike" cap="none" dirty="0">
                <a:solidFill>
                  <a:srgbClr val="000000"/>
                </a:solidFill>
                <a:effectLst/>
                <a:latin typeface="Arial"/>
                <a:ea typeface="Arial"/>
                <a:cs typeface="Arial"/>
                <a:sym typeface="Arial"/>
              </a:rPr>
              <a:t>هذا هو الوقت المناسب</a:t>
            </a:r>
            <a:r>
              <a:rPr lang="ar-SA" sz="1200" b="0" i="0" u="none" strike="noStrike" cap="none" baseline="0" dirty="0">
                <a:solidFill>
                  <a:srgbClr val="000000"/>
                </a:solidFill>
                <a:effectLst/>
                <a:latin typeface="Arial"/>
                <a:ea typeface="Arial"/>
                <a:cs typeface="Arial"/>
                <a:sym typeface="Arial"/>
              </a:rPr>
              <a:t> لعرض قواعد السلوك خلال الحصّة: اطلبوا من التلاميذ إغلاق نوافذ تطبيقات أخرى في الحاسوب، إبعاد الأمر المشتّتة للانتباه، الجلوس في غرفة هادئة، التزوّد بالماء، وبالأساس التركيز في الدرس. </a:t>
            </a:r>
            <a:endParaRPr lang="he-IL" dirty="0"/>
          </a:p>
        </p:txBody>
      </p:sp>
      <p:sp>
        <p:nvSpPr>
          <p:cNvPr id="255" name="Google Shape;255;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w-IL"/>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lvl="0" indent="0" algn="r" rtl="1">
              <a:spcBef>
                <a:spcPts val="0"/>
              </a:spcBef>
              <a:spcAft>
                <a:spcPts val="0"/>
              </a:spcAft>
              <a:buNone/>
            </a:pPr>
            <a:r>
              <a:rPr lang="ar-SA" sz="1200" b="1" baseline="0" dirty="0"/>
              <a:t>مدّة الشريحة: دقيقتان</a:t>
            </a:r>
            <a:endParaRPr lang="ar-SA" sz="1200" b="1" dirty="0"/>
          </a:p>
          <a:p>
            <a:pPr marL="158750" indent="0" algn="r" rtl="1">
              <a:buNone/>
            </a:pPr>
            <a:endParaRPr lang="ar-SA" sz="1200" dirty="0">
              <a:solidFill>
                <a:schemeClr val="tx1"/>
              </a:solidFill>
            </a:endParaRPr>
          </a:p>
          <a:p>
            <a:pPr marL="158750" indent="0" algn="r" rtl="1">
              <a:buNone/>
            </a:pPr>
            <a:r>
              <a:rPr lang="ar-SA" sz="1200" dirty="0">
                <a:solidFill>
                  <a:schemeClr val="tx1"/>
                </a:solidFill>
              </a:rPr>
              <a:t>عرّفوا بأنفسكم وأعرضوا سير الدرس:</a:t>
            </a:r>
          </a:p>
          <a:p>
            <a:pPr marL="158750" indent="0" algn="r" rtl="1">
              <a:buNone/>
            </a:pPr>
            <a:endParaRPr lang="ar-SA" sz="1200" dirty="0">
              <a:solidFill>
                <a:schemeClr val="tx1"/>
              </a:solidFill>
            </a:endParaRPr>
          </a:p>
          <a:p>
            <a:pPr marL="158750" indent="0" algn="r" rtl="1" fontAlgn="base">
              <a:buNone/>
            </a:pPr>
            <a:r>
              <a:rPr lang="ar-SA" sz="1200" dirty="0">
                <a:solidFill>
                  <a:schemeClr val="tx1"/>
                </a:solidFill>
              </a:rPr>
              <a:t>أنتم مدعوّون للتوجّه</a:t>
            </a:r>
            <a:r>
              <a:rPr lang="ar-SA" sz="1200" baseline="0" dirty="0">
                <a:solidFill>
                  <a:schemeClr val="tx1"/>
                </a:solidFill>
              </a:rPr>
              <a:t> إلى التلاميذ بصورة شخصيّة: </a:t>
            </a:r>
            <a:r>
              <a:rPr lang="ar-SA" sz="1200" dirty="0"/>
              <a:t/>
            </a:r>
            <a:br>
              <a:rPr lang="ar-SA" sz="1200" dirty="0"/>
            </a:br>
            <a:endParaRPr lang="ar-SA" sz="1200" dirty="0">
              <a:solidFill>
                <a:schemeClr val="accent1">
                  <a:lumMod val="75000"/>
                </a:schemeClr>
              </a:solidFill>
            </a:endParaRPr>
          </a:p>
          <a:p>
            <a:pPr marL="158750" indent="0" algn="r" rtl="1" fontAlgn="base">
              <a:buNone/>
            </a:pPr>
            <a:r>
              <a:rPr lang="ar-SA" sz="1200" dirty="0">
                <a:solidFill>
                  <a:schemeClr val="accent1">
                    <a:lumMod val="75000"/>
                  </a:schemeClr>
                </a:solidFill>
              </a:rPr>
              <a:t>مثال</a:t>
            </a:r>
            <a:r>
              <a:rPr lang="ar-SA" sz="1200" baseline="0" dirty="0">
                <a:solidFill>
                  <a:schemeClr val="accent1">
                    <a:lumMod val="75000"/>
                  </a:schemeClr>
                </a:solidFill>
              </a:rPr>
              <a:t> على نصّ شفويّ: مرحبًا، اسمي ـــــــــــــــ. أنا أعلّم ـــــــــ من ــــــــــــــ. كيف حالكم؟ يسرّني انضمامكم إليّ... </a:t>
            </a:r>
            <a:endParaRPr lang="ar-SA" sz="1200" dirty="0">
              <a:solidFill>
                <a:schemeClr val="accent1">
                  <a:lumMod val="75000"/>
                </a:schemeClr>
              </a:solidFill>
            </a:endParaRPr>
          </a:p>
          <a:p>
            <a:pPr marL="158750" indent="0" algn="r" rtl="1" fontAlgn="base">
              <a:buNone/>
            </a:pPr>
            <a:endParaRPr lang="ar-SA" sz="1200" dirty="0">
              <a:solidFill>
                <a:schemeClr val="tx1"/>
              </a:solidFill>
            </a:endParaRPr>
          </a:p>
          <a:p>
            <a:pPr marL="158750" indent="0" algn="r" rtl="1" fontAlgn="base">
              <a:buNone/>
            </a:pPr>
            <a:r>
              <a:rPr lang="ar-SA" sz="1200" dirty="0">
                <a:solidFill>
                  <a:schemeClr val="tx1"/>
                </a:solidFill>
              </a:rPr>
              <a:t>موضوع الدرس</a:t>
            </a:r>
            <a:r>
              <a:rPr lang="ar-SA" sz="1200" baseline="0" dirty="0">
                <a:solidFill>
                  <a:schemeClr val="tx1"/>
                </a:solidFill>
              </a:rPr>
              <a:t> وهدفه: </a:t>
            </a:r>
            <a:r>
              <a:rPr lang="ar-SA" sz="1200" dirty="0">
                <a:solidFill>
                  <a:schemeClr val="tx1"/>
                </a:solidFill>
              </a:rPr>
              <a:t/>
            </a:r>
            <a:br>
              <a:rPr lang="ar-SA" sz="1200" dirty="0">
                <a:solidFill>
                  <a:schemeClr val="tx1"/>
                </a:solidFill>
              </a:rPr>
            </a:br>
            <a:endParaRPr lang="ar-SA" sz="1200" dirty="0">
              <a:solidFill>
                <a:schemeClr val="accent1">
                  <a:lumMod val="75000"/>
                </a:schemeClr>
              </a:solidFill>
            </a:endParaRPr>
          </a:p>
          <a:p>
            <a:pPr marL="0" lvl="0" indent="0" algn="r" rtl="1">
              <a:spcBef>
                <a:spcPts val="0"/>
              </a:spcBef>
              <a:spcAft>
                <a:spcPts val="0"/>
              </a:spcAft>
              <a:buNone/>
            </a:pPr>
            <a:r>
              <a:rPr lang="ar-SA" sz="1200" dirty="0">
                <a:solidFill>
                  <a:schemeClr val="accent1">
                    <a:lumMod val="75000"/>
                  </a:schemeClr>
                </a:solidFill>
              </a:rPr>
              <a:t>مثال</a:t>
            </a:r>
            <a:r>
              <a:rPr lang="ar-SA" sz="1200" baseline="0" dirty="0">
                <a:solidFill>
                  <a:schemeClr val="accent1">
                    <a:lumMod val="75000"/>
                  </a:schemeClr>
                </a:solidFill>
              </a:rPr>
              <a:t> على نصّ شفويّ: سنتعلّم في هذا الدرس عن ــــــــــــــــــــ. انضمّوا إليّ وستستمتعون. هل أنتم مستعدّون؟ فلنبدأ" </a:t>
            </a:r>
            <a:endParaRPr lang="ar-SA" sz="1200" b="1" dirty="0"/>
          </a:p>
          <a:p>
            <a:pPr marL="133350" lvl="0" algn="r" rtl="1">
              <a:lnSpc>
                <a:spcPct val="115000"/>
              </a:lnSpc>
              <a:spcBef>
                <a:spcPts val="800"/>
              </a:spcBef>
              <a:spcAft>
                <a:spcPts val="0"/>
              </a:spcAft>
              <a:buClr>
                <a:schemeClr val="dk1"/>
              </a:buClr>
              <a:buSzPts val="1500"/>
            </a:pPr>
            <a:r>
              <a:rPr lang="ar-SA" sz="1200" b="1" dirty="0">
                <a:solidFill>
                  <a:schemeClr val="dk1"/>
                </a:solidFill>
                <a:latin typeface="Alef"/>
                <a:ea typeface="Alef"/>
                <a:sym typeface="Alef"/>
              </a:rPr>
              <a:t>نبدأ بـ …. </a:t>
            </a:r>
            <a:r>
              <a:rPr lang="ar-SA" sz="1200" dirty="0">
                <a:solidFill>
                  <a:schemeClr val="dk1"/>
                </a:solidFill>
                <a:latin typeface="Alef"/>
                <a:ea typeface="Alef"/>
                <a:sym typeface="Alef"/>
              </a:rPr>
              <a:t> (مرحلة</a:t>
            </a:r>
            <a:r>
              <a:rPr lang="ar-SA" sz="1200" baseline="0" dirty="0">
                <a:solidFill>
                  <a:schemeClr val="dk1"/>
                </a:solidFill>
                <a:latin typeface="Alef"/>
                <a:ea typeface="Alef"/>
                <a:sym typeface="Alef"/>
              </a:rPr>
              <a:t> افتتاحيّة الدرس</a:t>
            </a:r>
            <a:r>
              <a:rPr lang="ar-SA" sz="1200" dirty="0">
                <a:solidFill>
                  <a:schemeClr val="dk1"/>
                </a:solidFill>
                <a:latin typeface="Alef"/>
                <a:ea typeface="Alef"/>
                <a:sym typeface="Alef"/>
              </a:rPr>
              <a:t>)</a:t>
            </a:r>
          </a:p>
          <a:p>
            <a:pPr marL="133350" lvl="0" algn="r" rtl="1">
              <a:lnSpc>
                <a:spcPct val="115000"/>
              </a:lnSpc>
              <a:spcBef>
                <a:spcPts val="0"/>
              </a:spcBef>
              <a:spcAft>
                <a:spcPts val="0"/>
              </a:spcAft>
              <a:buClr>
                <a:schemeClr val="dk1"/>
              </a:buClr>
              <a:buSzPts val="1500"/>
            </a:pPr>
            <a:r>
              <a:rPr lang="ar-SA" sz="1200" b="1" dirty="0">
                <a:solidFill>
                  <a:schemeClr val="dk1"/>
                </a:solidFill>
                <a:latin typeface="Alef"/>
                <a:ea typeface="Alef"/>
                <a:sym typeface="Alef"/>
              </a:rPr>
              <a:t>ننتقل</a:t>
            </a:r>
            <a:r>
              <a:rPr lang="ar-SA" sz="1200" b="1" baseline="0" dirty="0">
                <a:solidFill>
                  <a:schemeClr val="dk1"/>
                </a:solidFill>
                <a:latin typeface="Alef"/>
                <a:ea typeface="Alef"/>
                <a:sym typeface="Alef"/>
              </a:rPr>
              <a:t> إلى الاكتشاف</a:t>
            </a:r>
            <a:r>
              <a:rPr lang="ar-SA" sz="1200" dirty="0">
                <a:solidFill>
                  <a:schemeClr val="dk1"/>
                </a:solidFill>
                <a:latin typeface="Alef"/>
                <a:ea typeface="Alef"/>
                <a:sym typeface="Alef"/>
              </a:rPr>
              <a:t> (مرحلة</a:t>
            </a:r>
            <a:r>
              <a:rPr lang="ar-SA" sz="1200" baseline="0" dirty="0">
                <a:solidFill>
                  <a:schemeClr val="dk1"/>
                </a:solidFill>
                <a:latin typeface="Alef"/>
                <a:ea typeface="Alef"/>
                <a:sym typeface="Alef"/>
              </a:rPr>
              <a:t> التعلّم</a:t>
            </a:r>
            <a:r>
              <a:rPr lang="ar-SA" sz="1200" dirty="0">
                <a:solidFill>
                  <a:schemeClr val="dk1"/>
                </a:solidFill>
                <a:latin typeface="Alef"/>
                <a:ea typeface="Alef"/>
                <a:sym typeface="Alef"/>
              </a:rPr>
              <a:t>/ إكساب -  اكنبوا</a:t>
            </a:r>
            <a:r>
              <a:rPr lang="ar-SA" sz="1200" baseline="0" dirty="0">
                <a:solidFill>
                  <a:schemeClr val="dk1"/>
                </a:solidFill>
                <a:latin typeface="Alef"/>
                <a:ea typeface="Alef"/>
                <a:sym typeface="Alef"/>
              </a:rPr>
              <a:t> هنا سؤالًا مثيرًا للفضول، يجيب عن هدف الدرس)</a:t>
            </a:r>
          </a:p>
          <a:p>
            <a:pPr marL="133350" lvl="0" algn="r" rtl="1">
              <a:lnSpc>
                <a:spcPct val="115000"/>
              </a:lnSpc>
              <a:spcBef>
                <a:spcPts val="0"/>
              </a:spcBef>
              <a:spcAft>
                <a:spcPts val="0"/>
              </a:spcAft>
              <a:buClr>
                <a:schemeClr val="dk1"/>
              </a:buClr>
              <a:buSzPts val="1500"/>
            </a:pPr>
            <a:r>
              <a:rPr lang="ar-SA" sz="1200" b="1" dirty="0">
                <a:solidFill>
                  <a:schemeClr val="dk1"/>
                </a:solidFill>
                <a:latin typeface="Alef"/>
                <a:ea typeface="Alef"/>
                <a:sym typeface="Alef"/>
              </a:rPr>
              <a:t>نتدرّب على … </a:t>
            </a:r>
            <a:r>
              <a:rPr lang="ar-SA" sz="1200" dirty="0">
                <a:solidFill>
                  <a:schemeClr val="dk1"/>
                </a:solidFill>
                <a:latin typeface="Alef"/>
                <a:ea typeface="Alef"/>
                <a:sym typeface="Alef"/>
              </a:rPr>
              <a:t>(مرحلة</a:t>
            </a:r>
            <a:r>
              <a:rPr lang="ar-SA" sz="1200" baseline="0" dirty="0">
                <a:solidFill>
                  <a:schemeClr val="dk1"/>
                </a:solidFill>
                <a:latin typeface="Alef"/>
                <a:ea typeface="Alef"/>
                <a:sym typeface="Alef"/>
              </a:rPr>
              <a:t> التدرّب</a:t>
            </a:r>
            <a:r>
              <a:rPr lang="ar-SA" sz="1200" dirty="0">
                <a:solidFill>
                  <a:schemeClr val="dk1"/>
                </a:solidFill>
                <a:latin typeface="Alef"/>
                <a:ea typeface="Alef"/>
                <a:sym typeface="Alef"/>
              </a:rPr>
              <a:t>/ التجريب)</a:t>
            </a:r>
            <a:r>
              <a:rPr lang="ar-SA" sz="1200" b="1" dirty="0">
                <a:solidFill>
                  <a:schemeClr val="dk1"/>
                </a:solidFill>
                <a:latin typeface="Alef"/>
                <a:ea typeface="Alef"/>
                <a:sym typeface="Alef"/>
              </a:rPr>
              <a:t> </a:t>
            </a:r>
          </a:p>
          <a:p>
            <a:pPr marL="133350" lvl="0" algn="r" rtl="1">
              <a:lnSpc>
                <a:spcPct val="115000"/>
              </a:lnSpc>
              <a:spcBef>
                <a:spcPts val="0"/>
              </a:spcBef>
              <a:spcAft>
                <a:spcPts val="0"/>
              </a:spcAft>
              <a:buClr>
                <a:schemeClr val="dk1"/>
              </a:buClr>
              <a:buSzPts val="1500"/>
            </a:pPr>
            <a:r>
              <a:rPr lang="ar-SA" sz="1200" b="1" dirty="0">
                <a:solidFill>
                  <a:schemeClr val="dk1"/>
                </a:solidFill>
                <a:latin typeface="Alef"/>
                <a:ea typeface="Alef"/>
                <a:sym typeface="Alef"/>
              </a:rPr>
              <a:t>نُجمل  </a:t>
            </a:r>
            <a:r>
              <a:rPr lang="ar-SA" sz="1200" dirty="0">
                <a:solidFill>
                  <a:schemeClr val="dk1"/>
                </a:solidFill>
                <a:latin typeface="Alef"/>
                <a:ea typeface="Alef"/>
                <a:sym typeface="Alef"/>
              </a:rPr>
              <a:t>(مرحلة إجمال الدرس)</a:t>
            </a:r>
          </a:p>
          <a:p>
            <a:endParaRPr lang="he-IL"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pPr/>
              <a:t>3</a:t>
            </a:fld>
            <a:endParaRPr lang="x-none"/>
          </a:p>
        </p:txBody>
      </p:sp>
    </p:spTree>
    <p:extLst>
      <p:ext uri="{BB962C8B-B14F-4D97-AF65-F5344CB8AC3E}">
        <p14:creationId xmlns:p14="http://schemas.microsoft.com/office/powerpoint/2010/main" val="34731821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783799d68f_0_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 name="Google Shape;235;g783799d68f_0_1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6" name="Google Shape;236;g783799d68f_0_1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ar-SA"/>
              <a:t>4</a:t>
            </a:fld>
            <a:endParaRPr/>
          </a:p>
        </p:txBody>
      </p:sp>
    </p:spTree>
    <p:extLst>
      <p:ext uri="{BB962C8B-B14F-4D97-AF65-F5344CB8AC3E}">
        <p14:creationId xmlns:p14="http://schemas.microsoft.com/office/powerpoint/2010/main" val="20674509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6" name="Google Shape;266;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r>
              <a:rPr lang="ar-SA" b="1" dirty="0"/>
              <a:t>مدّة الشريحة</a:t>
            </a:r>
            <a:r>
              <a:rPr lang="he-IL" b="1" dirty="0"/>
              <a:t>: </a:t>
            </a:r>
            <a:r>
              <a:rPr lang="ar-SA" b="1" dirty="0"/>
              <a:t>حتّى</a:t>
            </a:r>
            <a:r>
              <a:rPr lang="ar-SA" b="1" baseline="0" dirty="0"/>
              <a:t> دقيقتين-</a:t>
            </a:r>
          </a:p>
        </p:txBody>
      </p:sp>
      <p:sp>
        <p:nvSpPr>
          <p:cNvPr id="267" name="Google Shape;267;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w-IL"/>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6" name="Google Shape;266;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r>
              <a:rPr lang="ar-SA" b="1" dirty="0"/>
              <a:t>مدّة الشريحة</a:t>
            </a:r>
            <a:r>
              <a:rPr lang="he-IL" b="1" dirty="0"/>
              <a:t>: </a:t>
            </a:r>
            <a:r>
              <a:rPr lang="ar-SA" b="1" dirty="0"/>
              <a:t>حتّى</a:t>
            </a:r>
            <a:r>
              <a:rPr lang="ar-SA" b="1" baseline="0" dirty="0"/>
              <a:t> دقيقتين-</a:t>
            </a:r>
          </a:p>
        </p:txBody>
      </p:sp>
      <p:sp>
        <p:nvSpPr>
          <p:cNvPr id="267" name="Google Shape;267;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w-IL"/>
              <a:t>6</a:t>
            </a:fld>
            <a:endParaRPr/>
          </a:p>
        </p:txBody>
      </p:sp>
    </p:spTree>
    <p:extLst>
      <p:ext uri="{BB962C8B-B14F-4D97-AF65-F5344CB8AC3E}">
        <p14:creationId xmlns:p14="http://schemas.microsoft.com/office/powerpoint/2010/main" val="19760668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6" name="Google Shape;266;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r>
              <a:rPr lang="ar-SA" b="1" dirty="0"/>
              <a:t>مدّة الشريحة</a:t>
            </a:r>
            <a:r>
              <a:rPr lang="he-IL" b="1" dirty="0"/>
              <a:t>: </a:t>
            </a:r>
            <a:r>
              <a:rPr lang="ar-SA" b="1" dirty="0"/>
              <a:t>حتّى</a:t>
            </a:r>
            <a:r>
              <a:rPr lang="ar-SA" b="1" baseline="0" dirty="0"/>
              <a:t> دقيقتين-</a:t>
            </a:r>
          </a:p>
        </p:txBody>
      </p:sp>
      <p:sp>
        <p:nvSpPr>
          <p:cNvPr id="267" name="Google Shape;267;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w-IL"/>
              <a:t>7</a:t>
            </a:fld>
            <a:endParaRPr/>
          </a:p>
        </p:txBody>
      </p:sp>
    </p:spTree>
    <p:extLst>
      <p:ext uri="{BB962C8B-B14F-4D97-AF65-F5344CB8AC3E}">
        <p14:creationId xmlns:p14="http://schemas.microsoft.com/office/powerpoint/2010/main" val="7984109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6" name="Google Shape;266;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r>
              <a:rPr lang="ar-SA" b="1" dirty="0"/>
              <a:t>مدّة الشريحة</a:t>
            </a:r>
            <a:r>
              <a:rPr lang="he-IL" b="1" dirty="0"/>
              <a:t>: </a:t>
            </a:r>
            <a:r>
              <a:rPr lang="ar-SA" b="1" dirty="0"/>
              <a:t>حتّى</a:t>
            </a:r>
            <a:r>
              <a:rPr lang="ar-SA" b="1" baseline="0" dirty="0"/>
              <a:t> دقيقتين-</a:t>
            </a:r>
          </a:p>
        </p:txBody>
      </p:sp>
      <p:sp>
        <p:nvSpPr>
          <p:cNvPr id="267" name="Google Shape;267;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w-IL"/>
              <a:t>8</a:t>
            </a:fld>
            <a:endParaRPr/>
          </a:p>
        </p:txBody>
      </p:sp>
    </p:spTree>
    <p:extLst>
      <p:ext uri="{BB962C8B-B14F-4D97-AF65-F5344CB8AC3E}">
        <p14:creationId xmlns:p14="http://schemas.microsoft.com/office/powerpoint/2010/main" val="4583437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6" name="Google Shape;266;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r>
              <a:rPr lang="ar-SA" b="1" dirty="0"/>
              <a:t>مدّة الشريحة</a:t>
            </a:r>
            <a:r>
              <a:rPr lang="he-IL" b="1" dirty="0"/>
              <a:t>: </a:t>
            </a:r>
            <a:r>
              <a:rPr lang="ar-SA" b="1" dirty="0"/>
              <a:t>حتّى</a:t>
            </a:r>
            <a:r>
              <a:rPr lang="ar-SA" b="1" baseline="0" dirty="0"/>
              <a:t> دقيقتين-</a:t>
            </a:r>
          </a:p>
        </p:txBody>
      </p:sp>
      <p:sp>
        <p:nvSpPr>
          <p:cNvPr id="267" name="Google Shape;267;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w-IL"/>
              <a:t>9</a:t>
            </a:fld>
            <a:endParaRPr/>
          </a:p>
        </p:txBody>
      </p:sp>
    </p:spTree>
    <p:extLst>
      <p:ext uri="{BB962C8B-B14F-4D97-AF65-F5344CB8AC3E}">
        <p14:creationId xmlns:p14="http://schemas.microsoft.com/office/powerpoint/2010/main" val="47864268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כותרת ראשית">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8E8959C-707A-374D-A37D-F0431F277F95}"/>
              </a:ext>
            </a:extLst>
          </p:cNvPr>
          <p:cNvPicPr>
            <a:picLocks noChangeAspect="1"/>
          </p:cNvPicPr>
          <p:nvPr userDrawn="1"/>
        </p:nvPicPr>
        <p:blipFill>
          <a:blip r:embed="rId2">
            <a:alphaModFix amt="54000"/>
          </a:blip>
          <a:stretch>
            <a:fillRect/>
          </a:stretch>
        </p:blipFill>
        <p:spPr>
          <a:xfrm>
            <a:off x="-7354566" y="2026507"/>
            <a:ext cx="5045676" cy="5028913"/>
          </a:xfrm>
          <a:prstGeom prst="rect">
            <a:avLst/>
          </a:prstGeom>
        </p:spPr>
      </p:pic>
      <p:pic>
        <p:nvPicPr>
          <p:cNvPr id="10" name="Picture 9">
            <a:extLst>
              <a:ext uri="{FF2B5EF4-FFF2-40B4-BE49-F238E27FC236}">
                <a16:creationId xmlns:a16="http://schemas.microsoft.com/office/drawing/2014/main" id="{18B22E21-BB18-2544-AECC-B480F0F96A4E}"/>
              </a:ext>
            </a:extLst>
          </p:cNvPr>
          <p:cNvPicPr>
            <a:picLocks noChangeAspect="1"/>
          </p:cNvPicPr>
          <p:nvPr userDrawn="1"/>
        </p:nvPicPr>
        <p:blipFill>
          <a:blip r:embed="rId2">
            <a:alphaModFix amt="54000"/>
          </a:blip>
          <a:stretch>
            <a:fillRect/>
          </a:stretch>
        </p:blipFill>
        <p:spPr>
          <a:xfrm>
            <a:off x="12947248" y="-3969273"/>
            <a:ext cx="5045676" cy="5028913"/>
          </a:xfrm>
          <a:prstGeom prst="rect">
            <a:avLst/>
          </a:prstGeom>
        </p:spPr>
      </p:pic>
      <p:pic>
        <p:nvPicPr>
          <p:cNvPr id="22" name="Picture 21">
            <a:extLst>
              <a:ext uri="{FF2B5EF4-FFF2-40B4-BE49-F238E27FC236}">
                <a16:creationId xmlns:a16="http://schemas.microsoft.com/office/drawing/2014/main" id="{3E25FC14-1447-894C-9B3F-3393E4457875}"/>
              </a:ext>
            </a:extLst>
          </p:cNvPr>
          <p:cNvPicPr>
            <a:picLocks noChangeAspect="1"/>
          </p:cNvPicPr>
          <p:nvPr userDrawn="1"/>
        </p:nvPicPr>
        <p:blipFill>
          <a:blip r:embed="rId3"/>
          <a:stretch>
            <a:fillRect/>
          </a:stretch>
        </p:blipFill>
        <p:spPr>
          <a:xfrm>
            <a:off x="0" y="-12700"/>
            <a:ext cx="12192000" cy="6858000"/>
          </a:xfrm>
          <a:prstGeom prst="rect">
            <a:avLst/>
          </a:prstGeom>
        </p:spPr>
      </p:pic>
      <p:sp>
        <p:nvSpPr>
          <p:cNvPr id="23" name="Rectangle 22">
            <a:extLst>
              <a:ext uri="{FF2B5EF4-FFF2-40B4-BE49-F238E27FC236}">
                <a16:creationId xmlns:a16="http://schemas.microsoft.com/office/drawing/2014/main" id="{CB555B5A-6A6C-3E4C-ADAE-778B7D2D0359}"/>
              </a:ext>
            </a:extLst>
          </p:cNvPr>
          <p:cNvSpPr/>
          <p:nvPr userDrawn="1"/>
        </p:nvSpPr>
        <p:spPr>
          <a:xfrm>
            <a:off x="2090531" y="2902421"/>
            <a:ext cx="8636822" cy="12179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a:p>
        </p:txBody>
      </p:sp>
      <p:sp>
        <p:nvSpPr>
          <p:cNvPr id="24" name="Rectangle 23">
            <a:extLst>
              <a:ext uri="{FF2B5EF4-FFF2-40B4-BE49-F238E27FC236}">
                <a16:creationId xmlns:a16="http://schemas.microsoft.com/office/drawing/2014/main" id="{6C9C108D-DF17-D94D-B478-B1D39585A5A5}"/>
              </a:ext>
            </a:extLst>
          </p:cNvPr>
          <p:cNvSpPr/>
          <p:nvPr userDrawn="1"/>
        </p:nvSpPr>
        <p:spPr>
          <a:xfrm>
            <a:off x="5098472" y="1831503"/>
            <a:ext cx="5884533" cy="107091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a:p>
        </p:txBody>
      </p:sp>
      <p:cxnSp>
        <p:nvCxnSpPr>
          <p:cNvPr id="26" name="Straight Connector 25">
            <a:extLst>
              <a:ext uri="{FF2B5EF4-FFF2-40B4-BE49-F238E27FC236}">
                <a16:creationId xmlns:a16="http://schemas.microsoft.com/office/drawing/2014/main" id="{483E9F71-40EC-904A-998B-27EBBD81B7D8}"/>
              </a:ext>
            </a:extLst>
          </p:cNvPr>
          <p:cNvCxnSpPr>
            <a:cxnSpLocks/>
          </p:cNvCxnSpPr>
          <p:nvPr userDrawn="1"/>
        </p:nvCxnSpPr>
        <p:spPr>
          <a:xfrm>
            <a:off x="7156173" y="1639956"/>
            <a:ext cx="4005469"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D1DA4F9E-AC5E-4E44-B0D3-AD506CC1F2FB}"/>
              </a:ext>
            </a:extLst>
          </p:cNvPr>
          <p:cNvSpPr/>
          <p:nvPr userDrawn="1"/>
        </p:nvSpPr>
        <p:spPr>
          <a:xfrm rot="16200000">
            <a:off x="10880058" y="2083803"/>
            <a:ext cx="205896" cy="2058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a:p>
        </p:txBody>
      </p:sp>
      <p:cxnSp>
        <p:nvCxnSpPr>
          <p:cNvPr id="28" name="Straight Connector 27">
            <a:extLst>
              <a:ext uri="{FF2B5EF4-FFF2-40B4-BE49-F238E27FC236}">
                <a16:creationId xmlns:a16="http://schemas.microsoft.com/office/drawing/2014/main" id="{F4CCDBE2-FBDE-6C46-8010-3BEB4D38025B}"/>
              </a:ext>
            </a:extLst>
          </p:cNvPr>
          <p:cNvCxnSpPr>
            <a:cxnSpLocks/>
          </p:cNvCxnSpPr>
          <p:nvPr userDrawn="1"/>
        </p:nvCxnSpPr>
        <p:spPr>
          <a:xfrm>
            <a:off x="2090531" y="4989650"/>
            <a:ext cx="5065642"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29" name="Text Placeholder 8">
            <a:extLst>
              <a:ext uri="{FF2B5EF4-FFF2-40B4-BE49-F238E27FC236}">
                <a16:creationId xmlns:a16="http://schemas.microsoft.com/office/drawing/2014/main" id="{81A4514E-A493-F241-AC14-15585885E094}"/>
              </a:ext>
            </a:extLst>
          </p:cNvPr>
          <p:cNvSpPr>
            <a:spLocks noGrp="1"/>
          </p:cNvSpPr>
          <p:nvPr>
            <p:ph type="body" sz="quarter" idx="12" hasCustomPrompt="1"/>
          </p:nvPr>
        </p:nvSpPr>
        <p:spPr>
          <a:xfrm>
            <a:off x="2565199" y="3025258"/>
            <a:ext cx="7816850" cy="1067468"/>
          </a:xfrm>
        </p:spPr>
        <p:txBody>
          <a:bodyPr>
            <a:normAutofit/>
          </a:bodyPr>
          <a:lstStyle>
            <a:lvl1pPr marL="0" indent="0">
              <a:buNone/>
              <a:defRPr sz="6000">
                <a:solidFill>
                  <a:schemeClr val="bg1"/>
                </a:solidFill>
                <a:latin typeface="Calibri" panose="020F0502020204030204" pitchFamily="34" charset="0"/>
                <a:cs typeface="+mn-cs"/>
              </a:defRPr>
            </a:lvl1pPr>
          </a:lstStyle>
          <a:p>
            <a:pPr lvl="0"/>
            <a:r>
              <a:rPr lang="he-IL" dirty="0"/>
              <a:t>שיעור חשבון לכיתה א</a:t>
            </a:r>
            <a:endParaRPr lang="en-IL" dirty="0"/>
          </a:p>
        </p:txBody>
      </p:sp>
      <p:grpSp>
        <p:nvGrpSpPr>
          <p:cNvPr id="30" name="Group 29">
            <a:extLst>
              <a:ext uri="{FF2B5EF4-FFF2-40B4-BE49-F238E27FC236}">
                <a16:creationId xmlns:a16="http://schemas.microsoft.com/office/drawing/2014/main" id="{3722B399-0C27-314C-A9E5-A4C6E23B0F40}"/>
              </a:ext>
            </a:extLst>
          </p:cNvPr>
          <p:cNvGrpSpPr/>
          <p:nvPr userDrawn="1"/>
        </p:nvGrpSpPr>
        <p:grpSpPr>
          <a:xfrm>
            <a:off x="-110840" y="110839"/>
            <a:ext cx="1530097" cy="1525930"/>
            <a:chOff x="8374611" y="4283110"/>
            <a:chExt cx="2300578" cy="2294314"/>
          </a:xfrm>
        </p:grpSpPr>
        <p:pic>
          <p:nvPicPr>
            <p:cNvPr id="31" name="Picture 30">
              <a:extLst>
                <a:ext uri="{FF2B5EF4-FFF2-40B4-BE49-F238E27FC236}">
                  <a16:creationId xmlns:a16="http://schemas.microsoft.com/office/drawing/2014/main" id="{357199CA-CF9F-2040-A14F-9134F717DAC7}"/>
                </a:ext>
              </a:extLst>
            </p:cNvPr>
            <p:cNvPicPr>
              <a:picLocks noChangeAspect="1"/>
            </p:cNvPicPr>
            <p:nvPr/>
          </p:nvPicPr>
          <p:blipFill rotWithShape="1">
            <a:blip r:embed="rId4"/>
            <a:srcRect l="62938"/>
            <a:stretch/>
          </p:blipFill>
          <p:spPr>
            <a:xfrm>
              <a:off x="8873684" y="4283110"/>
              <a:ext cx="1227785" cy="1519621"/>
            </a:xfrm>
            <a:prstGeom prst="rect">
              <a:avLst/>
            </a:prstGeom>
          </p:spPr>
        </p:pic>
        <p:sp>
          <p:nvSpPr>
            <p:cNvPr id="32" name="Rectangle 31">
              <a:extLst>
                <a:ext uri="{FF2B5EF4-FFF2-40B4-BE49-F238E27FC236}">
                  <a16:creationId xmlns:a16="http://schemas.microsoft.com/office/drawing/2014/main" id="{65A931FB-F43D-E449-8EC5-C53927BF0CA6}"/>
                </a:ext>
              </a:extLst>
            </p:cNvPr>
            <p:cNvSpPr/>
            <p:nvPr/>
          </p:nvSpPr>
          <p:spPr>
            <a:xfrm>
              <a:off x="8374611" y="5883287"/>
              <a:ext cx="2300578" cy="694137"/>
            </a:xfrm>
            <a:prstGeom prst="rect">
              <a:avLst/>
            </a:prstGeom>
          </p:spPr>
          <p:txBody>
            <a:bodyPr wrap="square">
              <a:spAutoFit/>
            </a:bodyPr>
            <a:lstStyle/>
            <a:p>
              <a:pPr algn="ctr"/>
              <a:r>
                <a:rPr lang="en-IL" sz="1200" dirty="0">
                  <a:solidFill>
                    <a:schemeClr val="bg1"/>
                  </a:solidFill>
                  <a:latin typeface="Arial" panose="020B0604020202020204" pitchFamily="34" charset="0"/>
                  <a:cs typeface="Arial" panose="020B0604020202020204" pitchFamily="34" charset="0"/>
                </a:rPr>
                <a:t>מדינת ישראל</a:t>
              </a:r>
            </a:p>
            <a:p>
              <a:pPr algn="ctr"/>
              <a:r>
                <a:rPr lang="en-IL" sz="1200" dirty="0">
                  <a:solidFill>
                    <a:schemeClr val="bg1"/>
                  </a:solidFill>
                  <a:latin typeface="Arial" panose="020B0604020202020204" pitchFamily="34" charset="0"/>
                  <a:cs typeface="Arial" panose="020B0604020202020204" pitchFamily="34" charset="0"/>
                </a:rPr>
                <a:t>משרד החינוך</a:t>
              </a:r>
            </a:p>
          </p:txBody>
        </p:sp>
      </p:grpSp>
      <p:pic>
        <p:nvPicPr>
          <p:cNvPr id="33" name="Picture 32">
            <a:extLst>
              <a:ext uri="{FF2B5EF4-FFF2-40B4-BE49-F238E27FC236}">
                <a16:creationId xmlns:a16="http://schemas.microsoft.com/office/drawing/2014/main" id="{9A49B985-D8AE-614D-A6BB-C36081062387}"/>
              </a:ext>
            </a:extLst>
          </p:cNvPr>
          <p:cNvPicPr>
            <a:picLocks noChangeAspect="1"/>
          </p:cNvPicPr>
          <p:nvPr userDrawn="1"/>
        </p:nvPicPr>
        <p:blipFill>
          <a:blip r:embed="rId5"/>
          <a:stretch>
            <a:fillRect/>
          </a:stretch>
        </p:blipFill>
        <p:spPr>
          <a:xfrm>
            <a:off x="3332187" y="886221"/>
            <a:ext cx="9150178" cy="2791691"/>
          </a:xfrm>
          <a:prstGeom prst="rect">
            <a:avLst/>
          </a:prstGeom>
        </p:spPr>
      </p:pic>
      <p:sp>
        <p:nvSpPr>
          <p:cNvPr id="34" name="Text Placeholder 3">
            <a:extLst>
              <a:ext uri="{FF2B5EF4-FFF2-40B4-BE49-F238E27FC236}">
                <a16:creationId xmlns:a16="http://schemas.microsoft.com/office/drawing/2014/main" id="{881B4E06-64FF-B845-9777-320E6F126B10}"/>
              </a:ext>
            </a:extLst>
          </p:cNvPr>
          <p:cNvSpPr>
            <a:spLocks noGrp="1"/>
          </p:cNvSpPr>
          <p:nvPr>
            <p:ph type="body" sz="quarter" idx="13" hasCustomPrompt="1"/>
          </p:nvPr>
        </p:nvSpPr>
        <p:spPr>
          <a:xfrm>
            <a:off x="2030833" y="4419771"/>
            <a:ext cx="6411268" cy="649357"/>
          </a:xfrm>
        </p:spPr>
        <p:txBody>
          <a:bodyPr>
            <a:normAutofit/>
          </a:bodyPr>
          <a:lstStyle>
            <a:lvl1pPr marL="0" indent="0" algn="l" rtl="1">
              <a:buNone/>
              <a:defRPr lang="en-IL" sz="3200" b="0" i="0" kern="1200" dirty="0">
                <a:solidFill>
                  <a:schemeClr val="bg1"/>
                </a:solidFill>
                <a:latin typeface="Calibri" panose="020F0502020204030204" pitchFamily="34" charset="0"/>
                <a:ea typeface="+mn-ea"/>
                <a:cs typeface="+mn-cs"/>
              </a:defRPr>
            </a:lvl1pPr>
          </a:lstStyle>
          <a:p>
            <a:pPr marL="0" lvl="0" indent="0" algn="l" defTabSz="914400" rtl="1" eaLnBrk="1" latinLnBrk="0" hangingPunct="1">
              <a:lnSpc>
                <a:spcPct val="90000"/>
              </a:lnSpc>
              <a:spcBef>
                <a:spcPts val="1000"/>
              </a:spcBef>
              <a:buFont typeface="Arial" panose="020B0604020202020204" pitchFamily="34" charset="0"/>
              <a:buNone/>
            </a:pPr>
            <a:r>
              <a:rPr lang="he-IL" dirty="0"/>
              <a:t>נושא השיעור: הרחבת שברים</a:t>
            </a:r>
            <a:endParaRPr lang="en-IL" dirty="0"/>
          </a:p>
        </p:txBody>
      </p:sp>
      <p:sp>
        <p:nvSpPr>
          <p:cNvPr id="35" name="Text Placeholder 4">
            <a:extLst>
              <a:ext uri="{FF2B5EF4-FFF2-40B4-BE49-F238E27FC236}">
                <a16:creationId xmlns:a16="http://schemas.microsoft.com/office/drawing/2014/main" id="{BA5F5BE6-034E-F841-A2F4-1C5B1EEE6E15}"/>
              </a:ext>
            </a:extLst>
          </p:cNvPr>
          <p:cNvSpPr>
            <a:spLocks noGrp="1"/>
          </p:cNvSpPr>
          <p:nvPr>
            <p:ph type="body" sz="quarter" idx="14" hasCustomPrompt="1"/>
          </p:nvPr>
        </p:nvSpPr>
        <p:spPr>
          <a:xfrm>
            <a:off x="2030833" y="5191285"/>
            <a:ext cx="5099050" cy="560533"/>
          </a:xfrm>
        </p:spPr>
        <p:txBody>
          <a:bodyPr/>
          <a:lstStyle>
            <a:lvl1pPr marL="0" indent="0" algn="l">
              <a:buNone/>
              <a:defRPr>
                <a:solidFill>
                  <a:schemeClr val="bg1"/>
                </a:solidFill>
                <a:latin typeface="Calibri" panose="020F0502020204030204" pitchFamily="34" charset="0"/>
                <a:cs typeface="+mn-cs"/>
              </a:defRPr>
            </a:lvl1pPr>
            <a:lvl2pPr marL="457200" indent="0">
              <a:buNone/>
              <a:defRPr/>
            </a:lvl2pPr>
            <a:lvl3pPr marL="914400" indent="0">
              <a:buNone/>
              <a:defRPr/>
            </a:lvl3pPr>
            <a:lvl4pPr marL="1371600" indent="0">
              <a:buNone/>
              <a:defRPr/>
            </a:lvl4pPr>
            <a:lvl5pPr marL="1828800" indent="0">
              <a:buNone/>
              <a:defRPr/>
            </a:lvl5pPr>
          </a:lstStyle>
          <a:p>
            <a:pPr marL="0" lvl="0" indent="0" algn="l" defTabSz="914400" rtl="0" eaLnBrk="1" latinLnBrk="0" hangingPunct="1">
              <a:lnSpc>
                <a:spcPct val="90000"/>
              </a:lnSpc>
              <a:spcBef>
                <a:spcPts val="1000"/>
              </a:spcBef>
              <a:buFont typeface="Arial" panose="020B0604020202020204" pitchFamily="34" charset="0"/>
              <a:buNone/>
            </a:pPr>
            <a:r>
              <a:rPr lang="he-IL" dirty="0"/>
              <a:t>עם המורה: דנית כהן</a:t>
            </a:r>
            <a:endParaRPr lang="en-US" dirty="0"/>
          </a:p>
        </p:txBody>
      </p:sp>
    </p:spTree>
    <p:extLst>
      <p:ext uri="{BB962C8B-B14F-4D97-AF65-F5344CB8AC3E}">
        <p14:creationId xmlns:p14="http://schemas.microsoft.com/office/powerpoint/2010/main" val="42547417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השיעור הבא יתחיל">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63796BD-313B-0044-809D-6D612DE59301}"/>
              </a:ext>
            </a:extLst>
          </p:cNvPr>
          <p:cNvPicPr>
            <a:picLocks noChangeAspect="1"/>
          </p:cNvPicPr>
          <p:nvPr userDrawn="1"/>
        </p:nvPicPr>
        <p:blipFill>
          <a:blip r:embed="rId2"/>
          <a:stretch>
            <a:fillRect/>
          </a:stretch>
        </p:blipFill>
        <p:spPr>
          <a:xfrm>
            <a:off x="0" y="0"/>
            <a:ext cx="12192000" cy="6858000"/>
          </a:xfrm>
          <a:prstGeom prst="rect">
            <a:avLst/>
          </a:prstGeom>
        </p:spPr>
      </p:pic>
      <p:grpSp>
        <p:nvGrpSpPr>
          <p:cNvPr id="2" name="Group 1">
            <a:extLst>
              <a:ext uri="{FF2B5EF4-FFF2-40B4-BE49-F238E27FC236}">
                <a16:creationId xmlns:a16="http://schemas.microsoft.com/office/drawing/2014/main" id="{B5656235-C025-B341-B125-6E522FFD6056}"/>
              </a:ext>
            </a:extLst>
          </p:cNvPr>
          <p:cNvGrpSpPr/>
          <p:nvPr userDrawn="1"/>
        </p:nvGrpSpPr>
        <p:grpSpPr>
          <a:xfrm>
            <a:off x="9287641" y="5672000"/>
            <a:ext cx="3913243" cy="506326"/>
            <a:chOff x="358720" y="285496"/>
            <a:chExt cx="3913243" cy="506326"/>
          </a:xfrm>
        </p:grpSpPr>
        <p:cxnSp>
          <p:nvCxnSpPr>
            <p:cNvPr id="18" name="Straight Connector 17">
              <a:extLst>
                <a:ext uri="{FF2B5EF4-FFF2-40B4-BE49-F238E27FC236}">
                  <a16:creationId xmlns:a16="http://schemas.microsoft.com/office/drawing/2014/main" id="{3740DB9B-9ABC-1E4F-9E76-DE21BB134995}"/>
                </a:ext>
              </a:extLst>
            </p:cNvPr>
            <p:cNvCxnSpPr>
              <a:cxnSpLocks/>
            </p:cNvCxnSpPr>
            <p:nvPr userDrawn="1"/>
          </p:nvCxnSpPr>
          <p:spPr>
            <a:xfrm>
              <a:off x="865046" y="532257"/>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3AC0021A-4563-F644-839C-3313EE112D9E}"/>
                </a:ext>
              </a:extLst>
            </p:cNvPr>
            <p:cNvSpPr/>
            <p:nvPr userDrawn="1"/>
          </p:nvSpPr>
          <p:spPr>
            <a:xfrm rot="16200000">
              <a:off x="358720" y="28549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dirty="0"/>
            </a:p>
          </p:txBody>
        </p:sp>
        <p:sp>
          <p:nvSpPr>
            <p:cNvPr id="16" name="Rectangle 15">
              <a:extLst>
                <a:ext uri="{FF2B5EF4-FFF2-40B4-BE49-F238E27FC236}">
                  <a16:creationId xmlns:a16="http://schemas.microsoft.com/office/drawing/2014/main" id="{3984F002-0837-5347-8BEB-C54BD7228FB1}"/>
                </a:ext>
              </a:extLst>
            </p:cNvPr>
            <p:cNvSpPr/>
            <p:nvPr userDrawn="1"/>
          </p:nvSpPr>
          <p:spPr>
            <a:xfrm>
              <a:off x="781297" y="454909"/>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a:p>
          </p:txBody>
        </p:sp>
      </p:grpSp>
      <p:cxnSp>
        <p:nvCxnSpPr>
          <p:cNvPr id="15" name="Straight Connector 14">
            <a:extLst>
              <a:ext uri="{FF2B5EF4-FFF2-40B4-BE49-F238E27FC236}">
                <a16:creationId xmlns:a16="http://schemas.microsoft.com/office/drawing/2014/main" id="{40473E13-CEF0-6945-8210-1865616E9834}"/>
              </a:ext>
            </a:extLst>
          </p:cNvPr>
          <p:cNvCxnSpPr>
            <a:cxnSpLocks/>
          </p:cNvCxnSpPr>
          <p:nvPr userDrawn="1"/>
        </p:nvCxnSpPr>
        <p:spPr>
          <a:xfrm>
            <a:off x="2377053" y="6178326"/>
            <a:ext cx="1385887"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22617BD7-5381-4D41-92AE-B0043113B420}"/>
              </a:ext>
            </a:extLst>
          </p:cNvPr>
          <p:cNvGrpSpPr/>
          <p:nvPr userDrawn="1"/>
        </p:nvGrpSpPr>
        <p:grpSpPr>
          <a:xfrm rot="10800000">
            <a:off x="11482153" y="140248"/>
            <a:ext cx="602703" cy="577326"/>
            <a:chOff x="781297" y="5586292"/>
            <a:chExt cx="602703" cy="577326"/>
          </a:xfrm>
        </p:grpSpPr>
        <p:sp>
          <p:nvSpPr>
            <p:cNvPr id="11" name="Rectangle 10">
              <a:extLst>
                <a:ext uri="{FF2B5EF4-FFF2-40B4-BE49-F238E27FC236}">
                  <a16:creationId xmlns:a16="http://schemas.microsoft.com/office/drawing/2014/main" id="{587FD482-59E1-C04B-9AF0-F8141BE66FDD}"/>
                </a:ext>
              </a:extLst>
            </p:cNvPr>
            <p:cNvSpPr/>
            <p:nvPr userDrawn="1"/>
          </p:nvSpPr>
          <p:spPr>
            <a:xfrm rot="16200000">
              <a:off x="781297" y="5657292"/>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dirty="0"/>
            </a:p>
          </p:txBody>
        </p:sp>
        <p:sp>
          <p:nvSpPr>
            <p:cNvPr id="13" name="Rectangle 12">
              <a:extLst>
                <a:ext uri="{FF2B5EF4-FFF2-40B4-BE49-F238E27FC236}">
                  <a16:creationId xmlns:a16="http://schemas.microsoft.com/office/drawing/2014/main" id="{1E9A766D-D5BD-3E4B-AE40-5EF4614445A8}"/>
                </a:ext>
              </a:extLst>
            </p:cNvPr>
            <p:cNvSpPr/>
            <p:nvPr userDrawn="1"/>
          </p:nvSpPr>
          <p:spPr>
            <a:xfrm>
              <a:off x="1216502" y="558629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a:p>
          </p:txBody>
        </p:sp>
      </p:grpSp>
      <p:cxnSp>
        <p:nvCxnSpPr>
          <p:cNvPr id="17" name="Straight Connector 16">
            <a:extLst>
              <a:ext uri="{FF2B5EF4-FFF2-40B4-BE49-F238E27FC236}">
                <a16:creationId xmlns:a16="http://schemas.microsoft.com/office/drawing/2014/main" id="{4D5014CE-6431-0D4C-BAFF-39612F414400}"/>
              </a:ext>
            </a:extLst>
          </p:cNvPr>
          <p:cNvCxnSpPr>
            <a:cxnSpLocks/>
          </p:cNvCxnSpPr>
          <p:nvPr userDrawn="1"/>
        </p:nvCxnSpPr>
        <p:spPr>
          <a:xfrm>
            <a:off x="-678730" y="6456415"/>
            <a:ext cx="3455367"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E6EAAB5F-1735-EF4E-B629-AFD8B71801DF}"/>
              </a:ext>
            </a:extLst>
          </p:cNvPr>
          <p:cNvPicPr>
            <a:picLocks noChangeAspect="1"/>
          </p:cNvPicPr>
          <p:nvPr userDrawn="1"/>
        </p:nvPicPr>
        <p:blipFill>
          <a:blip r:embed="rId3"/>
          <a:stretch>
            <a:fillRect/>
          </a:stretch>
        </p:blipFill>
        <p:spPr>
          <a:xfrm>
            <a:off x="4283765" y="1616765"/>
            <a:ext cx="3624470" cy="3624470"/>
          </a:xfrm>
          <a:prstGeom prst="rect">
            <a:avLst/>
          </a:prstGeom>
        </p:spPr>
      </p:pic>
    </p:spTree>
    <p:extLst>
      <p:ext uri="{BB962C8B-B14F-4D97-AF65-F5344CB8AC3E}">
        <p14:creationId xmlns:p14="http://schemas.microsoft.com/office/powerpoint/2010/main" val="23752725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1_כותרת ראשית">
  <p:cSld name="1_כותרת ראשית">
    <p:spTree>
      <p:nvGrpSpPr>
        <p:cNvPr id="1" name="Shape 79"/>
        <p:cNvGrpSpPr/>
        <p:nvPr/>
      </p:nvGrpSpPr>
      <p:grpSpPr>
        <a:xfrm>
          <a:off x="0" y="0"/>
          <a:ext cx="0" cy="0"/>
          <a:chOff x="0" y="0"/>
          <a:chExt cx="0" cy="0"/>
        </a:xfrm>
      </p:grpSpPr>
      <p:pic>
        <p:nvPicPr>
          <p:cNvPr id="80" name="Google Shape;80;p32"/>
          <p:cNvPicPr preferRelativeResize="0"/>
          <p:nvPr/>
        </p:nvPicPr>
        <p:blipFill rotWithShape="1">
          <a:blip r:embed="rId2">
            <a:alphaModFix amt="54000"/>
          </a:blip>
          <a:srcRect/>
          <a:stretch/>
        </p:blipFill>
        <p:spPr>
          <a:xfrm>
            <a:off x="-7354566" y="2026507"/>
            <a:ext cx="5045676" cy="5028913"/>
          </a:xfrm>
          <a:prstGeom prst="rect">
            <a:avLst/>
          </a:prstGeom>
          <a:noFill/>
          <a:ln>
            <a:noFill/>
          </a:ln>
        </p:spPr>
      </p:pic>
      <p:pic>
        <p:nvPicPr>
          <p:cNvPr id="81" name="Google Shape;81;p32"/>
          <p:cNvPicPr preferRelativeResize="0"/>
          <p:nvPr/>
        </p:nvPicPr>
        <p:blipFill rotWithShape="1">
          <a:blip r:embed="rId2">
            <a:alphaModFix amt="54000"/>
          </a:blip>
          <a:srcRect/>
          <a:stretch/>
        </p:blipFill>
        <p:spPr>
          <a:xfrm>
            <a:off x="12947248" y="-3969273"/>
            <a:ext cx="5045676" cy="5028913"/>
          </a:xfrm>
          <a:prstGeom prst="rect">
            <a:avLst/>
          </a:prstGeom>
          <a:noFill/>
          <a:ln>
            <a:noFill/>
          </a:ln>
        </p:spPr>
      </p:pic>
      <p:pic>
        <p:nvPicPr>
          <p:cNvPr id="82" name="Google Shape;82;p32"/>
          <p:cNvPicPr preferRelativeResize="0"/>
          <p:nvPr/>
        </p:nvPicPr>
        <p:blipFill rotWithShape="1">
          <a:blip r:embed="rId3">
            <a:alphaModFix/>
          </a:blip>
          <a:srcRect/>
          <a:stretch/>
        </p:blipFill>
        <p:spPr>
          <a:xfrm>
            <a:off x="0" y="0"/>
            <a:ext cx="12192000" cy="6858000"/>
          </a:xfrm>
          <a:prstGeom prst="rect">
            <a:avLst/>
          </a:prstGeom>
          <a:noFill/>
          <a:ln>
            <a:noFill/>
          </a:ln>
        </p:spPr>
      </p:pic>
      <p:cxnSp>
        <p:nvCxnSpPr>
          <p:cNvPr id="83" name="Google Shape;83;p32"/>
          <p:cNvCxnSpPr/>
          <p:nvPr/>
        </p:nvCxnSpPr>
        <p:spPr>
          <a:xfrm>
            <a:off x="7156173" y="1639956"/>
            <a:ext cx="4005469" cy="0"/>
          </a:xfrm>
          <a:prstGeom prst="straightConnector1">
            <a:avLst/>
          </a:prstGeom>
          <a:noFill/>
          <a:ln w="38100" cap="flat" cmpd="sng">
            <a:solidFill>
              <a:srgbClr val="FFC000"/>
            </a:solidFill>
            <a:prstDash val="solid"/>
            <a:miter lim="800000"/>
            <a:headEnd type="none" w="sm" len="sm"/>
            <a:tailEnd type="none" w="sm" len="sm"/>
          </a:ln>
        </p:spPr>
      </p:cxnSp>
      <p:sp>
        <p:nvSpPr>
          <p:cNvPr id="84" name="Google Shape;84;p32"/>
          <p:cNvSpPr/>
          <p:nvPr/>
        </p:nvSpPr>
        <p:spPr>
          <a:xfrm rot="-5400000">
            <a:off x="7721222" y="1537008"/>
            <a:ext cx="205896" cy="205896"/>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Calibri"/>
              <a:ea typeface="Calibri"/>
              <a:cs typeface="Calibri"/>
              <a:sym typeface="Calibri"/>
            </a:endParaRPr>
          </a:p>
        </p:txBody>
      </p:sp>
      <p:cxnSp>
        <p:nvCxnSpPr>
          <p:cNvPr id="85" name="Google Shape;85;p32"/>
          <p:cNvCxnSpPr/>
          <p:nvPr/>
        </p:nvCxnSpPr>
        <p:spPr>
          <a:xfrm>
            <a:off x="4093266" y="4984979"/>
            <a:ext cx="4005469" cy="0"/>
          </a:xfrm>
          <a:prstGeom prst="straightConnector1">
            <a:avLst/>
          </a:prstGeom>
          <a:noFill/>
          <a:ln w="38100" cap="flat" cmpd="sng">
            <a:solidFill>
              <a:srgbClr val="FFC000"/>
            </a:solidFill>
            <a:prstDash val="solid"/>
            <a:miter lim="800000"/>
            <a:headEnd type="none" w="sm" len="sm"/>
            <a:tailEnd type="none" w="sm" len="sm"/>
          </a:ln>
        </p:spPr>
      </p:cxnSp>
      <p:cxnSp>
        <p:nvCxnSpPr>
          <p:cNvPr id="86" name="Google Shape;86;p32"/>
          <p:cNvCxnSpPr/>
          <p:nvPr/>
        </p:nvCxnSpPr>
        <p:spPr>
          <a:xfrm>
            <a:off x="4093266" y="2035982"/>
            <a:ext cx="4005469" cy="0"/>
          </a:xfrm>
          <a:prstGeom prst="straightConnector1">
            <a:avLst/>
          </a:prstGeom>
          <a:noFill/>
          <a:ln w="38100" cap="flat" cmpd="sng">
            <a:solidFill>
              <a:srgbClr val="FFC000"/>
            </a:solidFill>
            <a:prstDash val="solid"/>
            <a:miter lim="800000"/>
            <a:headEnd type="none" w="sm" len="sm"/>
            <a:tailEnd type="none" w="sm" len="sm"/>
          </a:ln>
        </p:spPr>
      </p:cxnSp>
      <p:grpSp>
        <p:nvGrpSpPr>
          <p:cNvPr id="87" name="Google Shape;87;p32"/>
          <p:cNvGrpSpPr/>
          <p:nvPr/>
        </p:nvGrpSpPr>
        <p:grpSpPr>
          <a:xfrm>
            <a:off x="-110840" y="110839"/>
            <a:ext cx="1530097" cy="1525930"/>
            <a:chOff x="8374611" y="4283110"/>
            <a:chExt cx="2300578" cy="2294314"/>
          </a:xfrm>
        </p:grpSpPr>
        <p:pic>
          <p:nvPicPr>
            <p:cNvPr id="88" name="Google Shape;88;p32"/>
            <p:cNvPicPr preferRelativeResize="0"/>
            <p:nvPr/>
          </p:nvPicPr>
          <p:blipFill rotWithShape="1">
            <a:blip r:embed="rId4">
              <a:alphaModFix/>
            </a:blip>
            <a:srcRect l="62938"/>
            <a:stretch/>
          </p:blipFill>
          <p:spPr>
            <a:xfrm>
              <a:off x="8873684" y="4283110"/>
              <a:ext cx="1227785" cy="1519621"/>
            </a:xfrm>
            <a:prstGeom prst="rect">
              <a:avLst/>
            </a:prstGeom>
            <a:noFill/>
            <a:ln>
              <a:noFill/>
            </a:ln>
          </p:spPr>
        </p:pic>
        <p:sp>
          <p:nvSpPr>
            <p:cNvPr id="89" name="Google Shape;89;p32"/>
            <p:cNvSpPr/>
            <p:nvPr/>
          </p:nvSpPr>
          <p:spPr>
            <a:xfrm>
              <a:off x="8374611" y="5883287"/>
              <a:ext cx="2300578" cy="69413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x-none" sz="1200" b="0" i="0" u="none" strike="noStrike" cap="none">
                  <a:solidFill>
                    <a:schemeClr val="lt1"/>
                  </a:solidFill>
                  <a:latin typeface="Arial"/>
                  <a:ea typeface="Arial"/>
                  <a:cs typeface="Arial"/>
                  <a:sym typeface="Arial"/>
                </a:rPr>
                <a:t>מדינת ישראל</a:t>
              </a:r>
              <a:endParaRPr/>
            </a:p>
            <a:p>
              <a:pPr marL="0" marR="0" lvl="0" indent="0" algn="ctr" rtl="0">
                <a:spcBef>
                  <a:spcPts val="0"/>
                </a:spcBef>
                <a:spcAft>
                  <a:spcPts val="0"/>
                </a:spcAft>
                <a:buNone/>
              </a:pPr>
              <a:r>
                <a:rPr lang="x-none" sz="1200" b="0" i="0" u="none" strike="noStrike" cap="none">
                  <a:solidFill>
                    <a:schemeClr val="lt1"/>
                  </a:solidFill>
                  <a:latin typeface="Arial"/>
                  <a:ea typeface="Arial"/>
                  <a:cs typeface="Arial"/>
                  <a:sym typeface="Arial"/>
                </a:rPr>
                <a:t>משרד החינוך</a:t>
              </a:r>
              <a:endParaRPr/>
            </a:p>
          </p:txBody>
        </p:sp>
      </p:grpSp>
      <p:sp>
        <p:nvSpPr>
          <p:cNvPr id="90" name="Google Shape;90;p32"/>
          <p:cNvSpPr txBox="1"/>
          <p:nvPr/>
        </p:nvSpPr>
        <p:spPr>
          <a:xfrm>
            <a:off x="2210656" y="2447258"/>
            <a:ext cx="7770689" cy="1963485"/>
          </a:xfrm>
          <a:prstGeom prst="rect">
            <a:avLst/>
          </a:prstGeom>
          <a:solidFill>
            <a:schemeClr val="accent1"/>
          </a:solidFill>
          <a:ln>
            <a:noFill/>
          </a:ln>
        </p:spPr>
        <p:txBody>
          <a:bodyPr spcFirstLastPara="1" wrap="square" lIns="251975" tIns="251975" rIns="251975" bIns="251975" anchor="ctr" anchorCtr="0">
            <a:spAutoFit/>
          </a:bodyPr>
          <a:lstStyle/>
          <a:p>
            <a:pPr marL="0" marR="0" lvl="0" indent="0" algn="ctr" rtl="1">
              <a:lnSpc>
                <a:spcPct val="90909"/>
              </a:lnSpc>
              <a:spcBef>
                <a:spcPts val="0"/>
              </a:spcBef>
              <a:spcAft>
                <a:spcPts val="0"/>
              </a:spcAft>
              <a:buNone/>
            </a:pPr>
            <a:r>
              <a:rPr lang="x-none" sz="6600" b="0" i="0" u="none" strike="noStrike" cap="none">
                <a:solidFill>
                  <a:schemeClr val="lt1"/>
                </a:solidFill>
                <a:latin typeface="Calibri"/>
                <a:ea typeface="Calibri"/>
                <a:cs typeface="Calibri"/>
                <a:sym typeface="Calibri"/>
              </a:rPr>
              <a:t>תודה שצפיתם בשידור</a:t>
            </a:r>
            <a:endParaRPr/>
          </a:p>
          <a:p>
            <a:pPr marL="0" marR="0" lvl="0" indent="0" algn="ctr" rtl="1">
              <a:lnSpc>
                <a:spcPct val="187500"/>
              </a:lnSpc>
              <a:spcBef>
                <a:spcPts val="0"/>
              </a:spcBef>
              <a:spcAft>
                <a:spcPts val="0"/>
              </a:spcAft>
              <a:buNone/>
            </a:pPr>
            <a:r>
              <a:rPr lang="x-none" sz="3200" b="0" i="0" u="none" strike="noStrike" cap="none">
                <a:solidFill>
                  <a:schemeClr val="lt1"/>
                </a:solidFill>
                <a:latin typeface="Calibri"/>
                <a:ea typeface="Calibri"/>
                <a:cs typeface="Calibri"/>
                <a:sym typeface="Calibri"/>
              </a:rPr>
              <a:t>הופק עבור משרד החינוך ע״י מטח</a:t>
            </a:r>
            <a:endParaRPr sz="3200" b="0" i="0" u="none" strike="noStrike" cap="none">
              <a:solidFill>
                <a:schemeClr val="lt1"/>
              </a:solidFill>
              <a:latin typeface="Calibri"/>
              <a:ea typeface="Calibri"/>
              <a:cs typeface="Calibri"/>
              <a:sym typeface="Calibri"/>
            </a:endParaRPr>
          </a:p>
        </p:txBody>
      </p:sp>
      <p:sp>
        <p:nvSpPr>
          <p:cNvPr id="91" name="Google Shape;91;p32"/>
          <p:cNvSpPr/>
          <p:nvPr/>
        </p:nvSpPr>
        <p:spPr>
          <a:xfrm>
            <a:off x="6692900" y="4828833"/>
            <a:ext cx="342900" cy="3429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92" name="Google Shape;92;p32"/>
          <p:cNvSpPr/>
          <p:nvPr/>
        </p:nvSpPr>
        <p:spPr>
          <a:xfrm>
            <a:off x="2431342" y="2371058"/>
            <a:ext cx="152400" cy="1524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93" name="Google Shape;93;p32"/>
          <p:cNvSpPr/>
          <p:nvPr/>
        </p:nvSpPr>
        <p:spPr>
          <a:xfrm>
            <a:off x="9905144" y="4005877"/>
            <a:ext cx="152400" cy="1524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94" name="Google Shape;94;p32"/>
          <p:cNvSpPr txBox="1"/>
          <p:nvPr/>
        </p:nvSpPr>
        <p:spPr>
          <a:xfrm>
            <a:off x="3870376" y="6424726"/>
            <a:ext cx="4451248" cy="3231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x-none" sz="1500" b="0" i="0" u="none" strike="noStrike" cap="none">
                <a:solidFill>
                  <a:schemeClr val="lt1"/>
                </a:solidFill>
                <a:latin typeface="Arial"/>
                <a:ea typeface="Arial"/>
                <a:cs typeface="Arial"/>
                <a:sym typeface="Arial"/>
              </a:rPr>
              <a:t>shutterstock/com איורים: </a:t>
            </a:r>
            <a:endParaRPr sz="15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8141519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1_מה נלמד היום">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6FAD2F-8484-6F41-A7DB-68F52EBF051B}"/>
              </a:ext>
            </a:extLst>
          </p:cNvPr>
          <p:cNvSpPr>
            <a:spLocks noGrp="1"/>
          </p:cNvSpPr>
          <p:nvPr>
            <p:ph type="title" hasCustomPrompt="1"/>
          </p:nvPr>
        </p:nvSpPr>
        <p:spPr>
          <a:xfrm>
            <a:off x="865046" y="376561"/>
            <a:ext cx="10515600" cy="1325563"/>
          </a:xfrm>
        </p:spPr>
        <p:txBody>
          <a:bodyPr/>
          <a:lstStyle>
            <a:lvl1pPr algn="r" rtl="1">
              <a:defRPr>
                <a:latin typeface="Calibri" panose="020F0502020204030204" pitchFamily="34" charset="0"/>
                <a:cs typeface="+mn-cs"/>
              </a:defRPr>
            </a:lvl1pPr>
          </a:lstStyle>
          <a:p>
            <a:r>
              <a:rPr lang="he-IL" sz="4400" dirty="0"/>
              <a:t>מה נלמד היום</a:t>
            </a:r>
          </a:p>
        </p:txBody>
      </p:sp>
      <p:sp>
        <p:nvSpPr>
          <p:cNvPr id="3" name="Content Placeholder 2">
            <a:extLst>
              <a:ext uri="{FF2B5EF4-FFF2-40B4-BE49-F238E27FC236}">
                <a16:creationId xmlns:a16="http://schemas.microsoft.com/office/drawing/2014/main" id="{B740BC21-AC41-C940-AECD-AA7CACFED78F}"/>
              </a:ext>
            </a:extLst>
          </p:cNvPr>
          <p:cNvSpPr>
            <a:spLocks noGrp="1"/>
          </p:cNvSpPr>
          <p:nvPr>
            <p:ph idx="1" hasCustomPrompt="1"/>
          </p:nvPr>
        </p:nvSpPr>
        <p:spPr/>
        <p:txBody>
          <a:bodyPr/>
          <a:lstStyle>
            <a:lvl1pPr algn="r" rtl="1">
              <a:buClr>
                <a:schemeClr val="accent2"/>
              </a:buClr>
              <a:defRPr>
                <a:latin typeface="Calibri" panose="020F0502020204030204" pitchFamily="34" charset="0"/>
                <a:cs typeface="+mn-cs"/>
              </a:defRPr>
            </a:lvl1pPr>
          </a:lstStyle>
          <a:p>
            <a:pPr lvl="0"/>
            <a:r>
              <a:rPr lang="he-IL" dirty="0"/>
              <a:t>טקסט עם בולט</a:t>
            </a:r>
            <a:endParaRPr lang="en-US" dirty="0"/>
          </a:p>
        </p:txBody>
      </p:sp>
      <p:grpSp>
        <p:nvGrpSpPr>
          <p:cNvPr id="7" name="Group 6">
            <a:extLst>
              <a:ext uri="{FF2B5EF4-FFF2-40B4-BE49-F238E27FC236}">
                <a16:creationId xmlns:a16="http://schemas.microsoft.com/office/drawing/2014/main" id="{BF17BF2D-5C56-2347-98A3-34A4F9603254}"/>
              </a:ext>
            </a:extLst>
          </p:cNvPr>
          <p:cNvGrpSpPr/>
          <p:nvPr userDrawn="1"/>
        </p:nvGrpSpPr>
        <p:grpSpPr>
          <a:xfrm>
            <a:off x="358720" y="6187719"/>
            <a:ext cx="3913243" cy="506326"/>
            <a:chOff x="358720" y="6187719"/>
            <a:chExt cx="3913243" cy="506326"/>
          </a:xfrm>
        </p:grpSpPr>
        <p:cxnSp>
          <p:nvCxnSpPr>
            <p:cNvPr id="8" name="Straight Connector 7">
              <a:extLst>
                <a:ext uri="{FF2B5EF4-FFF2-40B4-BE49-F238E27FC236}">
                  <a16:creationId xmlns:a16="http://schemas.microsoft.com/office/drawing/2014/main" id="{9AEDD64D-1669-CC4D-A40D-F4C1654A152C}"/>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71EEFE9A-A5D8-E143-B1EA-0A48F46D9FBA}"/>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dirty="0"/>
            </a:p>
          </p:txBody>
        </p:sp>
        <p:sp>
          <p:nvSpPr>
            <p:cNvPr id="10" name="Rectangle 9">
              <a:extLst>
                <a:ext uri="{FF2B5EF4-FFF2-40B4-BE49-F238E27FC236}">
                  <a16:creationId xmlns:a16="http://schemas.microsoft.com/office/drawing/2014/main" id="{28E9E340-F138-444F-A3A8-C621C8A24CE1}"/>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a:p>
          </p:txBody>
        </p:sp>
      </p:grpSp>
      <p:grpSp>
        <p:nvGrpSpPr>
          <p:cNvPr id="11" name="Group 10">
            <a:extLst>
              <a:ext uri="{FF2B5EF4-FFF2-40B4-BE49-F238E27FC236}">
                <a16:creationId xmlns:a16="http://schemas.microsoft.com/office/drawing/2014/main" id="{BD763B7A-9108-A148-9406-56F54986D02B}"/>
              </a:ext>
            </a:extLst>
          </p:cNvPr>
          <p:cNvGrpSpPr/>
          <p:nvPr userDrawn="1"/>
        </p:nvGrpSpPr>
        <p:grpSpPr>
          <a:xfrm rot="10800000">
            <a:off x="8177063" y="106239"/>
            <a:ext cx="3913243" cy="506326"/>
            <a:chOff x="358720" y="6187719"/>
            <a:chExt cx="3913243" cy="506326"/>
          </a:xfrm>
        </p:grpSpPr>
        <p:cxnSp>
          <p:nvCxnSpPr>
            <p:cNvPr id="12" name="Straight Connector 11">
              <a:extLst>
                <a:ext uri="{FF2B5EF4-FFF2-40B4-BE49-F238E27FC236}">
                  <a16:creationId xmlns:a16="http://schemas.microsoft.com/office/drawing/2014/main" id="{CF173E8D-1DC7-EA46-A2CF-77F707D4A43D}"/>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C61244C7-240F-A94A-B142-2E9C0513EF6E}"/>
                </a:ext>
              </a:extLst>
            </p:cNvPr>
            <p:cNvSpPr/>
            <p:nvPr userDrawn="1"/>
          </p:nvSpPr>
          <p:spPr>
            <a:xfrm rot="16200000">
              <a:off x="358720" y="6187719"/>
              <a:ext cx="506326" cy="50632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dirty="0"/>
            </a:p>
          </p:txBody>
        </p:sp>
        <p:sp>
          <p:nvSpPr>
            <p:cNvPr id="14" name="Rectangle 13">
              <a:extLst>
                <a:ext uri="{FF2B5EF4-FFF2-40B4-BE49-F238E27FC236}">
                  <a16:creationId xmlns:a16="http://schemas.microsoft.com/office/drawing/2014/main" id="{D1914BA5-ACCC-6D44-863F-9400125B1812}"/>
                </a:ext>
              </a:extLst>
            </p:cNvPr>
            <p:cNvSpPr/>
            <p:nvPr userDrawn="1"/>
          </p:nvSpPr>
          <p:spPr>
            <a:xfrm>
              <a:off x="781297" y="6357132"/>
              <a:ext cx="167498" cy="16749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dirty="0"/>
            </a:p>
          </p:txBody>
        </p:sp>
      </p:grpSp>
    </p:spTree>
    <p:extLst>
      <p:ext uri="{BB962C8B-B14F-4D97-AF65-F5344CB8AC3E}">
        <p14:creationId xmlns:p14="http://schemas.microsoft.com/office/powerpoint/2010/main" val="25806278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מה להביא לשיעור?">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53EEE-2C1E-B542-8225-9153493AC840}"/>
              </a:ext>
            </a:extLst>
          </p:cNvPr>
          <p:cNvSpPr>
            <a:spLocks noGrp="1"/>
          </p:cNvSpPr>
          <p:nvPr>
            <p:ph type="title" hasCustomPrompt="1"/>
          </p:nvPr>
        </p:nvSpPr>
        <p:spPr>
          <a:xfrm>
            <a:off x="839788" y="365125"/>
            <a:ext cx="10515600" cy="1325563"/>
          </a:xfrm>
        </p:spPr>
        <p:txBody>
          <a:bodyPr/>
          <a:lstStyle>
            <a:lvl1pPr algn="r" rtl="1">
              <a:defRPr>
                <a:latin typeface="Calibri" panose="020F0502020204030204" pitchFamily="34" charset="0"/>
                <a:cs typeface="+mn-cs"/>
              </a:defRPr>
            </a:lvl1pPr>
          </a:lstStyle>
          <a:p>
            <a:r>
              <a:rPr lang="he-IL" dirty="0"/>
              <a:t>מה להביא לשיעור?</a:t>
            </a:r>
            <a:endParaRPr lang="en-IL" dirty="0"/>
          </a:p>
        </p:txBody>
      </p:sp>
      <p:sp>
        <p:nvSpPr>
          <p:cNvPr id="4" name="Content Placeholder 3">
            <a:extLst>
              <a:ext uri="{FF2B5EF4-FFF2-40B4-BE49-F238E27FC236}">
                <a16:creationId xmlns:a16="http://schemas.microsoft.com/office/drawing/2014/main" id="{7A3C51F2-91FC-CF4D-8D50-E0D4C4B121D6}"/>
              </a:ext>
            </a:extLst>
          </p:cNvPr>
          <p:cNvSpPr>
            <a:spLocks noGrp="1"/>
          </p:cNvSpPr>
          <p:nvPr>
            <p:ph sz="half" idx="2" hasCustomPrompt="1"/>
          </p:nvPr>
        </p:nvSpPr>
        <p:spPr>
          <a:xfrm>
            <a:off x="839788" y="1741679"/>
            <a:ext cx="5157787" cy="3684588"/>
          </a:xfrm>
        </p:spPr>
        <p:txBody>
          <a:bodyPr>
            <a:normAutofit/>
          </a:bodyPr>
          <a:lstStyle>
            <a:lvl1pPr algn="r" rtl="1">
              <a:buClr>
                <a:schemeClr val="accent2"/>
              </a:buClr>
              <a:defRPr sz="2600">
                <a:latin typeface="Calibri" panose="020F0502020204030204" pitchFamily="34" charset="0"/>
                <a:cs typeface="+mn-cs"/>
              </a:defRPr>
            </a:lvl1pPr>
          </a:lstStyle>
          <a:p>
            <a:pPr lvl="0"/>
            <a:r>
              <a:rPr lang="he-IL" dirty="0"/>
              <a:t>טקסט עם בולט</a:t>
            </a:r>
          </a:p>
        </p:txBody>
      </p:sp>
      <p:sp>
        <p:nvSpPr>
          <p:cNvPr id="6" name="Content Placeholder 5">
            <a:extLst>
              <a:ext uri="{FF2B5EF4-FFF2-40B4-BE49-F238E27FC236}">
                <a16:creationId xmlns:a16="http://schemas.microsoft.com/office/drawing/2014/main" id="{59B1B37A-1CA3-A240-A716-DD9A47540CB3}"/>
              </a:ext>
            </a:extLst>
          </p:cNvPr>
          <p:cNvSpPr>
            <a:spLocks noGrp="1"/>
          </p:cNvSpPr>
          <p:nvPr>
            <p:ph sz="quarter" idx="4" hasCustomPrompt="1"/>
          </p:nvPr>
        </p:nvSpPr>
        <p:spPr>
          <a:xfrm>
            <a:off x="6172200" y="1741679"/>
            <a:ext cx="5183188" cy="3684588"/>
          </a:xfrm>
        </p:spPr>
        <p:txBody>
          <a:bodyPr>
            <a:normAutofit/>
          </a:bodyPr>
          <a:lstStyle>
            <a:lvl1pPr algn="r" rtl="1">
              <a:buClr>
                <a:schemeClr val="accent2"/>
              </a:buClr>
              <a:defRPr sz="2600">
                <a:latin typeface="Calibri" panose="020F0502020204030204" pitchFamily="34" charset="0"/>
                <a:cs typeface="+mn-cs"/>
              </a:defRPr>
            </a:lvl1pPr>
          </a:lstStyle>
          <a:p>
            <a:pPr lvl="0"/>
            <a:r>
              <a:rPr lang="he-IL" dirty="0"/>
              <a:t>טקסט עם בולט</a:t>
            </a:r>
          </a:p>
        </p:txBody>
      </p:sp>
      <p:grpSp>
        <p:nvGrpSpPr>
          <p:cNvPr id="10" name="Group 9">
            <a:extLst>
              <a:ext uri="{FF2B5EF4-FFF2-40B4-BE49-F238E27FC236}">
                <a16:creationId xmlns:a16="http://schemas.microsoft.com/office/drawing/2014/main" id="{7430CA40-3AE6-8C40-B628-3B8B63BD0A0E}"/>
              </a:ext>
            </a:extLst>
          </p:cNvPr>
          <p:cNvGrpSpPr/>
          <p:nvPr userDrawn="1"/>
        </p:nvGrpSpPr>
        <p:grpSpPr>
          <a:xfrm>
            <a:off x="1785665" y="181572"/>
            <a:ext cx="10244790" cy="506326"/>
            <a:chOff x="1748087" y="356936"/>
            <a:chExt cx="10244790" cy="506326"/>
          </a:xfrm>
        </p:grpSpPr>
        <p:cxnSp>
          <p:nvCxnSpPr>
            <p:cNvPr id="11" name="Straight Connector 10">
              <a:extLst>
                <a:ext uri="{FF2B5EF4-FFF2-40B4-BE49-F238E27FC236}">
                  <a16:creationId xmlns:a16="http://schemas.microsoft.com/office/drawing/2014/main" id="{DB534642-3CB6-A445-AA80-E1A2A04DB331}"/>
                </a:ext>
              </a:extLst>
            </p:cNvPr>
            <p:cNvCxnSpPr>
              <a:cxnSpLocks/>
            </p:cNvCxnSpPr>
            <p:nvPr userDrawn="1"/>
          </p:nvCxnSpPr>
          <p:spPr>
            <a:xfrm>
              <a:off x="1748087" y="573247"/>
              <a:ext cx="10244790" cy="38497"/>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27F0647F-5897-294F-87FC-777F34105B01}"/>
                </a:ext>
              </a:extLst>
            </p:cNvPr>
            <p:cNvSpPr/>
            <p:nvPr userDrawn="1"/>
          </p:nvSpPr>
          <p:spPr>
            <a:xfrm rot="16200000">
              <a:off x="11380874" y="35693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dirty="0"/>
            </a:p>
          </p:txBody>
        </p:sp>
      </p:grpSp>
      <p:sp>
        <p:nvSpPr>
          <p:cNvPr id="14" name="Rectangle 13">
            <a:extLst>
              <a:ext uri="{FF2B5EF4-FFF2-40B4-BE49-F238E27FC236}">
                <a16:creationId xmlns:a16="http://schemas.microsoft.com/office/drawing/2014/main" id="{BBCB72AB-9511-E340-859E-BC49A5D471A5}"/>
              </a:ext>
            </a:extLst>
          </p:cNvPr>
          <p:cNvSpPr/>
          <p:nvPr userDrawn="1"/>
        </p:nvSpPr>
        <p:spPr>
          <a:xfrm rot="10800000">
            <a:off x="11819101" y="314134"/>
            <a:ext cx="211354" cy="21135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a:p>
        </p:txBody>
      </p:sp>
    </p:spTree>
    <p:extLst>
      <p:ext uri="{BB962C8B-B14F-4D97-AF65-F5344CB8AC3E}">
        <p14:creationId xmlns:p14="http://schemas.microsoft.com/office/powerpoint/2010/main" val="15434715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הקניית ידע">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3D0ADF1-D847-284D-AE47-771521E2B24A}"/>
              </a:ext>
            </a:extLst>
          </p:cNvPr>
          <p:cNvPicPr>
            <a:picLocks noChangeAspect="1"/>
          </p:cNvPicPr>
          <p:nvPr userDrawn="1"/>
        </p:nvPicPr>
        <p:blipFill rotWithShape="1">
          <a:blip r:embed="rId2"/>
          <a:srcRect t="12244" b="63870"/>
          <a:stretch/>
        </p:blipFill>
        <p:spPr>
          <a:xfrm>
            <a:off x="0" y="0"/>
            <a:ext cx="12192000" cy="1638096"/>
          </a:xfrm>
          <a:prstGeom prst="rect">
            <a:avLst/>
          </a:prstGeom>
        </p:spPr>
      </p:pic>
      <p:grpSp>
        <p:nvGrpSpPr>
          <p:cNvPr id="11" name="Group 10">
            <a:extLst>
              <a:ext uri="{FF2B5EF4-FFF2-40B4-BE49-F238E27FC236}">
                <a16:creationId xmlns:a16="http://schemas.microsoft.com/office/drawing/2014/main" id="{BF9495AA-1719-C54F-A2B2-87C6465A7079}"/>
              </a:ext>
            </a:extLst>
          </p:cNvPr>
          <p:cNvGrpSpPr/>
          <p:nvPr userDrawn="1"/>
        </p:nvGrpSpPr>
        <p:grpSpPr>
          <a:xfrm>
            <a:off x="358720" y="6187719"/>
            <a:ext cx="3913243" cy="506326"/>
            <a:chOff x="358720" y="6187719"/>
            <a:chExt cx="3913243" cy="506326"/>
          </a:xfrm>
        </p:grpSpPr>
        <p:cxnSp>
          <p:nvCxnSpPr>
            <p:cNvPr id="12" name="Straight Connector 11">
              <a:extLst>
                <a:ext uri="{FF2B5EF4-FFF2-40B4-BE49-F238E27FC236}">
                  <a16:creationId xmlns:a16="http://schemas.microsoft.com/office/drawing/2014/main" id="{26F870BD-9FE5-E147-B1BA-F94A387BF3A3}"/>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FF6BABF9-7B82-D145-A1D5-BD487BC4353D}"/>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dirty="0"/>
            </a:p>
          </p:txBody>
        </p:sp>
        <p:sp>
          <p:nvSpPr>
            <p:cNvPr id="14" name="Rectangle 13">
              <a:extLst>
                <a:ext uri="{FF2B5EF4-FFF2-40B4-BE49-F238E27FC236}">
                  <a16:creationId xmlns:a16="http://schemas.microsoft.com/office/drawing/2014/main" id="{835F94E0-6697-AF4E-BBFD-30ABCB3C4440}"/>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a:p>
          </p:txBody>
        </p:sp>
      </p:grpSp>
      <p:sp>
        <p:nvSpPr>
          <p:cNvPr id="2" name="Title 1">
            <a:extLst>
              <a:ext uri="{FF2B5EF4-FFF2-40B4-BE49-F238E27FC236}">
                <a16:creationId xmlns:a16="http://schemas.microsoft.com/office/drawing/2014/main" id="{3195C777-214E-CC4E-BBAB-5037EB3579FE}"/>
              </a:ext>
            </a:extLst>
          </p:cNvPr>
          <p:cNvSpPr>
            <a:spLocks noGrp="1"/>
          </p:cNvSpPr>
          <p:nvPr>
            <p:ph type="title" hasCustomPrompt="1"/>
          </p:nvPr>
        </p:nvSpPr>
        <p:spPr>
          <a:xfrm>
            <a:off x="3081590" y="663126"/>
            <a:ext cx="8280000" cy="720000"/>
          </a:xfrm>
          <a:solidFill>
            <a:schemeClr val="accent1"/>
          </a:solidFill>
        </p:spPr>
        <p:txBody>
          <a:bodyPr anchor="b"/>
          <a:lstStyle>
            <a:lvl1pPr algn="r" rtl="1">
              <a:defRPr>
                <a:solidFill>
                  <a:schemeClr val="bg1"/>
                </a:solidFill>
                <a:latin typeface="Calibri" panose="020F0502020204030204" pitchFamily="34" charset="0"/>
                <a:cs typeface="+mn-cs"/>
              </a:defRPr>
            </a:lvl1pPr>
          </a:lstStyle>
          <a:p>
            <a:r>
              <a:rPr lang="he-IL" sz="4400" dirty="0"/>
              <a:t>הקניית ידע</a:t>
            </a:r>
            <a:endParaRPr lang="en-IL" dirty="0"/>
          </a:p>
        </p:txBody>
      </p:sp>
      <p:sp>
        <p:nvSpPr>
          <p:cNvPr id="6" name="Text Placeholder 5">
            <a:extLst>
              <a:ext uri="{FF2B5EF4-FFF2-40B4-BE49-F238E27FC236}">
                <a16:creationId xmlns:a16="http://schemas.microsoft.com/office/drawing/2014/main" id="{35BD9B8B-E13B-EB49-B17F-97A61BE20F46}"/>
              </a:ext>
            </a:extLst>
          </p:cNvPr>
          <p:cNvSpPr>
            <a:spLocks noGrp="1"/>
          </p:cNvSpPr>
          <p:nvPr>
            <p:ph type="body" sz="quarter" idx="10" hasCustomPrompt="1"/>
          </p:nvPr>
        </p:nvSpPr>
        <p:spPr>
          <a:xfrm>
            <a:off x="358720" y="1928813"/>
            <a:ext cx="10885543" cy="3844925"/>
          </a:xfrm>
        </p:spPr>
        <p:txBody>
          <a:bodyPr>
            <a:normAutofit/>
          </a:bodyPr>
          <a:lstStyle>
            <a:lvl1pPr marL="0" indent="0" algn="r" rtl="1">
              <a:buNone/>
              <a:defRPr sz="3600">
                <a:latin typeface="Calibri" panose="020F0502020204030204" pitchFamily="34" charset="0"/>
                <a:cs typeface="+mn-cs"/>
              </a:defRPr>
            </a:lvl1pPr>
            <a:lvl2pPr marL="457200" indent="0" algn="ctr">
              <a:buNone/>
              <a:defRPr/>
            </a:lvl2pPr>
            <a:lvl3pPr marL="914400" indent="0" algn="ctr">
              <a:buNone/>
              <a:defRPr/>
            </a:lvl3pPr>
            <a:lvl4pPr marL="1371600" indent="0" algn="ctr">
              <a:buNone/>
              <a:defRPr/>
            </a:lvl4pPr>
            <a:lvl5pPr marL="1828800" indent="0" algn="ctr">
              <a:buNone/>
              <a:defRPr/>
            </a:lvl5pPr>
          </a:lstStyle>
          <a:p>
            <a:r>
              <a:rPr lang="he-IL" dirty="0"/>
              <a:t>לחץ להוסיף סגנון טקסט גדול של תבנית בסיס</a:t>
            </a:r>
            <a:endParaRPr lang="en-IL" dirty="0"/>
          </a:p>
        </p:txBody>
      </p:sp>
      <p:sp>
        <p:nvSpPr>
          <p:cNvPr id="16" name="Rectangle 15">
            <a:extLst>
              <a:ext uri="{FF2B5EF4-FFF2-40B4-BE49-F238E27FC236}">
                <a16:creationId xmlns:a16="http://schemas.microsoft.com/office/drawing/2014/main" id="{DF19C3E0-9540-994D-9F88-1AA758EA24E6}"/>
              </a:ext>
            </a:extLst>
          </p:cNvPr>
          <p:cNvSpPr/>
          <p:nvPr userDrawn="1"/>
        </p:nvSpPr>
        <p:spPr>
          <a:xfrm rot="16200000">
            <a:off x="11332780" y="835199"/>
            <a:ext cx="176581" cy="17658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dirty="0"/>
          </a:p>
        </p:txBody>
      </p:sp>
    </p:spTree>
    <p:extLst>
      <p:ext uri="{BB962C8B-B14F-4D97-AF65-F5344CB8AC3E}">
        <p14:creationId xmlns:p14="http://schemas.microsoft.com/office/powerpoint/2010/main" val="19654385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2_תרגול">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D02076BD-5D7C-FB4F-A698-C5362F42F443}"/>
              </a:ext>
            </a:extLst>
          </p:cNvPr>
          <p:cNvCxnSpPr>
            <a:cxnSpLocks/>
          </p:cNvCxnSpPr>
          <p:nvPr userDrawn="1"/>
        </p:nvCxnSpPr>
        <p:spPr>
          <a:xfrm>
            <a:off x="9092667" y="352323"/>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3CC66965-9479-AB40-A1AD-3AFCE0BDB4B6}"/>
              </a:ext>
            </a:extLst>
          </p:cNvPr>
          <p:cNvSpPr/>
          <p:nvPr userDrawn="1"/>
        </p:nvSpPr>
        <p:spPr>
          <a:xfrm rot="16200000">
            <a:off x="8989719" y="249375"/>
            <a:ext cx="205896" cy="2058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a:p>
        </p:txBody>
      </p:sp>
      <p:grpSp>
        <p:nvGrpSpPr>
          <p:cNvPr id="11" name="Group 10">
            <a:extLst>
              <a:ext uri="{FF2B5EF4-FFF2-40B4-BE49-F238E27FC236}">
                <a16:creationId xmlns:a16="http://schemas.microsoft.com/office/drawing/2014/main" id="{BF9495AA-1719-C54F-A2B2-87C6465A7079}"/>
              </a:ext>
            </a:extLst>
          </p:cNvPr>
          <p:cNvGrpSpPr/>
          <p:nvPr userDrawn="1"/>
        </p:nvGrpSpPr>
        <p:grpSpPr>
          <a:xfrm>
            <a:off x="358720" y="6187719"/>
            <a:ext cx="3913243" cy="506326"/>
            <a:chOff x="358720" y="6187719"/>
            <a:chExt cx="3913243" cy="506326"/>
          </a:xfrm>
        </p:grpSpPr>
        <p:cxnSp>
          <p:nvCxnSpPr>
            <p:cNvPr id="12" name="Straight Connector 11">
              <a:extLst>
                <a:ext uri="{FF2B5EF4-FFF2-40B4-BE49-F238E27FC236}">
                  <a16:creationId xmlns:a16="http://schemas.microsoft.com/office/drawing/2014/main" id="{26F870BD-9FE5-E147-B1BA-F94A387BF3A3}"/>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FF6BABF9-7B82-D145-A1D5-BD487BC4353D}"/>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dirty="0"/>
            </a:p>
          </p:txBody>
        </p:sp>
        <p:sp>
          <p:nvSpPr>
            <p:cNvPr id="14" name="Rectangle 13">
              <a:extLst>
                <a:ext uri="{FF2B5EF4-FFF2-40B4-BE49-F238E27FC236}">
                  <a16:creationId xmlns:a16="http://schemas.microsoft.com/office/drawing/2014/main" id="{835F94E0-6697-AF4E-BBFD-30ABCB3C4440}"/>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a:p>
          </p:txBody>
        </p:sp>
      </p:grpSp>
      <p:sp>
        <p:nvSpPr>
          <p:cNvPr id="2" name="Title 1">
            <a:extLst>
              <a:ext uri="{FF2B5EF4-FFF2-40B4-BE49-F238E27FC236}">
                <a16:creationId xmlns:a16="http://schemas.microsoft.com/office/drawing/2014/main" id="{3195C777-214E-CC4E-BBAB-5037EB3579FE}"/>
              </a:ext>
            </a:extLst>
          </p:cNvPr>
          <p:cNvSpPr>
            <a:spLocks noGrp="1"/>
          </p:cNvSpPr>
          <p:nvPr>
            <p:ph type="title" hasCustomPrompt="1"/>
          </p:nvPr>
        </p:nvSpPr>
        <p:spPr/>
        <p:txBody>
          <a:bodyPr/>
          <a:lstStyle>
            <a:lvl1pPr algn="r" rtl="1">
              <a:defRPr>
                <a:solidFill>
                  <a:schemeClr val="tx1"/>
                </a:solidFill>
                <a:latin typeface="Calibri" panose="020F0502020204030204" pitchFamily="34" charset="0"/>
                <a:cs typeface="+mn-cs"/>
              </a:defRPr>
            </a:lvl1pPr>
          </a:lstStyle>
          <a:p>
            <a:r>
              <a:rPr lang="he-IL" sz="4400" dirty="0"/>
              <a:t>תרגול</a:t>
            </a:r>
            <a:endParaRPr lang="en-IL" dirty="0"/>
          </a:p>
        </p:txBody>
      </p:sp>
      <p:sp>
        <p:nvSpPr>
          <p:cNvPr id="3" name="Content Placeholder 2">
            <a:extLst>
              <a:ext uri="{FF2B5EF4-FFF2-40B4-BE49-F238E27FC236}">
                <a16:creationId xmlns:a16="http://schemas.microsoft.com/office/drawing/2014/main" id="{DE3919D3-6070-BF4F-BBCA-96749A9742C9}"/>
              </a:ext>
            </a:extLst>
          </p:cNvPr>
          <p:cNvSpPr>
            <a:spLocks noGrp="1"/>
          </p:cNvSpPr>
          <p:nvPr>
            <p:ph sz="half" idx="1" hasCustomPrompt="1"/>
          </p:nvPr>
        </p:nvSpPr>
        <p:spPr>
          <a:xfrm>
            <a:off x="838200" y="1825625"/>
            <a:ext cx="5181600" cy="4351338"/>
          </a:xfrm>
        </p:spPr>
        <p:txBody>
          <a:bodyPr/>
          <a:lstStyle>
            <a:lvl1pPr marL="228600" marR="0" indent="-228600" algn="r" defTabSz="914400" rtl="1" eaLnBrk="1" fontAlgn="auto" latinLnBrk="0" hangingPunct="1">
              <a:lnSpc>
                <a:spcPts val="3160"/>
              </a:lnSpc>
              <a:spcBef>
                <a:spcPts val="1000"/>
              </a:spcBef>
              <a:spcAft>
                <a:spcPts val="0"/>
              </a:spcAft>
              <a:buClr>
                <a:schemeClr val="accent2"/>
              </a:buClr>
              <a:buSzTx/>
              <a:buFont typeface="Arial" panose="020B0604020202020204" pitchFamily="34" charset="0"/>
              <a:buChar char="•"/>
              <a:tabLst/>
              <a:defRPr lang="en-US" sz="2800" b="0" i="0" kern="1200" dirty="0">
                <a:solidFill>
                  <a:schemeClr val="tx1"/>
                </a:solidFill>
                <a:latin typeface="Calibri" panose="020F0502020204030204" pitchFamily="34" charset="0"/>
                <a:ea typeface="+mn-ea"/>
                <a:cs typeface="+mn-cs"/>
              </a:defRPr>
            </a:lvl1pPr>
          </a:lstStyle>
          <a:p>
            <a:pPr marL="228600" marR="0" lvl="0" indent="-228600" algn="r" defTabSz="914400" rtl="1" eaLnBrk="1" fontAlgn="auto" latinLnBrk="0" hangingPunct="1">
              <a:lnSpc>
                <a:spcPts val="316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a:t>
            </a:r>
            <a:r>
              <a:rPr lang="en-US" dirty="0"/>
              <a:t/>
            </a:r>
            <a:br>
              <a:rPr lang="en-US" dirty="0"/>
            </a:br>
            <a:r>
              <a:rPr lang="he-IL" dirty="0"/>
              <a:t>תבנית בסיס</a:t>
            </a:r>
            <a:endParaRPr lang="en-US" dirty="0"/>
          </a:p>
          <a:p>
            <a:pPr marL="228600" marR="0" lvl="0" indent="-228600" algn="r" defTabSz="914400" rtl="1" eaLnBrk="1" fontAlgn="auto" latinLnBrk="0" hangingPunct="1">
              <a:lnSpc>
                <a:spcPts val="316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a:t>
            </a:r>
            <a:r>
              <a:rPr lang="en-US" dirty="0"/>
              <a:t/>
            </a:r>
            <a:br>
              <a:rPr lang="en-US" dirty="0"/>
            </a:br>
            <a:r>
              <a:rPr lang="he-IL" dirty="0"/>
              <a:t>תבנית בסיס</a:t>
            </a:r>
            <a:endParaRPr lang="en-US" dirty="0"/>
          </a:p>
          <a:p>
            <a:pPr marL="228600" marR="0" lvl="0" indent="-228600" algn="r" defTabSz="914400" rtl="1" eaLnBrk="1" fontAlgn="auto" latinLnBrk="0" hangingPunct="1">
              <a:lnSpc>
                <a:spcPts val="316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a:t>
            </a:r>
            <a:r>
              <a:rPr lang="en-US" dirty="0"/>
              <a:t/>
            </a:r>
            <a:br>
              <a:rPr lang="en-US" dirty="0"/>
            </a:br>
            <a:r>
              <a:rPr lang="he-IL" dirty="0"/>
              <a:t>תבנית בסיס</a:t>
            </a:r>
            <a:endParaRPr lang="en-US" dirty="0"/>
          </a:p>
          <a:p>
            <a:pPr lvl="0"/>
            <a:endParaRPr lang="en-US" dirty="0"/>
          </a:p>
        </p:txBody>
      </p:sp>
      <p:sp>
        <p:nvSpPr>
          <p:cNvPr id="4" name="Content Placeholder 3">
            <a:extLst>
              <a:ext uri="{FF2B5EF4-FFF2-40B4-BE49-F238E27FC236}">
                <a16:creationId xmlns:a16="http://schemas.microsoft.com/office/drawing/2014/main" id="{2A2DAA31-6933-314B-860C-C516AAD66558}"/>
              </a:ext>
            </a:extLst>
          </p:cNvPr>
          <p:cNvSpPr>
            <a:spLocks noGrp="1"/>
          </p:cNvSpPr>
          <p:nvPr>
            <p:ph sz="half" idx="2" hasCustomPrompt="1"/>
          </p:nvPr>
        </p:nvSpPr>
        <p:spPr>
          <a:xfrm>
            <a:off x="6172200" y="1825625"/>
            <a:ext cx="5181600" cy="4351338"/>
          </a:xfrm>
        </p:spPr>
        <p:txBody>
          <a:bodyPr/>
          <a:lstStyle>
            <a:lvl1pPr marL="228600" marR="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latin typeface="Calibri" panose="020F0502020204030204" pitchFamily="34" charset="0"/>
                <a:cs typeface="+mn-cs"/>
              </a:defRPr>
            </a:lvl1pPr>
          </a:lstStyle>
          <a:p>
            <a:pPr lvl="0"/>
            <a:r>
              <a:rPr lang="he-IL" dirty="0"/>
              <a:t>לחץ כדי לערוך סגנון טקסט של </a:t>
            </a:r>
            <a:r>
              <a:rPr lang="en-US" dirty="0"/>
              <a:t/>
            </a:r>
            <a:br>
              <a:rPr lang="en-US" dirty="0"/>
            </a:br>
            <a:r>
              <a:rPr lang="he-IL" dirty="0"/>
              <a:t>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a:t>
            </a:r>
            <a:r>
              <a:rPr lang="en-US" dirty="0"/>
              <a:t/>
            </a:r>
            <a:br>
              <a:rPr lang="en-US" dirty="0"/>
            </a:br>
            <a:r>
              <a:rPr lang="he-IL" dirty="0"/>
              <a:t>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a:t>
            </a:r>
            <a:r>
              <a:rPr lang="en-US" dirty="0"/>
              <a:t/>
            </a:r>
            <a:br>
              <a:rPr lang="en-US" dirty="0"/>
            </a:br>
            <a:r>
              <a:rPr lang="he-IL" dirty="0"/>
              <a:t>תבנית בסיס</a:t>
            </a:r>
            <a:endParaRPr lang="en-US" dirty="0"/>
          </a:p>
          <a:p>
            <a:pPr lvl="0"/>
            <a:endParaRPr lang="he-IL" dirty="0"/>
          </a:p>
          <a:p>
            <a:pPr lvl="0"/>
            <a:endParaRPr lang="en-US" dirty="0"/>
          </a:p>
        </p:txBody>
      </p:sp>
    </p:spTree>
    <p:extLst>
      <p:ext uri="{BB962C8B-B14F-4D97-AF65-F5344CB8AC3E}">
        <p14:creationId xmlns:p14="http://schemas.microsoft.com/office/powerpoint/2010/main" val="31267350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תרגול">
    <p:spTree>
      <p:nvGrpSpPr>
        <p:cNvPr id="1" name=""/>
        <p:cNvGrpSpPr/>
        <p:nvPr/>
      </p:nvGrpSpPr>
      <p:grpSpPr>
        <a:xfrm>
          <a:off x="0" y="0"/>
          <a:ext cx="0" cy="0"/>
          <a:chOff x="0" y="0"/>
          <a:chExt cx="0" cy="0"/>
        </a:xfrm>
      </p:grpSpPr>
      <p:sp>
        <p:nvSpPr>
          <p:cNvPr id="16" name="Rounded Rectangle 15">
            <a:extLst>
              <a:ext uri="{FF2B5EF4-FFF2-40B4-BE49-F238E27FC236}">
                <a16:creationId xmlns:a16="http://schemas.microsoft.com/office/drawing/2014/main" id="{F5D7F59B-EB58-334D-A4C0-1F5193957FC7}"/>
              </a:ext>
            </a:extLst>
          </p:cNvPr>
          <p:cNvSpPr/>
          <p:nvPr userDrawn="1"/>
        </p:nvSpPr>
        <p:spPr>
          <a:xfrm>
            <a:off x="464950" y="1690687"/>
            <a:ext cx="10779314" cy="2819319"/>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a:p>
        </p:txBody>
      </p:sp>
      <p:grpSp>
        <p:nvGrpSpPr>
          <p:cNvPr id="18" name="Group 17">
            <a:extLst>
              <a:ext uri="{FF2B5EF4-FFF2-40B4-BE49-F238E27FC236}">
                <a16:creationId xmlns:a16="http://schemas.microsoft.com/office/drawing/2014/main" id="{EDC6228F-AC9B-D646-885A-9EB36C602279}"/>
              </a:ext>
            </a:extLst>
          </p:cNvPr>
          <p:cNvGrpSpPr/>
          <p:nvPr userDrawn="1"/>
        </p:nvGrpSpPr>
        <p:grpSpPr>
          <a:xfrm>
            <a:off x="9323841" y="929939"/>
            <a:ext cx="1509481" cy="1509481"/>
            <a:chOff x="2479019" y="1273242"/>
            <a:chExt cx="3938567" cy="3938567"/>
          </a:xfrm>
        </p:grpSpPr>
        <p:sp>
          <p:nvSpPr>
            <p:cNvPr id="19" name="Oval 18">
              <a:extLst>
                <a:ext uri="{FF2B5EF4-FFF2-40B4-BE49-F238E27FC236}">
                  <a16:creationId xmlns:a16="http://schemas.microsoft.com/office/drawing/2014/main" id="{F0E6B8A0-6C0C-564A-ABE2-193105432E2B}"/>
                </a:ext>
              </a:extLst>
            </p:cNvPr>
            <p:cNvSpPr/>
            <p:nvPr/>
          </p:nvSpPr>
          <p:spPr>
            <a:xfrm>
              <a:off x="2479019" y="1273242"/>
              <a:ext cx="3938567" cy="393856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dirty="0"/>
            </a:p>
          </p:txBody>
        </p:sp>
        <p:pic>
          <p:nvPicPr>
            <p:cNvPr id="20" name="Picture 19">
              <a:extLst>
                <a:ext uri="{FF2B5EF4-FFF2-40B4-BE49-F238E27FC236}">
                  <a16:creationId xmlns:a16="http://schemas.microsoft.com/office/drawing/2014/main" id="{06A3384C-D7AD-7D4F-93D6-2FD450FD395F}"/>
                </a:ext>
              </a:extLst>
            </p:cNvPr>
            <p:cNvPicPr>
              <a:picLocks noChangeAspect="1"/>
            </p:cNvPicPr>
            <p:nvPr/>
          </p:nvPicPr>
          <p:blipFill>
            <a:blip r:embed="rId2"/>
            <a:stretch>
              <a:fillRect/>
            </a:stretch>
          </p:blipFill>
          <p:spPr>
            <a:xfrm>
              <a:off x="3268062" y="2062285"/>
              <a:ext cx="2360480" cy="2360480"/>
            </a:xfrm>
            <a:prstGeom prst="rect">
              <a:avLst/>
            </a:prstGeom>
          </p:spPr>
        </p:pic>
      </p:grpSp>
      <p:cxnSp>
        <p:nvCxnSpPr>
          <p:cNvPr id="15" name="Straight Connector 14">
            <a:extLst>
              <a:ext uri="{FF2B5EF4-FFF2-40B4-BE49-F238E27FC236}">
                <a16:creationId xmlns:a16="http://schemas.microsoft.com/office/drawing/2014/main" id="{D02076BD-5D7C-FB4F-A698-C5362F42F443}"/>
              </a:ext>
            </a:extLst>
          </p:cNvPr>
          <p:cNvCxnSpPr>
            <a:cxnSpLocks/>
          </p:cNvCxnSpPr>
          <p:nvPr userDrawn="1"/>
        </p:nvCxnSpPr>
        <p:spPr>
          <a:xfrm>
            <a:off x="9092667" y="352323"/>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3CC66965-9479-AB40-A1AD-3AFCE0BDB4B6}"/>
              </a:ext>
            </a:extLst>
          </p:cNvPr>
          <p:cNvSpPr/>
          <p:nvPr userDrawn="1"/>
        </p:nvSpPr>
        <p:spPr>
          <a:xfrm rot="16200000">
            <a:off x="8989719" y="249375"/>
            <a:ext cx="205896" cy="2058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a:p>
        </p:txBody>
      </p:sp>
      <p:grpSp>
        <p:nvGrpSpPr>
          <p:cNvPr id="11" name="Group 10">
            <a:extLst>
              <a:ext uri="{FF2B5EF4-FFF2-40B4-BE49-F238E27FC236}">
                <a16:creationId xmlns:a16="http://schemas.microsoft.com/office/drawing/2014/main" id="{BF9495AA-1719-C54F-A2B2-87C6465A7079}"/>
              </a:ext>
            </a:extLst>
          </p:cNvPr>
          <p:cNvGrpSpPr/>
          <p:nvPr userDrawn="1"/>
        </p:nvGrpSpPr>
        <p:grpSpPr>
          <a:xfrm>
            <a:off x="358720" y="6187719"/>
            <a:ext cx="3913243" cy="506326"/>
            <a:chOff x="358720" y="6187719"/>
            <a:chExt cx="3913243" cy="506326"/>
          </a:xfrm>
        </p:grpSpPr>
        <p:cxnSp>
          <p:nvCxnSpPr>
            <p:cNvPr id="12" name="Straight Connector 11">
              <a:extLst>
                <a:ext uri="{FF2B5EF4-FFF2-40B4-BE49-F238E27FC236}">
                  <a16:creationId xmlns:a16="http://schemas.microsoft.com/office/drawing/2014/main" id="{26F870BD-9FE5-E147-B1BA-F94A387BF3A3}"/>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FF6BABF9-7B82-D145-A1D5-BD487BC4353D}"/>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dirty="0"/>
            </a:p>
          </p:txBody>
        </p:sp>
        <p:sp>
          <p:nvSpPr>
            <p:cNvPr id="14" name="Rectangle 13">
              <a:extLst>
                <a:ext uri="{FF2B5EF4-FFF2-40B4-BE49-F238E27FC236}">
                  <a16:creationId xmlns:a16="http://schemas.microsoft.com/office/drawing/2014/main" id="{835F94E0-6697-AF4E-BBFD-30ABCB3C4440}"/>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a:p>
          </p:txBody>
        </p:sp>
      </p:grpSp>
      <p:sp>
        <p:nvSpPr>
          <p:cNvPr id="3" name="Content Placeholder 2">
            <a:extLst>
              <a:ext uri="{FF2B5EF4-FFF2-40B4-BE49-F238E27FC236}">
                <a16:creationId xmlns:a16="http://schemas.microsoft.com/office/drawing/2014/main" id="{DE3919D3-6070-BF4F-BBCA-96749A9742C9}"/>
              </a:ext>
            </a:extLst>
          </p:cNvPr>
          <p:cNvSpPr>
            <a:spLocks noGrp="1"/>
          </p:cNvSpPr>
          <p:nvPr>
            <p:ph sz="half" idx="1" hasCustomPrompt="1"/>
          </p:nvPr>
        </p:nvSpPr>
        <p:spPr>
          <a:xfrm>
            <a:off x="865046" y="2561102"/>
            <a:ext cx="10074506" cy="1556031"/>
          </a:xfrm>
        </p:spPr>
        <p:txBody>
          <a:bodyPr/>
          <a:lstStyle>
            <a:lvl1pPr marL="0" marR="0" indent="0" algn="r" defTabSz="914400" rtl="1" eaLnBrk="1" fontAlgn="auto" latinLnBrk="0" hangingPunct="1">
              <a:lnSpc>
                <a:spcPts val="3160"/>
              </a:lnSpc>
              <a:spcBef>
                <a:spcPts val="1000"/>
              </a:spcBef>
              <a:spcAft>
                <a:spcPts val="0"/>
              </a:spcAft>
              <a:buClr>
                <a:schemeClr val="accent2"/>
              </a:buClr>
              <a:buSzTx/>
              <a:buFontTx/>
              <a:buNone/>
              <a:tabLst/>
              <a:defRPr lang="en-US" sz="2800" b="0" i="0" kern="1200" dirty="0">
                <a:solidFill>
                  <a:schemeClr val="tx1"/>
                </a:solidFill>
                <a:latin typeface="Calibri" panose="020F0502020204030204" pitchFamily="34" charset="0"/>
                <a:ea typeface="+mn-ea"/>
                <a:cs typeface="+mn-cs"/>
              </a:defRPr>
            </a:lvl1pPr>
          </a:lstStyle>
          <a:p>
            <a:r>
              <a:rPr lang="he-IL" dirty="0"/>
              <a:t>לחץ להוסיף סגנון טקסט גדול של תבנית בסיס</a:t>
            </a:r>
            <a:endParaRPr lang="en-IL" dirty="0"/>
          </a:p>
        </p:txBody>
      </p:sp>
    </p:spTree>
    <p:extLst>
      <p:ext uri="{BB962C8B-B14F-4D97-AF65-F5344CB8AC3E}">
        <p14:creationId xmlns:p14="http://schemas.microsoft.com/office/powerpoint/2010/main" val="2300748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1_מצגת מלאה בתרגול">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53EEE-2C1E-B542-8225-9153493AC840}"/>
              </a:ext>
            </a:extLst>
          </p:cNvPr>
          <p:cNvSpPr>
            <a:spLocks noGrp="1"/>
          </p:cNvSpPr>
          <p:nvPr>
            <p:ph type="title" hasCustomPrompt="1"/>
          </p:nvPr>
        </p:nvSpPr>
        <p:spPr>
          <a:xfrm>
            <a:off x="839788" y="365125"/>
            <a:ext cx="10515600" cy="1325563"/>
          </a:xfrm>
        </p:spPr>
        <p:txBody>
          <a:bodyPr/>
          <a:lstStyle>
            <a:lvl1pPr>
              <a:defRPr>
                <a:latin typeface="Calibri" panose="020F0502020204030204" pitchFamily="34" charset="0"/>
                <a:cs typeface="+mn-cs"/>
              </a:defRPr>
            </a:lvl1pPr>
          </a:lstStyle>
          <a:p>
            <a:r>
              <a:rPr lang="he-IL" dirty="0"/>
              <a:t>המשך תרגול</a:t>
            </a:r>
            <a:endParaRPr lang="en-IL" dirty="0"/>
          </a:p>
        </p:txBody>
      </p:sp>
      <p:sp>
        <p:nvSpPr>
          <p:cNvPr id="3" name="Text Placeholder 2">
            <a:extLst>
              <a:ext uri="{FF2B5EF4-FFF2-40B4-BE49-F238E27FC236}">
                <a16:creationId xmlns:a16="http://schemas.microsoft.com/office/drawing/2014/main" id="{B9D2555F-AC29-CF40-A900-4B11F74D3B6B}"/>
              </a:ext>
            </a:extLst>
          </p:cNvPr>
          <p:cNvSpPr>
            <a:spLocks noGrp="1"/>
          </p:cNvSpPr>
          <p:nvPr>
            <p:ph type="body" idx="1" hasCustomPrompt="1"/>
          </p:nvPr>
        </p:nvSpPr>
        <p:spPr>
          <a:xfrm>
            <a:off x="839788" y="1681163"/>
            <a:ext cx="5157787" cy="823912"/>
          </a:xfrm>
        </p:spPr>
        <p:txBody>
          <a:bodyPr anchor="b">
            <a:normAutofit/>
          </a:bodyPr>
          <a:lstStyle>
            <a:lvl1pPr marL="0" indent="0">
              <a:buNone/>
              <a:defRPr sz="2800" b="1">
                <a:latin typeface="Calibri" panose="020F0502020204030204" pitchFamily="34" charset="0"/>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dirty="0"/>
              <a:t>לחץ כדי לערוך סגנון כותרת 3</a:t>
            </a:r>
            <a:endParaRPr lang="en-US" dirty="0"/>
          </a:p>
        </p:txBody>
      </p:sp>
      <p:sp>
        <p:nvSpPr>
          <p:cNvPr id="4" name="Content Placeholder 3">
            <a:extLst>
              <a:ext uri="{FF2B5EF4-FFF2-40B4-BE49-F238E27FC236}">
                <a16:creationId xmlns:a16="http://schemas.microsoft.com/office/drawing/2014/main" id="{7A3C51F2-91FC-CF4D-8D50-E0D4C4B121D6}"/>
              </a:ext>
            </a:extLst>
          </p:cNvPr>
          <p:cNvSpPr>
            <a:spLocks noGrp="1"/>
          </p:cNvSpPr>
          <p:nvPr>
            <p:ph sz="half" idx="2" hasCustomPrompt="1"/>
          </p:nvPr>
        </p:nvSpPr>
        <p:spPr>
          <a:xfrm>
            <a:off x="839788" y="2505075"/>
            <a:ext cx="5157787" cy="3684588"/>
          </a:xfrm>
        </p:spPr>
        <p:txBody>
          <a:bodyPr>
            <a:normAutofit/>
          </a:bodyPr>
          <a:lstStyle>
            <a:lvl1pPr>
              <a:lnSpc>
                <a:spcPct val="100000"/>
              </a:lnSpc>
              <a:buClr>
                <a:schemeClr val="accent2"/>
              </a:buClr>
              <a:defRPr sz="2600">
                <a:latin typeface="Calibri" panose="020F0502020204030204" pitchFamily="34" charset="0"/>
                <a:cs typeface="+mn-cs"/>
              </a:defRPr>
            </a:lvl1pPr>
          </a:lstStyle>
          <a:p>
            <a:pPr lvl="0"/>
            <a:r>
              <a:rPr lang="he-IL" dirty="0"/>
              <a:t>לחץ כדי לערוך סגנון טקסט עם בולט של תבנית בסיס</a:t>
            </a:r>
          </a:p>
        </p:txBody>
      </p:sp>
      <p:sp>
        <p:nvSpPr>
          <p:cNvPr id="5" name="Text Placeholder 4">
            <a:extLst>
              <a:ext uri="{FF2B5EF4-FFF2-40B4-BE49-F238E27FC236}">
                <a16:creationId xmlns:a16="http://schemas.microsoft.com/office/drawing/2014/main" id="{8A3758F3-DA41-7043-A36A-300D6DD6B73C}"/>
              </a:ext>
            </a:extLst>
          </p:cNvPr>
          <p:cNvSpPr>
            <a:spLocks noGrp="1"/>
          </p:cNvSpPr>
          <p:nvPr>
            <p:ph type="body" sz="quarter" idx="3" hasCustomPrompt="1"/>
          </p:nvPr>
        </p:nvSpPr>
        <p:spPr>
          <a:xfrm>
            <a:off x="6172200" y="1681163"/>
            <a:ext cx="5183188" cy="823912"/>
          </a:xfrm>
        </p:spPr>
        <p:txBody>
          <a:bodyPr anchor="b">
            <a:normAutofit/>
          </a:bodyPr>
          <a:lstStyle>
            <a:lvl1pPr marL="0" indent="0">
              <a:buNone/>
              <a:defRPr sz="2800" b="1">
                <a:latin typeface="Calibri" panose="020F0502020204030204" pitchFamily="34" charset="0"/>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dirty="0"/>
              <a:t>לחץ כדי לערוך סגנון כותרת 3</a:t>
            </a:r>
            <a:endParaRPr lang="en-US" dirty="0"/>
          </a:p>
        </p:txBody>
      </p:sp>
      <p:sp>
        <p:nvSpPr>
          <p:cNvPr id="6" name="Content Placeholder 5">
            <a:extLst>
              <a:ext uri="{FF2B5EF4-FFF2-40B4-BE49-F238E27FC236}">
                <a16:creationId xmlns:a16="http://schemas.microsoft.com/office/drawing/2014/main" id="{59B1B37A-1CA3-A240-A716-DD9A47540CB3}"/>
              </a:ext>
            </a:extLst>
          </p:cNvPr>
          <p:cNvSpPr>
            <a:spLocks noGrp="1"/>
          </p:cNvSpPr>
          <p:nvPr>
            <p:ph sz="quarter" idx="4" hasCustomPrompt="1"/>
          </p:nvPr>
        </p:nvSpPr>
        <p:spPr>
          <a:xfrm>
            <a:off x="6172200" y="2505075"/>
            <a:ext cx="5183188" cy="3684588"/>
          </a:xfrm>
        </p:spPr>
        <p:txBody>
          <a:bodyPr>
            <a:normAutofit/>
          </a:bodyPr>
          <a:lstStyle>
            <a:lvl1pPr>
              <a:lnSpc>
                <a:spcPct val="100000"/>
              </a:lnSpc>
              <a:buClr>
                <a:schemeClr val="accent2"/>
              </a:buClr>
              <a:defRPr sz="2600">
                <a:latin typeface="Calibri" panose="020F0502020204030204" pitchFamily="34" charset="0"/>
                <a:cs typeface="+mn-cs"/>
              </a:defRPr>
            </a:lvl1pPr>
          </a:lstStyle>
          <a:p>
            <a:pPr lvl="0"/>
            <a:r>
              <a:rPr lang="he-IL" dirty="0"/>
              <a:t>לחץ כדי לערוך סגנון טקסט עם בולט של תבנית בסיס</a:t>
            </a:r>
          </a:p>
        </p:txBody>
      </p:sp>
      <p:grpSp>
        <p:nvGrpSpPr>
          <p:cNvPr id="10" name="Group 9">
            <a:extLst>
              <a:ext uri="{FF2B5EF4-FFF2-40B4-BE49-F238E27FC236}">
                <a16:creationId xmlns:a16="http://schemas.microsoft.com/office/drawing/2014/main" id="{7430CA40-3AE6-8C40-B628-3B8B63BD0A0E}"/>
              </a:ext>
            </a:extLst>
          </p:cNvPr>
          <p:cNvGrpSpPr/>
          <p:nvPr userDrawn="1"/>
        </p:nvGrpSpPr>
        <p:grpSpPr>
          <a:xfrm>
            <a:off x="1489765" y="181572"/>
            <a:ext cx="10435013" cy="506326"/>
            <a:chOff x="1452187" y="356936"/>
            <a:chExt cx="10435013" cy="506326"/>
          </a:xfrm>
        </p:grpSpPr>
        <p:cxnSp>
          <p:nvCxnSpPr>
            <p:cNvPr id="11" name="Straight Connector 10">
              <a:extLst>
                <a:ext uri="{FF2B5EF4-FFF2-40B4-BE49-F238E27FC236}">
                  <a16:creationId xmlns:a16="http://schemas.microsoft.com/office/drawing/2014/main" id="{DB534642-3CB6-A445-AA80-E1A2A04DB331}"/>
                </a:ext>
              </a:extLst>
            </p:cNvPr>
            <p:cNvCxnSpPr>
              <a:cxnSpLocks/>
            </p:cNvCxnSpPr>
            <p:nvPr userDrawn="1"/>
          </p:nvCxnSpPr>
          <p:spPr>
            <a:xfrm>
              <a:off x="1452187" y="573247"/>
              <a:ext cx="10244790" cy="38497"/>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27F0647F-5897-294F-87FC-777F34105B01}"/>
                </a:ext>
              </a:extLst>
            </p:cNvPr>
            <p:cNvSpPr/>
            <p:nvPr userDrawn="1"/>
          </p:nvSpPr>
          <p:spPr>
            <a:xfrm rot="16200000">
              <a:off x="11380874" y="35693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dirty="0"/>
            </a:p>
          </p:txBody>
        </p:sp>
      </p:grpSp>
      <p:sp>
        <p:nvSpPr>
          <p:cNvPr id="14" name="Rectangle 13">
            <a:extLst>
              <a:ext uri="{FF2B5EF4-FFF2-40B4-BE49-F238E27FC236}">
                <a16:creationId xmlns:a16="http://schemas.microsoft.com/office/drawing/2014/main" id="{BBCB72AB-9511-E340-859E-BC49A5D471A5}"/>
              </a:ext>
            </a:extLst>
          </p:cNvPr>
          <p:cNvSpPr/>
          <p:nvPr userDrawn="1"/>
        </p:nvSpPr>
        <p:spPr>
          <a:xfrm rot="10800000">
            <a:off x="11819101" y="314134"/>
            <a:ext cx="211354" cy="21135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a:p>
        </p:txBody>
      </p:sp>
    </p:spTree>
    <p:extLst>
      <p:ext uri="{BB962C8B-B14F-4D97-AF65-F5344CB8AC3E}">
        <p14:creationId xmlns:p14="http://schemas.microsoft.com/office/powerpoint/2010/main" val="25864486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1_פתרון">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D02076BD-5D7C-FB4F-A698-C5362F42F443}"/>
              </a:ext>
            </a:extLst>
          </p:cNvPr>
          <p:cNvCxnSpPr>
            <a:cxnSpLocks/>
          </p:cNvCxnSpPr>
          <p:nvPr userDrawn="1"/>
        </p:nvCxnSpPr>
        <p:spPr>
          <a:xfrm>
            <a:off x="9092667" y="352323"/>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3CC66965-9479-AB40-A1AD-3AFCE0BDB4B6}"/>
              </a:ext>
            </a:extLst>
          </p:cNvPr>
          <p:cNvSpPr/>
          <p:nvPr userDrawn="1"/>
        </p:nvSpPr>
        <p:spPr>
          <a:xfrm rot="16200000">
            <a:off x="8989719" y="249375"/>
            <a:ext cx="205896" cy="2058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a:p>
        </p:txBody>
      </p:sp>
      <p:grpSp>
        <p:nvGrpSpPr>
          <p:cNvPr id="11" name="Group 10">
            <a:extLst>
              <a:ext uri="{FF2B5EF4-FFF2-40B4-BE49-F238E27FC236}">
                <a16:creationId xmlns:a16="http://schemas.microsoft.com/office/drawing/2014/main" id="{BF9495AA-1719-C54F-A2B2-87C6465A7079}"/>
              </a:ext>
            </a:extLst>
          </p:cNvPr>
          <p:cNvGrpSpPr/>
          <p:nvPr userDrawn="1"/>
        </p:nvGrpSpPr>
        <p:grpSpPr>
          <a:xfrm>
            <a:off x="358720" y="6187719"/>
            <a:ext cx="3913243" cy="506326"/>
            <a:chOff x="358720" y="6187719"/>
            <a:chExt cx="3913243" cy="506326"/>
          </a:xfrm>
        </p:grpSpPr>
        <p:cxnSp>
          <p:nvCxnSpPr>
            <p:cNvPr id="12" name="Straight Connector 11">
              <a:extLst>
                <a:ext uri="{FF2B5EF4-FFF2-40B4-BE49-F238E27FC236}">
                  <a16:creationId xmlns:a16="http://schemas.microsoft.com/office/drawing/2014/main" id="{26F870BD-9FE5-E147-B1BA-F94A387BF3A3}"/>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FF6BABF9-7B82-D145-A1D5-BD487BC4353D}"/>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dirty="0"/>
            </a:p>
          </p:txBody>
        </p:sp>
        <p:sp>
          <p:nvSpPr>
            <p:cNvPr id="14" name="Rectangle 13">
              <a:extLst>
                <a:ext uri="{FF2B5EF4-FFF2-40B4-BE49-F238E27FC236}">
                  <a16:creationId xmlns:a16="http://schemas.microsoft.com/office/drawing/2014/main" id="{835F94E0-6697-AF4E-BBFD-30ABCB3C4440}"/>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a:p>
          </p:txBody>
        </p:sp>
      </p:grpSp>
      <p:sp>
        <p:nvSpPr>
          <p:cNvPr id="2" name="Title 1">
            <a:extLst>
              <a:ext uri="{FF2B5EF4-FFF2-40B4-BE49-F238E27FC236}">
                <a16:creationId xmlns:a16="http://schemas.microsoft.com/office/drawing/2014/main" id="{3195C777-214E-CC4E-BBAB-5037EB3579FE}"/>
              </a:ext>
            </a:extLst>
          </p:cNvPr>
          <p:cNvSpPr>
            <a:spLocks noGrp="1"/>
          </p:cNvSpPr>
          <p:nvPr>
            <p:ph type="title" hasCustomPrompt="1"/>
          </p:nvPr>
        </p:nvSpPr>
        <p:spPr/>
        <p:txBody>
          <a:bodyPr/>
          <a:lstStyle>
            <a:lvl1pPr>
              <a:defRPr>
                <a:solidFill>
                  <a:schemeClr val="tx1"/>
                </a:solidFill>
                <a:latin typeface="Calibri" panose="020F0502020204030204" pitchFamily="34" charset="0"/>
                <a:cs typeface="+mn-cs"/>
              </a:defRPr>
            </a:lvl1pPr>
          </a:lstStyle>
          <a:p>
            <a:r>
              <a:rPr lang="he-IL" sz="4400" dirty="0"/>
              <a:t>פתרון</a:t>
            </a:r>
            <a:endParaRPr lang="en-IL" dirty="0"/>
          </a:p>
        </p:txBody>
      </p:sp>
      <p:sp>
        <p:nvSpPr>
          <p:cNvPr id="3" name="Content Placeholder 2">
            <a:extLst>
              <a:ext uri="{FF2B5EF4-FFF2-40B4-BE49-F238E27FC236}">
                <a16:creationId xmlns:a16="http://schemas.microsoft.com/office/drawing/2014/main" id="{DE3919D3-6070-BF4F-BBCA-96749A9742C9}"/>
              </a:ext>
            </a:extLst>
          </p:cNvPr>
          <p:cNvSpPr>
            <a:spLocks noGrp="1"/>
          </p:cNvSpPr>
          <p:nvPr>
            <p:ph sz="half" idx="1" hasCustomPrompt="1"/>
          </p:nvPr>
        </p:nvSpPr>
        <p:spPr>
          <a:xfrm>
            <a:off x="838200" y="1825625"/>
            <a:ext cx="5181600" cy="4351338"/>
          </a:xfrm>
        </p:spPr>
        <p:txBody>
          <a:bodyPr/>
          <a:lstStyle>
            <a:lvl1pPr marL="228600" marR="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latin typeface="Calibri" panose="020F0502020204030204" pitchFamily="34" charset="0"/>
                <a:cs typeface="+mn-cs"/>
              </a:defRPr>
            </a:lvl1pPr>
          </a:lstStyle>
          <a:p>
            <a:pPr lvl="0"/>
            <a:r>
              <a:rPr lang="he-IL" dirty="0"/>
              <a:t>לחץ כדי לערוך סגנון טקסט של </a:t>
            </a:r>
            <a:r>
              <a:rPr lang="en-US" dirty="0"/>
              <a:t/>
            </a:r>
            <a:br>
              <a:rPr lang="en-US" dirty="0"/>
            </a:br>
            <a:r>
              <a:rPr lang="he-IL" dirty="0"/>
              <a:t>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a:t>
            </a:r>
            <a:r>
              <a:rPr lang="en-US" dirty="0"/>
              <a:t/>
            </a:r>
            <a:br>
              <a:rPr lang="en-US" dirty="0"/>
            </a:br>
            <a:r>
              <a:rPr lang="he-IL" dirty="0"/>
              <a:t>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a:t>
            </a:r>
            <a:r>
              <a:rPr lang="en-US" dirty="0"/>
              <a:t/>
            </a:r>
            <a:br>
              <a:rPr lang="en-US" dirty="0"/>
            </a:br>
            <a:r>
              <a:rPr lang="he-IL" dirty="0"/>
              <a:t>תבנית בסיס</a:t>
            </a:r>
            <a:endParaRPr lang="en-US" dirty="0"/>
          </a:p>
          <a:p>
            <a:pPr lvl="0"/>
            <a:endParaRPr lang="he-IL" dirty="0"/>
          </a:p>
          <a:p>
            <a:pPr lvl="0"/>
            <a:endParaRPr lang="en-US" dirty="0"/>
          </a:p>
        </p:txBody>
      </p:sp>
      <p:sp>
        <p:nvSpPr>
          <p:cNvPr id="4" name="Content Placeholder 3">
            <a:extLst>
              <a:ext uri="{FF2B5EF4-FFF2-40B4-BE49-F238E27FC236}">
                <a16:creationId xmlns:a16="http://schemas.microsoft.com/office/drawing/2014/main" id="{2A2DAA31-6933-314B-860C-C516AAD66558}"/>
              </a:ext>
            </a:extLst>
          </p:cNvPr>
          <p:cNvSpPr>
            <a:spLocks noGrp="1"/>
          </p:cNvSpPr>
          <p:nvPr>
            <p:ph sz="half" idx="2" hasCustomPrompt="1"/>
          </p:nvPr>
        </p:nvSpPr>
        <p:spPr>
          <a:xfrm>
            <a:off x="6172200" y="1825625"/>
            <a:ext cx="5181600" cy="4351338"/>
          </a:xfrm>
        </p:spPr>
        <p:txBody>
          <a:bodyPr/>
          <a:lstStyle>
            <a:lvl1pPr marL="228600" marR="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latin typeface="Calibri" panose="020F0502020204030204" pitchFamily="34" charset="0"/>
                <a:cs typeface="+mn-cs"/>
              </a:defRPr>
            </a:lvl1pPr>
          </a:lstStyle>
          <a:p>
            <a:pPr lvl="0"/>
            <a:r>
              <a:rPr lang="he-IL" dirty="0"/>
              <a:t>לחץ כדי לערוך סגנון טקסט של </a:t>
            </a:r>
            <a:r>
              <a:rPr lang="en-US" dirty="0"/>
              <a:t/>
            </a:r>
            <a:br>
              <a:rPr lang="en-US" dirty="0"/>
            </a:br>
            <a:r>
              <a:rPr lang="he-IL" dirty="0"/>
              <a:t>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a:t>
            </a:r>
            <a:r>
              <a:rPr lang="en-US" dirty="0"/>
              <a:t/>
            </a:r>
            <a:br>
              <a:rPr lang="en-US" dirty="0"/>
            </a:br>
            <a:r>
              <a:rPr lang="he-IL" dirty="0"/>
              <a:t>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a:t>
            </a:r>
            <a:r>
              <a:rPr lang="en-US" dirty="0"/>
              <a:t/>
            </a:r>
            <a:br>
              <a:rPr lang="en-US" dirty="0"/>
            </a:br>
            <a:r>
              <a:rPr lang="he-IL" dirty="0"/>
              <a:t>תבנית בסיס</a:t>
            </a:r>
            <a:endParaRPr lang="en-US" dirty="0"/>
          </a:p>
          <a:p>
            <a:pPr lvl="0"/>
            <a:endParaRPr lang="he-IL" dirty="0"/>
          </a:p>
          <a:p>
            <a:pPr lvl="0"/>
            <a:endParaRPr lang="en-US" dirty="0"/>
          </a:p>
        </p:txBody>
      </p:sp>
    </p:spTree>
    <p:extLst>
      <p:ext uri="{BB962C8B-B14F-4D97-AF65-F5344CB8AC3E}">
        <p14:creationId xmlns:p14="http://schemas.microsoft.com/office/powerpoint/2010/main" val="41176051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השיעור הבא יתחיל">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63796BD-313B-0044-809D-6D612DE5930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5" name="Oval 4">
            <a:extLst>
              <a:ext uri="{FF2B5EF4-FFF2-40B4-BE49-F238E27FC236}">
                <a16:creationId xmlns:a16="http://schemas.microsoft.com/office/drawing/2014/main" id="{C4692FF9-9816-1A41-9F19-64AC89C4FE77}"/>
              </a:ext>
            </a:extLst>
          </p:cNvPr>
          <p:cNvSpPr/>
          <p:nvPr userDrawn="1"/>
        </p:nvSpPr>
        <p:spPr>
          <a:xfrm>
            <a:off x="3337577" y="646574"/>
            <a:ext cx="5473303" cy="547330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dirty="0"/>
          </a:p>
        </p:txBody>
      </p:sp>
      <p:sp>
        <p:nvSpPr>
          <p:cNvPr id="19" name="Rectangle 18">
            <a:extLst>
              <a:ext uri="{FF2B5EF4-FFF2-40B4-BE49-F238E27FC236}">
                <a16:creationId xmlns:a16="http://schemas.microsoft.com/office/drawing/2014/main" id="{B1C76A5A-A9C6-4148-9667-BA78FBEC1DC5}"/>
              </a:ext>
            </a:extLst>
          </p:cNvPr>
          <p:cNvSpPr/>
          <p:nvPr userDrawn="1"/>
        </p:nvSpPr>
        <p:spPr>
          <a:xfrm>
            <a:off x="2953941" y="3446401"/>
            <a:ext cx="6284118" cy="123988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a:p>
        </p:txBody>
      </p:sp>
      <p:grpSp>
        <p:nvGrpSpPr>
          <p:cNvPr id="2" name="Group 1">
            <a:extLst>
              <a:ext uri="{FF2B5EF4-FFF2-40B4-BE49-F238E27FC236}">
                <a16:creationId xmlns:a16="http://schemas.microsoft.com/office/drawing/2014/main" id="{B5656235-C025-B341-B125-6E522FFD6056}"/>
              </a:ext>
            </a:extLst>
          </p:cNvPr>
          <p:cNvGrpSpPr/>
          <p:nvPr userDrawn="1"/>
        </p:nvGrpSpPr>
        <p:grpSpPr>
          <a:xfrm>
            <a:off x="9287641" y="5672000"/>
            <a:ext cx="3913243" cy="506326"/>
            <a:chOff x="358720" y="285496"/>
            <a:chExt cx="3913243" cy="506326"/>
          </a:xfrm>
        </p:grpSpPr>
        <p:cxnSp>
          <p:nvCxnSpPr>
            <p:cNvPr id="18" name="Straight Connector 17">
              <a:extLst>
                <a:ext uri="{FF2B5EF4-FFF2-40B4-BE49-F238E27FC236}">
                  <a16:creationId xmlns:a16="http://schemas.microsoft.com/office/drawing/2014/main" id="{3740DB9B-9ABC-1E4F-9E76-DE21BB134995}"/>
                </a:ext>
              </a:extLst>
            </p:cNvPr>
            <p:cNvCxnSpPr>
              <a:cxnSpLocks/>
            </p:cNvCxnSpPr>
            <p:nvPr userDrawn="1"/>
          </p:nvCxnSpPr>
          <p:spPr>
            <a:xfrm>
              <a:off x="865046" y="532257"/>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3AC0021A-4563-F644-839C-3313EE112D9E}"/>
                </a:ext>
              </a:extLst>
            </p:cNvPr>
            <p:cNvSpPr/>
            <p:nvPr userDrawn="1"/>
          </p:nvSpPr>
          <p:spPr>
            <a:xfrm rot="16200000">
              <a:off x="358720" y="28549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dirty="0"/>
            </a:p>
          </p:txBody>
        </p:sp>
        <p:sp>
          <p:nvSpPr>
            <p:cNvPr id="16" name="Rectangle 15">
              <a:extLst>
                <a:ext uri="{FF2B5EF4-FFF2-40B4-BE49-F238E27FC236}">
                  <a16:creationId xmlns:a16="http://schemas.microsoft.com/office/drawing/2014/main" id="{3984F002-0837-5347-8BEB-C54BD7228FB1}"/>
                </a:ext>
              </a:extLst>
            </p:cNvPr>
            <p:cNvSpPr/>
            <p:nvPr userDrawn="1"/>
          </p:nvSpPr>
          <p:spPr>
            <a:xfrm>
              <a:off x="781297" y="454909"/>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a:p>
          </p:txBody>
        </p:sp>
      </p:grpSp>
      <p:sp>
        <p:nvSpPr>
          <p:cNvPr id="4" name="Text Placeholder 3">
            <a:extLst>
              <a:ext uri="{FF2B5EF4-FFF2-40B4-BE49-F238E27FC236}">
                <a16:creationId xmlns:a16="http://schemas.microsoft.com/office/drawing/2014/main" id="{AA27E2A2-BC31-804E-BB02-2D2086ECA9AB}"/>
              </a:ext>
            </a:extLst>
          </p:cNvPr>
          <p:cNvSpPr>
            <a:spLocks noGrp="1"/>
          </p:cNvSpPr>
          <p:nvPr>
            <p:ph type="body" sz="quarter" idx="11" hasCustomPrompt="1"/>
          </p:nvPr>
        </p:nvSpPr>
        <p:spPr>
          <a:xfrm>
            <a:off x="3819674" y="1524214"/>
            <a:ext cx="4552652" cy="2202291"/>
          </a:xfrm>
          <a:prstGeom prst="rect">
            <a:avLst/>
          </a:prstGeom>
        </p:spPr>
        <p:txBody>
          <a:bodyPr>
            <a:normAutofit/>
          </a:bodyPr>
          <a:lstStyle>
            <a:lvl1pPr marL="0" indent="0" algn="ctr">
              <a:buNone/>
              <a:defRPr sz="6000">
                <a:solidFill>
                  <a:schemeClr val="bg1"/>
                </a:solidFill>
                <a:latin typeface="Calibri" panose="020F0502020204030204" pitchFamily="34" charset="0"/>
                <a:cs typeface="+mn-cs"/>
              </a:defRPr>
            </a:lvl1pPr>
            <a:lvl2pPr marL="457200" indent="0">
              <a:buNone/>
              <a:defRPr/>
            </a:lvl2pPr>
            <a:lvl3pPr marL="914400" indent="0">
              <a:buNone/>
              <a:defRPr/>
            </a:lvl3pPr>
            <a:lvl4pPr marL="1371600" indent="0">
              <a:buNone/>
              <a:defRPr/>
            </a:lvl4pPr>
            <a:lvl5pPr marL="1828800" indent="0">
              <a:buNone/>
              <a:defRPr/>
            </a:lvl5pPr>
          </a:lstStyle>
          <a:p>
            <a:pPr lvl="0"/>
            <a:r>
              <a:rPr lang="he-IL" dirty="0"/>
              <a:t>השיעור הבא</a:t>
            </a:r>
          </a:p>
          <a:p>
            <a:pPr lvl="0"/>
            <a:r>
              <a:rPr lang="he-IL" dirty="0"/>
              <a:t>יתחיל</a:t>
            </a:r>
          </a:p>
        </p:txBody>
      </p:sp>
      <p:cxnSp>
        <p:nvCxnSpPr>
          <p:cNvPr id="15" name="Straight Connector 14">
            <a:extLst>
              <a:ext uri="{FF2B5EF4-FFF2-40B4-BE49-F238E27FC236}">
                <a16:creationId xmlns:a16="http://schemas.microsoft.com/office/drawing/2014/main" id="{40473E13-CEF0-6945-8210-1865616E9834}"/>
              </a:ext>
            </a:extLst>
          </p:cNvPr>
          <p:cNvCxnSpPr>
            <a:cxnSpLocks/>
          </p:cNvCxnSpPr>
          <p:nvPr userDrawn="1"/>
        </p:nvCxnSpPr>
        <p:spPr>
          <a:xfrm>
            <a:off x="2377053" y="6178326"/>
            <a:ext cx="1385887"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22617BD7-5381-4D41-92AE-B0043113B420}"/>
              </a:ext>
            </a:extLst>
          </p:cNvPr>
          <p:cNvGrpSpPr/>
          <p:nvPr userDrawn="1"/>
        </p:nvGrpSpPr>
        <p:grpSpPr>
          <a:xfrm rot="10800000">
            <a:off x="11482153" y="140248"/>
            <a:ext cx="602703" cy="577326"/>
            <a:chOff x="781297" y="5586292"/>
            <a:chExt cx="602703" cy="577326"/>
          </a:xfrm>
        </p:grpSpPr>
        <p:sp>
          <p:nvSpPr>
            <p:cNvPr id="11" name="Rectangle 10">
              <a:extLst>
                <a:ext uri="{FF2B5EF4-FFF2-40B4-BE49-F238E27FC236}">
                  <a16:creationId xmlns:a16="http://schemas.microsoft.com/office/drawing/2014/main" id="{587FD482-59E1-C04B-9AF0-F8141BE66FDD}"/>
                </a:ext>
              </a:extLst>
            </p:cNvPr>
            <p:cNvSpPr/>
            <p:nvPr userDrawn="1"/>
          </p:nvSpPr>
          <p:spPr>
            <a:xfrm rot="16200000">
              <a:off x="781297" y="5657292"/>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dirty="0"/>
            </a:p>
          </p:txBody>
        </p:sp>
        <p:sp>
          <p:nvSpPr>
            <p:cNvPr id="13" name="Rectangle 12">
              <a:extLst>
                <a:ext uri="{FF2B5EF4-FFF2-40B4-BE49-F238E27FC236}">
                  <a16:creationId xmlns:a16="http://schemas.microsoft.com/office/drawing/2014/main" id="{1E9A766D-D5BD-3E4B-AE40-5EF4614445A8}"/>
                </a:ext>
              </a:extLst>
            </p:cNvPr>
            <p:cNvSpPr/>
            <p:nvPr userDrawn="1"/>
          </p:nvSpPr>
          <p:spPr>
            <a:xfrm>
              <a:off x="1216502" y="558629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a:p>
          </p:txBody>
        </p:sp>
      </p:grpSp>
      <p:cxnSp>
        <p:nvCxnSpPr>
          <p:cNvPr id="17" name="Straight Connector 16">
            <a:extLst>
              <a:ext uri="{FF2B5EF4-FFF2-40B4-BE49-F238E27FC236}">
                <a16:creationId xmlns:a16="http://schemas.microsoft.com/office/drawing/2014/main" id="{4D5014CE-6431-0D4C-BAFF-39612F414400}"/>
              </a:ext>
            </a:extLst>
          </p:cNvPr>
          <p:cNvCxnSpPr>
            <a:cxnSpLocks/>
          </p:cNvCxnSpPr>
          <p:nvPr userDrawn="1"/>
        </p:nvCxnSpPr>
        <p:spPr>
          <a:xfrm>
            <a:off x="-678730" y="6456415"/>
            <a:ext cx="3455367"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21" name="Text Placeholder 20">
            <a:extLst>
              <a:ext uri="{FF2B5EF4-FFF2-40B4-BE49-F238E27FC236}">
                <a16:creationId xmlns:a16="http://schemas.microsoft.com/office/drawing/2014/main" id="{4BD310FA-D564-9240-BAF3-B9933A5C616F}"/>
              </a:ext>
            </a:extLst>
          </p:cNvPr>
          <p:cNvSpPr>
            <a:spLocks noGrp="1"/>
          </p:cNvSpPr>
          <p:nvPr>
            <p:ph type="body" sz="quarter" idx="12" hasCustomPrompt="1"/>
          </p:nvPr>
        </p:nvSpPr>
        <p:spPr>
          <a:xfrm>
            <a:off x="3764756" y="3704674"/>
            <a:ext cx="4662487" cy="819517"/>
          </a:xfrm>
          <a:prstGeom prst="rect">
            <a:avLst/>
          </a:prstGeom>
        </p:spPr>
        <p:txBody>
          <a:bodyPr anchor="b">
            <a:noAutofit/>
          </a:bodyPr>
          <a:lstStyle>
            <a:lvl1pPr marL="0" indent="0" algn="ctr">
              <a:buNone/>
              <a:defRPr sz="5400">
                <a:solidFill>
                  <a:schemeClr val="bg1"/>
                </a:solidFill>
                <a:latin typeface="Calibri" panose="020F0502020204030204" pitchFamily="34" charset="0"/>
                <a:cs typeface="+mn-cs"/>
              </a:defRPr>
            </a:lvl1pPr>
          </a:lstStyle>
          <a:p>
            <a:pPr lvl="0"/>
            <a:r>
              <a:rPr lang="he-IL" dirty="0"/>
              <a:t>בשעה 09:00</a:t>
            </a:r>
            <a:endParaRPr lang="en-IL" dirty="0"/>
          </a:p>
        </p:txBody>
      </p:sp>
      <p:grpSp>
        <p:nvGrpSpPr>
          <p:cNvPr id="24" name="Group 23">
            <a:extLst>
              <a:ext uri="{FF2B5EF4-FFF2-40B4-BE49-F238E27FC236}">
                <a16:creationId xmlns:a16="http://schemas.microsoft.com/office/drawing/2014/main" id="{4C964832-BAF5-B84F-9EE8-B31B27A731C8}"/>
              </a:ext>
            </a:extLst>
          </p:cNvPr>
          <p:cNvGrpSpPr/>
          <p:nvPr userDrawn="1"/>
        </p:nvGrpSpPr>
        <p:grpSpPr>
          <a:xfrm>
            <a:off x="-110840" y="110839"/>
            <a:ext cx="1530097" cy="1525930"/>
            <a:chOff x="8374611" y="4283110"/>
            <a:chExt cx="2300578" cy="2294314"/>
          </a:xfrm>
        </p:grpSpPr>
        <p:pic>
          <p:nvPicPr>
            <p:cNvPr id="25" name="Picture 24">
              <a:extLst>
                <a:ext uri="{FF2B5EF4-FFF2-40B4-BE49-F238E27FC236}">
                  <a16:creationId xmlns:a16="http://schemas.microsoft.com/office/drawing/2014/main" id="{7C0CB761-1CB6-FC4E-AEC0-ADBE45586F14}"/>
                </a:ext>
              </a:extLst>
            </p:cNvPr>
            <p:cNvPicPr>
              <a:picLocks noChangeAspect="1"/>
            </p:cNvPicPr>
            <p:nvPr/>
          </p:nvPicPr>
          <p:blipFill rotWithShape="1">
            <a:blip r:embed="rId3"/>
            <a:srcRect l="62938"/>
            <a:stretch/>
          </p:blipFill>
          <p:spPr>
            <a:xfrm>
              <a:off x="8873684" y="4283110"/>
              <a:ext cx="1227785" cy="1519621"/>
            </a:xfrm>
            <a:prstGeom prst="rect">
              <a:avLst/>
            </a:prstGeom>
          </p:spPr>
        </p:pic>
        <p:sp>
          <p:nvSpPr>
            <p:cNvPr id="26" name="Rectangle 25">
              <a:extLst>
                <a:ext uri="{FF2B5EF4-FFF2-40B4-BE49-F238E27FC236}">
                  <a16:creationId xmlns:a16="http://schemas.microsoft.com/office/drawing/2014/main" id="{0799BDF5-881F-3045-A642-F8E001DE02C9}"/>
                </a:ext>
              </a:extLst>
            </p:cNvPr>
            <p:cNvSpPr/>
            <p:nvPr/>
          </p:nvSpPr>
          <p:spPr>
            <a:xfrm>
              <a:off x="8374611" y="5883287"/>
              <a:ext cx="2300578" cy="694137"/>
            </a:xfrm>
            <a:prstGeom prst="rect">
              <a:avLst/>
            </a:prstGeom>
          </p:spPr>
          <p:txBody>
            <a:bodyPr wrap="square">
              <a:spAutoFit/>
            </a:bodyPr>
            <a:lstStyle/>
            <a:p>
              <a:pPr algn="ctr"/>
              <a:r>
                <a:rPr lang="en-IL" sz="1200" dirty="0">
                  <a:solidFill>
                    <a:schemeClr val="bg1"/>
                  </a:solidFill>
                  <a:latin typeface="Arial" panose="020B0604020202020204" pitchFamily="34" charset="0"/>
                  <a:cs typeface="Arial" panose="020B0604020202020204" pitchFamily="34" charset="0"/>
                </a:rPr>
                <a:t>מדינת ישראל</a:t>
              </a:r>
            </a:p>
            <a:p>
              <a:pPr algn="ctr"/>
              <a:r>
                <a:rPr lang="en-IL" sz="1200" dirty="0">
                  <a:solidFill>
                    <a:schemeClr val="bg1"/>
                  </a:solidFill>
                  <a:latin typeface="Arial" panose="020B0604020202020204" pitchFamily="34" charset="0"/>
                  <a:cs typeface="Arial" panose="020B0604020202020204" pitchFamily="34" charset="0"/>
                </a:rPr>
                <a:t>משרד החינוך</a:t>
              </a:r>
            </a:p>
          </p:txBody>
        </p:sp>
      </p:grpSp>
    </p:spTree>
    <p:extLst>
      <p:ext uri="{BB962C8B-B14F-4D97-AF65-F5344CB8AC3E}">
        <p14:creationId xmlns:p14="http://schemas.microsoft.com/office/powerpoint/2010/main" val="17683448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BEBEB"/>
        </a:solidFill>
        <a:effectLst/>
      </p:bgPr>
    </p:bg>
    <p:spTree>
      <p:nvGrpSpPr>
        <p:cNvPr id="1" name="Shape 9"/>
        <p:cNvGrpSpPr/>
        <p:nvPr/>
      </p:nvGrpSpPr>
      <p:grpSpPr>
        <a:xfrm>
          <a:off x="0" y="0"/>
          <a:ext cx="0" cy="0"/>
          <a:chOff x="0" y="0"/>
          <a:chExt cx="0" cy="0"/>
        </a:xfrm>
      </p:grpSpPr>
      <p:sp>
        <p:nvSpPr>
          <p:cNvPr id="7" name="Title Placeholder 1">
            <a:extLst>
              <a:ext uri="{FF2B5EF4-FFF2-40B4-BE49-F238E27FC236}">
                <a16:creationId xmlns:a16="http://schemas.microsoft.com/office/drawing/2014/main" id="{70D38B66-81A0-8845-8E4D-270D2686079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he-IL" dirty="0"/>
              <a:t>כותרת</a:t>
            </a:r>
            <a:endParaRPr lang="en-IL" dirty="0"/>
          </a:p>
        </p:txBody>
      </p:sp>
      <p:sp>
        <p:nvSpPr>
          <p:cNvPr id="8" name="Text Placeholder 2">
            <a:extLst>
              <a:ext uri="{FF2B5EF4-FFF2-40B4-BE49-F238E27FC236}">
                <a16:creationId xmlns:a16="http://schemas.microsoft.com/office/drawing/2014/main" id="{22CD0408-AD14-FD42-8A6F-74A4E884286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marL="228600" lvl="0" indent="-228600" algn="r" defTabSz="914400" rtl="1" eaLnBrk="1" latinLnBrk="0" hangingPunct="1">
              <a:lnSpc>
                <a:spcPct val="90000"/>
              </a:lnSpc>
              <a:spcBef>
                <a:spcPts val="1000"/>
              </a:spcBef>
              <a:buClr>
                <a:schemeClr val="accent2"/>
              </a:buClr>
              <a:buFont typeface="Arial" panose="020B0604020202020204" pitchFamily="34" charset="0"/>
              <a:buChar char="•"/>
            </a:pPr>
            <a:r>
              <a:rPr lang="en-US" dirty="0"/>
              <a:t>Click to edit Master text styles</a:t>
            </a:r>
          </a:p>
        </p:txBody>
      </p:sp>
      <p:sp>
        <p:nvSpPr>
          <p:cNvPr id="4" name="Slide Number Placeholder 1">
            <a:extLst>
              <a:ext uri="{FF2B5EF4-FFF2-40B4-BE49-F238E27FC236}">
                <a16:creationId xmlns:a16="http://schemas.microsoft.com/office/drawing/2014/main" id="{8405D05D-DFE2-6F4E-87B4-26A7DFF726D3}"/>
              </a:ext>
            </a:extLst>
          </p:cNvPr>
          <p:cNvSpPr txBox="1">
            <a:spLocks/>
          </p:cNvSpPr>
          <p:nvPr userDrawn="1"/>
        </p:nvSpPr>
        <p:spPr>
          <a:xfrm>
            <a:off x="5492813" y="6272468"/>
            <a:ext cx="1206375" cy="365125"/>
          </a:xfrm>
          <a:prstGeom prst="rect">
            <a:avLst/>
          </a:prstGeom>
          <a:no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1"/>
            <a:fld id="{4ACF36E0-02F0-C24F-AEDD-AC692C7CD92B}" type="slidenum">
              <a:rPr lang="en-US" smtClean="0">
                <a:solidFill>
                  <a:srgbClr val="4285E3"/>
                </a:solidFill>
                <a:latin typeface="Arial" panose="020B0604020202020204" pitchFamily="34" charset="0"/>
                <a:cs typeface="+mn-cs"/>
              </a:rPr>
              <a:pPr algn="ctr" rtl="1"/>
              <a:t>‹#›</a:t>
            </a:fld>
            <a:endParaRPr lang="en-US" dirty="0">
              <a:solidFill>
                <a:srgbClr val="4285E3"/>
              </a:solidFill>
              <a:latin typeface="Arial" panose="020B0604020202020204" pitchFamily="34" charset="0"/>
              <a:cs typeface="+mn-cs"/>
            </a:endParaRPr>
          </a:p>
        </p:txBody>
      </p:sp>
    </p:spTree>
  </p:cSld>
  <p:clrMap bg1="lt1" tx1="dk1" bg2="dk2" tx2="lt2" accent1="accent1" accent2="accent2" accent3="accent3" accent4="accent4" accent5="accent5" accent6="accent6" hlink="hlink" folHlink="folHlink"/>
  <p:sldLayoutIdLst>
    <p:sldLayoutId id="2147483677" r:id="rId1"/>
    <p:sldLayoutId id="2147483670" r:id="rId2"/>
    <p:sldLayoutId id="2147483671" r:id="rId3"/>
    <p:sldLayoutId id="2147483672" r:id="rId4"/>
    <p:sldLayoutId id="2147483673" r:id="rId5"/>
    <p:sldLayoutId id="2147483679" r:id="rId6"/>
    <p:sldLayoutId id="2147483674" r:id="rId7"/>
    <p:sldLayoutId id="2147483675" r:id="rId8"/>
    <p:sldLayoutId id="2147483676" r:id="rId9"/>
    <p:sldLayoutId id="2147483678" r:id="rId10"/>
    <p:sldLayoutId id="2147483680" r:id="rId11"/>
  </p:sldLayoutIdLst>
  <p:hf sldNum="0" hdr="0" ftr="0" dt="0"/>
  <p:txStyles>
    <p:titleStyle>
      <a:defPPr marR="0" lvl="0" algn="l" rtl="0">
        <a:lnSpc>
          <a:spcPct val="100000"/>
        </a:lnSpc>
        <a:spcBef>
          <a:spcPts val="0"/>
        </a:spcBef>
        <a:spcAft>
          <a:spcPts val="0"/>
        </a:spcAft>
      </a:defPPr>
      <a:lvl1pPr marR="0" lvl="0" algn="r" rtl="1">
        <a:lnSpc>
          <a:spcPct val="100000"/>
        </a:lnSpc>
        <a:spcBef>
          <a:spcPts val="0"/>
        </a:spcBef>
        <a:spcAft>
          <a:spcPts val="0"/>
        </a:spcAft>
        <a:buClr>
          <a:srgbClr val="000000"/>
        </a:buClr>
        <a:buFont typeface="Arial"/>
        <a:defRPr lang="en-IL" sz="4400" b="0" i="0" u="none" strike="noStrike" kern="1200" cap="none" dirty="0">
          <a:solidFill>
            <a:schemeClr val="tx1"/>
          </a:solidFill>
          <a:latin typeface="Calibri" panose="020F0502020204030204" pitchFamily="34" charset="0"/>
          <a:ea typeface="Open Sans" panose="020B0606030504020204" pitchFamily="34" charset="0"/>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L="457200" marR="0" lvl="0" indent="-457200" algn="r" rtl="1">
        <a:lnSpc>
          <a:spcPct val="100000"/>
        </a:lnSpc>
        <a:spcBef>
          <a:spcPts val="0"/>
        </a:spcBef>
        <a:spcAft>
          <a:spcPts val="0"/>
        </a:spcAft>
        <a:buClr>
          <a:srgbClr val="000000"/>
        </a:buClr>
        <a:buFont typeface="Arial"/>
        <a:defRPr lang="en-US" sz="2800" b="0" i="0" u="none" strike="noStrike" kern="1200" cap="none" dirty="0">
          <a:solidFill>
            <a:schemeClr val="tx1"/>
          </a:solidFill>
          <a:latin typeface="Arial" panose="020B0604020202020204" pitchFamily="34" charset="0"/>
          <a:ea typeface="+mn-ea"/>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7083">
          <p15:clr>
            <a:srgbClr val="F26B43"/>
          </p15:clr>
        </p15:guide>
        <p15:guide id="2" orient="horz" pos="75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5.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microsoft.com/office/2007/relationships/hdphoto" Target="../media/hdphoto1.wdp"/><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2.png"/><Relationship Id="rId5" Type="http://schemas.openxmlformats.org/officeDocument/2006/relationships/image" Target="../media/image10.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EA8353E3-2652-3F44-939F-0BCFCA29D2DF}"/>
              </a:ext>
            </a:extLst>
          </p:cNvPr>
          <p:cNvSpPr>
            <a:spLocks noGrp="1"/>
          </p:cNvSpPr>
          <p:nvPr>
            <p:ph type="body" sz="quarter" idx="12"/>
          </p:nvPr>
        </p:nvSpPr>
        <p:spPr/>
        <p:txBody>
          <a:bodyPr>
            <a:normAutofit fontScale="85000" lnSpcReduction="10000"/>
          </a:bodyPr>
          <a:lstStyle/>
          <a:p>
            <a:r>
              <a:rPr lang="ar-SA" dirty="0">
                <a:latin typeface="Lateef" panose="01000506020000020003" pitchFamily="2" charset="-78"/>
                <a:cs typeface="Lateef" panose="01000506020000020003" pitchFamily="2" charset="-78"/>
              </a:rPr>
              <a:t>درس</a:t>
            </a:r>
            <a:r>
              <a:rPr lang="ar-JO" dirty="0">
                <a:latin typeface="Lateef" panose="01000506020000020003" pitchFamily="2" charset="-78"/>
                <a:cs typeface="Lateef" panose="01000506020000020003" pitchFamily="2" charset="-78"/>
              </a:rPr>
              <a:t> </a:t>
            </a:r>
            <a:r>
              <a:rPr lang="ar-JO" dirty="0" smtClean="0">
                <a:latin typeface="Lateef" panose="01000506020000020003" pitchFamily="2" charset="-78"/>
                <a:cs typeface="Lateef" panose="01000506020000020003" pitchFamily="2" charset="-78"/>
              </a:rPr>
              <a:t>في الدين الإسلاميّ</a:t>
            </a:r>
            <a:r>
              <a:rPr lang="ar-SA" dirty="0" smtClean="0">
                <a:latin typeface="Lateef" panose="01000506020000020003" pitchFamily="2" charset="-78"/>
                <a:cs typeface="Lateef" panose="01000506020000020003" pitchFamily="2" charset="-78"/>
              </a:rPr>
              <a:t> </a:t>
            </a:r>
            <a:r>
              <a:rPr lang="ar-JO" dirty="0" smtClean="0">
                <a:latin typeface="Lateef" panose="01000506020000020003" pitchFamily="2" charset="-78"/>
                <a:cs typeface="Lateef" panose="01000506020000020003" pitchFamily="2" charset="-78"/>
              </a:rPr>
              <a:t>للمرحلة </a:t>
            </a:r>
            <a:r>
              <a:rPr lang="ar-JO" dirty="0" err="1" smtClean="0">
                <a:latin typeface="Lateef" panose="01000506020000020003" pitchFamily="2" charset="-78"/>
                <a:cs typeface="Lateef" panose="01000506020000020003" pitchFamily="2" charset="-78"/>
              </a:rPr>
              <a:t>الإبتدائيّة</a:t>
            </a:r>
            <a:endParaRPr lang="en-IL" dirty="0">
              <a:latin typeface="Lateef" panose="01000506020000020003" pitchFamily="2" charset="-78"/>
              <a:cs typeface="Lateef" panose="01000506020000020003" pitchFamily="2" charset="-78"/>
            </a:endParaRPr>
          </a:p>
        </p:txBody>
      </p:sp>
      <p:sp>
        <p:nvSpPr>
          <p:cNvPr id="18" name="Text Placeholder 17">
            <a:extLst>
              <a:ext uri="{FF2B5EF4-FFF2-40B4-BE49-F238E27FC236}">
                <a16:creationId xmlns:a16="http://schemas.microsoft.com/office/drawing/2014/main" id="{E2ECD639-8970-3D4B-AC28-B74B56B9409F}"/>
              </a:ext>
            </a:extLst>
          </p:cNvPr>
          <p:cNvSpPr>
            <a:spLocks noGrp="1"/>
          </p:cNvSpPr>
          <p:nvPr>
            <p:ph type="body" sz="quarter" idx="13"/>
          </p:nvPr>
        </p:nvSpPr>
        <p:spPr>
          <a:xfrm>
            <a:off x="2030833" y="4419771"/>
            <a:ext cx="5147207" cy="649357"/>
          </a:xfrm>
        </p:spPr>
        <p:txBody>
          <a:bodyPr>
            <a:normAutofit/>
          </a:bodyPr>
          <a:lstStyle/>
          <a:p>
            <a:pPr algn="r"/>
            <a:r>
              <a:rPr lang="ar-SA" sz="3500" dirty="0">
                <a:latin typeface="Lateef" panose="01000506020000020003" pitchFamily="2" charset="-78"/>
                <a:cs typeface="Lateef" panose="01000506020000020003" pitchFamily="2" charset="-78"/>
              </a:rPr>
              <a:t>موضوع </a:t>
            </a:r>
            <a:r>
              <a:rPr lang="ar-SA" sz="3500" dirty="0" smtClean="0">
                <a:latin typeface="Lateef" panose="01000506020000020003" pitchFamily="2" charset="-78"/>
                <a:cs typeface="Lateef" panose="01000506020000020003" pitchFamily="2" charset="-78"/>
              </a:rPr>
              <a:t>الدرس</a:t>
            </a:r>
            <a:r>
              <a:rPr lang="ar-JO" sz="3500" dirty="0">
                <a:latin typeface="Lateef" panose="01000506020000020003" pitchFamily="2" charset="-78"/>
                <a:cs typeface="Lateef" panose="01000506020000020003" pitchFamily="2" charset="-78"/>
              </a:rPr>
              <a:t>: </a:t>
            </a:r>
            <a:r>
              <a:rPr lang="ar-SA" sz="3500" dirty="0">
                <a:latin typeface="Lateef" panose="01000506020000020003" pitchFamily="2" charset="-78"/>
                <a:cs typeface="Lateef" panose="01000506020000020003" pitchFamily="2" charset="-78"/>
              </a:rPr>
              <a:t>صلاة العيدين</a:t>
            </a:r>
          </a:p>
          <a:p>
            <a:pPr algn="r"/>
            <a:endParaRPr lang="en-IL" sz="3500" dirty="0">
              <a:latin typeface="Lateef" panose="01000506020000020003" pitchFamily="2" charset="-78"/>
              <a:cs typeface="Lateef" panose="01000506020000020003" pitchFamily="2" charset="-78"/>
            </a:endParaRPr>
          </a:p>
        </p:txBody>
      </p:sp>
      <p:pic>
        <p:nvPicPr>
          <p:cNvPr id="148" name="Picture 147">
            <a:extLst>
              <a:ext uri="{FF2B5EF4-FFF2-40B4-BE49-F238E27FC236}">
                <a16:creationId xmlns:a16="http://schemas.microsoft.com/office/drawing/2014/main" id="{F813B7AB-6F21-3441-8779-6DAF0C6E356B}"/>
              </a:ext>
            </a:extLst>
          </p:cNvPr>
          <p:cNvPicPr>
            <a:picLocks noChangeAspect="1"/>
          </p:cNvPicPr>
          <p:nvPr/>
        </p:nvPicPr>
        <p:blipFill>
          <a:blip r:embed="rId3"/>
          <a:stretch>
            <a:fillRect/>
          </a:stretch>
        </p:blipFill>
        <p:spPr>
          <a:xfrm rot="18894709">
            <a:off x="3733675" y="632278"/>
            <a:ext cx="658648" cy="2212383"/>
          </a:xfrm>
          <a:prstGeom prst="rect">
            <a:avLst/>
          </a:prstGeom>
        </p:spPr>
      </p:pic>
      <p:sp>
        <p:nvSpPr>
          <p:cNvPr id="6" name="Text Placeholder 17">
            <a:extLst>
              <a:ext uri="{FF2B5EF4-FFF2-40B4-BE49-F238E27FC236}">
                <a16:creationId xmlns:a16="http://schemas.microsoft.com/office/drawing/2014/main" id="{E2ECD639-8970-3D4B-AC28-B74B56B9409F}"/>
              </a:ext>
            </a:extLst>
          </p:cNvPr>
          <p:cNvSpPr txBox="1">
            <a:spLocks/>
          </p:cNvSpPr>
          <p:nvPr/>
        </p:nvSpPr>
        <p:spPr>
          <a:xfrm>
            <a:off x="2030833" y="5069128"/>
            <a:ext cx="5147207" cy="649357"/>
          </a:xfrm>
          <a:prstGeom prst="rect">
            <a:avLst/>
          </a:prstGeom>
        </p:spPr>
        <p:txBody>
          <a:bodyPr vert="horz" lIns="91440" tIns="45720" rIns="91440" bIns="45720" rtlCol="0">
            <a:normAutofit/>
          </a:bodyPr>
          <a:lstStyle>
            <a:lvl1pPr marL="0" indent="0" algn="l" defTabSz="914400" rtl="1" eaLnBrk="1" latinLnBrk="0" hangingPunct="1">
              <a:lnSpc>
                <a:spcPct val="90000"/>
              </a:lnSpc>
              <a:spcBef>
                <a:spcPts val="800"/>
              </a:spcBef>
              <a:spcAft>
                <a:spcPts val="0"/>
              </a:spcAft>
              <a:buFont typeface="+mj-lt"/>
              <a:buNone/>
              <a:defRPr lang="en-IL" sz="3200" b="0" i="0" kern="1200" dirty="0">
                <a:solidFill>
                  <a:schemeClr val="bg1"/>
                </a:solidFill>
                <a:latin typeface="Calibri" panose="020F0502020204030204" pitchFamily="34" charset="0"/>
                <a:ea typeface="+mn-ea"/>
                <a:cs typeface="Calibri" panose="020F0502020204030204" pitchFamily="34" charset="0"/>
              </a:defRPr>
            </a:lvl1pPr>
            <a:lvl2pPr marL="800100" indent="-342900" algn="r" defTabSz="914400" rtl="1" eaLnBrk="1" latinLnBrk="0" hangingPunct="1">
              <a:lnSpc>
                <a:spcPct val="90000"/>
              </a:lnSpc>
              <a:spcBef>
                <a:spcPts val="800"/>
              </a:spcBef>
              <a:buFont typeface="Arial" panose="020B0604020202020204" pitchFamily="34" charset="0"/>
              <a:buChar char="•"/>
              <a:defRPr sz="2400" b="0" i="0" kern="1200">
                <a:solidFill>
                  <a:schemeClr val="tx1"/>
                </a:solidFill>
                <a:latin typeface="Calibri" panose="020F0502020204030204" pitchFamily="34" charset="0"/>
                <a:ea typeface="+mn-ea"/>
                <a:cs typeface="Calibri" panose="020F0502020204030204" pitchFamily="34" charset="0"/>
              </a:defRPr>
            </a:lvl2pPr>
            <a:lvl3pPr marL="1143000" indent="-228600" algn="r" defTabSz="914400" rtl="1" eaLnBrk="1" latinLnBrk="0" hangingPunct="1">
              <a:lnSpc>
                <a:spcPct val="90000"/>
              </a:lnSpc>
              <a:spcBef>
                <a:spcPts val="500"/>
              </a:spcBef>
              <a:buFont typeface="Arial" panose="020B0604020202020204" pitchFamily="34" charset="0"/>
              <a:buChar char="•"/>
              <a:defRPr sz="2000" b="0" i="0" kern="1200">
                <a:solidFill>
                  <a:schemeClr val="tx1"/>
                </a:solidFill>
                <a:latin typeface="Calibri" panose="020F0502020204030204" pitchFamily="34" charset="0"/>
                <a:ea typeface="+mn-ea"/>
                <a:cs typeface="Calibri" panose="020F0502020204030204" pitchFamily="34" charset="0"/>
              </a:defRPr>
            </a:lvl3pPr>
            <a:lvl4pPr marL="1600200" indent="-228600" algn="r" defTabSz="914400" rtl="1" eaLnBrk="1" latinLnBrk="0" hangingPunct="1">
              <a:lnSpc>
                <a:spcPct val="90000"/>
              </a:lnSpc>
              <a:spcBef>
                <a:spcPts val="500"/>
              </a:spcBef>
              <a:buFont typeface="Arial" panose="020B0604020202020204" pitchFamily="34" charset="0"/>
              <a:buChar char="•"/>
              <a:defRPr sz="1800" b="0" i="0" kern="1200">
                <a:solidFill>
                  <a:schemeClr val="tx1"/>
                </a:solidFill>
                <a:latin typeface="Calibri" panose="020F0502020204030204" pitchFamily="34" charset="0"/>
                <a:ea typeface="+mn-ea"/>
                <a:cs typeface="Calibri" panose="020F0502020204030204" pitchFamily="34" charset="0"/>
              </a:defRPr>
            </a:lvl4pPr>
            <a:lvl5pPr marL="2057400" indent="-228600" algn="r" defTabSz="914400" rtl="1" eaLnBrk="1" latinLnBrk="0" hangingPunct="1">
              <a:lnSpc>
                <a:spcPct val="90000"/>
              </a:lnSpc>
              <a:spcBef>
                <a:spcPts val="500"/>
              </a:spcBef>
              <a:buFont typeface="Arial" panose="020B0604020202020204" pitchFamily="34" charset="0"/>
              <a:buChar char="•"/>
              <a:defRPr sz="1800" b="0" i="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ar-SA" sz="3500" dirty="0">
                <a:latin typeface="Lateef" panose="01000506020000020003" pitchFamily="2" charset="-78"/>
                <a:cs typeface="Lateef" panose="01000506020000020003" pitchFamily="2" charset="-78"/>
              </a:rPr>
              <a:t>مع </a:t>
            </a:r>
            <a:r>
              <a:rPr lang="ar-SA" sz="3500" dirty="0" smtClean="0">
                <a:latin typeface="Lateef" panose="01000506020000020003" pitchFamily="2" charset="-78"/>
                <a:cs typeface="Lateef" panose="01000506020000020003" pitchFamily="2" charset="-78"/>
              </a:rPr>
              <a:t>المعلّم:</a:t>
            </a:r>
            <a:r>
              <a:rPr lang="he-IL" sz="3500" dirty="0" smtClean="0">
                <a:latin typeface="Lateef" panose="01000506020000020003" pitchFamily="2" charset="-78"/>
                <a:cs typeface="Lateef" panose="01000506020000020003" pitchFamily="2" charset="-78"/>
              </a:rPr>
              <a:t> </a:t>
            </a:r>
            <a:r>
              <a:rPr lang="ar-JO" sz="3500" dirty="0" smtClean="0">
                <a:latin typeface="Lateef" panose="01000506020000020003" pitchFamily="2" charset="-78"/>
                <a:cs typeface="Lateef" panose="01000506020000020003" pitchFamily="2" charset="-78"/>
              </a:rPr>
              <a:t>محمود </a:t>
            </a:r>
            <a:r>
              <a:rPr lang="ar-JO" sz="3500" dirty="0" err="1" smtClean="0">
                <a:latin typeface="Lateef" panose="01000506020000020003" pitchFamily="2" charset="-78"/>
                <a:cs typeface="Lateef" panose="01000506020000020003" pitchFamily="2" charset="-78"/>
              </a:rPr>
              <a:t>بشوتي</a:t>
            </a:r>
            <a:endParaRPr lang="he-IL" sz="3500" dirty="0">
              <a:latin typeface="Lateef" panose="01000506020000020003" pitchFamily="2" charset="-78"/>
            </a:endParaRPr>
          </a:p>
        </p:txBody>
      </p:sp>
      <p:sp>
        <p:nvSpPr>
          <p:cNvPr id="2" name="מלבן 1">
            <a:extLst>
              <a:ext uri="{FF2B5EF4-FFF2-40B4-BE49-F238E27FC236}">
                <a16:creationId xmlns:a16="http://schemas.microsoft.com/office/drawing/2014/main" id="{FD2F8C93-3FB3-4534-9C4B-BEBB9949F13D}"/>
              </a:ext>
            </a:extLst>
          </p:cNvPr>
          <p:cNvSpPr/>
          <p:nvPr/>
        </p:nvSpPr>
        <p:spPr>
          <a:xfrm>
            <a:off x="5462337" y="2129589"/>
            <a:ext cx="5197642" cy="56053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3" name="TextBox 2">
            <a:extLst>
              <a:ext uri="{FF2B5EF4-FFF2-40B4-BE49-F238E27FC236}">
                <a16:creationId xmlns:a16="http://schemas.microsoft.com/office/drawing/2014/main" id="{EB851607-E157-47CE-860B-77E0A93DD1B8}"/>
              </a:ext>
            </a:extLst>
          </p:cNvPr>
          <p:cNvSpPr txBox="1"/>
          <p:nvPr/>
        </p:nvSpPr>
        <p:spPr>
          <a:xfrm>
            <a:off x="5811854" y="1979222"/>
            <a:ext cx="4498607" cy="830997"/>
          </a:xfrm>
          <a:prstGeom prst="rect">
            <a:avLst/>
          </a:prstGeom>
          <a:noFill/>
        </p:spPr>
        <p:txBody>
          <a:bodyPr wrap="square" rtlCol="1">
            <a:spAutoFit/>
          </a:bodyPr>
          <a:lstStyle/>
          <a:p>
            <a:pPr algn="r"/>
            <a:r>
              <a:rPr lang="ar-AE" sz="4800" dirty="0">
                <a:solidFill>
                  <a:schemeClr val="bg1"/>
                </a:solidFill>
                <a:latin typeface="Lateef" panose="01000506020000020003" pitchFamily="2" charset="-78"/>
                <a:cs typeface="Lateef" panose="01000506020000020003" pitchFamily="2" charset="-78"/>
              </a:rPr>
              <a:t>منظومة بثّ قُطريّة</a:t>
            </a:r>
            <a:endParaRPr lang="he-IL" sz="4800" dirty="0">
              <a:solidFill>
                <a:schemeClr val="bg1"/>
              </a:solidFill>
              <a:latin typeface="Lateef" panose="01000506020000020003" pitchFamily="2" charset="-78"/>
            </a:endParaRPr>
          </a:p>
        </p:txBody>
      </p:sp>
    </p:spTree>
    <p:extLst>
      <p:ext uri="{BB962C8B-B14F-4D97-AF65-F5344CB8AC3E}">
        <p14:creationId xmlns:p14="http://schemas.microsoft.com/office/powerpoint/2010/main" val="3483369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70" name="Google Shape;270;p8"/>
          <p:cNvSpPr txBox="1">
            <a:spLocks noGrp="1"/>
          </p:cNvSpPr>
          <p:nvPr>
            <p:ph type="body" sz="quarter" idx="10"/>
          </p:nvPr>
        </p:nvSpPr>
        <p:spPr>
          <a:xfrm>
            <a:off x="280937" y="2084178"/>
            <a:ext cx="11621453" cy="4430921"/>
          </a:xfrm>
          <a:prstGeom prst="rect">
            <a:avLst/>
          </a:prstGeom>
          <a:noFill/>
          <a:ln w="12700" cap="flat" cmpd="sng">
            <a:noFill/>
            <a:prstDash val="solid"/>
            <a:miter lim="800000"/>
            <a:headEnd type="none" w="sm" len="sm"/>
            <a:tailEnd type="none" w="sm" len="sm"/>
          </a:ln>
        </p:spPr>
        <p:txBody>
          <a:bodyPr spcFirstLastPara="1" wrap="square" lIns="91425" tIns="45700" rIns="91425" bIns="45700" anchor="t" anchorCtr="0">
            <a:noAutofit/>
          </a:bodyPr>
          <a:lstStyle/>
          <a:p>
            <a:pPr lvl="0">
              <a:lnSpc>
                <a:spcPct val="115000"/>
              </a:lnSpc>
              <a:spcBef>
                <a:spcPts val="1200"/>
              </a:spcBef>
            </a:pPr>
            <a:r>
              <a:rPr lang="ar-SA" sz="3700" dirty="0" smtClean="0">
                <a:latin typeface="Lateef" panose="020B0604020202020204" charset="-78"/>
                <a:cs typeface="Lateef" panose="020B0604020202020204" charset="-78"/>
              </a:rPr>
              <a:t>خطبة </a:t>
            </a:r>
            <a:r>
              <a:rPr lang="ar-SA" sz="3700" dirty="0">
                <a:latin typeface="Lateef" panose="020B0604020202020204" charset="-78"/>
                <a:cs typeface="Lateef" panose="020B0604020202020204" charset="-78"/>
              </a:rPr>
              <a:t>العيد والاستماع إليها من السنن الحميدة، ويكون وقتها بعد الصلاة </a:t>
            </a:r>
            <a:r>
              <a:rPr lang="ar-SA" sz="3700" dirty="0" smtClean="0">
                <a:latin typeface="Lateef" panose="020B0604020202020204" charset="-78"/>
                <a:cs typeface="Lateef" panose="020B0604020202020204" charset="-78"/>
              </a:rPr>
              <a:t>لأن</a:t>
            </a:r>
            <a:r>
              <a:rPr lang="ar-JO" sz="3700" dirty="0" smtClean="0">
                <a:latin typeface="Lateef" panose="020B0604020202020204" charset="-78"/>
                <a:cs typeface="Lateef" panose="020B0604020202020204" charset="-78"/>
              </a:rPr>
              <a:t>ّ</a:t>
            </a:r>
            <a:r>
              <a:rPr lang="ar-SA" sz="3700" dirty="0" smtClean="0">
                <a:latin typeface="Lateef" panose="020B0604020202020204" charset="-78"/>
                <a:cs typeface="Lateef" panose="020B0604020202020204" charset="-78"/>
              </a:rPr>
              <a:t> النبي</a:t>
            </a:r>
            <a:r>
              <a:rPr lang="ar-JO" sz="3700" dirty="0" smtClean="0">
                <a:latin typeface="Lateef" panose="020B0604020202020204" charset="-78"/>
                <a:cs typeface="Lateef" panose="020B0604020202020204" charset="-78"/>
              </a:rPr>
              <a:t>ّ</a:t>
            </a:r>
            <a:r>
              <a:rPr lang="ar-SA" sz="3700" dirty="0" smtClean="0">
                <a:latin typeface="Lateef" panose="020B0604020202020204" charset="-78"/>
                <a:cs typeface="Lateef" panose="020B0604020202020204" charset="-78"/>
              </a:rPr>
              <a:t> </a:t>
            </a:r>
            <a:r>
              <a:rPr lang="ar-SA" sz="3700" dirty="0">
                <a:latin typeface="Lateef" panose="020B0604020202020204" charset="-78"/>
                <a:cs typeface="Lateef" panose="020B0604020202020204" charset="-78"/>
              </a:rPr>
              <a:t>الكريم كان يخرج في العيدين إلى </a:t>
            </a:r>
            <a:r>
              <a:rPr lang="ar-SA" sz="3700" dirty="0" smtClean="0">
                <a:latin typeface="Lateef" panose="020B0604020202020204" charset="-78"/>
                <a:cs typeface="Lateef" panose="020B0604020202020204" charset="-78"/>
              </a:rPr>
              <a:t>المصلى</a:t>
            </a:r>
            <a:r>
              <a:rPr lang="ar-JO" sz="3700" dirty="0" smtClean="0">
                <a:latin typeface="Lateef" panose="020B0604020202020204" charset="-78"/>
                <a:cs typeface="Lateef" panose="020B0604020202020204" charset="-78"/>
              </a:rPr>
              <a:t>،</a:t>
            </a:r>
            <a:r>
              <a:rPr lang="ar-SA" sz="3700" dirty="0" smtClean="0">
                <a:latin typeface="Lateef" panose="020B0604020202020204" charset="-78"/>
                <a:cs typeface="Lateef" panose="020B0604020202020204" charset="-78"/>
              </a:rPr>
              <a:t> </a:t>
            </a:r>
            <a:r>
              <a:rPr lang="ar-SA" sz="3700" dirty="0">
                <a:latin typeface="Lateef" panose="020B0604020202020204" charset="-78"/>
                <a:cs typeface="Lateef" panose="020B0604020202020204" charset="-78"/>
              </a:rPr>
              <a:t>فيصلي بالناس </a:t>
            </a:r>
            <a:r>
              <a:rPr lang="ar-SA" sz="3700" dirty="0" smtClean="0">
                <a:latin typeface="Lateef" panose="020B0604020202020204" charset="-78"/>
                <a:cs typeface="Lateef" panose="020B0604020202020204" charset="-78"/>
              </a:rPr>
              <a:t>ثم</a:t>
            </a:r>
            <a:r>
              <a:rPr lang="ar-JO" sz="3700" dirty="0" smtClean="0">
                <a:latin typeface="Lateef" panose="020B0604020202020204" charset="-78"/>
                <a:cs typeface="Lateef" panose="020B0604020202020204" charset="-78"/>
              </a:rPr>
              <a:t>ّ</a:t>
            </a:r>
            <a:r>
              <a:rPr lang="ar-SA" sz="3700" dirty="0" smtClean="0">
                <a:latin typeface="Lateef" panose="020B0604020202020204" charset="-78"/>
                <a:cs typeface="Lateef" panose="020B0604020202020204" charset="-78"/>
              </a:rPr>
              <a:t> </a:t>
            </a:r>
            <a:r>
              <a:rPr lang="ar-SA" sz="3700" dirty="0">
                <a:latin typeface="Lateef" panose="020B0604020202020204" charset="-78"/>
                <a:cs typeface="Lateef" panose="020B0604020202020204" charset="-78"/>
              </a:rPr>
              <a:t>يقوم أمامهم وهم جلوس فيعظهم ويوصيهم ويأمرهم. </a:t>
            </a:r>
            <a:r>
              <a:rPr lang="ar-SA" sz="3700" dirty="0" smtClean="0">
                <a:latin typeface="Lateef" panose="020B0604020202020204" charset="-78"/>
                <a:cs typeface="Lateef" panose="020B0604020202020204" charset="-78"/>
              </a:rPr>
              <a:t>وتتشك</a:t>
            </a:r>
            <a:r>
              <a:rPr lang="ar-JO" sz="3700" dirty="0">
                <a:latin typeface="Lateef" panose="020B0604020202020204" charset="-78"/>
                <a:cs typeface="Lateef" panose="020B0604020202020204" charset="-78"/>
              </a:rPr>
              <a:t>ّ</a:t>
            </a:r>
            <a:r>
              <a:rPr lang="ar-SA" sz="3700" dirty="0" smtClean="0">
                <a:latin typeface="Lateef" panose="020B0604020202020204" charset="-78"/>
                <a:cs typeface="Lateef" panose="020B0604020202020204" charset="-78"/>
              </a:rPr>
              <a:t>ل </a:t>
            </a:r>
            <a:r>
              <a:rPr lang="ar-SA" sz="3700" dirty="0">
                <a:latin typeface="Lateef" panose="020B0604020202020204" charset="-78"/>
                <a:cs typeface="Lateef" panose="020B0604020202020204" charset="-78"/>
              </a:rPr>
              <a:t>خطبة العيد من </a:t>
            </a:r>
            <a:r>
              <a:rPr lang="ar-SA" sz="3700" dirty="0" err="1">
                <a:latin typeface="Lateef" panose="020B0604020202020204" charset="-78"/>
                <a:cs typeface="Lateef" panose="020B0604020202020204" charset="-78"/>
              </a:rPr>
              <a:t>جزئين</a:t>
            </a:r>
            <a:r>
              <a:rPr lang="ar-SA" sz="3700" dirty="0">
                <a:latin typeface="Lateef" panose="020B0604020202020204" charset="-78"/>
                <a:cs typeface="Lateef" panose="020B0604020202020204" charset="-78"/>
              </a:rPr>
              <a:t>، ويمكن للخطيب أن يبدأ الخطبة بالتكبير تسع </a:t>
            </a:r>
            <a:r>
              <a:rPr lang="ar-SA" sz="3700" dirty="0" smtClean="0">
                <a:latin typeface="Lateef" panose="020B0604020202020204" charset="-78"/>
                <a:cs typeface="Lateef" panose="020B0604020202020204" charset="-78"/>
              </a:rPr>
              <a:t>مر</a:t>
            </a:r>
            <a:r>
              <a:rPr lang="ar-JO" sz="3700" dirty="0" smtClean="0">
                <a:latin typeface="Lateef" panose="020B0604020202020204" charset="-78"/>
                <a:cs typeface="Lateef" panose="020B0604020202020204" charset="-78"/>
              </a:rPr>
              <a:t>ّ</a:t>
            </a:r>
            <a:r>
              <a:rPr lang="ar-SA" sz="3700" dirty="0" smtClean="0">
                <a:latin typeface="Lateef" panose="020B0604020202020204" charset="-78"/>
                <a:cs typeface="Lateef" panose="020B0604020202020204" charset="-78"/>
              </a:rPr>
              <a:t>ات </a:t>
            </a:r>
            <a:r>
              <a:rPr lang="ar-SA" sz="3700" dirty="0">
                <a:latin typeface="Lateef" panose="020B0604020202020204" charset="-78"/>
                <a:cs typeface="Lateef" panose="020B0604020202020204" charset="-78"/>
              </a:rPr>
              <a:t>في الجزء </a:t>
            </a:r>
            <a:r>
              <a:rPr lang="ar-SA" sz="3700" dirty="0" err="1" smtClean="0">
                <a:latin typeface="Lateef" panose="020B0604020202020204" charset="-78"/>
                <a:cs typeface="Lateef" panose="020B0604020202020204" charset="-78"/>
              </a:rPr>
              <a:t>الأو</a:t>
            </a:r>
            <a:r>
              <a:rPr lang="ar-JO" sz="3700" dirty="0" smtClean="0">
                <a:latin typeface="Lateef" panose="020B0604020202020204" charset="-78"/>
                <a:cs typeface="Lateef" panose="020B0604020202020204" charset="-78"/>
              </a:rPr>
              <a:t>ّ</a:t>
            </a:r>
            <a:r>
              <a:rPr lang="ar-SA" sz="3700" dirty="0" smtClean="0">
                <a:latin typeface="Lateef" panose="020B0604020202020204" charset="-78"/>
                <a:cs typeface="Lateef" panose="020B0604020202020204" charset="-78"/>
              </a:rPr>
              <a:t>ل </a:t>
            </a:r>
            <a:r>
              <a:rPr lang="ar-SA" sz="3700" dirty="0">
                <a:latin typeface="Lateef" panose="020B0604020202020204" charset="-78"/>
                <a:cs typeface="Lateef" panose="020B0604020202020204" charset="-78"/>
              </a:rPr>
              <a:t>وسبع </a:t>
            </a:r>
            <a:r>
              <a:rPr lang="ar-SA" sz="3700" dirty="0" smtClean="0">
                <a:latin typeface="Lateef" panose="020B0604020202020204" charset="-78"/>
                <a:cs typeface="Lateef" panose="020B0604020202020204" charset="-78"/>
              </a:rPr>
              <a:t>مر</a:t>
            </a:r>
            <a:r>
              <a:rPr lang="ar-JO" sz="3700" dirty="0" smtClean="0">
                <a:latin typeface="Lateef" panose="020B0604020202020204" charset="-78"/>
                <a:cs typeface="Lateef" panose="020B0604020202020204" charset="-78"/>
              </a:rPr>
              <a:t>ّ</a:t>
            </a:r>
            <a:r>
              <a:rPr lang="ar-SA" sz="3700" dirty="0" smtClean="0">
                <a:latin typeface="Lateef" panose="020B0604020202020204" charset="-78"/>
                <a:cs typeface="Lateef" panose="020B0604020202020204" charset="-78"/>
              </a:rPr>
              <a:t>ات </a:t>
            </a:r>
            <a:r>
              <a:rPr lang="ar-SA" sz="3700" dirty="0">
                <a:latin typeface="Lateef" panose="020B0604020202020204" charset="-78"/>
                <a:cs typeface="Lateef" panose="020B0604020202020204" charset="-78"/>
              </a:rPr>
              <a:t>في الجزء الثاني.</a:t>
            </a:r>
            <a:endParaRPr lang="ar-SA" sz="3700" dirty="0">
              <a:latin typeface="Lateef" panose="020B0604020202020204" charset="-78"/>
              <a:cs typeface="Lateef" panose="020B0604020202020204" charset="-78"/>
            </a:endParaRPr>
          </a:p>
        </p:txBody>
      </p:sp>
      <p:pic>
        <p:nvPicPr>
          <p:cNvPr id="272" name="Google Shape;272;p8"/>
          <p:cNvPicPr preferRelativeResize="0"/>
          <p:nvPr/>
        </p:nvPicPr>
        <p:blipFill rotWithShape="1">
          <a:blip r:embed="rId3">
            <a:alphaModFix/>
          </a:blip>
          <a:srcRect/>
          <a:stretch/>
        </p:blipFill>
        <p:spPr>
          <a:xfrm rot="8057618">
            <a:off x="290049" y="269606"/>
            <a:ext cx="1468977" cy="973310"/>
          </a:xfrm>
          <a:prstGeom prst="rect">
            <a:avLst/>
          </a:prstGeom>
          <a:noFill/>
          <a:ln>
            <a:noFill/>
          </a:ln>
        </p:spPr>
      </p:pic>
      <p:sp>
        <p:nvSpPr>
          <p:cNvPr id="6" name="Title 4">
            <a:extLst>
              <a:ext uri="{FF2B5EF4-FFF2-40B4-BE49-F238E27FC236}">
                <a16:creationId xmlns:a16="http://schemas.microsoft.com/office/drawing/2014/main" id="{61AFFA1F-50A1-CC45-96F8-BD150ABF4A19}"/>
              </a:ext>
            </a:extLst>
          </p:cNvPr>
          <p:cNvSpPr txBox="1">
            <a:spLocks/>
          </p:cNvSpPr>
          <p:nvPr/>
        </p:nvSpPr>
        <p:spPr>
          <a:xfrm>
            <a:off x="605790" y="551543"/>
            <a:ext cx="10661503" cy="720000"/>
          </a:xfrm>
          <a:prstGeom prst="rect">
            <a:avLst/>
          </a:prstGeom>
          <a:solidFill>
            <a:schemeClr val="accent1"/>
          </a:solidFill>
        </p:spPr>
        <p:txBody>
          <a:bodyPr vert="horz" lIns="91440" tIns="45720" rIns="91440" bIns="45720" rtlCol="0" anchor="b">
            <a:noAutofit/>
          </a:bodyPr>
          <a:lstStyle>
            <a:defPPr marR="0" lvl="0" algn="l" rtl="0">
              <a:lnSpc>
                <a:spcPct val="100000"/>
              </a:lnSpc>
              <a:spcBef>
                <a:spcPts val="0"/>
              </a:spcBef>
              <a:spcAft>
                <a:spcPts val="0"/>
              </a:spcAft>
            </a:defPPr>
            <a:lvl1pPr marR="0" lvl="0" algn="r" rtl="1">
              <a:lnSpc>
                <a:spcPct val="100000"/>
              </a:lnSpc>
              <a:spcBef>
                <a:spcPts val="0"/>
              </a:spcBef>
              <a:spcAft>
                <a:spcPts val="0"/>
              </a:spcAft>
              <a:buClr>
                <a:srgbClr val="000000"/>
              </a:buClr>
              <a:buFont typeface="Arial"/>
              <a:defRPr lang="en-IL" sz="4400" b="0" i="0" u="none" strike="noStrike" kern="1200" cap="none">
                <a:solidFill>
                  <a:schemeClr val="bg1"/>
                </a:solidFill>
                <a:latin typeface="Calibri" panose="020F0502020204030204" pitchFamily="34" charset="0"/>
                <a:ea typeface="Open Sans" panose="020B0606030504020204" pitchFamily="34" charset="0"/>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ar-SA" sz="4500" dirty="0" smtClean="0">
                <a:latin typeface="Lateef" panose="020B0604020202020204" charset="-78"/>
                <a:cs typeface="Lateef" panose="020B0604020202020204" charset="-78"/>
              </a:rPr>
              <a:t>ن</a:t>
            </a:r>
            <a:r>
              <a:rPr lang="ar-JO" sz="4500" dirty="0" smtClean="0">
                <a:latin typeface="Lateef" panose="020B0604020202020204" charset="-78"/>
                <a:cs typeface="Lateef" panose="020B0604020202020204" charset="-78"/>
              </a:rPr>
              <a:t>واصل </a:t>
            </a:r>
            <a:r>
              <a:rPr lang="ar-JO" sz="4500" dirty="0" smtClean="0">
                <a:latin typeface="Lateef" panose="020B0604020202020204" charset="-78"/>
                <a:cs typeface="Lateef" panose="020B0604020202020204" charset="-78"/>
              </a:rPr>
              <a:t>التعلّم                   خُطبتها</a:t>
            </a:r>
            <a:endParaRPr lang="x-none" sz="4500" dirty="0">
              <a:latin typeface="Lateef" panose="020B0604020202020204" charset="-78"/>
              <a:cs typeface="Lateef" panose="020B0604020202020204" charset="-78"/>
            </a:endParaRPr>
          </a:p>
        </p:txBody>
      </p:sp>
    </p:spTree>
    <p:extLst>
      <p:ext uri="{BB962C8B-B14F-4D97-AF65-F5344CB8AC3E}">
        <p14:creationId xmlns:p14="http://schemas.microsoft.com/office/powerpoint/2010/main" val="1139614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pic>
        <p:nvPicPr>
          <p:cNvPr id="283" name="Google Shape;283;p29"/>
          <p:cNvPicPr preferRelativeResize="0"/>
          <p:nvPr/>
        </p:nvPicPr>
        <p:blipFill rotWithShape="1">
          <a:blip r:embed="rId5">
            <a:alphaModFix/>
          </a:blip>
          <a:srcRect/>
          <a:stretch/>
        </p:blipFill>
        <p:spPr>
          <a:xfrm flipH="1">
            <a:off x="1366318" y="5634990"/>
            <a:ext cx="1251152" cy="1223010"/>
          </a:xfrm>
          <a:prstGeom prst="rect">
            <a:avLst/>
          </a:prstGeom>
          <a:noFill/>
          <a:ln>
            <a:noFill/>
          </a:ln>
        </p:spPr>
      </p:pic>
      <p:pic>
        <p:nvPicPr>
          <p:cNvPr id="284" name="Google Shape;284;p29"/>
          <p:cNvPicPr preferRelativeResize="0"/>
          <p:nvPr/>
        </p:nvPicPr>
        <p:blipFill rotWithShape="1">
          <a:blip r:embed="rId6">
            <a:alphaModFix/>
          </a:blip>
          <a:srcRect/>
          <a:stretch/>
        </p:blipFill>
        <p:spPr>
          <a:xfrm>
            <a:off x="3617846" y="13562"/>
            <a:ext cx="1017545" cy="1070700"/>
          </a:xfrm>
          <a:prstGeom prst="rect">
            <a:avLst/>
          </a:prstGeom>
          <a:noFill/>
          <a:ln>
            <a:noFill/>
          </a:ln>
        </p:spPr>
      </p:pic>
      <p:sp>
        <p:nvSpPr>
          <p:cNvPr id="285" name="Google Shape;285;p29"/>
          <p:cNvSpPr txBox="1"/>
          <p:nvPr/>
        </p:nvSpPr>
        <p:spPr>
          <a:xfrm>
            <a:off x="0" y="1688600"/>
            <a:ext cx="12192000" cy="2885100"/>
          </a:xfrm>
          <a:prstGeom prst="rect">
            <a:avLst/>
          </a:prstGeom>
          <a:noFill/>
          <a:ln>
            <a:noFill/>
          </a:ln>
        </p:spPr>
        <p:txBody>
          <a:bodyPr spcFirstLastPara="1" wrap="square" lIns="91425" tIns="91425" rIns="91425" bIns="91425" anchor="t" anchorCtr="0">
            <a:noAutofit/>
          </a:bodyPr>
          <a:lstStyle/>
          <a:p>
            <a:pPr marL="0" lvl="0" indent="0" algn="r" rtl="1">
              <a:lnSpc>
                <a:spcPct val="115000"/>
              </a:lnSpc>
              <a:spcBef>
                <a:spcPts val="1200"/>
              </a:spcBef>
              <a:spcAft>
                <a:spcPts val="0"/>
              </a:spcAft>
              <a:buNone/>
            </a:pPr>
            <a:endParaRPr sz="1800"/>
          </a:p>
          <a:p>
            <a:pPr marL="0" lvl="0" indent="0" algn="r" rtl="1">
              <a:lnSpc>
                <a:spcPct val="115000"/>
              </a:lnSpc>
              <a:spcBef>
                <a:spcPts val="1200"/>
              </a:spcBef>
              <a:spcAft>
                <a:spcPts val="1200"/>
              </a:spcAft>
              <a:buNone/>
            </a:pPr>
            <a:endParaRPr sz="4700"/>
          </a:p>
        </p:txBody>
      </p:sp>
      <p:sp>
        <p:nvSpPr>
          <p:cNvPr id="288" name="Google Shape;288;p29"/>
          <p:cNvSpPr txBox="1"/>
          <p:nvPr/>
        </p:nvSpPr>
        <p:spPr>
          <a:xfrm>
            <a:off x="36525" y="-71625"/>
            <a:ext cx="12192000" cy="1701000"/>
          </a:xfrm>
          <a:prstGeom prst="rect">
            <a:avLst/>
          </a:prstGeom>
          <a:noFill/>
          <a:ln>
            <a:noFill/>
          </a:ln>
        </p:spPr>
        <p:txBody>
          <a:bodyPr spcFirstLastPara="1" wrap="square" lIns="91425" tIns="91425" rIns="91425" bIns="91425" anchor="t" anchorCtr="0">
            <a:noAutofit/>
          </a:bodyPr>
          <a:lstStyle/>
          <a:p>
            <a:pPr marL="457200" lvl="0" indent="0" algn="r" rtl="1">
              <a:lnSpc>
                <a:spcPct val="90000"/>
              </a:lnSpc>
              <a:spcBef>
                <a:spcPts val="1800"/>
              </a:spcBef>
              <a:spcAft>
                <a:spcPts val="0"/>
              </a:spcAft>
              <a:buNone/>
            </a:pPr>
            <a:endParaRPr sz="8400" dirty="0">
              <a:solidFill>
                <a:schemeClr val="bg1"/>
              </a:solidFill>
              <a:latin typeface="Lateef" panose="020B0604020202020204" charset="-78"/>
              <a:cs typeface="Lateef" panose="020B0604020202020204" charset="-78"/>
            </a:endParaRPr>
          </a:p>
        </p:txBody>
      </p:sp>
      <p:sp>
        <p:nvSpPr>
          <p:cNvPr id="8" name="Google Shape;274;p28"/>
          <p:cNvSpPr txBox="1">
            <a:spLocks noGrp="1"/>
          </p:cNvSpPr>
          <p:nvPr>
            <p:ph type="title"/>
          </p:nvPr>
        </p:nvSpPr>
        <p:spPr>
          <a:prstGeom prst="rect">
            <a:avLst/>
          </a:prstGeom>
          <a:solidFill>
            <a:schemeClr val="accent1"/>
          </a:solidFill>
          <a:ln>
            <a:noFill/>
          </a:ln>
        </p:spPr>
        <p:txBody>
          <a:bodyPr spcFirstLastPara="1" wrap="square" lIns="91425" tIns="45700" rIns="91425" bIns="45700" anchor="b" anchorCtr="0">
            <a:noAutofit/>
          </a:bodyPr>
          <a:lstStyle/>
          <a:p>
            <a:pPr>
              <a:lnSpc>
                <a:spcPct val="115000"/>
              </a:lnSpc>
              <a:spcBef>
                <a:spcPts val="1200"/>
              </a:spcBef>
              <a:spcAft>
                <a:spcPts val="1200"/>
              </a:spcAft>
            </a:pPr>
            <a:r>
              <a:rPr lang="ar-JO" sz="4800" dirty="0" smtClean="0">
                <a:solidFill>
                  <a:schemeClr val="bg1"/>
                </a:solidFill>
                <a:latin typeface="Lateef" panose="020B0604020202020204" charset="-78"/>
                <a:cs typeface="Lateef" panose="020B0604020202020204" charset="-78"/>
              </a:rPr>
              <a:t>نواصل التدرّب</a:t>
            </a:r>
            <a:endParaRPr sz="4500" dirty="0">
              <a:latin typeface="Lateef" panose="020B0604020202020204" charset="-78"/>
              <a:cs typeface="Lateef" panose="020B0604020202020204" charset="-78"/>
            </a:endParaRPr>
          </a:p>
        </p:txBody>
      </p:sp>
      <p:sp>
        <p:nvSpPr>
          <p:cNvPr id="5" name="מציין מיקום תוכן 4"/>
          <p:cNvSpPr>
            <a:spLocks noGrp="1"/>
          </p:cNvSpPr>
          <p:nvPr>
            <p:ph sz="quarter" idx="4"/>
          </p:nvPr>
        </p:nvSpPr>
        <p:spPr>
          <a:xfrm>
            <a:off x="473964" y="1749913"/>
            <a:ext cx="11244071" cy="4767540"/>
          </a:xfrm>
        </p:spPr>
        <p:txBody>
          <a:bodyPr>
            <a:noAutofit/>
          </a:bodyPr>
          <a:lstStyle/>
          <a:p>
            <a:pPr marL="0" lvl="0" indent="-228600" algn="ctr">
              <a:lnSpc>
                <a:spcPct val="115000"/>
              </a:lnSpc>
              <a:spcBef>
                <a:spcPts val="1200"/>
              </a:spcBef>
            </a:pPr>
            <a:r>
              <a:rPr lang="ar-JO" sz="3000" dirty="0" smtClean="0">
                <a:latin typeface="Lateef" panose="020B0604020202020204" charset="-78"/>
                <a:cs typeface="Lateef" panose="020B0604020202020204" charset="-78"/>
              </a:rPr>
              <a:t>نكتب الأسئلة في الدفتر ونجيب عنها:</a:t>
            </a:r>
          </a:p>
          <a:p>
            <a:pPr marL="285750" lvl="0" indent="-514350">
              <a:lnSpc>
                <a:spcPct val="115000"/>
              </a:lnSpc>
              <a:spcBef>
                <a:spcPts val="1200"/>
              </a:spcBef>
              <a:buFont typeface="+mj-lt"/>
              <a:buAutoNum type="arabicPeriod"/>
            </a:pPr>
            <a:r>
              <a:rPr lang="ar-SA" sz="3000" dirty="0" smtClean="0">
                <a:latin typeface="Lateef" panose="020B0604020202020204" charset="-78"/>
                <a:cs typeface="Lateef" panose="020B0604020202020204" charset="-78"/>
              </a:rPr>
              <a:t>ما </a:t>
            </a:r>
            <a:r>
              <a:rPr lang="ar-SA" sz="3000" dirty="0">
                <a:latin typeface="Lateef" panose="020B0604020202020204" charset="-78"/>
                <a:cs typeface="Lateef" panose="020B0604020202020204" charset="-78"/>
              </a:rPr>
              <a:t>الغاية من صلاة </a:t>
            </a:r>
            <a:r>
              <a:rPr lang="ar-SA" sz="3000" dirty="0" smtClean="0">
                <a:latin typeface="Lateef" panose="020B0604020202020204" charset="-78"/>
                <a:cs typeface="Lateef" panose="020B0604020202020204" charset="-78"/>
              </a:rPr>
              <a:t>العيدين؟</a:t>
            </a:r>
            <a:endParaRPr lang="ar-JO" sz="3000" dirty="0" smtClean="0">
              <a:latin typeface="Lateef" panose="020B0604020202020204" charset="-78"/>
              <a:cs typeface="Lateef" panose="020B0604020202020204" charset="-78"/>
            </a:endParaRPr>
          </a:p>
          <a:p>
            <a:pPr marL="285750" lvl="0" indent="-514350">
              <a:lnSpc>
                <a:spcPct val="115000"/>
              </a:lnSpc>
              <a:spcBef>
                <a:spcPts val="1200"/>
              </a:spcBef>
              <a:buFont typeface="+mj-lt"/>
              <a:buAutoNum type="arabicPeriod"/>
            </a:pPr>
            <a:r>
              <a:rPr lang="ar-SA" sz="3000" dirty="0" smtClean="0">
                <a:latin typeface="Lateef" panose="020B0604020202020204" charset="-78"/>
                <a:cs typeface="Lateef" panose="020B0604020202020204" charset="-78"/>
              </a:rPr>
              <a:t>ما</a:t>
            </a:r>
            <a:r>
              <a:rPr lang="ar-JO" sz="3000" dirty="0" smtClean="0">
                <a:latin typeface="Lateef" panose="020B0604020202020204" charset="-78"/>
                <a:cs typeface="Lateef" panose="020B0604020202020204" charset="-78"/>
              </a:rPr>
              <a:t> </a:t>
            </a:r>
            <a:r>
              <a:rPr lang="ar-SA" sz="3000" dirty="0" smtClean="0">
                <a:latin typeface="Lateef" panose="020B0604020202020204" charset="-78"/>
                <a:cs typeface="Lateef" panose="020B0604020202020204" charset="-78"/>
              </a:rPr>
              <a:t>حكم </a:t>
            </a:r>
            <a:r>
              <a:rPr lang="ar-SA" sz="3000" dirty="0">
                <a:latin typeface="Lateef" panose="020B0604020202020204" charset="-78"/>
                <a:cs typeface="Lateef" panose="020B0604020202020204" charset="-78"/>
              </a:rPr>
              <a:t>صلاة </a:t>
            </a:r>
            <a:r>
              <a:rPr lang="ar-SA" sz="3000" dirty="0" smtClean="0">
                <a:latin typeface="Lateef" panose="020B0604020202020204" charset="-78"/>
                <a:cs typeface="Lateef" panose="020B0604020202020204" charset="-78"/>
              </a:rPr>
              <a:t>العيدين؟</a:t>
            </a:r>
            <a:endParaRPr lang="ar-JO" sz="3000" dirty="0" smtClean="0">
              <a:latin typeface="Lateef" panose="020B0604020202020204" charset="-78"/>
              <a:cs typeface="Lateef" panose="020B0604020202020204" charset="-78"/>
            </a:endParaRPr>
          </a:p>
          <a:p>
            <a:pPr marL="285750" lvl="0" indent="-514350">
              <a:lnSpc>
                <a:spcPct val="115000"/>
              </a:lnSpc>
              <a:spcBef>
                <a:spcPts val="1200"/>
              </a:spcBef>
              <a:buFont typeface="+mj-lt"/>
              <a:buAutoNum type="arabicPeriod"/>
            </a:pPr>
            <a:r>
              <a:rPr lang="ar-SA" sz="3000" dirty="0" smtClean="0">
                <a:latin typeface="Lateef" panose="020B0604020202020204" charset="-78"/>
                <a:cs typeface="Lateef" panose="020B0604020202020204" charset="-78"/>
              </a:rPr>
              <a:t>اشرحوا </a:t>
            </a:r>
            <a:r>
              <a:rPr lang="ar-SA" sz="3000" dirty="0">
                <a:latin typeface="Lateef" panose="020B0604020202020204" charset="-78"/>
                <a:cs typeface="Lateef" panose="020B0604020202020204" charset="-78"/>
              </a:rPr>
              <a:t>كيفية </a:t>
            </a:r>
            <a:r>
              <a:rPr lang="ar-JO" sz="3000" dirty="0" smtClean="0">
                <a:latin typeface="Lateef" panose="020B0604020202020204" charset="-78"/>
                <a:cs typeface="Lateef" panose="020B0604020202020204" charset="-78"/>
              </a:rPr>
              <a:t>أداء ص</a:t>
            </a:r>
            <a:r>
              <a:rPr lang="ar-SA" sz="3000" dirty="0" err="1" smtClean="0">
                <a:latin typeface="Lateef" panose="020B0604020202020204" charset="-78"/>
                <a:cs typeface="Lateef" panose="020B0604020202020204" charset="-78"/>
              </a:rPr>
              <a:t>لاة</a:t>
            </a:r>
            <a:r>
              <a:rPr lang="ar-SA" sz="3000" dirty="0" smtClean="0">
                <a:latin typeface="Lateef" panose="020B0604020202020204" charset="-78"/>
                <a:cs typeface="Lateef" panose="020B0604020202020204" charset="-78"/>
              </a:rPr>
              <a:t> العيدين</a:t>
            </a:r>
            <a:r>
              <a:rPr lang="ar-JO" sz="3000" dirty="0" smtClean="0">
                <a:latin typeface="Lateef" panose="020B0604020202020204" charset="-78"/>
                <a:cs typeface="Lateef" panose="020B0604020202020204" charset="-78"/>
              </a:rPr>
              <a:t>.</a:t>
            </a:r>
          </a:p>
          <a:p>
            <a:pPr marL="285750" lvl="0" indent="-514350">
              <a:lnSpc>
                <a:spcPct val="115000"/>
              </a:lnSpc>
              <a:spcBef>
                <a:spcPts val="1200"/>
              </a:spcBef>
              <a:buFont typeface="+mj-lt"/>
              <a:buAutoNum type="arabicPeriod"/>
            </a:pPr>
            <a:r>
              <a:rPr lang="ar-SA" sz="3000" dirty="0" smtClean="0">
                <a:latin typeface="Lateef" panose="020B0604020202020204" charset="-78"/>
                <a:cs typeface="Lateef" panose="020B0604020202020204" charset="-78"/>
              </a:rPr>
              <a:t>على </a:t>
            </a:r>
            <a:r>
              <a:rPr lang="ar-SA" sz="3000" dirty="0">
                <a:latin typeface="Lateef" panose="020B0604020202020204" charset="-78"/>
                <a:cs typeface="Lateef" panose="020B0604020202020204" charset="-78"/>
              </a:rPr>
              <a:t>من تجب صلاة </a:t>
            </a:r>
            <a:r>
              <a:rPr lang="ar-SA" sz="3000" dirty="0" smtClean="0">
                <a:latin typeface="Lateef" panose="020B0604020202020204" charset="-78"/>
                <a:cs typeface="Lateef" panose="020B0604020202020204" charset="-78"/>
              </a:rPr>
              <a:t>العيدين؟</a:t>
            </a:r>
            <a:endParaRPr lang="ar-JO" sz="3000" dirty="0" smtClean="0">
              <a:latin typeface="Lateef" panose="020B0604020202020204" charset="-78"/>
              <a:cs typeface="Lateef" panose="020B0604020202020204" charset="-78"/>
            </a:endParaRPr>
          </a:p>
          <a:p>
            <a:pPr marL="285750" lvl="0" indent="-514350">
              <a:lnSpc>
                <a:spcPct val="115000"/>
              </a:lnSpc>
              <a:spcBef>
                <a:spcPts val="1200"/>
              </a:spcBef>
              <a:buFont typeface="+mj-lt"/>
              <a:buAutoNum type="arabicPeriod"/>
            </a:pPr>
            <a:r>
              <a:rPr lang="ar-SA" sz="3000" dirty="0" smtClean="0">
                <a:latin typeface="Lateef" panose="020B0604020202020204" charset="-78"/>
                <a:cs typeface="Lateef" panose="020B0604020202020204" charset="-78"/>
              </a:rPr>
              <a:t>ما </a:t>
            </a:r>
            <a:r>
              <a:rPr lang="ar-SA" sz="3000" dirty="0">
                <a:latin typeface="Lateef" panose="020B0604020202020204" charset="-78"/>
                <a:cs typeface="Lateef" panose="020B0604020202020204" charset="-78"/>
              </a:rPr>
              <a:t>التاريخ الهجري </a:t>
            </a:r>
            <a:r>
              <a:rPr lang="ar-SA" sz="3000" dirty="0" smtClean="0">
                <a:latin typeface="Lateef" panose="020B0604020202020204" charset="-78"/>
                <a:cs typeface="Lateef" panose="020B0604020202020204" charset="-78"/>
              </a:rPr>
              <a:t>لكل</a:t>
            </a:r>
            <a:r>
              <a:rPr lang="ar-JO" sz="3000" dirty="0" smtClean="0">
                <a:latin typeface="Lateef" panose="020B0604020202020204" charset="-78"/>
                <a:cs typeface="Lateef" panose="020B0604020202020204" charset="-78"/>
              </a:rPr>
              <a:t>ّ</a:t>
            </a:r>
            <a:r>
              <a:rPr lang="ar-SA" sz="3000" dirty="0" smtClean="0">
                <a:latin typeface="Lateef" panose="020B0604020202020204" charset="-78"/>
                <a:cs typeface="Lateef" panose="020B0604020202020204" charset="-78"/>
              </a:rPr>
              <a:t> من:</a:t>
            </a:r>
            <a:endParaRPr lang="ar-SA" sz="3000" dirty="0">
              <a:latin typeface="Lateef" panose="020B0604020202020204" charset="-78"/>
              <a:cs typeface="Lateef" panose="020B0604020202020204" charset="-78"/>
            </a:endParaRPr>
          </a:p>
          <a:p>
            <a:pPr marL="0" marR="685800" lvl="0" indent="-228600">
              <a:lnSpc>
                <a:spcPct val="115000"/>
              </a:lnSpc>
              <a:spcBef>
                <a:spcPts val="1200"/>
              </a:spcBef>
            </a:pPr>
            <a:r>
              <a:rPr lang="ar-SA" sz="3000" dirty="0" smtClean="0">
                <a:latin typeface="Lateef" panose="020B0604020202020204" charset="-78"/>
                <a:cs typeface="Lateef" panose="020B0604020202020204" charset="-78"/>
              </a:rPr>
              <a:t>أ‌-</a:t>
            </a:r>
            <a:r>
              <a:rPr lang="ar-JO" sz="3000" dirty="0" smtClean="0">
                <a:latin typeface="Lateef" panose="020B0604020202020204" charset="-78"/>
                <a:cs typeface="Lateef" panose="020B0604020202020204" charset="-78"/>
                <a:sym typeface="Times New Roman"/>
              </a:rPr>
              <a:t> </a:t>
            </a:r>
            <a:r>
              <a:rPr lang="ar-SA" sz="3000" dirty="0" smtClean="0">
                <a:latin typeface="Lateef" panose="020B0604020202020204" charset="-78"/>
                <a:cs typeface="Lateef" panose="020B0604020202020204" charset="-78"/>
              </a:rPr>
              <a:t>عيد الفطر</a:t>
            </a:r>
            <a:r>
              <a:rPr lang="ar-JO" sz="3000" dirty="0" smtClean="0">
                <a:latin typeface="Lateef" panose="020B0604020202020204" charset="-78"/>
                <a:cs typeface="Lateef" panose="020B0604020202020204" charset="-78"/>
              </a:rPr>
              <a:t>			</a:t>
            </a:r>
            <a:r>
              <a:rPr lang="ar-SA" sz="3000" dirty="0" smtClean="0">
                <a:latin typeface="Lateef" panose="020B0604020202020204" charset="-78"/>
                <a:cs typeface="Lateef" panose="020B0604020202020204" charset="-78"/>
              </a:rPr>
              <a:t>ب‌-</a:t>
            </a:r>
            <a:r>
              <a:rPr lang="ar-JO" sz="3000" dirty="0" smtClean="0">
                <a:latin typeface="Lateef" panose="020B0604020202020204" charset="-78"/>
                <a:cs typeface="Lateef" panose="020B0604020202020204" charset="-78"/>
                <a:sym typeface="Times New Roman"/>
              </a:rPr>
              <a:t> </a:t>
            </a:r>
            <a:r>
              <a:rPr lang="ar-SA" sz="3000" dirty="0" smtClean="0">
                <a:latin typeface="Lateef" panose="020B0604020202020204" charset="-78"/>
                <a:cs typeface="Lateef" panose="020B0604020202020204" charset="-78"/>
              </a:rPr>
              <a:t>عيد الاضحى</a:t>
            </a:r>
            <a:endParaRPr lang="ar-SA" sz="3000" dirty="0">
              <a:latin typeface="Lateef" panose="020B0604020202020204" charset="-78"/>
              <a:cs typeface="Lateef" panose="020B0604020202020204" charset="-78"/>
            </a:endParaRPr>
          </a:p>
        </p:txBody>
      </p:sp>
      <p:pic>
        <p:nvPicPr>
          <p:cNvPr id="15" name="Timer_15mi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26264" y="-9248"/>
            <a:ext cx="1800922" cy="1013019"/>
          </a:xfrm>
          <a:prstGeom prst="rect">
            <a:avLst/>
          </a:prstGeom>
        </p:spPr>
      </p:pic>
    </p:spTree>
    <p:extLst>
      <p:ext uri="{BB962C8B-B14F-4D97-AF65-F5344CB8AC3E}">
        <p14:creationId xmlns:p14="http://schemas.microsoft.com/office/powerpoint/2010/main" val="1667818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23782"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5"/>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6A51BF3B-13A6-0A4E-8FAA-B873039466C3}"/>
              </a:ext>
            </a:extLst>
          </p:cNvPr>
          <p:cNvSpPr txBox="1"/>
          <p:nvPr/>
        </p:nvSpPr>
        <p:spPr>
          <a:xfrm>
            <a:off x="2201662" y="2505230"/>
            <a:ext cx="7767961" cy="1785104"/>
          </a:xfrm>
          <a:prstGeom prst="rect">
            <a:avLst/>
          </a:prstGeom>
          <a:solidFill>
            <a:schemeClr val="accent1"/>
          </a:solidFill>
        </p:spPr>
        <p:txBody>
          <a:bodyPr wrap="square" rtlCol="1" anchor="ctr">
            <a:spAutoFit/>
          </a:bodyPr>
          <a:lstStyle/>
          <a:p>
            <a:pPr algn="ctr"/>
            <a:r>
              <a:rPr lang="ar-JO" sz="5000" dirty="0">
                <a:solidFill>
                  <a:schemeClr val="bg1"/>
                </a:solidFill>
                <a:latin typeface="Lateef" panose="01000506020000020003" pitchFamily="2" charset="-78"/>
                <a:cs typeface="Lateef" panose="01000506020000020003" pitchFamily="2" charset="-78"/>
              </a:rPr>
              <a:t>شكرًا لمشاهدتكم </a:t>
            </a:r>
            <a:r>
              <a:rPr lang="ar-JO" sz="5000" dirty="0" smtClean="0">
                <a:solidFill>
                  <a:schemeClr val="bg1"/>
                </a:solidFill>
                <a:latin typeface="Lateef" panose="01000506020000020003" pitchFamily="2" charset="-78"/>
                <a:cs typeface="Lateef" panose="01000506020000020003" pitchFamily="2" charset="-78"/>
              </a:rPr>
              <a:t>البثّ</a:t>
            </a:r>
            <a:endParaRPr lang="ar-JO" sz="5000" dirty="0">
              <a:solidFill>
                <a:schemeClr val="bg1"/>
              </a:solidFill>
              <a:latin typeface="Lateef" panose="01000506020000020003" pitchFamily="2" charset="-78"/>
              <a:cs typeface="Lateef" panose="01000506020000020003" pitchFamily="2" charset="-78"/>
            </a:endParaRPr>
          </a:p>
          <a:p>
            <a:pPr algn="ctr"/>
            <a:r>
              <a:rPr lang="ar-JO" sz="3000" dirty="0">
                <a:solidFill>
                  <a:schemeClr val="bg1"/>
                </a:solidFill>
                <a:latin typeface="Lateef" panose="01000506020000020003" pitchFamily="2" charset="-78"/>
                <a:cs typeface="Lateef" panose="01000506020000020003" pitchFamily="2" charset="-78"/>
              </a:rPr>
              <a:t>أُنتج لوزارة المعارف بواسطة مركز </a:t>
            </a:r>
            <a:r>
              <a:rPr lang="ar-JO" sz="3000" dirty="0" smtClean="0">
                <a:solidFill>
                  <a:schemeClr val="bg1"/>
                </a:solidFill>
                <a:latin typeface="Lateef" panose="01000506020000020003" pitchFamily="2" charset="-78"/>
                <a:cs typeface="Lateef" panose="01000506020000020003" pitchFamily="2" charset="-78"/>
              </a:rPr>
              <a:t>التكنولوجيّا التربويّة- </a:t>
            </a:r>
            <a:r>
              <a:rPr lang="ar-JO" sz="3000" dirty="0">
                <a:solidFill>
                  <a:schemeClr val="bg1"/>
                </a:solidFill>
                <a:latin typeface="Lateef" panose="01000506020000020003" pitchFamily="2" charset="-78"/>
                <a:cs typeface="Lateef" panose="01000506020000020003" pitchFamily="2" charset="-78"/>
              </a:rPr>
              <a:t>مطاح</a:t>
            </a:r>
            <a:endParaRPr lang="he-IL" sz="3000" dirty="0">
              <a:solidFill>
                <a:schemeClr val="bg1"/>
              </a:solidFill>
              <a:latin typeface="Lateef" panose="01000506020000020003" pitchFamily="2" charset="-78"/>
            </a:endParaRPr>
          </a:p>
          <a:p>
            <a:pPr algn="ctr"/>
            <a:endParaRPr lang="he-IL" sz="3000" dirty="0">
              <a:solidFill>
                <a:schemeClr val="bg1"/>
              </a:solidFill>
              <a:latin typeface="Lateef" panose="01000506020000020003" pitchFamily="2" charset="-78"/>
            </a:endParaRPr>
          </a:p>
        </p:txBody>
      </p:sp>
      <p:sp>
        <p:nvSpPr>
          <p:cNvPr id="4" name="TextBox 3">
            <a:extLst>
              <a:ext uri="{FF2B5EF4-FFF2-40B4-BE49-F238E27FC236}">
                <a16:creationId xmlns:a16="http://schemas.microsoft.com/office/drawing/2014/main" id="{6A51BF3B-13A6-0A4E-8FAA-B873039466C3}"/>
              </a:ext>
            </a:extLst>
          </p:cNvPr>
          <p:cNvSpPr txBox="1"/>
          <p:nvPr/>
        </p:nvSpPr>
        <p:spPr>
          <a:xfrm>
            <a:off x="4057651" y="6263258"/>
            <a:ext cx="3809042" cy="553998"/>
          </a:xfrm>
          <a:prstGeom prst="rect">
            <a:avLst/>
          </a:prstGeom>
          <a:solidFill>
            <a:schemeClr val="accent1"/>
          </a:solidFill>
        </p:spPr>
        <p:txBody>
          <a:bodyPr wrap="square" rtlCol="1" anchor="ctr">
            <a:spAutoFit/>
          </a:bodyPr>
          <a:lstStyle/>
          <a:p>
            <a:pPr algn="ctr"/>
            <a:endParaRPr lang="he-IL" sz="3000" dirty="0">
              <a:solidFill>
                <a:schemeClr val="bg1"/>
              </a:solidFill>
              <a:latin typeface="Lateef" panose="01000506020000020003" pitchFamily="2" charset="-78"/>
            </a:endParaRPr>
          </a:p>
        </p:txBody>
      </p:sp>
      <p:sp>
        <p:nvSpPr>
          <p:cNvPr id="2" name="TextBox 1"/>
          <p:cNvSpPr txBox="1"/>
          <p:nvPr/>
        </p:nvSpPr>
        <p:spPr>
          <a:xfrm>
            <a:off x="4057650" y="6334125"/>
            <a:ext cx="3809041" cy="307777"/>
          </a:xfrm>
          <a:prstGeom prst="rect">
            <a:avLst/>
          </a:prstGeom>
          <a:noFill/>
        </p:spPr>
        <p:txBody>
          <a:bodyPr wrap="square" rtlCol="1">
            <a:spAutoFit/>
          </a:bodyPr>
          <a:lstStyle/>
          <a:p>
            <a:pPr algn="r" rtl="1"/>
            <a:endParaRPr lang="he-IL" dirty="0">
              <a:solidFill>
                <a:schemeClr val="bg1"/>
              </a:solidFill>
              <a:latin typeface="Lateef" panose="01000506020000020003" pitchFamily="2" charset="-78"/>
            </a:endParaRPr>
          </a:p>
        </p:txBody>
      </p:sp>
    </p:spTree>
    <p:extLst>
      <p:ext uri="{BB962C8B-B14F-4D97-AF65-F5344CB8AC3E}">
        <p14:creationId xmlns:p14="http://schemas.microsoft.com/office/powerpoint/2010/main" val="2580715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p7"/>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lvl="0">
              <a:lnSpc>
                <a:spcPct val="90000"/>
              </a:lnSpc>
              <a:buClr>
                <a:schemeClr val="dk1"/>
              </a:buClr>
              <a:buSzPts val="4400"/>
            </a:pPr>
            <a:r>
              <a:rPr lang="ar-SA" dirty="0">
                <a:latin typeface="Lateef" panose="01000506020000020003" pitchFamily="2" charset="-78"/>
                <a:cs typeface="Lateef" panose="01000506020000020003" pitchFamily="2" charset="-78"/>
              </a:rPr>
              <a:t>ماذا يجب أن نحضّر للحصّة؟ </a:t>
            </a:r>
            <a:endParaRPr dirty="0">
              <a:latin typeface="Lateef" panose="01000506020000020003" pitchFamily="2" charset="-78"/>
              <a:cs typeface="Lateef" panose="01000506020000020003" pitchFamily="2" charset="-78"/>
            </a:endParaRPr>
          </a:p>
        </p:txBody>
      </p:sp>
      <p:pic>
        <p:nvPicPr>
          <p:cNvPr id="259" name="Google Shape;259;p7" descr="https://lh5.googleusercontent.com/7xQchnRuOUJbyFAyyHdllavqvQUFOSCV7l5Kzy1Rmeboi9xefgg8yDF0ng5ESkxi3tC9_i9ER1BmBYOOTMhmhaxTzBz8ILJQxn_c__0Qg9cKcVB64VGmWAAtIhTRT7NF"/>
          <p:cNvPicPr preferRelativeResize="0"/>
          <p:nvPr/>
        </p:nvPicPr>
        <p:blipFill rotWithShape="1">
          <a:blip r:embed="rId3">
            <a:alphaModFix/>
          </a:blip>
          <a:srcRect/>
          <a:stretch/>
        </p:blipFill>
        <p:spPr>
          <a:xfrm>
            <a:off x="7315944" y="2527971"/>
            <a:ext cx="1161305" cy="1800743"/>
          </a:xfrm>
          <a:prstGeom prst="rect">
            <a:avLst/>
          </a:prstGeom>
          <a:noFill/>
          <a:ln>
            <a:noFill/>
          </a:ln>
        </p:spPr>
      </p:pic>
      <p:pic>
        <p:nvPicPr>
          <p:cNvPr id="260" name="Google Shape;260;p7" descr="https://lh4.googleusercontent.com/iGTl96Eygo7-oid1H3ZWWYhb5HWAynyOs2KLWGGMeuEgHeu4cFLof2g-jYLOscV4q-879K-lfjkP4Swnmj_UGZsWTDspF4AbUz1XGd30Tf1KKpiEXhvx6NLF17Q1F5VY"/>
          <p:cNvPicPr preferRelativeResize="0"/>
          <p:nvPr/>
        </p:nvPicPr>
        <p:blipFill rotWithShape="1">
          <a:blip r:embed="rId4">
            <a:alphaModFix/>
          </a:blip>
          <a:srcRect/>
          <a:stretch/>
        </p:blipFill>
        <p:spPr>
          <a:xfrm rot="5400000">
            <a:off x="3466507" y="3191009"/>
            <a:ext cx="1771057" cy="74084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4141684-0310-9045-8FE5-875F7B59C73A}"/>
              </a:ext>
            </a:extLst>
          </p:cNvPr>
          <p:cNvSpPr>
            <a:spLocks noGrp="1"/>
          </p:cNvSpPr>
          <p:nvPr>
            <p:ph type="title"/>
          </p:nvPr>
        </p:nvSpPr>
        <p:spPr/>
        <p:txBody>
          <a:bodyPr>
            <a:normAutofit/>
          </a:bodyPr>
          <a:lstStyle/>
          <a:p>
            <a:r>
              <a:rPr lang="ar-SA" sz="4800" dirty="0">
                <a:latin typeface="Lateef" panose="01000506020000020003" pitchFamily="2" charset="-78"/>
                <a:cs typeface="Lateef" panose="01000506020000020003" pitchFamily="2" charset="-78"/>
              </a:rPr>
              <a:t>ماذا سنتعلّم اليوم؟</a:t>
            </a:r>
            <a:endParaRPr lang="x-none" sz="4500" dirty="0">
              <a:latin typeface="Lateef" panose="020B0604020202020204" charset="-78"/>
              <a:cs typeface="Lateef" panose="020B0604020202020204" charset="-78"/>
            </a:endParaRPr>
          </a:p>
        </p:txBody>
      </p:sp>
      <p:sp>
        <p:nvSpPr>
          <p:cNvPr id="5" name="Content Placeholder 4">
            <a:extLst>
              <a:ext uri="{FF2B5EF4-FFF2-40B4-BE49-F238E27FC236}">
                <a16:creationId xmlns:a16="http://schemas.microsoft.com/office/drawing/2014/main" id="{2D29BB97-9D9B-B04B-A130-6148BC78DF1C}"/>
              </a:ext>
            </a:extLst>
          </p:cNvPr>
          <p:cNvSpPr>
            <a:spLocks noGrp="1"/>
          </p:cNvSpPr>
          <p:nvPr>
            <p:ph idx="1"/>
          </p:nvPr>
        </p:nvSpPr>
        <p:spPr>
          <a:xfrm>
            <a:off x="865046" y="1621836"/>
            <a:ext cx="10515600" cy="5110434"/>
          </a:xfrm>
        </p:spPr>
        <p:txBody>
          <a:bodyPr>
            <a:normAutofit/>
          </a:bodyPr>
          <a:lstStyle/>
          <a:p>
            <a:pPr marL="571500" indent="-571500">
              <a:lnSpc>
                <a:spcPct val="115000"/>
              </a:lnSpc>
              <a:spcBef>
                <a:spcPts val="1200"/>
              </a:spcBef>
              <a:buFont typeface="Arial" panose="020B0604020202020204" pitchFamily="34" charset="0"/>
              <a:buChar char="•"/>
            </a:pPr>
            <a:r>
              <a:rPr lang="ar-SA" sz="3600" dirty="0">
                <a:solidFill>
                  <a:srgbClr val="000000"/>
                </a:solidFill>
                <a:latin typeface="Lateef" panose="020B0604020202020204" charset="-78"/>
                <a:ea typeface="Arial"/>
                <a:cs typeface="Lateef" panose="020B0604020202020204" charset="-78"/>
              </a:rPr>
              <a:t>صلاة </a:t>
            </a:r>
            <a:r>
              <a:rPr lang="ar-SA" sz="3600" dirty="0" smtClean="0">
                <a:solidFill>
                  <a:srgbClr val="000000"/>
                </a:solidFill>
                <a:latin typeface="Lateef" panose="020B0604020202020204" charset="-78"/>
                <a:ea typeface="Arial"/>
                <a:cs typeface="Lateef" panose="020B0604020202020204" charset="-78"/>
              </a:rPr>
              <a:t>العيدين</a:t>
            </a:r>
            <a:endParaRPr lang="en-US" sz="3600" dirty="0" smtClean="0">
              <a:solidFill>
                <a:srgbClr val="000000"/>
              </a:solidFill>
              <a:latin typeface="Lateef" panose="020B0604020202020204" charset="-78"/>
              <a:ea typeface="Arial"/>
              <a:cs typeface="Lateef" panose="020B0604020202020204" charset="-78"/>
            </a:endParaRPr>
          </a:p>
          <a:p>
            <a:pPr marL="571500" lvl="0" indent="-571500">
              <a:lnSpc>
                <a:spcPct val="115000"/>
              </a:lnSpc>
              <a:spcBef>
                <a:spcPts val="1200"/>
              </a:spcBef>
              <a:buFont typeface="Arial" panose="020B0604020202020204" pitchFamily="34" charset="0"/>
              <a:buChar char="•"/>
            </a:pPr>
            <a:r>
              <a:rPr lang="ar-SA" sz="3600" dirty="0" smtClean="0">
                <a:solidFill>
                  <a:srgbClr val="000000"/>
                </a:solidFill>
                <a:latin typeface="Lateef" panose="020B0604020202020204" charset="-78"/>
                <a:ea typeface="Arial"/>
                <a:cs typeface="Lateef" panose="020B0604020202020204" charset="-78"/>
              </a:rPr>
              <a:t>تكبيرات </a:t>
            </a:r>
            <a:r>
              <a:rPr lang="ar-SA" sz="3600" dirty="0">
                <a:solidFill>
                  <a:srgbClr val="000000"/>
                </a:solidFill>
                <a:latin typeface="Lateef" panose="020B0604020202020204" charset="-78"/>
                <a:ea typeface="Arial"/>
                <a:cs typeface="Lateef" panose="020B0604020202020204" charset="-78"/>
              </a:rPr>
              <a:t>العيد</a:t>
            </a:r>
          </a:p>
          <a:p>
            <a:pPr marL="571500" lvl="0" indent="-571500">
              <a:lnSpc>
                <a:spcPct val="115000"/>
              </a:lnSpc>
              <a:spcBef>
                <a:spcPts val="1200"/>
              </a:spcBef>
              <a:buFont typeface="Arial" panose="020B0604020202020204" pitchFamily="34" charset="0"/>
              <a:buChar char="•"/>
            </a:pPr>
            <a:r>
              <a:rPr lang="ar-SA" sz="3600" dirty="0">
                <a:solidFill>
                  <a:srgbClr val="000000"/>
                </a:solidFill>
                <a:latin typeface="Lateef" panose="020B0604020202020204" charset="-78"/>
                <a:ea typeface="Arial"/>
                <a:cs typeface="Lateef" panose="020B0604020202020204" charset="-78"/>
              </a:rPr>
              <a:t>كيفية صلاة العيدين</a:t>
            </a:r>
          </a:p>
          <a:p>
            <a:pPr marL="571500" lvl="0" indent="-571500">
              <a:lnSpc>
                <a:spcPct val="115000"/>
              </a:lnSpc>
              <a:spcBef>
                <a:spcPts val="1200"/>
              </a:spcBef>
              <a:buFont typeface="Arial" panose="020B0604020202020204" pitchFamily="34" charset="0"/>
              <a:buChar char="•"/>
            </a:pPr>
            <a:r>
              <a:rPr lang="ar-SA" sz="3600" dirty="0">
                <a:solidFill>
                  <a:srgbClr val="000000"/>
                </a:solidFill>
                <a:latin typeface="Lateef" panose="020B0604020202020204" charset="-78"/>
                <a:ea typeface="Arial"/>
                <a:cs typeface="Lateef" panose="020B0604020202020204" charset="-78"/>
              </a:rPr>
              <a:t>حكم صلاة العيدين</a:t>
            </a:r>
          </a:p>
          <a:p>
            <a:pPr marL="571500" lvl="0" indent="-571500">
              <a:lnSpc>
                <a:spcPct val="115000"/>
              </a:lnSpc>
              <a:spcBef>
                <a:spcPts val="1200"/>
              </a:spcBef>
              <a:buFont typeface="Arial" panose="020B0604020202020204" pitchFamily="34" charset="0"/>
              <a:buChar char="•"/>
            </a:pPr>
            <a:r>
              <a:rPr lang="ar-SA" sz="3600" dirty="0">
                <a:solidFill>
                  <a:srgbClr val="000000"/>
                </a:solidFill>
                <a:latin typeface="Lateef" panose="020B0604020202020204" charset="-78"/>
                <a:ea typeface="Arial"/>
                <a:cs typeface="Lateef" panose="020B0604020202020204" charset="-78"/>
              </a:rPr>
              <a:t>وقت صلاة العيدين</a:t>
            </a:r>
          </a:p>
          <a:p>
            <a:pPr marL="571500" lvl="0" indent="-571500">
              <a:lnSpc>
                <a:spcPct val="115000"/>
              </a:lnSpc>
              <a:spcBef>
                <a:spcPts val="1200"/>
              </a:spcBef>
              <a:buFont typeface="Arial" panose="020B0604020202020204" pitchFamily="34" charset="0"/>
              <a:buChar char="•"/>
            </a:pPr>
            <a:r>
              <a:rPr lang="ar-SA" sz="3600" dirty="0" smtClean="0">
                <a:solidFill>
                  <a:srgbClr val="000000"/>
                </a:solidFill>
                <a:latin typeface="Lateef" panose="020B0604020202020204" charset="-78"/>
                <a:ea typeface="Arial"/>
                <a:cs typeface="Lateef" panose="020B0604020202020204" charset="-78"/>
              </a:rPr>
              <a:t>أين </a:t>
            </a:r>
            <a:r>
              <a:rPr lang="ar-SA" sz="3600" dirty="0">
                <a:solidFill>
                  <a:srgbClr val="000000"/>
                </a:solidFill>
                <a:latin typeface="Lateef" panose="020B0604020202020204" charset="-78"/>
                <a:ea typeface="Arial"/>
                <a:cs typeface="Lateef" panose="020B0604020202020204" charset="-78"/>
              </a:rPr>
              <a:t>تصلى صلاة </a:t>
            </a:r>
            <a:r>
              <a:rPr lang="ar-SA" sz="3600" dirty="0" smtClean="0">
                <a:solidFill>
                  <a:srgbClr val="000000"/>
                </a:solidFill>
                <a:latin typeface="Lateef" panose="020B0604020202020204" charset="-78"/>
                <a:ea typeface="Arial"/>
                <a:cs typeface="Lateef" panose="020B0604020202020204" charset="-78"/>
              </a:rPr>
              <a:t>العيدين</a:t>
            </a:r>
            <a:r>
              <a:rPr lang="ar-JO" sz="3600" dirty="0">
                <a:latin typeface="Lateef" panose="020B0604020202020204" charset="-78"/>
                <a:cs typeface="Lateef" panose="020B0604020202020204" charset="-78"/>
              </a:rPr>
              <a:t>؟</a:t>
            </a:r>
            <a:endParaRPr lang="ar-SA" sz="3600" dirty="0">
              <a:solidFill>
                <a:srgbClr val="000000"/>
              </a:solidFill>
              <a:latin typeface="Lateef" panose="020B0604020202020204" charset="-78"/>
              <a:ea typeface="Arial"/>
              <a:cs typeface="Lateef" panose="020B0604020202020204" charset="-78"/>
            </a:endParaRPr>
          </a:p>
        </p:txBody>
      </p:sp>
      <p:pic>
        <p:nvPicPr>
          <p:cNvPr id="11" name="Picture 10">
            <a:extLst>
              <a:ext uri="{FF2B5EF4-FFF2-40B4-BE49-F238E27FC236}">
                <a16:creationId xmlns:a16="http://schemas.microsoft.com/office/drawing/2014/main" id="{52B4A9B5-C593-0942-BC3B-FDBEFA4BCF93}"/>
              </a:ext>
            </a:extLst>
          </p:cNvPr>
          <p:cNvPicPr>
            <a:picLocks noChangeAspect="1"/>
          </p:cNvPicPr>
          <p:nvPr/>
        </p:nvPicPr>
        <p:blipFill>
          <a:blip r:embed="rId3"/>
          <a:stretch>
            <a:fillRect/>
          </a:stretch>
        </p:blipFill>
        <p:spPr>
          <a:xfrm>
            <a:off x="504385" y="5170417"/>
            <a:ext cx="1848622" cy="2100927"/>
          </a:xfrm>
          <a:prstGeom prst="rect">
            <a:avLst/>
          </a:prstGeom>
        </p:spPr>
      </p:pic>
      <p:pic>
        <p:nvPicPr>
          <p:cNvPr id="7" name="Picture 6">
            <a:extLst>
              <a:ext uri="{FF2B5EF4-FFF2-40B4-BE49-F238E27FC236}">
                <a16:creationId xmlns:a16="http://schemas.microsoft.com/office/drawing/2014/main" id="{DA7952BE-2EAD-6146-A1DB-1E0A94AD16D1}"/>
              </a:ext>
            </a:extLst>
          </p:cNvPr>
          <p:cNvPicPr>
            <a:picLocks noChangeAspect="1"/>
          </p:cNvPicPr>
          <p:nvPr/>
        </p:nvPicPr>
        <p:blipFill>
          <a:blip r:embed="rId4"/>
          <a:stretch>
            <a:fillRect/>
          </a:stretch>
        </p:blipFill>
        <p:spPr>
          <a:xfrm rot="8057618">
            <a:off x="290049" y="269606"/>
            <a:ext cx="1468977" cy="973310"/>
          </a:xfrm>
          <a:prstGeom prst="rect">
            <a:avLst/>
          </a:prstGeom>
        </p:spPr>
      </p:pic>
    </p:spTree>
    <p:extLst>
      <p:ext uri="{BB962C8B-B14F-4D97-AF65-F5344CB8AC3E}">
        <p14:creationId xmlns:p14="http://schemas.microsoft.com/office/powerpoint/2010/main" val="307858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23"/>
          <p:cNvSpPr txBox="1">
            <a:spLocks noGrp="1"/>
          </p:cNvSpPr>
          <p:nvPr>
            <p:ph type="title"/>
          </p:nvPr>
        </p:nvSpPr>
        <p:spPr>
          <a:prstGeom prst="rect">
            <a:avLst/>
          </a:prstGeom>
        </p:spPr>
        <p:txBody>
          <a:bodyPr spcFirstLastPara="1" wrap="square" lIns="91425" tIns="45700" rIns="91425" bIns="45700" anchor="ctr" anchorCtr="0">
            <a:noAutofit/>
          </a:bodyPr>
          <a:lstStyle/>
          <a:p>
            <a:r>
              <a:rPr lang="ar-JO" dirty="0" smtClean="0">
                <a:latin typeface="Lateef" panose="020B0604020202020204" charset="-78"/>
                <a:cs typeface="Lateef" panose="020B0604020202020204" charset="-78"/>
              </a:rPr>
              <a:t>نبدأ </a:t>
            </a:r>
            <a:r>
              <a:rPr lang="ar-JO" dirty="0">
                <a:latin typeface="Lateef" panose="020B0604020202020204" charset="-78"/>
                <a:cs typeface="Lateef" panose="020B0604020202020204" charset="-78"/>
              </a:rPr>
              <a:t>التعلّم             </a:t>
            </a:r>
            <a:r>
              <a:rPr lang="ar-SA" dirty="0">
                <a:latin typeface="Lateef" panose="020B0604020202020204" charset="-78"/>
                <a:cs typeface="Lateef" panose="020B0604020202020204" charset="-78"/>
              </a:rPr>
              <a:t>تكبيرات </a:t>
            </a:r>
            <a:r>
              <a:rPr lang="ar-SA" dirty="0">
                <a:latin typeface="Lateef" panose="020B0604020202020204" charset="-78"/>
                <a:cs typeface="Lateef" panose="020B0604020202020204" charset="-78"/>
              </a:rPr>
              <a:t>العيد</a:t>
            </a:r>
            <a:endParaRPr lang="en-IL" dirty="0">
              <a:latin typeface="Lateef" panose="020B0604020202020204" charset="-78"/>
              <a:cs typeface="Lateef" panose="020B0604020202020204" charset="-78"/>
            </a:endParaRPr>
          </a:p>
        </p:txBody>
      </p:sp>
      <p:sp>
        <p:nvSpPr>
          <p:cNvPr id="2" name="מציין מיקום טקסט 1"/>
          <p:cNvSpPr>
            <a:spLocks noGrp="1"/>
          </p:cNvSpPr>
          <p:nvPr>
            <p:ph type="body" sz="quarter" idx="10"/>
          </p:nvPr>
        </p:nvSpPr>
        <p:spPr>
          <a:xfrm>
            <a:off x="365760" y="1711643"/>
            <a:ext cx="11461433" cy="4586287"/>
          </a:xfrm>
        </p:spPr>
        <p:txBody>
          <a:bodyPr>
            <a:noAutofit/>
          </a:bodyPr>
          <a:lstStyle/>
          <a:p>
            <a:pPr lvl="0">
              <a:lnSpc>
                <a:spcPct val="115000"/>
              </a:lnSpc>
              <a:spcBef>
                <a:spcPts val="1200"/>
              </a:spcBef>
            </a:pPr>
            <a:r>
              <a:rPr lang="ar-SA" sz="3500" dirty="0" smtClean="0">
                <a:solidFill>
                  <a:srgbClr val="212529"/>
                </a:solidFill>
                <a:latin typeface="Lateef" panose="020B0604020202020204" charset="-78"/>
                <a:cs typeface="Lateef" panose="020B0604020202020204" charset="-78"/>
              </a:rPr>
              <a:t>”الله </a:t>
            </a:r>
            <a:r>
              <a:rPr lang="ar-SA" sz="3500" dirty="0">
                <a:solidFill>
                  <a:srgbClr val="212529"/>
                </a:solidFill>
                <a:latin typeface="Lateef" panose="020B0604020202020204" charset="-78"/>
                <a:cs typeface="Lateef" panose="020B0604020202020204" charset="-78"/>
              </a:rPr>
              <a:t>أكبر الله أكبر الله </a:t>
            </a:r>
            <a:r>
              <a:rPr lang="ar-SA" sz="3500" dirty="0" smtClean="0">
                <a:solidFill>
                  <a:srgbClr val="212529"/>
                </a:solidFill>
                <a:latin typeface="Lateef" panose="020B0604020202020204" charset="-78"/>
                <a:cs typeface="Lateef" panose="020B0604020202020204" charset="-78"/>
              </a:rPr>
              <a:t>أكبر</a:t>
            </a:r>
            <a:r>
              <a:rPr lang="ar-JO" sz="3500" dirty="0" smtClean="0">
                <a:solidFill>
                  <a:srgbClr val="212529"/>
                </a:solidFill>
                <a:latin typeface="Lateef" panose="020B0604020202020204" charset="-78"/>
                <a:cs typeface="Lateef" panose="020B0604020202020204" charset="-78"/>
              </a:rPr>
              <a:t>،</a:t>
            </a:r>
            <a:r>
              <a:rPr lang="ar-SA" sz="3500" dirty="0" smtClean="0">
                <a:solidFill>
                  <a:srgbClr val="212529"/>
                </a:solidFill>
                <a:latin typeface="Lateef" panose="020B0604020202020204" charset="-78"/>
                <a:cs typeface="Lateef" panose="020B0604020202020204" charset="-78"/>
              </a:rPr>
              <a:t> لا </a:t>
            </a:r>
            <a:r>
              <a:rPr lang="ar-SA" sz="3500" dirty="0">
                <a:solidFill>
                  <a:srgbClr val="212529"/>
                </a:solidFill>
                <a:latin typeface="Lateef" panose="020B0604020202020204" charset="-78"/>
                <a:cs typeface="Lateef" panose="020B0604020202020204" charset="-78"/>
              </a:rPr>
              <a:t>إله </a:t>
            </a:r>
            <a:r>
              <a:rPr lang="ar-SA" sz="3500" dirty="0" smtClean="0">
                <a:solidFill>
                  <a:srgbClr val="212529"/>
                </a:solidFill>
                <a:latin typeface="Lateef" panose="020B0604020202020204" charset="-78"/>
                <a:cs typeface="Lateef" panose="020B0604020202020204" charset="-78"/>
              </a:rPr>
              <a:t>إل</a:t>
            </a:r>
            <a:r>
              <a:rPr lang="ar-JO" sz="3500" dirty="0" smtClean="0">
                <a:solidFill>
                  <a:srgbClr val="212529"/>
                </a:solidFill>
                <a:latin typeface="Lateef" panose="020B0604020202020204" charset="-78"/>
                <a:cs typeface="Lateef" panose="020B0604020202020204" charset="-78"/>
              </a:rPr>
              <a:t>ّ</a:t>
            </a:r>
            <a:r>
              <a:rPr lang="ar-SA" sz="3500" dirty="0" smtClean="0">
                <a:solidFill>
                  <a:srgbClr val="212529"/>
                </a:solidFill>
                <a:latin typeface="Lateef" panose="020B0604020202020204" charset="-78"/>
                <a:cs typeface="Lateef" panose="020B0604020202020204" charset="-78"/>
              </a:rPr>
              <a:t>ا الله</a:t>
            </a:r>
            <a:r>
              <a:rPr lang="ar-JO" sz="3500" dirty="0" smtClean="0">
                <a:solidFill>
                  <a:srgbClr val="212529"/>
                </a:solidFill>
                <a:latin typeface="Lateef" panose="020B0604020202020204" charset="-78"/>
                <a:cs typeface="Lateef" panose="020B0604020202020204" charset="-78"/>
              </a:rPr>
              <a:t>،</a:t>
            </a:r>
            <a:r>
              <a:rPr lang="ar-SA" sz="3500" dirty="0" smtClean="0">
                <a:solidFill>
                  <a:srgbClr val="212529"/>
                </a:solidFill>
                <a:latin typeface="Lateef" panose="020B0604020202020204" charset="-78"/>
                <a:cs typeface="Lateef" panose="020B0604020202020204" charset="-78"/>
              </a:rPr>
              <a:t> </a:t>
            </a:r>
            <a:r>
              <a:rPr lang="ar-SA" sz="3500" dirty="0">
                <a:solidFill>
                  <a:srgbClr val="212529"/>
                </a:solidFill>
                <a:latin typeface="Lateef" panose="020B0604020202020204" charset="-78"/>
                <a:cs typeface="Lateef" panose="020B0604020202020204" charset="-78"/>
              </a:rPr>
              <a:t>الله أكبر الله أكبر ولله </a:t>
            </a:r>
            <a:r>
              <a:rPr lang="ar-SA" sz="3500" dirty="0" smtClean="0">
                <a:solidFill>
                  <a:srgbClr val="212529"/>
                </a:solidFill>
                <a:latin typeface="Lateef" panose="020B0604020202020204" charset="-78"/>
                <a:cs typeface="Lateef" panose="020B0604020202020204" charset="-78"/>
              </a:rPr>
              <a:t>الحمد</a:t>
            </a:r>
            <a:r>
              <a:rPr lang="ar-JO" sz="3500" dirty="0" smtClean="0">
                <a:solidFill>
                  <a:srgbClr val="212529"/>
                </a:solidFill>
                <a:latin typeface="Lateef" panose="020B0604020202020204" charset="-78"/>
                <a:cs typeface="Lateef" panose="020B0604020202020204" charset="-78"/>
              </a:rPr>
              <a:t>،</a:t>
            </a:r>
            <a:endParaRPr lang="ar-SA" sz="3500" dirty="0">
              <a:solidFill>
                <a:srgbClr val="212529"/>
              </a:solidFill>
              <a:latin typeface="Lateef" panose="020B0604020202020204" charset="-78"/>
              <a:cs typeface="Lateef" panose="020B0604020202020204" charset="-78"/>
            </a:endParaRPr>
          </a:p>
          <a:p>
            <a:pPr lvl="0">
              <a:lnSpc>
                <a:spcPct val="115000"/>
              </a:lnSpc>
              <a:spcBef>
                <a:spcPts val="1200"/>
              </a:spcBef>
            </a:pPr>
            <a:r>
              <a:rPr lang="ar-SA" sz="3500" dirty="0">
                <a:solidFill>
                  <a:srgbClr val="212529"/>
                </a:solidFill>
                <a:latin typeface="Lateef" panose="020B0604020202020204" charset="-78"/>
                <a:cs typeface="Lateef" panose="020B0604020202020204" charset="-78"/>
              </a:rPr>
              <a:t>الله أكبر </a:t>
            </a:r>
            <a:r>
              <a:rPr lang="ar-SA" sz="3500" dirty="0" smtClean="0">
                <a:solidFill>
                  <a:srgbClr val="212529"/>
                </a:solidFill>
                <a:latin typeface="Lateef" panose="020B0604020202020204" charset="-78"/>
                <a:cs typeface="Lateef" panose="020B0604020202020204" charset="-78"/>
              </a:rPr>
              <a:t>كبيرا</a:t>
            </a:r>
            <a:r>
              <a:rPr lang="ar-JO" sz="3500" dirty="0" smtClean="0">
                <a:solidFill>
                  <a:srgbClr val="212529"/>
                </a:solidFill>
                <a:latin typeface="Lateef" panose="020B0604020202020204" charset="-78"/>
                <a:cs typeface="Lateef" panose="020B0604020202020204" charset="-78"/>
              </a:rPr>
              <a:t>،</a:t>
            </a:r>
            <a:r>
              <a:rPr lang="ar-SA" sz="3500" dirty="0" smtClean="0">
                <a:solidFill>
                  <a:srgbClr val="212529"/>
                </a:solidFill>
                <a:latin typeface="Lateef" panose="020B0604020202020204" charset="-78"/>
                <a:cs typeface="Lateef" panose="020B0604020202020204" charset="-78"/>
              </a:rPr>
              <a:t> </a:t>
            </a:r>
            <a:r>
              <a:rPr lang="ar-SA" sz="3500" dirty="0">
                <a:solidFill>
                  <a:srgbClr val="212529"/>
                </a:solidFill>
                <a:latin typeface="Lateef" panose="020B0604020202020204" charset="-78"/>
                <a:cs typeface="Lateef" panose="020B0604020202020204" charset="-78"/>
              </a:rPr>
              <a:t>والحمد لله </a:t>
            </a:r>
            <a:r>
              <a:rPr lang="ar-SA" sz="3500" dirty="0" smtClean="0">
                <a:solidFill>
                  <a:srgbClr val="212529"/>
                </a:solidFill>
                <a:latin typeface="Lateef" panose="020B0604020202020204" charset="-78"/>
                <a:cs typeface="Lateef" panose="020B0604020202020204" charset="-78"/>
              </a:rPr>
              <a:t>كثيرا</a:t>
            </a:r>
            <a:r>
              <a:rPr lang="ar-JO" sz="3500" dirty="0" smtClean="0">
                <a:solidFill>
                  <a:srgbClr val="212529"/>
                </a:solidFill>
                <a:latin typeface="Lateef" panose="020B0604020202020204" charset="-78"/>
                <a:cs typeface="Lateef" panose="020B0604020202020204" charset="-78"/>
              </a:rPr>
              <a:t>، </a:t>
            </a:r>
            <a:r>
              <a:rPr lang="ar-SA" sz="3500" dirty="0" smtClean="0">
                <a:solidFill>
                  <a:srgbClr val="212529"/>
                </a:solidFill>
                <a:latin typeface="Lateef" panose="020B0604020202020204" charset="-78"/>
                <a:cs typeface="Lateef" panose="020B0604020202020204" charset="-78"/>
              </a:rPr>
              <a:t>وسبحان </a:t>
            </a:r>
            <a:r>
              <a:rPr lang="ar-SA" sz="3500" dirty="0">
                <a:solidFill>
                  <a:srgbClr val="212529"/>
                </a:solidFill>
                <a:latin typeface="Lateef" panose="020B0604020202020204" charset="-78"/>
                <a:cs typeface="Lateef" panose="020B0604020202020204" charset="-78"/>
              </a:rPr>
              <a:t>الله بكرة </a:t>
            </a:r>
            <a:r>
              <a:rPr lang="ar-SA" sz="3500" dirty="0" smtClean="0">
                <a:solidFill>
                  <a:srgbClr val="212529"/>
                </a:solidFill>
                <a:latin typeface="Lateef" panose="020B0604020202020204" charset="-78"/>
                <a:cs typeface="Lateef" panose="020B0604020202020204" charset="-78"/>
              </a:rPr>
              <a:t>وأصيل</a:t>
            </a:r>
            <a:r>
              <a:rPr lang="ar-JO" sz="3500" dirty="0" smtClean="0">
                <a:solidFill>
                  <a:srgbClr val="212529"/>
                </a:solidFill>
                <a:latin typeface="Lateef" panose="020B0604020202020204" charset="-78"/>
                <a:cs typeface="Lateef" panose="020B0604020202020204" charset="-78"/>
              </a:rPr>
              <a:t>ا،</a:t>
            </a:r>
            <a:endParaRPr lang="ar-SA" sz="3500" dirty="0">
              <a:solidFill>
                <a:srgbClr val="212529"/>
              </a:solidFill>
              <a:latin typeface="Lateef" panose="020B0604020202020204" charset="-78"/>
              <a:cs typeface="Lateef" panose="020B0604020202020204" charset="-78"/>
            </a:endParaRPr>
          </a:p>
          <a:p>
            <a:pPr lvl="0">
              <a:lnSpc>
                <a:spcPct val="115000"/>
              </a:lnSpc>
              <a:spcBef>
                <a:spcPts val="1200"/>
              </a:spcBef>
            </a:pPr>
            <a:r>
              <a:rPr lang="ar-SA" sz="3500" dirty="0">
                <a:solidFill>
                  <a:srgbClr val="212529"/>
                </a:solidFill>
                <a:latin typeface="Lateef" panose="020B0604020202020204" charset="-78"/>
                <a:cs typeface="Lateef" panose="020B0604020202020204" charset="-78"/>
              </a:rPr>
              <a:t>لا إله </a:t>
            </a:r>
            <a:r>
              <a:rPr lang="ar-SA" sz="3500" dirty="0" smtClean="0">
                <a:solidFill>
                  <a:srgbClr val="212529"/>
                </a:solidFill>
                <a:latin typeface="Lateef" panose="020B0604020202020204" charset="-78"/>
                <a:cs typeface="Lateef" panose="020B0604020202020204" charset="-78"/>
              </a:rPr>
              <a:t>إل</a:t>
            </a:r>
            <a:r>
              <a:rPr lang="ar-JO" sz="3500" dirty="0" smtClean="0">
                <a:solidFill>
                  <a:srgbClr val="212529"/>
                </a:solidFill>
                <a:latin typeface="Lateef" panose="020B0604020202020204" charset="-78"/>
                <a:cs typeface="Lateef" panose="020B0604020202020204" charset="-78"/>
              </a:rPr>
              <a:t>ّ</a:t>
            </a:r>
            <a:r>
              <a:rPr lang="ar-SA" sz="3500" dirty="0" smtClean="0">
                <a:solidFill>
                  <a:srgbClr val="212529"/>
                </a:solidFill>
                <a:latin typeface="Lateef" panose="020B0604020202020204" charset="-78"/>
                <a:cs typeface="Lateef" panose="020B0604020202020204" charset="-78"/>
              </a:rPr>
              <a:t>ا </a:t>
            </a:r>
            <a:r>
              <a:rPr lang="ar-SA" sz="3500" dirty="0">
                <a:solidFill>
                  <a:srgbClr val="212529"/>
                </a:solidFill>
                <a:latin typeface="Lateef" panose="020B0604020202020204" charset="-78"/>
                <a:cs typeface="Lateef" panose="020B0604020202020204" charset="-78"/>
              </a:rPr>
              <a:t>الله </a:t>
            </a:r>
            <a:r>
              <a:rPr lang="ar-SA" sz="3500" dirty="0" smtClean="0">
                <a:solidFill>
                  <a:srgbClr val="212529"/>
                </a:solidFill>
                <a:latin typeface="Lateef" panose="020B0604020202020204" charset="-78"/>
                <a:cs typeface="Lateef" panose="020B0604020202020204" charset="-78"/>
              </a:rPr>
              <a:t>وحده</a:t>
            </a:r>
            <a:r>
              <a:rPr lang="ar-JO" sz="3500" dirty="0" smtClean="0">
                <a:solidFill>
                  <a:srgbClr val="212529"/>
                </a:solidFill>
                <a:latin typeface="Lateef" panose="020B0604020202020204" charset="-78"/>
                <a:cs typeface="Lateef" panose="020B0604020202020204" charset="-78"/>
              </a:rPr>
              <a:t>،</a:t>
            </a:r>
            <a:r>
              <a:rPr lang="ar-SA" sz="3500" dirty="0" smtClean="0">
                <a:solidFill>
                  <a:srgbClr val="212529"/>
                </a:solidFill>
                <a:latin typeface="Lateef" panose="020B0604020202020204" charset="-78"/>
                <a:cs typeface="Lateef" panose="020B0604020202020204" charset="-78"/>
              </a:rPr>
              <a:t> </a:t>
            </a:r>
            <a:r>
              <a:rPr lang="ar-SA" sz="3500" dirty="0">
                <a:solidFill>
                  <a:srgbClr val="212529"/>
                </a:solidFill>
                <a:latin typeface="Lateef" panose="020B0604020202020204" charset="-78"/>
                <a:cs typeface="Lateef" panose="020B0604020202020204" charset="-78"/>
              </a:rPr>
              <a:t>صدق </a:t>
            </a:r>
            <a:r>
              <a:rPr lang="ar-SA" sz="3500" dirty="0" smtClean="0">
                <a:solidFill>
                  <a:srgbClr val="212529"/>
                </a:solidFill>
                <a:latin typeface="Lateef" panose="020B0604020202020204" charset="-78"/>
                <a:cs typeface="Lateef" panose="020B0604020202020204" charset="-78"/>
              </a:rPr>
              <a:t>وعده</a:t>
            </a:r>
            <a:r>
              <a:rPr lang="ar-JO" sz="3500" dirty="0" smtClean="0">
                <a:solidFill>
                  <a:srgbClr val="212529"/>
                </a:solidFill>
                <a:latin typeface="Lateef" panose="020B0604020202020204" charset="-78"/>
                <a:cs typeface="Lateef" panose="020B0604020202020204" charset="-78"/>
              </a:rPr>
              <a:t>، </a:t>
            </a:r>
            <a:r>
              <a:rPr lang="ar-SA" sz="3500" dirty="0" smtClean="0">
                <a:solidFill>
                  <a:srgbClr val="212529"/>
                </a:solidFill>
                <a:latin typeface="Lateef" panose="020B0604020202020204" charset="-78"/>
                <a:cs typeface="Lateef" panose="020B0604020202020204" charset="-78"/>
              </a:rPr>
              <a:t>ونصر عبده</a:t>
            </a:r>
            <a:r>
              <a:rPr lang="ar-JO" sz="3500" dirty="0" smtClean="0">
                <a:solidFill>
                  <a:srgbClr val="212529"/>
                </a:solidFill>
                <a:latin typeface="Lateef" panose="020B0604020202020204" charset="-78"/>
                <a:cs typeface="Lateef" panose="020B0604020202020204" charset="-78"/>
              </a:rPr>
              <a:t>،</a:t>
            </a:r>
            <a:r>
              <a:rPr lang="ar-SA" sz="3500" dirty="0" smtClean="0">
                <a:solidFill>
                  <a:srgbClr val="212529"/>
                </a:solidFill>
                <a:latin typeface="Lateef" panose="020B0604020202020204" charset="-78"/>
                <a:cs typeface="Lateef" panose="020B0604020202020204" charset="-78"/>
              </a:rPr>
              <a:t> </a:t>
            </a:r>
            <a:r>
              <a:rPr lang="ar-SA" sz="3500" dirty="0">
                <a:solidFill>
                  <a:srgbClr val="212529"/>
                </a:solidFill>
                <a:latin typeface="Lateef" panose="020B0604020202020204" charset="-78"/>
                <a:cs typeface="Lateef" panose="020B0604020202020204" charset="-78"/>
              </a:rPr>
              <a:t>وأعز </a:t>
            </a:r>
            <a:r>
              <a:rPr lang="ar-SA" sz="3500" dirty="0" smtClean="0">
                <a:solidFill>
                  <a:srgbClr val="212529"/>
                </a:solidFill>
                <a:latin typeface="Lateef" panose="020B0604020202020204" charset="-78"/>
                <a:cs typeface="Lateef" panose="020B0604020202020204" charset="-78"/>
              </a:rPr>
              <a:t>جنده</a:t>
            </a:r>
            <a:r>
              <a:rPr lang="ar-JO" sz="3500" dirty="0" smtClean="0">
                <a:solidFill>
                  <a:srgbClr val="212529"/>
                </a:solidFill>
                <a:latin typeface="Lateef" panose="020B0604020202020204" charset="-78"/>
                <a:cs typeface="Lateef" panose="020B0604020202020204" charset="-78"/>
              </a:rPr>
              <a:t>،</a:t>
            </a:r>
            <a:r>
              <a:rPr lang="ar-SA" sz="3500" dirty="0" smtClean="0">
                <a:solidFill>
                  <a:srgbClr val="212529"/>
                </a:solidFill>
                <a:latin typeface="Lateef" panose="020B0604020202020204" charset="-78"/>
                <a:cs typeface="Lateef" panose="020B0604020202020204" charset="-78"/>
              </a:rPr>
              <a:t> </a:t>
            </a:r>
            <a:r>
              <a:rPr lang="ar-SA" sz="3500" dirty="0">
                <a:solidFill>
                  <a:srgbClr val="212529"/>
                </a:solidFill>
                <a:latin typeface="Lateef" panose="020B0604020202020204" charset="-78"/>
                <a:cs typeface="Lateef" panose="020B0604020202020204" charset="-78"/>
              </a:rPr>
              <a:t>وهزم الأحزاب </a:t>
            </a:r>
            <a:r>
              <a:rPr lang="ar-SA" sz="3500" dirty="0" smtClean="0">
                <a:solidFill>
                  <a:srgbClr val="212529"/>
                </a:solidFill>
                <a:latin typeface="Lateef" panose="020B0604020202020204" charset="-78"/>
                <a:cs typeface="Lateef" panose="020B0604020202020204" charset="-78"/>
              </a:rPr>
              <a:t>وحده</a:t>
            </a:r>
            <a:r>
              <a:rPr lang="ar-JO" sz="3500" dirty="0" smtClean="0">
                <a:solidFill>
                  <a:srgbClr val="212529"/>
                </a:solidFill>
                <a:latin typeface="Lateef" panose="020B0604020202020204" charset="-78"/>
                <a:cs typeface="Lateef" panose="020B0604020202020204" charset="-78"/>
              </a:rPr>
              <a:t>،</a:t>
            </a:r>
            <a:endParaRPr lang="ar-SA" sz="3500" dirty="0">
              <a:solidFill>
                <a:srgbClr val="212529"/>
              </a:solidFill>
              <a:latin typeface="Lateef" panose="020B0604020202020204" charset="-78"/>
              <a:cs typeface="Lateef" panose="020B0604020202020204" charset="-78"/>
            </a:endParaRPr>
          </a:p>
          <a:p>
            <a:pPr lvl="0">
              <a:lnSpc>
                <a:spcPct val="115000"/>
              </a:lnSpc>
              <a:spcBef>
                <a:spcPts val="1200"/>
              </a:spcBef>
            </a:pPr>
            <a:r>
              <a:rPr lang="ar-SA" sz="3500" dirty="0">
                <a:solidFill>
                  <a:srgbClr val="212529"/>
                </a:solidFill>
                <a:latin typeface="Lateef" panose="020B0604020202020204" charset="-78"/>
                <a:cs typeface="Lateef" panose="020B0604020202020204" charset="-78"/>
              </a:rPr>
              <a:t>لا إله </a:t>
            </a:r>
            <a:r>
              <a:rPr lang="ar-SA" sz="3500" dirty="0" smtClean="0">
                <a:solidFill>
                  <a:srgbClr val="212529"/>
                </a:solidFill>
                <a:latin typeface="Lateef" panose="020B0604020202020204" charset="-78"/>
                <a:cs typeface="Lateef" panose="020B0604020202020204" charset="-78"/>
              </a:rPr>
              <a:t>إل</a:t>
            </a:r>
            <a:r>
              <a:rPr lang="ar-JO" sz="3500" dirty="0" smtClean="0">
                <a:solidFill>
                  <a:srgbClr val="212529"/>
                </a:solidFill>
                <a:latin typeface="Lateef" panose="020B0604020202020204" charset="-78"/>
                <a:cs typeface="Lateef" panose="020B0604020202020204" charset="-78"/>
              </a:rPr>
              <a:t>ّ</a:t>
            </a:r>
            <a:r>
              <a:rPr lang="ar-SA" sz="3500" dirty="0" smtClean="0">
                <a:solidFill>
                  <a:srgbClr val="212529"/>
                </a:solidFill>
                <a:latin typeface="Lateef" panose="020B0604020202020204" charset="-78"/>
                <a:cs typeface="Lateef" panose="020B0604020202020204" charset="-78"/>
              </a:rPr>
              <a:t>ا الله</a:t>
            </a:r>
            <a:r>
              <a:rPr lang="ar-JO" sz="3500" dirty="0" smtClean="0">
                <a:solidFill>
                  <a:srgbClr val="212529"/>
                </a:solidFill>
                <a:latin typeface="Lateef" panose="020B0604020202020204" charset="-78"/>
                <a:cs typeface="Lateef" panose="020B0604020202020204" charset="-78"/>
              </a:rPr>
              <a:t>،</a:t>
            </a:r>
            <a:r>
              <a:rPr lang="ar-SA" sz="3500" dirty="0" smtClean="0">
                <a:solidFill>
                  <a:srgbClr val="212529"/>
                </a:solidFill>
                <a:latin typeface="Lateef" panose="020B0604020202020204" charset="-78"/>
                <a:cs typeface="Lateef" panose="020B0604020202020204" charset="-78"/>
              </a:rPr>
              <a:t> </a:t>
            </a:r>
            <a:r>
              <a:rPr lang="ar-SA" sz="3500" dirty="0">
                <a:solidFill>
                  <a:srgbClr val="212529"/>
                </a:solidFill>
                <a:latin typeface="Lateef" panose="020B0604020202020204" charset="-78"/>
                <a:cs typeface="Lateef" panose="020B0604020202020204" charset="-78"/>
              </a:rPr>
              <a:t>ولا نعبد </a:t>
            </a:r>
            <a:r>
              <a:rPr lang="ar-SA" sz="3500" dirty="0" smtClean="0">
                <a:solidFill>
                  <a:srgbClr val="212529"/>
                </a:solidFill>
                <a:latin typeface="Lateef" panose="020B0604020202020204" charset="-78"/>
                <a:cs typeface="Lateef" panose="020B0604020202020204" charset="-78"/>
              </a:rPr>
              <a:t>إل</a:t>
            </a:r>
            <a:r>
              <a:rPr lang="ar-JO" sz="3500" dirty="0" smtClean="0">
                <a:solidFill>
                  <a:srgbClr val="212529"/>
                </a:solidFill>
                <a:latin typeface="Lateef" panose="020B0604020202020204" charset="-78"/>
                <a:cs typeface="Lateef" panose="020B0604020202020204" charset="-78"/>
              </a:rPr>
              <a:t>ّ</a:t>
            </a:r>
            <a:r>
              <a:rPr lang="ar-SA" sz="3500" dirty="0" smtClean="0">
                <a:solidFill>
                  <a:srgbClr val="212529"/>
                </a:solidFill>
                <a:latin typeface="Lateef" panose="020B0604020202020204" charset="-78"/>
                <a:cs typeface="Lateef" panose="020B0604020202020204" charset="-78"/>
              </a:rPr>
              <a:t>ا إياه</a:t>
            </a:r>
            <a:r>
              <a:rPr lang="ar-JO" sz="3500" dirty="0" smtClean="0">
                <a:solidFill>
                  <a:srgbClr val="212529"/>
                </a:solidFill>
                <a:latin typeface="Lateef" panose="020B0604020202020204" charset="-78"/>
                <a:cs typeface="Lateef" panose="020B0604020202020204" charset="-78"/>
              </a:rPr>
              <a:t>،</a:t>
            </a:r>
            <a:r>
              <a:rPr lang="ar-SA" sz="3500" dirty="0" smtClean="0">
                <a:solidFill>
                  <a:srgbClr val="212529"/>
                </a:solidFill>
                <a:latin typeface="Lateef" panose="020B0604020202020204" charset="-78"/>
                <a:cs typeface="Lateef" panose="020B0604020202020204" charset="-78"/>
              </a:rPr>
              <a:t> </a:t>
            </a:r>
            <a:r>
              <a:rPr lang="ar-SA" sz="3500" dirty="0">
                <a:solidFill>
                  <a:srgbClr val="212529"/>
                </a:solidFill>
                <a:latin typeface="Lateef" panose="020B0604020202020204" charset="-78"/>
                <a:cs typeface="Lateef" panose="020B0604020202020204" charset="-78"/>
              </a:rPr>
              <a:t>مخلصين له الدين ولو كره </a:t>
            </a:r>
            <a:r>
              <a:rPr lang="ar-SA" sz="3500" dirty="0" smtClean="0">
                <a:solidFill>
                  <a:srgbClr val="212529"/>
                </a:solidFill>
                <a:latin typeface="Lateef" panose="020B0604020202020204" charset="-78"/>
                <a:cs typeface="Lateef" panose="020B0604020202020204" charset="-78"/>
              </a:rPr>
              <a:t>الكافرون</a:t>
            </a:r>
            <a:r>
              <a:rPr lang="ar-JO" sz="3500" dirty="0" smtClean="0">
                <a:solidFill>
                  <a:srgbClr val="212529"/>
                </a:solidFill>
                <a:latin typeface="Lateef" panose="020B0604020202020204" charset="-78"/>
                <a:cs typeface="Lateef" panose="020B0604020202020204" charset="-78"/>
              </a:rPr>
              <a:t>،</a:t>
            </a:r>
            <a:endParaRPr lang="ar-SA" sz="3500" dirty="0">
              <a:solidFill>
                <a:srgbClr val="212529"/>
              </a:solidFill>
              <a:latin typeface="Lateef" panose="020B0604020202020204" charset="-78"/>
              <a:cs typeface="Lateef" panose="020B0604020202020204" charset="-78"/>
            </a:endParaRPr>
          </a:p>
          <a:p>
            <a:pPr lvl="0">
              <a:lnSpc>
                <a:spcPct val="115000"/>
              </a:lnSpc>
              <a:spcBef>
                <a:spcPts val="1200"/>
              </a:spcBef>
            </a:pPr>
            <a:r>
              <a:rPr lang="ar-SA" sz="3500" dirty="0">
                <a:solidFill>
                  <a:srgbClr val="212529"/>
                </a:solidFill>
                <a:latin typeface="Lateef" panose="020B0604020202020204" charset="-78"/>
                <a:cs typeface="Lateef" panose="020B0604020202020204" charset="-78"/>
              </a:rPr>
              <a:t>اللهم صل على سيدنا </a:t>
            </a:r>
            <a:r>
              <a:rPr lang="ar-SA" sz="3500" dirty="0" smtClean="0">
                <a:solidFill>
                  <a:srgbClr val="212529"/>
                </a:solidFill>
                <a:latin typeface="Lateef" panose="020B0604020202020204" charset="-78"/>
                <a:cs typeface="Lateef" panose="020B0604020202020204" charset="-78"/>
              </a:rPr>
              <a:t>محمد</a:t>
            </a:r>
            <a:r>
              <a:rPr lang="ar-JO" sz="3500" dirty="0" smtClean="0">
                <a:solidFill>
                  <a:srgbClr val="212529"/>
                </a:solidFill>
                <a:latin typeface="Lateef" panose="020B0604020202020204" charset="-78"/>
                <a:cs typeface="Lateef" panose="020B0604020202020204" charset="-78"/>
              </a:rPr>
              <a:t>،</a:t>
            </a:r>
            <a:r>
              <a:rPr lang="ar-SA" sz="3500" dirty="0" smtClean="0">
                <a:solidFill>
                  <a:srgbClr val="212529"/>
                </a:solidFill>
                <a:latin typeface="Lateef" panose="020B0604020202020204" charset="-78"/>
                <a:cs typeface="Lateef" panose="020B0604020202020204" charset="-78"/>
              </a:rPr>
              <a:t> </a:t>
            </a:r>
            <a:r>
              <a:rPr lang="ar-SA" sz="3500" dirty="0">
                <a:solidFill>
                  <a:srgbClr val="212529"/>
                </a:solidFill>
                <a:latin typeface="Lateef" panose="020B0604020202020204" charset="-78"/>
                <a:cs typeface="Lateef" panose="020B0604020202020204" charset="-78"/>
              </a:rPr>
              <a:t>وعلى آل سيدنا </a:t>
            </a:r>
            <a:r>
              <a:rPr lang="ar-SA" sz="3500" dirty="0" smtClean="0">
                <a:solidFill>
                  <a:srgbClr val="212529"/>
                </a:solidFill>
                <a:latin typeface="Lateef" panose="020B0604020202020204" charset="-78"/>
                <a:cs typeface="Lateef" panose="020B0604020202020204" charset="-78"/>
              </a:rPr>
              <a:t>محمد</a:t>
            </a:r>
            <a:r>
              <a:rPr lang="ar-JO" sz="3500" dirty="0" smtClean="0">
                <a:solidFill>
                  <a:srgbClr val="212529"/>
                </a:solidFill>
                <a:latin typeface="Lateef" panose="020B0604020202020204" charset="-78"/>
                <a:cs typeface="Lateef" panose="020B0604020202020204" charset="-78"/>
              </a:rPr>
              <a:t>، </a:t>
            </a:r>
            <a:r>
              <a:rPr lang="ar-SA" sz="3500" dirty="0" smtClean="0">
                <a:solidFill>
                  <a:srgbClr val="212529"/>
                </a:solidFill>
                <a:latin typeface="Lateef" panose="020B0604020202020204" charset="-78"/>
                <a:cs typeface="Lateef" panose="020B0604020202020204" charset="-78"/>
              </a:rPr>
              <a:t>وعلى </a:t>
            </a:r>
            <a:r>
              <a:rPr lang="ar-SA" sz="3500" dirty="0">
                <a:solidFill>
                  <a:srgbClr val="212529"/>
                </a:solidFill>
                <a:latin typeface="Lateef" panose="020B0604020202020204" charset="-78"/>
                <a:cs typeface="Lateef" panose="020B0604020202020204" charset="-78"/>
              </a:rPr>
              <a:t>أصحاب سيدنا </a:t>
            </a:r>
            <a:r>
              <a:rPr lang="ar-SA" sz="3500" dirty="0" smtClean="0">
                <a:solidFill>
                  <a:srgbClr val="212529"/>
                </a:solidFill>
                <a:latin typeface="Lateef" panose="020B0604020202020204" charset="-78"/>
                <a:cs typeface="Lateef" panose="020B0604020202020204" charset="-78"/>
              </a:rPr>
              <a:t>محمد</a:t>
            </a:r>
            <a:r>
              <a:rPr lang="ar-JO" sz="3500" dirty="0" smtClean="0">
                <a:solidFill>
                  <a:srgbClr val="212529"/>
                </a:solidFill>
                <a:latin typeface="Lateef" panose="020B0604020202020204" charset="-78"/>
                <a:cs typeface="Lateef" panose="020B0604020202020204" charset="-78"/>
              </a:rPr>
              <a:t>،</a:t>
            </a:r>
            <a:r>
              <a:rPr lang="ar-SA" sz="3500" dirty="0" smtClean="0">
                <a:solidFill>
                  <a:srgbClr val="212529"/>
                </a:solidFill>
                <a:latin typeface="Lateef" panose="020B0604020202020204" charset="-78"/>
                <a:cs typeface="Lateef" panose="020B0604020202020204" charset="-78"/>
              </a:rPr>
              <a:t> </a:t>
            </a:r>
            <a:r>
              <a:rPr lang="ar-SA" sz="3500" dirty="0">
                <a:solidFill>
                  <a:srgbClr val="212529"/>
                </a:solidFill>
                <a:latin typeface="Lateef" panose="020B0604020202020204" charset="-78"/>
                <a:cs typeface="Lateef" panose="020B0604020202020204" charset="-78"/>
              </a:rPr>
              <a:t>وعلى أنصار سيدنا </a:t>
            </a:r>
            <a:r>
              <a:rPr lang="ar-SA" sz="3500" dirty="0" smtClean="0">
                <a:solidFill>
                  <a:srgbClr val="212529"/>
                </a:solidFill>
                <a:latin typeface="Lateef" panose="020B0604020202020204" charset="-78"/>
                <a:cs typeface="Lateef" panose="020B0604020202020204" charset="-78"/>
              </a:rPr>
              <a:t>محمد</a:t>
            </a:r>
            <a:r>
              <a:rPr lang="ar-JO" sz="3500" dirty="0" smtClean="0">
                <a:solidFill>
                  <a:srgbClr val="212529"/>
                </a:solidFill>
                <a:latin typeface="Lateef" panose="020B0604020202020204" charset="-78"/>
                <a:cs typeface="Lateef" panose="020B0604020202020204" charset="-78"/>
              </a:rPr>
              <a:t>،</a:t>
            </a:r>
            <a:r>
              <a:rPr lang="ar-SA" sz="3500" dirty="0" smtClean="0">
                <a:solidFill>
                  <a:srgbClr val="212529"/>
                </a:solidFill>
                <a:latin typeface="Lateef" panose="020B0604020202020204" charset="-78"/>
                <a:cs typeface="Lateef" panose="020B0604020202020204" charset="-78"/>
              </a:rPr>
              <a:t> </a:t>
            </a:r>
            <a:r>
              <a:rPr lang="ar-SA" sz="3500" dirty="0">
                <a:solidFill>
                  <a:srgbClr val="212529"/>
                </a:solidFill>
                <a:latin typeface="Lateef" panose="020B0604020202020204" charset="-78"/>
                <a:cs typeface="Lateef" panose="020B0604020202020204" charset="-78"/>
              </a:rPr>
              <a:t>وعلى أزواج سيدنا </a:t>
            </a:r>
            <a:r>
              <a:rPr lang="ar-SA" sz="3500" dirty="0" smtClean="0">
                <a:solidFill>
                  <a:srgbClr val="212529"/>
                </a:solidFill>
                <a:latin typeface="Lateef" panose="020B0604020202020204" charset="-78"/>
                <a:cs typeface="Lateef" panose="020B0604020202020204" charset="-78"/>
              </a:rPr>
              <a:t>محمد</a:t>
            </a:r>
            <a:r>
              <a:rPr lang="ar-JO" sz="3500" dirty="0" smtClean="0">
                <a:solidFill>
                  <a:srgbClr val="212529"/>
                </a:solidFill>
                <a:latin typeface="Lateef" panose="020B0604020202020204" charset="-78"/>
                <a:cs typeface="Lateef" panose="020B0604020202020204" charset="-78"/>
              </a:rPr>
              <a:t>،</a:t>
            </a:r>
            <a:r>
              <a:rPr lang="ar-SA" sz="3500" dirty="0" smtClean="0">
                <a:solidFill>
                  <a:srgbClr val="212529"/>
                </a:solidFill>
                <a:latin typeface="Lateef" panose="020B0604020202020204" charset="-78"/>
                <a:cs typeface="Lateef" panose="020B0604020202020204" charset="-78"/>
              </a:rPr>
              <a:t> </a:t>
            </a:r>
            <a:r>
              <a:rPr lang="ar-SA" sz="3500" dirty="0">
                <a:solidFill>
                  <a:srgbClr val="212529"/>
                </a:solidFill>
                <a:latin typeface="Lateef" panose="020B0604020202020204" charset="-78"/>
                <a:cs typeface="Lateef" panose="020B0604020202020204" charset="-78"/>
              </a:rPr>
              <a:t>وعلى </a:t>
            </a:r>
            <a:r>
              <a:rPr lang="ar-SA" sz="3500" dirty="0" smtClean="0">
                <a:solidFill>
                  <a:srgbClr val="212529"/>
                </a:solidFill>
                <a:latin typeface="Lateef" panose="020B0604020202020204" charset="-78"/>
                <a:cs typeface="Lateef" panose="020B0604020202020204" charset="-78"/>
              </a:rPr>
              <a:t>ذر</a:t>
            </a:r>
            <a:r>
              <a:rPr lang="ar-JO" sz="3500" dirty="0" smtClean="0">
                <a:solidFill>
                  <a:srgbClr val="212529"/>
                </a:solidFill>
                <a:latin typeface="Lateef" panose="020B0604020202020204" charset="-78"/>
                <a:cs typeface="Lateef" panose="020B0604020202020204" charset="-78"/>
              </a:rPr>
              <a:t>ّ</a:t>
            </a:r>
            <a:r>
              <a:rPr lang="ar-SA" sz="3500" dirty="0" err="1" smtClean="0">
                <a:solidFill>
                  <a:srgbClr val="212529"/>
                </a:solidFill>
                <a:latin typeface="Lateef" panose="020B0604020202020204" charset="-78"/>
                <a:cs typeface="Lateef" panose="020B0604020202020204" charset="-78"/>
              </a:rPr>
              <a:t>ية</a:t>
            </a:r>
            <a:r>
              <a:rPr lang="ar-SA" sz="3500" dirty="0" smtClean="0">
                <a:solidFill>
                  <a:srgbClr val="212529"/>
                </a:solidFill>
                <a:latin typeface="Lateef" panose="020B0604020202020204" charset="-78"/>
                <a:cs typeface="Lateef" panose="020B0604020202020204" charset="-78"/>
              </a:rPr>
              <a:t> </a:t>
            </a:r>
            <a:r>
              <a:rPr lang="ar-SA" sz="3500" dirty="0">
                <a:solidFill>
                  <a:srgbClr val="212529"/>
                </a:solidFill>
                <a:latin typeface="Lateef" panose="020B0604020202020204" charset="-78"/>
                <a:cs typeface="Lateef" panose="020B0604020202020204" charset="-78"/>
              </a:rPr>
              <a:t>سيدنا محمد وسلم تسليما </a:t>
            </a:r>
            <a:r>
              <a:rPr lang="ar-SA" sz="3500" dirty="0" smtClean="0">
                <a:solidFill>
                  <a:srgbClr val="212529"/>
                </a:solidFill>
                <a:latin typeface="Lateef" panose="020B0604020202020204" charset="-78"/>
                <a:cs typeface="Lateef" panose="020B0604020202020204" charset="-78"/>
              </a:rPr>
              <a:t>كثيرا”.</a:t>
            </a:r>
            <a:endParaRPr lang="ar-SA" sz="3500" dirty="0">
              <a:solidFill>
                <a:srgbClr val="212529"/>
              </a:solidFill>
              <a:latin typeface="Lateef" panose="020B0604020202020204" charset="-78"/>
              <a:cs typeface="Lateef" panose="020B0604020202020204" charset="-78"/>
            </a:endParaRPr>
          </a:p>
        </p:txBody>
      </p:sp>
    </p:spTree>
    <p:extLst>
      <p:ext uri="{BB962C8B-B14F-4D97-AF65-F5344CB8AC3E}">
        <p14:creationId xmlns:p14="http://schemas.microsoft.com/office/powerpoint/2010/main" val="158996093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70" name="Google Shape;270;p8"/>
          <p:cNvSpPr txBox="1">
            <a:spLocks noGrp="1"/>
          </p:cNvSpPr>
          <p:nvPr>
            <p:ph type="body" sz="quarter" idx="10"/>
          </p:nvPr>
        </p:nvSpPr>
        <p:spPr>
          <a:xfrm>
            <a:off x="444817" y="1837651"/>
            <a:ext cx="11621453" cy="3202980"/>
          </a:xfrm>
          <a:prstGeom prst="rect">
            <a:avLst/>
          </a:prstGeom>
          <a:noFill/>
          <a:ln w="12700" cap="flat" cmpd="sng">
            <a:noFill/>
            <a:prstDash val="solid"/>
            <a:miter lim="800000"/>
            <a:headEnd type="none" w="sm" len="sm"/>
            <a:tailEnd type="none" w="sm" len="sm"/>
          </a:ln>
        </p:spPr>
        <p:txBody>
          <a:bodyPr spcFirstLastPara="1" wrap="square" lIns="91425" tIns="45700" rIns="91425" bIns="45700" anchor="t" anchorCtr="0">
            <a:noAutofit/>
          </a:bodyPr>
          <a:lstStyle/>
          <a:p>
            <a:pPr lvl="0">
              <a:lnSpc>
                <a:spcPct val="115000"/>
              </a:lnSpc>
              <a:spcBef>
                <a:spcPts val="1200"/>
              </a:spcBef>
            </a:pPr>
            <a:r>
              <a:rPr lang="ar-JO" dirty="0" smtClean="0">
                <a:latin typeface="Lateef" panose="020B0604020202020204" charset="-78"/>
                <a:cs typeface="Lateef" panose="020B0604020202020204" charset="-78"/>
              </a:rPr>
              <a:t>صلاة </a:t>
            </a:r>
            <a:r>
              <a:rPr lang="ar-JO" dirty="0">
                <a:latin typeface="Lateef" panose="020B0604020202020204" charset="-78"/>
                <a:cs typeface="Lateef" panose="020B0604020202020204" charset="-78"/>
              </a:rPr>
              <a:t>العيدين سُنَّة مؤَكَّدة واجبة في </a:t>
            </a:r>
            <a:r>
              <a:rPr lang="ar-JO" dirty="0" smtClean="0">
                <a:latin typeface="Lateef" panose="020B0604020202020204" charset="-78"/>
                <a:cs typeface="Lateef" panose="020B0604020202020204" charset="-78"/>
              </a:rPr>
              <a:t>حق </a:t>
            </a:r>
            <a:r>
              <a:rPr lang="ar-JO" dirty="0">
                <a:latin typeface="Lateef" panose="020B0604020202020204" charset="-78"/>
                <a:cs typeface="Lateef" panose="020B0604020202020204" charset="-78"/>
              </a:rPr>
              <a:t>المسلم، الذَّكَر، العاقل، البالغ، المقيم، المتمتع </a:t>
            </a:r>
            <a:r>
              <a:rPr lang="ar-JO" dirty="0" smtClean="0">
                <a:latin typeface="Lateef" panose="020B0604020202020204" charset="-78"/>
                <a:cs typeface="Lateef" panose="020B0604020202020204" charset="-78"/>
              </a:rPr>
              <a:t>بصحّة </a:t>
            </a:r>
            <a:r>
              <a:rPr lang="ar-JO" dirty="0">
                <a:latin typeface="Lateef" panose="020B0604020202020204" charset="-78"/>
                <a:cs typeface="Lateef" panose="020B0604020202020204" charset="-78"/>
              </a:rPr>
              <a:t>جيدة، والخالي من الأعذار </a:t>
            </a:r>
            <a:r>
              <a:rPr lang="ar-JO" dirty="0" smtClean="0">
                <a:latin typeface="Lateef" panose="020B0604020202020204" charset="-78"/>
                <a:cs typeface="Lateef" panose="020B0604020202020204" charset="-78"/>
              </a:rPr>
              <a:t>الشرعيّة </a:t>
            </a:r>
            <a:r>
              <a:rPr lang="ar-JO" dirty="0">
                <a:latin typeface="Lateef" panose="020B0604020202020204" charset="-78"/>
                <a:cs typeface="Lateef" panose="020B0604020202020204" charset="-78"/>
              </a:rPr>
              <a:t>كالمرض التي يمكن أن تمنعه من الخروج إليها والوصول إلى مكان انعقادها</a:t>
            </a:r>
            <a:r>
              <a:rPr lang="ar-JO" dirty="0" smtClean="0">
                <a:latin typeface="Lateef" panose="020B0604020202020204" charset="-78"/>
                <a:cs typeface="Lateef" panose="020B0604020202020204" charset="-78"/>
              </a:rPr>
              <a:t>.</a:t>
            </a:r>
            <a:endParaRPr lang="ar-JO" dirty="0">
              <a:latin typeface="Lateef" panose="020B0604020202020204" charset="-78"/>
              <a:cs typeface="Lateef" panose="020B0604020202020204" charset="-78"/>
            </a:endParaRPr>
          </a:p>
        </p:txBody>
      </p:sp>
      <p:pic>
        <p:nvPicPr>
          <p:cNvPr id="272" name="Google Shape;272;p8"/>
          <p:cNvPicPr preferRelativeResize="0"/>
          <p:nvPr/>
        </p:nvPicPr>
        <p:blipFill rotWithShape="1">
          <a:blip r:embed="rId3">
            <a:alphaModFix/>
          </a:blip>
          <a:srcRect/>
          <a:stretch/>
        </p:blipFill>
        <p:spPr>
          <a:xfrm rot="8057618">
            <a:off x="290049" y="269606"/>
            <a:ext cx="1468977" cy="973310"/>
          </a:xfrm>
          <a:prstGeom prst="rect">
            <a:avLst/>
          </a:prstGeom>
          <a:noFill/>
          <a:ln>
            <a:noFill/>
          </a:ln>
        </p:spPr>
      </p:pic>
      <p:sp>
        <p:nvSpPr>
          <p:cNvPr id="6" name="Title 4">
            <a:extLst>
              <a:ext uri="{FF2B5EF4-FFF2-40B4-BE49-F238E27FC236}">
                <a16:creationId xmlns:a16="http://schemas.microsoft.com/office/drawing/2014/main" id="{61AFFA1F-50A1-CC45-96F8-BD150ABF4A19}"/>
              </a:ext>
            </a:extLst>
          </p:cNvPr>
          <p:cNvSpPr txBox="1">
            <a:spLocks/>
          </p:cNvSpPr>
          <p:nvPr/>
        </p:nvSpPr>
        <p:spPr>
          <a:xfrm>
            <a:off x="605790" y="505823"/>
            <a:ext cx="10661503" cy="720000"/>
          </a:xfrm>
          <a:prstGeom prst="rect">
            <a:avLst/>
          </a:prstGeom>
          <a:solidFill>
            <a:schemeClr val="accent1"/>
          </a:solidFill>
        </p:spPr>
        <p:txBody>
          <a:bodyPr vert="horz" lIns="91440" tIns="45720" rIns="91440" bIns="45720" rtlCol="0" anchor="b">
            <a:noAutofit/>
          </a:bodyPr>
          <a:lstStyle>
            <a:defPPr marR="0" lvl="0" algn="l" rtl="0">
              <a:lnSpc>
                <a:spcPct val="100000"/>
              </a:lnSpc>
              <a:spcBef>
                <a:spcPts val="0"/>
              </a:spcBef>
              <a:spcAft>
                <a:spcPts val="0"/>
              </a:spcAft>
            </a:defPPr>
            <a:lvl1pPr marR="0" lvl="0" algn="r" rtl="1">
              <a:lnSpc>
                <a:spcPct val="100000"/>
              </a:lnSpc>
              <a:spcBef>
                <a:spcPts val="0"/>
              </a:spcBef>
              <a:spcAft>
                <a:spcPts val="0"/>
              </a:spcAft>
              <a:buClr>
                <a:srgbClr val="000000"/>
              </a:buClr>
              <a:buFont typeface="Arial"/>
              <a:defRPr lang="en-IL" sz="4400" b="0" i="0" u="none" strike="noStrike" kern="1200" cap="none">
                <a:solidFill>
                  <a:schemeClr val="bg1"/>
                </a:solidFill>
                <a:latin typeface="Calibri" panose="020F0502020204030204" pitchFamily="34" charset="0"/>
                <a:ea typeface="Open Sans" panose="020B0606030504020204" pitchFamily="34" charset="0"/>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ar-SA" sz="4500" dirty="0" smtClean="0">
                <a:latin typeface="Lateef" panose="020B0604020202020204" charset="-78"/>
                <a:cs typeface="Lateef" panose="020B0604020202020204" charset="-78"/>
              </a:rPr>
              <a:t>ن</a:t>
            </a:r>
            <a:r>
              <a:rPr lang="ar-JO" sz="4500" dirty="0" smtClean="0">
                <a:latin typeface="Lateef" panose="020B0604020202020204" charset="-78"/>
                <a:cs typeface="Lateef" panose="020B0604020202020204" charset="-78"/>
              </a:rPr>
              <a:t>واصل التعلّم                 </a:t>
            </a:r>
            <a:r>
              <a:rPr lang="ar-JO" sz="4500" dirty="0" smtClean="0">
                <a:latin typeface="Lateef" panose="020B0604020202020204" charset="-78"/>
                <a:cs typeface="Lateef" panose="020B0604020202020204" charset="-78"/>
              </a:rPr>
              <a:t>حُكمها</a:t>
            </a:r>
            <a:endParaRPr lang="x-none" sz="4500" dirty="0">
              <a:latin typeface="Lateef" panose="020B0604020202020204" charset="-78"/>
              <a:cs typeface="Lateef" panose="020B0604020202020204" charset="-78"/>
            </a:endParaRPr>
          </a:p>
        </p:txBody>
      </p:sp>
      <p:pic>
        <p:nvPicPr>
          <p:cNvPr id="1028" name="Picture 4" descr="Eid mubarak background Premium Vecto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82080" l="0" r="100000">
                        <a14:foregroundMark x1="10224" y1="69760" x2="96805" y2="2880"/>
                        <a14:foregroundMark x1="3994" y1="1920" x2="98083" y2="80320"/>
                        <a14:foregroundMark x1="23003" y1="72480" x2="4313" y2="74720"/>
                        <a14:foregroundMark x1="6230" y1="13760" x2="10543" y2="79360"/>
                        <a14:foregroundMark x1="19169" y1="16960" x2="19808" y2="73440"/>
                        <a14:foregroundMark x1="7508" y1="79040" x2="60543" y2="81600"/>
                        <a14:foregroundMark x1="29712" y1="79680" x2="1278" y2="79360"/>
                        <a14:foregroundMark x1="7508" y1="79680" x2="32907" y2="80640"/>
                        <a14:foregroundMark x1="8946" y1="79040" x2="23642" y2="80000"/>
                      </a14:backgroundRemoval>
                    </a14:imgEffect>
                  </a14:imgLayer>
                </a14:imgProps>
              </a:ext>
              <a:ext uri="{28A0092B-C50C-407E-A947-70E740481C1C}">
                <a14:useLocalDpi xmlns:a14="http://schemas.microsoft.com/office/drawing/2010/main" val="0"/>
              </a:ext>
            </a:extLst>
          </a:blip>
          <a:srcRect/>
          <a:stretch>
            <a:fillRect/>
          </a:stretch>
        </p:blipFill>
        <p:spPr bwMode="auto">
          <a:xfrm>
            <a:off x="0" y="3919504"/>
            <a:ext cx="3471456" cy="346591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70" name="Google Shape;270;p8"/>
          <p:cNvSpPr txBox="1">
            <a:spLocks noGrp="1"/>
          </p:cNvSpPr>
          <p:nvPr>
            <p:ph type="body" sz="quarter" idx="10"/>
          </p:nvPr>
        </p:nvSpPr>
        <p:spPr>
          <a:xfrm>
            <a:off x="605790" y="1621835"/>
            <a:ext cx="11621453" cy="5632177"/>
          </a:xfrm>
          <a:prstGeom prst="rect">
            <a:avLst/>
          </a:prstGeom>
          <a:noFill/>
          <a:ln w="12700" cap="flat" cmpd="sng">
            <a:noFill/>
            <a:prstDash val="solid"/>
            <a:miter lim="800000"/>
            <a:headEnd type="none" w="sm" len="sm"/>
            <a:tailEnd type="none" w="sm" len="sm"/>
          </a:ln>
        </p:spPr>
        <p:txBody>
          <a:bodyPr spcFirstLastPara="1" wrap="square" lIns="91425" tIns="45700" rIns="91425" bIns="45700" anchor="t" anchorCtr="0">
            <a:noAutofit/>
          </a:bodyPr>
          <a:lstStyle/>
          <a:p>
            <a:pPr lvl="0">
              <a:lnSpc>
                <a:spcPct val="115000"/>
              </a:lnSpc>
              <a:spcBef>
                <a:spcPts val="1200"/>
              </a:spcBef>
              <a:spcAft>
                <a:spcPts val="1200"/>
              </a:spcAft>
            </a:pPr>
            <a:r>
              <a:rPr lang="ar-JO" dirty="0" smtClean="0">
                <a:latin typeface="Lateef" panose="020B0604020202020204" charset="-78"/>
                <a:cs typeface="Lateef" panose="020B0604020202020204" charset="-78"/>
              </a:rPr>
              <a:t>تُقام </a:t>
            </a:r>
            <a:r>
              <a:rPr lang="ar-JO" dirty="0">
                <a:latin typeface="Lateef" panose="020B0604020202020204" charset="-78"/>
                <a:cs typeface="Lateef" panose="020B0604020202020204" charset="-78"/>
              </a:rPr>
              <a:t>صلاة العيدين صبيحة يوم عيد الفطر الذي يوافق </a:t>
            </a:r>
            <a:r>
              <a:rPr lang="ar-JO" dirty="0" smtClean="0">
                <a:latin typeface="Lateef" panose="020B0604020202020204" charset="-78"/>
                <a:cs typeface="Lateef" panose="020B0604020202020204" charset="-78"/>
              </a:rPr>
              <a:t>الأوّل </a:t>
            </a:r>
            <a:r>
              <a:rPr lang="ar-JO" dirty="0">
                <a:latin typeface="Lateef" panose="020B0604020202020204" charset="-78"/>
                <a:cs typeface="Lateef" panose="020B0604020202020204" charset="-78"/>
              </a:rPr>
              <a:t>من شوال، وصبيحة يوم عيد الأضحى الذي يوافق عاشر ذي الحجة، ويدخل وقتها عندما ترتفع الشمس بقدر رمح أو رمحين، وينتهي وقتها قبيل وقت صلاة الظهر بقليل</a:t>
            </a:r>
            <a:r>
              <a:rPr lang="ar-JO" dirty="0" smtClean="0">
                <a:latin typeface="Lateef" panose="020B0604020202020204" charset="-78"/>
                <a:cs typeface="Lateef" panose="020B0604020202020204" charset="-78"/>
              </a:rPr>
              <a:t>.</a:t>
            </a:r>
            <a:endParaRPr lang="ar-JO" dirty="0">
              <a:latin typeface="Lateef" panose="020B0604020202020204" charset="-78"/>
              <a:cs typeface="Lateef" panose="020B0604020202020204" charset="-78"/>
            </a:endParaRPr>
          </a:p>
        </p:txBody>
      </p:sp>
      <p:pic>
        <p:nvPicPr>
          <p:cNvPr id="272" name="Google Shape;272;p8"/>
          <p:cNvPicPr preferRelativeResize="0"/>
          <p:nvPr/>
        </p:nvPicPr>
        <p:blipFill rotWithShape="1">
          <a:blip r:embed="rId3">
            <a:alphaModFix/>
          </a:blip>
          <a:srcRect/>
          <a:stretch/>
        </p:blipFill>
        <p:spPr>
          <a:xfrm rot="8057618">
            <a:off x="290049" y="269606"/>
            <a:ext cx="1468977" cy="973310"/>
          </a:xfrm>
          <a:prstGeom prst="rect">
            <a:avLst/>
          </a:prstGeom>
          <a:noFill/>
          <a:ln>
            <a:noFill/>
          </a:ln>
        </p:spPr>
      </p:pic>
      <p:sp>
        <p:nvSpPr>
          <p:cNvPr id="6" name="Title 4">
            <a:extLst>
              <a:ext uri="{FF2B5EF4-FFF2-40B4-BE49-F238E27FC236}">
                <a16:creationId xmlns:a16="http://schemas.microsoft.com/office/drawing/2014/main" id="{61AFFA1F-50A1-CC45-96F8-BD150ABF4A19}"/>
              </a:ext>
            </a:extLst>
          </p:cNvPr>
          <p:cNvSpPr txBox="1">
            <a:spLocks/>
          </p:cNvSpPr>
          <p:nvPr/>
        </p:nvSpPr>
        <p:spPr>
          <a:xfrm>
            <a:off x="605790" y="505823"/>
            <a:ext cx="10661503" cy="720000"/>
          </a:xfrm>
          <a:prstGeom prst="rect">
            <a:avLst/>
          </a:prstGeom>
          <a:solidFill>
            <a:schemeClr val="accent1"/>
          </a:solidFill>
        </p:spPr>
        <p:txBody>
          <a:bodyPr vert="horz" lIns="91440" tIns="45720" rIns="91440" bIns="45720" rtlCol="0" anchor="b">
            <a:noAutofit/>
          </a:bodyPr>
          <a:lstStyle>
            <a:defPPr marR="0" lvl="0" algn="l" rtl="0">
              <a:lnSpc>
                <a:spcPct val="100000"/>
              </a:lnSpc>
              <a:spcBef>
                <a:spcPts val="0"/>
              </a:spcBef>
              <a:spcAft>
                <a:spcPts val="0"/>
              </a:spcAft>
            </a:defPPr>
            <a:lvl1pPr marR="0" lvl="0" algn="r" rtl="1">
              <a:lnSpc>
                <a:spcPct val="100000"/>
              </a:lnSpc>
              <a:spcBef>
                <a:spcPts val="0"/>
              </a:spcBef>
              <a:spcAft>
                <a:spcPts val="0"/>
              </a:spcAft>
              <a:buClr>
                <a:srgbClr val="000000"/>
              </a:buClr>
              <a:buFont typeface="Arial"/>
              <a:defRPr lang="en-IL" sz="4400" b="0" i="0" u="none" strike="noStrike" kern="1200" cap="none">
                <a:solidFill>
                  <a:schemeClr val="bg1"/>
                </a:solidFill>
                <a:latin typeface="Calibri" panose="020F0502020204030204" pitchFamily="34" charset="0"/>
                <a:ea typeface="Open Sans" panose="020B0606030504020204" pitchFamily="34" charset="0"/>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ar-SA" sz="4500" dirty="0" smtClean="0">
                <a:latin typeface="Lateef" panose="020B0604020202020204" charset="-78"/>
                <a:cs typeface="Lateef" panose="020B0604020202020204" charset="-78"/>
              </a:rPr>
              <a:t>ن</a:t>
            </a:r>
            <a:r>
              <a:rPr lang="ar-JO" sz="4500" dirty="0" smtClean="0">
                <a:latin typeface="Lateef" panose="020B0604020202020204" charset="-78"/>
                <a:cs typeface="Lateef" panose="020B0604020202020204" charset="-78"/>
              </a:rPr>
              <a:t>واصل التعلّم               </a:t>
            </a:r>
            <a:r>
              <a:rPr lang="ar-JO" sz="4500" dirty="0" smtClean="0">
                <a:latin typeface="Lateef" panose="020B0604020202020204" charset="-78"/>
                <a:cs typeface="Lateef" panose="020B0604020202020204" charset="-78"/>
              </a:rPr>
              <a:t>وقتها</a:t>
            </a:r>
            <a:endParaRPr lang="x-none" sz="4500" dirty="0">
              <a:latin typeface="Lateef" panose="020B0604020202020204" charset="-78"/>
              <a:cs typeface="Lateef" panose="020B0604020202020204" charset="-78"/>
            </a:endParaRPr>
          </a:p>
        </p:txBody>
      </p:sp>
    </p:spTree>
    <p:extLst>
      <p:ext uri="{BB962C8B-B14F-4D97-AF65-F5344CB8AC3E}">
        <p14:creationId xmlns:p14="http://schemas.microsoft.com/office/powerpoint/2010/main" val="954642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70" name="Google Shape;270;p8"/>
          <p:cNvSpPr txBox="1">
            <a:spLocks noGrp="1"/>
          </p:cNvSpPr>
          <p:nvPr>
            <p:ph type="body" sz="quarter" idx="10"/>
          </p:nvPr>
        </p:nvSpPr>
        <p:spPr>
          <a:xfrm>
            <a:off x="480060" y="1928361"/>
            <a:ext cx="11621453" cy="4392429"/>
          </a:xfrm>
          <a:prstGeom prst="rect">
            <a:avLst/>
          </a:prstGeom>
          <a:noFill/>
          <a:ln w="12700" cap="flat" cmpd="sng">
            <a:noFill/>
            <a:prstDash val="solid"/>
            <a:miter lim="800000"/>
            <a:headEnd type="none" w="sm" len="sm"/>
            <a:tailEnd type="none" w="sm" len="sm"/>
          </a:ln>
        </p:spPr>
        <p:txBody>
          <a:bodyPr spcFirstLastPara="1" wrap="square" lIns="91425" tIns="45700" rIns="91425" bIns="45700" anchor="t" anchorCtr="0">
            <a:noAutofit/>
          </a:bodyPr>
          <a:lstStyle/>
          <a:p>
            <a:pPr lvl="0">
              <a:lnSpc>
                <a:spcPct val="115000"/>
              </a:lnSpc>
              <a:spcBef>
                <a:spcPts val="1200"/>
              </a:spcBef>
              <a:spcAft>
                <a:spcPts val="1200"/>
              </a:spcAft>
            </a:pPr>
            <a:r>
              <a:rPr lang="ar-JO" dirty="0" smtClean="0">
                <a:latin typeface="Lateef" panose="020B0604020202020204" charset="-78"/>
                <a:cs typeface="Lateef" panose="020B0604020202020204" charset="-78"/>
              </a:rPr>
              <a:t>يرى </a:t>
            </a:r>
            <a:r>
              <a:rPr lang="ar-JO" dirty="0">
                <a:latin typeface="Lateef" panose="020B0604020202020204" charset="-78"/>
                <a:cs typeface="Lateef" panose="020B0604020202020204" charset="-78"/>
              </a:rPr>
              <a:t>أهل العلم </a:t>
            </a:r>
            <a:r>
              <a:rPr lang="ar-JO" dirty="0" smtClean="0">
                <a:latin typeface="Lateef" panose="020B0604020202020204" charset="-78"/>
                <a:cs typeface="Lateef" panose="020B0604020202020204" charset="-78"/>
              </a:rPr>
              <a:t>أنّ </a:t>
            </a:r>
            <a:r>
              <a:rPr lang="ar-JO" dirty="0">
                <a:latin typeface="Lateef" panose="020B0604020202020204" charset="-78"/>
                <a:cs typeface="Lateef" panose="020B0604020202020204" charset="-78"/>
              </a:rPr>
              <a:t>أداء صلاة العيدين في المصلى أفضل من أدائها في المسجد ما لم يكن هناك عذر مانع كالبرد والمطر والثلج ونحوِ ذلك. فقد كان الرسول الكريم يخرج يوم الفطر والأضحى إلى المصلى، وكان </a:t>
            </a:r>
            <a:r>
              <a:rPr lang="ar-JO" dirty="0" smtClean="0">
                <a:latin typeface="Lateef" panose="020B0604020202020204" charset="-78"/>
                <a:cs typeface="Lateef" panose="020B0604020202020204" charset="-78"/>
              </a:rPr>
              <a:t>أوّل </a:t>
            </a:r>
            <a:r>
              <a:rPr lang="ar-JO" dirty="0">
                <a:latin typeface="Lateef" panose="020B0604020202020204" charset="-78"/>
                <a:cs typeface="Lateef" panose="020B0604020202020204" charset="-78"/>
              </a:rPr>
              <a:t>ما يبدأ به هو </a:t>
            </a:r>
            <a:r>
              <a:rPr lang="ar-JO" dirty="0" smtClean="0">
                <a:latin typeface="Lateef" panose="020B0604020202020204" charset="-78"/>
                <a:cs typeface="Lateef" panose="020B0604020202020204" charset="-78"/>
              </a:rPr>
              <a:t>الصلاة</a:t>
            </a:r>
            <a:r>
              <a:rPr lang="ar-JO" dirty="0">
                <a:latin typeface="Lateef" panose="020B0604020202020204" charset="-78"/>
                <a:cs typeface="Lateef" panose="020B0604020202020204" charset="-78"/>
              </a:rPr>
              <a:t>.</a:t>
            </a:r>
          </a:p>
        </p:txBody>
      </p:sp>
      <p:pic>
        <p:nvPicPr>
          <p:cNvPr id="272" name="Google Shape;272;p8"/>
          <p:cNvPicPr preferRelativeResize="0"/>
          <p:nvPr/>
        </p:nvPicPr>
        <p:blipFill rotWithShape="1">
          <a:blip r:embed="rId3">
            <a:alphaModFix/>
          </a:blip>
          <a:srcRect/>
          <a:stretch/>
        </p:blipFill>
        <p:spPr>
          <a:xfrm rot="8057618">
            <a:off x="290049" y="269606"/>
            <a:ext cx="1468977" cy="973310"/>
          </a:xfrm>
          <a:prstGeom prst="rect">
            <a:avLst/>
          </a:prstGeom>
          <a:noFill/>
          <a:ln>
            <a:noFill/>
          </a:ln>
        </p:spPr>
      </p:pic>
      <p:sp>
        <p:nvSpPr>
          <p:cNvPr id="6" name="Title 4">
            <a:extLst>
              <a:ext uri="{FF2B5EF4-FFF2-40B4-BE49-F238E27FC236}">
                <a16:creationId xmlns:a16="http://schemas.microsoft.com/office/drawing/2014/main" id="{61AFFA1F-50A1-CC45-96F8-BD150ABF4A19}"/>
              </a:ext>
            </a:extLst>
          </p:cNvPr>
          <p:cNvSpPr txBox="1">
            <a:spLocks/>
          </p:cNvSpPr>
          <p:nvPr/>
        </p:nvSpPr>
        <p:spPr>
          <a:xfrm>
            <a:off x="605790" y="505823"/>
            <a:ext cx="10661503" cy="720000"/>
          </a:xfrm>
          <a:prstGeom prst="rect">
            <a:avLst/>
          </a:prstGeom>
          <a:solidFill>
            <a:schemeClr val="accent1"/>
          </a:solidFill>
        </p:spPr>
        <p:txBody>
          <a:bodyPr vert="horz" lIns="91440" tIns="45720" rIns="91440" bIns="45720" rtlCol="0" anchor="b">
            <a:noAutofit/>
          </a:bodyPr>
          <a:lstStyle>
            <a:defPPr marR="0" lvl="0" algn="l" rtl="0">
              <a:lnSpc>
                <a:spcPct val="100000"/>
              </a:lnSpc>
              <a:spcBef>
                <a:spcPts val="0"/>
              </a:spcBef>
              <a:spcAft>
                <a:spcPts val="0"/>
              </a:spcAft>
            </a:defPPr>
            <a:lvl1pPr marR="0" lvl="0" algn="r" rtl="1">
              <a:lnSpc>
                <a:spcPct val="100000"/>
              </a:lnSpc>
              <a:spcBef>
                <a:spcPts val="0"/>
              </a:spcBef>
              <a:spcAft>
                <a:spcPts val="0"/>
              </a:spcAft>
              <a:buClr>
                <a:srgbClr val="000000"/>
              </a:buClr>
              <a:buFont typeface="Arial"/>
              <a:defRPr lang="en-IL" sz="4400" b="0" i="0" u="none" strike="noStrike" kern="1200" cap="none">
                <a:solidFill>
                  <a:schemeClr val="bg1"/>
                </a:solidFill>
                <a:latin typeface="Calibri" panose="020F0502020204030204" pitchFamily="34" charset="0"/>
                <a:ea typeface="Open Sans" panose="020B0606030504020204" pitchFamily="34" charset="0"/>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ar-SA" sz="4500" dirty="0" smtClean="0">
                <a:latin typeface="Lateef" panose="020B0604020202020204" charset="-78"/>
                <a:cs typeface="Lateef" panose="020B0604020202020204" charset="-78"/>
              </a:rPr>
              <a:t>ن</a:t>
            </a:r>
            <a:r>
              <a:rPr lang="ar-JO" sz="4500" dirty="0" smtClean="0">
                <a:latin typeface="Lateef" panose="020B0604020202020204" charset="-78"/>
                <a:cs typeface="Lateef" panose="020B0604020202020204" charset="-78"/>
              </a:rPr>
              <a:t>واصل التعلّم               </a:t>
            </a:r>
            <a:r>
              <a:rPr lang="ar-JO" sz="4500" dirty="0" smtClean="0">
                <a:latin typeface="Lateef" panose="020B0604020202020204" charset="-78"/>
                <a:cs typeface="Lateef" panose="020B0604020202020204" charset="-78"/>
              </a:rPr>
              <a:t>أين تصلى؟</a:t>
            </a:r>
            <a:endParaRPr lang="x-none" sz="4500" dirty="0">
              <a:latin typeface="Lateef" panose="020B0604020202020204" charset="-78"/>
              <a:cs typeface="Lateef" panose="020B0604020202020204" charset="-78"/>
            </a:endParaRPr>
          </a:p>
        </p:txBody>
      </p:sp>
    </p:spTree>
    <p:extLst>
      <p:ext uri="{BB962C8B-B14F-4D97-AF65-F5344CB8AC3E}">
        <p14:creationId xmlns:p14="http://schemas.microsoft.com/office/powerpoint/2010/main" val="4061301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70" name="Google Shape;270;p8"/>
          <p:cNvSpPr txBox="1">
            <a:spLocks noGrp="1"/>
          </p:cNvSpPr>
          <p:nvPr>
            <p:ph type="body" sz="quarter" idx="10"/>
          </p:nvPr>
        </p:nvSpPr>
        <p:spPr>
          <a:xfrm>
            <a:off x="434340" y="1459731"/>
            <a:ext cx="11621453" cy="4392429"/>
          </a:xfrm>
          <a:prstGeom prst="rect">
            <a:avLst/>
          </a:prstGeom>
          <a:noFill/>
          <a:ln w="12700" cap="flat" cmpd="sng">
            <a:noFill/>
            <a:prstDash val="solid"/>
            <a:miter lim="800000"/>
            <a:headEnd type="none" w="sm" len="sm"/>
            <a:tailEnd type="none" w="sm" len="sm"/>
          </a:ln>
        </p:spPr>
        <p:txBody>
          <a:bodyPr spcFirstLastPara="1" wrap="square" lIns="91425" tIns="45700" rIns="91425" bIns="45700" anchor="t" anchorCtr="0">
            <a:noAutofit/>
          </a:bodyPr>
          <a:lstStyle/>
          <a:p>
            <a:pPr lvl="0">
              <a:lnSpc>
                <a:spcPct val="115000"/>
              </a:lnSpc>
              <a:spcBef>
                <a:spcPts val="1200"/>
              </a:spcBef>
              <a:spcAft>
                <a:spcPts val="1200"/>
              </a:spcAft>
            </a:pPr>
            <a:r>
              <a:rPr lang="ar-JO" dirty="0" smtClean="0">
                <a:latin typeface="Lateef" panose="020B0604020202020204" charset="-78"/>
                <a:cs typeface="Lateef" panose="020B0604020202020204" charset="-78"/>
              </a:rPr>
              <a:t>نشاهد الفيديو لنتعرّف كيف نصلي صلاة العيد:</a:t>
            </a:r>
          </a:p>
          <a:p>
            <a:pPr lvl="0">
              <a:lnSpc>
                <a:spcPct val="115000"/>
              </a:lnSpc>
              <a:spcBef>
                <a:spcPts val="1200"/>
              </a:spcBef>
              <a:spcAft>
                <a:spcPts val="1200"/>
              </a:spcAft>
            </a:pPr>
            <a:endParaRPr lang="ar-JO" dirty="0">
              <a:latin typeface="Lateef" panose="020B0604020202020204" charset="-78"/>
              <a:cs typeface="Lateef" panose="020B0604020202020204" charset="-78"/>
            </a:endParaRPr>
          </a:p>
        </p:txBody>
      </p:sp>
      <p:pic>
        <p:nvPicPr>
          <p:cNvPr id="272" name="Google Shape;272;p8"/>
          <p:cNvPicPr preferRelativeResize="0"/>
          <p:nvPr/>
        </p:nvPicPr>
        <p:blipFill rotWithShape="1">
          <a:blip r:embed="rId5">
            <a:alphaModFix/>
          </a:blip>
          <a:srcRect/>
          <a:stretch/>
        </p:blipFill>
        <p:spPr>
          <a:xfrm rot="8057618">
            <a:off x="290049" y="269606"/>
            <a:ext cx="1468977" cy="973310"/>
          </a:xfrm>
          <a:prstGeom prst="rect">
            <a:avLst/>
          </a:prstGeom>
          <a:noFill/>
          <a:ln>
            <a:noFill/>
          </a:ln>
        </p:spPr>
      </p:pic>
      <p:sp>
        <p:nvSpPr>
          <p:cNvPr id="6" name="Title 4">
            <a:extLst>
              <a:ext uri="{FF2B5EF4-FFF2-40B4-BE49-F238E27FC236}">
                <a16:creationId xmlns:a16="http://schemas.microsoft.com/office/drawing/2014/main" id="{61AFFA1F-50A1-CC45-96F8-BD150ABF4A19}"/>
              </a:ext>
            </a:extLst>
          </p:cNvPr>
          <p:cNvSpPr txBox="1">
            <a:spLocks/>
          </p:cNvSpPr>
          <p:nvPr/>
        </p:nvSpPr>
        <p:spPr>
          <a:xfrm>
            <a:off x="605790" y="505823"/>
            <a:ext cx="10661503" cy="720000"/>
          </a:xfrm>
          <a:prstGeom prst="rect">
            <a:avLst/>
          </a:prstGeom>
          <a:solidFill>
            <a:schemeClr val="accent1"/>
          </a:solidFill>
        </p:spPr>
        <p:txBody>
          <a:bodyPr vert="horz" lIns="91440" tIns="45720" rIns="91440" bIns="45720" rtlCol="0" anchor="b">
            <a:noAutofit/>
          </a:bodyPr>
          <a:lstStyle>
            <a:defPPr marR="0" lvl="0" algn="l" rtl="0">
              <a:lnSpc>
                <a:spcPct val="100000"/>
              </a:lnSpc>
              <a:spcBef>
                <a:spcPts val="0"/>
              </a:spcBef>
              <a:spcAft>
                <a:spcPts val="0"/>
              </a:spcAft>
            </a:defPPr>
            <a:lvl1pPr marR="0" lvl="0" algn="r" rtl="1">
              <a:lnSpc>
                <a:spcPct val="100000"/>
              </a:lnSpc>
              <a:spcBef>
                <a:spcPts val="0"/>
              </a:spcBef>
              <a:spcAft>
                <a:spcPts val="0"/>
              </a:spcAft>
              <a:buClr>
                <a:srgbClr val="000000"/>
              </a:buClr>
              <a:buFont typeface="Arial"/>
              <a:defRPr lang="en-IL" sz="4400" b="0" i="0" u="none" strike="noStrike" kern="1200" cap="none">
                <a:solidFill>
                  <a:schemeClr val="bg1"/>
                </a:solidFill>
                <a:latin typeface="Calibri" panose="020F0502020204030204" pitchFamily="34" charset="0"/>
                <a:ea typeface="Open Sans" panose="020B0606030504020204" pitchFamily="34" charset="0"/>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ar-SA" sz="4500" dirty="0" smtClean="0">
                <a:latin typeface="Lateef" panose="020B0604020202020204" charset="-78"/>
                <a:cs typeface="Lateef" panose="020B0604020202020204" charset="-78"/>
              </a:rPr>
              <a:t>ن</a:t>
            </a:r>
            <a:r>
              <a:rPr lang="ar-JO" sz="4500" dirty="0" smtClean="0">
                <a:latin typeface="Lateef" panose="020B0604020202020204" charset="-78"/>
                <a:cs typeface="Lateef" panose="020B0604020202020204" charset="-78"/>
              </a:rPr>
              <a:t>واصل التعلّم               </a:t>
            </a:r>
            <a:r>
              <a:rPr lang="ar-JO" sz="4500" dirty="0" smtClean="0">
                <a:latin typeface="Lateef" panose="020B0604020202020204" charset="-78"/>
                <a:cs typeface="Lateef" panose="020B0604020202020204" charset="-78"/>
              </a:rPr>
              <a:t>كيفيّة أداء صلاة العيد</a:t>
            </a:r>
            <a:endParaRPr lang="x-none" sz="4500" dirty="0">
              <a:latin typeface="Lateef" panose="020B0604020202020204" charset="-78"/>
              <a:cs typeface="Lateef" panose="020B0604020202020204" charset="-78"/>
            </a:endParaRPr>
          </a:p>
        </p:txBody>
      </p:sp>
      <p:pic>
        <p:nvPicPr>
          <p:cNvPr id="2" name="videoplayback (7)">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988820" y="2342743"/>
            <a:ext cx="7459980" cy="3743325"/>
          </a:xfrm>
          <a:prstGeom prst="rect">
            <a:avLst/>
          </a:prstGeom>
        </p:spPr>
      </p:pic>
    </p:spTree>
    <p:extLst>
      <p:ext uri="{BB962C8B-B14F-4D97-AF65-F5344CB8AC3E}">
        <p14:creationId xmlns:p14="http://schemas.microsoft.com/office/powerpoint/2010/main" val="3497625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658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70" name="Google Shape;270;p8"/>
          <p:cNvSpPr txBox="1">
            <a:spLocks noGrp="1"/>
          </p:cNvSpPr>
          <p:nvPr>
            <p:ph type="body" sz="quarter" idx="10"/>
          </p:nvPr>
        </p:nvSpPr>
        <p:spPr>
          <a:xfrm>
            <a:off x="280937" y="2084178"/>
            <a:ext cx="11621453" cy="4430921"/>
          </a:xfrm>
          <a:prstGeom prst="rect">
            <a:avLst/>
          </a:prstGeom>
          <a:noFill/>
          <a:ln w="12700" cap="flat" cmpd="sng">
            <a:noFill/>
            <a:prstDash val="solid"/>
            <a:miter lim="800000"/>
            <a:headEnd type="none" w="sm" len="sm"/>
            <a:tailEnd type="none" w="sm" len="sm"/>
          </a:ln>
        </p:spPr>
        <p:txBody>
          <a:bodyPr spcFirstLastPara="1" wrap="square" lIns="91425" tIns="45700" rIns="91425" bIns="45700" anchor="t" anchorCtr="0">
            <a:noAutofit/>
          </a:bodyPr>
          <a:lstStyle/>
          <a:p>
            <a:pPr lvl="0">
              <a:lnSpc>
                <a:spcPct val="90000"/>
              </a:lnSpc>
              <a:buClr>
                <a:schemeClr val="dk1"/>
              </a:buClr>
              <a:buSzPts val="4400"/>
            </a:pPr>
            <a:r>
              <a:rPr lang="ar-SA" sz="4400" dirty="0" smtClean="0">
                <a:solidFill>
                  <a:srgbClr val="000000"/>
                </a:solidFill>
                <a:latin typeface="Lateef" panose="020B0604020202020204" charset="-78"/>
                <a:ea typeface="Arial"/>
                <a:cs typeface="Lateef" panose="020B0604020202020204" charset="-78"/>
              </a:rPr>
              <a:t>صلاة العيد</a:t>
            </a:r>
            <a:r>
              <a:rPr lang="ar-JO" sz="4400" dirty="0" smtClean="0">
                <a:solidFill>
                  <a:srgbClr val="000000"/>
                </a:solidFill>
                <a:latin typeface="Lateef" panose="020B0604020202020204" charset="-78"/>
                <a:ea typeface="Arial"/>
                <a:cs typeface="Lateef" panose="020B0604020202020204" charset="-78"/>
              </a:rPr>
              <a:t>؛</a:t>
            </a:r>
            <a:r>
              <a:rPr lang="ar-SA" sz="4400" dirty="0" smtClean="0">
                <a:solidFill>
                  <a:srgbClr val="000000"/>
                </a:solidFill>
                <a:latin typeface="Lateef" panose="020B0604020202020204" charset="-78"/>
                <a:ea typeface="Arial"/>
                <a:cs typeface="Lateef" panose="020B0604020202020204" charset="-78"/>
              </a:rPr>
              <a:t> </a:t>
            </a:r>
            <a:r>
              <a:rPr lang="ar-SA" sz="4400" dirty="0">
                <a:solidFill>
                  <a:srgbClr val="000000"/>
                </a:solidFill>
                <a:latin typeface="Lateef" panose="020B0604020202020204" charset="-78"/>
                <a:ea typeface="Arial"/>
                <a:cs typeface="Lateef" panose="020B0604020202020204" charset="-78"/>
              </a:rPr>
              <a:t>ركعتان خلف الإمام الذي يرفع يديه فيكبِّر تكبيرة الإحرام </a:t>
            </a:r>
            <a:r>
              <a:rPr lang="ar-SA" sz="4400" dirty="0" smtClean="0">
                <a:solidFill>
                  <a:srgbClr val="000000"/>
                </a:solidFill>
                <a:latin typeface="Lateef" panose="020B0604020202020204" charset="-78"/>
                <a:ea typeface="Arial"/>
                <a:cs typeface="Lateef" panose="020B0604020202020204" charset="-78"/>
              </a:rPr>
              <a:t>جهرًا</a:t>
            </a:r>
            <a:r>
              <a:rPr lang="ar-JO" sz="4400" dirty="0" smtClean="0">
                <a:solidFill>
                  <a:srgbClr val="000000"/>
                </a:solidFill>
                <a:latin typeface="Lateef" panose="020B0604020202020204" charset="-78"/>
                <a:ea typeface="Arial"/>
                <a:cs typeface="Lateef" panose="020B0604020202020204" charset="-78"/>
              </a:rPr>
              <a:t>،</a:t>
            </a:r>
            <a:r>
              <a:rPr lang="ar-SA" sz="4400" dirty="0" smtClean="0">
                <a:solidFill>
                  <a:srgbClr val="000000"/>
                </a:solidFill>
                <a:latin typeface="Lateef" panose="020B0604020202020204" charset="-78"/>
                <a:ea typeface="Arial"/>
                <a:cs typeface="Lateef" panose="020B0604020202020204" charset="-78"/>
              </a:rPr>
              <a:t> ويكب</a:t>
            </a:r>
            <a:r>
              <a:rPr lang="ar-JO" sz="4400" dirty="0" smtClean="0">
                <a:solidFill>
                  <a:srgbClr val="000000"/>
                </a:solidFill>
                <a:latin typeface="Lateef" panose="020B0604020202020204" charset="-78"/>
                <a:ea typeface="Arial"/>
                <a:cs typeface="Lateef" panose="020B0604020202020204" charset="-78"/>
              </a:rPr>
              <a:t>ّ</a:t>
            </a:r>
            <a:r>
              <a:rPr lang="ar-SA" sz="4400" dirty="0" smtClean="0">
                <a:solidFill>
                  <a:srgbClr val="000000"/>
                </a:solidFill>
                <a:latin typeface="Lateef" panose="020B0604020202020204" charset="-78"/>
                <a:ea typeface="Arial"/>
                <a:cs typeface="Lateef" panose="020B0604020202020204" charset="-78"/>
              </a:rPr>
              <a:t>ر </a:t>
            </a:r>
            <a:r>
              <a:rPr lang="ar-SA" sz="4400" dirty="0">
                <a:solidFill>
                  <a:srgbClr val="000000"/>
                </a:solidFill>
                <a:latin typeface="Lateef" panose="020B0604020202020204" charset="-78"/>
                <a:ea typeface="Arial"/>
                <a:cs typeface="Lateef" panose="020B0604020202020204" charset="-78"/>
              </a:rPr>
              <a:t>المصلون خلفه، </a:t>
            </a:r>
            <a:r>
              <a:rPr lang="ar-SA" sz="4400" dirty="0" smtClean="0">
                <a:solidFill>
                  <a:srgbClr val="000000"/>
                </a:solidFill>
                <a:latin typeface="Lateef" panose="020B0604020202020204" charset="-78"/>
                <a:ea typeface="Arial"/>
                <a:cs typeface="Lateef" panose="020B0604020202020204" charset="-78"/>
              </a:rPr>
              <a:t>ثم</a:t>
            </a:r>
            <a:r>
              <a:rPr lang="ar-JO" sz="4400" dirty="0" smtClean="0">
                <a:solidFill>
                  <a:srgbClr val="000000"/>
                </a:solidFill>
                <a:latin typeface="Lateef" panose="020B0604020202020204" charset="-78"/>
                <a:ea typeface="Arial"/>
                <a:cs typeface="Lateef" panose="020B0604020202020204" charset="-78"/>
              </a:rPr>
              <a:t>ّ</a:t>
            </a:r>
            <a:r>
              <a:rPr lang="ar-SA" sz="4400" dirty="0" smtClean="0">
                <a:solidFill>
                  <a:srgbClr val="000000"/>
                </a:solidFill>
                <a:latin typeface="Lateef" panose="020B0604020202020204" charset="-78"/>
                <a:ea typeface="Arial"/>
                <a:cs typeface="Lateef" panose="020B0604020202020204" charset="-78"/>
              </a:rPr>
              <a:t> </a:t>
            </a:r>
            <a:r>
              <a:rPr lang="ar-SA" sz="4400" dirty="0">
                <a:solidFill>
                  <a:srgbClr val="000000"/>
                </a:solidFill>
                <a:latin typeface="Lateef" panose="020B0604020202020204" charset="-78"/>
                <a:ea typeface="Arial"/>
                <a:cs typeface="Lateef" panose="020B0604020202020204" charset="-78"/>
              </a:rPr>
              <a:t>يسكت قليلا فيكبِّر سبع </a:t>
            </a:r>
            <a:r>
              <a:rPr lang="ar-SA" sz="4400" dirty="0" smtClean="0">
                <a:solidFill>
                  <a:srgbClr val="000000"/>
                </a:solidFill>
                <a:latin typeface="Lateef" panose="020B0604020202020204" charset="-78"/>
                <a:ea typeface="Arial"/>
                <a:cs typeface="Lateef" panose="020B0604020202020204" charset="-78"/>
              </a:rPr>
              <a:t>تكبيرات</a:t>
            </a:r>
            <a:r>
              <a:rPr lang="ar-JO" sz="4400" dirty="0" smtClean="0">
                <a:solidFill>
                  <a:srgbClr val="000000"/>
                </a:solidFill>
                <a:latin typeface="Lateef" panose="020B0604020202020204" charset="-78"/>
                <a:ea typeface="Arial"/>
                <a:cs typeface="Lateef" panose="020B0604020202020204" charset="-78"/>
              </a:rPr>
              <a:t>،</a:t>
            </a:r>
            <a:r>
              <a:rPr lang="ar-SA" sz="4400" dirty="0" smtClean="0">
                <a:solidFill>
                  <a:srgbClr val="000000"/>
                </a:solidFill>
                <a:latin typeface="Lateef" panose="020B0604020202020204" charset="-78"/>
                <a:ea typeface="Arial"/>
                <a:cs typeface="Lateef" panose="020B0604020202020204" charset="-78"/>
              </a:rPr>
              <a:t> </a:t>
            </a:r>
            <a:r>
              <a:rPr lang="ar-SA" sz="4400" dirty="0">
                <a:solidFill>
                  <a:srgbClr val="000000"/>
                </a:solidFill>
                <a:latin typeface="Lateef" panose="020B0604020202020204" charset="-78"/>
                <a:ea typeface="Arial"/>
                <a:cs typeface="Lateef" panose="020B0604020202020204" charset="-78"/>
              </a:rPr>
              <a:t>يقرأ بعدها الفاتحة والسورة، </a:t>
            </a:r>
            <a:r>
              <a:rPr lang="ar-SA" sz="4400" dirty="0" smtClean="0">
                <a:solidFill>
                  <a:srgbClr val="000000"/>
                </a:solidFill>
                <a:latin typeface="Lateef" panose="020B0604020202020204" charset="-78"/>
                <a:ea typeface="Arial"/>
                <a:cs typeface="Lateef" panose="020B0604020202020204" charset="-78"/>
              </a:rPr>
              <a:t>ثم</a:t>
            </a:r>
            <a:r>
              <a:rPr lang="ar-JO" sz="4400" dirty="0" smtClean="0">
                <a:solidFill>
                  <a:srgbClr val="000000"/>
                </a:solidFill>
                <a:latin typeface="Lateef" panose="020B0604020202020204" charset="-78"/>
                <a:ea typeface="Arial"/>
                <a:cs typeface="Lateef" panose="020B0604020202020204" charset="-78"/>
              </a:rPr>
              <a:t>ّ</a:t>
            </a:r>
            <a:r>
              <a:rPr lang="ar-SA" sz="4400" dirty="0" smtClean="0">
                <a:solidFill>
                  <a:srgbClr val="000000"/>
                </a:solidFill>
                <a:latin typeface="Lateef" panose="020B0604020202020204" charset="-78"/>
                <a:ea typeface="Arial"/>
                <a:cs typeface="Lateef" panose="020B0604020202020204" charset="-78"/>
              </a:rPr>
              <a:t> </a:t>
            </a:r>
            <a:r>
              <a:rPr lang="ar-SA" sz="4400" dirty="0">
                <a:solidFill>
                  <a:srgbClr val="000000"/>
                </a:solidFill>
                <a:latin typeface="Lateef" panose="020B0604020202020204" charset="-78"/>
                <a:ea typeface="Arial"/>
                <a:cs typeface="Lateef" panose="020B0604020202020204" charset="-78"/>
              </a:rPr>
              <a:t>يصلي بالناس الركعة الأولى دون تسليم، </a:t>
            </a:r>
            <a:r>
              <a:rPr lang="ar-SA" sz="4400" dirty="0" smtClean="0">
                <a:solidFill>
                  <a:srgbClr val="000000"/>
                </a:solidFill>
                <a:latin typeface="Lateef" panose="020B0604020202020204" charset="-78"/>
                <a:ea typeface="Arial"/>
                <a:cs typeface="Lateef" panose="020B0604020202020204" charset="-78"/>
              </a:rPr>
              <a:t>ثم</a:t>
            </a:r>
            <a:r>
              <a:rPr lang="ar-JO" sz="4400" dirty="0" smtClean="0">
                <a:solidFill>
                  <a:srgbClr val="000000"/>
                </a:solidFill>
                <a:latin typeface="Lateef" panose="020B0604020202020204" charset="-78"/>
                <a:ea typeface="Arial"/>
                <a:cs typeface="Lateef" panose="020B0604020202020204" charset="-78"/>
              </a:rPr>
              <a:t>ّ</a:t>
            </a:r>
            <a:r>
              <a:rPr lang="ar-SA" sz="4400" dirty="0" smtClean="0">
                <a:solidFill>
                  <a:srgbClr val="000000"/>
                </a:solidFill>
                <a:latin typeface="Lateef" panose="020B0604020202020204" charset="-78"/>
                <a:ea typeface="Arial"/>
                <a:cs typeface="Lateef" panose="020B0604020202020204" charset="-78"/>
              </a:rPr>
              <a:t> </a:t>
            </a:r>
            <a:r>
              <a:rPr lang="ar-SA" sz="4400" dirty="0">
                <a:solidFill>
                  <a:srgbClr val="000000"/>
                </a:solidFill>
                <a:latin typeface="Lateef" panose="020B0604020202020204" charset="-78"/>
                <a:ea typeface="Arial"/>
                <a:cs typeface="Lateef" panose="020B0604020202020204" charset="-78"/>
              </a:rPr>
              <a:t>يقوم للركعة الثانية. </a:t>
            </a:r>
            <a:endParaRPr lang="ar-JO" sz="4400" dirty="0" smtClean="0">
              <a:solidFill>
                <a:srgbClr val="000000"/>
              </a:solidFill>
              <a:latin typeface="Lateef" panose="020B0604020202020204" charset="-78"/>
              <a:ea typeface="Arial"/>
              <a:cs typeface="Lateef" panose="020B0604020202020204" charset="-78"/>
            </a:endParaRPr>
          </a:p>
          <a:p>
            <a:pPr lvl="0">
              <a:lnSpc>
                <a:spcPct val="90000"/>
              </a:lnSpc>
              <a:buClr>
                <a:schemeClr val="dk1"/>
              </a:buClr>
              <a:buSzPts val="4400"/>
            </a:pPr>
            <a:endParaRPr lang="ar-JO" sz="4400" dirty="0">
              <a:solidFill>
                <a:srgbClr val="000000"/>
              </a:solidFill>
              <a:latin typeface="Lateef" panose="020B0604020202020204" charset="-78"/>
              <a:cs typeface="Lateef" panose="020B0604020202020204" charset="-78"/>
            </a:endParaRPr>
          </a:p>
          <a:p>
            <a:pPr>
              <a:lnSpc>
                <a:spcPct val="90000"/>
              </a:lnSpc>
              <a:buClr>
                <a:schemeClr val="dk1"/>
              </a:buClr>
              <a:buSzPts val="4400"/>
            </a:pPr>
            <a:r>
              <a:rPr lang="ar-JO" sz="4400" dirty="0">
                <a:solidFill>
                  <a:srgbClr val="000000"/>
                </a:solidFill>
                <a:latin typeface="Lateef" panose="020B0604020202020204" charset="-78"/>
                <a:ea typeface="Arial"/>
                <a:cs typeface="Lateef" panose="020B0604020202020204" charset="-78"/>
              </a:rPr>
              <a:t>الركعة الثانية: </a:t>
            </a:r>
            <a:r>
              <a:rPr lang="ar-SA" sz="4400" dirty="0">
                <a:solidFill>
                  <a:srgbClr val="000000"/>
                </a:solidFill>
                <a:latin typeface="Lateef" panose="020B0604020202020204" charset="-78"/>
                <a:ea typeface="Arial"/>
                <a:cs typeface="Lateef" panose="020B0604020202020204" charset="-78"/>
              </a:rPr>
              <a:t>يكبِّر </a:t>
            </a:r>
            <a:r>
              <a:rPr lang="ar-JO" sz="4400" dirty="0">
                <a:solidFill>
                  <a:srgbClr val="000000"/>
                </a:solidFill>
                <a:latin typeface="Lateef" panose="020B0604020202020204" charset="-78"/>
                <a:ea typeface="Arial"/>
                <a:cs typeface="Lateef" panose="020B0604020202020204" charset="-78"/>
              </a:rPr>
              <a:t>الإمام </a:t>
            </a:r>
            <a:r>
              <a:rPr lang="ar-SA" sz="4400" dirty="0">
                <a:solidFill>
                  <a:srgbClr val="000000"/>
                </a:solidFill>
                <a:latin typeface="Lateef" panose="020B0604020202020204" charset="-78"/>
                <a:ea typeface="Arial"/>
                <a:cs typeface="Lateef" panose="020B0604020202020204" charset="-78"/>
              </a:rPr>
              <a:t>خمس تكبيرات</a:t>
            </a:r>
            <a:r>
              <a:rPr lang="ar-JO" sz="4400" dirty="0">
                <a:solidFill>
                  <a:srgbClr val="000000"/>
                </a:solidFill>
                <a:latin typeface="Lateef" panose="020B0604020202020204" charset="-78"/>
                <a:ea typeface="Arial"/>
                <a:cs typeface="Lateef" panose="020B0604020202020204" charset="-78"/>
              </a:rPr>
              <a:t>،</a:t>
            </a:r>
            <a:r>
              <a:rPr lang="ar-SA" sz="4400" dirty="0">
                <a:solidFill>
                  <a:srgbClr val="000000"/>
                </a:solidFill>
                <a:latin typeface="Lateef" panose="020B0604020202020204" charset="-78"/>
                <a:ea typeface="Arial"/>
                <a:cs typeface="Lateef" panose="020B0604020202020204" charset="-78"/>
              </a:rPr>
              <a:t> ويكبِّر المصلون خلفه كما فَعلوا في الركعة الأولى، ثم</a:t>
            </a:r>
            <a:r>
              <a:rPr lang="ar-JO" sz="4400" dirty="0">
                <a:solidFill>
                  <a:srgbClr val="000000"/>
                </a:solidFill>
                <a:latin typeface="Lateef" panose="020B0604020202020204" charset="-78"/>
                <a:ea typeface="Arial"/>
                <a:cs typeface="Lateef" panose="020B0604020202020204" charset="-78"/>
              </a:rPr>
              <a:t>ّ</a:t>
            </a:r>
            <a:r>
              <a:rPr lang="ar-SA" sz="4400" dirty="0">
                <a:solidFill>
                  <a:srgbClr val="000000"/>
                </a:solidFill>
                <a:latin typeface="Lateef" panose="020B0604020202020204" charset="-78"/>
                <a:ea typeface="Arial"/>
                <a:cs typeface="Lateef" panose="020B0604020202020204" charset="-78"/>
              </a:rPr>
              <a:t> يُصلُّون الركعة الثانية ويختمونها بالتشهد والتسليم</a:t>
            </a:r>
            <a:r>
              <a:rPr lang="ar-SA" sz="4400" dirty="0" smtClean="0">
                <a:solidFill>
                  <a:srgbClr val="000000"/>
                </a:solidFill>
                <a:latin typeface="Lateef" panose="020B0604020202020204" charset="-78"/>
                <a:ea typeface="Arial"/>
                <a:cs typeface="Lateef" panose="020B0604020202020204" charset="-78"/>
              </a:rPr>
              <a:t>.</a:t>
            </a:r>
            <a:endParaRPr lang="ar-SA" sz="4400" dirty="0">
              <a:solidFill>
                <a:srgbClr val="000000"/>
              </a:solidFill>
              <a:latin typeface="Lateef" panose="020B0604020202020204" charset="-78"/>
              <a:ea typeface="Arial"/>
              <a:cs typeface="Lateef" panose="020B0604020202020204" charset="-78"/>
              <a:sym typeface="Calibri"/>
            </a:endParaRPr>
          </a:p>
        </p:txBody>
      </p:sp>
      <p:pic>
        <p:nvPicPr>
          <p:cNvPr id="272" name="Google Shape;272;p8"/>
          <p:cNvPicPr preferRelativeResize="0"/>
          <p:nvPr/>
        </p:nvPicPr>
        <p:blipFill rotWithShape="1">
          <a:blip r:embed="rId3">
            <a:alphaModFix/>
          </a:blip>
          <a:srcRect/>
          <a:stretch/>
        </p:blipFill>
        <p:spPr>
          <a:xfrm rot="8057618">
            <a:off x="290049" y="269606"/>
            <a:ext cx="1468977" cy="973310"/>
          </a:xfrm>
          <a:prstGeom prst="rect">
            <a:avLst/>
          </a:prstGeom>
          <a:noFill/>
          <a:ln>
            <a:noFill/>
          </a:ln>
        </p:spPr>
      </p:pic>
      <p:sp>
        <p:nvSpPr>
          <p:cNvPr id="6" name="Title 4">
            <a:extLst>
              <a:ext uri="{FF2B5EF4-FFF2-40B4-BE49-F238E27FC236}">
                <a16:creationId xmlns:a16="http://schemas.microsoft.com/office/drawing/2014/main" id="{61AFFA1F-50A1-CC45-96F8-BD150ABF4A19}"/>
              </a:ext>
            </a:extLst>
          </p:cNvPr>
          <p:cNvSpPr txBox="1">
            <a:spLocks/>
          </p:cNvSpPr>
          <p:nvPr/>
        </p:nvSpPr>
        <p:spPr>
          <a:xfrm>
            <a:off x="605790" y="551543"/>
            <a:ext cx="10661503" cy="720000"/>
          </a:xfrm>
          <a:prstGeom prst="rect">
            <a:avLst/>
          </a:prstGeom>
          <a:solidFill>
            <a:schemeClr val="accent1"/>
          </a:solidFill>
        </p:spPr>
        <p:txBody>
          <a:bodyPr vert="horz" lIns="91440" tIns="45720" rIns="91440" bIns="45720" rtlCol="0" anchor="b">
            <a:noAutofit/>
          </a:bodyPr>
          <a:lstStyle>
            <a:defPPr marR="0" lvl="0" algn="l" rtl="0">
              <a:lnSpc>
                <a:spcPct val="100000"/>
              </a:lnSpc>
              <a:spcBef>
                <a:spcPts val="0"/>
              </a:spcBef>
              <a:spcAft>
                <a:spcPts val="0"/>
              </a:spcAft>
            </a:defPPr>
            <a:lvl1pPr marR="0" lvl="0" algn="r" rtl="1">
              <a:lnSpc>
                <a:spcPct val="100000"/>
              </a:lnSpc>
              <a:spcBef>
                <a:spcPts val="0"/>
              </a:spcBef>
              <a:spcAft>
                <a:spcPts val="0"/>
              </a:spcAft>
              <a:buClr>
                <a:srgbClr val="000000"/>
              </a:buClr>
              <a:buFont typeface="Arial"/>
              <a:defRPr lang="en-IL" sz="4400" b="0" i="0" u="none" strike="noStrike" kern="1200" cap="none">
                <a:solidFill>
                  <a:schemeClr val="bg1"/>
                </a:solidFill>
                <a:latin typeface="Calibri" panose="020F0502020204030204" pitchFamily="34" charset="0"/>
                <a:ea typeface="Open Sans" panose="020B0606030504020204" pitchFamily="34" charset="0"/>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ar-SA" sz="4500" dirty="0" smtClean="0">
                <a:latin typeface="Lateef" panose="020B0604020202020204" charset="-78"/>
                <a:cs typeface="Lateef" panose="020B0604020202020204" charset="-78"/>
              </a:rPr>
              <a:t>ن</a:t>
            </a:r>
            <a:r>
              <a:rPr lang="ar-JO" sz="4500" dirty="0" smtClean="0">
                <a:latin typeface="Lateef" panose="020B0604020202020204" charset="-78"/>
                <a:cs typeface="Lateef" panose="020B0604020202020204" charset="-78"/>
              </a:rPr>
              <a:t>واصل </a:t>
            </a:r>
            <a:r>
              <a:rPr lang="ar-JO" sz="4500" dirty="0">
                <a:latin typeface="Lateef" panose="020B0604020202020204" charset="-78"/>
                <a:cs typeface="Lateef" panose="020B0604020202020204" charset="-78"/>
              </a:rPr>
              <a:t>التعلّم               </a:t>
            </a:r>
            <a:r>
              <a:rPr lang="ar-JO" sz="4500" dirty="0" smtClean="0">
                <a:latin typeface="Lateef" panose="020B0604020202020204" charset="-78"/>
                <a:cs typeface="Lateef" panose="020B0604020202020204" charset="-78"/>
              </a:rPr>
              <a:t>    </a:t>
            </a:r>
            <a:r>
              <a:rPr lang="ar-SA" sz="4500" dirty="0" smtClean="0">
                <a:latin typeface="Lateef" panose="020B0604020202020204" charset="-78"/>
                <a:cs typeface="Lateef" panose="020B0604020202020204" charset="-78"/>
              </a:rPr>
              <a:t>كيفي</a:t>
            </a:r>
            <a:r>
              <a:rPr lang="ar-JO" sz="4500" dirty="0" smtClean="0">
                <a:latin typeface="Lateef" panose="020B0604020202020204" charset="-78"/>
                <a:cs typeface="Lateef" panose="020B0604020202020204" charset="-78"/>
              </a:rPr>
              <a:t>ّ</a:t>
            </a:r>
            <a:r>
              <a:rPr lang="ar-SA" sz="4500" dirty="0" err="1" smtClean="0">
                <a:latin typeface="Lateef" panose="020B0604020202020204" charset="-78"/>
                <a:cs typeface="Lateef" panose="020B0604020202020204" charset="-78"/>
              </a:rPr>
              <a:t>تها</a:t>
            </a:r>
            <a:endParaRPr lang="x-none" sz="4500" dirty="0">
              <a:latin typeface="Lateef" panose="020B0604020202020204" charset="-78"/>
              <a:cs typeface="Lateef" panose="020B0604020202020204" charset="-78"/>
            </a:endParaRPr>
          </a:p>
        </p:txBody>
      </p:sp>
    </p:spTree>
    <p:extLst>
      <p:ext uri="{BB962C8B-B14F-4D97-AF65-F5344CB8AC3E}">
        <p14:creationId xmlns:p14="http://schemas.microsoft.com/office/powerpoint/2010/main" val="2546649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התאמה אישית 1">
      <a:dk1>
        <a:srgbClr val="424242"/>
      </a:dk1>
      <a:lt1>
        <a:srgbClr val="FFFFFF"/>
      </a:lt1>
      <a:dk2>
        <a:srgbClr val="5E5E5E"/>
      </a:dk2>
      <a:lt2>
        <a:srgbClr val="E7E6E6"/>
      </a:lt2>
      <a:accent1>
        <a:srgbClr val="1152C9"/>
      </a:accent1>
      <a:accent2>
        <a:srgbClr val="FB2265"/>
      </a:accent2>
      <a:accent3>
        <a:srgbClr val="FEC100"/>
      </a:accent3>
      <a:accent4>
        <a:srgbClr val="9D9E9D"/>
      </a:accent4>
      <a:accent5>
        <a:srgbClr val="67B2FF"/>
      </a:accent5>
      <a:accent6>
        <a:srgbClr val="FF82A5"/>
      </a:accent6>
      <a:hlink>
        <a:srgbClr val="1152C9"/>
      </a:hlink>
      <a:folHlink>
        <a:srgbClr val="7030A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1257</TotalTime>
  <Words>778</Words>
  <Application>Microsoft Office PowerPoint</Application>
  <PresentationFormat>מסך רחב</PresentationFormat>
  <Paragraphs>89</Paragraphs>
  <Slides>12</Slides>
  <Notes>12</Notes>
  <HiddenSlides>0</HiddenSlides>
  <MMClips>2</MMClips>
  <ScaleCrop>false</ScaleCrop>
  <HeadingPairs>
    <vt:vector size="6" baseType="variant">
      <vt:variant>
        <vt:lpstr>גופנים בשימוש</vt:lpstr>
      </vt:variant>
      <vt:variant>
        <vt:i4>6</vt:i4>
      </vt:variant>
      <vt:variant>
        <vt:lpstr>ערכת נושא</vt:lpstr>
      </vt:variant>
      <vt:variant>
        <vt:i4>1</vt:i4>
      </vt:variant>
      <vt:variant>
        <vt:lpstr>כותרות שקופיות</vt:lpstr>
      </vt:variant>
      <vt:variant>
        <vt:i4>12</vt:i4>
      </vt:variant>
    </vt:vector>
  </HeadingPairs>
  <TitlesOfParts>
    <vt:vector size="19" baseType="lpstr">
      <vt:lpstr>Open Sans</vt:lpstr>
      <vt:lpstr>Calibri</vt:lpstr>
      <vt:lpstr>Lateef</vt:lpstr>
      <vt:lpstr>Arial</vt:lpstr>
      <vt:lpstr>Times New Roman</vt:lpstr>
      <vt:lpstr>Alef</vt:lpstr>
      <vt:lpstr>Office Theme</vt:lpstr>
      <vt:lpstr>מצגת של PowerPoint‏</vt:lpstr>
      <vt:lpstr>ماذا يجب أن نحضّر للحصّة؟ </vt:lpstr>
      <vt:lpstr>ماذا سنتعلّم اليوم؟</vt:lpstr>
      <vt:lpstr>نبدأ التعلّم             تكبيرات العيد</vt:lpstr>
      <vt:lpstr>מצגת של PowerPoint‏</vt:lpstr>
      <vt:lpstr>מצגת של PowerPoint‏</vt:lpstr>
      <vt:lpstr>מצגת של PowerPoint‏</vt:lpstr>
      <vt:lpstr>מצגת של PowerPoint‏</vt:lpstr>
      <vt:lpstr>מצגת של PowerPoint‏</vt:lpstr>
      <vt:lpstr>מצגת של PowerPoint‏</vt:lpstr>
      <vt:lpstr>نواصل التدرّب</vt:lpstr>
      <vt:lpstr>מצגת של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מצגת של PowerPoint‏</dc:title>
  <dc:creator>Ruthy Betinger</dc:creator>
  <cp:lastModifiedBy>Maha Hajase</cp:lastModifiedBy>
  <cp:revision>137</cp:revision>
  <dcterms:created xsi:type="dcterms:W3CDTF">2020-03-11T07:11:19Z</dcterms:created>
  <dcterms:modified xsi:type="dcterms:W3CDTF">2020-05-27T06:43:59Z</dcterms:modified>
</cp:coreProperties>
</file>