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Alef" panose="00000500000000000000" pitchFamily="2" charset="-79"/>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24">
          <p15:clr>
            <a:srgbClr val="A4A3A4"/>
          </p15:clr>
        </p15:guide>
        <p15:guide id="2" pos="3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guide orient="horz" pos="2024"/>
        <p:guide pos="3863"/>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S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sGfdE0es80w"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QX013_tz4r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a:t>اكتبوا النصّ الملائم وكذلك المعدّات المطلوبة. </a:t>
            </a:r>
            <a:endParaRPr/>
          </a:p>
          <a:p>
            <a:pPr marL="0" lvl="0" indent="0" algn="r" rtl="1">
              <a:spcBef>
                <a:spcPts val="0"/>
              </a:spcBef>
              <a:spcAft>
                <a:spcPts val="0"/>
              </a:spcAft>
              <a:buNone/>
            </a:pPr>
            <a:endParaRPr/>
          </a:p>
        </p:txBody>
      </p:sp>
      <p:sp>
        <p:nvSpPr>
          <p:cNvPr id="187" name="Google Shape;18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801228f58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7801228f58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7801228f58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ar-S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80f64462e_3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780f64462e_3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780f64462e_3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ar-S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83315c07d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83315c07d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783315c07d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ar-S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801228f58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7801228f58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7801228f58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ar-S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8347cf07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8347cf07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78347cf07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ar-S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80f64462e_3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80f64462e_3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780f64462e_3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ar-S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783315c07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783315c07d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783315c07d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ar-S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01228f5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01228f58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7801228f58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ar-S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801228f58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801228f58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7801228f58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ar-S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84e7186619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84e7186619_0_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g84e7186619_0_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ar-SA"/>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ar-SA" sz="1200" b="1"/>
              <a:t>مدّة الشريحة: دقيقتان</a:t>
            </a:r>
            <a:endParaRPr sz="1200" b="1"/>
          </a:p>
          <a:p>
            <a:pPr marL="158750" lvl="0" indent="0" algn="r" rtl="1">
              <a:spcBef>
                <a:spcPts val="0"/>
              </a:spcBef>
              <a:spcAft>
                <a:spcPts val="0"/>
              </a:spcAft>
              <a:buClr>
                <a:schemeClr val="dk1"/>
              </a:buClr>
              <a:buSzPts val="1200"/>
              <a:buFont typeface="Calibri"/>
              <a:buNone/>
            </a:pPr>
            <a:endParaRPr sz="1200">
              <a:solidFill>
                <a:schemeClr val="dk1"/>
              </a:solidFill>
            </a:endParaRPr>
          </a:p>
          <a:p>
            <a:pPr marL="158750" lvl="0" indent="0" algn="r" rtl="1">
              <a:spcBef>
                <a:spcPts val="0"/>
              </a:spcBef>
              <a:spcAft>
                <a:spcPts val="0"/>
              </a:spcAft>
              <a:buClr>
                <a:schemeClr val="dk1"/>
              </a:buClr>
              <a:buSzPts val="1200"/>
              <a:buFont typeface="Calibri"/>
              <a:buNone/>
            </a:pPr>
            <a:r>
              <a:rPr lang="ar-SA" sz="1200">
                <a:solidFill>
                  <a:schemeClr val="dk1"/>
                </a:solidFill>
              </a:rPr>
              <a:t>عرّفوا بأنفسكم وأعرضوا سير الدرس:</a:t>
            </a:r>
            <a:endParaRPr/>
          </a:p>
          <a:p>
            <a:pPr marL="158750" lvl="0" indent="0" algn="r" rtl="1">
              <a:spcBef>
                <a:spcPts val="0"/>
              </a:spcBef>
              <a:spcAft>
                <a:spcPts val="0"/>
              </a:spcAft>
              <a:buClr>
                <a:schemeClr val="dk1"/>
              </a:buClr>
              <a:buSzPts val="1200"/>
              <a:buFont typeface="Calibri"/>
              <a:buNone/>
            </a:pPr>
            <a:endParaRPr sz="1200">
              <a:solidFill>
                <a:schemeClr val="dk1"/>
              </a:solidFill>
            </a:endParaRPr>
          </a:p>
          <a:p>
            <a:pPr marL="158750" lvl="0" indent="0" algn="r" rtl="1">
              <a:spcBef>
                <a:spcPts val="0"/>
              </a:spcBef>
              <a:spcAft>
                <a:spcPts val="0"/>
              </a:spcAft>
              <a:buClr>
                <a:schemeClr val="dk1"/>
              </a:buClr>
              <a:buSzPts val="1200"/>
              <a:buFont typeface="Calibri"/>
              <a:buNone/>
            </a:pPr>
            <a:r>
              <a:rPr lang="ar-SA" sz="1200">
                <a:solidFill>
                  <a:schemeClr val="dk1"/>
                </a:solidFill>
              </a:rPr>
              <a:t>أنتم مدعوّون للتوجّه إلى التلاميذ بصورة شخصيّة: </a:t>
            </a:r>
            <a:r>
              <a:rPr lang="ar-SA" sz="1200"/>
              <a:t/>
            </a:r>
            <a:br>
              <a:rPr lang="ar-SA" sz="1200"/>
            </a:br>
            <a:endParaRPr sz="1200">
              <a:solidFill>
                <a:srgbClr val="2F5496"/>
              </a:solidFill>
            </a:endParaRPr>
          </a:p>
          <a:p>
            <a:pPr marL="158750" lvl="0" indent="0" algn="r" rtl="1">
              <a:spcBef>
                <a:spcPts val="0"/>
              </a:spcBef>
              <a:spcAft>
                <a:spcPts val="0"/>
              </a:spcAft>
              <a:buClr>
                <a:srgbClr val="2F5496"/>
              </a:buClr>
              <a:buSzPts val="1200"/>
              <a:buFont typeface="Calibri"/>
              <a:buNone/>
            </a:pPr>
            <a:r>
              <a:rPr lang="ar-SA" sz="1200">
                <a:solidFill>
                  <a:srgbClr val="2F5496"/>
                </a:solidFill>
              </a:rPr>
              <a:t>مثال على نصّ شفويّ: مرحبًا، اسمي ـــــــــــــــ. أنا أعلّم ـــــــــ من ــــــــــــــ. كيف حالكم؟ يسرّني انضمامكم إليّ... </a:t>
            </a:r>
            <a:endParaRPr sz="1200">
              <a:solidFill>
                <a:srgbClr val="2F5496"/>
              </a:solidFill>
            </a:endParaRPr>
          </a:p>
          <a:p>
            <a:pPr marL="158750" lvl="0" indent="0" algn="r" rtl="1">
              <a:spcBef>
                <a:spcPts val="0"/>
              </a:spcBef>
              <a:spcAft>
                <a:spcPts val="0"/>
              </a:spcAft>
              <a:buClr>
                <a:schemeClr val="dk1"/>
              </a:buClr>
              <a:buSzPts val="1200"/>
              <a:buFont typeface="Calibri"/>
              <a:buNone/>
            </a:pPr>
            <a:endParaRPr sz="1200">
              <a:solidFill>
                <a:schemeClr val="dk1"/>
              </a:solidFill>
            </a:endParaRPr>
          </a:p>
          <a:p>
            <a:pPr marL="158750" lvl="0" indent="0" algn="r" rtl="1">
              <a:spcBef>
                <a:spcPts val="0"/>
              </a:spcBef>
              <a:spcAft>
                <a:spcPts val="0"/>
              </a:spcAft>
              <a:buClr>
                <a:schemeClr val="dk1"/>
              </a:buClr>
              <a:buSzPts val="1200"/>
              <a:buFont typeface="Calibri"/>
              <a:buNone/>
            </a:pPr>
            <a:r>
              <a:rPr lang="ar-SA" sz="1200">
                <a:solidFill>
                  <a:schemeClr val="dk1"/>
                </a:solidFill>
              </a:rPr>
              <a:t>موضوع الدرس وهدفه: </a:t>
            </a:r>
            <a:br>
              <a:rPr lang="ar-SA" sz="1200">
                <a:solidFill>
                  <a:schemeClr val="dk1"/>
                </a:solidFill>
              </a:rPr>
            </a:br>
            <a:endParaRPr sz="1200">
              <a:solidFill>
                <a:srgbClr val="2F5496"/>
              </a:solidFill>
            </a:endParaRPr>
          </a:p>
          <a:p>
            <a:pPr marL="0" lvl="0" indent="0" algn="r" rtl="1">
              <a:spcBef>
                <a:spcPts val="0"/>
              </a:spcBef>
              <a:spcAft>
                <a:spcPts val="0"/>
              </a:spcAft>
              <a:buClr>
                <a:srgbClr val="2F5496"/>
              </a:buClr>
              <a:buSzPts val="1200"/>
              <a:buFont typeface="Calibri"/>
              <a:buNone/>
            </a:pPr>
            <a:r>
              <a:rPr lang="ar-SA" sz="1200">
                <a:solidFill>
                  <a:srgbClr val="2F5496"/>
                </a:solidFill>
              </a:rPr>
              <a:t>مثال على نصّ شفويّ: سنتعلّم في هذا الدرس عن ــــــــــــــــــــ. انضمّوا إليّ وستستمتعون. هل أنتم مستعدّون؟ فلنبدأ" </a:t>
            </a:r>
            <a:endParaRPr sz="1200" b="1"/>
          </a:p>
          <a:p>
            <a:pPr marL="133350" lvl="0" indent="0" algn="r" rtl="1">
              <a:lnSpc>
                <a:spcPct val="115000"/>
              </a:lnSpc>
              <a:spcBef>
                <a:spcPts val="800"/>
              </a:spcBef>
              <a:spcAft>
                <a:spcPts val="0"/>
              </a:spcAft>
              <a:buNone/>
            </a:pPr>
            <a:r>
              <a:rPr lang="ar-SA" sz="1200" b="1">
                <a:solidFill>
                  <a:schemeClr val="dk1"/>
                </a:solidFill>
                <a:latin typeface="Alef"/>
                <a:ea typeface="Alef"/>
                <a:cs typeface="Alef"/>
                <a:sym typeface="Alef"/>
              </a:rPr>
              <a:t>نبدأ بـ …. </a:t>
            </a:r>
            <a:r>
              <a:rPr lang="ar-SA" sz="1200">
                <a:solidFill>
                  <a:schemeClr val="dk1"/>
                </a:solidFill>
                <a:latin typeface="Alef"/>
                <a:ea typeface="Alef"/>
                <a:cs typeface="Alef"/>
                <a:sym typeface="Alef"/>
              </a:rPr>
              <a:t> (مرحلة افتتاحيّة الدرس)</a:t>
            </a:r>
            <a:endParaRPr/>
          </a:p>
          <a:p>
            <a:pPr marL="133350" lvl="0" indent="0" algn="r" rtl="1">
              <a:lnSpc>
                <a:spcPct val="115000"/>
              </a:lnSpc>
              <a:spcBef>
                <a:spcPts val="0"/>
              </a:spcBef>
              <a:spcAft>
                <a:spcPts val="0"/>
              </a:spcAft>
              <a:buNone/>
            </a:pPr>
            <a:r>
              <a:rPr lang="ar-SA" sz="1200" b="1">
                <a:solidFill>
                  <a:schemeClr val="dk1"/>
                </a:solidFill>
                <a:latin typeface="Alef"/>
                <a:ea typeface="Alef"/>
                <a:cs typeface="Alef"/>
                <a:sym typeface="Alef"/>
              </a:rPr>
              <a:t>ننتقل إلى الاكتشاف</a:t>
            </a:r>
            <a:r>
              <a:rPr lang="ar-SA" sz="1200">
                <a:solidFill>
                  <a:schemeClr val="dk1"/>
                </a:solidFill>
                <a:latin typeface="Alef"/>
                <a:ea typeface="Alef"/>
                <a:cs typeface="Alef"/>
                <a:sym typeface="Alef"/>
              </a:rPr>
              <a:t> (مرحلة التعلّم/ إكساب -  اكنبوا هنا سؤالًا مثيرًا للفضول، يجيب عن هدف الدرس)</a:t>
            </a:r>
            <a:endParaRPr/>
          </a:p>
          <a:p>
            <a:pPr marL="133350" lvl="0" indent="0" algn="r" rtl="1">
              <a:lnSpc>
                <a:spcPct val="115000"/>
              </a:lnSpc>
              <a:spcBef>
                <a:spcPts val="0"/>
              </a:spcBef>
              <a:spcAft>
                <a:spcPts val="0"/>
              </a:spcAft>
              <a:buNone/>
            </a:pPr>
            <a:r>
              <a:rPr lang="ar-SA" sz="1200" b="1">
                <a:solidFill>
                  <a:schemeClr val="dk1"/>
                </a:solidFill>
                <a:latin typeface="Alef"/>
                <a:ea typeface="Alef"/>
                <a:cs typeface="Alef"/>
                <a:sym typeface="Alef"/>
              </a:rPr>
              <a:t>نتدرّب على … </a:t>
            </a:r>
            <a:r>
              <a:rPr lang="ar-SA" sz="1200">
                <a:solidFill>
                  <a:schemeClr val="dk1"/>
                </a:solidFill>
                <a:latin typeface="Alef"/>
                <a:ea typeface="Alef"/>
                <a:cs typeface="Alef"/>
                <a:sym typeface="Alef"/>
              </a:rPr>
              <a:t>(مرحلة التدرّب/ التجريب)</a:t>
            </a:r>
            <a:r>
              <a:rPr lang="ar-SA" sz="1200" b="1">
                <a:solidFill>
                  <a:schemeClr val="dk1"/>
                </a:solidFill>
                <a:latin typeface="Alef"/>
                <a:ea typeface="Alef"/>
                <a:cs typeface="Alef"/>
                <a:sym typeface="Alef"/>
              </a:rPr>
              <a:t> </a:t>
            </a:r>
            <a:endParaRPr/>
          </a:p>
          <a:p>
            <a:pPr marL="133350" lvl="0" indent="0" algn="r" rtl="1">
              <a:lnSpc>
                <a:spcPct val="115000"/>
              </a:lnSpc>
              <a:spcBef>
                <a:spcPts val="0"/>
              </a:spcBef>
              <a:spcAft>
                <a:spcPts val="0"/>
              </a:spcAft>
              <a:buNone/>
            </a:pPr>
            <a:r>
              <a:rPr lang="ar-SA" sz="1200" b="1">
                <a:solidFill>
                  <a:schemeClr val="dk1"/>
                </a:solidFill>
                <a:latin typeface="Alef"/>
                <a:ea typeface="Alef"/>
                <a:cs typeface="Alef"/>
                <a:sym typeface="Alef"/>
              </a:rPr>
              <a:t>نُجمل  </a:t>
            </a:r>
            <a:r>
              <a:rPr lang="ar-SA" sz="1200">
                <a:solidFill>
                  <a:schemeClr val="dk1"/>
                </a:solidFill>
                <a:latin typeface="Alef"/>
                <a:ea typeface="Alef"/>
                <a:cs typeface="Alef"/>
                <a:sym typeface="Alef"/>
              </a:rPr>
              <a:t>(مرحلة إجمال الدرس)</a:t>
            </a:r>
            <a:endParaRPr/>
          </a:p>
          <a:p>
            <a:pPr marL="0" lvl="0" indent="0" algn="r" rtl="1">
              <a:spcBef>
                <a:spcPts val="0"/>
              </a:spcBef>
              <a:spcAft>
                <a:spcPts val="0"/>
              </a:spcAft>
              <a:buClr>
                <a:schemeClr val="dk1"/>
              </a:buClr>
              <a:buSzPts val="1200"/>
              <a:buFont typeface="Calibri"/>
              <a:buNone/>
            </a:pPr>
            <a:endParaRPr sz="1200" b="1"/>
          </a:p>
        </p:txBody>
      </p:sp>
      <p:sp>
        <p:nvSpPr>
          <p:cNvPr id="199" name="Google Shape;19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endParaRPr b="0"/>
          </a:p>
          <a:p>
            <a:pPr marL="158750" lvl="0" indent="0" algn="r" rtl="1">
              <a:spcBef>
                <a:spcPts val="0"/>
              </a:spcBef>
              <a:spcAft>
                <a:spcPts val="0"/>
              </a:spcAft>
              <a:buClr>
                <a:schemeClr val="dk1"/>
              </a:buClr>
              <a:buSzPts val="1200"/>
              <a:buFont typeface="Calibri"/>
              <a:buNone/>
            </a:pPr>
            <a:endParaRPr b="0"/>
          </a:p>
          <a:p>
            <a:pPr marL="285750" lvl="0" indent="-285750" algn="r" rtl="1">
              <a:spcBef>
                <a:spcPts val="0"/>
              </a:spcBef>
              <a:spcAft>
                <a:spcPts val="0"/>
              </a:spcAft>
              <a:buClr>
                <a:schemeClr val="dk1"/>
              </a:buClr>
              <a:buSzPts val="1200"/>
              <a:buFont typeface="Arial"/>
              <a:buChar char="•"/>
            </a:pPr>
            <a:r>
              <a:rPr lang="ar-SA" b="1"/>
              <a:t>פתרון התרגול: </a:t>
            </a:r>
            <a:r>
              <a:rPr lang="ar-SA"/>
              <a:t>לאחר שהתלמידים תרגלו באופן עצמאי, יש להראות את הפתרון ולדון בו. ניתן להראות טעויות נפוצות ולהסביר כיצד יש לפתור אותן.</a:t>
            </a:r>
            <a:endParaRPr b="1"/>
          </a:p>
          <a:p>
            <a:pPr marL="0" lvl="0" indent="0" algn="l" rtl="0">
              <a:spcBef>
                <a:spcPts val="0"/>
              </a:spcBef>
              <a:spcAft>
                <a:spcPts val="0"/>
              </a:spcAft>
              <a:buClr>
                <a:schemeClr val="dk1"/>
              </a:buClr>
              <a:buSzPts val="1200"/>
              <a:buFont typeface="Calibri"/>
              <a:buNone/>
            </a:pPr>
            <a:endParaRPr/>
          </a:p>
        </p:txBody>
      </p:sp>
      <p:sp>
        <p:nvSpPr>
          <p:cNvPr id="340" name="Google Shape;34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ar-SA"/>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100"/>
              <a:buFont typeface="Arial"/>
              <a:buNone/>
            </a:pPr>
            <a:r>
              <a:rPr lang="ar-SA" b="1"/>
              <a:t>مدّة الشريحة: حتّى 5 دقائق</a:t>
            </a:r>
            <a:endParaRPr b="1"/>
          </a:p>
          <a:p>
            <a:pPr marL="0" marR="0" lvl="0" indent="0" algn="r" rtl="1">
              <a:lnSpc>
                <a:spcPct val="100000"/>
              </a:lnSpc>
              <a:spcBef>
                <a:spcPts val="0"/>
              </a:spcBef>
              <a:spcAft>
                <a:spcPts val="0"/>
              </a:spcAft>
              <a:buClr>
                <a:srgbClr val="000000"/>
              </a:buClr>
              <a:buSzPts val="1100"/>
              <a:buFont typeface="Arial"/>
              <a:buNone/>
            </a:pPr>
            <a:endParaRPr/>
          </a:p>
          <a:p>
            <a:pPr marL="0" marR="0" lvl="0" indent="0" algn="r" rtl="1">
              <a:lnSpc>
                <a:spcPct val="100000"/>
              </a:lnSpc>
              <a:spcBef>
                <a:spcPts val="0"/>
              </a:spcBef>
              <a:spcAft>
                <a:spcPts val="0"/>
              </a:spcAft>
              <a:buClr>
                <a:srgbClr val="000000"/>
              </a:buClr>
              <a:buSzPts val="1100"/>
              <a:buFont typeface="Arial"/>
              <a:buNone/>
            </a:pPr>
            <a:r>
              <a:rPr lang="ar-SA"/>
              <a:t>إجمال وانتقال إلى التدرّب. ستتضمّن هذه الخطوة إجمالًا للمضمون الذي تمّ تعلّمه  والإجابة عن أسئلة مثل: ماذا فعلنا هنا اليوم؟ ماذا تعلّمنا؟ ننصح بدمج العناصر التجريبيّة الممتعة، مثل: لعبة ختاميّة، أحجيّة، نصيحة خاصّة للتعلّم لاحقًا وغير ذلك.</a:t>
            </a:r>
            <a:endParaRPr/>
          </a:p>
          <a:p>
            <a:pPr marL="0" lvl="0" indent="0" algn="r" rtl="1">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51" name="Google Shape;35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ar-SA" b="1"/>
              <a:t>مدّة الشريحة: حتّى 15 دقيقة</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ar-SA" b="0"/>
              <a:t>في هذه المرحلة اشرحوا للتلاميذ التدرّب وودّعوهم. مع خروج التلاميذ للتدرّب النهائيّ، ستنتهي مرحلة تصويركم كمعلمين ومعلّمات.</a:t>
            </a:r>
            <a:endParaRPr/>
          </a:p>
          <a:p>
            <a:pPr marL="0" lvl="0" indent="0" algn="r" rtl="1">
              <a:spcBef>
                <a:spcPts val="0"/>
              </a:spcBef>
              <a:spcAft>
                <a:spcPts val="0"/>
              </a:spcAft>
              <a:buClr>
                <a:schemeClr val="dk1"/>
              </a:buClr>
              <a:buSzPts val="1200"/>
              <a:buFont typeface="Calibri"/>
              <a:buNone/>
            </a:pPr>
            <a:endParaRPr b="0"/>
          </a:p>
          <a:p>
            <a:pPr marL="0" lvl="0" indent="0" algn="r" rtl="1">
              <a:spcBef>
                <a:spcPts val="0"/>
              </a:spcBef>
              <a:spcAft>
                <a:spcPts val="0"/>
              </a:spcAft>
              <a:buClr>
                <a:schemeClr val="dk1"/>
              </a:buClr>
              <a:buSzPts val="1200"/>
              <a:buFont typeface="Calibri"/>
              <a:buNone/>
            </a:pPr>
            <a:r>
              <a:rPr lang="ar-SA" b="1"/>
              <a:t>نقاط لتسليط الضوء عليها:</a:t>
            </a:r>
            <a:endParaRPr/>
          </a:p>
          <a:p>
            <a:pPr marL="0" lvl="0" indent="0" algn="r" rtl="1">
              <a:spcBef>
                <a:spcPts val="0"/>
              </a:spcBef>
              <a:spcAft>
                <a:spcPts val="0"/>
              </a:spcAft>
              <a:buClr>
                <a:schemeClr val="dk1"/>
              </a:buClr>
              <a:buSzPts val="1200"/>
              <a:buFont typeface="Calibri"/>
              <a:buNone/>
            </a:pPr>
            <a:r>
              <a:rPr lang="ar-SA" b="0"/>
              <a:t>* يمكن تنفيذ التدرّب في المنزل باستخدام مجموعة منوّعة من الموارد المتاحة في المنزل، مثل: أدوات الكتابة أو الحاسوب اللوحيّ أو الشخصيّ. يمكن استخدام بيئتي آفاق وكوتار الكتب التعليميّة (فقط كم خلال حاسوب محمول، وذلك لأنّ آفاق وكوتار الكتب التعليميّة لا يعملان بشكل جيد على الحاسوب اللوحيّ/ الهاتف المحمول).</a:t>
            </a:r>
            <a:endParaRPr/>
          </a:p>
          <a:p>
            <a:pPr marL="0" lvl="0" indent="0" algn="r" rtl="1">
              <a:spcBef>
                <a:spcPts val="0"/>
              </a:spcBef>
              <a:spcAft>
                <a:spcPts val="0"/>
              </a:spcAft>
              <a:buClr>
                <a:schemeClr val="dk1"/>
              </a:buClr>
              <a:buSzPts val="1200"/>
              <a:buFont typeface="Calibri"/>
              <a:buNone/>
            </a:pPr>
            <a:r>
              <a:rPr lang="ar-SA" b="0"/>
              <a:t>* تأكد من إعطاء تلاميذكم تعليمات دقيقة للتدرّب على صعيد المضامين وعلى صعيد الفنّيّ، بالإضافة إلى الأوقات الدقيقة للتدرّب.</a:t>
            </a:r>
            <a:endParaRPr/>
          </a:p>
          <a:p>
            <a:pPr marL="0" lvl="0" indent="0" algn="r" rtl="1">
              <a:spcBef>
                <a:spcPts val="0"/>
              </a:spcBef>
              <a:spcAft>
                <a:spcPts val="0"/>
              </a:spcAft>
              <a:buClr>
                <a:schemeClr val="dk1"/>
              </a:buClr>
              <a:buSzPts val="1200"/>
              <a:buFont typeface="Calibri"/>
              <a:buNone/>
            </a:pPr>
            <a:r>
              <a:rPr lang="ar-SA" b="0"/>
              <a:t>* بالإمكان تضمين العرض التقديميّ صور شاشة  والشرح شفويًّا ما هو المطلوب منهم تنفيذه.</a:t>
            </a:r>
            <a:endParaRPr/>
          </a:p>
          <a:p>
            <a:pPr marL="0" lvl="0" indent="0" algn="r" rtl="1">
              <a:spcBef>
                <a:spcPts val="0"/>
              </a:spcBef>
              <a:spcAft>
                <a:spcPts val="0"/>
              </a:spcAft>
              <a:buClr>
                <a:schemeClr val="dk1"/>
              </a:buClr>
              <a:buSzPts val="1200"/>
              <a:buFont typeface="Calibri"/>
              <a:buNone/>
            </a:pPr>
            <a:endParaRPr b="1"/>
          </a:p>
        </p:txBody>
      </p:sp>
      <p:sp>
        <p:nvSpPr>
          <p:cNvPr id="360" name="Google Shape;360;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368" name="Google Shape;368;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marR="0" lvl="0" indent="0" algn="r" rtl="1">
              <a:lnSpc>
                <a:spcPct val="100000"/>
              </a:lnSpc>
              <a:spcBef>
                <a:spcPts val="0"/>
              </a:spcBef>
              <a:spcAft>
                <a:spcPts val="0"/>
              </a:spcAft>
              <a:buClr>
                <a:srgbClr val="000000"/>
              </a:buClr>
              <a:buSzPts val="1100"/>
              <a:buFont typeface="Arial"/>
              <a:buNone/>
            </a:pPr>
            <a:r>
              <a:rPr lang="ar-SA"/>
              <a:t>حذف هذه الشريحة إذا لم تكن ضروريّة:</a:t>
            </a:r>
            <a:endParaRPr/>
          </a:p>
          <a:p>
            <a:pPr marL="158750" marR="0" lvl="0" indent="0" algn="r" rtl="1">
              <a:lnSpc>
                <a:spcPct val="100000"/>
              </a:lnSpc>
              <a:spcBef>
                <a:spcPts val="0"/>
              </a:spcBef>
              <a:spcAft>
                <a:spcPts val="0"/>
              </a:spcAft>
              <a:buClr>
                <a:srgbClr val="000000"/>
              </a:buClr>
              <a:buSzPts val="1100"/>
              <a:buFont typeface="Arial"/>
              <a:buNone/>
            </a:pPr>
            <a:endParaRPr sz="1200" b="1"/>
          </a:p>
          <a:p>
            <a:pPr marL="158750" marR="0" lvl="0" indent="0" algn="r" rtl="1">
              <a:lnSpc>
                <a:spcPct val="100000"/>
              </a:lnSpc>
              <a:spcBef>
                <a:spcPts val="0"/>
              </a:spcBef>
              <a:spcAft>
                <a:spcPts val="0"/>
              </a:spcAft>
              <a:buClr>
                <a:srgbClr val="000000"/>
              </a:buClr>
              <a:buSzPts val="1100"/>
              <a:buFont typeface="Arial"/>
              <a:buNone/>
            </a:pPr>
            <a:r>
              <a:rPr lang="ar-SA" sz="1200" b="1"/>
              <a:t>مدّة الشريحة: دقيقة</a:t>
            </a:r>
            <a:endParaRPr sz="1200" b="1"/>
          </a:p>
          <a:p>
            <a:pPr marL="158750" lvl="0" indent="0" algn="r" rtl="1">
              <a:spcBef>
                <a:spcPts val="0"/>
              </a:spcBef>
              <a:spcAft>
                <a:spcPts val="0"/>
              </a:spcAft>
              <a:buClr>
                <a:schemeClr val="dk1"/>
              </a:buClr>
              <a:buSzPts val="1200"/>
              <a:buFont typeface="Calibri"/>
              <a:buNone/>
            </a:pPr>
            <a:endParaRPr sz="1200"/>
          </a:p>
          <a:p>
            <a:pPr marL="158750" lvl="0" indent="0" algn="r" rtl="1">
              <a:spcBef>
                <a:spcPts val="0"/>
              </a:spcBef>
              <a:spcAft>
                <a:spcPts val="0"/>
              </a:spcAft>
              <a:buClr>
                <a:schemeClr val="dk1"/>
              </a:buClr>
              <a:buSzPts val="1200"/>
              <a:buFont typeface="Calibri"/>
              <a:buNone/>
            </a:pPr>
            <a:r>
              <a:rPr lang="ar-SA" sz="1200"/>
              <a:t>تأكّدوا في هذه الشريحة أنّ الجميع تزوّدوا بالأدوات المساعدة المطلوبة (ننصح بأن تكون هذه الأدوات المساعدة موجودة معكم لتعرضوها كمثال) </a:t>
            </a:r>
            <a:endParaRPr sz="1200"/>
          </a:p>
          <a:p>
            <a:pPr marL="158750" lvl="0" indent="0" algn="r" rtl="1">
              <a:spcBef>
                <a:spcPts val="0"/>
              </a:spcBef>
              <a:spcAft>
                <a:spcPts val="0"/>
              </a:spcAft>
              <a:buClr>
                <a:srgbClr val="FF0000"/>
              </a:buClr>
              <a:buSzPts val="1200"/>
              <a:buFont typeface="Calibri"/>
              <a:buNone/>
            </a:pPr>
            <a:r>
              <a:rPr lang="ar-SA" sz="1200">
                <a:solidFill>
                  <a:srgbClr val="FF0000"/>
                </a:solidFill>
              </a:rPr>
              <a:t>احذفوا ما هو زائد أو أضيفوا حسب الحاجة (احرصوا على حقوق النشر والملكيّة الفكريّة). </a:t>
            </a:r>
            <a:endParaRPr sz="1200">
              <a:solidFill>
                <a:srgbClr val="FF0000"/>
              </a:solidFill>
            </a:endParaRPr>
          </a:p>
          <a:p>
            <a:pPr marL="158750" lvl="0" indent="0" algn="r" rtl="1">
              <a:spcBef>
                <a:spcPts val="0"/>
              </a:spcBef>
              <a:spcAft>
                <a:spcPts val="0"/>
              </a:spcAft>
              <a:buClr>
                <a:schemeClr val="dk1"/>
              </a:buClr>
              <a:buSzPts val="1200"/>
              <a:buFont typeface="Calibri"/>
              <a:buNone/>
            </a:pPr>
            <a:endParaRPr sz="1200">
              <a:solidFill>
                <a:srgbClr val="FF0000"/>
              </a:solidFill>
            </a:endParaRPr>
          </a:p>
          <a:p>
            <a:pPr marL="158750" lvl="0" indent="0" algn="r" rtl="1">
              <a:spcBef>
                <a:spcPts val="0"/>
              </a:spcBef>
              <a:spcAft>
                <a:spcPts val="0"/>
              </a:spcAft>
              <a:buClr>
                <a:srgbClr val="000000"/>
              </a:buClr>
              <a:buSzPts val="1200"/>
              <a:buFont typeface="Arial"/>
              <a:buNone/>
            </a:pPr>
            <a:r>
              <a:rPr lang="ar-SA" sz="1200" b="0" i="0" u="none" strike="noStrike" cap="none">
                <a:solidFill>
                  <a:srgbClr val="000000"/>
                </a:solidFill>
                <a:latin typeface="Arial"/>
                <a:ea typeface="Arial"/>
                <a:cs typeface="Arial"/>
                <a:sym typeface="Arial"/>
              </a:rPr>
              <a:t>هذا هو الوقت المناسب لعرض قواعد السلوك خلال الحصّة: اطلبوا من التلاميذ إغلاق نوافذ تطبيقات أخرى في الحاسوب، إبعاد الأمر المشتّتة للانتباه، الجلوس في غرفة هادئة، التزوّد بالماء، وبالأساس التركيز في الدرس. </a:t>
            </a:r>
            <a:endParaRPr/>
          </a:p>
          <a:p>
            <a:pPr marL="158750" lvl="0" indent="0" algn="r" rtl="1">
              <a:spcBef>
                <a:spcPts val="0"/>
              </a:spcBef>
              <a:spcAft>
                <a:spcPts val="0"/>
              </a:spcAft>
              <a:buClr>
                <a:schemeClr val="dk1"/>
              </a:buClr>
              <a:buSzPts val="1200"/>
              <a:buFont typeface="Calibri"/>
              <a:buNone/>
            </a:pPr>
            <a:endParaRPr/>
          </a:p>
        </p:txBody>
      </p:sp>
      <p:sp>
        <p:nvSpPr>
          <p:cNvPr id="208" name="Google Shape;20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ar-SA" b="1"/>
              <a:t>مدّة الشريحة: حتّى دقيقتين</a:t>
            </a:r>
            <a:endParaRPr/>
          </a:p>
          <a:p>
            <a:pPr marL="0" lvl="0" indent="0" algn="r" rtl="1">
              <a:spcBef>
                <a:spcPts val="0"/>
              </a:spcBef>
              <a:spcAft>
                <a:spcPts val="0"/>
              </a:spcAft>
              <a:buClr>
                <a:schemeClr val="dk1"/>
              </a:buClr>
              <a:buSzPts val="1200"/>
              <a:buFont typeface="Calibri"/>
              <a:buNone/>
            </a:pPr>
            <a:endParaRPr b="1"/>
          </a:p>
          <a:p>
            <a:pPr marL="0" lvl="0" indent="0" algn="r" rtl="1">
              <a:spcBef>
                <a:spcPts val="0"/>
              </a:spcBef>
              <a:spcAft>
                <a:spcPts val="0"/>
              </a:spcAft>
              <a:buClr>
                <a:schemeClr val="dk1"/>
              </a:buClr>
              <a:buSzPts val="1200"/>
              <a:buFont typeface="Calibri"/>
              <a:buNone/>
            </a:pPr>
            <a:r>
              <a:rPr lang="ar-SA">
                <a:solidFill>
                  <a:schemeClr val="dk1"/>
                </a:solidFill>
              </a:rPr>
              <a:t>اقتراحات: لعبة، أحجيّة، تمثيل، محاكاة، مثال، ادّعاء، جملة حقيقة وجملة غير حقيقة وغيرها. </a:t>
            </a:r>
            <a:endParaRPr/>
          </a:p>
          <a:p>
            <a:pPr marL="0" lvl="0" indent="0" algn="r" rtl="1">
              <a:spcBef>
                <a:spcPts val="0"/>
              </a:spcBef>
              <a:spcAft>
                <a:spcPts val="0"/>
              </a:spcAft>
              <a:buClr>
                <a:schemeClr val="dk1"/>
              </a:buClr>
              <a:buSzPts val="1200"/>
              <a:buFont typeface="Calibri"/>
              <a:buNone/>
            </a:pPr>
            <a:endParaRPr>
              <a:solidFill>
                <a:schemeClr val="dk1"/>
              </a:solidFill>
            </a:endParaRPr>
          </a:p>
          <a:p>
            <a:pPr marL="0" lvl="0" indent="0" algn="r" rtl="1">
              <a:spcBef>
                <a:spcPts val="0"/>
              </a:spcBef>
              <a:spcAft>
                <a:spcPts val="0"/>
              </a:spcAft>
              <a:buClr>
                <a:srgbClr val="FF0000"/>
              </a:buClr>
              <a:buSzPts val="1200"/>
              <a:buFont typeface="Calibri"/>
              <a:buNone/>
            </a:pPr>
            <a:r>
              <a:rPr lang="ar-SA">
                <a:solidFill>
                  <a:srgbClr val="FF0000"/>
                </a:solidFill>
              </a:rPr>
              <a:t>مثال على أحجيّة:</a:t>
            </a:r>
            <a:br>
              <a:rPr lang="ar-SA">
                <a:solidFill>
                  <a:srgbClr val="FF0000"/>
                </a:solidFill>
              </a:rPr>
            </a:br>
            <a:r>
              <a:rPr lang="ar-SA">
                <a:solidFill>
                  <a:srgbClr val="FF0000"/>
                </a:solidFill>
              </a:rPr>
              <a:t>صورة شخصيّة أو غرض متعلّقَيْن بالموضوع . تتبيّن الصلة بالموضوع خلال الدرس. </a:t>
            </a:r>
            <a:endParaRPr/>
          </a:p>
          <a:p>
            <a:pPr marL="0" lvl="0" indent="0" algn="r" rtl="1">
              <a:spcBef>
                <a:spcPts val="0"/>
              </a:spcBef>
              <a:spcAft>
                <a:spcPts val="0"/>
              </a:spcAft>
              <a:buClr>
                <a:schemeClr val="dk1"/>
              </a:buClr>
              <a:buSzPts val="1100"/>
              <a:buFont typeface="Arial"/>
              <a:buNone/>
            </a:pPr>
            <a:r>
              <a:rPr lang="ar-SA">
                <a:solidFill>
                  <a:srgbClr val="FF0000"/>
                </a:solidFill>
              </a:rPr>
              <a:t>ما هي الصلة بين.....</a:t>
            </a:r>
            <a:endParaRPr>
              <a:solidFill>
                <a:srgbClr val="FF0000"/>
              </a:solidFill>
            </a:endParaRPr>
          </a:p>
          <a:p>
            <a:pPr marL="0" lvl="0" indent="0" algn="l" rtl="0">
              <a:spcBef>
                <a:spcPts val="0"/>
              </a:spcBef>
              <a:spcAft>
                <a:spcPts val="0"/>
              </a:spcAft>
              <a:buClr>
                <a:schemeClr val="dk1"/>
              </a:buClr>
              <a:buSzPts val="1200"/>
              <a:buFont typeface="Calibri"/>
              <a:buNone/>
            </a:pPr>
            <a:endParaRPr/>
          </a:p>
        </p:txBody>
      </p:sp>
      <p:sp>
        <p:nvSpPr>
          <p:cNvPr id="217" name="Google Shape;21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200"/>
              <a:buFont typeface="Calibri"/>
              <a:buNone/>
            </a:pPr>
            <a:r>
              <a:rPr lang="ar-SA" b="1"/>
              <a:t>مدّة الشريحة: حتّى دقيقتين</a:t>
            </a:r>
            <a:endParaRPr/>
          </a:p>
          <a:p>
            <a:pPr marL="0" lvl="0" indent="0" algn="r" rtl="1">
              <a:spcBef>
                <a:spcPts val="0"/>
              </a:spcBef>
              <a:spcAft>
                <a:spcPts val="0"/>
              </a:spcAft>
              <a:buClr>
                <a:schemeClr val="dk1"/>
              </a:buClr>
              <a:buSzPts val="1200"/>
              <a:buFont typeface="Calibri"/>
              <a:buNone/>
            </a:pPr>
            <a:endParaRPr b="0"/>
          </a:p>
          <a:p>
            <a:pPr marL="0" lvl="0" indent="0" algn="r" rtl="1">
              <a:spcBef>
                <a:spcPts val="0"/>
              </a:spcBef>
              <a:spcAft>
                <a:spcPts val="0"/>
              </a:spcAft>
              <a:buClr>
                <a:schemeClr val="dk1"/>
              </a:buClr>
              <a:buSzPts val="1200"/>
              <a:buFont typeface="Calibri"/>
              <a:buNone/>
            </a:pPr>
            <a:r>
              <a:rPr lang="ar-SA" b="0"/>
              <a:t>ستخلق هذه المرحلة ربط  معرفيًّا وذا صلة بين الموضوع الذي تتمّ دراسته والمعرفة السابقة لدى التلاميذ.</a:t>
            </a:r>
            <a:endParaRPr/>
          </a:p>
          <a:p>
            <a:pPr marL="0" lvl="0" indent="0" algn="r" rtl="1">
              <a:spcBef>
                <a:spcPts val="0"/>
              </a:spcBef>
              <a:spcAft>
                <a:spcPts val="0"/>
              </a:spcAft>
              <a:buClr>
                <a:schemeClr val="dk1"/>
              </a:buClr>
              <a:buSzPts val="1200"/>
              <a:buFont typeface="Calibri"/>
              <a:buNone/>
            </a:pPr>
            <a:r>
              <a:rPr lang="ar-SA" b="0"/>
              <a:t>في الصفوف الدنيا، ننصح بأن يكون الربط بسيطًا وعامًّا. إذا كان التلاميذ قد تعلّموا من قبل دروسًا في الموضوع،  يحبّذ الربط بالمعرفة التي اكتسبها التلاميذ في الدرس السابق.</a:t>
            </a:r>
            <a:endParaRPr/>
          </a:p>
          <a:p>
            <a:pPr marL="0" lvl="0" indent="0" algn="r" rtl="1">
              <a:spcBef>
                <a:spcPts val="0"/>
              </a:spcBef>
              <a:spcAft>
                <a:spcPts val="0"/>
              </a:spcAft>
              <a:buClr>
                <a:schemeClr val="dk1"/>
              </a:buClr>
              <a:buSzPts val="1200"/>
              <a:buFont typeface="Calibri"/>
              <a:buNone/>
            </a:pPr>
            <a:r>
              <a:rPr lang="ar-SA" b="0"/>
              <a:t>مثال على النصّ الشفويّ:</a:t>
            </a:r>
            <a:endParaRPr/>
          </a:p>
          <a:p>
            <a:pPr marL="0" lvl="0" indent="0" algn="r" rtl="1">
              <a:spcBef>
                <a:spcPts val="0"/>
              </a:spcBef>
              <a:spcAft>
                <a:spcPts val="0"/>
              </a:spcAft>
              <a:buClr>
                <a:schemeClr val="dk1"/>
              </a:buClr>
              <a:buSzPts val="1200"/>
              <a:buFont typeface="Calibri"/>
              <a:buNone/>
            </a:pPr>
            <a:r>
              <a:rPr lang="ar-SA" b="0"/>
              <a:t>"هل حدث أن واجهتم وضعًا فيه.... / في الدروس السابقة تعلمنا عن ... واليوم سنستمرّ في ... /</a:t>
            </a:r>
            <a:endParaRPr/>
          </a:p>
          <a:p>
            <a:pPr marL="0" lvl="0" indent="0" algn="r" rtl="1">
              <a:spcBef>
                <a:spcPts val="0"/>
              </a:spcBef>
              <a:spcAft>
                <a:spcPts val="0"/>
              </a:spcAft>
              <a:buClr>
                <a:schemeClr val="dk1"/>
              </a:buClr>
              <a:buSzPts val="1200"/>
              <a:buFont typeface="Calibri"/>
              <a:buNone/>
            </a:pPr>
            <a:r>
              <a:rPr lang="ar-SA" b="0"/>
              <a:t>ربما تكونون قد تناولتم هذا الموضوع في المدرسة، وحتى إذا لم يكن كذلك، فهذه فرصة للتعرّف/ التعمّق ..."</a:t>
            </a:r>
            <a:endParaRPr/>
          </a:p>
          <a:p>
            <a:pPr marL="0" lvl="0" indent="0" algn="r" rtl="1">
              <a:spcBef>
                <a:spcPts val="0"/>
              </a:spcBef>
              <a:spcAft>
                <a:spcPts val="0"/>
              </a:spcAft>
              <a:buClr>
                <a:schemeClr val="dk1"/>
              </a:buClr>
              <a:buSzPts val="1200"/>
              <a:buFont typeface="Calibri"/>
              <a:buNone/>
            </a:pPr>
            <a:endParaRPr b="1"/>
          </a:p>
        </p:txBody>
      </p:sp>
      <p:sp>
        <p:nvSpPr>
          <p:cNvPr id="225" name="Google Shape;22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ar-SA" b="1"/>
              <a:t>الشرائح 11-15 تضمّ: إكساب المعرفة، التدرّب والحلّ، وتدرّب وحلّ آخر. مدّة هذه الشرائح معًا 20 دقيقة</a:t>
            </a:r>
            <a:endParaRPr/>
          </a:p>
          <a:p>
            <a:pPr marL="0" marR="0" lvl="0" indent="0" algn="r" rtl="1">
              <a:lnSpc>
                <a:spcPct val="115000"/>
              </a:lnSpc>
              <a:spcBef>
                <a:spcPts val="1200"/>
              </a:spcBef>
              <a:spcAft>
                <a:spcPts val="0"/>
              </a:spcAft>
              <a:buClr>
                <a:schemeClr val="dk1"/>
              </a:buClr>
              <a:buSzPts val="1100"/>
              <a:buFont typeface="Arial"/>
              <a:buNone/>
            </a:pPr>
            <a:endParaRPr b="1"/>
          </a:p>
          <a:p>
            <a:pPr marL="0" lvl="0" indent="0" algn="r" rtl="1">
              <a:lnSpc>
                <a:spcPct val="115000"/>
              </a:lnSpc>
              <a:spcBef>
                <a:spcPts val="1200"/>
              </a:spcBef>
              <a:spcAft>
                <a:spcPts val="0"/>
              </a:spcAft>
              <a:buClr>
                <a:schemeClr val="dk1"/>
              </a:buClr>
              <a:buSzPts val="1100"/>
              <a:buFont typeface="Arial"/>
              <a:buNone/>
            </a:pPr>
            <a:endParaRPr/>
          </a:p>
          <a:p>
            <a:pPr marL="171450" lvl="0" indent="-171450" algn="r" rtl="1">
              <a:lnSpc>
                <a:spcPct val="115000"/>
              </a:lnSpc>
              <a:spcBef>
                <a:spcPts val="1200"/>
              </a:spcBef>
              <a:spcAft>
                <a:spcPts val="0"/>
              </a:spcAft>
              <a:buNone/>
            </a:pPr>
            <a:r>
              <a:rPr lang="ar-SA" b="1"/>
              <a:t>إكساب: </a:t>
            </a:r>
            <a:r>
              <a:rPr lang="ar-SA"/>
              <a:t>التطرّق إلى هدف تعليميّ مركزيّ ومركّز. باستخدام مجموعة منوّعة من تمثيلات المضمون، مثل: الصور ومقاطع الفيديو - </a:t>
            </a:r>
            <a:r>
              <a:rPr lang="ar-SA" b="1"/>
              <a:t>بالإمكان إرفاق مقاطع فيديو من إصدار مطاح فقط</a:t>
            </a:r>
            <a:r>
              <a:rPr lang="ar-SA"/>
              <a:t>، صور شاشة، تقارير، مضامين من الكتب التعليميّة، ونصّ محدود وفقًا </a:t>
            </a:r>
            <a:r>
              <a:rPr lang="ar-SA" b="1"/>
              <a:t>لحقوق النشر والملكيّة الفكريّة</a:t>
            </a:r>
            <a:r>
              <a:rPr lang="ar-SA"/>
              <a:t>. يمكنك دمج مثال على تمرين أو سؤال تقومون بحله.</a:t>
            </a:r>
            <a:endParaRPr/>
          </a:p>
          <a:p>
            <a:pPr marL="171450" lvl="0" indent="-171450" algn="r" rtl="1">
              <a:lnSpc>
                <a:spcPct val="115000"/>
              </a:lnSpc>
              <a:spcBef>
                <a:spcPts val="1200"/>
              </a:spcBef>
              <a:spcAft>
                <a:spcPts val="0"/>
              </a:spcAft>
              <a:buNone/>
            </a:pPr>
            <a:r>
              <a:rPr lang="ar-SA" b="1"/>
              <a:t>التدرّب:</a:t>
            </a:r>
            <a:r>
              <a:rPr lang="ar-SA"/>
              <a:t> لا يزيد عن 3 دقائق. يمكنك إجراء 2-1 جولات من التدرّب أمام الكمبيوتر (سؤال على اللوح وكتابة في ورقة، أشغال باستخدام الألوان/ العجين/ المعجونة) أو في أرجاء البيت (الأشياء المتوفّرة لديكم أو مزيج من التفاعل بين أفراد العائلة).</a:t>
            </a:r>
            <a:endParaRPr/>
          </a:p>
          <a:p>
            <a:pPr marL="171450" lvl="0" indent="-171450" algn="r" rtl="1">
              <a:lnSpc>
                <a:spcPct val="115000"/>
              </a:lnSpc>
              <a:spcBef>
                <a:spcPts val="1200"/>
              </a:spcBef>
              <a:spcAft>
                <a:spcPts val="0"/>
              </a:spcAft>
              <a:buNone/>
            </a:pPr>
            <a:r>
              <a:rPr lang="ar-SA" b="1"/>
              <a:t>حلّ التدرّب</a:t>
            </a:r>
            <a:r>
              <a:rPr lang="ar-SA"/>
              <a:t>: بعد أن تدرّب التلاميذ بشكل مستقل، يجب عرض الحلّ ومناقشته. يمكن إظهار الأخطاء الشائعة وشرح كيفيّة حلها.</a:t>
            </a:r>
            <a:endParaRPr/>
          </a:p>
          <a:p>
            <a:pPr marL="0" lvl="0" indent="0" algn="r" rtl="1">
              <a:lnSpc>
                <a:spcPct val="115000"/>
              </a:lnSpc>
              <a:spcBef>
                <a:spcPts val="1200"/>
              </a:spcBef>
              <a:spcAft>
                <a:spcPts val="0"/>
              </a:spcAft>
              <a:buClr>
                <a:schemeClr val="dk1"/>
              </a:buClr>
              <a:buSzPts val="1100"/>
              <a:buFont typeface="Arial"/>
              <a:buNone/>
            </a:pPr>
            <a:endParaRPr/>
          </a:p>
          <a:p>
            <a:pPr marL="0" lvl="0" indent="0" algn="r" rtl="1">
              <a:lnSpc>
                <a:spcPct val="115000"/>
              </a:lnSpc>
              <a:spcBef>
                <a:spcPts val="1200"/>
              </a:spcBef>
              <a:spcAft>
                <a:spcPts val="0"/>
              </a:spcAft>
              <a:buClr>
                <a:schemeClr val="dk1"/>
              </a:buClr>
              <a:buSzPts val="1100"/>
              <a:buFont typeface="Arial"/>
              <a:buNone/>
            </a:pPr>
            <a:endParaRPr/>
          </a:p>
          <a:p>
            <a:pPr marL="0" lvl="0" indent="0" algn="r" rtl="1">
              <a:lnSpc>
                <a:spcPct val="115000"/>
              </a:lnSpc>
              <a:spcBef>
                <a:spcPts val="1200"/>
              </a:spcBef>
              <a:spcAft>
                <a:spcPts val="0"/>
              </a:spcAft>
              <a:buClr>
                <a:schemeClr val="dk1"/>
              </a:buClr>
              <a:buSzPts val="1100"/>
              <a:buFont typeface="Arial"/>
              <a:buNone/>
            </a:pPr>
            <a:r>
              <a:rPr lang="ar-SA"/>
              <a:t>نصيحة للصفوف الدنيا: اطرحوا أسئلة تشارك التلاميذ، على نمط مسرحيّات الأطفال/ قناة الأطفال، مثل: "أين التذكرة الثانية ...؟ لا أذكر ... هل تعرفون أين هي؟"</a:t>
            </a:r>
            <a:endParaRPr/>
          </a:p>
          <a:p>
            <a:pPr marL="0" lvl="0" indent="0" algn="r" rtl="1">
              <a:lnSpc>
                <a:spcPct val="115000"/>
              </a:lnSpc>
              <a:spcBef>
                <a:spcPts val="1200"/>
              </a:spcBef>
              <a:spcAft>
                <a:spcPts val="0"/>
              </a:spcAft>
              <a:buClr>
                <a:schemeClr val="dk1"/>
              </a:buClr>
              <a:buSzPts val="1100"/>
              <a:buFont typeface="Arial"/>
              <a:buNone/>
            </a:pPr>
            <a:r>
              <a:rPr lang="ar-SA"/>
              <a:t>أمثلة:</a:t>
            </a:r>
            <a:br>
              <a:rPr lang="ar-SA"/>
            </a:br>
            <a:r>
              <a:rPr lang="ar-SA" u="sng">
                <a:solidFill>
                  <a:schemeClr val="hlink"/>
                </a:solidFill>
                <a:hlinkClick r:id="rId3"/>
              </a:rPr>
              <a:t>https://www.youtube.com/watch?v=sGfdE0es80w</a:t>
            </a:r>
            <a:r>
              <a:rPr lang="ar-SA"/>
              <a:t>   برنامج طهو للأطفال. يتحدّثون مع الأطفال طوال الدرس ويطرحون عليهم أسئلة.</a:t>
            </a:r>
            <a:endParaRPr/>
          </a:p>
          <a:p>
            <a:pPr marL="0" lvl="0" indent="0" algn="r" rtl="1">
              <a:lnSpc>
                <a:spcPct val="115000"/>
              </a:lnSpc>
              <a:spcBef>
                <a:spcPts val="1200"/>
              </a:spcBef>
              <a:spcAft>
                <a:spcPts val="0"/>
              </a:spcAft>
              <a:buClr>
                <a:schemeClr val="dk1"/>
              </a:buClr>
              <a:buSzPts val="1100"/>
              <a:buFont typeface="Arial"/>
              <a:buNone/>
            </a:pPr>
            <a:r>
              <a:rPr lang="ar-SA"/>
              <a:t>art attack :  </a:t>
            </a:r>
            <a:r>
              <a:rPr lang="ar-SA" u="sng">
                <a:solidFill>
                  <a:schemeClr val="hlink"/>
                </a:solidFill>
                <a:hlinkClick r:id="rId4"/>
              </a:rPr>
              <a:t>https://www.youtube.com/watch?v=QX013_tz4rM</a:t>
            </a: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r" rtl="1">
              <a:lnSpc>
                <a:spcPct val="115000"/>
              </a:lnSpc>
              <a:spcBef>
                <a:spcPts val="1200"/>
              </a:spcBef>
              <a:spcAft>
                <a:spcPts val="0"/>
              </a:spcAft>
              <a:buClr>
                <a:schemeClr val="dk1"/>
              </a:buClr>
              <a:buSzPts val="1200"/>
              <a:buFont typeface="Calibri"/>
              <a:buNone/>
            </a:pPr>
            <a:endParaRPr/>
          </a:p>
          <a:p>
            <a:pPr marL="0" lvl="0" indent="0" algn="l" rtl="0">
              <a:lnSpc>
                <a:spcPct val="115000"/>
              </a:lnSpc>
              <a:spcBef>
                <a:spcPts val="1200"/>
              </a:spcBef>
              <a:spcAft>
                <a:spcPts val="0"/>
              </a:spcAft>
              <a:buClr>
                <a:schemeClr val="dk1"/>
              </a:buClr>
              <a:buSzPts val="1200"/>
              <a:buFont typeface="Calibri"/>
              <a:buNone/>
            </a:pPr>
            <a:endParaRPr/>
          </a:p>
        </p:txBody>
      </p:sp>
      <p:sp>
        <p:nvSpPr>
          <p:cNvPr id="233" name="Google Shape;2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S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801228f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801228f5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7801228f5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ar-S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801228f58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801228f58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7801228f58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ar-S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801228f5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801228f58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7801228f58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ar-S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פריסה מותאמת אישית">
  <p:cSld name="פריסה מותאמת אישית">
    <p:bg>
      <p:bgPr>
        <a:solidFill>
          <a:schemeClr val="lt1"/>
        </a:solidFill>
        <a:effectLst/>
      </p:bgPr>
    </p:bg>
    <p:spTree>
      <p:nvGrpSpPr>
        <p:cNvPr id="1" name="Shape 13"/>
        <p:cNvGrpSpPr/>
        <p:nvPr/>
      </p:nvGrpSpPr>
      <p:grpSpPr>
        <a:xfrm>
          <a:off x="0" y="0"/>
          <a:ext cx="0" cy="0"/>
          <a:chOff x="0" y="0"/>
          <a:chExt cx="0" cy="0"/>
        </a:xfrm>
      </p:grpSpPr>
      <p:sp>
        <p:nvSpPr>
          <p:cNvPr id="14" name="Google Shape;14;p2"/>
          <p:cNvSpPr/>
          <p:nvPr/>
        </p:nvSpPr>
        <p:spPr>
          <a:xfrm>
            <a:off x="304799" y="593748"/>
            <a:ext cx="2269788" cy="1938992"/>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2400" b="1" i="0" u="none" strike="noStrike" cap="none">
                <a:solidFill>
                  <a:srgbClr val="FF0000"/>
                </a:solidFill>
                <a:latin typeface="Alef"/>
                <a:ea typeface="Alef"/>
                <a:cs typeface="Alef"/>
                <a:sym typeface="Alef"/>
              </a:rPr>
              <a:t>*השקופית הזו מיועדת למורה בלבד יש למחוק אותה בסיום הכנת המצגת</a:t>
            </a:r>
            <a:endParaRPr/>
          </a:p>
        </p:txBody>
      </p:sp>
      <p:cxnSp>
        <p:nvCxnSpPr>
          <p:cNvPr id="15" name="Google Shape;15;p2"/>
          <p:cNvCxnSpPr/>
          <p:nvPr/>
        </p:nvCxnSpPr>
        <p:spPr>
          <a:xfrm>
            <a:off x="2717800" y="101306"/>
            <a:ext cx="0" cy="6655095"/>
          </a:xfrm>
          <a:prstGeom prst="straightConnector1">
            <a:avLst/>
          </a:prstGeom>
          <a:noFill/>
          <a:ln w="76200" cap="flat" cmpd="sng">
            <a:solidFill>
              <a:srgbClr val="FF0000"/>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השיעור הבא יתחיל">
  <p:cSld name="2_השיעור הבא יתחיל">
    <p:spTree>
      <p:nvGrpSpPr>
        <p:cNvPr id="1" name="Shape 106"/>
        <p:cNvGrpSpPr/>
        <p:nvPr/>
      </p:nvGrpSpPr>
      <p:grpSpPr>
        <a:xfrm>
          <a:off x="0" y="0"/>
          <a:ext cx="0" cy="0"/>
          <a:chOff x="0" y="0"/>
          <a:chExt cx="0" cy="0"/>
        </a:xfrm>
      </p:grpSpPr>
      <p:pic>
        <p:nvPicPr>
          <p:cNvPr id="107" name="Google Shape;107;p1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8" name="Google Shape;108;p12"/>
          <p:cNvSpPr/>
          <p:nvPr/>
        </p:nvSpPr>
        <p:spPr>
          <a:xfrm>
            <a:off x="3337577" y="646574"/>
            <a:ext cx="5473303" cy="547330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12"/>
          <p:cNvSpPr/>
          <p:nvPr/>
        </p:nvSpPr>
        <p:spPr>
          <a:xfrm>
            <a:off x="2953941" y="3446401"/>
            <a:ext cx="6284118" cy="123988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0" name="Google Shape;110;p12"/>
          <p:cNvGrpSpPr/>
          <p:nvPr/>
        </p:nvGrpSpPr>
        <p:grpSpPr>
          <a:xfrm>
            <a:off x="9287641" y="5672000"/>
            <a:ext cx="3913243" cy="506326"/>
            <a:chOff x="358720" y="285496"/>
            <a:chExt cx="3913243" cy="506326"/>
          </a:xfrm>
        </p:grpSpPr>
        <p:cxnSp>
          <p:nvCxnSpPr>
            <p:cNvPr id="111" name="Google Shape;111;p12"/>
            <p:cNvCxnSpPr/>
            <p:nvPr/>
          </p:nvCxnSpPr>
          <p:spPr>
            <a:xfrm>
              <a:off x="865046" y="532257"/>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12" name="Google Shape;112;p12"/>
            <p:cNvSpPr/>
            <p:nvPr/>
          </p:nvSpPr>
          <p:spPr>
            <a:xfrm rot="-5400000">
              <a:off x="358720" y="28549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2"/>
            <p:cNvSpPr/>
            <p:nvPr/>
          </p:nvSpPr>
          <p:spPr>
            <a:xfrm>
              <a:off x="781297" y="454909"/>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4" name="Google Shape;114;p12"/>
          <p:cNvSpPr txBox="1">
            <a:spLocks noGrp="1"/>
          </p:cNvSpPr>
          <p:nvPr>
            <p:ph type="body" idx="1"/>
          </p:nvPr>
        </p:nvSpPr>
        <p:spPr>
          <a:xfrm>
            <a:off x="3819674" y="1524214"/>
            <a:ext cx="4552652" cy="2202291"/>
          </a:xfrm>
          <a:prstGeom prst="rect">
            <a:avLst/>
          </a:prstGeom>
          <a:noFill/>
          <a:ln>
            <a:noFill/>
          </a:ln>
        </p:spPr>
        <p:txBody>
          <a:bodyPr spcFirstLastPara="1" wrap="square" lIns="91425" tIns="45700" rIns="91425" bIns="45700" anchor="t" anchorCtr="0">
            <a:noAutofit/>
          </a:bodyPr>
          <a:lstStyle>
            <a:lvl1pPr marL="457200" lvl="0" indent="-228600" algn="ctr" rtl="1">
              <a:lnSpc>
                <a:spcPct val="67666"/>
              </a:lnSpc>
              <a:spcBef>
                <a:spcPts val="1000"/>
              </a:spcBef>
              <a:spcAft>
                <a:spcPts val="0"/>
              </a:spcAft>
              <a:buSzPts val="6000"/>
              <a:buNone/>
              <a:defRPr sz="6000">
                <a:solidFill>
                  <a:schemeClr val="lt1"/>
                </a:solidFill>
                <a:latin typeface="Calibri"/>
                <a:ea typeface="Calibri"/>
                <a:cs typeface="Calibri"/>
                <a:sym typeface="Calibri"/>
              </a:defRPr>
            </a:lvl1pPr>
            <a:lvl2pPr marL="914400" lvl="1" indent="-228600" algn="r" rtl="1">
              <a:lnSpc>
                <a:spcPct val="169166"/>
              </a:lnSpc>
              <a:spcBef>
                <a:spcPts val="500"/>
              </a:spcBef>
              <a:spcAft>
                <a:spcPts val="0"/>
              </a:spcAft>
              <a:buSzPts val="2400"/>
              <a:buNone/>
              <a:defRPr/>
            </a:lvl2pPr>
            <a:lvl3pPr marL="1371600" lvl="2" indent="-228600" algn="r" rtl="1">
              <a:lnSpc>
                <a:spcPct val="203000"/>
              </a:lnSpc>
              <a:spcBef>
                <a:spcPts val="500"/>
              </a:spcBef>
              <a:spcAft>
                <a:spcPts val="0"/>
              </a:spcAft>
              <a:buSzPts val="2000"/>
              <a:buNone/>
              <a:defRPr/>
            </a:lvl3pPr>
            <a:lvl4pPr marL="1828800" lvl="3" indent="-228600" algn="r" rtl="1">
              <a:lnSpc>
                <a:spcPct val="225555"/>
              </a:lnSpc>
              <a:spcBef>
                <a:spcPts val="500"/>
              </a:spcBef>
              <a:spcAft>
                <a:spcPts val="0"/>
              </a:spcAft>
              <a:buSzPts val="1800"/>
              <a:buNone/>
              <a:defRPr/>
            </a:lvl4pPr>
            <a:lvl5pPr marL="2286000" lvl="4" indent="-228600" algn="r" rtl="1">
              <a:lnSpc>
                <a:spcPct val="225555"/>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5" name="Google Shape;115;p12"/>
          <p:cNvCxnSpPr/>
          <p:nvPr/>
        </p:nvCxnSpPr>
        <p:spPr>
          <a:xfrm>
            <a:off x="2377053" y="6178326"/>
            <a:ext cx="1385887" cy="0"/>
          </a:xfrm>
          <a:prstGeom prst="straightConnector1">
            <a:avLst/>
          </a:prstGeom>
          <a:noFill/>
          <a:ln w="38100" cap="flat" cmpd="sng">
            <a:solidFill>
              <a:srgbClr val="FFC000"/>
            </a:solidFill>
            <a:prstDash val="solid"/>
            <a:miter lim="800000"/>
            <a:headEnd type="none" w="sm" len="sm"/>
            <a:tailEnd type="none" w="sm" len="sm"/>
          </a:ln>
        </p:spPr>
      </p:cxnSp>
      <p:grpSp>
        <p:nvGrpSpPr>
          <p:cNvPr id="116" name="Google Shape;116;p12"/>
          <p:cNvGrpSpPr/>
          <p:nvPr/>
        </p:nvGrpSpPr>
        <p:grpSpPr>
          <a:xfrm rot="10800000">
            <a:off x="11482153" y="140248"/>
            <a:ext cx="602703" cy="577326"/>
            <a:chOff x="781297" y="5586292"/>
            <a:chExt cx="602703" cy="577326"/>
          </a:xfrm>
        </p:grpSpPr>
        <p:sp>
          <p:nvSpPr>
            <p:cNvPr id="117" name="Google Shape;117;p12"/>
            <p:cNvSpPr/>
            <p:nvPr/>
          </p:nvSpPr>
          <p:spPr>
            <a:xfrm rot="-5400000">
              <a:off x="781297" y="5657292"/>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12"/>
            <p:cNvSpPr/>
            <p:nvPr/>
          </p:nvSpPr>
          <p:spPr>
            <a:xfrm>
              <a:off x="1216502" y="558629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cxnSp>
        <p:nvCxnSpPr>
          <p:cNvPr id="119" name="Google Shape;119;p12"/>
          <p:cNvCxnSpPr/>
          <p:nvPr/>
        </p:nvCxnSpPr>
        <p:spPr>
          <a:xfrm>
            <a:off x="-678730" y="6456415"/>
            <a:ext cx="3455367" cy="0"/>
          </a:xfrm>
          <a:prstGeom prst="straightConnector1">
            <a:avLst/>
          </a:prstGeom>
          <a:noFill/>
          <a:ln w="38100" cap="flat" cmpd="sng">
            <a:solidFill>
              <a:srgbClr val="FFC000"/>
            </a:solidFill>
            <a:prstDash val="solid"/>
            <a:miter lim="800000"/>
            <a:headEnd type="none" w="sm" len="sm"/>
            <a:tailEnd type="none" w="sm" len="sm"/>
          </a:ln>
        </p:spPr>
      </p:cxnSp>
      <p:sp>
        <p:nvSpPr>
          <p:cNvPr id="120" name="Google Shape;120;p12"/>
          <p:cNvSpPr txBox="1">
            <a:spLocks noGrp="1"/>
          </p:cNvSpPr>
          <p:nvPr>
            <p:ph type="body" idx="2"/>
          </p:nvPr>
        </p:nvSpPr>
        <p:spPr>
          <a:xfrm>
            <a:off x="3764756" y="3704674"/>
            <a:ext cx="4662487" cy="819517"/>
          </a:xfrm>
          <a:prstGeom prst="rect">
            <a:avLst/>
          </a:prstGeom>
          <a:noFill/>
          <a:ln>
            <a:noFill/>
          </a:ln>
        </p:spPr>
        <p:txBody>
          <a:bodyPr spcFirstLastPara="1" wrap="square" lIns="91425" tIns="45700" rIns="91425" bIns="45700" anchor="b" anchorCtr="0">
            <a:noAutofit/>
          </a:bodyPr>
          <a:lstStyle>
            <a:lvl1pPr marL="457200" lvl="0" indent="-228600" algn="ctr" rtl="1">
              <a:lnSpc>
                <a:spcPct val="75185"/>
              </a:lnSpc>
              <a:spcBef>
                <a:spcPts val="1000"/>
              </a:spcBef>
              <a:spcAft>
                <a:spcPts val="0"/>
              </a:spcAft>
              <a:buSzPts val="5400"/>
              <a:buNone/>
              <a:defRPr sz="5400">
                <a:solidFill>
                  <a:schemeClr val="lt1"/>
                </a:solidFill>
                <a:latin typeface="Calibri"/>
                <a:ea typeface="Calibri"/>
                <a:cs typeface="Calibri"/>
                <a:sym typeface="Calibri"/>
              </a:defRPr>
            </a:lvl1pPr>
            <a:lvl2pPr marL="914400" lvl="1" indent="-342900" algn="r" rtl="1">
              <a:lnSpc>
                <a:spcPct val="225555"/>
              </a:lnSpc>
              <a:spcBef>
                <a:spcPts val="500"/>
              </a:spcBef>
              <a:spcAft>
                <a:spcPts val="0"/>
              </a:spcAft>
              <a:buSzPts val="1800"/>
              <a:buChar char="•"/>
              <a:defRPr/>
            </a:lvl2pPr>
            <a:lvl3pPr marL="1371600" lvl="2" indent="-342900" algn="r" rtl="1">
              <a:lnSpc>
                <a:spcPct val="225555"/>
              </a:lnSpc>
              <a:spcBef>
                <a:spcPts val="500"/>
              </a:spcBef>
              <a:spcAft>
                <a:spcPts val="0"/>
              </a:spcAft>
              <a:buSzPts val="1800"/>
              <a:buChar char="•"/>
              <a:defRPr/>
            </a:lvl3pPr>
            <a:lvl4pPr marL="1828800" lvl="3" indent="-342900" algn="r" rtl="1">
              <a:lnSpc>
                <a:spcPct val="225555"/>
              </a:lnSpc>
              <a:spcBef>
                <a:spcPts val="500"/>
              </a:spcBef>
              <a:spcAft>
                <a:spcPts val="0"/>
              </a:spcAft>
              <a:buSzPts val="1800"/>
              <a:buChar char="•"/>
              <a:defRPr/>
            </a:lvl4pPr>
            <a:lvl5pPr marL="2286000" lvl="4" indent="-342900" algn="r" rtl="1">
              <a:lnSpc>
                <a:spcPct val="225555"/>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1" name="Google Shape;121;p12"/>
          <p:cNvGrpSpPr/>
          <p:nvPr/>
        </p:nvGrpSpPr>
        <p:grpSpPr>
          <a:xfrm>
            <a:off x="-110840" y="110839"/>
            <a:ext cx="1530097" cy="1525930"/>
            <a:chOff x="8374611" y="4283110"/>
            <a:chExt cx="2300578" cy="2294314"/>
          </a:xfrm>
        </p:grpSpPr>
        <p:pic>
          <p:nvPicPr>
            <p:cNvPr id="122" name="Google Shape;122;p12"/>
            <p:cNvPicPr preferRelativeResize="0"/>
            <p:nvPr/>
          </p:nvPicPr>
          <p:blipFill rotWithShape="1">
            <a:blip r:embed="rId3">
              <a:alphaModFix/>
            </a:blip>
            <a:srcRect l="62938"/>
            <a:stretch/>
          </p:blipFill>
          <p:spPr>
            <a:xfrm>
              <a:off x="8873684" y="4283110"/>
              <a:ext cx="1227785" cy="1519621"/>
            </a:xfrm>
            <a:prstGeom prst="rect">
              <a:avLst/>
            </a:prstGeom>
            <a:noFill/>
            <a:ln>
              <a:noFill/>
            </a:ln>
          </p:spPr>
        </p:pic>
        <p:sp>
          <p:nvSpPr>
            <p:cNvPr id="123" name="Google Shape;123;p12"/>
            <p:cNvSpPr/>
            <p:nvPr/>
          </p:nvSpPr>
          <p:spPr>
            <a:xfrm>
              <a:off x="8374611" y="5883287"/>
              <a:ext cx="2300578" cy="6941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SA" sz="1200" b="0" i="0" u="none" strike="noStrike" cap="none">
                  <a:solidFill>
                    <a:schemeClr val="lt1"/>
                  </a:solidFill>
                  <a:latin typeface="Arial"/>
                  <a:ea typeface="Arial"/>
                  <a:cs typeface="Arial"/>
                  <a:sym typeface="Arial"/>
                </a:rPr>
                <a:t>מדינת ישראל</a:t>
              </a:r>
              <a:endParaRPr/>
            </a:p>
            <a:p>
              <a:pPr marL="0" marR="0" lvl="0" indent="0" algn="ctr" rtl="0">
                <a:spcBef>
                  <a:spcPts val="0"/>
                </a:spcBef>
                <a:spcAft>
                  <a:spcPts val="0"/>
                </a:spcAft>
                <a:buNone/>
              </a:pPr>
              <a:r>
                <a:rPr lang="ar-SA" sz="1200" b="0" i="0" u="none" strike="noStrike" cap="none">
                  <a:solidFill>
                    <a:schemeClr val="lt1"/>
                  </a:solidFill>
                  <a:latin typeface="Arial"/>
                  <a:ea typeface="Arial"/>
                  <a:cs typeface="Arial"/>
                  <a:sym typeface="Arial"/>
                </a:rPr>
                <a:t>משרד החינוך</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ראשית">
  <p:cSld name="כותרת ראשית">
    <p:spTree>
      <p:nvGrpSpPr>
        <p:cNvPr id="1" name="Shape 124"/>
        <p:cNvGrpSpPr/>
        <p:nvPr/>
      </p:nvGrpSpPr>
      <p:grpSpPr>
        <a:xfrm>
          <a:off x="0" y="0"/>
          <a:ext cx="0" cy="0"/>
          <a:chOff x="0" y="0"/>
          <a:chExt cx="0" cy="0"/>
        </a:xfrm>
      </p:grpSpPr>
      <p:pic>
        <p:nvPicPr>
          <p:cNvPr id="125" name="Google Shape;125;p13"/>
          <p:cNvPicPr preferRelativeResize="0"/>
          <p:nvPr/>
        </p:nvPicPr>
        <p:blipFill rotWithShape="1">
          <a:blip r:embed="rId2">
            <a:alphaModFix amt="54000"/>
          </a:blip>
          <a:srcRect/>
          <a:stretch/>
        </p:blipFill>
        <p:spPr>
          <a:xfrm>
            <a:off x="-7354566" y="2026507"/>
            <a:ext cx="5045676" cy="5028913"/>
          </a:xfrm>
          <a:prstGeom prst="rect">
            <a:avLst/>
          </a:prstGeom>
          <a:noFill/>
          <a:ln>
            <a:noFill/>
          </a:ln>
        </p:spPr>
      </p:pic>
      <p:pic>
        <p:nvPicPr>
          <p:cNvPr id="126" name="Google Shape;126;p13"/>
          <p:cNvPicPr preferRelativeResize="0"/>
          <p:nvPr/>
        </p:nvPicPr>
        <p:blipFill rotWithShape="1">
          <a:blip r:embed="rId2">
            <a:alphaModFix amt="54000"/>
          </a:blip>
          <a:srcRect/>
          <a:stretch/>
        </p:blipFill>
        <p:spPr>
          <a:xfrm>
            <a:off x="12947248" y="-3969273"/>
            <a:ext cx="5045676" cy="5028913"/>
          </a:xfrm>
          <a:prstGeom prst="rect">
            <a:avLst/>
          </a:prstGeom>
          <a:noFill/>
          <a:ln>
            <a:noFill/>
          </a:ln>
        </p:spPr>
      </p:pic>
      <p:pic>
        <p:nvPicPr>
          <p:cNvPr id="127" name="Google Shape;127;p13"/>
          <p:cNvPicPr preferRelativeResize="0"/>
          <p:nvPr/>
        </p:nvPicPr>
        <p:blipFill rotWithShape="1">
          <a:blip r:embed="rId3">
            <a:alphaModFix/>
          </a:blip>
          <a:srcRect/>
          <a:stretch/>
        </p:blipFill>
        <p:spPr>
          <a:xfrm>
            <a:off x="0" y="-12700"/>
            <a:ext cx="12192000" cy="6858000"/>
          </a:xfrm>
          <a:prstGeom prst="rect">
            <a:avLst/>
          </a:prstGeom>
          <a:noFill/>
          <a:ln>
            <a:noFill/>
          </a:ln>
        </p:spPr>
      </p:pic>
      <p:sp>
        <p:nvSpPr>
          <p:cNvPr id="128" name="Google Shape;128;p13"/>
          <p:cNvSpPr/>
          <p:nvPr/>
        </p:nvSpPr>
        <p:spPr>
          <a:xfrm>
            <a:off x="2090531" y="2902421"/>
            <a:ext cx="8636822" cy="121794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13"/>
          <p:cNvSpPr/>
          <p:nvPr/>
        </p:nvSpPr>
        <p:spPr>
          <a:xfrm>
            <a:off x="5098472" y="1831503"/>
            <a:ext cx="5884533" cy="107091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30" name="Google Shape;130;p13"/>
          <p:cNvCxnSpPr/>
          <p:nvPr/>
        </p:nvCxnSpPr>
        <p:spPr>
          <a:xfrm>
            <a:off x="7156173" y="1639956"/>
            <a:ext cx="4005469" cy="0"/>
          </a:xfrm>
          <a:prstGeom prst="straightConnector1">
            <a:avLst/>
          </a:prstGeom>
          <a:noFill/>
          <a:ln w="38100" cap="flat" cmpd="sng">
            <a:solidFill>
              <a:srgbClr val="FFC000"/>
            </a:solidFill>
            <a:prstDash val="solid"/>
            <a:miter lim="800000"/>
            <a:headEnd type="none" w="sm" len="sm"/>
            <a:tailEnd type="none" w="sm" len="sm"/>
          </a:ln>
        </p:spPr>
      </p:cxnSp>
      <p:sp>
        <p:nvSpPr>
          <p:cNvPr id="131" name="Google Shape;131;p13"/>
          <p:cNvSpPr/>
          <p:nvPr/>
        </p:nvSpPr>
        <p:spPr>
          <a:xfrm rot="-5400000">
            <a:off x="10880058" y="2083803"/>
            <a:ext cx="205896" cy="20589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32" name="Google Shape;132;p13"/>
          <p:cNvCxnSpPr/>
          <p:nvPr/>
        </p:nvCxnSpPr>
        <p:spPr>
          <a:xfrm>
            <a:off x="2090531" y="4989650"/>
            <a:ext cx="5065642" cy="0"/>
          </a:xfrm>
          <a:prstGeom prst="straightConnector1">
            <a:avLst/>
          </a:prstGeom>
          <a:noFill/>
          <a:ln w="38100" cap="flat" cmpd="sng">
            <a:solidFill>
              <a:srgbClr val="FFC000"/>
            </a:solidFill>
            <a:prstDash val="solid"/>
            <a:miter lim="800000"/>
            <a:headEnd type="none" w="sm" len="sm"/>
            <a:tailEnd type="none" w="sm" len="sm"/>
          </a:ln>
        </p:spPr>
      </p:cxnSp>
      <p:sp>
        <p:nvSpPr>
          <p:cNvPr id="133" name="Google Shape;133;p13"/>
          <p:cNvSpPr txBox="1">
            <a:spLocks noGrp="1"/>
          </p:cNvSpPr>
          <p:nvPr>
            <p:ph type="body" idx="1"/>
          </p:nvPr>
        </p:nvSpPr>
        <p:spPr>
          <a:xfrm>
            <a:off x="2565199" y="3025258"/>
            <a:ext cx="7816850" cy="1067468"/>
          </a:xfrm>
          <a:prstGeom prst="rect">
            <a:avLst/>
          </a:prstGeom>
          <a:noFill/>
          <a:ln>
            <a:noFill/>
          </a:ln>
        </p:spPr>
        <p:txBody>
          <a:bodyPr spcFirstLastPara="1" wrap="square" lIns="91425" tIns="45700" rIns="91425" bIns="45700" anchor="t" anchorCtr="0">
            <a:noAutofit/>
          </a:bodyPr>
          <a:lstStyle>
            <a:lvl1pPr marL="457200" lvl="0" indent="-228600" algn="r" rtl="1">
              <a:lnSpc>
                <a:spcPct val="67666"/>
              </a:lnSpc>
              <a:spcBef>
                <a:spcPts val="1000"/>
              </a:spcBef>
              <a:spcAft>
                <a:spcPts val="0"/>
              </a:spcAft>
              <a:buSzPts val="6000"/>
              <a:buNone/>
              <a:defRPr sz="6000">
                <a:solidFill>
                  <a:schemeClr val="lt1"/>
                </a:solidFill>
                <a:latin typeface="Calibri"/>
                <a:ea typeface="Calibri"/>
                <a:cs typeface="Calibri"/>
                <a:sym typeface="Calibri"/>
              </a:defRPr>
            </a:lvl1pPr>
            <a:lvl2pPr marL="914400" lvl="1" indent="-342900" algn="r" rtl="1">
              <a:lnSpc>
                <a:spcPct val="225555"/>
              </a:lnSpc>
              <a:spcBef>
                <a:spcPts val="500"/>
              </a:spcBef>
              <a:spcAft>
                <a:spcPts val="0"/>
              </a:spcAft>
              <a:buSzPts val="1800"/>
              <a:buChar char="•"/>
              <a:defRPr/>
            </a:lvl2pPr>
            <a:lvl3pPr marL="1371600" lvl="2" indent="-342900" algn="r" rtl="1">
              <a:lnSpc>
                <a:spcPct val="225555"/>
              </a:lnSpc>
              <a:spcBef>
                <a:spcPts val="500"/>
              </a:spcBef>
              <a:spcAft>
                <a:spcPts val="0"/>
              </a:spcAft>
              <a:buSzPts val="1800"/>
              <a:buChar char="•"/>
              <a:defRPr/>
            </a:lvl3pPr>
            <a:lvl4pPr marL="1828800" lvl="3" indent="-342900" algn="r" rtl="1">
              <a:lnSpc>
                <a:spcPct val="225555"/>
              </a:lnSpc>
              <a:spcBef>
                <a:spcPts val="500"/>
              </a:spcBef>
              <a:spcAft>
                <a:spcPts val="0"/>
              </a:spcAft>
              <a:buSzPts val="1800"/>
              <a:buChar char="•"/>
              <a:defRPr/>
            </a:lvl4pPr>
            <a:lvl5pPr marL="2286000" lvl="4" indent="-342900" algn="r" rtl="1">
              <a:lnSpc>
                <a:spcPct val="225555"/>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4" name="Google Shape;134;p13"/>
          <p:cNvGrpSpPr/>
          <p:nvPr/>
        </p:nvGrpSpPr>
        <p:grpSpPr>
          <a:xfrm>
            <a:off x="-110840" y="110839"/>
            <a:ext cx="1530097" cy="1525930"/>
            <a:chOff x="8374611" y="4283110"/>
            <a:chExt cx="2300578" cy="2294314"/>
          </a:xfrm>
        </p:grpSpPr>
        <p:pic>
          <p:nvPicPr>
            <p:cNvPr id="135" name="Google Shape;135;p13"/>
            <p:cNvPicPr preferRelativeResize="0"/>
            <p:nvPr/>
          </p:nvPicPr>
          <p:blipFill rotWithShape="1">
            <a:blip r:embed="rId4">
              <a:alphaModFix/>
            </a:blip>
            <a:srcRect l="62938"/>
            <a:stretch/>
          </p:blipFill>
          <p:spPr>
            <a:xfrm>
              <a:off x="8873684" y="4283110"/>
              <a:ext cx="1227785" cy="1519621"/>
            </a:xfrm>
            <a:prstGeom prst="rect">
              <a:avLst/>
            </a:prstGeom>
            <a:noFill/>
            <a:ln>
              <a:noFill/>
            </a:ln>
          </p:spPr>
        </p:pic>
        <p:sp>
          <p:nvSpPr>
            <p:cNvPr id="136" name="Google Shape;136;p13"/>
            <p:cNvSpPr/>
            <p:nvPr/>
          </p:nvSpPr>
          <p:spPr>
            <a:xfrm>
              <a:off x="8374611" y="5883287"/>
              <a:ext cx="2300578" cy="6941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SA" sz="1200" b="0" i="0" u="none" strike="noStrike" cap="none">
                  <a:solidFill>
                    <a:schemeClr val="lt1"/>
                  </a:solidFill>
                  <a:latin typeface="Arial"/>
                  <a:ea typeface="Arial"/>
                  <a:cs typeface="Arial"/>
                  <a:sym typeface="Arial"/>
                </a:rPr>
                <a:t>מדינת ישראל</a:t>
              </a:r>
              <a:endParaRPr/>
            </a:p>
            <a:p>
              <a:pPr marL="0" marR="0" lvl="0" indent="0" algn="ctr" rtl="0">
                <a:spcBef>
                  <a:spcPts val="0"/>
                </a:spcBef>
                <a:spcAft>
                  <a:spcPts val="0"/>
                </a:spcAft>
                <a:buNone/>
              </a:pPr>
              <a:r>
                <a:rPr lang="ar-SA" sz="1200" b="0" i="0" u="none" strike="noStrike" cap="none">
                  <a:solidFill>
                    <a:schemeClr val="lt1"/>
                  </a:solidFill>
                  <a:latin typeface="Arial"/>
                  <a:ea typeface="Arial"/>
                  <a:cs typeface="Arial"/>
                  <a:sym typeface="Arial"/>
                </a:rPr>
                <a:t>משרד החינוך</a:t>
              </a:r>
              <a:endParaRPr/>
            </a:p>
          </p:txBody>
        </p:sp>
      </p:grpSp>
      <p:pic>
        <p:nvPicPr>
          <p:cNvPr id="137" name="Google Shape;137;p13"/>
          <p:cNvPicPr preferRelativeResize="0"/>
          <p:nvPr/>
        </p:nvPicPr>
        <p:blipFill rotWithShape="1">
          <a:blip r:embed="rId5">
            <a:alphaModFix/>
          </a:blip>
          <a:srcRect/>
          <a:stretch/>
        </p:blipFill>
        <p:spPr>
          <a:xfrm>
            <a:off x="3332187" y="886221"/>
            <a:ext cx="9150178" cy="2791691"/>
          </a:xfrm>
          <a:prstGeom prst="rect">
            <a:avLst/>
          </a:prstGeom>
          <a:noFill/>
          <a:ln>
            <a:noFill/>
          </a:ln>
        </p:spPr>
      </p:pic>
      <p:sp>
        <p:nvSpPr>
          <p:cNvPr id="138" name="Google Shape;138;p13"/>
          <p:cNvSpPr txBox="1">
            <a:spLocks noGrp="1"/>
          </p:cNvSpPr>
          <p:nvPr>
            <p:ph type="body" idx="2"/>
          </p:nvPr>
        </p:nvSpPr>
        <p:spPr>
          <a:xfrm>
            <a:off x="2030833" y="4419771"/>
            <a:ext cx="6411268" cy="649357"/>
          </a:xfrm>
          <a:prstGeom prst="rect">
            <a:avLst/>
          </a:prstGeom>
          <a:noFill/>
          <a:ln>
            <a:noFill/>
          </a:ln>
        </p:spPr>
        <p:txBody>
          <a:bodyPr spcFirstLastPara="1" wrap="square" lIns="91425" tIns="45700" rIns="91425" bIns="45700" anchor="t" anchorCtr="0">
            <a:noAutofit/>
          </a:bodyPr>
          <a:lstStyle>
            <a:lvl1pPr marL="457200" lvl="0" indent="-228600" algn="l" rtl="1">
              <a:lnSpc>
                <a:spcPct val="126874"/>
              </a:lnSpc>
              <a:spcBef>
                <a:spcPts val="1000"/>
              </a:spcBef>
              <a:spcAft>
                <a:spcPts val="0"/>
              </a:spcAft>
              <a:buSzPts val="3200"/>
              <a:buNone/>
              <a:defRPr sz="3200" b="0" i="0">
                <a:solidFill>
                  <a:schemeClr val="lt1"/>
                </a:solidFill>
                <a:latin typeface="Calibri"/>
                <a:ea typeface="Calibri"/>
                <a:cs typeface="Calibri"/>
                <a:sym typeface="Calibri"/>
              </a:defRPr>
            </a:lvl1pPr>
            <a:lvl2pPr marL="914400" lvl="1" indent="-342900" algn="r" rtl="1">
              <a:lnSpc>
                <a:spcPct val="225555"/>
              </a:lnSpc>
              <a:spcBef>
                <a:spcPts val="500"/>
              </a:spcBef>
              <a:spcAft>
                <a:spcPts val="0"/>
              </a:spcAft>
              <a:buSzPts val="1800"/>
              <a:buChar char="•"/>
              <a:defRPr/>
            </a:lvl2pPr>
            <a:lvl3pPr marL="1371600" lvl="2" indent="-342900" algn="r" rtl="1">
              <a:lnSpc>
                <a:spcPct val="225555"/>
              </a:lnSpc>
              <a:spcBef>
                <a:spcPts val="500"/>
              </a:spcBef>
              <a:spcAft>
                <a:spcPts val="0"/>
              </a:spcAft>
              <a:buSzPts val="1800"/>
              <a:buChar char="•"/>
              <a:defRPr/>
            </a:lvl3pPr>
            <a:lvl4pPr marL="1828800" lvl="3" indent="-342900" algn="r" rtl="1">
              <a:lnSpc>
                <a:spcPct val="225555"/>
              </a:lnSpc>
              <a:spcBef>
                <a:spcPts val="500"/>
              </a:spcBef>
              <a:spcAft>
                <a:spcPts val="0"/>
              </a:spcAft>
              <a:buSzPts val="1800"/>
              <a:buChar char="•"/>
              <a:defRPr/>
            </a:lvl4pPr>
            <a:lvl5pPr marL="2286000" lvl="4" indent="-342900" algn="r" rtl="1">
              <a:lnSpc>
                <a:spcPct val="225555"/>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13"/>
          <p:cNvSpPr txBox="1">
            <a:spLocks noGrp="1"/>
          </p:cNvSpPr>
          <p:nvPr>
            <p:ph type="body" idx="3"/>
          </p:nvPr>
        </p:nvSpPr>
        <p:spPr>
          <a:xfrm>
            <a:off x="2030833" y="5191285"/>
            <a:ext cx="5099050" cy="560533"/>
          </a:xfrm>
          <a:prstGeom prst="rect">
            <a:avLst/>
          </a:prstGeom>
          <a:noFill/>
          <a:ln>
            <a:noFill/>
          </a:ln>
        </p:spPr>
        <p:txBody>
          <a:bodyPr spcFirstLastPara="1" wrap="square" lIns="91425" tIns="45700" rIns="91425" bIns="45700" anchor="t" anchorCtr="0">
            <a:noAutofit/>
          </a:bodyPr>
          <a:lstStyle>
            <a:lvl1pPr marL="457200" lvl="0" indent="-228600" algn="l" rtl="1">
              <a:lnSpc>
                <a:spcPct val="145000"/>
              </a:lnSpc>
              <a:spcBef>
                <a:spcPts val="1000"/>
              </a:spcBef>
              <a:spcAft>
                <a:spcPts val="0"/>
              </a:spcAft>
              <a:buSzPts val="2800"/>
              <a:buNone/>
              <a:defRPr>
                <a:solidFill>
                  <a:schemeClr val="lt1"/>
                </a:solidFill>
                <a:latin typeface="Calibri"/>
                <a:ea typeface="Calibri"/>
                <a:cs typeface="Calibri"/>
                <a:sym typeface="Calibri"/>
              </a:defRPr>
            </a:lvl1pPr>
            <a:lvl2pPr marL="914400" lvl="1" indent="-228600" algn="r" rtl="1">
              <a:lnSpc>
                <a:spcPct val="169166"/>
              </a:lnSpc>
              <a:spcBef>
                <a:spcPts val="500"/>
              </a:spcBef>
              <a:spcAft>
                <a:spcPts val="0"/>
              </a:spcAft>
              <a:buSzPts val="2400"/>
              <a:buNone/>
              <a:defRPr/>
            </a:lvl2pPr>
            <a:lvl3pPr marL="1371600" lvl="2" indent="-228600" algn="r" rtl="1">
              <a:lnSpc>
                <a:spcPct val="203000"/>
              </a:lnSpc>
              <a:spcBef>
                <a:spcPts val="500"/>
              </a:spcBef>
              <a:spcAft>
                <a:spcPts val="0"/>
              </a:spcAft>
              <a:buSzPts val="2000"/>
              <a:buNone/>
              <a:defRPr/>
            </a:lvl3pPr>
            <a:lvl4pPr marL="1828800" lvl="3" indent="-228600" algn="r" rtl="1">
              <a:lnSpc>
                <a:spcPct val="225555"/>
              </a:lnSpc>
              <a:spcBef>
                <a:spcPts val="500"/>
              </a:spcBef>
              <a:spcAft>
                <a:spcPts val="0"/>
              </a:spcAft>
              <a:buSzPts val="1800"/>
              <a:buNone/>
              <a:defRPr/>
            </a:lvl4pPr>
            <a:lvl5pPr marL="2286000" lvl="4" indent="-228600" algn="r" rtl="1">
              <a:lnSpc>
                <a:spcPct val="225555"/>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מצגת מלאה בתרגול" type="twoTxTwoObj">
  <p:cSld name="TWO_OBJECTS_WITH_TEXT">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r" rtl="1">
              <a:lnSpc>
                <a:spcPct val="145000"/>
              </a:lnSpc>
              <a:spcBef>
                <a:spcPts val="1000"/>
              </a:spcBef>
              <a:spcAft>
                <a:spcPts val="0"/>
              </a:spcAft>
              <a:buSzPts val="2800"/>
              <a:buNone/>
              <a:defRPr sz="2800" b="1">
                <a:latin typeface="Calibri"/>
                <a:ea typeface="Calibri"/>
                <a:cs typeface="Calibri"/>
                <a:sym typeface="Calibri"/>
              </a:defRPr>
            </a:lvl1pPr>
            <a:lvl2pPr marL="914400" lvl="1" indent="-228600" algn="r" rtl="1">
              <a:lnSpc>
                <a:spcPct val="203000"/>
              </a:lnSpc>
              <a:spcBef>
                <a:spcPts val="500"/>
              </a:spcBef>
              <a:spcAft>
                <a:spcPts val="0"/>
              </a:spcAft>
              <a:buSzPts val="2000"/>
              <a:buNone/>
              <a:defRPr sz="2000" b="1"/>
            </a:lvl2pPr>
            <a:lvl3pPr marL="1371600" lvl="2" indent="-228600" algn="r" rtl="1">
              <a:lnSpc>
                <a:spcPct val="225555"/>
              </a:lnSpc>
              <a:spcBef>
                <a:spcPts val="500"/>
              </a:spcBef>
              <a:spcAft>
                <a:spcPts val="0"/>
              </a:spcAft>
              <a:buSzPts val="1800"/>
              <a:buNone/>
              <a:defRPr sz="1800" b="1"/>
            </a:lvl3pPr>
            <a:lvl4pPr marL="1828800" lvl="3" indent="-228600" algn="r" rtl="1">
              <a:lnSpc>
                <a:spcPct val="253749"/>
              </a:lnSpc>
              <a:spcBef>
                <a:spcPts val="500"/>
              </a:spcBef>
              <a:spcAft>
                <a:spcPts val="0"/>
              </a:spcAft>
              <a:buSzPts val="1600"/>
              <a:buNone/>
              <a:defRPr sz="1600" b="1"/>
            </a:lvl4pPr>
            <a:lvl5pPr marL="2286000" lvl="4" indent="-228600" algn="r" rtl="1">
              <a:lnSpc>
                <a:spcPct val="253749"/>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93700" algn="r" rtl="1">
              <a:lnSpc>
                <a:spcPct val="139230"/>
              </a:lnSpc>
              <a:spcBef>
                <a:spcPts val="1000"/>
              </a:spcBef>
              <a:spcAft>
                <a:spcPts val="0"/>
              </a:spcAft>
              <a:buClr>
                <a:schemeClr val="accent2"/>
              </a:buClr>
              <a:buSzPts val="2600"/>
              <a:buChar char="•"/>
              <a:defRPr sz="2600">
                <a:latin typeface="Calibri"/>
                <a:ea typeface="Calibri"/>
                <a:cs typeface="Calibri"/>
                <a:sym typeface="Calibri"/>
              </a:defRPr>
            </a:lvl1pPr>
            <a:lvl2pPr marL="914400" lvl="1" indent="-342900" algn="r" rtl="1">
              <a:lnSpc>
                <a:spcPct val="225555"/>
              </a:lnSpc>
              <a:spcBef>
                <a:spcPts val="500"/>
              </a:spcBef>
              <a:spcAft>
                <a:spcPts val="0"/>
              </a:spcAft>
              <a:buSzPts val="1800"/>
              <a:buChar char="•"/>
              <a:defRPr/>
            </a:lvl2pPr>
            <a:lvl3pPr marL="1371600" lvl="2" indent="-342900" algn="r" rtl="1">
              <a:lnSpc>
                <a:spcPct val="225555"/>
              </a:lnSpc>
              <a:spcBef>
                <a:spcPts val="500"/>
              </a:spcBef>
              <a:spcAft>
                <a:spcPts val="0"/>
              </a:spcAft>
              <a:buSzPts val="1800"/>
              <a:buChar char="•"/>
              <a:defRPr/>
            </a:lvl3pPr>
            <a:lvl4pPr marL="1828800" lvl="3" indent="-342900" algn="r" rtl="1">
              <a:lnSpc>
                <a:spcPct val="225555"/>
              </a:lnSpc>
              <a:spcBef>
                <a:spcPts val="500"/>
              </a:spcBef>
              <a:spcAft>
                <a:spcPts val="0"/>
              </a:spcAft>
              <a:buSzPts val="1800"/>
              <a:buChar char="•"/>
              <a:defRPr/>
            </a:lvl4pPr>
            <a:lvl5pPr marL="2286000" lvl="4" indent="-342900" algn="r" rtl="1">
              <a:lnSpc>
                <a:spcPct val="225555"/>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r" rtl="1">
              <a:lnSpc>
                <a:spcPct val="145000"/>
              </a:lnSpc>
              <a:spcBef>
                <a:spcPts val="1000"/>
              </a:spcBef>
              <a:spcAft>
                <a:spcPts val="0"/>
              </a:spcAft>
              <a:buSzPts val="2800"/>
              <a:buNone/>
              <a:defRPr sz="2800" b="1">
                <a:latin typeface="Calibri"/>
                <a:ea typeface="Calibri"/>
                <a:cs typeface="Calibri"/>
                <a:sym typeface="Calibri"/>
              </a:defRPr>
            </a:lvl1pPr>
            <a:lvl2pPr marL="914400" lvl="1" indent="-228600" algn="r" rtl="1">
              <a:lnSpc>
                <a:spcPct val="203000"/>
              </a:lnSpc>
              <a:spcBef>
                <a:spcPts val="500"/>
              </a:spcBef>
              <a:spcAft>
                <a:spcPts val="0"/>
              </a:spcAft>
              <a:buSzPts val="2000"/>
              <a:buNone/>
              <a:defRPr sz="2000" b="1"/>
            </a:lvl2pPr>
            <a:lvl3pPr marL="1371600" lvl="2" indent="-228600" algn="r" rtl="1">
              <a:lnSpc>
                <a:spcPct val="225555"/>
              </a:lnSpc>
              <a:spcBef>
                <a:spcPts val="500"/>
              </a:spcBef>
              <a:spcAft>
                <a:spcPts val="0"/>
              </a:spcAft>
              <a:buSzPts val="1800"/>
              <a:buNone/>
              <a:defRPr sz="1800" b="1"/>
            </a:lvl3pPr>
            <a:lvl4pPr marL="1828800" lvl="3" indent="-228600" algn="r" rtl="1">
              <a:lnSpc>
                <a:spcPct val="253749"/>
              </a:lnSpc>
              <a:spcBef>
                <a:spcPts val="500"/>
              </a:spcBef>
              <a:spcAft>
                <a:spcPts val="0"/>
              </a:spcAft>
              <a:buSzPts val="1600"/>
              <a:buNone/>
              <a:defRPr sz="1600" b="1"/>
            </a:lvl4pPr>
            <a:lvl5pPr marL="2286000" lvl="4" indent="-228600" algn="r" rtl="1">
              <a:lnSpc>
                <a:spcPct val="253749"/>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 name="Google Shape;1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93700" algn="r" rtl="1">
              <a:lnSpc>
                <a:spcPct val="139230"/>
              </a:lnSpc>
              <a:spcBef>
                <a:spcPts val="1000"/>
              </a:spcBef>
              <a:spcAft>
                <a:spcPts val="0"/>
              </a:spcAft>
              <a:buClr>
                <a:schemeClr val="accent2"/>
              </a:buClr>
              <a:buSzPts val="2600"/>
              <a:buChar char="•"/>
              <a:defRPr sz="2600">
                <a:latin typeface="Calibri"/>
                <a:ea typeface="Calibri"/>
                <a:cs typeface="Calibri"/>
                <a:sym typeface="Calibri"/>
              </a:defRPr>
            </a:lvl1pPr>
            <a:lvl2pPr marL="914400" lvl="1" indent="-342900" algn="r" rtl="1">
              <a:lnSpc>
                <a:spcPct val="225555"/>
              </a:lnSpc>
              <a:spcBef>
                <a:spcPts val="500"/>
              </a:spcBef>
              <a:spcAft>
                <a:spcPts val="0"/>
              </a:spcAft>
              <a:buSzPts val="1800"/>
              <a:buChar char="•"/>
              <a:defRPr/>
            </a:lvl2pPr>
            <a:lvl3pPr marL="1371600" lvl="2" indent="-342900" algn="r" rtl="1">
              <a:lnSpc>
                <a:spcPct val="225555"/>
              </a:lnSpc>
              <a:spcBef>
                <a:spcPts val="500"/>
              </a:spcBef>
              <a:spcAft>
                <a:spcPts val="0"/>
              </a:spcAft>
              <a:buSzPts val="1800"/>
              <a:buChar char="•"/>
              <a:defRPr/>
            </a:lvl3pPr>
            <a:lvl4pPr marL="1828800" lvl="3" indent="-342900" algn="r" rtl="1">
              <a:lnSpc>
                <a:spcPct val="225555"/>
              </a:lnSpc>
              <a:spcBef>
                <a:spcPts val="500"/>
              </a:spcBef>
              <a:spcAft>
                <a:spcPts val="0"/>
              </a:spcAft>
              <a:buSzPts val="1800"/>
              <a:buChar char="•"/>
              <a:defRPr/>
            </a:lvl4pPr>
            <a:lvl5pPr marL="2286000" lvl="4" indent="-342900" algn="r" rtl="1">
              <a:lnSpc>
                <a:spcPct val="225555"/>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6" name="Google Shape;146;p14"/>
          <p:cNvGrpSpPr/>
          <p:nvPr/>
        </p:nvGrpSpPr>
        <p:grpSpPr>
          <a:xfrm>
            <a:off x="1489765" y="181572"/>
            <a:ext cx="10435013" cy="506326"/>
            <a:chOff x="1452187" y="356936"/>
            <a:chExt cx="10435013" cy="506326"/>
          </a:xfrm>
        </p:grpSpPr>
        <p:cxnSp>
          <p:nvCxnSpPr>
            <p:cNvPr id="147" name="Google Shape;147;p14"/>
            <p:cNvCxnSpPr/>
            <p:nvPr/>
          </p:nvCxnSpPr>
          <p:spPr>
            <a:xfrm>
              <a:off x="1452187"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148" name="Google Shape;148;p14"/>
            <p:cNvSpPr/>
            <p:nvPr/>
          </p:nvSpPr>
          <p:spPr>
            <a:xfrm rot="-5400000">
              <a:off x="11380874" y="35693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49" name="Google Shape;149;p14"/>
          <p:cNvSpPr/>
          <p:nvPr/>
        </p:nvSpPr>
        <p:spPr>
          <a:xfrm rot="10800000">
            <a:off x="11819101" y="314134"/>
            <a:ext cx="211354" cy="21135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הקניית ידע">
  <p:cSld name="1_הקניית ידע">
    <p:spTree>
      <p:nvGrpSpPr>
        <p:cNvPr id="1" name="Shape 150"/>
        <p:cNvGrpSpPr/>
        <p:nvPr/>
      </p:nvGrpSpPr>
      <p:grpSpPr>
        <a:xfrm>
          <a:off x="0" y="0"/>
          <a:ext cx="0" cy="0"/>
          <a:chOff x="0" y="0"/>
          <a:chExt cx="0" cy="0"/>
        </a:xfrm>
      </p:grpSpPr>
      <p:grpSp>
        <p:nvGrpSpPr>
          <p:cNvPr id="151" name="Google Shape;151;p15"/>
          <p:cNvGrpSpPr/>
          <p:nvPr/>
        </p:nvGrpSpPr>
        <p:grpSpPr>
          <a:xfrm>
            <a:off x="358720" y="6187719"/>
            <a:ext cx="3913243" cy="506326"/>
            <a:chOff x="358720" y="6187719"/>
            <a:chExt cx="3913243" cy="506326"/>
          </a:xfrm>
        </p:grpSpPr>
        <p:cxnSp>
          <p:nvCxnSpPr>
            <p:cNvPr id="152" name="Google Shape;152;p15"/>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53" name="Google Shape;153;p15"/>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15"/>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55" name="Google Shape;155;p15"/>
          <p:cNvSpPr txBox="1">
            <a:spLocks noGrp="1"/>
          </p:cNvSpPr>
          <p:nvPr>
            <p:ph type="body" idx="1"/>
          </p:nvPr>
        </p:nvSpPr>
        <p:spPr>
          <a:xfrm>
            <a:off x="1671638" y="1928813"/>
            <a:ext cx="9572625" cy="3844925"/>
          </a:xfrm>
          <a:prstGeom prst="rect">
            <a:avLst/>
          </a:prstGeom>
          <a:noFill/>
          <a:ln>
            <a:noFill/>
          </a:ln>
        </p:spPr>
        <p:txBody>
          <a:bodyPr spcFirstLastPara="1" wrap="square" lIns="91425" tIns="45700" rIns="91425" bIns="45700" anchor="t" anchorCtr="0">
            <a:noAutofit/>
          </a:bodyPr>
          <a:lstStyle>
            <a:lvl1pPr marL="457200" lvl="0" indent="-228600" algn="r" rtl="1">
              <a:lnSpc>
                <a:spcPct val="128333"/>
              </a:lnSpc>
              <a:spcBef>
                <a:spcPts val="1000"/>
              </a:spcBef>
              <a:spcAft>
                <a:spcPts val="0"/>
              </a:spcAft>
              <a:buSzPts val="3600"/>
              <a:buNone/>
              <a:defRPr sz="3600">
                <a:latin typeface="Calibri"/>
                <a:ea typeface="Calibri"/>
                <a:cs typeface="Calibri"/>
                <a:sym typeface="Calibri"/>
              </a:defRPr>
            </a:lvl1pPr>
            <a:lvl2pPr marL="914400" lvl="1" indent="-228600" algn="ctr" rtl="1">
              <a:lnSpc>
                <a:spcPct val="169166"/>
              </a:lnSpc>
              <a:spcBef>
                <a:spcPts val="500"/>
              </a:spcBef>
              <a:spcAft>
                <a:spcPts val="0"/>
              </a:spcAft>
              <a:buSzPts val="2400"/>
              <a:buNone/>
              <a:defRPr/>
            </a:lvl2pPr>
            <a:lvl3pPr marL="1371600" lvl="2" indent="-228600" algn="ctr" rtl="1">
              <a:lnSpc>
                <a:spcPct val="203000"/>
              </a:lnSpc>
              <a:spcBef>
                <a:spcPts val="500"/>
              </a:spcBef>
              <a:spcAft>
                <a:spcPts val="0"/>
              </a:spcAft>
              <a:buSzPts val="2000"/>
              <a:buNone/>
              <a:defRPr/>
            </a:lvl3pPr>
            <a:lvl4pPr marL="1828800" lvl="3" indent="-228600" algn="ctr" rtl="1">
              <a:lnSpc>
                <a:spcPct val="225555"/>
              </a:lnSpc>
              <a:spcBef>
                <a:spcPts val="500"/>
              </a:spcBef>
              <a:spcAft>
                <a:spcPts val="0"/>
              </a:spcAft>
              <a:buSzPts val="1800"/>
              <a:buNone/>
              <a:defRPr/>
            </a:lvl4pPr>
            <a:lvl5pPr marL="2286000" lvl="4" indent="-228600" algn="ctr" rtl="1">
              <a:lnSpc>
                <a:spcPct val="225555"/>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6" name="Google Shape;156;p15"/>
          <p:cNvPicPr preferRelativeResize="0"/>
          <p:nvPr/>
        </p:nvPicPr>
        <p:blipFill rotWithShape="1">
          <a:blip r:embed="rId2">
            <a:alphaModFix/>
          </a:blip>
          <a:srcRect t="4861" b="71253"/>
          <a:stretch/>
        </p:blipFill>
        <p:spPr>
          <a:xfrm>
            <a:off x="0" y="0"/>
            <a:ext cx="12192000" cy="1638096"/>
          </a:xfrm>
          <a:prstGeom prst="rect">
            <a:avLst/>
          </a:prstGeom>
          <a:noFill/>
          <a:ln>
            <a:noFill/>
          </a:ln>
        </p:spPr>
      </p:pic>
      <p:sp>
        <p:nvSpPr>
          <p:cNvPr id="157" name="Google Shape;157;p15"/>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15"/>
          <p:cNvSpPr/>
          <p:nvPr/>
        </p:nvSpPr>
        <p:spPr>
          <a:xfrm rot="-5400000">
            <a:off x="11332780" y="835199"/>
            <a:ext cx="176581" cy="17658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סיכום">
  <p:cSld name="סיכום">
    <p:spTree>
      <p:nvGrpSpPr>
        <p:cNvPr id="1" name="Shape 159"/>
        <p:cNvGrpSpPr/>
        <p:nvPr/>
      </p:nvGrpSpPr>
      <p:grpSpPr>
        <a:xfrm>
          <a:off x="0" y="0"/>
          <a:ext cx="0" cy="0"/>
          <a:chOff x="0" y="0"/>
          <a:chExt cx="0" cy="0"/>
        </a:xfrm>
      </p:grpSpPr>
      <p:grpSp>
        <p:nvGrpSpPr>
          <p:cNvPr id="160" name="Google Shape;160;p16"/>
          <p:cNvGrpSpPr/>
          <p:nvPr/>
        </p:nvGrpSpPr>
        <p:grpSpPr>
          <a:xfrm>
            <a:off x="358720" y="6187719"/>
            <a:ext cx="3913243" cy="506326"/>
            <a:chOff x="358720" y="6187719"/>
            <a:chExt cx="3913243" cy="506326"/>
          </a:xfrm>
        </p:grpSpPr>
        <p:cxnSp>
          <p:nvCxnSpPr>
            <p:cNvPr id="161" name="Google Shape;161;p16"/>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62" name="Google Shape;162;p16"/>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16"/>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64" name="Google Shape;164;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130714"/>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225555"/>
              </a:lnSpc>
              <a:spcBef>
                <a:spcPts val="500"/>
              </a:spcBef>
              <a:spcAft>
                <a:spcPts val="0"/>
              </a:spcAft>
              <a:buSzPts val="1800"/>
              <a:buChar char="•"/>
              <a:defRPr/>
            </a:lvl2pPr>
            <a:lvl3pPr marL="1371600" lvl="2" indent="-342900" algn="r" rtl="1">
              <a:lnSpc>
                <a:spcPct val="225555"/>
              </a:lnSpc>
              <a:spcBef>
                <a:spcPts val="500"/>
              </a:spcBef>
              <a:spcAft>
                <a:spcPts val="0"/>
              </a:spcAft>
              <a:buSzPts val="1800"/>
              <a:buChar char="•"/>
              <a:defRPr/>
            </a:lvl3pPr>
            <a:lvl4pPr marL="1828800" lvl="3" indent="-342900" algn="r" rtl="1">
              <a:lnSpc>
                <a:spcPct val="225555"/>
              </a:lnSpc>
              <a:spcBef>
                <a:spcPts val="500"/>
              </a:spcBef>
              <a:spcAft>
                <a:spcPts val="0"/>
              </a:spcAft>
              <a:buSzPts val="1800"/>
              <a:buChar char="•"/>
              <a:defRPr/>
            </a:lvl4pPr>
            <a:lvl5pPr marL="2286000" lvl="4" indent="-342900" algn="r" rtl="1">
              <a:lnSpc>
                <a:spcPct val="225555"/>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130714"/>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225555"/>
              </a:lnSpc>
              <a:spcBef>
                <a:spcPts val="500"/>
              </a:spcBef>
              <a:spcAft>
                <a:spcPts val="0"/>
              </a:spcAft>
              <a:buSzPts val="1800"/>
              <a:buChar char="•"/>
              <a:defRPr/>
            </a:lvl2pPr>
            <a:lvl3pPr marL="1371600" lvl="2" indent="-342900" algn="r" rtl="1">
              <a:lnSpc>
                <a:spcPct val="225555"/>
              </a:lnSpc>
              <a:spcBef>
                <a:spcPts val="500"/>
              </a:spcBef>
              <a:spcAft>
                <a:spcPts val="0"/>
              </a:spcAft>
              <a:buSzPts val="1800"/>
              <a:buChar char="•"/>
              <a:defRPr/>
            </a:lvl3pPr>
            <a:lvl4pPr marL="1828800" lvl="3" indent="-342900" algn="r" rtl="1">
              <a:lnSpc>
                <a:spcPct val="225555"/>
              </a:lnSpc>
              <a:spcBef>
                <a:spcPts val="500"/>
              </a:spcBef>
              <a:spcAft>
                <a:spcPts val="0"/>
              </a:spcAft>
              <a:buSzPts val="1800"/>
              <a:buChar char="•"/>
              <a:defRPr/>
            </a:lvl4pPr>
            <a:lvl5pPr marL="2286000" lvl="4" indent="-342900" algn="r" rtl="1">
              <a:lnSpc>
                <a:spcPct val="225555"/>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6" name="Google Shape;166;p16"/>
          <p:cNvPicPr preferRelativeResize="0"/>
          <p:nvPr/>
        </p:nvPicPr>
        <p:blipFill rotWithShape="1">
          <a:blip r:embed="rId2">
            <a:alphaModFix/>
          </a:blip>
          <a:srcRect t="45139" b="30974"/>
          <a:stretch/>
        </p:blipFill>
        <p:spPr>
          <a:xfrm>
            <a:off x="0" y="0"/>
            <a:ext cx="12192000" cy="1638096"/>
          </a:xfrm>
          <a:prstGeom prst="rect">
            <a:avLst/>
          </a:prstGeom>
          <a:noFill/>
          <a:ln>
            <a:noFill/>
          </a:ln>
        </p:spPr>
      </p:pic>
      <p:sp>
        <p:nvSpPr>
          <p:cNvPr id="167" name="Google Shape;167;p16"/>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16"/>
          <p:cNvSpPr/>
          <p:nvPr/>
        </p:nvSpPr>
        <p:spPr>
          <a:xfrm rot="-5400000">
            <a:off x="11332780" y="835199"/>
            <a:ext cx="176581" cy="17658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פריסה מותאמת אישית">
  <p:cSld name="פריסה מותאמת אישית">
    <p:bg>
      <p:bgPr>
        <a:solidFill>
          <a:schemeClr val="lt1"/>
        </a:solidFill>
        <a:effectLst/>
      </p:bgPr>
    </p:bg>
    <p:spTree>
      <p:nvGrpSpPr>
        <p:cNvPr id="1" name="Shape 169"/>
        <p:cNvGrpSpPr/>
        <p:nvPr/>
      </p:nvGrpSpPr>
      <p:grpSpPr>
        <a:xfrm>
          <a:off x="0" y="0"/>
          <a:ext cx="0" cy="0"/>
          <a:chOff x="0" y="0"/>
          <a:chExt cx="0" cy="0"/>
        </a:xfrm>
      </p:grpSpPr>
      <p:sp>
        <p:nvSpPr>
          <p:cNvPr id="170" name="Google Shape;170;p17"/>
          <p:cNvSpPr/>
          <p:nvPr/>
        </p:nvSpPr>
        <p:spPr>
          <a:xfrm>
            <a:off x="304799" y="593748"/>
            <a:ext cx="2269788" cy="1938992"/>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SA" sz="2400" b="1" i="0" u="none" strike="noStrike" cap="none">
                <a:solidFill>
                  <a:srgbClr val="FF0000"/>
                </a:solidFill>
                <a:latin typeface="Alef"/>
                <a:ea typeface="Alef"/>
                <a:cs typeface="Alef"/>
                <a:sym typeface="Alef"/>
              </a:rPr>
              <a:t>*השקופית הזו מיועדת למורה בלבד יש למחוק אותה בסיום הכנת המצגת</a:t>
            </a:r>
            <a:endParaRPr/>
          </a:p>
        </p:txBody>
      </p:sp>
      <p:cxnSp>
        <p:nvCxnSpPr>
          <p:cNvPr id="171" name="Google Shape;171;p17"/>
          <p:cNvCxnSpPr/>
          <p:nvPr/>
        </p:nvCxnSpPr>
        <p:spPr>
          <a:xfrm>
            <a:off x="2717800" y="101306"/>
            <a:ext cx="0" cy="6655095"/>
          </a:xfrm>
          <a:prstGeom prst="straightConnector1">
            <a:avLst/>
          </a:prstGeom>
          <a:noFill/>
          <a:ln w="76200" cap="flat" cmpd="sng">
            <a:solidFill>
              <a:srgbClr val="FF0000"/>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השיעור הבא יתחיל">
  <p:cSld name="3_השיעור הבא יתחיל">
    <p:spTree>
      <p:nvGrpSpPr>
        <p:cNvPr id="1" name="Shape 172"/>
        <p:cNvGrpSpPr/>
        <p:nvPr/>
      </p:nvGrpSpPr>
      <p:grpSpPr>
        <a:xfrm>
          <a:off x="0" y="0"/>
          <a:ext cx="0" cy="0"/>
          <a:chOff x="0" y="0"/>
          <a:chExt cx="0" cy="0"/>
        </a:xfrm>
      </p:grpSpPr>
      <p:pic>
        <p:nvPicPr>
          <p:cNvPr id="173" name="Google Shape;173;p18"/>
          <p:cNvPicPr preferRelativeResize="0"/>
          <p:nvPr/>
        </p:nvPicPr>
        <p:blipFill rotWithShape="1">
          <a:blip r:embed="rId2">
            <a:alphaModFix/>
          </a:blip>
          <a:srcRect/>
          <a:stretch/>
        </p:blipFill>
        <p:spPr>
          <a:xfrm>
            <a:off x="0" y="0"/>
            <a:ext cx="12192000" cy="6858000"/>
          </a:xfrm>
          <a:prstGeom prst="rect">
            <a:avLst/>
          </a:prstGeom>
          <a:noFill/>
          <a:ln>
            <a:noFill/>
          </a:ln>
        </p:spPr>
      </p:pic>
      <p:grpSp>
        <p:nvGrpSpPr>
          <p:cNvPr id="174" name="Google Shape;174;p18"/>
          <p:cNvGrpSpPr/>
          <p:nvPr/>
        </p:nvGrpSpPr>
        <p:grpSpPr>
          <a:xfrm>
            <a:off x="9287641" y="5672000"/>
            <a:ext cx="3913243" cy="506326"/>
            <a:chOff x="358720" y="285496"/>
            <a:chExt cx="3913243" cy="506326"/>
          </a:xfrm>
        </p:grpSpPr>
        <p:cxnSp>
          <p:nvCxnSpPr>
            <p:cNvPr id="175" name="Google Shape;175;p18"/>
            <p:cNvCxnSpPr/>
            <p:nvPr/>
          </p:nvCxnSpPr>
          <p:spPr>
            <a:xfrm>
              <a:off x="865046" y="532257"/>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176" name="Google Shape;176;p18"/>
            <p:cNvSpPr/>
            <p:nvPr/>
          </p:nvSpPr>
          <p:spPr>
            <a:xfrm rot="-5400000">
              <a:off x="358720" y="28549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18"/>
            <p:cNvSpPr/>
            <p:nvPr/>
          </p:nvSpPr>
          <p:spPr>
            <a:xfrm>
              <a:off x="781297" y="454909"/>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cxnSp>
        <p:nvCxnSpPr>
          <p:cNvPr id="178" name="Google Shape;178;p18"/>
          <p:cNvCxnSpPr/>
          <p:nvPr/>
        </p:nvCxnSpPr>
        <p:spPr>
          <a:xfrm>
            <a:off x="2377053" y="6178326"/>
            <a:ext cx="1385887" cy="0"/>
          </a:xfrm>
          <a:prstGeom prst="straightConnector1">
            <a:avLst/>
          </a:prstGeom>
          <a:noFill/>
          <a:ln w="38100" cap="flat" cmpd="sng">
            <a:solidFill>
              <a:srgbClr val="FFC000"/>
            </a:solidFill>
            <a:prstDash val="solid"/>
            <a:miter lim="800000"/>
            <a:headEnd type="none" w="sm" len="sm"/>
            <a:tailEnd type="none" w="sm" len="sm"/>
          </a:ln>
        </p:spPr>
      </p:cxnSp>
      <p:grpSp>
        <p:nvGrpSpPr>
          <p:cNvPr id="179" name="Google Shape;179;p18"/>
          <p:cNvGrpSpPr/>
          <p:nvPr/>
        </p:nvGrpSpPr>
        <p:grpSpPr>
          <a:xfrm rot="10800000">
            <a:off x="11482153" y="140248"/>
            <a:ext cx="602703" cy="577326"/>
            <a:chOff x="781297" y="5586292"/>
            <a:chExt cx="602703" cy="577326"/>
          </a:xfrm>
        </p:grpSpPr>
        <p:sp>
          <p:nvSpPr>
            <p:cNvPr id="180" name="Google Shape;180;p18"/>
            <p:cNvSpPr/>
            <p:nvPr/>
          </p:nvSpPr>
          <p:spPr>
            <a:xfrm rot="-5400000">
              <a:off x="781297" y="5657292"/>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1" name="Google Shape;181;p18"/>
            <p:cNvSpPr/>
            <p:nvPr/>
          </p:nvSpPr>
          <p:spPr>
            <a:xfrm>
              <a:off x="1216502" y="558629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cxnSp>
        <p:nvCxnSpPr>
          <p:cNvPr id="182" name="Google Shape;182;p18"/>
          <p:cNvCxnSpPr/>
          <p:nvPr/>
        </p:nvCxnSpPr>
        <p:spPr>
          <a:xfrm>
            <a:off x="-678730" y="6456415"/>
            <a:ext cx="3455367" cy="0"/>
          </a:xfrm>
          <a:prstGeom prst="straightConnector1">
            <a:avLst/>
          </a:prstGeom>
          <a:noFill/>
          <a:ln w="38100" cap="flat" cmpd="sng">
            <a:solidFill>
              <a:srgbClr val="FFC000"/>
            </a:solidFill>
            <a:prstDash val="solid"/>
            <a:miter lim="800000"/>
            <a:headEnd type="none" w="sm" len="sm"/>
            <a:tailEnd type="none" w="sm" len="sm"/>
          </a:ln>
        </p:spPr>
      </p:cxnSp>
      <p:pic>
        <p:nvPicPr>
          <p:cNvPr id="183" name="Google Shape;183;p18"/>
          <p:cNvPicPr preferRelativeResize="0"/>
          <p:nvPr/>
        </p:nvPicPr>
        <p:blipFill rotWithShape="1">
          <a:blip r:embed="rId3">
            <a:alphaModFix/>
          </a:blip>
          <a:srcRect/>
          <a:stretch/>
        </p:blipFill>
        <p:spPr>
          <a:xfrm>
            <a:off x="4283765" y="1616765"/>
            <a:ext cx="3624470" cy="362447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ראשית">
  <p:cSld name="כותרת ראשית">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mt="54000"/>
          </a:blip>
          <a:srcRect/>
          <a:stretch/>
        </p:blipFill>
        <p:spPr>
          <a:xfrm>
            <a:off x="-7354566" y="2026507"/>
            <a:ext cx="5045676" cy="5028913"/>
          </a:xfrm>
          <a:prstGeom prst="rect">
            <a:avLst/>
          </a:prstGeom>
          <a:noFill/>
          <a:ln>
            <a:noFill/>
          </a:ln>
        </p:spPr>
      </p:pic>
      <p:pic>
        <p:nvPicPr>
          <p:cNvPr id="18" name="Google Shape;18;p3"/>
          <p:cNvPicPr preferRelativeResize="0"/>
          <p:nvPr/>
        </p:nvPicPr>
        <p:blipFill rotWithShape="1">
          <a:blip r:embed="rId2">
            <a:alphaModFix amt="54000"/>
          </a:blip>
          <a:srcRect/>
          <a:stretch/>
        </p:blipFill>
        <p:spPr>
          <a:xfrm>
            <a:off x="12947248" y="-3969273"/>
            <a:ext cx="5045676" cy="5028913"/>
          </a:xfrm>
          <a:prstGeom prst="rect">
            <a:avLst/>
          </a:prstGeom>
          <a:noFill/>
          <a:ln>
            <a:noFill/>
          </a:ln>
        </p:spPr>
      </p:pic>
      <p:pic>
        <p:nvPicPr>
          <p:cNvPr id="19" name="Google Shape;19;p3"/>
          <p:cNvPicPr preferRelativeResize="0"/>
          <p:nvPr/>
        </p:nvPicPr>
        <p:blipFill rotWithShape="1">
          <a:blip r:embed="rId3">
            <a:alphaModFix/>
          </a:blip>
          <a:srcRect/>
          <a:stretch/>
        </p:blipFill>
        <p:spPr>
          <a:xfrm>
            <a:off x="0" y="-12700"/>
            <a:ext cx="12192000" cy="6858000"/>
          </a:xfrm>
          <a:prstGeom prst="rect">
            <a:avLst/>
          </a:prstGeom>
          <a:noFill/>
          <a:ln>
            <a:noFill/>
          </a:ln>
        </p:spPr>
      </p:pic>
      <p:sp>
        <p:nvSpPr>
          <p:cNvPr id="20" name="Google Shape;20;p3"/>
          <p:cNvSpPr/>
          <p:nvPr/>
        </p:nvSpPr>
        <p:spPr>
          <a:xfrm>
            <a:off x="2090531" y="2902421"/>
            <a:ext cx="8636822" cy="121794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 name="Google Shape;21;p3"/>
          <p:cNvSpPr/>
          <p:nvPr/>
        </p:nvSpPr>
        <p:spPr>
          <a:xfrm>
            <a:off x="5098472" y="1831503"/>
            <a:ext cx="5884533" cy="107091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22" name="Google Shape;22;p3"/>
          <p:cNvCxnSpPr/>
          <p:nvPr/>
        </p:nvCxnSpPr>
        <p:spPr>
          <a:xfrm>
            <a:off x="7156173" y="1639956"/>
            <a:ext cx="4005469" cy="0"/>
          </a:xfrm>
          <a:prstGeom prst="straightConnector1">
            <a:avLst/>
          </a:prstGeom>
          <a:noFill/>
          <a:ln w="38100" cap="flat" cmpd="sng">
            <a:solidFill>
              <a:srgbClr val="FFC000"/>
            </a:solidFill>
            <a:prstDash val="solid"/>
            <a:miter lim="800000"/>
            <a:headEnd type="none" w="sm" len="sm"/>
            <a:tailEnd type="none" w="sm" len="sm"/>
          </a:ln>
        </p:spPr>
      </p:cxnSp>
      <p:sp>
        <p:nvSpPr>
          <p:cNvPr id="23" name="Google Shape;23;p3"/>
          <p:cNvSpPr/>
          <p:nvPr/>
        </p:nvSpPr>
        <p:spPr>
          <a:xfrm rot="-5400000">
            <a:off x="10880058" y="2083803"/>
            <a:ext cx="205896" cy="20589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24" name="Google Shape;24;p3"/>
          <p:cNvCxnSpPr/>
          <p:nvPr/>
        </p:nvCxnSpPr>
        <p:spPr>
          <a:xfrm>
            <a:off x="2090531" y="4989650"/>
            <a:ext cx="5065642" cy="0"/>
          </a:xfrm>
          <a:prstGeom prst="straightConnector1">
            <a:avLst/>
          </a:prstGeom>
          <a:noFill/>
          <a:ln w="38100" cap="flat" cmpd="sng">
            <a:solidFill>
              <a:srgbClr val="FFC000"/>
            </a:solidFill>
            <a:prstDash val="solid"/>
            <a:miter lim="800000"/>
            <a:headEnd type="none" w="sm" len="sm"/>
            <a:tailEnd type="none" w="sm" len="sm"/>
          </a:ln>
        </p:spPr>
      </p:cxnSp>
      <p:sp>
        <p:nvSpPr>
          <p:cNvPr id="25" name="Google Shape;25;p3"/>
          <p:cNvSpPr txBox="1">
            <a:spLocks noGrp="1"/>
          </p:cNvSpPr>
          <p:nvPr>
            <p:ph type="body" idx="1"/>
          </p:nvPr>
        </p:nvSpPr>
        <p:spPr>
          <a:xfrm>
            <a:off x="2565199" y="3025258"/>
            <a:ext cx="7816850" cy="1067468"/>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800"/>
              </a:spcBef>
              <a:spcAft>
                <a:spcPts val="0"/>
              </a:spcAft>
              <a:buSzPts val="6000"/>
              <a:buNone/>
              <a:defRPr sz="6000">
                <a:solidFill>
                  <a:schemeClr val="lt1"/>
                </a:solidFill>
                <a:latin typeface="Calibri"/>
                <a:ea typeface="Calibri"/>
                <a:cs typeface="Calibri"/>
                <a:sym typeface="Calibri"/>
              </a:defRPr>
            </a:lvl1pPr>
            <a:lvl2pPr marL="914400" lvl="1" indent="-342900" algn="r" rtl="1">
              <a:lnSpc>
                <a:spcPct val="90000"/>
              </a:lnSpc>
              <a:spcBef>
                <a:spcPts val="800"/>
              </a:spcBef>
              <a:spcAft>
                <a:spcPts val="0"/>
              </a:spcAft>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 name="Google Shape;26;p3"/>
          <p:cNvGrpSpPr/>
          <p:nvPr/>
        </p:nvGrpSpPr>
        <p:grpSpPr>
          <a:xfrm>
            <a:off x="-110840" y="110839"/>
            <a:ext cx="1530097" cy="1525930"/>
            <a:chOff x="8374611" y="4283110"/>
            <a:chExt cx="2300578" cy="2294314"/>
          </a:xfrm>
        </p:grpSpPr>
        <p:pic>
          <p:nvPicPr>
            <p:cNvPr id="27" name="Google Shape;27;p3"/>
            <p:cNvPicPr preferRelativeResize="0"/>
            <p:nvPr/>
          </p:nvPicPr>
          <p:blipFill rotWithShape="1">
            <a:blip r:embed="rId4">
              <a:alphaModFix/>
            </a:blip>
            <a:srcRect l="62938"/>
            <a:stretch/>
          </p:blipFill>
          <p:spPr>
            <a:xfrm>
              <a:off x="8873684" y="4283110"/>
              <a:ext cx="1227785" cy="1519621"/>
            </a:xfrm>
            <a:prstGeom prst="rect">
              <a:avLst/>
            </a:prstGeom>
            <a:noFill/>
            <a:ln>
              <a:noFill/>
            </a:ln>
          </p:spPr>
        </p:pic>
        <p:sp>
          <p:nvSpPr>
            <p:cNvPr id="28" name="Google Shape;28;p3"/>
            <p:cNvSpPr/>
            <p:nvPr/>
          </p:nvSpPr>
          <p:spPr>
            <a:xfrm>
              <a:off x="8374611" y="5883287"/>
              <a:ext cx="2300578" cy="6941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SA" sz="1200" b="0" i="0" u="none" strike="noStrike" cap="none">
                  <a:solidFill>
                    <a:schemeClr val="lt1"/>
                  </a:solidFill>
                  <a:latin typeface="Arial"/>
                  <a:ea typeface="Arial"/>
                  <a:cs typeface="Arial"/>
                  <a:sym typeface="Arial"/>
                </a:rPr>
                <a:t>מדינת ישראל</a:t>
              </a:r>
              <a:endParaRPr/>
            </a:p>
            <a:p>
              <a:pPr marL="0" marR="0" lvl="0" indent="0" algn="ctr" rtl="0">
                <a:spcBef>
                  <a:spcPts val="0"/>
                </a:spcBef>
                <a:spcAft>
                  <a:spcPts val="0"/>
                </a:spcAft>
                <a:buNone/>
              </a:pPr>
              <a:r>
                <a:rPr lang="ar-SA" sz="1200" b="0" i="0" u="none" strike="noStrike" cap="none">
                  <a:solidFill>
                    <a:schemeClr val="lt1"/>
                  </a:solidFill>
                  <a:latin typeface="Arial"/>
                  <a:ea typeface="Arial"/>
                  <a:cs typeface="Arial"/>
                  <a:sym typeface="Arial"/>
                </a:rPr>
                <a:t>משרד החינוך</a:t>
              </a:r>
              <a:endParaRPr/>
            </a:p>
          </p:txBody>
        </p:sp>
      </p:grpSp>
      <p:pic>
        <p:nvPicPr>
          <p:cNvPr id="29" name="Google Shape;29;p3"/>
          <p:cNvPicPr preferRelativeResize="0"/>
          <p:nvPr/>
        </p:nvPicPr>
        <p:blipFill rotWithShape="1">
          <a:blip r:embed="rId5">
            <a:alphaModFix/>
          </a:blip>
          <a:srcRect/>
          <a:stretch/>
        </p:blipFill>
        <p:spPr>
          <a:xfrm>
            <a:off x="3332187" y="886221"/>
            <a:ext cx="9150178" cy="2791691"/>
          </a:xfrm>
          <a:prstGeom prst="rect">
            <a:avLst/>
          </a:prstGeom>
          <a:noFill/>
          <a:ln>
            <a:noFill/>
          </a:ln>
        </p:spPr>
      </p:pic>
      <p:sp>
        <p:nvSpPr>
          <p:cNvPr id="30" name="Google Shape;30;p3"/>
          <p:cNvSpPr txBox="1">
            <a:spLocks noGrp="1"/>
          </p:cNvSpPr>
          <p:nvPr>
            <p:ph type="body" idx="2"/>
          </p:nvPr>
        </p:nvSpPr>
        <p:spPr>
          <a:xfrm>
            <a:off x="2030833" y="4419771"/>
            <a:ext cx="6411268" cy="649357"/>
          </a:xfrm>
          <a:prstGeom prst="rect">
            <a:avLst/>
          </a:prstGeom>
          <a:noFill/>
          <a:ln>
            <a:noFill/>
          </a:ln>
        </p:spPr>
        <p:txBody>
          <a:bodyPr spcFirstLastPara="1" wrap="square" lIns="91425" tIns="45700" rIns="91425" bIns="45700" anchor="t" anchorCtr="0">
            <a:noAutofit/>
          </a:bodyPr>
          <a:lstStyle>
            <a:lvl1pPr marL="457200" lvl="0" indent="-228600" algn="l" rtl="1">
              <a:lnSpc>
                <a:spcPct val="90000"/>
              </a:lnSpc>
              <a:spcBef>
                <a:spcPts val="800"/>
              </a:spcBef>
              <a:spcAft>
                <a:spcPts val="0"/>
              </a:spcAft>
              <a:buSzPts val="3200"/>
              <a:buNone/>
              <a:defRPr sz="3200" b="0" i="0">
                <a:solidFill>
                  <a:schemeClr val="lt1"/>
                </a:solidFill>
                <a:latin typeface="Calibri"/>
                <a:ea typeface="Calibri"/>
                <a:cs typeface="Calibri"/>
                <a:sym typeface="Calibri"/>
              </a:defRPr>
            </a:lvl1pPr>
            <a:lvl2pPr marL="914400" lvl="1" indent="-342900" algn="r" rtl="1">
              <a:lnSpc>
                <a:spcPct val="90000"/>
              </a:lnSpc>
              <a:spcBef>
                <a:spcPts val="800"/>
              </a:spcBef>
              <a:spcAft>
                <a:spcPts val="0"/>
              </a:spcAft>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
          <p:cNvSpPr txBox="1">
            <a:spLocks noGrp="1"/>
          </p:cNvSpPr>
          <p:nvPr>
            <p:ph type="body" idx="3"/>
          </p:nvPr>
        </p:nvSpPr>
        <p:spPr>
          <a:xfrm>
            <a:off x="2030833" y="5191285"/>
            <a:ext cx="5099050" cy="560533"/>
          </a:xfrm>
          <a:prstGeom prst="rect">
            <a:avLst/>
          </a:prstGeom>
          <a:noFill/>
          <a:ln>
            <a:noFill/>
          </a:ln>
        </p:spPr>
        <p:txBody>
          <a:bodyPr spcFirstLastPara="1" wrap="square" lIns="91425" tIns="45700" rIns="91425" bIns="45700" anchor="t" anchorCtr="0">
            <a:noAutofit/>
          </a:bodyPr>
          <a:lstStyle>
            <a:lvl1pPr marL="457200" lvl="0" indent="-228600" algn="l" rtl="1">
              <a:lnSpc>
                <a:spcPct val="90000"/>
              </a:lnSpc>
              <a:spcBef>
                <a:spcPts val="800"/>
              </a:spcBef>
              <a:spcAft>
                <a:spcPts val="0"/>
              </a:spcAft>
              <a:buSzPts val="2800"/>
              <a:buNone/>
              <a:defRPr>
                <a:solidFill>
                  <a:schemeClr val="lt1"/>
                </a:solidFill>
                <a:latin typeface="Calibri"/>
                <a:ea typeface="Calibri"/>
                <a:cs typeface="Calibri"/>
                <a:sym typeface="Calibri"/>
              </a:defRPr>
            </a:lvl1pPr>
            <a:lvl2pPr marL="914400" lvl="1" indent="-228600" algn="r" rtl="1">
              <a:lnSpc>
                <a:spcPct val="90000"/>
              </a:lnSpc>
              <a:spcBef>
                <a:spcPts val="800"/>
              </a:spcBef>
              <a:spcAft>
                <a:spcPts val="0"/>
              </a:spcAft>
              <a:buSzPts val="2400"/>
              <a:buNone/>
              <a:defRPr/>
            </a:lvl2pPr>
            <a:lvl3pPr marL="1371600" lvl="2" indent="-228600" algn="r" rtl="1">
              <a:lnSpc>
                <a:spcPct val="90000"/>
              </a:lnSpc>
              <a:spcBef>
                <a:spcPts val="500"/>
              </a:spcBef>
              <a:spcAft>
                <a:spcPts val="0"/>
              </a:spcAft>
              <a:buClr>
                <a:schemeClr val="dk1"/>
              </a:buClr>
              <a:buSzPts val="2000"/>
              <a:buNone/>
              <a:defRPr/>
            </a:lvl3pPr>
            <a:lvl4pPr marL="1828800" lvl="3" indent="-228600" algn="r" rtl="1">
              <a:lnSpc>
                <a:spcPct val="90000"/>
              </a:lnSpc>
              <a:spcBef>
                <a:spcPts val="500"/>
              </a:spcBef>
              <a:spcAft>
                <a:spcPts val="0"/>
              </a:spcAft>
              <a:buClr>
                <a:schemeClr val="dk1"/>
              </a:buClr>
              <a:buSzPts val="1800"/>
              <a:buNone/>
              <a:defRPr/>
            </a:lvl4pPr>
            <a:lvl5pPr marL="2286000" lvl="4" indent="-228600" algn="r" rtl="1">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מה נלמד היום" type="obj">
  <p:cSld name="OBJECT">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65046" y="376561"/>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r" rtl="1">
              <a:lnSpc>
                <a:spcPct val="145000"/>
              </a:lnSpc>
              <a:spcBef>
                <a:spcPts val="1000"/>
              </a:spcBef>
              <a:spcAft>
                <a:spcPts val="0"/>
              </a:spcAft>
              <a:buClr>
                <a:schemeClr val="accent2"/>
              </a:buClr>
              <a:buSzPts val="2800"/>
              <a:buChar char="•"/>
              <a:defRPr>
                <a:latin typeface="Calibri"/>
                <a:ea typeface="Calibri"/>
                <a:cs typeface="Calibri"/>
                <a:sym typeface="Calibri"/>
              </a:defRPr>
            </a:lvl1pPr>
            <a:lvl2pPr marL="914400" lvl="1" indent="-342900" algn="r" rtl="1">
              <a:lnSpc>
                <a:spcPct val="225555"/>
              </a:lnSpc>
              <a:spcBef>
                <a:spcPts val="500"/>
              </a:spcBef>
              <a:spcAft>
                <a:spcPts val="0"/>
              </a:spcAft>
              <a:buSzPts val="1800"/>
              <a:buChar char="•"/>
              <a:defRPr/>
            </a:lvl2pPr>
            <a:lvl3pPr marL="1371600" lvl="2" indent="-342900" algn="r" rtl="1">
              <a:lnSpc>
                <a:spcPct val="225555"/>
              </a:lnSpc>
              <a:spcBef>
                <a:spcPts val="500"/>
              </a:spcBef>
              <a:spcAft>
                <a:spcPts val="0"/>
              </a:spcAft>
              <a:buSzPts val="1800"/>
              <a:buChar char="•"/>
              <a:defRPr/>
            </a:lvl3pPr>
            <a:lvl4pPr marL="1828800" lvl="3" indent="-342900" algn="r" rtl="1">
              <a:lnSpc>
                <a:spcPct val="225555"/>
              </a:lnSpc>
              <a:spcBef>
                <a:spcPts val="500"/>
              </a:spcBef>
              <a:spcAft>
                <a:spcPts val="0"/>
              </a:spcAft>
              <a:buSzPts val="1800"/>
              <a:buChar char="•"/>
              <a:defRPr/>
            </a:lvl4pPr>
            <a:lvl5pPr marL="2286000" lvl="4" indent="-342900" algn="r" rtl="1">
              <a:lnSpc>
                <a:spcPct val="225555"/>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9" name="Google Shape;39;p5"/>
          <p:cNvGrpSpPr/>
          <p:nvPr/>
        </p:nvGrpSpPr>
        <p:grpSpPr>
          <a:xfrm>
            <a:off x="358720" y="6187719"/>
            <a:ext cx="3913243" cy="506326"/>
            <a:chOff x="358720" y="6187719"/>
            <a:chExt cx="3913243" cy="506326"/>
          </a:xfrm>
        </p:grpSpPr>
        <p:cxnSp>
          <p:nvCxnSpPr>
            <p:cNvPr id="40" name="Google Shape;40;p5"/>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41" name="Google Shape;41;p5"/>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43" name="Google Shape;43;p5"/>
          <p:cNvGrpSpPr/>
          <p:nvPr/>
        </p:nvGrpSpPr>
        <p:grpSpPr>
          <a:xfrm rot="10800000">
            <a:off x="8177063" y="106239"/>
            <a:ext cx="3913243" cy="506326"/>
            <a:chOff x="358720" y="6187719"/>
            <a:chExt cx="3913243" cy="506326"/>
          </a:xfrm>
        </p:grpSpPr>
        <p:cxnSp>
          <p:nvCxnSpPr>
            <p:cNvPr id="44" name="Google Shape;44;p5"/>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45" name="Google Shape;45;p5"/>
            <p:cNvSpPr/>
            <p:nvPr/>
          </p:nvSpPr>
          <p:spPr>
            <a:xfrm rot="-5400000">
              <a:off x="358720" y="6187719"/>
              <a:ext cx="506326" cy="50632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5"/>
            <p:cNvSpPr/>
            <p:nvPr/>
          </p:nvSpPr>
          <p:spPr>
            <a:xfrm>
              <a:off x="781297" y="6357132"/>
              <a:ext cx="167498" cy="16749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מה להביא לשיעור?">
  <p:cSld name="מה להביא לשיעור?">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839788" y="1741679"/>
            <a:ext cx="5157787" cy="3684588"/>
          </a:xfrm>
          <a:prstGeom prst="rect">
            <a:avLst/>
          </a:prstGeom>
          <a:noFill/>
          <a:ln>
            <a:noFill/>
          </a:ln>
        </p:spPr>
        <p:txBody>
          <a:bodyPr spcFirstLastPara="1" wrap="square" lIns="91425" tIns="45700" rIns="91425" bIns="45700" anchor="t" anchorCtr="0">
            <a:noAutofit/>
          </a:bodyPr>
          <a:lstStyle>
            <a:lvl1pPr marL="457200" lvl="0" indent="-393700" algn="r" rtl="1">
              <a:lnSpc>
                <a:spcPct val="156153"/>
              </a:lnSpc>
              <a:spcBef>
                <a:spcPts val="1000"/>
              </a:spcBef>
              <a:spcAft>
                <a:spcPts val="0"/>
              </a:spcAft>
              <a:buClr>
                <a:schemeClr val="accent2"/>
              </a:buClr>
              <a:buSzPts val="2600"/>
              <a:buChar char="•"/>
              <a:defRPr sz="2600">
                <a:latin typeface="Calibri"/>
                <a:ea typeface="Calibri"/>
                <a:cs typeface="Calibri"/>
                <a:sym typeface="Calibri"/>
              </a:defRPr>
            </a:lvl1pPr>
            <a:lvl2pPr marL="914400" lvl="1" indent="-342900" algn="r" rtl="1">
              <a:lnSpc>
                <a:spcPct val="225555"/>
              </a:lnSpc>
              <a:spcBef>
                <a:spcPts val="500"/>
              </a:spcBef>
              <a:spcAft>
                <a:spcPts val="0"/>
              </a:spcAft>
              <a:buSzPts val="1800"/>
              <a:buChar char="•"/>
              <a:defRPr/>
            </a:lvl2pPr>
            <a:lvl3pPr marL="1371600" lvl="2" indent="-342900" algn="r" rtl="1">
              <a:lnSpc>
                <a:spcPct val="225555"/>
              </a:lnSpc>
              <a:spcBef>
                <a:spcPts val="500"/>
              </a:spcBef>
              <a:spcAft>
                <a:spcPts val="0"/>
              </a:spcAft>
              <a:buSzPts val="1800"/>
              <a:buChar char="•"/>
              <a:defRPr/>
            </a:lvl3pPr>
            <a:lvl4pPr marL="1828800" lvl="3" indent="-342900" algn="r" rtl="1">
              <a:lnSpc>
                <a:spcPct val="225555"/>
              </a:lnSpc>
              <a:spcBef>
                <a:spcPts val="500"/>
              </a:spcBef>
              <a:spcAft>
                <a:spcPts val="0"/>
              </a:spcAft>
              <a:buSzPts val="1800"/>
              <a:buChar char="•"/>
              <a:defRPr/>
            </a:lvl4pPr>
            <a:lvl5pPr marL="2286000" lvl="4" indent="-342900" algn="r" rtl="1">
              <a:lnSpc>
                <a:spcPct val="225555"/>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body" idx="2"/>
          </p:nvPr>
        </p:nvSpPr>
        <p:spPr>
          <a:xfrm>
            <a:off x="6172200" y="1741679"/>
            <a:ext cx="5183188" cy="3684588"/>
          </a:xfrm>
          <a:prstGeom prst="rect">
            <a:avLst/>
          </a:prstGeom>
          <a:noFill/>
          <a:ln>
            <a:noFill/>
          </a:ln>
        </p:spPr>
        <p:txBody>
          <a:bodyPr spcFirstLastPara="1" wrap="square" lIns="91425" tIns="45700" rIns="91425" bIns="45700" anchor="t" anchorCtr="0">
            <a:noAutofit/>
          </a:bodyPr>
          <a:lstStyle>
            <a:lvl1pPr marL="457200" lvl="0" indent="-393700" algn="r" rtl="1">
              <a:lnSpc>
                <a:spcPct val="156153"/>
              </a:lnSpc>
              <a:spcBef>
                <a:spcPts val="1000"/>
              </a:spcBef>
              <a:spcAft>
                <a:spcPts val="0"/>
              </a:spcAft>
              <a:buClr>
                <a:schemeClr val="accent2"/>
              </a:buClr>
              <a:buSzPts val="2600"/>
              <a:buChar char="•"/>
              <a:defRPr sz="2600">
                <a:latin typeface="Calibri"/>
                <a:ea typeface="Calibri"/>
                <a:cs typeface="Calibri"/>
                <a:sym typeface="Calibri"/>
              </a:defRPr>
            </a:lvl1pPr>
            <a:lvl2pPr marL="914400" lvl="1" indent="-342900" algn="r" rtl="1">
              <a:lnSpc>
                <a:spcPct val="225555"/>
              </a:lnSpc>
              <a:spcBef>
                <a:spcPts val="500"/>
              </a:spcBef>
              <a:spcAft>
                <a:spcPts val="0"/>
              </a:spcAft>
              <a:buSzPts val="1800"/>
              <a:buChar char="•"/>
              <a:defRPr/>
            </a:lvl2pPr>
            <a:lvl3pPr marL="1371600" lvl="2" indent="-342900" algn="r" rtl="1">
              <a:lnSpc>
                <a:spcPct val="225555"/>
              </a:lnSpc>
              <a:spcBef>
                <a:spcPts val="500"/>
              </a:spcBef>
              <a:spcAft>
                <a:spcPts val="0"/>
              </a:spcAft>
              <a:buSzPts val="1800"/>
              <a:buChar char="•"/>
              <a:defRPr/>
            </a:lvl3pPr>
            <a:lvl4pPr marL="1828800" lvl="3" indent="-342900" algn="r" rtl="1">
              <a:lnSpc>
                <a:spcPct val="225555"/>
              </a:lnSpc>
              <a:spcBef>
                <a:spcPts val="500"/>
              </a:spcBef>
              <a:spcAft>
                <a:spcPts val="0"/>
              </a:spcAft>
              <a:buSzPts val="1800"/>
              <a:buChar char="•"/>
              <a:defRPr/>
            </a:lvl4pPr>
            <a:lvl5pPr marL="2286000" lvl="4" indent="-342900" algn="r" rtl="1">
              <a:lnSpc>
                <a:spcPct val="225555"/>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1" name="Google Shape;51;p6"/>
          <p:cNvGrpSpPr/>
          <p:nvPr/>
        </p:nvGrpSpPr>
        <p:grpSpPr>
          <a:xfrm>
            <a:off x="1785665" y="181572"/>
            <a:ext cx="10244790" cy="506326"/>
            <a:chOff x="1748087" y="356936"/>
            <a:chExt cx="10244790" cy="506326"/>
          </a:xfrm>
        </p:grpSpPr>
        <p:cxnSp>
          <p:nvCxnSpPr>
            <p:cNvPr id="52" name="Google Shape;52;p6"/>
            <p:cNvCxnSpPr/>
            <p:nvPr/>
          </p:nvCxnSpPr>
          <p:spPr>
            <a:xfrm>
              <a:off x="1748087" y="573247"/>
              <a:ext cx="10244790" cy="38497"/>
            </a:xfrm>
            <a:prstGeom prst="straightConnector1">
              <a:avLst/>
            </a:prstGeom>
            <a:noFill/>
            <a:ln w="38100" cap="flat" cmpd="sng">
              <a:solidFill>
                <a:srgbClr val="FFC000"/>
              </a:solidFill>
              <a:prstDash val="solid"/>
              <a:miter lim="800000"/>
              <a:headEnd type="none" w="sm" len="sm"/>
              <a:tailEnd type="none" w="sm" len="sm"/>
            </a:ln>
          </p:spPr>
        </p:cxnSp>
        <p:sp>
          <p:nvSpPr>
            <p:cNvPr id="53" name="Google Shape;53;p6"/>
            <p:cNvSpPr/>
            <p:nvPr/>
          </p:nvSpPr>
          <p:spPr>
            <a:xfrm rot="-5400000">
              <a:off x="11380874" y="356936"/>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4" name="Google Shape;54;p6"/>
          <p:cNvSpPr/>
          <p:nvPr/>
        </p:nvSpPr>
        <p:spPr>
          <a:xfrm rot="10800000">
            <a:off x="11819101" y="314134"/>
            <a:ext cx="211354" cy="21135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קניית ידע">
  <p:cSld name="הקניית ידע">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t="12244" b="63870"/>
          <a:stretch/>
        </p:blipFill>
        <p:spPr>
          <a:xfrm>
            <a:off x="0" y="0"/>
            <a:ext cx="12192000" cy="1638096"/>
          </a:xfrm>
          <a:prstGeom prst="rect">
            <a:avLst/>
          </a:prstGeom>
          <a:noFill/>
          <a:ln>
            <a:noFill/>
          </a:ln>
        </p:spPr>
      </p:pic>
      <p:grpSp>
        <p:nvGrpSpPr>
          <p:cNvPr id="57" name="Google Shape;57;p7"/>
          <p:cNvGrpSpPr/>
          <p:nvPr/>
        </p:nvGrpSpPr>
        <p:grpSpPr>
          <a:xfrm>
            <a:off x="358720" y="6187719"/>
            <a:ext cx="3913243" cy="506326"/>
            <a:chOff x="358720" y="6187719"/>
            <a:chExt cx="3913243" cy="506326"/>
          </a:xfrm>
        </p:grpSpPr>
        <p:cxnSp>
          <p:nvCxnSpPr>
            <p:cNvPr id="58" name="Google Shape;58;p7"/>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59" name="Google Shape;59;p7"/>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7"/>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61" name="Google Shape;61;p7"/>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7"/>
          <p:cNvSpPr txBox="1">
            <a:spLocks noGrp="1"/>
          </p:cNvSpPr>
          <p:nvPr>
            <p:ph type="body" idx="1"/>
          </p:nvPr>
        </p:nvSpPr>
        <p:spPr>
          <a:xfrm>
            <a:off x="1671638" y="1928813"/>
            <a:ext cx="9572625" cy="3844925"/>
          </a:xfrm>
          <a:prstGeom prst="rect">
            <a:avLst/>
          </a:prstGeom>
          <a:noFill/>
          <a:ln>
            <a:noFill/>
          </a:ln>
        </p:spPr>
        <p:txBody>
          <a:bodyPr spcFirstLastPara="1" wrap="square" lIns="91425" tIns="45700" rIns="91425" bIns="45700" anchor="t" anchorCtr="0">
            <a:noAutofit/>
          </a:bodyPr>
          <a:lstStyle>
            <a:lvl1pPr marL="457200" lvl="0" indent="-228600" algn="r" rtl="1">
              <a:lnSpc>
                <a:spcPct val="129444"/>
              </a:lnSpc>
              <a:spcBef>
                <a:spcPts val="1000"/>
              </a:spcBef>
              <a:spcAft>
                <a:spcPts val="0"/>
              </a:spcAft>
              <a:buSzPts val="3600"/>
              <a:buNone/>
              <a:defRPr sz="3600">
                <a:latin typeface="Calibri"/>
                <a:ea typeface="Calibri"/>
                <a:cs typeface="Calibri"/>
                <a:sym typeface="Calibri"/>
              </a:defRPr>
            </a:lvl1pPr>
            <a:lvl2pPr marL="914400" lvl="1" indent="-228600" algn="ctr" rtl="1">
              <a:lnSpc>
                <a:spcPct val="169166"/>
              </a:lnSpc>
              <a:spcBef>
                <a:spcPts val="500"/>
              </a:spcBef>
              <a:spcAft>
                <a:spcPts val="0"/>
              </a:spcAft>
              <a:buSzPts val="2400"/>
              <a:buNone/>
              <a:defRPr/>
            </a:lvl2pPr>
            <a:lvl3pPr marL="1371600" lvl="2" indent="-228600" algn="ctr" rtl="1">
              <a:lnSpc>
                <a:spcPct val="203000"/>
              </a:lnSpc>
              <a:spcBef>
                <a:spcPts val="500"/>
              </a:spcBef>
              <a:spcAft>
                <a:spcPts val="0"/>
              </a:spcAft>
              <a:buSzPts val="2000"/>
              <a:buNone/>
              <a:defRPr/>
            </a:lvl3pPr>
            <a:lvl4pPr marL="1828800" lvl="3" indent="-228600" algn="ctr" rtl="1">
              <a:lnSpc>
                <a:spcPct val="225555"/>
              </a:lnSpc>
              <a:spcBef>
                <a:spcPts val="500"/>
              </a:spcBef>
              <a:spcAft>
                <a:spcPts val="0"/>
              </a:spcAft>
              <a:buSzPts val="1800"/>
              <a:buNone/>
              <a:defRPr/>
            </a:lvl4pPr>
            <a:lvl5pPr marL="2286000" lvl="4" indent="-228600" algn="ctr" rtl="1">
              <a:lnSpc>
                <a:spcPct val="225555"/>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7"/>
          <p:cNvSpPr/>
          <p:nvPr/>
        </p:nvSpPr>
        <p:spPr>
          <a:xfrm rot="-5400000">
            <a:off x="11332780" y="835199"/>
            <a:ext cx="176581" cy="17658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תרגול">
  <p:cSld name="תרגול">
    <p:spTree>
      <p:nvGrpSpPr>
        <p:cNvPr id="1" name="Shape 64"/>
        <p:cNvGrpSpPr/>
        <p:nvPr/>
      </p:nvGrpSpPr>
      <p:grpSpPr>
        <a:xfrm>
          <a:off x="0" y="0"/>
          <a:ext cx="0" cy="0"/>
          <a:chOff x="0" y="0"/>
          <a:chExt cx="0" cy="0"/>
        </a:xfrm>
      </p:grpSpPr>
      <p:cxnSp>
        <p:nvCxnSpPr>
          <p:cNvPr id="65" name="Google Shape;65;p8"/>
          <p:cNvCxnSpPr/>
          <p:nvPr/>
        </p:nvCxnSpPr>
        <p:spPr>
          <a:xfrm>
            <a:off x="9092667" y="352323"/>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66" name="Google Shape;66;p8"/>
          <p:cNvSpPr/>
          <p:nvPr/>
        </p:nvSpPr>
        <p:spPr>
          <a:xfrm rot="-5400000">
            <a:off x="8989719" y="249375"/>
            <a:ext cx="205896" cy="20589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67" name="Google Shape;67;p8"/>
          <p:cNvGrpSpPr/>
          <p:nvPr/>
        </p:nvGrpSpPr>
        <p:grpSpPr>
          <a:xfrm>
            <a:off x="358720" y="6187719"/>
            <a:ext cx="3913243" cy="506326"/>
            <a:chOff x="358720" y="6187719"/>
            <a:chExt cx="3913243" cy="506326"/>
          </a:xfrm>
        </p:grpSpPr>
        <p:cxnSp>
          <p:nvCxnSpPr>
            <p:cNvPr id="68" name="Google Shape;68;p8"/>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69" name="Google Shape;69;p8"/>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p8"/>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71" name="Google Shape;7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4400"/>
              <a:buFont typeface="Calibri"/>
              <a:buNone/>
              <a:defRPr>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8"/>
          <p:cNvSpPr txBox="1">
            <a:spLocks noGrp="1"/>
          </p:cNvSpPr>
          <p:nvPr>
            <p:ph type="body" idx="1"/>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130714"/>
              </a:lnSpc>
              <a:spcBef>
                <a:spcPts val="1000"/>
              </a:spcBef>
              <a:spcAft>
                <a:spcPts val="0"/>
              </a:spcAft>
              <a:buClr>
                <a:schemeClr val="accent2"/>
              </a:buClr>
              <a:buSzPts val="2800"/>
              <a:buFont typeface="Arial"/>
              <a:buChar char="•"/>
              <a:defRPr sz="2800" b="0" i="0">
                <a:solidFill>
                  <a:schemeClr val="dk1"/>
                </a:solidFill>
                <a:latin typeface="Calibri"/>
                <a:ea typeface="Calibri"/>
                <a:cs typeface="Calibri"/>
                <a:sym typeface="Calibri"/>
              </a:defRPr>
            </a:lvl1pPr>
            <a:lvl2pPr marL="914400" lvl="1" indent="-342900" algn="r" rtl="1">
              <a:lnSpc>
                <a:spcPct val="225555"/>
              </a:lnSpc>
              <a:spcBef>
                <a:spcPts val="500"/>
              </a:spcBef>
              <a:spcAft>
                <a:spcPts val="0"/>
              </a:spcAft>
              <a:buSzPts val="1800"/>
              <a:buChar char="•"/>
              <a:defRPr/>
            </a:lvl2pPr>
            <a:lvl3pPr marL="1371600" lvl="2" indent="-342900" algn="r" rtl="1">
              <a:lnSpc>
                <a:spcPct val="225555"/>
              </a:lnSpc>
              <a:spcBef>
                <a:spcPts val="500"/>
              </a:spcBef>
              <a:spcAft>
                <a:spcPts val="0"/>
              </a:spcAft>
              <a:buSzPts val="1800"/>
              <a:buChar char="•"/>
              <a:defRPr/>
            </a:lvl3pPr>
            <a:lvl4pPr marL="1828800" lvl="3" indent="-342900" algn="r" rtl="1">
              <a:lnSpc>
                <a:spcPct val="225555"/>
              </a:lnSpc>
              <a:spcBef>
                <a:spcPts val="500"/>
              </a:spcBef>
              <a:spcAft>
                <a:spcPts val="0"/>
              </a:spcAft>
              <a:buSzPts val="1800"/>
              <a:buChar char="•"/>
              <a:defRPr/>
            </a:lvl4pPr>
            <a:lvl5pPr marL="2286000" lvl="4" indent="-342900" algn="r" rtl="1">
              <a:lnSpc>
                <a:spcPct val="225555"/>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פתרון">
  <p:cSld name="פתרון">
    <p:spTree>
      <p:nvGrpSpPr>
        <p:cNvPr id="1" name="Shape 73"/>
        <p:cNvGrpSpPr/>
        <p:nvPr/>
      </p:nvGrpSpPr>
      <p:grpSpPr>
        <a:xfrm>
          <a:off x="0" y="0"/>
          <a:ext cx="0" cy="0"/>
          <a:chOff x="0" y="0"/>
          <a:chExt cx="0" cy="0"/>
        </a:xfrm>
      </p:grpSpPr>
      <p:cxnSp>
        <p:nvCxnSpPr>
          <p:cNvPr id="74" name="Google Shape;74;p9"/>
          <p:cNvCxnSpPr/>
          <p:nvPr/>
        </p:nvCxnSpPr>
        <p:spPr>
          <a:xfrm>
            <a:off x="9092667" y="352323"/>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75" name="Google Shape;75;p9"/>
          <p:cNvSpPr/>
          <p:nvPr/>
        </p:nvSpPr>
        <p:spPr>
          <a:xfrm rot="-5400000">
            <a:off x="8989719" y="249375"/>
            <a:ext cx="205896" cy="20589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76" name="Google Shape;76;p9"/>
          <p:cNvGrpSpPr/>
          <p:nvPr/>
        </p:nvGrpSpPr>
        <p:grpSpPr>
          <a:xfrm>
            <a:off x="358720" y="6187719"/>
            <a:ext cx="3913243" cy="506326"/>
            <a:chOff x="358720" y="6187719"/>
            <a:chExt cx="3913243" cy="506326"/>
          </a:xfrm>
        </p:grpSpPr>
        <p:cxnSp>
          <p:nvCxnSpPr>
            <p:cNvPr id="77" name="Google Shape;77;p9"/>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78" name="Google Shape;78;p9"/>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9" name="Google Shape;79;p9"/>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80" name="Google Shape;8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4400"/>
              <a:buFont typeface="Calibri"/>
              <a:buNone/>
              <a:defRPr>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9"/>
          <p:cNvSpPr txBox="1">
            <a:spLocks noGrp="1"/>
          </p:cNvSpPr>
          <p:nvPr>
            <p:ph type="body" idx="1"/>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130714"/>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225555"/>
              </a:lnSpc>
              <a:spcBef>
                <a:spcPts val="500"/>
              </a:spcBef>
              <a:spcAft>
                <a:spcPts val="0"/>
              </a:spcAft>
              <a:buSzPts val="1800"/>
              <a:buChar char="•"/>
              <a:defRPr/>
            </a:lvl2pPr>
            <a:lvl3pPr marL="1371600" lvl="2" indent="-342900" algn="r" rtl="1">
              <a:lnSpc>
                <a:spcPct val="225555"/>
              </a:lnSpc>
              <a:spcBef>
                <a:spcPts val="500"/>
              </a:spcBef>
              <a:spcAft>
                <a:spcPts val="0"/>
              </a:spcAft>
              <a:buSzPts val="1800"/>
              <a:buChar char="•"/>
              <a:defRPr/>
            </a:lvl3pPr>
            <a:lvl4pPr marL="1828800" lvl="3" indent="-342900" algn="r" rtl="1">
              <a:lnSpc>
                <a:spcPct val="225555"/>
              </a:lnSpc>
              <a:spcBef>
                <a:spcPts val="500"/>
              </a:spcBef>
              <a:spcAft>
                <a:spcPts val="0"/>
              </a:spcAft>
              <a:buSzPts val="1800"/>
              <a:buChar char="•"/>
              <a:defRPr/>
            </a:lvl4pPr>
            <a:lvl5pPr marL="2286000" lvl="4" indent="-342900" algn="r" rtl="1">
              <a:lnSpc>
                <a:spcPct val="225555"/>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תרגול" type="twoObj">
  <p:cSld name="TWO_OBJECTS">
    <p:spTree>
      <p:nvGrpSpPr>
        <p:cNvPr id="1" name="Shape 82"/>
        <p:cNvGrpSpPr/>
        <p:nvPr/>
      </p:nvGrpSpPr>
      <p:grpSpPr>
        <a:xfrm>
          <a:off x="0" y="0"/>
          <a:ext cx="0" cy="0"/>
          <a:chOff x="0" y="0"/>
          <a:chExt cx="0" cy="0"/>
        </a:xfrm>
      </p:grpSpPr>
      <p:cxnSp>
        <p:nvCxnSpPr>
          <p:cNvPr id="83" name="Google Shape;83;p10"/>
          <p:cNvCxnSpPr/>
          <p:nvPr/>
        </p:nvCxnSpPr>
        <p:spPr>
          <a:xfrm>
            <a:off x="9092667" y="352323"/>
            <a:ext cx="3406917" cy="12802"/>
          </a:xfrm>
          <a:prstGeom prst="straightConnector1">
            <a:avLst/>
          </a:prstGeom>
          <a:noFill/>
          <a:ln w="38100" cap="flat" cmpd="sng">
            <a:solidFill>
              <a:srgbClr val="FFC000"/>
            </a:solidFill>
            <a:prstDash val="solid"/>
            <a:miter lim="800000"/>
            <a:headEnd type="none" w="sm" len="sm"/>
            <a:tailEnd type="none" w="sm" len="sm"/>
          </a:ln>
        </p:spPr>
      </p:cxnSp>
      <p:grpSp>
        <p:nvGrpSpPr>
          <p:cNvPr id="84" name="Google Shape;84;p10"/>
          <p:cNvGrpSpPr/>
          <p:nvPr/>
        </p:nvGrpSpPr>
        <p:grpSpPr>
          <a:xfrm>
            <a:off x="358720" y="6187719"/>
            <a:ext cx="3913243" cy="506326"/>
            <a:chOff x="358720" y="6187719"/>
            <a:chExt cx="3913243" cy="506326"/>
          </a:xfrm>
        </p:grpSpPr>
        <p:cxnSp>
          <p:nvCxnSpPr>
            <p:cNvPr id="85" name="Google Shape;85;p10"/>
            <p:cNvCxnSpPr/>
            <p:nvPr/>
          </p:nvCxnSpPr>
          <p:spPr>
            <a:xfrm>
              <a:off x="865046" y="6434480"/>
              <a:ext cx="3406917" cy="12802"/>
            </a:xfrm>
            <a:prstGeom prst="straightConnector1">
              <a:avLst/>
            </a:prstGeom>
            <a:noFill/>
            <a:ln w="38100" cap="flat" cmpd="sng">
              <a:solidFill>
                <a:srgbClr val="FFC000"/>
              </a:solidFill>
              <a:prstDash val="solid"/>
              <a:miter lim="800000"/>
              <a:headEnd type="none" w="sm" len="sm"/>
              <a:tailEnd type="none" w="sm" len="sm"/>
            </a:ln>
          </p:spPr>
        </p:cxnSp>
        <p:sp>
          <p:nvSpPr>
            <p:cNvPr id="86" name="Google Shape;86;p10"/>
            <p:cNvSpPr/>
            <p:nvPr/>
          </p:nvSpPr>
          <p:spPr>
            <a:xfrm rot="-5400000">
              <a:off x="358720" y="6187719"/>
              <a:ext cx="506326" cy="50632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0"/>
            <p:cNvSpPr/>
            <p:nvPr/>
          </p:nvSpPr>
          <p:spPr>
            <a:xfrm>
              <a:off x="781297" y="6357132"/>
              <a:ext cx="167498" cy="1674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88" name="Google Shape;8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4400"/>
              <a:buFont typeface="Calibri"/>
              <a:buNone/>
              <a:defRPr>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130714"/>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225555"/>
              </a:lnSpc>
              <a:spcBef>
                <a:spcPts val="500"/>
              </a:spcBef>
              <a:spcAft>
                <a:spcPts val="0"/>
              </a:spcAft>
              <a:buSzPts val="1800"/>
              <a:buChar char="•"/>
              <a:defRPr/>
            </a:lvl2pPr>
            <a:lvl3pPr marL="1371600" lvl="2" indent="-342900" algn="r" rtl="1">
              <a:lnSpc>
                <a:spcPct val="225555"/>
              </a:lnSpc>
              <a:spcBef>
                <a:spcPts val="500"/>
              </a:spcBef>
              <a:spcAft>
                <a:spcPts val="0"/>
              </a:spcAft>
              <a:buSzPts val="1800"/>
              <a:buChar char="•"/>
              <a:defRPr/>
            </a:lvl3pPr>
            <a:lvl4pPr marL="1828800" lvl="3" indent="-342900" algn="r" rtl="1">
              <a:lnSpc>
                <a:spcPct val="225555"/>
              </a:lnSpc>
              <a:spcBef>
                <a:spcPts val="500"/>
              </a:spcBef>
              <a:spcAft>
                <a:spcPts val="0"/>
              </a:spcAft>
              <a:buSzPts val="1800"/>
              <a:buChar char="•"/>
              <a:defRPr/>
            </a:lvl4pPr>
            <a:lvl5pPr marL="2286000" lvl="4" indent="-342900" algn="r" rtl="1">
              <a:lnSpc>
                <a:spcPct val="225555"/>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130714"/>
              </a:lnSpc>
              <a:spcBef>
                <a:spcPts val="1000"/>
              </a:spcBef>
              <a:spcAft>
                <a:spcPts val="0"/>
              </a:spcAft>
              <a:buClr>
                <a:schemeClr val="accent2"/>
              </a:buClr>
              <a:buSzPts val="2800"/>
              <a:buFont typeface="Arial"/>
              <a:buChar char="•"/>
              <a:defRPr>
                <a:latin typeface="Calibri"/>
                <a:ea typeface="Calibri"/>
                <a:cs typeface="Calibri"/>
                <a:sym typeface="Calibri"/>
              </a:defRPr>
            </a:lvl1pPr>
            <a:lvl2pPr marL="914400" lvl="1" indent="-342900" algn="r" rtl="1">
              <a:lnSpc>
                <a:spcPct val="225555"/>
              </a:lnSpc>
              <a:spcBef>
                <a:spcPts val="500"/>
              </a:spcBef>
              <a:spcAft>
                <a:spcPts val="0"/>
              </a:spcAft>
              <a:buSzPts val="1800"/>
              <a:buChar char="•"/>
              <a:defRPr/>
            </a:lvl2pPr>
            <a:lvl3pPr marL="1371600" lvl="2" indent="-342900" algn="r" rtl="1">
              <a:lnSpc>
                <a:spcPct val="225555"/>
              </a:lnSpc>
              <a:spcBef>
                <a:spcPts val="500"/>
              </a:spcBef>
              <a:spcAft>
                <a:spcPts val="0"/>
              </a:spcAft>
              <a:buSzPts val="1800"/>
              <a:buChar char="•"/>
              <a:defRPr/>
            </a:lvl3pPr>
            <a:lvl4pPr marL="1828800" lvl="3" indent="-342900" algn="r" rtl="1">
              <a:lnSpc>
                <a:spcPct val="225555"/>
              </a:lnSpc>
              <a:spcBef>
                <a:spcPts val="500"/>
              </a:spcBef>
              <a:spcAft>
                <a:spcPts val="0"/>
              </a:spcAft>
              <a:buSzPts val="1800"/>
              <a:buChar char="•"/>
              <a:defRPr/>
            </a:lvl4pPr>
            <a:lvl5pPr marL="2286000" lvl="4" indent="-342900" algn="r" rtl="1">
              <a:lnSpc>
                <a:spcPct val="225555"/>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כותרת ראשית">
  <p:cSld name="1_כותרת ראשית">
    <p:spTree>
      <p:nvGrpSpPr>
        <p:cNvPr id="1" name="Shape 91"/>
        <p:cNvGrpSpPr/>
        <p:nvPr/>
      </p:nvGrpSpPr>
      <p:grpSpPr>
        <a:xfrm>
          <a:off x="0" y="0"/>
          <a:ext cx="0" cy="0"/>
          <a:chOff x="0" y="0"/>
          <a:chExt cx="0" cy="0"/>
        </a:xfrm>
      </p:grpSpPr>
      <p:pic>
        <p:nvPicPr>
          <p:cNvPr id="92" name="Google Shape;92;p11"/>
          <p:cNvPicPr preferRelativeResize="0"/>
          <p:nvPr/>
        </p:nvPicPr>
        <p:blipFill rotWithShape="1">
          <a:blip r:embed="rId2">
            <a:alphaModFix amt="54000"/>
          </a:blip>
          <a:srcRect/>
          <a:stretch/>
        </p:blipFill>
        <p:spPr>
          <a:xfrm>
            <a:off x="-7354566" y="2026507"/>
            <a:ext cx="5045676" cy="5028913"/>
          </a:xfrm>
          <a:prstGeom prst="rect">
            <a:avLst/>
          </a:prstGeom>
          <a:noFill/>
          <a:ln>
            <a:noFill/>
          </a:ln>
        </p:spPr>
      </p:pic>
      <p:pic>
        <p:nvPicPr>
          <p:cNvPr id="93" name="Google Shape;93;p11"/>
          <p:cNvPicPr preferRelativeResize="0"/>
          <p:nvPr/>
        </p:nvPicPr>
        <p:blipFill rotWithShape="1">
          <a:blip r:embed="rId2">
            <a:alphaModFix amt="54000"/>
          </a:blip>
          <a:srcRect/>
          <a:stretch/>
        </p:blipFill>
        <p:spPr>
          <a:xfrm>
            <a:off x="12947248" y="-3969273"/>
            <a:ext cx="5045676" cy="5028913"/>
          </a:xfrm>
          <a:prstGeom prst="rect">
            <a:avLst/>
          </a:prstGeom>
          <a:noFill/>
          <a:ln>
            <a:noFill/>
          </a:ln>
        </p:spPr>
      </p:pic>
      <p:pic>
        <p:nvPicPr>
          <p:cNvPr id="94" name="Google Shape;94;p11"/>
          <p:cNvPicPr preferRelativeResize="0"/>
          <p:nvPr/>
        </p:nvPicPr>
        <p:blipFill rotWithShape="1">
          <a:blip r:embed="rId3">
            <a:alphaModFix/>
          </a:blip>
          <a:srcRect/>
          <a:stretch/>
        </p:blipFill>
        <p:spPr>
          <a:xfrm>
            <a:off x="0" y="0"/>
            <a:ext cx="12192000" cy="6858000"/>
          </a:xfrm>
          <a:prstGeom prst="rect">
            <a:avLst/>
          </a:prstGeom>
          <a:noFill/>
          <a:ln>
            <a:noFill/>
          </a:ln>
        </p:spPr>
      </p:pic>
      <p:cxnSp>
        <p:nvCxnSpPr>
          <p:cNvPr id="95" name="Google Shape;95;p11"/>
          <p:cNvCxnSpPr/>
          <p:nvPr/>
        </p:nvCxnSpPr>
        <p:spPr>
          <a:xfrm>
            <a:off x="7156173" y="1971395"/>
            <a:ext cx="4005469" cy="0"/>
          </a:xfrm>
          <a:prstGeom prst="straightConnector1">
            <a:avLst/>
          </a:prstGeom>
          <a:noFill/>
          <a:ln w="38100" cap="flat" cmpd="sng">
            <a:solidFill>
              <a:srgbClr val="FFC000"/>
            </a:solidFill>
            <a:prstDash val="solid"/>
            <a:miter lim="800000"/>
            <a:headEnd type="none" w="sm" len="sm"/>
            <a:tailEnd type="none" w="sm" len="sm"/>
          </a:ln>
        </p:spPr>
      </p:cxnSp>
      <p:sp>
        <p:nvSpPr>
          <p:cNvPr id="96" name="Google Shape;96;p11"/>
          <p:cNvSpPr/>
          <p:nvPr/>
        </p:nvSpPr>
        <p:spPr>
          <a:xfrm rot="-5400000">
            <a:off x="7721222" y="1868447"/>
            <a:ext cx="205896" cy="2058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97" name="Google Shape;97;p11"/>
          <p:cNvCxnSpPr/>
          <p:nvPr/>
        </p:nvCxnSpPr>
        <p:spPr>
          <a:xfrm>
            <a:off x="4093266" y="4984979"/>
            <a:ext cx="4005469" cy="0"/>
          </a:xfrm>
          <a:prstGeom prst="straightConnector1">
            <a:avLst/>
          </a:prstGeom>
          <a:noFill/>
          <a:ln w="38100" cap="flat" cmpd="sng">
            <a:solidFill>
              <a:srgbClr val="FFC000"/>
            </a:solidFill>
            <a:prstDash val="solid"/>
            <a:miter lim="800000"/>
            <a:headEnd type="none" w="sm" len="sm"/>
            <a:tailEnd type="none" w="sm" len="sm"/>
          </a:ln>
        </p:spPr>
      </p:cxnSp>
      <p:cxnSp>
        <p:nvCxnSpPr>
          <p:cNvPr id="98" name="Google Shape;98;p11"/>
          <p:cNvCxnSpPr/>
          <p:nvPr/>
        </p:nvCxnSpPr>
        <p:spPr>
          <a:xfrm>
            <a:off x="4093266" y="2367421"/>
            <a:ext cx="4005469" cy="0"/>
          </a:xfrm>
          <a:prstGeom prst="straightConnector1">
            <a:avLst/>
          </a:prstGeom>
          <a:noFill/>
          <a:ln w="38100" cap="flat" cmpd="sng">
            <a:solidFill>
              <a:srgbClr val="FFC000"/>
            </a:solidFill>
            <a:prstDash val="solid"/>
            <a:miter lim="800000"/>
            <a:headEnd type="none" w="sm" len="sm"/>
            <a:tailEnd type="none" w="sm" len="sm"/>
          </a:ln>
        </p:spPr>
      </p:cxnSp>
      <p:sp>
        <p:nvSpPr>
          <p:cNvPr id="99" name="Google Shape;99;p11"/>
          <p:cNvSpPr txBox="1"/>
          <p:nvPr/>
        </p:nvSpPr>
        <p:spPr>
          <a:xfrm>
            <a:off x="2089302" y="2527608"/>
            <a:ext cx="8013397" cy="1802785"/>
          </a:xfrm>
          <a:prstGeom prst="rect">
            <a:avLst/>
          </a:prstGeom>
          <a:solidFill>
            <a:schemeClr val="accent1"/>
          </a:solidFill>
          <a:ln>
            <a:noFill/>
          </a:ln>
        </p:spPr>
        <p:txBody>
          <a:bodyPr spcFirstLastPara="1" wrap="square" lIns="251975" tIns="251975" rIns="251975" bIns="251975" anchor="ctr" anchorCtr="0">
            <a:noAutofit/>
          </a:bodyPr>
          <a:lstStyle/>
          <a:p>
            <a:pPr marL="0" marR="0" lvl="0" indent="0" algn="ctr" rtl="1">
              <a:lnSpc>
                <a:spcPct val="187500"/>
              </a:lnSpc>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100" name="Google Shape;100;p11"/>
          <p:cNvSpPr/>
          <p:nvPr/>
        </p:nvSpPr>
        <p:spPr>
          <a:xfrm>
            <a:off x="6692900" y="4828833"/>
            <a:ext cx="342900" cy="342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11"/>
          <p:cNvSpPr/>
          <p:nvPr/>
        </p:nvSpPr>
        <p:spPr>
          <a:xfrm>
            <a:off x="2351829" y="4230758"/>
            <a:ext cx="152400" cy="152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1"/>
          <p:cNvSpPr/>
          <p:nvPr/>
        </p:nvSpPr>
        <p:spPr>
          <a:xfrm>
            <a:off x="9684458" y="2447258"/>
            <a:ext cx="152400" cy="152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3" name="Google Shape;103;p11"/>
          <p:cNvGrpSpPr/>
          <p:nvPr/>
        </p:nvGrpSpPr>
        <p:grpSpPr>
          <a:xfrm>
            <a:off x="5330952" y="110839"/>
            <a:ext cx="1530097" cy="1525930"/>
            <a:chOff x="8374611" y="4283110"/>
            <a:chExt cx="2300578" cy="2294314"/>
          </a:xfrm>
        </p:grpSpPr>
        <p:pic>
          <p:nvPicPr>
            <p:cNvPr id="104" name="Google Shape;104;p11"/>
            <p:cNvPicPr preferRelativeResize="0"/>
            <p:nvPr/>
          </p:nvPicPr>
          <p:blipFill rotWithShape="1">
            <a:blip r:embed="rId4">
              <a:alphaModFix/>
            </a:blip>
            <a:srcRect l="62938"/>
            <a:stretch/>
          </p:blipFill>
          <p:spPr>
            <a:xfrm>
              <a:off x="8873684" y="4283110"/>
              <a:ext cx="1227785" cy="1519621"/>
            </a:xfrm>
            <a:prstGeom prst="rect">
              <a:avLst/>
            </a:prstGeom>
            <a:noFill/>
            <a:ln>
              <a:noFill/>
            </a:ln>
          </p:spPr>
        </p:pic>
        <p:sp>
          <p:nvSpPr>
            <p:cNvPr id="105" name="Google Shape;105;p11"/>
            <p:cNvSpPr/>
            <p:nvPr/>
          </p:nvSpPr>
          <p:spPr>
            <a:xfrm>
              <a:off x="8374611" y="5883287"/>
              <a:ext cx="2300578" cy="6941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SA" sz="1200" b="0" i="0" u="none" strike="noStrike" cap="none">
                  <a:solidFill>
                    <a:schemeClr val="lt1"/>
                  </a:solidFill>
                  <a:latin typeface="Arial"/>
                  <a:ea typeface="Arial"/>
                  <a:cs typeface="Arial"/>
                  <a:sym typeface="Arial"/>
                </a:rPr>
                <a:t>מדינת ישראל</a:t>
              </a:r>
              <a:endParaRPr/>
            </a:p>
            <a:p>
              <a:pPr marL="0" marR="0" lvl="0" indent="0" algn="ctr" rtl="0">
                <a:spcBef>
                  <a:spcPts val="0"/>
                </a:spcBef>
                <a:spcAft>
                  <a:spcPts val="0"/>
                </a:spcAft>
                <a:buNone/>
              </a:pPr>
              <a:r>
                <a:rPr lang="ar-SA" sz="1200" b="0" i="0" u="none" strike="noStrike" cap="none">
                  <a:solidFill>
                    <a:schemeClr val="lt1"/>
                  </a:solidFill>
                  <a:latin typeface="Arial"/>
                  <a:ea typeface="Arial"/>
                  <a:cs typeface="Arial"/>
                  <a:sym typeface="Arial"/>
                </a:rPr>
                <a:t>משרד החינוך</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r" rtl="1">
              <a:lnSpc>
                <a:spcPct val="90000"/>
              </a:lnSpc>
              <a:spcBef>
                <a:spcPts val="800"/>
              </a:spcBef>
              <a:spcAft>
                <a:spcPts val="0"/>
              </a:spcAft>
              <a:buClr>
                <a:schemeClr val="dk1"/>
              </a:buClr>
              <a:buSzPts val="4400"/>
              <a:buFont typeface="Sakkal Majalla"/>
              <a:buNone/>
              <a:defRPr sz="4400" b="0" i="0" u="none" strike="noStrike" cap="none">
                <a:solidFill>
                  <a:schemeClr val="dk1"/>
                </a:solidFill>
                <a:latin typeface="Sakkal Majalla"/>
                <a:ea typeface="Sakkal Majalla"/>
                <a:cs typeface="Sakkal Majalla"/>
                <a:sym typeface="Sakkal Majal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r" rtl="1">
              <a:lnSpc>
                <a:spcPct val="90000"/>
              </a:lnSpc>
              <a:spcBef>
                <a:spcPts val="800"/>
              </a:spcBef>
              <a:spcAft>
                <a:spcPts val="0"/>
              </a:spcAft>
              <a:buClr>
                <a:schemeClr val="accent2"/>
              </a:buClr>
              <a:buSzPts val="2800"/>
              <a:buFont typeface="Calibri"/>
              <a:buNone/>
              <a:defRPr sz="2800" b="0" i="0" u="none" strike="noStrike" cap="none">
                <a:solidFill>
                  <a:schemeClr val="dk1"/>
                </a:solidFill>
                <a:latin typeface="Sakkal Majalla"/>
                <a:ea typeface="Sakkal Majalla"/>
                <a:cs typeface="Sakkal Majalla"/>
                <a:sym typeface="Sakkal Majalla"/>
              </a:defRPr>
            </a:lvl1pPr>
            <a:lvl2pPr marL="914400" marR="0" lvl="1" indent="-381000" algn="r" rtl="1">
              <a:lnSpc>
                <a:spcPct val="90000"/>
              </a:lnSpc>
              <a:spcBef>
                <a:spcPts val="8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p:nvPr/>
        </p:nvSpPr>
        <p:spPr>
          <a:xfrm>
            <a:off x="5492813" y="6272468"/>
            <a:ext cx="1206375" cy="36512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fld id="{00000000-1234-1234-1234-123412341234}" type="slidenum">
              <a:rPr lang="ar-SA" sz="1800" b="0" i="0" u="none" strike="noStrike" cap="none">
                <a:solidFill>
                  <a:srgbClr val="4285E3"/>
                </a:solidFill>
                <a:latin typeface="Arial"/>
                <a:ea typeface="Arial"/>
                <a:cs typeface="Arial"/>
                <a:sym typeface="Arial"/>
              </a:rPr>
              <a:t>‹#›</a:t>
            </a:fld>
            <a:endParaRPr sz="1800" b="0" i="0" u="none" strike="noStrike" cap="none">
              <a:solidFill>
                <a:srgbClr val="4285E3"/>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083">
          <p15:clr>
            <a:srgbClr val="F26B43"/>
          </p15:clr>
        </p15:guide>
        <p15:guide id="2" orient="horz" pos="7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r" rtl="1">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145000"/>
              </a:lnSpc>
              <a:spcBef>
                <a:spcPts val="1000"/>
              </a:spcBef>
              <a:spcAft>
                <a:spcPts val="0"/>
              </a:spcAft>
              <a:buClr>
                <a:schemeClr val="accent2"/>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r" rtl="1">
              <a:lnSpc>
                <a:spcPct val="169166"/>
              </a:lnSpc>
              <a:spcBef>
                <a:spcPts val="5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r" rtl="1">
              <a:lnSpc>
                <a:spcPct val="203000"/>
              </a:lnSpc>
              <a:spcBef>
                <a:spcPts val="5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r" rtl="1">
              <a:lnSpc>
                <a:spcPct val="225555"/>
              </a:lnSpc>
              <a:spcBef>
                <a:spcPts val="50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r" rtl="1">
              <a:lnSpc>
                <a:spcPct val="225555"/>
              </a:lnSpc>
              <a:spcBef>
                <a:spcPts val="50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4"/>
          <p:cNvSpPr txBox="1"/>
          <p:nvPr/>
        </p:nvSpPr>
        <p:spPr>
          <a:xfrm>
            <a:off x="5492813" y="6272468"/>
            <a:ext cx="1206375" cy="36512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fld id="{00000000-1234-1234-1234-123412341234}" type="slidenum">
              <a:rPr lang="ar-SA" sz="1800" b="0" i="0" u="none" strike="noStrike" cap="none">
                <a:solidFill>
                  <a:srgbClr val="4285E3"/>
                </a:solidFill>
                <a:latin typeface="Arial"/>
                <a:ea typeface="Arial"/>
                <a:cs typeface="Arial"/>
                <a:sym typeface="Arial"/>
              </a:rPr>
              <a:t>‹#›</a:t>
            </a:fld>
            <a:endParaRPr sz="1800" b="0" i="0" u="none" strike="noStrike" cap="none">
              <a:solidFill>
                <a:srgbClr val="4285E3"/>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083">
          <p15:clr>
            <a:srgbClr val="F26B43"/>
          </p15:clr>
        </p15:guide>
        <p15:guide id="2" orient="horz" pos="7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9"/>
          <p:cNvSpPr txBox="1">
            <a:spLocks noGrp="1"/>
          </p:cNvSpPr>
          <p:nvPr>
            <p:ph type="body" idx="1"/>
          </p:nvPr>
        </p:nvSpPr>
        <p:spPr>
          <a:xfrm>
            <a:off x="2565199" y="3025258"/>
            <a:ext cx="7816850" cy="1067468"/>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SzPts val="6000"/>
              <a:buNone/>
            </a:pPr>
            <a:r>
              <a:rPr lang="ar-SA"/>
              <a:t>درس علوم للصفّ الرابع </a:t>
            </a:r>
            <a:endParaRPr/>
          </a:p>
          <a:p>
            <a:pPr marL="0" lvl="0" indent="0" algn="r" rtl="1">
              <a:lnSpc>
                <a:spcPct val="90000"/>
              </a:lnSpc>
              <a:spcBef>
                <a:spcPts val="800"/>
              </a:spcBef>
              <a:spcAft>
                <a:spcPts val="0"/>
              </a:spcAft>
              <a:buSzPts val="6000"/>
              <a:buNone/>
            </a:pPr>
            <a:endParaRPr/>
          </a:p>
        </p:txBody>
      </p:sp>
      <p:sp>
        <p:nvSpPr>
          <p:cNvPr id="190" name="Google Shape;190;p19"/>
          <p:cNvSpPr txBox="1">
            <a:spLocks noGrp="1"/>
          </p:cNvSpPr>
          <p:nvPr>
            <p:ph type="body" idx="2"/>
          </p:nvPr>
        </p:nvSpPr>
        <p:spPr>
          <a:xfrm>
            <a:off x="1895366" y="4419771"/>
            <a:ext cx="6411268" cy="649357"/>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SzPts val="3200"/>
              <a:buNone/>
            </a:pPr>
            <a:r>
              <a:rPr lang="ar-SA"/>
              <a:t>موضوع الدرس: تجربة الخميرة  للصف الرابع       </a:t>
            </a:r>
            <a:endParaRPr sz="1300"/>
          </a:p>
        </p:txBody>
      </p:sp>
      <p:pic>
        <p:nvPicPr>
          <p:cNvPr id="192" name="Google Shape;192;p19"/>
          <p:cNvPicPr preferRelativeResize="0"/>
          <p:nvPr/>
        </p:nvPicPr>
        <p:blipFill rotWithShape="1">
          <a:blip r:embed="rId3">
            <a:alphaModFix/>
          </a:blip>
          <a:srcRect/>
          <a:stretch/>
        </p:blipFill>
        <p:spPr>
          <a:xfrm rot="-2705291">
            <a:off x="3733675" y="632278"/>
            <a:ext cx="658648" cy="2212383"/>
          </a:xfrm>
          <a:prstGeom prst="rect">
            <a:avLst/>
          </a:prstGeom>
          <a:noFill/>
          <a:ln>
            <a:noFill/>
          </a:ln>
        </p:spPr>
      </p:pic>
      <p:sp>
        <p:nvSpPr>
          <p:cNvPr id="193" name="Google Shape;193;p19"/>
          <p:cNvSpPr/>
          <p:nvPr/>
        </p:nvSpPr>
        <p:spPr>
          <a:xfrm>
            <a:off x="5462337" y="2129589"/>
            <a:ext cx="5197642" cy="5605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19"/>
          <p:cNvSpPr txBox="1"/>
          <p:nvPr/>
        </p:nvSpPr>
        <p:spPr>
          <a:xfrm>
            <a:off x="5811854" y="1979222"/>
            <a:ext cx="4498607" cy="83099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ar-SA" sz="4800" b="0" i="0" u="none" strike="noStrike" cap="none">
                <a:solidFill>
                  <a:schemeClr val="lt1"/>
                </a:solidFill>
                <a:latin typeface="Calibri"/>
                <a:ea typeface="Calibri"/>
                <a:cs typeface="Calibri"/>
                <a:sym typeface="Calibri"/>
              </a:rPr>
              <a:t>منظومة بثّ قُطريّة</a:t>
            </a:r>
            <a:endParaRPr sz="4800" b="0" i="0" u="none" strike="noStrike" cap="none">
              <a:solidFill>
                <a:schemeClr val="lt1"/>
              </a:solidFill>
              <a:latin typeface="Calibri"/>
              <a:ea typeface="Calibri"/>
              <a:cs typeface="Calibri"/>
              <a:sym typeface="Calibri"/>
            </a:endParaRPr>
          </a:p>
        </p:txBody>
      </p:sp>
      <p:sp>
        <p:nvSpPr>
          <p:cNvPr id="195" name="Google Shape;195;p19"/>
          <p:cNvSpPr txBox="1"/>
          <p:nvPr/>
        </p:nvSpPr>
        <p:spPr>
          <a:xfrm>
            <a:off x="1895366" y="5071494"/>
            <a:ext cx="5147207" cy="649357"/>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lt1"/>
              </a:buClr>
              <a:buSzPts val="3200"/>
              <a:buFont typeface="Calibri"/>
              <a:buNone/>
            </a:pPr>
            <a:r>
              <a:rPr lang="ar-SA" sz="3200" b="0" i="0" u="none" strike="noStrike" cap="none" dirty="0">
                <a:solidFill>
                  <a:schemeClr val="lt1"/>
                </a:solidFill>
                <a:latin typeface="Calibri"/>
                <a:ea typeface="Calibri"/>
                <a:cs typeface="Calibri"/>
                <a:sym typeface="Calibri"/>
              </a:rPr>
              <a:t>مع </a:t>
            </a:r>
            <a:r>
              <a:rPr lang="ar-SA" sz="3200" b="0" i="0" u="none" strike="noStrike" cap="none" dirty="0" smtClean="0">
                <a:solidFill>
                  <a:schemeClr val="lt1"/>
                </a:solidFill>
                <a:latin typeface="Calibri"/>
                <a:ea typeface="Calibri"/>
                <a:cs typeface="Calibri"/>
                <a:sym typeface="Calibri"/>
              </a:rPr>
              <a:t>المعلّمة:</a:t>
            </a:r>
            <a:r>
              <a:rPr lang="he-IL" sz="3200" b="0" i="0" u="none" strike="noStrike" cap="none" dirty="0" smtClean="0">
                <a:solidFill>
                  <a:schemeClr val="lt1"/>
                </a:solidFill>
                <a:latin typeface="Calibri"/>
                <a:ea typeface="Calibri"/>
                <a:cs typeface="Calibri"/>
                <a:sym typeface="Calibri"/>
              </a:rPr>
              <a:t> </a:t>
            </a:r>
            <a:r>
              <a:rPr lang="ar-SA" sz="3200" b="0" i="0" u="none" strike="noStrike" cap="none" dirty="0" smtClean="0">
                <a:solidFill>
                  <a:schemeClr val="lt1"/>
                </a:solidFill>
                <a:latin typeface="Calibri"/>
                <a:ea typeface="Calibri"/>
                <a:cs typeface="Calibri"/>
                <a:sym typeface="Calibri"/>
              </a:rPr>
              <a:t>بشرى </a:t>
            </a:r>
            <a:r>
              <a:rPr lang="ar-SA" sz="3200" b="0" i="0" u="none" strike="noStrike" cap="none" dirty="0">
                <a:solidFill>
                  <a:schemeClr val="lt1"/>
                </a:solidFill>
                <a:latin typeface="Calibri"/>
                <a:ea typeface="Calibri"/>
                <a:cs typeface="Calibri"/>
                <a:sym typeface="Calibri"/>
              </a:rPr>
              <a:t>خالدي</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8"/>
          <p:cNvSpPr txBox="1">
            <a:spLocks noGrp="1"/>
          </p:cNvSpPr>
          <p:nvPr>
            <p:ph type="title"/>
          </p:nvPr>
        </p:nvSpPr>
        <p:spPr>
          <a:xfrm>
            <a:off x="3081590" y="663126"/>
            <a:ext cx="8280000" cy="7200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None/>
            </a:pPr>
            <a:r>
              <a:rPr lang="ar-SA"/>
              <a:t>3- سير التجربة والادوات</a:t>
            </a:r>
            <a:endParaRPr/>
          </a:p>
        </p:txBody>
      </p:sp>
      <p:sp>
        <p:nvSpPr>
          <p:cNvPr id="266" name="Google Shape;266;p28"/>
          <p:cNvSpPr txBox="1">
            <a:spLocks noGrp="1"/>
          </p:cNvSpPr>
          <p:nvPr>
            <p:ph type="body" idx="1"/>
          </p:nvPr>
        </p:nvSpPr>
        <p:spPr>
          <a:xfrm>
            <a:off x="1671563" y="1902013"/>
            <a:ext cx="9572700" cy="3844800"/>
          </a:xfrm>
          <a:prstGeom prst="rect">
            <a:avLst/>
          </a:prstGeom>
        </p:spPr>
        <p:txBody>
          <a:bodyPr spcFirstLastPara="1" wrap="square" lIns="91425" tIns="45700" rIns="91425" bIns="45700" anchor="t" anchorCtr="0">
            <a:noAutofit/>
          </a:bodyPr>
          <a:lstStyle/>
          <a:p>
            <a:pPr marL="0" lvl="0" indent="0" algn="r" rtl="1">
              <a:spcBef>
                <a:spcPts val="1000"/>
              </a:spcBef>
              <a:spcAft>
                <a:spcPts val="0"/>
              </a:spcAft>
              <a:buNone/>
            </a:pPr>
            <a:r>
              <a:rPr lang="ar-SA"/>
              <a:t>الادوات:</a:t>
            </a:r>
            <a:endParaRPr/>
          </a:p>
          <a:p>
            <a:pPr marL="0" lvl="0" indent="0" algn="r" rtl="1">
              <a:spcBef>
                <a:spcPts val="1000"/>
              </a:spcBef>
              <a:spcAft>
                <a:spcPts val="0"/>
              </a:spcAft>
              <a:buNone/>
            </a:pPr>
            <a:r>
              <a:rPr lang="ar-SA"/>
              <a:t>كاسين زجاجيين, ملعقتي خميرة, ماء دافئ, ماء بارد والفترة </a:t>
            </a:r>
            <a:endParaRPr/>
          </a:p>
          <a:p>
            <a:pPr marL="0" lvl="0" indent="0" algn="r" rtl="1">
              <a:spcBef>
                <a:spcPts val="1000"/>
              </a:spcBef>
              <a:spcAft>
                <a:spcPts val="0"/>
              </a:spcAft>
              <a:buNone/>
            </a:pPr>
            <a:r>
              <a:rPr lang="ar-SA"/>
              <a:t>نضع بكل كاس ملعقة خميرة ونضيف لاحد الكؤوس ماء دافئ وللآخر ماء بارد.</a:t>
            </a:r>
            <a:endParaRPr/>
          </a:p>
          <a:p>
            <a:pPr marL="0" lvl="0" indent="0" algn="r" rtl="1">
              <a:spcBef>
                <a:spcPts val="1000"/>
              </a:spcBef>
              <a:spcAft>
                <a:spcPts val="0"/>
              </a:spcAft>
              <a:buNone/>
            </a:pPr>
            <a:r>
              <a:rPr lang="ar-SA"/>
              <a:t>وننتظر ماذا سيحدث بعد 10 وربع ساعة.</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9"/>
          <p:cNvSpPr txBox="1">
            <a:spLocks noGrp="1"/>
          </p:cNvSpPr>
          <p:nvPr>
            <p:ph type="title"/>
          </p:nvPr>
        </p:nvSpPr>
        <p:spPr>
          <a:xfrm>
            <a:off x="3081590" y="663126"/>
            <a:ext cx="8280000" cy="7200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None/>
            </a:pPr>
            <a:r>
              <a:rPr lang="ar-SA"/>
              <a:t>التجربة</a:t>
            </a:r>
            <a:endParaRPr/>
          </a:p>
        </p:txBody>
      </p:sp>
      <p:sp>
        <p:nvSpPr>
          <p:cNvPr id="273" name="Google Shape;273;p29"/>
          <p:cNvSpPr txBox="1">
            <a:spLocks noGrp="1"/>
          </p:cNvSpPr>
          <p:nvPr>
            <p:ph type="body" idx="1"/>
          </p:nvPr>
        </p:nvSpPr>
        <p:spPr>
          <a:xfrm>
            <a:off x="1671638" y="1928813"/>
            <a:ext cx="9572700" cy="3844800"/>
          </a:xfrm>
          <a:prstGeom prst="rect">
            <a:avLst/>
          </a:prstGeom>
        </p:spPr>
        <p:txBody>
          <a:bodyPr spcFirstLastPara="1" wrap="square" lIns="91425" tIns="45700" rIns="91425" bIns="45700" anchor="t" anchorCtr="0">
            <a:noAutofit/>
          </a:bodyPr>
          <a:lstStyle/>
          <a:p>
            <a:pPr marL="0" lvl="0" indent="0" algn="r" rtl="1">
              <a:spcBef>
                <a:spcPts val="1000"/>
              </a:spcBef>
              <a:spcAft>
                <a:spcPts val="0"/>
              </a:spcAft>
              <a:buNone/>
            </a:pPr>
            <a:r>
              <a:rPr lang="ar-SA"/>
              <a:t>ملعقة خميرة بكل كأس          </a:t>
            </a:r>
            <a:r>
              <a:rPr lang="ar-SA" sz="3300"/>
              <a:t>           </a:t>
            </a:r>
            <a:endParaRPr sz="3300"/>
          </a:p>
        </p:txBody>
      </p:sp>
      <p:pic>
        <p:nvPicPr>
          <p:cNvPr id="274" name="Google Shape;274;p29"/>
          <p:cNvPicPr preferRelativeResize="0"/>
          <p:nvPr/>
        </p:nvPicPr>
        <p:blipFill>
          <a:blip r:embed="rId3">
            <a:alphaModFix/>
          </a:blip>
          <a:stretch>
            <a:fillRect/>
          </a:stretch>
        </p:blipFill>
        <p:spPr>
          <a:xfrm>
            <a:off x="7300050" y="2925050"/>
            <a:ext cx="3670600" cy="2752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a:spLocks noGrp="1"/>
          </p:cNvSpPr>
          <p:nvPr>
            <p:ph type="title"/>
          </p:nvPr>
        </p:nvSpPr>
        <p:spPr>
          <a:xfrm>
            <a:off x="3081590" y="663126"/>
            <a:ext cx="8280000" cy="7200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None/>
            </a:pPr>
            <a:r>
              <a:rPr lang="ar-SA"/>
              <a:t>صور</a:t>
            </a:r>
            <a:endParaRPr/>
          </a:p>
        </p:txBody>
      </p:sp>
      <p:sp>
        <p:nvSpPr>
          <p:cNvPr id="281" name="Google Shape;281;p30"/>
          <p:cNvSpPr txBox="1">
            <a:spLocks noGrp="1"/>
          </p:cNvSpPr>
          <p:nvPr>
            <p:ph type="body" idx="1"/>
          </p:nvPr>
        </p:nvSpPr>
        <p:spPr>
          <a:xfrm>
            <a:off x="1671638" y="1928813"/>
            <a:ext cx="9572700" cy="3844800"/>
          </a:xfrm>
          <a:prstGeom prst="rect">
            <a:avLst/>
          </a:prstGeom>
        </p:spPr>
        <p:txBody>
          <a:bodyPr spcFirstLastPara="1" wrap="square" lIns="91425" tIns="45700" rIns="91425" bIns="45700" anchor="t" anchorCtr="0">
            <a:noAutofit/>
          </a:bodyPr>
          <a:lstStyle/>
          <a:p>
            <a:pPr marL="0" lvl="0" indent="0" algn="r" rtl="1">
              <a:spcBef>
                <a:spcPts val="1000"/>
              </a:spcBef>
              <a:spcAft>
                <a:spcPts val="0"/>
              </a:spcAft>
              <a:buNone/>
            </a:pPr>
            <a:r>
              <a:rPr lang="ar-SA"/>
              <a:t>اضافة ماء دافئ                    اضافة ماء بارد</a:t>
            </a:r>
            <a:endParaRPr/>
          </a:p>
        </p:txBody>
      </p:sp>
      <p:pic>
        <p:nvPicPr>
          <p:cNvPr id="282" name="Google Shape;282;p30"/>
          <p:cNvPicPr preferRelativeResize="0"/>
          <p:nvPr/>
        </p:nvPicPr>
        <p:blipFill>
          <a:blip r:embed="rId3">
            <a:alphaModFix/>
          </a:blip>
          <a:stretch>
            <a:fillRect/>
          </a:stretch>
        </p:blipFill>
        <p:spPr>
          <a:xfrm>
            <a:off x="2804760" y="2822225"/>
            <a:ext cx="3504067" cy="2628050"/>
          </a:xfrm>
          <a:prstGeom prst="rect">
            <a:avLst/>
          </a:prstGeom>
          <a:noFill/>
          <a:ln>
            <a:noFill/>
          </a:ln>
        </p:spPr>
      </p:pic>
      <p:pic>
        <p:nvPicPr>
          <p:cNvPr id="283" name="Google Shape;283;p30"/>
          <p:cNvPicPr preferRelativeResize="0"/>
          <p:nvPr/>
        </p:nvPicPr>
        <p:blipFill>
          <a:blip r:embed="rId4">
            <a:alphaModFix/>
          </a:blip>
          <a:stretch>
            <a:fillRect/>
          </a:stretch>
        </p:blipFill>
        <p:spPr>
          <a:xfrm>
            <a:off x="7567900" y="2822225"/>
            <a:ext cx="3504077" cy="28246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1"/>
          <p:cNvSpPr txBox="1">
            <a:spLocks noGrp="1"/>
          </p:cNvSpPr>
          <p:nvPr>
            <p:ph type="title"/>
          </p:nvPr>
        </p:nvSpPr>
        <p:spPr>
          <a:xfrm>
            <a:off x="3081590" y="663126"/>
            <a:ext cx="8280000" cy="7200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None/>
            </a:pPr>
            <a:r>
              <a:rPr lang="ar-SA"/>
              <a:t>العوامل الثابتة في التجربة</a:t>
            </a:r>
            <a:endParaRPr/>
          </a:p>
        </p:txBody>
      </p:sp>
      <p:sp>
        <p:nvSpPr>
          <p:cNvPr id="290" name="Google Shape;290;p31"/>
          <p:cNvSpPr txBox="1">
            <a:spLocks noGrp="1"/>
          </p:cNvSpPr>
          <p:nvPr>
            <p:ph type="body" idx="1"/>
          </p:nvPr>
        </p:nvSpPr>
        <p:spPr>
          <a:xfrm>
            <a:off x="1671638" y="1928813"/>
            <a:ext cx="9572700" cy="3844800"/>
          </a:xfrm>
          <a:prstGeom prst="rect">
            <a:avLst/>
          </a:prstGeom>
        </p:spPr>
        <p:txBody>
          <a:bodyPr spcFirstLastPara="1" wrap="square" lIns="91425" tIns="45700" rIns="91425" bIns="45700" anchor="t" anchorCtr="0">
            <a:noAutofit/>
          </a:bodyPr>
          <a:lstStyle/>
          <a:p>
            <a:pPr marL="0" lvl="0" indent="0" algn="r" rtl="1">
              <a:spcBef>
                <a:spcPts val="1000"/>
              </a:spcBef>
              <a:spcAft>
                <a:spcPts val="0"/>
              </a:spcAft>
              <a:buNone/>
            </a:pPr>
            <a:r>
              <a:rPr lang="ar-SA"/>
              <a:t>العوامل الثابتة:</a:t>
            </a:r>
            <a:endParaRPr/>
          </a:p>
          <a:p>
            <a:pPr marL="0" lvl="0" indent="0" algn="r" rtl="1">
              <a:spcBef>
                <a:spcPts val="1000"/>
              </a:spcBef>
              <a:spcAft>
                <a:spcPts val="0"/>
              </a:spcAft>
              <a:buNone/>
            </a:pPr>
            <a:r>
              <a:rPr lang="ar-SA"/>
              <a:t>نفس المكان, كمية الخميرة, حجم الكأس , كمية الماء, الفترة الزمنية.</a:t>
            </a:r>
            <a:endParaRPr/>
          </a:p>
          <a:p>
            <a:pPr marL="0" lvl="0" indent="0" algn="r" rtl="1">
              <a:spcBef>
                <a:spcPts val="1000"/>
              </a:spcBef>
              <a:spcAft>
                <a:spcPts val="0"/>
              </a:spcAft>
              <a:buNone/>
            </a:pPr>
            <a:r>
              <a:rPr lang="ar-SA"/>
              <a:t>فيجب الحفاظ على عامل واحد متغير فقط في التجربة وهو العامل الذي سنقوم بفحصه.</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2"/>
          <p:cNvSpPr txBox="1">
            <a:spLocks noGrp="1"/>
          </p:cNvSpPr>
          <p:nvPr>
            <p:ph type="title"/>
          </p:nvPr>
        </p:nvSpPr>
        <p:spPr>
          <a:xfrm>
            <a:off x="3081590" y="663126"/>
            <a:ext cx="8280000" cy="7200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None/>
            </a:pPr>
            <a:r>
              <a:rPr lang="ar-SA"/>
              <a:t>العامل المتغير</a:t>
            </a:r>
            <a:endParaRPr/>
          </a:p>
        </p:txBody>
      </p:sp>
      <p:sp>
        <p:nvSpPr>
          <p:cNvPr id="297" name="Google Shape;297;p32"/>
          <p:cNvSpPr txBox="1">
            <a:spLocks noGrp="1"/>
          </p:cNvSpPr>
          <p:nvPr>
            <p:ph type="body" idx="1"/>
          </p:nvPr>
        </p:nvSpPr>
        <p:spPr>
          <a:xfrm>
            <a:off x="1671638" y="1928813"/>
            <a:ext cx="9572700" cy="3844800"/>
          </a:xfrm>
          <a:prstGeom prst="rect">
            <a:avLst/>
          </a:prstGeom>
        </p:spPr>
        <p:txBody>
          <a:bodyPr spcFirstLastPara="1" wrap="square" lIns="91425" tIns="45700" rIns="91425" bIns="45700" anchor="t" anchorCtr="0">
            <a:noAutofit/>
          </a:bodyPr>
          <a:lstStyle/>
          <a:p>
            <a:pPr marL="0" lvl="0" indent="0" algn="r" rtl="1">
              <a:spcBef>
                <a:spcPts val="1000"/>
              </a:spcBef>
              <a:spcAft>
                <a:spcPts val="0"/>
              </a:spcAft>
              <a:buNone/>
            </a:pPr>
            <a:r>
              <a:rPr lang="ar-SA"/>
              <a:t>العامل المتغير:درجة حرارة الماء</a:t>
            </a:r>
            <a:endParaRPr/>
          </a:p>
          <a:p>
            <a:pPr marL="0" lvl="0" indent="0" algn="r" rtl="1">
              <a:spcBef>
                <a:spcPts val="1000"/>
              </a:spcBef>
              <a:spcAft>
                <a:spcPts val="0"/>
              </a:spcAft>
              <a:buNone/>
            </a:pPr>
            <a:r>
              <a:rPr lang="ar-SA"/>
              <a:t>فيجب الحفاظ على عامل واحد متغير فقط في التجربة وهو العامل الذي سنقوم بفحصه.</a:t>
            </a:r>
            <a:endParaRPr/>
          </a:p>
          <a:p>
            <a:pPr marL="0" lvl="0" indent="0" algn="l" rtl="0">
              <a:spcBef>
                <a:spcPts val="100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p:cNvSpPr txBox="1">
            <a:spLocks noGrp="1"/>
          </p:cNvSpPr>
          <p:nvPr>
            <p:ph type="title"/>
          </p:nvPr>
        </p:nvSpPr>
        <p:spPr>
          <a:xfrm>
            <a:off x="3081590" y="663126"/>
            <a:ext cx="8280000" cy="7200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None/>
            </a:pPr>
            <a:r>
              <a:rPr lang="ar-SA"/>
              <a:t>النتيجه: بعد 10 دقائق</a:t>
            </a:r>
            <a:endParaRPr/>
          </a:p>
        </p:txBody>
      </p:sp>
      <p:sp>
        <p:nvSpPr>
          <p:cNvPr id="304" name="Google Shape;304;p33"/>
          <p:cNvSpPr txBox="1">
            <a:spLocks noGrp="1"/>
          </p:cNvSpPr>
          <p:nvPr>
            <p:ph type="body" idx="1"/>
          </p:nvPr>
        </p:nvSpPr>
        <p:spPr>
          <a:xfrm>
            <a:off x="1671638" y="1928813"/>
            <a:ext cx="9572700" cy="3844800"/>
          </a:xfrm>
          <a:prstGeom prst="rect">
            <a:avLst/>
          </a:prstGeom>
        </p:spPr>
        <p:txBody>
          <a:bodyPr spcFirstLastPara="1" wrap="square" lIns="91425" tIns="45700" rIns="91425" bIns="45700" anchor="t" anchorCtr="0">
            <a:noAutofit/>
          </a:bodyPr>
          <a:lstStyle/>
          <a:p>
            <a:pPr marL="0" lvl="0" indent="0" algn="r" rtl="1">
              <a:spcBef>
                <a:spcPts val="1000"/>
              </a:spcBef>
              <a:spcAft>
                <a:spcPts val="0"/>
              </a:spcAft>
              <a:buNone/>
            </a:pPr>
            <a:r>
              <a:rPr lang="ar-SA"/>
              <a:t>الماء الدافئ                                          الماء البارد </a:t>
            </a:r>
            <a:endParaRPr/>
          </a:p>
        </p:txBody>
      </p:sp>
      <p:pic>
        <p:nvPicPr>
          <p:cNvPr id="305" name="Google Shape;305;p33"/>
          <p:cNvPicPr preferRelativeResize="0"/>
          <p:nvPr/>
        </p:nvPicPr>
        <p:blipFill>
          <a:blip r:embed="rId3">
            <a:alphaModFix/>
          </a:blip>
          <a:stretch>
            <a:fillRect/>
          </a:stretch>
        </p:blipFill>
        <p:spPr>
          <a:xfrm>
            <a:off x="7608100" y="2757650"/>
            <a:ext cx="3951400" cy="3189499"/>
          </a:xfrm>
          <a:prstGeom prst="rect">
            <a:avLst/>
          </a:prstGeom>
          <a:noFill/>
          <a:ln>
            <a:noFill/>
          </a:ln>
        </p:spPr>
      </p:pic>
      <p:pic>
        <p:nvPicPr>
          <p:cNvPr id="306" name="Google Shape;306;p33"/>
          <p:cNvPicPr preferRelativeResize="0"/>
          <p:nvPr/>
        </p:nvPicPr>
        <p:blipFill>
          <a:blip r:embed="rId4">
            <a:alphaModFix/>
          </a:blip>
          <a:stretch>
            <a:fillRect/>
          </a:stretch>
        </p:blipFill>
        <p:spPr>
          <a:xfrm>
            <a:off x="2250275" y="2757650"/>
            <a:ext cx="4433603" cy="3189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a:spLocks noGrp="1"/>
          </p:cNvSpPr>
          <p:nvPr>
            <p:ph type="title"/>
          </p:nvPr>
        </p:nvSpPr>
        <p:spPr>
          <a:xfrm>
            <a:off x="3081590" y="663126"/>
            <a:ext cx="8280000" cy="7200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None/>
            </a:pPr>
            <a:r>
              <a:rPr lang="ar-SA"/>
              <a:t>النتيجة: بعد ربع ساعة</a:t>
            </a:r>
            <a:endParaRPr/>
          </a:p>
        </p:txBody>
      </p:sp>
      <p:sp>
        <p:nvSpPr>
          <p:cNvPr id="313" name="Google Shape;313;p34"/>
          <p:cNvSpPr txBox="1">
            <a:spLocks noGrp="1"/>
          </p:cNvSpPr>
          <p:nvPr>
            <p:ph type="body" idx="1"/>
          </p:nvPr>
        </p:nvSpPr>
        <p:spPr>
          <a:xfrm>
            <a:off x="1671638" y="1727339"/>
            <a:ext cx="9572700" cy="3844800"/>
          </a:xfrm>
          <a:prstGeom prst="rect">
            <a:avLst/>
          </a:prstGeom>
        </p:spPr>
        <p:txBody>
          <a:bodyPr spcFirstLastPara="1" wrap="square" lIns="91425" tIns="45700" rIns="91425" bIns="45700" anchor="t" anchorCtr="0">
            <a:noAutofit/>
          </a:bodyPr>
          <a:lstStyle/>
          <a:p>
            <a:pPr marL="0" lvl="0" indent="0" algn="r" rtl="1">
              <a:spcBef>
                <a:spcPts val="1000"/>
              </a:spcBef>
              <a:spcAft>
                <a:spcPts val="0"/>
              </a:spcAft>
              <a:buNone/>
            </a:pPr>
            <a:r>
              <a:rPr lang="ar-SA" dirty="0"/>
              <a:t>الماء الدافئ                                         الماء البارد</a:t>
            </a:r>
            <a:endParaRPr dirty="0"/>
          </a:p>
        </p:txBody>
      </p:sp>
      <p:pic>
        <p:nvPicPr>
          <p:cNvPr id="314" name="Google Shape;314;p34"/>
          <p:cNvPicPr preferRelativeResize="0"/>
          <p:nvPr/>
        </p:nvPicPr>
        <p:blipFill>
          <a:blip r:embed="rId3">
            <a:alphaModFix/>
          </a:blip>
          <a:stretch>
            <a:fillRect/>
          </a:stretch>
        </p:blipFill>
        <p:spPr>
          <a:xfrm>
            <a:off x="2102949" y="2617000"/>
            <a:ext cx="3522749" cy="2834577"/>
          </a:xfrm>
          <a:prstGeom prst="rect">
            <a:avLst/>
          </a:prstGeom>
          <a:noFill/>
          <a:ln>
            <a:noFill/>
          </a:ln>
        </p:spPr>
      </p:pic>
      <p:pic>
        <p:nvPicPr>
          <p:cNvPr id="315" name="Google Shape;315;p34"/>
          <p:cNvPicPr preferRelativeResize="0"/>
          <p:nvPr/>
        </p:nvPicPr>
        <p:blipFill>
          <a:blip r:embed="rId4">
            <a:alphaModFix/>
          </a:blip>
          <a:stretch>
            <a:fillRect/>
          </a:stretch>
        </p:blipFill>
        <p:spPr>
          <a:xfrm>
            <a:off x="7527725" y="2617000"/>
            <a:ext cx="3357926" cy="2834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5"/>
          <p:cNvSpPr txBox="1">
            <a:spLocks noGrp="1"/>
          </p:cNvSpPr>
          <p:nvPr>
            <p:ph type="title"/>
          </p:nvPr>
        </p:nvSpPr>
        <p:spPr>
          <a:xfrm>
            <a:off x="3081590" y="663126"/>
            <a:ext cx="8280000" cy="7200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None/>
            </a:pPr>
            <a:r>
              <a:rPr lang="ar-SA"/>
              <a:t>4-النتيجة</a:t>
            </a:r>
            <a:endParaRPr/>
          </a:p>
        </p:txBody>
      </p:sp>
      <p:sp>
        <p:nvSpPr>
          <p:cNvPr id="322" name="Google Shape;322;p35"/>
          <p:cNvSpPr txBox="1">
            <a:spLocks noGrp="1"/>
          </p:cNvSpPr>
          <p:nvPr>
            <p:ph type="body" idx="1"/>
          </p:nvPr>
        </p:nvSpPr>
        <p:spPr>
          <a:xfrm>
            <a:off x="1671638" y="1928813"/>
            <a:ext cx="9572700" cy="3844800"/>
          </a:xfrm>
          <a:prstGeom prst="rect">
            <a:avLst/>
          </a:prstGeom>
        </p:spPr>
        <p:txBody>
          <a:bodyPr spcFirstLastPara="1" wrap="square" lIns="91425" tIns="45700" rIns="91425" bIns="45700" anchor="t" anchorCtr="0">
            <a:noAutofit/>
          </a:bodyPr>
          <a:lstStyle/>
          <a:p>
            <a:pPr marL="0" lvl="0" indent="0" algn="r" rtl="1">
              <a:spcBef>
                <a:spcPts val="1000"/>
              </a:spcBef>
              <a:spcAft>
                <a:spcPts val="0"/>
              </a:spcAft>
              <a:buNone/>
            </a:pPr>
            <a:r>
              <a:rPr lang="ar-SA" dirty="0"/>
              <a:t>الكأس الذي وضع فيه الماء الدافئ كبر حجم </a:t>
            </a:r>
            <a:r>
              <a:rPr lang="ar-SA" dirty="0" smtClean="0"/>
              <a:t>الخميرة</a:t>
            </a:r>
            <a:r>
              <a:rPr lang="he-IL" dirty="0" smtClean="0"/>
              <a:t> </a:t>
            </a:r>
            <a:r>
              <a:rPr lang="ar-SA" dirty="0" smtClean="0"/>
              <a:t>(</a:t>
            </a:r>
            <a:r>
              <a:rPr lang="ar-SA" dirty="0"/>
              <a:t>انتفخت).</a:t>
            </a:r>
            <a:endParaRPr dirty="0"/>
          </a:p>
          <a:p>
            <a:pPr marL="0" lvl="0" indent="0" algn="r" rtl="1">
              <a:spcBef>
                <a:spcPts val="1000"/>
              </a:spcBef>
              <a:spcAft>
                <a:spcPts val="0"/>
              </a:spcAft>
              <a:buNone/>
            </a:pPr>
            <a:r>
              <a:rPr lang="ar-SA" dirty="0"/>
              <a:t>اما الكاس الذي وضع فيه ماء بارد حدث ارتفاع بسيط جدا بنفس الفترة الزمنية.</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6"/>
          <p:cNvSpPr txBox="1">
            <a:spLocks noGrp="1"/>
          </p:cNvSpPr>
          <p:nvPr>
            <p:ph type="title"/>
          </p:nvPr>
        </p:nvSpPr>
        <p:spPr>
          <a:xfrm>
            <a:off x="3081590" y="663126"/>
            <a:ext cx="8280000" cy="7200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None/>
            </a:pPr>
            <a:r>
              <a:rPr lang="ar-SA"/>
              <a:t>5- الاستنتاج</a:t>
            </a:r>
            <a:endParaRPr/>
          </a:p>
        </p:txBody>
      </p:sp>
      <p:sp>
        <p:nvSpPr>
          <p:cNvPr id="329" name="Google Shape;329;p36"/>
          <p:cNvSpPr txBox="1">
            <a:spLocks noGrp="1"/>
          </p:cNvSpPr>
          <p:nvPr>
            <p:ph type="body" idx="1"/>
          </p:nvPr>
        </p:nvSpPr>
        <p:spPr>
          <a:xfrm>
            <a:off x="1671638" y="1928813"/>
            <a:ext cx="9572700" cy="3844800"/>
          </a:xfrm>
          <a:prstGeom prst="rect">
            <a:avLst/>
          </a:prstGeom>
        </p:spPr>
        <p:txBody>
          <a:bodyPr spcFirstLastPara="1" wrap="square" lIns="91425" tIns="45700" rIns="91425" bIns="45700" anchor="t" anchorCtr="0">
            <a:noAutofit/>
          </a:bodyPr>
          <a:lstStyle/>
          <a:p>
            <a:pPr marL="0" lvl="0" indent="0" algn="r" rtl="1">
              <a:spcBef>
                <a:spcPts val="1000"/>
              </a:spcBef>
              <a:spcAft>
                <a:spcPts val="0"/>
              </a:spcAft>
              <a:buNone/>
            </a:pPr>
            <a:r>
              <a:rPr lang="ar-SA"/>
              <a:t>ان الماء الدافئ  يؤثر على الخميرة فهو ينشط عملها فتبدأ حينها بجميع المميزات الحياتية للكائن الحي, ومنها التنفس والتكاثر وبذلك يكبر حجمها.</a:t>
            </a:r>
            <a:endParaRPr/>
          </a:p>
          <a:p>
            <a:pPr marL="0" lvl="0" indent="0" algn="r" rtl="1">
              <a:spcBef>
                <a:spcPts val="1000"/>
              </a:spcBef>
              <a:spcAft>
                <a:spcPts val="0"/>
              </a:spcAft>
              <a:buNone/>
            </a:pPr>
            <a:r>
              <a:rPr lang="ar-SA"/>
              <a:t>إذا درجة حرارة الماء تؤثر على حجم الخميرة.</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7"/>
          <p:cNvSpPr txBox="1">
            <a:spLocks noGrp="1"/>
          </p:cNvSpPr>
          <p:nvPr>
            <p:ph type="title"/>
          </p:nvPr>
        </p:nvSpPr>
        <p:spPr>
          <a:xfrm>
            <a:off x="3081590" y="663126"/>
            <a:ext cx="8280000" cy="7200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None/>
            </a:pPr>
            <a:r>
              <a:rPr lang="ar-SA"/>
              <a:t>الخميرة تتنفس</a:t>
            </a:r>
            <a:endParaRPr/>
          </a:p>
        </p:txBody>
      </p:sp>
      <p:sp>
        <p:nvSpPr>
          <p:cNvPr id="336" name="Google Shape;336;p37"/>
          <p:cNvSpPr txBox="1">
            <a:spLocks noGrp="1"/>
          </p:cNvSpPr>
          <p:nvPr>
            <p:ph type="body" idx="1"/>
          </p:nvPr>
        </p:nvSpPr>
        <p:spPr>
          <a:xfrm>
            <a:off x="1671638" y="1928813"/>
            <a:ext cx="9572700" cy="3844800"/>
          </a:xfrm>
          <a:prstGeom prst="rect">
            <a:avLst/>
          </a:prstGeom>
        </p:spPr>
        <p:txBody>
          <a:bodyPr spcFirstLastPara="1" wrap="square" lIns="91425" tIns="45700" rIns="91425" bIns="45700" anchor="t" anchorCtr="0">
            <a:noAutofit/>
          </a:bodyPr>
          <a:lstStyle/>
          <a:p>
            <a:pPr marL="0" lvl="0" indent="0" algn="r" rtl="1">
              <a:spcBef>
                <a:spcPts val="1000"/>
              </a:spcBef>
              <a:spcAft>
                <a:spcPts val="0"/>
              </a:spcAft>
              <a:buNone/>
            </a:pPr>
            <a:r>
              <a:rPr lang="ar-SA" b="1"/>
              <a:t>عندما تتنفس الخميرة فانها تستوعب غاز الاوكسجين وتطلق غاز ثاني الكربون. فعند وضع ماء دافئ  على الخميرة فإنها تبدأ عملية التنفس فعند اطلاقها لثاني اوكسيد الكربون فانه يدخل داخل العجين ويقوم  بتكوين فقاعات هواء بالعجين لذلك تنتفخ العجينة.</a:t>
            </a:r>
            <a:endParaRPr b="1"/>
          </a:p>
          <a:p>
            <a:pPr marL="0" lvl="0" indent="0" algn="r" rtl="1">
              <a:spcBef>
                <a:spcPts val="1000"/>
              </a:spcBef>
              <a:spcAft>
                <a:spcPts val="0"/>
              </a:spcAft>
              <a:buNone/>
            </a:pPr>
            <a:endParaRPr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0"/>
          <p:cNvSpPr txBox="1">
            <a:spLocks noGrp="1"/>
          </p:cNvSpPr>
          <p:nvPr>
            <p:ph type="title"/>
          </p:nvPr>
        </p:nvSpPr>
        <p:spPr>
          <a:xfrm>
            <a:off x="865046" y="376561"/>
            <a:ext cx="10515600"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4400"/>
              <a:buFont typeface="Calibri"/>
              <a:buNone/>
            </a:pPr>
            <a:r>
              <a:rPr lang="ar-SA"/>
              <a:t>ماذا سنتعلّم اليوم؟                                         </a:t>
            </a:r>
            <a:endParaRPr sz="2400"/>
          </a:p>
        </p:txBody>
      </p:sp>
      <p:sp>
        <p:nvSpPr>
          <p:cNvPr id="202" name="Google Shape;202;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488950" algn="r" rtl="1">
              <a:lnSpc>
                <a:spcPct val="145000"/>
              </a:lnSpc>
              <a:spcBef>
                <a:spcPts val="0"/>
              </a:spcBef>
              <a:spcAft>
                <a:spcPts val="0"/>
              </a:spcAft>
              <a:buSzPts val="3300"/>
              <a:buFont typeface="Arial"/>
              <a:buChar char="•"/>
            </a:pPr>
            <a:r>
              <a:rPr lang="ar-SA" sz="3300"/>
              <a:t> </a:t>
            </a:r>
            <a:r>
              <a:rPr lang="ar-SA" sz="3300">
                <a:solidFill>
                  <a:srgbClr val="424242"/>
                </a:solidFill>
              </a:rPr>
              <a:t>الافتتاحية :الخميرة التي توضع على العجين كائن حي. هل هذا صحيح؟</a:t>
            </a:r>
            <a:endParaRPr sz="3300"/>
          </a:p>
          <a:p>
            <a:pPr marL="457200" lvl="0" indent="-488950" algn="r" rtl="1">
              <a:lnSpc>
                <a:spcPct val="145000"/>
              </a:lnSpc>
              <a:spcBef>
                <a:spcPts val="1000"/>
              </a:spcBef>
              <a:spcAft>
                <a:spcPts val="0"/>
              </a:spcAft>
              <a:buSzPts val="3300"/>
              <a:buFont typeface="Arial"/>
              <a:buChar char="•"/>
            </a:pPr>
            <a:r>
              <a:rPr lang="ar-SA" sz="3300"/>
              <a:t> </a:t>
            </a:r>
            <a:r>
              <a:rPr lang="ar-SA" sz="3300">
                <a:solidFill>
                  <a:srgbClr val="424242"/>
                </a:solidFill>
              </a:rPr>
              <a:t>سنتعلم اليوم عن مراحل البحث العلمي.</a:t>
            </a:r>
            <a:endParaRPr sz="3300">
              <a:solidFill>
                <a:srgbClr val="424242"/>
              </a:solidFill>
            </a:endParaRPr>
          </a:p>
          <a:p>
            <a:pPr marL="457200" lvl="0" indent="-488950" algn="r" rtl="1">
              <a:lnSpc>
                <a:spcPct val="145000"/>
              </a:lnSpc>
              <a:spcBef>
                <a:spcPts val="1000"/>
              </a:spcBef>
              <a:spcAft>
                <a:spcPts val="0"/>
              </a:spcAft>
              <a:buClr>
                <a:srgbClr val="424242"/>
              </a:buClr>
              <a:buSzPts val="3300"/>
              <a:buChar char="•"/>
            </a:pPr>
            <a:r>
              <a:rPr lang="ar-SA" sz="3300">
                <a:solidFill>
                  <a:srgbClr val="424242"/>
                </a:solidFill>
              </a:rPr>
              <a:t>سنتعلم عن الخميرة.</a:t>
            </a:r>
            <a:endParaRPr sz="3300">
              <a:solidFill>
                <a:srgbClr val="424242"/>
              </a:solidFill>
            </a:endParaRPr>
          </a:p>
          <a:p>
            <a:pPr marL="457200" lvl="0" indent="-488950" algn="r" rtl="1">
              <a:lnSpc>
                <a:spcPct val="145000"/>
              </a:lnSpc>
              <a:spcBef>
                <a:spcPts val="1000"/>
              </a:spcBef>
              <a:spcAft>
                <a:spcPts val="0"/>
              </a:spcAft>
              <a:buClr>
                <a:srgbClr val="424242"/>
              </a:buClr>
              <a:buSzPts val="3300"/>
              <a:buChar char="•"/>
            </a:pPr>
            <a:r>
              <a:rPr lang="ar-SA" sz="3300">
                <a:solidFill>
                  <a:srgbClr val="424242"/>
                </a:solidFill>
              </a:rPr>
              <a:t>مهمة للتدرب.</a:t>
            </a:r>
            <a:endParaRPr sz="3300">
              <a:solidFill>
                <a:srgbClr val="424242"/>
              </a:solidFill>
            </a:endParaRPr>
          </a:p>
          <a:p>
            <a:pPr marL="228600" lvl="0" indent="0" algn="r" rtl="1">
              <a:lnSpc>
                <a:spcPct val="145000"/>
              </a:lnSpc>
              <a:spcBef>
                <a:spcPts val="1000"/>
              </a:spcBef>
              <a:spcAft>
                <a:spcPts val="0"/>
              </a:spcAft>
              <a:buNone/>
            </a:pPr>
            <a:endParaRPr sz="3300"/>
          </a:p>
          <a:p>
            <a:pPr marL="457200" lvl="0" indent="-279400" algn="r" rtl="1">
              <a:lnSpc>
                <a:spcPct val="145000"/>
              </a:lnSpc>
              <a:spcBef>
                <a:spcPts val="1000"/>
              </a:spcBef>
              <a:spcAft>
                <a:spcPts val="0"/>
              </a:spcAft>
              <a:buSzPts val="2800"/>
              <a:buFont typeface="Arial"/>
              <a:buNone/>
            </a:pPr>
            <a:endParaRPr/>
          </a:p>
        </p:txBody>
      </p:sp>
      <p:pic>
        <p:nvPicPr>
          <p:cNvPr id="203" name="Google Shape;203;p20"/>
          <p:cNvPicPr preferRelativeResize="0"/>
          <p:nvPr/>
        </p:nvPicPr>
        <p:blipFill rotWithShape="1">
          <a:blip r:embed="rId3">
            <a:alphaModFix/>
          </a:blip>
          <a:srcRect/>
          <a:stretch/>
        </p:blipFill>
        <p:spPr>
          <a:xfrm rot="8057618">
            <a:off x="290049" y="269606"/>
            <a:ext cx="1468977" cy="973310"/>
          </a:xfrm>
          <a:prstGeom prst="rect">
            <a:avLst/>
          </a:prstGeom>
          <a:noFill/>
          <a:ln>
            <a:noFill/>
          </a:ln>
        </p:spPr>
      </p:pic>
      <p:pic>
        <p:nvPicPr>
          <p:cNvPr id="204" name="Google Shape;204;p20"/>
          <p:cNvPicPr preferRelativeResize="0"/>
          <p:nvPr/>
        </p:nvPicPr>
        <p:blipFill rotWithShape="1">
          <a:blip r:embed="rId4">
            <a:alphaModFix/>
          </a:blip>
          <a:srcRect/>
          <a:stretch/>
        </p:blipFill>
        <p:spPr>
          <a:xfrm>
            <a:off x="10833322" y="5810250"/>
            <a:ext cx="2082800" cy="2095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38"/>
          <p:cNvPicPr preferRelativeResize="0"/>
          <p:nvPr/>
        </p:nvPicPr>
        <p:blipFill rotWithShape="1">
          <a:blip r:embed="rId3">
            <a:alphaModFix/>
          </a:blip>
          <a:srcRect/>
          <a:stretch/>
        </p:blipFill>
        <p:spPr>
          <a:xfrm>
            <a:off x="10833322" y="5810250"/>
            <a:ext cx="2082800" cy="2095500"/>
          </a:xfrm>
          <a:prstGeom prst="rect">
            <a:avLst/>
          </a:prstGeom>
          <a:noFill/>
          <a:ln>
            <a:noFill/>
          </a:ln>
        </p:spPr>
      </p:pic>
      <p:sp>
        <p:nvSpPr>
          <p:cNvPr id="343" name="Google Shape;343;p38"/>
          <p:cNvSpPr/>
          <p:nvPr/>
        </p:nvSpPr>
        <p:spPr>
          <a:xfrm>
            <a:off x="464950" y="1690687"/>
            <a:ext cx="10779314" cy="2819319"/>
          </a:xfrm>
          <a:prstGeom prst="roundRect">
            <a:avLst>
              <a:gd name="adj" fmla="val 16667"/>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344" name="Google Shape;344;p38"/>
          <p:cNvGrpSpPr/>
          <p:nvPr/>
        </p:nvGrpSpPr>
        <p:grpSpPr>
          <a:xfrm>
            <a:off x="9323841" y="929939"/>
            <a:ext cx="1509481" cy="1509481"/>
            <a:chOff x="2479019" y="1273242"/>
            <a:chExt cx="3938567" cy="3938567"/>
          </a:xfrm>
        </p:grpSpPr>
        <p:sp>
          <p:nvSpPr>
            <p:cNvPr id="345" name="Google Shape;345;p38"/>
            <p:cNvSpPr/>
            <p:nvPr/>
          </p:nvSpPr>
          <p:spPr>
            <a:xfrm>
              <a:off x="2479019" y="1273242"/>
              <a:ext cx="3938567" cy="393856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46" name="Google Shape;346;p38"/>
            <p:cNvPicPr preferRelativeResize="0"/>
            <p:nvPr/>
          </p:nvPicPr>
          <p:blipFill rotWithShape="1">
            <a:blip r:embed="rId4">
              <a:alphaModFix/>
            </a:blip>
            <a:srcRect/>
            <a:stretch/>
          </p:blipFill>
          <p:spPr>
            <a:xfrm>
              <a:off x="3268062" y="2062285"/>
              <a:ext cx="2360480" cy="2360480"/>
            </a:xfrm>
            <a:prstGeom prst="rect">
              <a:avLst/>
            </a:prstGeom>
            <a:noFill/>
            <a:ln>
              <a:noFill/>
            </a:ln>
          </p:spPr>
        </p:pic>
      </p:grpSp>
      <p:sp>
        <p:nvSpPr>
          <p:cNvPr id="347" name="Google Shape;347;p38"/>
          <p:cNvSpPr txBox="1">
            <a:spLocks noGrp="1"/>
          </p:cNvSpPr>
          <p:nvPr>
            <p:ph type="body" idx="1"/>
          </p:nvPr>
        </p:nvSpPr>
        <p:spPr>
          <a:xfrm>
            <a:off x="865046" y="2561102"/>
            <a:ext cx="10074506" cy="1556031"/>
          </a:xfrm>
          <a:prstGeom prst="rect">
            <a:avLst/>
          </a:prstGeom>
          <a:noFill/>
          <a:ln>
            <a:noFill/>
          </a:ln>
        </p:spPr>
        <p:txBody>
          <a:bodyPr spcFirstLastPara="1" wrap="square" lIns="91425" tIns="45700" rIns="91425" bIns="45700" anchor="t" anchorCtr="0">
            <a:noAutofit/>
          </a:bodyPr>
          <a:lstStyle/>
          <a:p>
            <a:pPr marL="0" marR="0" lvl="0" indent="0" algn="r" rtl="1">
              <a:lnSpc>
                <a:spcPct val="112857"/>
              </a:lnSpc>
              <a:spcBef>
                <a:spcPts val="0"/>
              </a:spcBef>
              <a:spcAft>
                <a:spcPts val="0"/>
              </a:spcAft>
              <a:buClr>
                <a:schemeClr val="accent2"/>
              </a:buClr>
              <a:buSzPts val="2800"/>
              <a:buFont typeface="Calibri"/>
              <a:buNone/>
            </a:pPr>
            <a:r>
              <a:rPr lang="ar-SA" sz="3600"/>
              <a:t> الماء الدافئ يؤثر  على حجم الخميرة  بسرعة لذلك يستعملونه عند صنع العجينة لتنتفخ ويكبر حجمها.</a:t>
            </a:r>
            <a:endParaRPr sz="33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9"/>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chemeClr val="lt1"/>
              </a:buClr>
              <a:buSzPts val="4400"/>
              <a:buFont typeface="Calibri"/>
              <a:buNone/>
            </a:pPr>
            <a:r>
              <a:rPr lang="ar-SA"/>
              <a:t>نُنهي ونُجمل</a:t>
            </a:r>
            <a:endParaRPr/>
          </a:p>
        </p:txBody>
      </p:sp>
      <p:sp>
        <p:nvSpPr>
          <p:cNvPr id="354" name="Google Shape;354;p39"/>
          <p:cNvSpPr txBox="1">
            <a:spLocks noGrp="1"/>
          </p:cNvSpPr>
          <p:nvPr>
            <p:ph type="body" idx="1"/>
          </p:nvPr>
        </p:nvSpPr>
        <p:spPr>
          <a:xfrm>
            <a:off x="647975" y="1866725"/>
            <a:ext cx="10596300" cy="4099500"/>
          </a:xfrm>
          <a:prstGeom prst="rect">
            <a:avLst/>
          </a:prstGeom>
          <a:noFill/>
          <a:ln>
            <a:noFill/>
          </a:ln>
        </p:spPr>
        <p:txBody>
          <a:bodyPr spcFirstLastPara="1" wrap="square" lIns="91425" tIns="45700" rIns="91425" bIns="45700" anchor="t" anchorCtr="0">
            <a:noAutofit/>
          </a:bodyPr>
          <a:lstStyle/>
          <a:p>
            <a:pPr marL="0" lvl="0" indent="0" algn="r" rtl="1">
              <a:lnSpc>
                <a:spcPct val="129444"/>
              </a:lnSpc>
              <a:spcBef>
                <a:spcPts val="0"/>
              </a:spcBef>
              <a:spcAft>
                <a:spcPts val="0"/>
              </a:spcAft>
              <a:buSzPts val="3600"/>
              <a:buNone/>
            </a:pPr>
            <a:r>
              <a:rPr lang="ar-SA" sz="3300" dirty="0"/>
              <a:t>مراحل اجراء التجربة:</a:t>
            </a:r>
            <a:endParaRPr sz="3300" dirty="0"/>
          </a:p>
          <a:p>
            <a:pPr marL="0" lvl="0" indent="0" algn="r" rtl="1">
              <a:lnSpc>
                <a:spcPct val="129444"/>
              </a:lnSpc>
              <a:spcBef>
                <a:spcPts val="0"/>
              </a:spcBef>
              <a:spcAft>
                <a:spcPts val="0"/>
              </a:spcAft>
              <a:buSzPts val="3600"/>
              <a:buNone/>
            </a:pPr>
            <a:r>
              <a:rPr lang="ar-SA" sz="3300" dirty="0"/>
              <a:t>1- هدف التجربة</a:t>
            </a:r>
            <a:endParaRPr sz="3300" dirty="0"/>
          </a:p>
          <a:p>
            <a:pPr marL="0" lvl="0" indent="0" algn="r" rtl="1">
              <a:lnSpc>
                <a:spcPct val="129444"/>
              </a:lnSpc>
              <a:spcBef>
                <a:spcPts val="0"/>
              </a:spcBef>
              <a:spcAft>
                <a:spcPts val="0"/>
              </a:spcAft>
              <a:buSzPts val="3600"/>
              <a:buNone/>
            </a:pPr>
            <a:r>
              <a:rPr lang="ar-SA" sz="3300" dirty="0"/>
              <a:t>2- الفرضية</a:t>
            </a:r>
            <a:endParaRPr sz="3300" dirty="0"/>
          </a:p>
          <a:p>
            <a:pPr marL="0" lvl="0" indent="0" algn="r" rtl="1">
              <a:lnSpc>
                <a:spcPct val="129444"/>
              </a:lnSpc>
              <a:spcBef>
                <a:spcPts val="0"/>
              </a:spcBef>
              <a:spcAft>
                <a:spcPts val="0"/>
              </a:spcAft>
              <a:buSzPts val="3600"/>
              <a:buNone/>
            </a:pPr>
            <a:r>
              <a:rPr lang="ar-SA" sz="3300" dirty="0"/>
              <a:t>3- المواد والأدوات </a:t>
            </a:r>
            <a:endParaRPr sz="3300" dirty="0"/>
          </a:p>
          <a:p>
            <a:pPr marL="0" lvl="0" indent="0" algn="r" rtl="1">
              <a:lnSpc>
                <a:spcPct val="129444"/>
              </a:lnSpc>
              <a:spcBef>
                <a:spcPts val="0"/>
              </a:spcBef>
              <a:spcAft>
                <a:spcPts val="0"/>
              </a:spcAft>
              <a:buSzPts val="3600"/>
              <a:buNone/>
            </a:pPr>
            <a:r>
              <a:rPr lang="ar-SA" sz="3300" dirty="0"/>
              <a:t>4-سير التجربة</a:t>
            </a:r>
            <a:endParaRPr sz="3300" dirty="0"/>
          </a:p>
          <a:p>
            <a:pPr marL="0" lvl="0" indent="0" algn="r" rtl="1">
              <a:lnSpc>
                <a:spcPct val="129444"/>
              </a:lnSpc>
              <a:spcBef>
                <a:spcPts val="0"/>
              </a:spcBef>
              <a:spcAft>
                <a:spcPts val="0"/>
              </a:spcAft>
              <a:buSzPts val="3600"/>
              <a:buNone/>
            </a:pPr>
            <a:r>
              <a:rPr lang="ar-SA" sz="3300" dirty="0"/>
              <a:t>5-النتائج</a:t>
            </a:r>
            <a:endParaRPr sz="3300" dirty="0"/>
          </a:p>
          <a:p>
            <a:pPr marL="0" lvl="0" indent="0" algn="r" rtl="1">
              <a:lnSpc>
                <a:spcPct val="129444"/>
              </a:lnSpc>
              <a:spcBef>
                <a:spcPts val="0"/>
              </a:spcBef>
              <a:spcAft>
                <a:spcPts val="0"/>
              </a:spcAft>
              <a:buSzPts val="3600"/>
              <a:buNone/>
            </a:pPr>
            <a:r>
              <a:rPr lang="ar-SA" sz="3300" dirty="0"/>
              <a:t>6- الاستنتاج</a:t>
            </a:r>
            <a:endParaRPr sz="3300" dirty="0"/>
          </a:p>
        </p:txBody>
      </p:sp>
      <p:pic>
        <p:nvPicPr>
          <p:cNvPr id="355" name="Google Shape;355;p39"/>
          <p:cNvPicPr preferRelativeResize="0"/>
          <p:nvPr/>
        </p:nvPicPr>
        <p:blipFill rotWithShape="1">
          <a:blip r:embed="rId3">
            <a:alphaModFix/>
          </a:blip>
          <a:srcRect/>
          <a:stretch/>
        </p:blipFill>
        <p:spPr>
          <a:xfrm>
            <a:off x="3617846" y="13562"/>
            <a:ext cx="1017545" cy="1070700"/>
          </a:xfrm>
          <a:prstGeom prst="rect">
            <a:avLst/>
          </a:prstGeom>
          <a:noFill/>
          <a:ln>
            <a:noFill/>
          </a:ln>
        </p:spPr>
      </p:pic>
      <p:pic>
        <p:nvPicPr>
          <p:cNvPr id="356" name="Google Shape;356;p39"/>
          <p:cNvPicPr preferRelativeResize="0"/>
          <p:nvPr/>
        </p:nvPicPr>
        <p:blipFill rotWithShape="1">
          <a:blip r:embed="rId4">
            <a:alphaModFix/>
          </a:blip>
          <a:srcRect/>
          <a:stretch/>
        </p:blipFill>
        <p:spPr>
          <a:xfrm rot="8222050">
            <a:off x="319777" y="503469"/>
            <a:ext cx="1596108" cy="8208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0"/>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chemeClr val="lt1"/>
              </a:buClr>
              <a:buSzPts val="4400"/>
              <a:buFont typeface="Calibri"/>
              <a:buNone/>
            </a:pPr>
            <a:r>
              <a:rPr lang="ar-SA"/>
              <a:t>نواصل التدرّب</a:t>
            </a:r>
            <a:endParaRPr/>
          </a:p>
        </p:txBody>
      </p:sp>
      <p:sp>
        <p:nvSpPr>
          <p:cNvPr id="363" name="Google Shape;363;p40"/>
          <p:cNvSpPr txBox="1">
            <a:spLocks noGrp="1"/>
          </p:cNvSpPr>
          <p:nvPr>
            <p:ph type="body" idx="1"/>
          </p:nvPr>
        </p:nvSpPr>
        <p:spPr>
          <a:xfrm>
            <a:off x="1671638" y="1928813"/>
            <a:ext cx="9572700" cy="3844800"/>
          </a:xfrm>
          <a:prstGeom prst="rect">
            <a:avLst/>
          </a:prstGeom>
          <a:noFill/>
          <a:ln>
            <a:noFill/>
          </a:ln>
        </p:spPr>
        <p:txBody>
          <a:bodyPr spcFirstLastPara="1" wrap="square" lIns="91425" tIns="45700" rIns="91425" bIns="45700" anchor="t" anchorCtr="0">
            <a:noAutofit/>
          </a:bodyPr>
          <a:lstStyle/>
          <a:p>
            <a:pPr marL="0" lvl="0" indent="0" algn="r" rtl="1">
              <a:lnSpc>
                <a:spcPct val="129444"/>
              </a:lnSpc>
              <a:spcBef>
                <a:spcPts val="0"/>
              </a:spcBef>
              <a:spcAft>
                <a:spcPts val="0"/>
              </a:spcAft>
              <a:buSzPts val="3600"/>
              <a:buNone/>
            </a:pPr>
            <a:r>
              <a:rPr lang="ar-SA" sz="3300"/>
              <a:t> نبحث عن تجربة معينة قمنا بها بالصف ونقوم بعمل مراحل التجربة بالترتيب.</a:t>
            </a:r>
            <a:endParaRPr/>
          </a:p>
        </p:txBody>
      </p:sp>
      <p:pic>
        <p:nvPicPr>
          <p:cNvPr id="364" name="Google Shape;364;p40"/>
          <p:cNvPicPr preferRelativeResize="0"/>
          <p:nvPr/>
        </p:nvPicPr>
        <p:blipFill rotWithShape="1">
          <a:blip r:embed="rId3">
            <a:alphaModFix/>
          </a:blip>
          <a:srcRect/>
          <a:stretch/>
        </p:blipFill>
        <p:spPr>
          <a:xfrm>
            <a:off x="3617846" y="13562"/>
            <a:ext cx="1017545" cy="1070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1"/>
          <p:cNvSpPr txBox="1"/>
          <p:nvPr/>
        </p:nvSpPr>
        <p:spPr>
          <a:xfrm>
            <a:off x="2173850" y="2488882"/>
            <a:ext cx="7844400" cy="1835400"/>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5300" b="0" i="0" u="none" strike="noStrike" cap="none" dirty="0" smtClean="0">
                <a:solidFill>
                  <a:schemeClr val="lt1"/>
                </a:solidFill>
                <a:latin typeface="Calibri"/>
                <a:ea typeface="Calibri"/>
                <a:cs typeface="Calibri"/>
                <a:sym typeface="Calibri"/>
              </a:rPr>
              <a:t>شكرا </a:t>
            </a:r>
            <a:r>
              <a:rPr lang="ar-SA" sz="5300" b="0" i="0" u="none" strike="noStrike" cap="none" dirty="0">
                <a:solidFill>
                  <a:schemeClr val="lt1"/>
                </a:solidFill>
                <a:latin typeface="Calibri"/>
                <a:ea typeface="Calibri"/>
                <a:cs typeface="Calibri"/>
                <a:sym typeface="Calibri"/>
              </a:rPr>
              <a:t>جزيلا</a:t>
            </a:r>
            <a:r>
              <a:rPr lang="ar-SA" sz="5300" dirty="0">
                <a:solidFill>
                  <a:schemeClr val="lt1"/>
                </a:solidFill>
                <a:latin typeface="Calibri"/>
                <a:ea typeface="Calibri"/>
                <a:cs typeface="Calibri"/>
                <a:sym typeface="Calibri"/>
              </a:rPr>
              <a:t> على حسن </a:t>
            </a:r>
            <a:r>
              <a:rPr lang="ar-SA" sz="5300" dirty="0" smtClean="0">
                <a:solidFill>
                  <a:schemeClr val="lt1"/>
                </a:solidFill>
                <a:latin typeface="Calibri"/>
                <a:ea typeface="Calibri"/>
                <a:cs typeface="Calibri"/>
                <a:sym typeface="Calibri"/>
              </a:rPr>
              <a:t>اصغائكم</a:t>
            </a:r>
            <a:endParaRPr sz="5300" b="0" i="0" u="none" strike="noStrike" cap="none" dirty="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4400"/>
              <a:buFont typeface="Calibri"/>
              <a:buNone/>
            </a:pPr>
            <a:r>
              <a:rPr lang="ar-SA"/>
              <a:t>ماذا يجب أن نحضّر للحصّة؟                 </a:t>
            </a:r>
            <a:endParaRPr sz="2400"/>
          </a:p>
        </p:txBody>
      </p:sp>
      <p:pic>
        <p:nvPicPr>
          <p:cNvPr id="211" name="Google Shape;211;p21" descr="https://lh5.googleusercontent.com/7xQchnRuOUJbyFAyyHdllavqvQUFOSCV7l5Kzy1Rmeboi9xefgg8yDF0ng5ESkxi3tC9_i9ER1BmBYOOTMhmhaxTzBz8ILJQxn_c__0Qg9cKcVB64VGmWAAtIhTRT7NF"/>
          <p:cNvPicPr preferRelativeResize="0"/>
          <p:nvPr/>
        </p:nvPicPr>
        <p:blipFill rotWithShape="1">
          <a:blip r:embed="rId5">
            <a:alphaModFix/>
          </a:blip>
          <a:srcRect/>
          <a:stretch/>
        </p:blipFill>
        <p:spPr>
          <a:xfrm>
            <a:off x="10070574" y="2710851"/>
            <a:ext cx="1161305" cy="1800743"/>
          </a:xfrm>
          <a:prstGeom prst="rect">
            <a:avLst/>
          </a:prstGeom>
          <a:noFill/>
          <a:ln>
            <a:noFill/>
          </a:ln>
        </p:spPr>
      </p:pic>
      <p:pic>
        <p:nvPicPr>
          <p:cNvPr id="212" name="Google Shape;212;p21" descr="https://lh4.googleusercontent.com/iGTl96Eygo7-oid1H3ZWWYhb5HWAynyOs2KLWGGMeuEgHeu4cFLof2g-jYLOscV4q-879K-lfjkP4Swnmj_UGZsWTDspF4AbUz1XGd30Tf1KKpiEXhvx6NLF17Q1F5VY"/>
          <p:cNvPicPr preferRelativeResize="0"/>
          <p:nvPr/>
        </p:nvPicPr>
        <p:blipFill rotWithShape="1">
          <a:blip r:embed="rId6">
            <a:alphaModFix/>
          </a:blip>
          <a:srcRect/>
          <a:stretch/>
        </p:blipFill>
        <p:spPr>
          <a:xfrm rot="5400000">
            <a:off x="6439253" y="3240806"/>
            <a:ext cx="1771056" cy="740845"/>
          </a:xfrm>
          <a:prstGeom prst="rect">
            <a:avLst/>
          </a:prstGeom>
          <a:noFill/>
          <a:ln>
            <a:noFill/>
          </a:ln>
        </p:spPr>
      </p:pic>
      <p:pic>
        <p:nvPicPr>
          <p:cNvPr id="6" name="1min_final" descr="1min_final">
            <a:hlinkClick r:id="" action="ppaction://media"/>
            <a:extLst>
              <a:ext uri="{FF2B5EF4-FFF2-40B4-BE49-F238E27FC236}">
                <a16:creationId xmlns:a16="http://schemas.microsoft.com/office/drawing/2014/main" id="{B09C1F5E-E59C-AA46-B5C1-1B6F1A66EFCE}"/>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826320" y="774916"/>
            <a:ext cx="2177928" cy="7767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4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2"/>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chemeClr val="lt1"/>
              </a:buClr>
              <a:buSzPts val="4400"/>
              <a:buFont typeface="Calibri"/>
              <a:buNone/>
            </a:pPr>
            <a:r>
              <a:rPr lang="ar-SA" dirty="0"/>
              <a:t>نبدأ بمتعة                                </a:t>
            </a:r>
            <a:endParaRPr sz="1900" dirty="0"/>
          </a:p>
        </p:txBody>
      </p:sp>
      <p:sp>
        <p:nvSpPr>
          <p:cNvPr id="220" name="Google Shape;220;p22"/>
          <p:cNvSpPr txBox="1">
            <a:spLocks noGrp="1"/>
          </p:cNvSpPr>
          <p:nvPr>
            <p:ph type="body" idx="1"/>
          </p:nvPr>
        </p:nvSpPr>
        <p:spPr>
          <a:xfrm>
            <a:off x="1671563" y="1823413"/>
            <a:ext cx="9572700" cy="3844800"/>
          </a:xfrm>
          <a:prstGeom prst="rect">
            <a:avLst/>
          </a:prstGeom>
          <a:noFill/>
          <a:ln>
            <a:noFill/>
          </a:ln>
        </p:spPr>
        <p:txBody>
          <a:bodyPr spcFirstLastPara="1" wrap="square" lIns="91425" tIns="45700" rIns="91425" bIns="45700" anchor="t" anchorCtr="0">
            <a:noAutofit/>
          </a:bodyPr>
          <a:lstStyle/>
          <a:p>
            <a:pPr marL="0" lvl="0" indent="0" algn="r" rtl="1">
              <a:lnSpc>
                <a:spcPct val="129444"/>
              </a:lnSpc>
              <a:spcBef>
                <a:spcPts val="0"/>
              </a:spcBef>
              <a:spcAft>
                <a:spcPts val="0"/>
              </a:spcAft>
              <a:buSzPts val="3600"/>
              <a:buNone/>
            </a:pPr>
            <a:r>
              <a:rPr lang="ar-SA" sz="3300"/>
              <a:t>كنت اشاهد امي وهي تصنع كعكة البرتقال اللذيذة فقامت باضافة الخميرة مع ماء دافئ.  لماذا أضفت الخميرة مع الماء الدافئ على  الكعكة يا امي؟</a:t>
            </a:r>
            <a:endParaRPr sz="3300"/>
          </a:p>
          <a:p>
            <a:pPr marL="0" lvl="0" indent="0" algn="r" rtl="1">
              <a:lnSpc>
                <a:spcPct val="129444"/>
              </a:lnSpc>
              <a:spcBef>
                <a:spcPts val="0"/>
              </a:spcBef>
              <a:spcAft>
                <a:spcPts val="0"/>
              </a:spcAft>
              <a:buSzPts val="3600"/>
              <a:buNone/>
            </a:pPr>
            <a:r>
              <a:rPr lang="ar-SA" sz="3300"/>
              <a:t>فقالت لكي تنتفخ  الخميرة ويتضاعف حجمها.</a:t>
            </a:r>
            <a:endParaRPr sz="3300"/>
          </a:p>
          <a:p>
            <a:pPr marL="0" lvl="0" indent="0" algn="r" rtl="1">
              <a:lnSpc>
                <a:spcPct val="129444"/>
              </a:lnSpc>
              <a:spcBef>
                <a:spcPts val="0"/>
              </a:spcBef>
              <a:spcAft>
                <a:spcPts val="0"/>
              </a:spcAft>
              <a:buSzPts val="3600"/>
              <a:buNone/>
            </a:pPr>
            <a:r>
              <a:rPr lang="ar-SA" sz="3300"/>
              <a:t>هل هذا صحيح؟ </a:t>
            </a:r>
            <a:endParaRPr sz="3300"/>
          </a:p>
        </p:txBody>
      </p:sp>
      <p:pic>
        <p:nvPicPr>
          <p:cNvPr id="221" name="Google Shape;221;p22"/>
          <p:cNvPicPr preferRelativeResize="0"/>
          <p:nvPr/>
        </p:nvPicPr>
        <p:blipFill rotWithShape="1">
          <a:blip r:embed="rId5">
            <a:alphaModFix/>
          </a:blip>
          <a:srcRect/>
          <a:stretch/>
        </p:blipFill>
        <p:spPr>
          <a:xfrm>
            <a:off x="3617846" y="13562"/>
            <a:ext cx="1017545" cy="1070700"/>
          </a:xfrm>
          <a:prstGeom prst="rect">
            <a:avLst/>
          </a:prstGeom>
          <a:noFill/>
          <a:ln>
            <a:noFill/>
          </a:ln>
        </p:spPr>
      </p:pic>
      <p:pic>
        <p:nvPicPr>
          <p:cNvPr id="6" name="30sec_final" descr="30sec_final">
            <a:hlinkClick r:id="" action="ppaction://media"/>
            <a:extLst>
              <a:ext uri="{FF2B5EF4-FFF2-40B4-BE49-F238E27FC236}">
                <a16:creationId xmlns:a16="http://schemas.microsoft.com/office/drawing/2014/main" id="{6D6FB18C-D3FA-6248-893F-D6FC7B30FAEC}"/>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94770" y="663126"/>
            <a:ext cx="2018692" cy="72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2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3"/>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chemeClr val="lt1"/>
              </a:buClr>
              <a:buSzPts val="4400"/>
              <a:buFont typeface="Calibri"/>
              <a:buNone/>
            </a:pPr>
            <a:r>
              <a:rPr lang="ar-SA"/>
              <a:t>ما الذي نعرفه من قبلُ؟                   </a:t>
            </a:r>
            <a:r>
              <a:rPr lang="ar-SA" sz="1500"/>
              <a:t>20</a:t>
            </a:r>
            <a:r>
              <a:rPr lang="ar-SA"/>
              <a:t>                   </a:t>
            </a:r>
            <a:endParaRPr/>
          </a:p>
        </p:txBody>
      </p:sp>
      <p:sp>
        <p:nvSpPr>
          <p:cNvPr id="228" name="Google Shape;228;p23"/>
          <p:cNvSpPr txBox="1">
            <a:spLocks noGrp="1"/>
          </p:cNvSpPr>
          <p:nvPr>
            <p:ph type="body" idx="1"/>
          </p:nvPr>
        </p:nvSpPr>
        <p:spPr>
          <a:xfrm>
            <a:off x="1671638" y="1928813"/>
            <a:ext cx="9572625" cy="3844925"/>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SzPts val="3600"/>
              <a:buNone/>
            </a:pPr>
            <a:endParaRPr sz="3300"/>
          </a:p>
          <a:p>
            <a:pPr marL="0" lvl="0" indent="0" algn="r" rtl="1">
              <a:lnSpc>
                <a:spcPct val="115000"/>
              </a:lnSpc>
              <a:spcBef>
                <a:spcPts val="0"/>
              </a:spcBef>
              <a:spcAft>
                <a:spcPts val="0"/>
              </a:spcAft>
              <a:buSzPts val="3600"/>
              <a:buNone/>
            </a:pPr>
            <a:r>
              <a:rPr lang="ar-SA"/>
              <a:t>تعلمنا ان الكائن الحي يتنفس غاز الاوكسجين ويطلق للبيئة غاز ثاني اوكسيد الكربون.</a:t>
            </a:r>
            <a:endParaRPr/>
          </a:p>
        </p:txBody>
      </p:sp>
      <p:pic>
        <p:nvPicPr>
          <p:cNvPr id="229" name="Google Shape;229;p23"/>
          <p:cNvPicPr preferRelativeResize="0"/>
          <p:nvPr/>
        </p:nvPicPr>
        <p:blipFill rotWithShape="1">
          <a:blip r:embed="rId3">
            <a:alphaModFix/>
          </a:blip>
          <a:srcRect/>
          <a:stretch/>
        </p:blipFill>
        <p:spPr>
          <a:xfrm>
            <a:off x="3617846" y="13562"/>
            <a:ext cx="1017545" cy="1070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4"/>
          <p:cNvSpPr txBox="1">
            <a:spLocks noGrp="1"/>
          </p:cNvSpPr>
          <p:nvPr>
            <p:ph type="title"/>
          </p:nvPr>
        </p:nvSpPr>
        <p:spPr>
          <a:xfrm>
            <a:off x="3081590" y="663126"/>
            <a:ext cx="8280000" cy="720000"/>
          </a:xfrm>
          <a:prstGeom prst="rect">
            <a:avLst/>
          </a:prstGeom>
          <a:solidFill>
            <a:schemeClr val="accent1"/>
          </a:solid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chemeClr val="lt1"/>
              </a:buClr>
              <a:buSzPts val="4400"/>
              <a:buFont typeface="Calibri"/>
              <a:buNone/>
            </a:pPr>
            <a:r>
              <a:rPr lang="ar-SA"/>
              <a:t>الخميرة كائن حي</a:t>
            </a:r>
            <a:endParaRPr/>
          </a:p>
        </p:txBody>
      </p:sp>
      <p:sp>
        <p:nvSpPr>
          <p:cNvPr id="236" name="Google Shape;236;p24"/>
          <p:cNvSpPr txBox="1">
            <a:spLocks noGrp="1"/>
          </p:cNvSpPr>
          <p:nvPr>
            <p:ph type="body" idx="1"/>
          </p:nvPr>
        </p:nvSpPr>
        <p:spPr>
          <a:xfrm>
            <a:off x="1671638" y="1928813"/>
            <a:ext cx="9572625" cy="3844925"/>
          </a:xfrm>
          <a:prstGeom prst="rect">
            <a:avLst/>
          </a:prstGeom>
          <a:noFill/>
          <a:ln>
            <a:noFill/>
          </a:ln>
        </p:spPr>
        <p:txBody>
          <a:bodyPr spcFirstLastPara="1" wrap="square" lIns="91425" tIns="45700" rIns="91425" bIns="45700" anchor="t" anchorCtr="0">
            <a:noAutofit/>
          </a:bodyPr>
          <a:lstStyle/>
          <a:p>
            <a:pPr marL="0" lvl="0" indent="0" algn="r" rtl="1">
              <a:lnSpc>
                <a:spcPct val="129444"/>
              </a:lnSpc>
              <a:spcBef>
                <a:spcPts val="0"/>
              </a:spcBef>
              <a:spcAft>
                <a:spcPts val="0"/>
              </a:spcAft>
              <a:buSzPts val="3600"/>
              <a:buNone/>
            </a:pPr>
            <a:r>
              <a:rPr lang="ar-SA"/>
              <a:t>هي كائن حي من عائلة الفطريات وعندما تكون جافة فهي خاملة(نائمة). فعند إضافة ماء دافئ عليها فإنها تستيقظ وتبدأ </a:t>
            </a:r>
            <a:endParaRPr/>
          </a:p>
          <a:p>
            <a:pPr marL="0" lvl="0" indent="0" algn="r" rtl="1">
              <a:lnSpc>
                <a:spcPct val="129444"/>
              </a:lnSpc>
              <a:spcBef>
                <a:spcPts val="0"/>
              </a:spcBef>
              <a:spcAft>
                <a:spcPts val="0"/>
              </a:spcAft>
              <a:buSzPts val="3600"/>
              <a:buNone/>
            </a:pPr>
            <a:r>
              <a:rPr lang="ar-SA"/>
              <a:t>بالتنفس,بالتحرك,بالتغذية,بالتكاثر وبالاتصال.</a:t>
            </a:r>
            <a:endParaRPr/>
          </a:p>
          <a:p>
            <a:pPr marL="0" lvl="0" indent="0" algn="r" rtl="1">
              <a:lnSpc>
                <a:spcPct val="129444"/>
              </a:lnSpc>
              <a:spcBef>
                <a:spcPts val="0"/>
              </a:spcBef>
              <a:spcAft>
                <a:spcPts val="0"/>
              </a:spcAft>
              <a:buSzPts val="3600"/>
              <a:buNone/>
            </a:pPr>
            <a:endParaRPr/>
          </a:p>
          <a:p>
            <a:pPr marL="0" lvl="0" indent="0" algn="r" rtl="1">
              <a:lnSpc>
                <a:spcPct val="129444"/>
              </a:lnSpc>
              <a:spcBef>
                <a:spcPts val="0"/>
              </a:spcBef>
              <a:spcAft>
                <a:spcPts val="0"/>
              </a:spcAft>
              <a:buSzPts val="3600"/>
              <a:buNone/>
            </a:pPr>
            <a:endParaRPr/>
          </a:p>
          <a:p>
            <a:pPr marL="0" lvl="0" indent="0" algn="r" rtl="1">
              <a:lnSpc>
                <a:spcPct val="129444"/>
              </a:lnSpc>
              <a:spcBef>
                <a:spcPts val="0"/>
              </a:spcBef>
              <a:spcAft>
                <a:spcPts val="0"/>
              </a:spcAft>
              <a:buSzPts val="3600"/>
              <a:buNone/>
            </a:pPr>
            <a:r>
              <a:rPr lang="ar-SA"/>
              <a:t>  </a:t>
            </a:r>
            <a:endParaRPr/>
          </a:p>
        </p:txBody>
      </p:sp>
      <p:pic>
        <p:nvPicPr>
          <p:cNvPr id="237" name="Google Shape;237;p24"/>
          <p:cNvPicPr preferRelativeResize="0"/>
          <p:nvPr/>
        </p:nvPicPr>
        <p:blipFill rotWithShape="1">
          <a:blip r:embed="rId3">
            <a:alphaModFix/>
          </a:blip>
          <a:srcRect/>
          <a:stretch/>
        </p:blipFill>
        <p:spPr>
          <a:xfrm>
            <a:off x="3617846" y="13562"/>
            <a:ext cx="1017545" cy="1070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txBox="1">
            <a:spLocks noGrp="1"/>
          </p:cNvSpPr>
          <p:nvPr>
            <p:ph type="title"/>
          </p:nvPr>
        </p:nvSpPr>
        <p:spPr>
          <a:xfrm>
            <a:off x="3081590" y="663126"/>
            <a:ext cx="8280000" cy="7200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None/>
            </a:pPr>
            <a:r>
              <a:rPr lang="ar-SA"/>
              <a:t>1- مراحل التجربة  </a:t>
            </a:r>
            <a:endParaRPr/>
          </a:p>
        </p:txBody>
      </p:sp>
      <p:sp>
        <p:nvSpPr>
          <p:cNvPr id="244" name="Google Shape;244;p25"/>
          <p:cNvSpPr txBox="1">
            <a:spLocks noGrp="1"/>
          </p:cNvSpPr>
          <p:nvPr>
            <p:ph type="body" idx="1"/>
          </p:nvPr>
        </p:nvSpPr>
        <p:spPr>
          <a:xfrm>
            <a:off x="1671638" y="1928813"/>
            <a:ext cx="9572700" cy="3844800"/>
          </a:xfrm>
          <a:prstGeom prst="rect">
            <a:avLst/>
          </a:prstGeom>
        </p:spPr>
        <p:txBody>
          <a:bodyPr spcFirstLastPara="1" wrap="square" lIns="91425" tIns="45700" rIns="91425" bIns="45700" anchor="t" anchorCtr="0">
            <a:noAutofit/>
          </a:bodyPr>
          <a:lstStyle/>
          <a:p>
            <a:pPr marL="0" lvl="0" indent="0" algn="r" rtl="1">
              <a:lnSpc>
                <a:spcPct val="90000"/>
              </a:lnSpc>
              <a:spcBef>
                <a:spcPts val="0"/>
              </a:spcBef>
              <a:spcAft>
                <a:spcPts val="0"/>
              </a:spcAft>
              <a:buNone/>
            </a:pPr>
            <a:r>
              <a:rPr lang="ar-SA" sz="4400">
                <a:solidFill>
                  <a:srgbClr val="000000"/>
                </a:solidFill>
              </a:rPr>
              <a:t>هدف التجربة:</a:t>
            </a:r>
            <a:endParaRPr sz="4400">
              <a:solidFill>
                <a:srgbClr val="000000"/>
              </a:solidFill>
            </a:endParaRPr>
          </a:p>
          <a:p>
            <a:pPr marL="0" lvl="0" indent="0" algn="r" rtl="1">
              <a:lnSpc>
                <a:spcPct val="90000"/>
              </a:lnSpc>
              <a:spcBef>
                <a:spcPts val="0"/>
              </a:spcBef>
              <a:spcAft>
                <a:spcPts val="0"/>
              </a:spcAft>
              <a:buNone/>
            </a:pPr>
            <a:r>
              <a:rPr lang="ar-SA" sz="4400">
                <a:solidFill>
                  <a:srgbClr val="000000"/>
                </a:solidFill>
              </a:rPr>
              <a:t>ما هو تأثير الماء الدافئ  على</a:t>
            </a:r>
            <a:r>
              <a:rPr lang="ar-SA" sz="4400">
                <a:solidFill>
                  <a:schemeClr val="lt1"/>
                </a:solidFill>
              </a:rPr>
              <a:t> </a:t>
            </a:r>
            <a:r>
              <a:rPr lang="ar-SA" sz="4400">
                <a:solidFill>
                  <a:srgbClr val="000000"/>
                </a:solidFill>
              </a:rPr>
              <a:t>حجم الخميرة؟</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6"/>
          <p:cNvSpPr txBox="1">
            <a:spLocks noGrp="1"/>
          </p:cNvSpPr>
          <p:nvPr>
            <p:ph type="title"/>
          </p:nvPr>
        </p:nvSpPr>
        <p:spPr>
          <a:xfrm>
            <a:off x="3081590" y="663126"/>
            <a:ext cx="8280000" cy="7200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None/>
            </a:pPr>
            <a:r>
              <a:rPr lang="ar-SA"/>
              <a:t>تجربتنا اليوم…...</a:t>
            </a:r>
            <a:endParaRPr/>
          </a:p>
        </p:txBody>
      </p:sp>
      <p:sp>
        <p:nvSpPr>
          <p:cNvPr id="251" name="Google Shape;251;p26"/>
          <p:cNvSpPr txBox="1">
            <a:spLocks noGrp="1"/>
          </p:cNvSpPr>
          <p:nvPr>
            <p:ph type="body" idx="1"/>
          </p:nvPr>
        </p:nvSpPr>
        <p:spPr>
          <a:xfrm>
            <a:off x="1671563" y="2009213"/>
            <a:ext cx="9572700" cy="3844800"/>
          </a:xfrm>
          <a:prstGeom prst="rect">
            <a:avLst/>
          </a:prstGeom>
        </p:spPr>
        <p:txBody>
          <a:bodyPr spcFirstLastPara="1" wrap="square" lIns="91425" tIns="45700" rIns="91425" bIns="45700" anchor="t" anchorCtr="0">
            <a:noAutofit/>
          </a:bodyPr>
          <a:lstStyle/>
          <a:p>
            <a:pPr marL="0" lvl="0" indent="0" algn="r" rtl="1">
              <a:spcBef>
                <a:spcPts val="1000"/>
              </a:spcBef>
              <a:spcAft>
                <a:spcPts val="0"/>
              </a:spcAft>
              <a:buNone/>
            </a:pPr>
            <a:r>
              <a:rPr lang="ar-SA"/>
              <a:t>سنقوم بتجربة الخميرة بالصور</a:t>
            </a:r>
            <a:endParaRPr/>
          </a:p>
          <a:p>
            <a:pPr marL="0" lvl="0" indent="0" algn="r" rtl="1">
              <a:spcBef>
                <a:spcPts val="1000"/>
              </a:spcBef>
              <a:spcAft>
                <a:spcPts val="0"/>
              </a:spcAft>
              <a:buNone/>
            </a:pPr>
            <a:r>
              <a:rPr lang="ar-SA"/>
              <a:t>لنشاهد…. </a:t>
            </a:r>
            <a:endParaRPr/>
          </a:p>
        </p:txBody>
      </p:sp>
      <p:pic>
        <p:nvPicPr>
          <p:cNvPr id="252" name="Google Shape;252;p26"/>
          <p:cNvPicPr preferRelativeResize="0"/>
          <p:nvPr/>
        </p:nvPicPr>
        <p:blipFill>
          <a:blip r:embed="rId3">
            <a:alphaModFix/>
          </a:blip>
          <a:stretch>
            <a:fillRect/>
          </a:stretch>
        </p:blipFill>
        <p:spPr>
          <a:xfrm>
            <a:off x="1928829" y="2009225"/>
            <a:ext cx="3742725" cy="3626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7"/>
          <p:cNvSpPr txBox="1">
            <a:spLocks noGrp="1"/>
          </p:cNvSpPr>
          <p:nvPr>
            <p:ph type="title"/>
          </p:nvPr>
        </p:nvSpPr>
        <p:spPr>
          <a:xfrm>
            <a:off x="3081590" y="663126"/>
            <a:ext cx="8280000" cy="7200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None/>
            </a:pPr>
            <a:r>
              <a:rPr lang="ar-SA"/>
              <a:t>2-الفرضية</a:t>
            </a:r>
            <a:endParaRPr/>
          </a:p>
        </p:txBody>
      </p:sp>
      <p:sp>
        <p:nvSpPr>
          <p:cNvPr id="259" name="Google Shape;259;p27"/>
          <p:cNvSpPr txBox="1">
            <a:spLocks noGrp="1"/>
          </p:cNvSpPr>
          <p:nvPr>
            <p:ph type="body" idx="1"/>
          </p:nvPr>
        </p:nvSpPr>
        <p:spPr>
          <a:xfrm>
            <a:off x="1671638" y="1928813"/>
            <a:ext cx="9572700" cy="3844800"/>
          </a:xfrm>
          <a:prstGeom prst="rect">
            <a:avLst/>
          </a:prstGeom>
        </p:spPr>
        <p:txBody>
          <a:bodyPr spcFirstLastPara="1" wrap="square" lIns="91425" tIns="45700" rIns="91425" bIns="45700" anchor="t" anchorCtr="0">
            <a:noAutofit/>
          </a:bodyPr>
          <a:lstStyle/>
          <a:p>
            <a:pPr marL="0" lvl="0" indent="0" algn="r" rtl="1">
              <a:spcBef>
                <a:spcPts val="1000"/>
              </a:spcBef>
              <a:spcAft>
                <a:spcPts val="0"/>
              </a:spcAft>
              <a:buNone/>
            </a:pPr>
            <a:r>
              <a:rPr lang="ar-SA"/>
              <a:t>حسب رأيك :</a:t>
            </a:r>
            <a:endParaRPr/>
          </a:p>
          <a:p>
            <a:pPr marL="0" lvl="0" indent="0" algn="r" rtl="1">
              <a:spcBef>
                <a:spcPts val="1000"/>
              </a:spcBef>
              <a:spcAft>
                <a:spcPts val="0"/>
              </a:spcAft>
              <a:buNone/>
            </a:pPr>
            <a:r>
              <a:rPr lang="ar-SA"/>
              <a:t>كيف يؤثر  الماء الدافئ على حجم الخميرة؟</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התאמה אישית 1">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התאמה אישית 5">
      <a:dk1>
        <a:srgbClr val="424242"/>
      </a:dk1>
      <a:lt1>
        <a:srgbClr val="FFFFFF"/>
      </a:lt1>
      <a:dk2>
        <a:srgbClr val="5E5E5E"/>
      </a:dk2>
      <a:lt2>
        <a:srgbClr val="E7E6E6"/>
      </a:lt2>
      <a:accent1>
        <a:srgbClr val="1152C9"/>
      </a:accent1>
      <a:accent2>
        <a:srgbClr val="FB2265"/>
      </a:accent2>
      <a:accent3>
        <a:srgbClr val="FEC100"/>
      </a:accent3>
      <a:accent4>
        <a:srgbClr val="9D9E9D"/>
      </a:accent4>
      <a:accent5>
        <a:srgbClr val="67B2FF"/>
      </a:accent5>
      <a:accent6>
        <a:srgbClr val="FF82A5"/>
      </a:accent6>
      <a:hlink>
        <a:srgbClr val="1152C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1123</Words>
  <Application>Microsoft Office PowerPoint</Application>
  <PresentationFormat>מסך רחב</PresentationFormat>
  <Paragraphs>158</Paragraphs>
  <Slides>23</Slides>
  <Notes>23</Notes>
  <HiddenSlides>0</HiddenSlides>
  <MMClips>2</MMClips>
  <ScaleCrop>false</ScaleCrop>
  <HeadingPairs>
    <vt:vector size="6" baseType="variant">
      <vt:variant>
        <vt:lpstr>גופנים בשימוש</vt:lpstr>
      </vt:variant>
      <vt:variant>
        <vt:i4>4</vt:i4>
      </vt:variant>
      <vt:variant>
        <vt:lpstr>ערכת נושא</vt:lpstr>
      </vt:variant>
      <vt:variant>
        <vt:i4>2</vt:i4>
      </vt:variant>
      <vt:variant>
        <vt:lpstr>כותרות שקופיות</vt:lpstr>
      </vt:variant>
      <vt:variant>
        <vt:i4>23</vt:i4>
      </vt:variant>
    </vt:vector>
  </HeadingPairs>
  <TitlesOfParts>
    <vt:vector size="29" baseType="lpstr">
      <vt:lpstr>Arial</vt:lpstr>
      <vt:lpstr>Sakkal Majalla</vt:lpstr>
      <vt:lpstr>Calibri</vt:lpstr>
      <vt:lpstr>Alef</vt:lpstr>
      <vt:lpstr>Office Theme</vt:lpstr>
      <vt:lpstr>1_Office Theme</vt:lpstr>
      <vt:lpstr>מצגת של PowerPoint‏</vt:lpstr>
      <vt:lpstr>ماذا سنتعلّم اليوم؟                                         </vt:lpstr>
      <vt:lpstr>ماذا يجب أن نحضّر للحصّة؟                 </vt:lpstr>
      <vt:lpstr>نبدأ بمتعة                                </vt:lpstr>
      <vt:lpstr>ما الذي نعرفه من قبلُ؟                   20                   </vt:lpstr>
      <vt:lpstr>الخميرة كائن حي</vt:lpstr>
      <vt:lpstr>1- مراحل التجربة  </vt:lpstr>
      <vt:lpstr>تجربتنا اليوم…...</vt:lpstr>
      <vt:lpstr>2-الفرضية</vt:lpstr>
      <vt:lpstr>3- سير التجربة والادوات</vt:lpstr>
      <vt:lpstr>التجربة</vt:lpstr>
      <vt:lpstr>صور</vt:lpstr>
      <vt:lpstr>العوامل الثابتة في التجربة</vt:lpstr>
      <vt:lpstr>العامل المتغير</vt:lpstr>
      <vt:lpstr>النتيجه: بعد 10 دقائق</vt:lpstr>
      <vt:lpstr>النتيجة: بعد ربع ساعة</vt:lpstr>
      <vt:lpstr>4-النتيجة</vt:lpstr>
      <vt:lpstr>5- الاستنتاج</vt:lpstr>
      <vt:lpstr>الخميرة تتنفس</vt:lpstr>
      <vt:lpstr>מצגת של PowerPoint‏</vt:lpstr>
      <vt:lpstr>نُنهي ونُجمل</vt:lpstr>
      <vt:lpstr>نواصل التدرّب</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6</cp:revision>
  <dcterms:modified xsi:type="dcterms:W3CDTF">2020-05-20T09:03:52Z</dcterms:modified>
</cp:coreProperties>
</file>