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65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44ec0248e_1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744ec0248e_1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9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44ec0248e_1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44ec0248e_1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413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1841c87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71841c87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44ec0248e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44ec0248e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12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841c87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71841c87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13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23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45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30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ade32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ade32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3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">
  <p:cSld name="כותרת ראשית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567898" y="2176816"/>
            <a:ext cx="6477616" cy="913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23854" y="1373627"/>
            <a:ext cx="4413400" cy="80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/>
          <p:nvPr/>
        </p:nvSpPr>
        <p:spPr>
          <a:xfrm rot="-5400000">
            <a:off x="8160043" y="1562852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67898" y="3742238"/>
            <a:ext cx="379923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923899" y="2268944"/>
            <a:ext cx="5862637" cy="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140" y="664666"/>
            <a:ext cx="6862633" cy="209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1523125" y="3314828"/>
            <a:ext cx="4808451" cy="4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12668" y="4611422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8" name="Google Shape;118;p11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19;p1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2">
            <a:alphaModFix/>
          </a:blip>
          <a:srcRect t="4861" b="71253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2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" name="Google Shape;127;p12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28" name="Google Shape;128;p12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" name="Google Shape;129;p12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2"/>
          </p:nvPr>
        </p:nvSpPr>
        <p:spPr>
          <a:xfrm>
            <a:off x="4706815" y="1369219"/>
            <a:ext cx="380853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36" name="Google Shape;136;p1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7" name="Google Shape;137;p1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>
            <a:spLocks noGrp="1"/>
          </p:cNvSpPr>
          <p:nvPr>
            <p:ph type="pic" idx="2"/>
          </p:nvPr>
        </p:nvSpPr>
        <p:spPr>
          <a:xfrm>
            <a:off x="743211" y="115632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-1785936" y="118821"/>
            <a:ext cx="10909092" cy="4905858"/>
            <a:chOff x="-2455150" y="146499"/>
            <a:chExt cx="14545456" cy="6541143"/>
          </a:xfrm>
        </p:grpSpPr>
        <p:sp>
          <p:nvSpPr>
            <p:cNvPr id="147" name="Google Shape;147;p14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14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49" name="Google Shape;149;p14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50" name="Google Shape;150;p14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1" name="Google Shape;151;p14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14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20095" y="496283"/>
            <a:ext cx="8215312" cy="5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5484019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>
            <a:spLocks noGrp="1"/>
          </p:cNvSpPr>
          <p:nvPr>
            <p:ph type="pic" idx="2"/>
          </p:nvPr>
        </p:nvSpPr>
        <p:spPr>
          <a:xfrm>
            <a:off x="636887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8115486" y="4716738"/>
            <a:ext cx="7746405" cy="125623"/>
            <a:chOff x="10668248" y="5893696"/>
            <a:chExt cx="10328540" cy="167498"/>
          </a:xfrm>
        </p:grpSpPr>
        <p:cxnSp>
          <p:nvCxnSpPr>
            <p:cNvPr id="159" name="Google Shape;159;p15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15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269040" y="50261"/>
            <a:ext cx="2934932" cy="379745"/>
            <a:chOff x="358720" y="6187719"/>
            <a:chExt cx="3913243" cy="506326"/>
          </a:xfrm>
        </p:grpSpPr>
        <p:cxnSp>
          <p:nvCxnSpPr>
            <p:cNvPr id="162" name="Google Shape;162;p1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3" name="Google Shape;163;p1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484019" y="1656641"/>
            <a:ext cx="2949178" cy="273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8764254" y="0"/>
            <a:ext cx="3797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>
            <a:spLocks noGrp="1"/>
          </p:cNvSpPr>
          <p:nvPr>
            <p:ph type="pic" idx="2"/>
          </p:nvPr>
        </p:nvSpPr>
        <p:spPr>
          <a:xfrm>
            <a:off x="762000" y="57936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ctrTitle"/>
          </p:nvPr>
        </p:nvSpPr>
        <p:spPr>
          <a:xfrm>
            <a:off x="328176" y="4157653"/>
            <a:ext cx="856407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648784" y="267702"/>
            <a:ext cx="8266616" cy="379745"/>
            <a:chOff x="865046" y="356936"/>
            <a:chExt cx="11022154" cy="506326"/>
          </a:xfrm>
        </p:grpSpPr>
        <p:cxnSp>
          <p:nvCxnSpPr>
            <p:cNvPr id="171" name="Google Shape;171;p16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2" name="Google Shape;172;p16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 rot="10800000">
            <a:off x="8836143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7"/>
          <p:cNvCxnSpPr/>
          <p:nvPr/>
        </p:nvCxnSpPr>
        <p:spPr>
          <a:xfrm>
            <a:off x="648784" y="399193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7"/>
          <p:cNvSpPr/>
          <p:nvPr/>
        </p:nvSpPr>
        <p:spPr>
          <a:xfrm rot="-54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585973" y="341182"/>
            <a:ext cx="125623" cy="125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1377851" y="1243121"/>
            <a:ext cx="6388298" cy="260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80" name="Google Shape;180;p17"/>
          <p:cNvCxnSpPr/>
          <p:nvPr/>
        </p:nvCxnSpPr>
        <p:spPr>
          <a:xfrm>
            <a:off x="594745" y="41300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17"/>
          <p:cNvSpPr/>
          <p:nvPr/>
        </p:nvSpPr>
        <p:spPr>
          <a:xfrm rot="10800000">
            <a:off x="8179182" y="1714666"/>
            <a:ext cx="315118" cy="315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7"/>
          <p:cNvCxnSpPr/>
          <p:nvPr/>
        </p:nvCxnSpPr>
        <p:spPr>
          <a:xfrm>
            <a:off x="306371" y="4689730"/>
            <a:ext cx="2111604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7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Calibri"/>
              <a:buNone/>
              <a:defRPr sz="4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87" name="Google Shape;187;p18"/>
          <p:cNvCxnSpPr/>
          <p:nvPr/>
        </p:nvCxnSpPr>
        <p:spPr>
          <a:xfrm>
            <a:off x="-656248" y="4822181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8" name="Google Shape;188;p18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89" name="Google Shape;189;p1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1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5764490" y="4808041"/>
            <a:ext cx="3379510" cy="361003"/>
            <a:chOff x="5231876" y="2677211"/>
            <a:chExt cx="4506014" cy="481337"/>
          </a:xfrm>
        </p:grpSpPr>
        <p:sp>
          <p:nvSpPr>
            <p:cNvPr id="193" name="Google Shape;193;p18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>
            <a:spLocks noGrp="1"/>
          </p:cNvSpPr>
          <p:nvPr>
            <p:ph type="pic" idx="2"/>
          </p:nvPr>
        </p:nvSpPr>
        <p:spPr>
          <a:xfrm>
            <a:off x="540776" y="676319"/>
            <a:ext cx="7939985" cy="42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98" name="Google Shape;198;p1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Google Shape;199;p1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-6117147" y="4531571"/>
            <a:ext cx="7746405" cy="125623"/>
            <a:chOff x="10668248" y="5893696"/>
            <a:chExt cx="10328540" cy="167498"/>
          </a:xfrm>
        </p:grpSpPr>
        <p:cxnSp>
          <p:nvCxnSpPr>
            <p:cNvPr id="202" name="Google Shape;202;p19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19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9"/>
          <p:cNvSpPr/>
          <p:nvPr/>
        </p:nvSpPr>
        <p:spPr>
          <a:xfrm rot="10800000">
            <a:off x="8635094" y="541004"/>
            <a:ext cx="176789" cy="17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" name="Google Shape;28;p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10800000">
            <a:off x="6132797" y="79679"/>
            <a:ext cx="2934932" cy="379745"/>
            <a:chOff x="358720" y="6187719"/>
            <a:chExt cx="3913243" cy="506326"/>
          </a:xfrm>
        </p:grpSpPr>
        <p:cxnSp>
          <p:nvCxnSpPr>
            <p:cNvPr id="41" name="Google Shape;41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" name="Google Shape;42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5"/>
          <p:cNvSpPr/>
          <p:nvPr/>
        </p:nvSpPr>
        <p:spPr>
          <a:xfrm rot="-5400000">
            <a:off x="5790916" y="1152756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3069950" y="3738734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5"/>
          <p:cNvCxnSpPr/>
          <p:nvPr/>
        </p:nvCxnSpPr>
        <p:spPr>
          <a:xfrm>
            <a:off x="3069950" y="152698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" name="Google Shape;52;p5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5"/>
          <p:cNvSpPr txBox="1"/>
          <p:nvPr/>
        </p:nvSpPr>
        <p:spPr>
          <a:xfrm>
            <a:off x="1657992" y="1835444"/>
            <a:ext cx="5828017" cy="1472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8975" tIns="188975" rIns="188975" bIns="188975" anchor="ctr" anchorCtr="0">
            <a:no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w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019675" y="3621625"/>
            <a:ext cx="257175" cy="257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823506" y="1778294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7428858" y="3004408"/>
            <a:ext cx="114300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 txBox="1"/>
          <p:nvPr/>
        </p:nvSpPr>
        <p:spPr>
          <a:xfrm>
            <a:off x="2902782" y="4818545"/>
            <a:ext cx="3338436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2503183" y="484931"/>
            <a:ext cx="4104977" cy="4104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215456" y="2584801"/>
            <a:ext cx="4713089" cy="929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6"/>
          <p:cNvGrpSpPr/>
          <p:nvPr/>
        </p:nvGrpSpPr>
        <p:grpSpPr>
          <a:xfrm>
            <a:off x="6965731" y="4254000"/>
            <a:ext cx="2934932" cy="379745"/>
            <a:chOff x="358720" y="285496"/>
            <a:chExt cx="3913243" cy="506326"/>
          </a:xfrm>
        </p:grpSpPr>
        <p:cxnSp>
          <p:nvCxnSpPr>
            <p:cNvPr id="65" name="Google Shape;65;p6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6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2864755" y="1332003"/>
            <a:ext cx="3414489" cy="165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9" name="Google Shape;69;p6"/>
          <p:cNvCxnSpPr/>
          <p:nvPr/>
        </p:nvCxnSpPr>
        <p:spPr>
          <a:xfrm>
            <a:off x="1782790" y="46337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0" name="Google Shape;70;p6"/>
          <p:cNvGrpSpPr/>
          <p:nvPr/>
        </p:nvGrpSpPr>
        <p:grpSpPr>
          <a:xfrm rot="10800000">
            <a:off x="8611615" y="105186"/>
            <a:ext cx="452027" cy="432994"/>
            <a:chOff x="781297" y="5586292"/>
            <a:chExt cx="602703" cy="577326"/>
          </a:xfrm>
        </p:grpSpPr>
        <p:sp>
          <p:nvSpPr>
            <p:cNvPr id="71" name="Google Shape;71;p6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" name="Google Shape;73;p6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2823567" y="2778505"/>
            <a:ext cx="3496865" cy="6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76" name="Google Shape;76;p6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6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629841" y="1306259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4629150" y="1306259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" name="Google Shape;84;p7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רגול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8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8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90" name="Google Shape;90;p8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7004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12857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47009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103" name="Google Shape;103;p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" name="Google Shape;104;p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תרון">
  <p:cSld name="פתרון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0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0" name="Google Shape;110;p10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1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648784" y="1369219"/>
            <a:ext cx="38660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2"/>
          </p:nvPr>
        </p:nvSpPr>
        <p:spPr>
          <a:xfrm>
            <a:off x="4695091" y="1369219"/>
            <a:ext cx="382025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312">
          <p15:clr>
            <a:srgbClr val="F26B43"/>
          </p15:clr>
        </p15:guide>
        <p15:guide id="2" orient="horz" pos="5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body" idx="1"/>
          </p:nvPr>
        </p:nvSpPr>
        <p:spPr>
          <a:xfrm>
            <a:off x="1970003" y="2307611"/>
            <a:ext cx="58626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iw" sz="4800" dirty="0"/>
              <a:t>מחול</a:t>
            </a:r>
            <a:endParaRPr sz="4800" dirty="0"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2"/>
          </p:nvPr>
        </p:nvSpPr>
        <p:spPr>
          <a:xfrm>
            <a:off x="-342750" y="3299525"/>
            <a:ext cx="5763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w" sz="2800" dirty="0"/>
              <a:t>ברייקדאנס לכיתות </a:t>
            </a:r>
            <a:r>
              <a:rPr lang="he-IL" sz="2800" dirty="0"/>
              <a:t>ה-ו</a:t>
            </a:r>
            <a:endParaRPr sz="2800" dirty="0"/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3"/>
          </p:nvPr>
        </p:nvSpPr>
        <p:spPr>
          <a:xfrm>
            <a:off x="626906" y="3999678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he-IL" sz="2200" dirty="0"/>
              <a:t>עם המורה </a:t>
            </a:r>
            <a:r>
              <a:rPr lang="iw" sz="2200" dirty="0"/>
              <a:t>חן לאווי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 dirty="0"/>
              <a:t>לימוד קומבינציה</a:t>
            </a:r>
            <a:r>
              <a:rPr lang="he-IL" dirty="0"/>
              <a:t> - </a:t>
            </a:r>
            <a:r>
              <a:rPr lang="iw" dirty="0"/>
              <a:t>קטע קצר של מחול</a:t>
            </a:r>
            <a:endParaRPr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4" y="1296444"/>
            <a:ext cx="2608153" cy="34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6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אתגר יצירתי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366386" y="1074862"/>
            <a:ext cx="8411227" cy="269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iw" sz="2800" dirty="0"/>
              <a:t>בצעו </a:t>
            </a:r>
            <a:r>
              <a:rPr lang="he-IL" sz="2800" dirty="0"/>
              <a:t>את התרגילים שלמדתם </a:t>
            </a:r>
            <a:r>
              <a:rPr lang="iw" sz="2800" dirty="0"/>
              <a:t>על רקע מוזיקה שונה שאתם אוהבים</a:t>
            </a:r>
            <a:r>
              <a:rPr lang="he-IL" sz="2800" dirty="0"/>
              <a:t>.</a:t>
            </a:r>
            <a:endParaRPr sz="2800" dirty="0"/>
          </a:p>
          <a:p>
            <a:pPr marL="457200" lvl="0" indent="-36195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iw" sz="2800" dirty="0"/>
              <a:t>המציאו </a:t>
            </a:r>
            <a:r>
              <a:rPr lang="he-IL" sz="2800" dirty="0"/>
              <a:t>שלושה </a:t>
            </a:r>
            <a:r>
              <a:rPr lang="iw" sz="2800" dirty="0"/>
              <a:t>פריזים מיוחדים שלכם.</a:t>
            </a:r>
            <a:endParaRPr sz="2800" dirty="0"/>
          </a:p>
          <a:p>
            <a:pPr marL="457200" lvl="0" indent="-3619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he-IL" sz="2800" dirty="0"/>
              <a:t>צלמו את עצמכם ו</a:t>
            </a:r>
            <a:r>
              <a:rPr lang="iw" sz="2800" dirty="0"/>
              <a:t>העלו את הסרטון והפריזים בוואטס-אפ הכיתתי.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20353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/>
          <p:nvPr/>
        </p:nvSpPr>
        <p:spPr>
          <a:xfrm>
            <a:off x="1689650" y="1868777"/>
            <a:ext cx="5764800" cy="1432800"/>
          </a:xfrm>
          <a:prstGeom prst="rect">
            <a:avLst/>
          </a:prstGeom>
          <a:solidFill>
            <a:srgbClr val="1152C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w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שהשתתפתם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w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בשיעור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 sz="3600" dirty="0">
                <a:latin typeface="Calibri" panose="020F0502020204030204" pitchFamily="34" charset="0"/>
                <a:cs typeface="Calibri" panose="020F0502020204030204" pitchFamily="34" charset="0"/>
              </a:rPr>
              <a:t>בשיעור נלמד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670142" y="1446610"/>
            <a:ext cx="7763187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r" rtl="1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iw" sz="3600" dirty="0">
                <a:latin typeface="Calibri" panose="020F0502020204030204" pitchFamily="34" charset="0"/>
                <a:cs typeface="Calibri" panose="020F0502020204030204" pitchFamily="34" charset="0"/>
              </a:rPr>
              <a:t>לעבוד עם הגוף בצורה מאתגרת.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73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iw" sz="3600" dirty="0">
                <a:latin typeface="Calibri" panose="020F0502020204030204" pitchFamily="34" charset="0"/>
                <a:cs typeface="Calibri" panose="020F0502020204030204" pitchFamily="34" charset="0"/>
              </a:rPr>
              <a:t>נכיר אלמנטים מסגנון הברייקדאנס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8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/>
              <a:t>ברייקדאנס</a:t>
            </a:r>
            <a:endParaRPr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45" y="1260429"/>
            <a:ext cx="4231910" cy="3519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אלמנטים מהברייקדאנס</a:t>
            </a:r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600" cy="288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0005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טופ-רוק</a:t>
            </a:r>
            <a:r>
              <a:rPr lang="he-IL" dirty="0"/>
              <a:t> - </a:t>
            </a:r>
            <a:r>
              <a:rPr lang="iw" dirty="0"/>
              <a:t>Top Rock</a:t>
            </a:r>
            <a:endParaRPr dirty="0"/>
          </a:p>
          <a:p>
            <a:pPr marL="457200" lvl="0" indent="-400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פוטוורק</a:t>
            </a:r>
            <a:r>
              <a:rPr lang="he-IL" dirty="0"/>
              <a:t> – </a:t>
            </a:r>
            <a:r>
              <a:rPr lang="iw" dirty="0"/>
              <a:t>Footwork</a:t>
            </a:r>
            <a:endParaRPr lang="he-IL" dirty="0"/>
          </a:p>
          <a:p>
            <a:pPr marL="457200" lvl="0" indent="-400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פאוור</a:t>
            </a:r>
            <a:r>
              <a:rPr lang="he-IL" dirty="0"/>
              <a:t> - </a:t>
            </a:r>
            <a:r>
              <a:rPr lang="iw" dirty="0"/>
              <a:t>Power</a:t>
            </a:r>
            <a:endParaRPr dirty="0"/>
          </a:p>
          <a:p>
            <a:pPr marL="457200" lvl="0" indent="-400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iw" dirty="0"/>
              <a:t>פריז</a:t>
            </a:r>
            <a:r>
              <a:rPr lang="he-IL" dirty="0"/>
              <a:t> - </a:t>
            </a:r>
            <a:r>
              <a:rPr lang="iw" dirty="0"/>
              <a:t> Freeze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7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"/>
              <a:t>נתחיל בחימום הגוף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217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- פירמידה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89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– </a:t>
            </a:r>
            <a:r>
              <a:rPr lang="he-IL" dirty="0" err="1"/>
              <a:t>נידרופ</a:t>
            </a:r>
            <a:r>
              <a:rPr lang="he-IL" dirty="0"/>
              <a:t> – </a:t>
            </a:r>
            <a:r>
              <a:rPr lang="en-US" dirty="0"/>
              <a:t>Knee Drop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91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196236" y="497344"/>
            <a:ext cx="7324957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– </a:t>
            </a:r>
            <a:r>
              <a:rPr lang="he-IL" dirty="0" err="1"/>
              <a:t>טרטל</a:t>
            </a:r>
            <a:r>
              <a:rPr lang="he-IL" dirty="0"/>
              <a:t>-פריז – </a:t>
            </a:r>
            <a:r>
              <a:rPr lang="en-US" dirty="0"/>
              <a:t>Turtle-Freeze</a:t>
            </a:r>
            <a:endParaRPr dirty="0"/>
          </a:p>
        </p:txBody>
      </p:sp>
      <p:pic>
        <p:nvPicPr>
          <p:cNvPr id="4" name="Picture 2" descr="https://lh4.googleusercontent.com/vrjZRAMn-OkEFo07QIdAM_A6PmfLvZzqTzSlKXQ_Bdagrfnrxx0-jmkbIS08cNyROQisaputT0tFrtC4Po6-Q8nCrJCBBJJzU6hS7Y4sDhFWStJQcdy7wSHbPNzZOXKcFVUaZQWAu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68" y="1268038"/>
            <a:ext cx="2639665" cy="3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4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dirty="0"/>
              <a:t>לימוד תרגילים</a:t>
            </a:r>
            <a:r>
              <a:rPr lang="he-IL" dirty="0"/>
              <a:t> – </a:t>
            </a:r>
            <a:r>
              <a:rPr lang="he-IL" dirty="0" err="1"/>
              <a:t>קיק</a:t>
            </a:r>
            <a:r>
              <a:rPr lang="he-IL" dirty="0"/>
              <a:t>-אאוט – </a:t>
            </a:r>
            <a:r>
              <a:rPr lang="en-US" dirty="0"/>
              <a:t>Kick-Out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623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taBavir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FEF1BB"/>
      </a:hlink>
      <a:folHlink>
        <a:srgbClr val="6D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105</Words>
  <Application>Microsoft Office PowerPoint</Application>
  <PresentationFormat>‫הצגה על המסך (16:9)</PresentationFormat>
  <Paragraphs>25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מצגת של PowerPoint‏</vt:lpstr>
      <vt:lpstr>בשיעור נלמד</vt:lpstr>
      <vt:lpstr>ברייקדאנס</vt:lpstr>
      <vt:lpstr>אלמנטים מהברייקדאנס</vt:lpstr>
      <vt:lpstr>נתחיל בחימום הגוף</vt:lpstr>
      <vt:lpstr>לימוד תרגילים - פירמידה</vt:lpstr>
      <vt:lpstr>לימוד תרגילים – נידרופ – Knee Drop</vt:lpstr>
      <vt:lpstr>לימוד תרגילים – טרטל-פריז – Turtle-Freeze</vt:lpstr>
      <vt:lpstr>לימוד תרגילים – קיק-אאוט – Kick-Out</vt:lpstr>
      <vt:lpstr>לימוד קומבינציה - קטע קצר של מחול</vt:lpstr>
      <vt:lpstr>אתגר יצירתי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שני שמלה/Shani Chemla</cp:lastModifiedBy>
  <cp:revision>5</cp:revision>
  <dcterms:modified xsi:type="dcterms:W3CDTF">2021-09-29T11:29:18Z</dcterms:modified>
</cp:coreProperties>
</file>