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44ec0248e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44ec0248e_1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44ec0248e_1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44ec0248e_1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1841c8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71841c87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44ec0248e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44ec0248e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841c87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71841c87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04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0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567898" y="2176816"/>
            <a:ext cx="6477616" cy="91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23854" y="1373627"/>
            <a:ext cx="4413400" cy="8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8160043" y="1562852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67898" y="3742238"/>
            <a:ext cx="379923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923899" y="2268944"/>
            <a:ext cx="5862637" cy="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140" y="664666"/>
            <a:ext cx="6862633" cy="209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1523125" y="3314828"/>
            <a:ext cx="4808451" cy="4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12668" y="4611422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28" name="Google Shape;128;p1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6" name="Google Shape;136;p1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>
            <a:spLocks noGrp="1"/>
          </p:cNvSpPr>
          <p:nvPr>
            <p:ph type="pic" idx="2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1785936" y="118821"/>
            <a:ext cx="10909092" cy="4905858"/>
            <a:chOff x="-2455150" y="146499"/>
            <a:chExt cx="14545456" cy="6541143"/>
          </a:xfrm>
        </p:grpSpPr>
        <p:sp>
          <p:nvSpPr>
            <p:cNvPr id="147" name="Google Shape;147;p14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9" name="Google Shape;149;p14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1" name="Google Shape;151;p14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4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0095" y="496283"/>
            <a:ext cx="8215312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159" name="Google Shape;159;p1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162" name="Google Shape;162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6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17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7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7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8" name="Google Shape;188;p18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89" name="Google Shape;189;p1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193" name="Google Shape;193;p18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>
            <a:spLocks noGrp="1"/>
          </p:cNvSpPr>
          <p:nvPr>
            <p:ph type="pic" idx="2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98" name="Google Shape;19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-6117147" y="4531571"/>
            <a:ext cx="7746405" cy="125623"/>
            <a:chOff x="10668248" y="5893696"/>
            <a:chExt cx="10328540" cy="167498"/>
          </a:xfrm>
        </p:grpSpPr>
        <p:cxnSp>
          <p:nvCxnSpPr>
            <p:cNvPr id="202" name="Google Shape;202;p1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/>
          <p:nvPr/>
        </p:nvSpPr>
        <p:spPr>
          <a:xfrm rot="10800000">
            <a:off x="8635094" y="541004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5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w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6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" name="Google Shape;70;p6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6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8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03" name="Google Shape;103;p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0" name="Google Shape;110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648784" y="1369219"/>
            <a:ext cx="38660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2"/>
          </p:nvPr>
        </p:nvSpPr>
        <p:spPr>
          <a:xfrm>
            <a:off x="4695091" y="1369219"/>
            <a:ext cx="38202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1970003" y="2307611"/>
            <a:ext cx="58626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iw" sz="4800" dirty="0"/>
              <a:t>מחול</a:t>
            </a:r>
            <a:endParaRPr sz="4800" dirty="0"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2"/>
          </p:nvPr>
        </p:nvSpPr>
        <p:spPr>
          <a:xfrm>
            <a:off x="-414391" y="3248009"/>
            <a:ext cx="5763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w" sz="2800" dirty="0"/>
              <a:t>ברייקדאנס לכיתות ג</a:t>
            </a:r>
            <a:r>
              <a:rPr lang="he-IL" sz="2800" dirty="0"/>
              <a:t>-</a:t>
            </a:r>
            <a:r>
              <a:rPr lang="iw" sz="2800" dirty="0"/>
              <a:t>ד</a:t>
            </a:r>
            <a:endParaRPr sz="2800" dirty="0"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3"/>
          </p:nvPr>
        </p:nvSpPr>
        <p:spPr>
          <a:xfrm>
            <a:off x="555265" y="4057631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he-IL" sz="2200" dirty="0"/>
              <a:t>עם המורה </a:t>
            </a:r>
            <a:r>
              <a:rPr lang="iw" sz="2200" dirty="0"/>
              <a:t>חן לאווי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 dirty="0"/>
              <a:t>לימוד קומבינציה</a:t>
            </a:r>
            <a:r>
              <a:rPr lang="he-IL" dirty="0"/>
              <a:t> - </a:t>
            </a:r>
            <a:r>
              <a:rPr lang="iw" dirty="0"/>
              <a:t>קטע קצר של מחול</a:t>
            </a:r>
            <a:endParaRPr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4" y="1296444"/>
            <a:ext cx="2608153" cy="34775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אתגר יצירתי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366386" y="1074862"/>
            <a:ext cx="8411227" cy="269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iw" sz="2800" dirty="0"/>
              <a:t>בצעו </a:t>
            </a:r>
            <a:r>
              <a:rPr lang="he-IL" sz="2800" dirty="0"/>
              <a:t>את התרגילים שלמדתם </a:t>
            </a:r>
            <a:r>
              <a:rPr lang="iw" sz="2800" dirty="0"/>
              <a:t>על רקע מוזיקה שונה שאתם אוהבים</a:t>
            </a:r>
            <a:r>
              <a:rPr lang="he-IL" sz="2800" dirty="0"/>
              <a:t>.</a:t>
            </a:r>
            <a:endParaRPr sz="2800" dirty="0"/>
          </a:p>
          <a:p>
            <a:pPr marL="457200" lvl="0" indent="-3619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iw" sz="2800" dirty="0"/>
              <a:t>המציאו </a:t>
            </a:r>
            <a:r>
              <a:rPr lang="he-IL" sz="2800" dirty="0"/>
              <a:t>שלושה </a:t>
            </a:r>
            <a:r>
              <a:rPr lang="iw" sz="2800" dirty="0"/>
              <a:t>פריזים מיוחדים שלכם.</a:t>
            </a:r>
            <a:endParaRPr sz="2800" dirty="0"/>
          </a:p>
          <a:p>
            <a:pPr marL="457200" lvl="0" indent="-3619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he-IL" sz="2800" dirty="0"/>
              <a:t>צלמו את עצמכם ו</a:t>
            </a:r>
            <a:r>
              <a:rPr lang="iw" sz="2800" dirty="0"/>
              <a:t>העלו את הסרטון והפריזים בוואטס-אפ הכיתתי. 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1689650" y="1868777"/>
            <a:ext cx="5764800" cy="14328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שהשתתפתם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בשיעור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בשיעור נלמד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670142" y="1446610"/>
            <a:ext cx="7763187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r" rtl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לעבוד עם הגוף בצורה מאתגרת.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73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נכיר אלמנטים מסגנון הברייקדאנס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/>
              <a:t>ברייקדאנס</a:t>
            </a:r>
            <a:endParaRPr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45" y="1260429"/>
            <a:ext cx="4231910" cy="3519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אלמנטים מהברייקדאנס</a:t>
            </a:r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600" cy="288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00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טופ-רוק</a:t>
            </a:r>
            <a:r>
              <a:rPr lang="he-IL" dirty="0"/>
              <a:t> - </a:t>
            </a:r>
            <a:r>
              <a:rPr lang="iw" dirty="0"/>
              <a:t>Top Rock</a:t>
            </a:r>
            <a:endParaRPr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פוטוורק</a:t>
            </a:r>
            <a:r>
              <a:rPr lang="he-IL" dirty="0"/>
              <a:t> – </a:t>
            </a:r>
            <a:r>
              <a:rPr lang="iw" dirty="0"/>
              <a:t>Footwork</a:t>
            </a:r>
            <a:endParaRPr lang="he-IL"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פאוור</a:t>
            </a:r>
            <a:r>
              <a:rPr lang="he-IL" dirty="0"/>
              <a:t> - </a:t>
            </a:r>
            <a:r>
              <a:rPr lang="iw" dirty="0"/>
              <a:t>Power</a:t>
            </a:r>
            <a:endParaRPr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פריז</a:t>
            </a:r>
            <a:r>
              <a:rPr lang="he-IL" dirty="0"/>
              <a:t> - </a:t>
            </a:r>
            <a:r>
              <a:rPr lang="iw" dirty="0"/>
              <a:t> Freeze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/>
              <a:t>נתחיל בחימום הגוף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- פירמידה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נידרופ</a:t>
            </a:r>
            <a:r>
              <a:rPr lang="he-IL" dirty="0"/>
              <a:t> – </a:t>
            </a:r>
            <a:r>
              <a:rPr lang="en-US" dirty="0"/>
              <a:t>Knee Drop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79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196236" y="497344"/>
            <a:ext cx="7324957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טרטל</a:t>
            </a:r>
            <a:r>
              <a:rPr lang="he-IL" dirty="0"/>
              <a:t>-פריז – </a:t>
            </a:r>
            <a:r>
              <a:rPr lang="en-US" dirty="0"/>
              <a:t>Turtle-Freeze</a:t>
            </a:r>
            <a:endParaRPr dirty="0"/>
          </a:p>
        </p:txBody>
      </p:sp>
      <p:pic>
        <p:nvPicPr>
          <p:cNvPr id="1026" name="Picture 2" descr="https://lh4.googleusercontent.com/vrjZRAMn-OkEFo07QIdAM_A6PmfLvZzqTzSlKXQ_Bdagrfnrxx0-jmkbIS08cNyROQisaputT0tFrtC4Po6-Q8nCrJCBBJJzU6hS7Y4sDhFWStJQcdy7wSHbPNzZOXKcFVUaZQWAu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68" y="1268038"/>
            <a:ext cx="2639665" cy="3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4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קיק</a:t>
            </a:r>
            <a:r>
              <a:rPr lang="he-IL" dirty="0"/>
              <a:t>-אאוט – </a:t>
            </a:r>
            <a:r>
              <a:rPr lang="en-US" dirty="0"/>
              <a:t>Kick-Out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6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107</Words>
  <Application>Microsoft Office PowerPoint</Application>
  <PresentationFormat>‫הצגה על המסך (16:9)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מצגת של PowerPoint‏</vt:lpstr>
      <vt:lpstr>בשיעור נלמד</vt:lpstr>
      <vt:lpstr>ברייקדאנס</vt:lpstr>
      <vt:lpstr>אלמנטים מהברייקדאנס</vt:lpstr>
      <vt:lpstr>נתחיל בחימום הגוף</vt:lpstr>
      <vt:lpstr>לימוד תרגילים - פירמידה</vt:lpstr>
      <vt:lpstr>לימוד תרגילים – נידרופ – Knee Drop</vt:lpstr>
      <vt:lpstr>לימוד תרגילים – טרטל-פריז – Turtle-Freeze</vt:lpstr>
      <vt:lpstr>לימוד תרגילים – קיק-אאוט – Kick-Out</vt:lpstr>
      <vt:lpstr>לימוד קומבינציה - קטע קצר של מחול</vt:lpstr>
      <vt:lpstr>אתגר יצירתי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שני שמלה/Shani Chemla</cp:lastModifiedBy>
  <cp:revision>7</cp:revision>
  <dcterms:modified xsi:type="dcterms:W3CDTF">2021-09-29T11:28:09Z</dcterms:modified>
</cp:coreProperties>
</file>