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65" r:id="rId5"/>
    <p:sldId id="260" r:id="rId6"/>
    <p:sldId id="266" r:id="rId7"/>
    <p:sldId id="267" r:id="rId8"/>
    <p:sldId id="268" r:id="rId9"/>
    <p:sldId id="269" r:id="rId10"/>
    <p:sldId id="270" r:id="rId11"/>
    <p:sldId id="272" r:id="rId12"/>
    <p:sldId id="273" r:id="rId13"/>
    <p:sldId id="304" r:id="rId14"/>
    <p:sldId id="274" r:id="rId15"/>
    <p:sldId id="309" r:id="rId16"/>
    <p:sldId id="275" r:id="rId17"/>
    <p:sldId id="276" r:id="rId18"/>
    <p:sldId id="278" r:id="rId19"/>
    <p:sldId id="279" r:id="rId20"/>
    <p:sldId id="313" r:id="rId21"/>
    <p:sldId id="314" r:id="rId22"/>
    <p:sldId id="319" r:id="rId23"/>
    <p:sldId id="280" r:id="rId24"/>
    <p:sldId id="281" r:id="rId25"/>
    <p:sldId id="282" r:id="rId26"/>
    <p:sldId id="283" r:id="rId27"/>
    <p:sldId id="307" r:id="rId28"/>
    <p:sldId id="308"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9" r:id="rId43"/>
    <p:sldId id="300" r:id="rId44"/>
    <p:sldId id="301" r:id="rId45"/>
    <p:sldId id="302" r:id="rId46"/>
    <p:sldId id="305" r:id="rId47"/>
    <p:sldId id="306" r:id="rId48"/>
    <p:sldId id="310" r:id="rId49"/>
    <p:sldId id="311" r:id="rId50"/>
    <p:sldId id="312" r:id="rId51"/>
    <p:sldId id="315" r:id="rId52"/>
    <p:sldId id="316" r:id="rId53"/>
    <p:sldId id="317" r:id="rId54"/>
    <p:sldId id="318" r:id="rId55"/>
    <p:sldId id="264" r:id="rId56"/>
  </p:sldIdLst>
  <p:sldSz cx="12192000" cy="6858000"/>
  <p:notesSz cx="6858000" cy="9144000"/>
  <p:defaultTextStyle>
    <a:defPPr>
      <a:defRPr lang="he-IL">
        <a:uFillTx/>
      </a:defRPr>
    </a:defPPr>
    <a:lvl1pPr marL="0" algn="r" defTabSz="914400" rtl="1" eaLnBrk="1" latinLnBrk="0" hangingPunct="1">
      <a:defRPr sz="1800" kern="1200">
        <a:solidFill>
          <a:schemeClr val="tx1"/>
        </a:solidFill>
        <a:uFillTx/>
        <a:latin typeface="+mn-lt"/>
        <a:ea typeface="+mn-ea"/>
        <a:cs typeface="+mn-cs"/>
      </a:defRPr>
    </a:lvl1pPr>
    <a:lvl2pPr marL="457200" algn="r" defTabSz="914400" rtl="1" eaLnBrk="1" latinLnBrk="0" hangingPunct="1">
      <a:defRPr sz="1800" kern="1200">
        <a:solidFill>
          <a:schemeClr val="tx1"/>
        </a:solidFill>
        <a:uFillTx/>
        <a:latin typeface="+mn-lt"/>
        <a:ea typeface="+mn-ea"/>
        <a:cs typeface="+mn-cs"/>
      </a:defRPr>
    </a:lvl2pPr>
    <a:lvl3pPr marL="914400" algn="r" defTabSz="914400" rtl="1" eaLnBrk="1" latinLnBrk="0" hangingPunct="1">
      <a:defRPr sz="1800" kern="1200">
        <a:solidFill>
          <a:schemeClr val="tx1"/>
        </a:solidFill>
        <a:uFillTx/>
        <a:latin typeface="+mn-lt"/>
        <a:ea typeface="+mn-ea"/>
        <a:cs typeface="+mn-cs"/>
      </a:defRPr>
    </a:lvl3pPr>
    <a:lvl4pPr marL="1371600" algn="r" defTabSz="914400" rtl="1" eaLnBrk="1" latinLnBrk="0" hangingPunct="1">
      <a:defRPr sz="1800" kern="1200">
        <a:solidFill>
          <a:schemeClr val="tx1"/>
        </a:solidFill>
        <a:uFillTx/>
        <a:latin typeface="+mn-lt"/>
        <a:ea typeface="+mn-ea"/>
        <a:cs typeface="+mn-cs"/>
      </a:defRPr>
    </a:lvl4pPr>
    <a:lvl5pPr marL="1828800" algn="r" defTabSz="914400" rtl="1" eaLnBrk="1" latinLnBrk="0" hangingPunct="1">
      <a:defRPr sz="1800" kern="1200">
        <a:solidFill>
          <a:schemeClr val="tx1"/>
        </a:solidFill>
        <a:uFillTx/>
        <a:latin typeface="+mn-lt"/>
        <a:ea typeface="+mn-ea"/>
        <a:cs typeface="+mn-cs"/>
      </a:defRPr>
    </a:lvl5pPr>
    <a:lvl6pPr marL="2286000" algn="r" defTabSz="914400" rtl="1" eaLnBrk="1" latinLnBrk="0" hangingPunct="1">
      <a:defRPr sz="1800" kern="1200">
        <a:solidFill>
          <a:schemeClr val="tx1"/>
        </a:solidFill>
        <a:uFillTx/>
        <a:latin typeface="+mn-lt"/>
        <a:ea typeface="+mn-ea"/>
        <a:cs typeface="+mn-cs"/>
      </a:defRPr>
    </a:lvl6pPr>
    <a:lvl7pPr marL="2743200" algn="r" defTabSz="914400" rtl="1" eaLnBrk="1" latinLnBrk="0" hangingPunct="1">
      <a:defRPr sz="1800" kern="1200">
        <a:solidFill>
          <a:schemeClr val="tx1"/>
        </a:solidFill>
        <a:uFillTx/>
        <a:latin typeface="+mn-lt"/>
        <a:ea typeface="+mn-ea"/>
        <a:cs typeface="+mn-cs"/>
      </a:defRPr>
    </a:lvl7pPr>
    <a:lvl8pPr marL="3200400" algn="r" defTabSz="914400" rtl="1" eaLnBrk="1" latinLnBrk="0" hangingPunct="1">
      <a:defRPr sz="1800" kern="1200">
        <a:solidFill>
          <a:schemeClr val="tx1"/>
        </a:solidFill>
        <a:uFillTx/>
        <a:latin typeface="+mn-lt"/>
        <a:ea typeface="+mn-ea"/>
        <a:cs typeface="+mn-cs"/>
      </a:defRPr>
    </a:lvl8pPr>
    <a:lvl9pPr marL="3657600" algn="r" defTabSz="914400" rtl="1"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B2C0"/>
    <a:srgbClr val="B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4" autoAdjust="0"/>
    <p:restoredTop sz="94660"/>
  </p:normalViewPr>
  <p:slideViewPr>
    <p:cSldViewPr snapToGrid="0" snapToObjects="1">
      <p:cViewPr varScale="1">
        <p:scale>
          <a:sx n="66" d="100"/>
          <a:sy n="66" d="100"/>
        </p:scale>
        <p:origin x="474" y="60"/>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14.svg"/></Relationships>
</file>

<file path=ppt/diagrams/_rels/data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1.svg"/></Relationships>
</file>

<file path=ppt/diagrams/_rels/data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2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ata4.xml.rels><?xml version="1.0" encoding="UTF-8" standalone="yes"?>
<Relationships xmlns="http://schemas.openxmlformats.org/package/2006/relationships"><Relationship Id="rId1" Type="http://schemas.openxmlformats.org/officeDocument/2006/relationships/image" Target="../media/image39.png"/></Relationships>
</file>

<file path=ppt/diagrams/_rels/data7.xml.rels><?xml version="1.0" encoding="UTF-8" standalone="yes"?>
<Relationships xmlns="http://schemas.openxmlformats.org/package/2006/relationships"><Relationship Id="rId1" Type="http://schemas.openxmlformats.org/officeDocument/2006/relationships/image" Target="../media/image43.png"/></Relationships>
</file>

<file path=ppt/diagrams/_rels/data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45.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14.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1.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2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rawing4.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45.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3365D-3B0C-47C7-B557-C982AB290C7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722AE0-8C8B-4FEA-9032-24555267C0E3}">
      <dgm:prSet custT="1"/>
      <dgm:spPr/>
      <dgm:t>
        <a:bodyPr/>
        <a:lstStyle/>
        <a:p>
          <a:r>
            <a:rPr lang="he-IL" sz="3200" b="1"/>
            <a:t>תאורה</a:t>
          </a:r>
          <a:endParaRPr lang="en-US" sz="3200" b="1"/>
        </a:p>
      </dgm:t>
    </dgm:pt>
    <dgm:pt modelId="{E2F30680-3136-4C33-B48F-7767B90A75B2}" type="parTrans" cxnId="{8ED116FA-4E07-4B5E-8FB6-58A283C8844F}">
      <dgm:prSet/>
      <dgm:spPr/>
      <dgm:t>
        <a:bodyPr/>
        <a:lstStyle/>
        <a:p>
          <a:endParaRPr lang="en-US" sz="3200" b="1"/>
        </a:p>
      </dgm:t>
    </dgm:pt>
    <dgm:pt modelId="{68F2B966-F8D2-470B-99CB-96610DE93005}" type="sibTrans" cxnId="{8ED116FA-4E07-4B5E-8FB6-58A283C8844F}">
      <dgm:prSet/>
      <dgm:spPr/>
      <dgm:t>
        <a:bodyPr/>
        <a:lstStyle/>
        <a:p>
          <a:endParaRPr lang="en-US" sz="3200" b="1"/>
        </a:p>
      </dgm:t>
    </dgm:pt>
    <dgm:pt modelId="{5522FF53-8C5B-427A-B2F3-6FB52B2AA28A}">
      <dgm:prSet custT="1"/>
      <dgm:spPr/>
      <dgm:t>
        <a:bodyPr/>
        <a:lstStyle/>
        <a:p>
          <a:r>
            <a:rPr lang="he-IL" sz="3200" b="1"/>
            <a:t>צפיפות</a:t>
          </a:r>
          <a:endParaRPr lang="en-US" sz="3200" b="1"/>
        </a:p>
      </dgm:t>
    </dgm:pt>
    <dgm:pt modelId="{088212CC-3578-4648-B508-A7BAEB78BC0E}" type="parTrans" cxnId="{0A0C8A4F-8423-4CC8-A371-B82A95B0C240}">
      <dgm:prSet/>
      <dgm:spPr/>
      <dgm:t>
        <a:bodyPr/>
        <a:lstStyle/>
        <a:p>
          <a:endParaRPr lang="en-US" sz="3200" b="1"/>
        </a:p>
      </dgm:t>
    </dgm:pt>
    <dgm:pt modelId="{5AA1FE0F-B39D-47C7-88AC-22D594E35942}" type="sibTrans" cxnId="{0A0C8A4F-8423-4CC8-A371-B82A95B0C240}">
      <dgm:prSet/>
      <dgm:spPr/>
      <dgm:t>
        <a:bodyPr/>
        <a:lstStyle/>
        <a:p>
          <a:endParaRPr lang="en-US" sz="3200" b="1"/>
        </a:p>
      </dgm:t>
    </dgm:pt>
    <dgm:pt modelId="{A0A43B3B-C38D-4F59-875B-CF3AA00867DB}">
      <dgm:prSet custT="1"/>
      <dgm:spPr/>
      <dgm:t>
        <a:bodyPr/>
        <a:lstStyle/>
        <a:p>
          <a:r>
            <a:rPr lang="he-IL" sz="3200" b="1"/>
            <a:t>איורור</a:t>
          </a:r>
          <a:endParaRPr lang="en-US" sz="3200" b="1"/>
        </a:p>
      </dgm:t>
    </dgm:pt>
    <dgm:pt modelId="{7868E1FD-38C5-485D-A169-E179ACAE1B05}" type="parTrans" cxnId="{33651385-DC86-42F9-A6B0-7EFD4E8F92F5}">
      <dgm:prSet/>
      <dgm:spPr/>
      <dgm:t>
        <a:bodyPr/>
        <a:lstStyle/>
        <a:p>
          <a:endParaRPr lang="en-US" sz="3200" b="1"/>
        </a:p>
      </dgm:t>
    </dgm:pt>
    <dgm:pt modelId="{E8027572-2F33-47AE-A74C-887AA45F4ECE}" type="sibTrans" cxnId="{33651385-DC86-42F9-A6B0-7EFD4E8F92F5}">
      <dgm:prSet/>
      <dgm:spPr/>
      <dgm:t>
        <a:bodyPr/>
        <a:lstStyle/>
        <a:p>
          <a:endParaRPr lang="en-US" sz="3200" b="1"/>
        </a:p>
      </dgm:t>
    </dgm:pt>
    <dgm:pt modelId="{ED50167D-E524-41CA-BFD5-6A6FAD3AE672}">
      <dgm:prSet custT="1"/>
      <dgm:spPr/>
      <dgm:t>
        <a:bodyPr/>
        <a:lstStyle/>
        <a:p>
          <a:r>
            <a:rPr lang="he-IL" sz="3200" b="1"/>
            <a:t>טמפרטורה</a:t>
          </a:r>
          <a:endParaRPr lang="en-US" sz="3200" b="1"/>
        </a:p>
      </dgm:t>
    </dgm:pt>
    <dgm:pt modelId="{4CBFC99F-AF73-408F-9886-CC35A364D29B}" type="parTrans" cxnId="{A3321718-CD36-4609-BCD4-E7FE6A456862}">
      <dgm:prSet/>
      <dgm:spPr/>
      <dgm:t>
        <a:bodyPr/>
        <a:lstStyle/>
        <a:p>
          <a:endParaRPr lang="en-US" sz="3200" b="1"/>
        </a:p>
      </dgm:t>
    </dgm:pt>
    <dgm:pt modelId="{E0AA36FF-C9DA-4455-AA9B-3714454D58D1}" type="sibTrans" cxnId="{A3321718-CD36-4609-BCD4-E7FE6A456862}">
      <dgm:prSet/>
      <dgm:spPr/>
      <dgm:t>
        <a:bodyPr/>
        <a:lstStyle/>
        <a:p>
          <a:endParaRPr lang="en-US" sz="3200" b="1"/>
        </a:p>
      </dgm:t>
    </dgm:pt>
    <dgm:pt modelId="{C08EC0B2-EA1D-4537-BAE7-66B88729B9E9}">
      <dgm:prSet custT="1"/>
      <dgm:spPr/>
      <dgm:t>
        <a:bodyPr/>
        <a:lstStyle/>
        <a:p>
          <a:r>
            <a:rPr lang="he-IL" sz="3200" b="1"/>
            <a:t>תזונה</a:t>
          </a:r>
          <a:endParaRPr lang="en-US" sz="3200" b="1"/>
        </a:p>
      </dgm:t>
    </dgm:pt>
    <dgm:pt modelId="{649D9090-5BBF-429F-9636-822C7E212B1D}" type="parTrans" cxnId="{35AD5E60-DB78-4007-96D9-40D689B8EEA5}">
      <dgm:prSet/>
      <dgm:spPr/>
      <dgm:t>
        <a:bodyPr/>
        <a:lstStyle/>
        <a:p>
          <a:endParaRPr lang="en-US" sz="3200" b="1"/>
        </a:p>
      </dgm:t>
    </dgm:pt>
    <dgm:pt modelId="{EECB19F5-C86C-4CE6-A9B8-5085F8E4EB6A}" type="sibTrans" cxnId="{35AD5E60-DB78-4007-96D9-40D689B8EEA5}">
      <dgm:prSet/>
      <dgm:spPr/>
      <dgm:t>
        <a:bodyPr/>
        <a:lstStyle/>
        <a:p>
          <a:endParaRPr lang="en-US" sz="3200" b="1"/>
        </a:p>
      </dgm:t>
    </dgm:pt>
    <dgm:pt modelId="{27FD8DC6-C321-47B7-B8AE-9CC5DFE9196D}" type="pres">
      <dgm:prSet presAssocID="{14A3365D-3B0C-47C7-B557-C982AB290C70}" presName="root" presStyleCnt="0">
        <dgm:presLayoutVars>
          <dgm:dir/>
          <dgm:resizeHandles val="exact"/>
        </dgm:presLayoutVars>
      </dgm:prSet>
      <dgm:spPr/>
    </dgm:pt>
    <dgm:pt modelId="{482AC714-560D-47E1-BBB1-6945243D61C6}" type="pres">
      <dgm:prSet presAssocID="{7D722AE0-8C8B-4FEA-9032-24555267C0E3}" presName="compNode" presStyleCnt="0"/>
      <dgm:spPr/>
    </dgm:pt>
    <dgm:pt modelId="{F7AB958F-4883-48F9-8444-425147FEAED3}" type="pres">
      <dgm:prSet presAssocID="{7D722AE0-8C8B-4FEA-9032-24555267C0E3}" presName="bgRect" presStyleLbl="bgShp" presStyleIdx="0" presStyleCnt="5"/>
      <dgm:spPr/>
    </dgm:pt>
    <dgm:pt modelId="{85F93B15-EA7D-418A-80BF-D7B925BB6824}" type="pres">
      <dgm:prSet presAssocID="{7D722AE0-8C8B-4FEA-9032-24555267C0E3}"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0FAEA10E-8086-45F2-B463-CAA99CA51FC8}" type="pres">
      <dgm:prSet presAssocID="{7D722AE0-8C8B-4FEA-9032-24555267C0E3}" presName="spaceRect" presStyleCnt="0"/>
      <dgm:spPr/>
    </dgm:pt>
    <dgm:pt modelId="{35597F7F-8FFA-47E0-A7D6-BED74DEEC76E}" type="pres">
      <dgm:prSet presAssocID="{7D722AE0-8C8B-4FEA-9032-24555267C0E3}" presName="parTx" presStyleLbl="revTx" presStyleIdx="0" presStyleCnt="5">
        <dgm:presLayoutVars>
          <dgm:chMax val="0"/>
          <dgm:chPref val="0"/>
        </dgm:presLayoutVars>
      </dgm:prSet>
      <dgm:spPr/>
    </dgm:pt>
    <dgm:pt modelId="{82EBC44C-CEE7-40B7-A115-D15EE0819B72}" type="pres">
      <dgm:prSet presAssocID="{68F2B966-F8D2-470B-99CB-96610DE93005}" presName="sibTrans" presStyleCnt="0"/>
      <dgm:spPr/>
    </dgm:pt>
    <dgm:pt modelId="{15653D38-04FA-45F9-8846-ABB7DF25845B}" type="pres">
      <dgm:prSet presAssocID="{5522FF53-8C5B-427A-B2F3-6FB52B2AA28A}" presName="compNode" presStyleCnt="0"/>
      <dgm:spPr/>
    </dgm:pt>
    <dgm:pt modelId="{0390665F-CACA-41A9-BCD6-F29E09D6E998}" type="pres">
      <dgm:prSet presAssocID="{5522FF53-8C5B-427A-B2F3-6FB52B2AA28A}" presName="bgRect" presStyleLbl="bgShp" presStyleIdx="1" presStyleCnt="5"/>
      <dgm:spPr/>
    </dgm:pt>
    <dgm:pt modelId="{11B25972-7E8B-499A-A010-4B48228468E6}" type="pres">
      <dgm:prSet presAssocID="{5522FF53-8C5B-427A-B2F3-6FB52B2AA28A}"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ting"/>
        </a:ext>
      </dgm:extLst>
    </dgm:pt>
    <dgm:pt modelId="{86B5CEFF-A96A-4D0B-8E2C-1CDB34C91A87}" type="pres">
      <dgm:prSet presAssocID="{5522FF53-8C5B-427A-B2F3-6FB52B2AA28A}" presName="spaceRect" presStyleCnt="0"/>
      <dgm:spPr/>
    </dgm:pt>
    <dgm:pt modelId="{858133C6-007E-4DCE-91F0-6B7801A59D97}" type="pres">
      <dgm:prSet presAssocID="{5522FF53-8C5B-427A-B2F3-6FB52B2AA28A}" presName="parTx" presStyleLbl="revTx" presStyleIdx="1" presStyleCnt="5">
        <dgm:presLayoutVars>
          <dgm:chMax val="0"/>
          <dgm:chPref val="0"/>
        </dgm:presLayoutVars>
      </dgm:prSet>
      <dgm:spPr/>
    </dgm:pt>
    <dgm:pt modelId="{53CB8F1F-40C7-4263-84BD-8AEEDD9D188D}" type="pres">
      <dgm:prSet presAssocID="{5AA1FE0F-B39D-47C7-88AC-22D594E35942}" presName="sibTrans" presStyleCnt="0"/>
      <dgm:spPr/>
    </dgm:pt>
    <dgm:pt modelId="{04AF1389-40B8-4C96-BDC6-89F97E272C33}" type="pres">
      <dgm:prSet presAssocID="{A0A43B3B-C38D-4F59-875B-CF3AA00867DB}" presName="compNode" presStyleCnt="0"/>
      <dgm:spPr/>
    </dgm:pt>
    <dgm:pt modelId="{DC560919-F498-4262-8DB1-5514DF4FAEC1}" type="pres">
      <dgm:prSet presAssocID="{A0A43B3B-C38D-4F59-875B-CF3AA00867DB}" presName="bgRect" presStyleLbl="bgShp" presStyleIdx="2" presStyleCnt="5"/>
      <dgm:spPr/>
    </dgm:pt>
    <dgm:pt modelId="{CA6C09D9-1DA4-40F8-A280-6E879F26188F}" type="pres">
      <dgm:prSet presAssocID="{A0A43B3B-C38D-4F59-875B-CF3AA00867DB}"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EEA2BD51-F229-401E-838E-4F99E8704B41}" type="pres">
      <dgm:prSet presAssocID="{A0A43B3B-C38D-4F59-875B-CF3AA00867DB}" presName="spaceRect" presStyleCnt="0"/>
      <dgm:spPr/>
    </dgm:pt>
    <dgm:pt modelId="{4F8B4A3D-F362-44AB-97A2-86273EB68584}" type="pres">
      <dgm:prSet presAssocID="{A0A43B3B-C38D-4F59-875B-CF3AA00867DB}" presName="parTx" presStyleLbl="revTx" presStyleIdx="2" presStyleCnt="5">
        <dgm:presLayoutVars>
          <dgm:chMax val="0"/>
          <dgm:chPref val="0"/>
        </dgm:presLayoutVars>
      </dgm:prSet>
      <dgm:spPr/>
    </dgm:pt>
    <dgm:pt modelId="{4858B41A-A233-4BA0-B2A6-6B67712534C1}" type="pres">
      <dgm:prSet presAssocID="{E8027572-2F33-47AE-A74C-887AA45F4ECE}" presName="sibTrans" presStyleCnt="0"/>
      <dgm:spPr/>
    </dgm:pt>
    <dgm:pt modelId="{05DA0A79-F99C-4E42-859D-195D38788283}" type="pres">
      <dgm:prSet presAssocID="{ED50167D-E524-41CA-BFD5-6A6FAD3AE672}" presName="compNode" presStyleCnt="0"/>
      <dgm:spPr/>
    </dgm:pt>
    <dgm:pt modelId="{82AC4B60-F360-4695-8875-7AE26DC933F2}" type="pres">
      <dgm:prSet presAssocID="{ED50167D-E524-41CA-BFD5-6A6FAD3AE672}" presName="bgRect" presStyleLbl="bgShp" presStyleIdx="3" presStyleCnt="5"/>
      <dgm:spPr/>
    </dgm:pt>
    <dgm:pt modelId="{C363816B-DA21-4472-BDEA-3BCB97A148BD}" type="pres">
      <dgm:prSet presAssocID="{ED50167D-E524-41CA-BFD5-6A6FAD3AE672}"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ermometer"/>
        </a:ext>
      </dgm:extLst>
    </dgm:pt>
    <dgm:pt modelId="{095AEFA2-9DC7-4B0D-AFDB-A82DFE331765}" type="pres">
      <dgm:prSet presAssocID="{ED50167D-E524-41CA-BFD5-6A6FAD3AE672}" presName="spaceRect" presStyleCnt="0"/>
      <dgm:spPr/>
    </dgm:pt>
    <dgm:pt modelId="{4BE65C78-159D-4184-BC7E-159551AB24DC}" type="pres">
      <dgm:prSet presAssocID="{ED50167D-E524-41CA-BFD5-6A6FAD3AE672}" presName="parTx" presStyleLbl="revTx" presStyleIdx="3" presStyleCnt="5">
        <dgm:presLayoutVars>
          <dgm:chMax val="0"/>
          <dgm:chPref val="0"/>
        </dgm:presLayoutVars>
      </dgm:prSet>
      <dgm:spPr/>
    </dgm:pt>
    <dgm:pt modelId="{FC25F1CE-4017-4ECB-ACB2-D611F9C12A11}" type="pres">
      <dgm:prSet presAssocID="{E0AA36FF-C9DA-4455-AA9B-3714454D58D1}" presName="sibTrans" presStyleCnt="0"/>
      <dgm:spPr/>
    </dgm:pt>
    <dgm:pt modelId="{96AF2EA5-D9FD-4169-B226-FCAD4D7A68DF}" type="pres">
      <dgm:prSet presAssocID="{C08EC0B2-EA1D-4537-BAE7-66B88729B9E9}" presName="compNode" presStyleCnt="0"/>
      <dgm:spPr/>
    </dgm:pt>
    <dgm:pt modelId="{D6909AB5-69E7-4DE2-B919-6DF96A7F5B10}" type="pres">
      <dgm:prSet presAssocID="{C08EC0B2-EA1D-4537-BAE7-66B88729B9E9}" presName="bgRect" presStyleLbl="bgShp" presStyleIdx="4" presStyleCnt="5"/>
      <dgm:spPr/>
    </dgm:pt>
    <dgm:pt modelId="{4569A341-250F-4054-B57D-316E6F6F16F0}" type="pres">
      <dgm:prSet presAssocID="{C08EC0B2-EA1D-4537-BAE7-66B88729B9E9}"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ruit Bowl"/>
        </a:ext>
      </dgm:extLst>
    </dgm:pt>
    <dgm:pt modelId="{B70C48FF-428C-4682-84A9-2FC389DA7AEF}" type="pres">
      <dgm:prSet presAssocID="{C08EC0B2-EA1D-4537-BAE7-66B88729B9E9}" presName="spaceRect" presStyleCnt="0"/>
      <dgm:spPr/>
    </dgm:pt>
    <dgm:pt modelId="{32FDBBA8-C764-4F3F-9DD4-1CCD39473751}" type="pres">
      <dgm:prSet presAssocID="{C08EC0B2-EA1D-4537-BAE7-66B88729B9E9}" presName="parTx" presStyleLbl="revTx" presStyleIdx="4" presStyleCnt="5">
        <dgm:presLayoutVars>
          <dgm:chMax val="0"/>
          <dgm:chPref val="0"/>
        </dgm:presLayoutVars>
      </dgm:prSet>
      <dgm:spPr/>
    </dgm:pt>
  </dgm:ptLst>
  <dgm:cxnLst>
    <dgm:cxn modelId="{A3321718-CD36-4609-BCD4-E7FE6A456862}" srcId="{14A3365D-3B0C-47C7-B557-C982AB290C70}" destId="{ED50167D-E524-41CA-BFD5-6A6FAD3AE672}" srcOrd="3" destOrd="0" parTransId="{4CBFC99F-AF73-408F-9886-CC35A364D29B}" sibTransId="{E0AA36FF-C9DA-4455-AA9B-3714454D58D1}"/>
    <dgm:cxn modelId="{35AD5E60-DB78-4007-96D9-40D689B8EEA5}" srcId="{14A3365D-3B0C-47C7-B557-C982AB290C70}" destId="{C08EC0B2-EA1D-4537-BAE7-66B88729B9E9}" srcOrd="4" destOrd="0" parTransId="{649D9090-5BBF-429F-9636-822C7E212B1D}" sibTransId="{EECB19F5-C86C-4CE6-A9B8-5085F8E4EB6A}"/>
    <dgm:cxn modelId="{7575D460-85C1-431A-8784-96A6A19C2CA7}" type="presOf" srcId="{C08EC0B2-EA1D-4537-BAE7-66B88729B9E9}" destId="{32FDBBA8-C764-4F3F-9DD4-1CCD39473751}" srcOrd="0" destOrd="0" presId="urn:microsoft.com/office/officeart/2018/2/layout/IconVerticalSolidList"/>
    <dgm:cxn modelId="{03BF9D62-8E9F-43A7-8754-CB55F4CCE92D}" type="presOf" srcId="{14A3365D-3B0C-47C7-B557-C982AB290C70}" destId="{27FD8DC6-C321-47B7-B8AE-9CC5DFE9196D}" srcOrd="0" destOrd="0" presId="urn:microsoft.com/office/officeart/2018/2/layout/IconVerticalSolidList"/>
    <dgm:cxn modelId="{0A0C8A4F-8423-4CC8-A371-B82A95B0C240}" srcId="{14A3365D-3B0C-47C7-B557-C982AB290C70}" destId="{5522FF53-8C5B-427A-B2F3-6FB52B2AA28A}" srcOrd="1" destOrd="0" parTransId="{088212CC-3578-4648-B508-A7BAEB78BC0E}" sibTransId="{5AA1FE0F-B39D-47C7-88AC-22D594E35942}"/>
    <dgm:cxn modelId="{33651385-DC86-42F9-A6B0-7EFD4E8F92F5}" srcId="{14A3365D-3B0C-47C7-B557-C982AB290C70}" destId="{A0A43B3B-C38D-4F59-875B-CF3AA00867DB}" srcOrd="2" destOrd="0" parTransId="{7868E1FD-38C5-485D-A169-E179ACAE1B05}" sibTransId="{E8027572-2F33-47AE-A74C-887AA45F4ECE}"/>
    <dgm:cxn modelId="{682E7289-3F4D-4326-8F24-65D401B10A0E}" type="presOf" srcId="{7D722AE0-8C8B-4FEA-9032-24555267C0E3}" destId="{35597F7F-8FFA-47E0-A7D6-BED74DEEC76E}" srcOrd="0" destOrd="0" presId="urn:microsoft.com/office/officeart/2018/2/layout/IconVerticalSolidList"/>
    <dgm:cxn modelId="{4FDF6AB0-E584-48C2-9537-4BAC91983DCD}" type="presOf" srcId="{A0A43B3B-C38D-4F59-875B-CF3AA00867DB}" destId="{4F8B4A3D-F362-44AB-97A2-86273EB68584}" srcOrd="0" destOrd="0" presId="urn:microsoft.com/office/officeart/2018/2/layout/IconVerticalSolidList"/>
    <dgm:cxn modelId="{9004A7C3-6CBC-4083-8020-A9F22ED1F391}" type="presOf" srcId="{ED50167D-E524-41CA-BFD5-6A6FAD3AE672}" destId="{4BE65C78-159D-4184-BC7E-159551AB24DC}" srcOrd="0" destOrd="0" presId="urn:microsoft.com/office/officeart/2018/2/layout/IconVerticalSolidList"/>
    <dgm:cxn modelId="{E83CC8D7-1AC9-4F6E-B612-E02D25431CEC}" type="presOf" srcId="{5522FF53-8C5B-427A-B2F3-6FB52B2AA28A}" destId="{858133C6-007E-4DCE-91F0-6B7801A59D97}" srcOrd="0" destOrd="0" presId="urn:microsoft.com/office/officeart/2018/2/layout/IconVerticalSolidList"/>
    <dgm:cxn modelId="{8ED116FA-4E07-4B5E-8FB6-58A283C8844F}" srcId="{14A3365D-3B0C-47C7-B557-C982AB290C70}" destId="{7D722AE0-8C8B-4FEA-9032-24555267C0E3}" srcOrd="0" destOrd="0" parTransId="{E2F30680-3136-4C33-B48F-7767B90A75B2}" sibTransId="{68F2B966-F8D2-470B-99CB-96610DE93005}"/>
    <dgm:cxn modelId="{AFC10971-8558-4790-916A-97D6427F7957}" type="presParOf" srcId="{27FD8DC6-C321-47B7-B8AE-9CC5DFE9196D}" destId="{482AC714-560D-47E1-BBB1-6945243D61C6}" srcOrd="0" destOrd="0" presId="urn:microsoft.com/office/officeart/2018/2/layout/IconVerticalSolidList"/>
    <dgm:cxn modelId="{EC65FA32-F627-4DE7-913D-A7A5140E5272}" type="presParOf" srcId="{482AC714-560D-47E1-BBB1-6945243D61C6}" destId="{F7AB958F-4883-48F9-8444-425147FEAED3}" srcOrd="0" destOrd="0" presId="urn:microsoft.com/office/officeart/2018/2/layout/IconVerticalSolidList"/>
    <dgm:cxn modelId="{6B366656-A757-4DC3-949E-68FE8A1A53CB}" type="presParOf" srcId="{482AC714-560D-47E1-BBB1-6945243D61C6}" destId="{85F93B15-EA7D-418A-80BF-D7B925BB6824}" srcOrd="1" destOrd="0" presId="urn:microsoft.com/office/officeart/2018/2/layout/IconVerticalSolidList"/>
    <dgm:cxn modelId="{29A98482-576B-4CAC-82FA-A53FE2305646}" type="presParOf" srcId="{482AC714-560D-47E1-BBB1-6945243D61C6}" destId="{0FAEA10E-8086-45F2-B463-CAA99CA51FC8}" srcOrd="2" destOrd="0" presId="urn:microsoft.com/office/officeart/2018/2/layout/IconVerticalSolidList"/>
    <dgm:cxn modelId="{8D1BC7F0-1F63-4245-894A-E4561B17E14B}" type="presParOf" srcId="{482AC714-560D-47E1-BBB1-6945243D61C6}" destId="{35597F7F-8FFA-47E0-A7D6-BED74DEEC76E}" srcOrd="3" destOrd="0" presId="urn:microsoft.com/office/officeart/2018/2/layout/IconVerticalSolidList"/>
    <dgm:cxn modelId="{884C7357-B26E-4E09-B418-21C3A05082FA}" type="presParOf" srcId="{27FD8DC6-C321-47B7-B8AE-9CC5DFE9196D}" destId="{82EBC44C-CEE7-40B7-A115-D15EE0819B72}" srcOrd="1" destOrd="0" presId="urn:microsoft.com/office/officeart/2018/2/layout/IconVerticalSolidList"/>
    <dgm:cxn modelId="{DBD19633-570E-4165-923B-54AAC7C0FBA0}" type="presParOf" srcId="{27FD8DC6-C321-47B7-B8AE-9CC5DFE9196D}" destId="{15653D38-04FA-45F9-8846-ABB7DF25845B}" srcOrd="2" destOrd="0" presId="urn:microsoft.com/office/officeart/2018/2/layout/IconVerticalSolidList"/>
    <dgm:cxn modelId="{5A9D33F0-DEC3-4EC4-A284-0C8D36BA1D3A}" type="presParOf" srcId="{15653D38-04FA-45F9-8846-ABB7DF25845B}" destId="{0390665F-CACA-41A9-BCD6-F29E09D6E998}" srcOrd="0" destOrd="0" presId="urn:microsoft.com/office/officeart/2018/2/layout/IconVerticalSolidList"/>
    <dgm:cxn modelId="{1CD7CDD6-4D7A-45ED-A4A4-331393756E4B}" type="presParOf" srcId="{15653D38-04FA-45F9-8846-ABB7DF25845B}" destId="{11B25972-7E8B-499A-A010-4B48228468E6}" srcOrd="1" destOrd="0" presId="urn:microsoft.com/office/officeart/2018/2/layout/IconVerticalSolidList"/>
    <dgm:cxn modelId="{82A1367F-F6AF-4E88-9FA4-3BC1F2372E0C}" type="presParOf" srcId="{15653D38-04FA-45F9-8846-ABB7DF25845B}" destId="{86B5CEFF-A96A-4D0B-8E2C-1CDB34C91A87}" srcOrd="2" destOrd="0" presId="urn:microsoft.com/office/officeart/2018/2/layout/IconVerticalSolidList"/>
    <dgm:cxn modelId="{7909CE04-EE62-4E91-AE83-D5D708AFA9F2}" type="presParOf" srcId="{15653D38-04FA-45F9-8846-ABB7DF25845B}" destId="{858133C6-007E-4DCE-91F0-6B7801A59D97}" srcOrd="3" destOrd="0" presId="urn:microsoft.com/office/officeart/2018/2/layout/IconVerticalSolidList"/>
    <dgm:cxn modelId="{CEA75433-D640-4FC3-A06E-A6B2CD926C27}" type="presParOf" srcId="{27FD8DC6-C321-47B7-B8AE-9CC5DFE9196D}" destId="{53CB8F1F-40C7-4263-84BD-8AEEDD9D188D}" srcOrd="3" destOrd="0" presId="urn:microsoft.com/office/officeart/2018/2/layout/IconVerticalSolidList"/>
    <dgm:cxn modelId="{5355FE8A-6539-43D7-B7BE-63F99FB51DFC}" type="presParOf" srcId="{27FD8DC6-C321-47B7-B8AE-9CC5DFE9196D}" destId="{04AF1389-40B8-4C96-BDC6-89F97E272C33}" srcOrd="4" destOrd="0" presId="urn:microsoft.com/office/officeart/2018/2/layout/IconVerticalSolidList"/>
    <dgm:cxn modelId="{21FB10DE-FBD2-4BE3-94F5-A21563A3437D}" type="presParOf" srcId="{04AF1389-40B8-4C96-BDC6-89F97E272C33}" destId="{DC560919-F498-4262-8DB1-5514DF4FAEC1}" srcOrd="0" destOrd="0" presId="urn:microsoft.com/office/officeart/2018/2/layout/IconVerticalSolidList"/>
    <dgm:cxn modelId="{DC218F04-4FAD-4A5D-A60D-C7FF545DD52A}" type="presParOf" srcId="{04AF1389-40B8-4C96-BDC6-89F97E272C33}" destId="{CA6C09D9-1DA4-40F8-A280-6E879F26188F}" srcOrd="1" destOrd="0" presId="urn:microsoft.com/office/officeart/2018/2/layout/IconVerticalSolidList"/>
    <dgm:cxn modelId="{6AF4FCAA-D3C4-46E2-9792-4629E1DB2F3A}" type="presParOf" srcId="{04AF1389-40B8-4C96-BDC6-89F97E272C33}" destId="{EEA2BD51-F229-401E-838E-4F99E8704B41}" srcOrd="2" destOrd="0" presId="urn:microsoft.com/office/officeart/2018/2/layout/IconVerticalSolidList"/>
    <dgm:cxn modelId="{22DFB045-B870-438E-B3E4-C951E105C730}" type="presParOf" srcId="{04AF1389-40B8-4C96-BDC6-89F97E272C33}" destId="{4F8B4A3D-F362-44AB-97A2-86273EB68584}" srcOrd="3" destOrd="0" presId="urn:microsoft.com/office/officeart/2018/2/layout/IconVerticalSolidList"/>
    <dgm:cxn modelId="{8B5A664D-84D0-44CB-A969-ABEE2E7176A0}" type="presParOf" srcId="{27FD8DC6-C321-47B7-B8AE-9CC5DFE9196D}" destId="{4858B41A-A233-4BA0-B2A6-6B67712534C1}" srcOrd="5" destOrd="0" presId="urn:microsoft.com/office/officeart/2018/2/layout/IconVerticalSolidList"/>
    <dgm:cxn modelId="{07200F49-C190-4C50-862C-C890FEB7BED8}" type="presParOf" srcId="{27FD8DC6-C321-47B7-B8AE-9CC5DFE9196D}" destId="{05DA0A79-F99C-4E42-859D-195D38788283}" srcOrd="6" destOrd="0" presId="urn:microsoft.com/office/officeart/2018/2/layout/IconVerticalSolidList"/>
    <dgm:cxn modelId="{E4643A41-06FD-4DA2-AB2F-38D879B268F8}" type="presParOf" srcId="{05DA0A79-F99C-4E42-859D-195D38788283}" destId="{82AC4B60-F360-4695-8875-7AE26DC933F2}" srcOrd="0" destOrd="0" presId="urn:microsoft.com/office/officeart/2018/2/layout/IconVerticalSolidList"/>
    <dgm:cxn modelId="{D862EDB6-CD15-41E4-AFEE-751A9427A74F}" type="presParOf" srcId="{05DA0A79-F99C-4E42-859D-195D38788283}" destId="{C363816B-DA21-4472-BDEA-3BCB97A148BD}" srcOrd="1" destOrd="0" presId="urn:microsoft.com/office/officeart/2018/2/layout/IconVerticalSolidList"/>
    <dgm:cxn modelId="{65ECDD7E-0386-4BE7-9F5C-6F9B10E1E142}" type="presParOf" srcId="{05DA0A79-F99C-4E42-859D-195D38788283}" destId="{095AEFA2-9DC7-4B0D-AFDB-A82DFE331765}" srcOrd="2" destOrd="0" presId="urn:microsoft.com/office/officeart/2018/2/layout/IconVerticalSolidList"/>
    <dgm:cxn modelId="{F7E5F4DD-B0E8-470A-A16C-CE25F1DA42A2}" type="presParOf" srcId="{05DA0A79-F99C-4E42-859D-195D38788283}" destId="{4BE65C78-159D-4184-BC7E-159551AB24DC}" srcOrd="3" destOrd="0" presId="urn:microsoft.com/office/officeart/2018/2/layout/IconVerticalSolidList"/>
    <dgm:cxn modelId="{C2DC5A8A-905C-4118-9169-D23D66E4E729}" type="presParOf" srcId="{27FD8DC6-C321-47B7-B8AE-9CC5DFE9196D}" destId="{FC25F1CE-4017-4ECB-ACB2-D611F9C12A11}" srcOrd="7" destOrd="0" presId="urn:microsoft.com/office/officeart/2018/2/layout/IconVerticalSolidList"/>
    <dgm:cxn modelId="{DC2053B5-6913-41F9-B0A1-8152BC86934E}" type="presParOf" srcId="{27FD8DC6-C321-47B7-B8AE-9CC5DFE9196D}" destId="{96AF2EA5-D9FD-4169-B226-FCAD4D7A68DF}" srcOrd="8" destOrd="0" presId="urn:microsoft.com/office/officeart/2018/2/layout/IconVerticalSolidList"/>
    <dgm:cxn modelId="{75D844D9-B3F4-43AF-BC37-02F831909B65}" type="presParOf" srcId="{96AF2EA5-D9FD-4169-B226-FCAD4D7A68DF}" destId="{D6909AB5-69E7-4DE2-B919-6DF96A7F5B10}" srcOrd="0" destOrd="0" presId="urn:microsoft.com/office/officeart/2018/2/layout/IconVerticalSolidList"/>
    <dgm:cxn modelId="{59F31678-23B9-4BA2-B3DA-963CC48FFFA1}" type="presParOf" srcId="{96AF2EA5-D9FD-4169-B226-FCAD4D7A68DF}" destId="{4569A341-250F-4054-B57D-316E6F6F16F0}" srcOrd="1" destOrd="0" presId="urn:microsoft.com/office/officeart/2018/2/layout/IconVerticalSolidList"/>
    <dgm:cxn modelId="{748E96AB-F878-4F3A-BB68-F408A1EE6B55}" type="presParOf" srcId="{96AF2EA5-D9FD-4169-B226-FCAD4D7A68DF}" destId="{B70C48FF-428C-4682-84A9-2FC389DA7AEF}" srcOrd="2" destOrd="0" presId="urn:microsoft.com/office/officeart/2018/2/layout/IconVerticalSolidList"/>
    <dgm:cxn modelId="{81140CBA-52EF-4A85-BDBF-38151E6FE0E8}" type="presParOf" srcId="{96AF2EA5-D9FD-4169-B226-FCAD4D7A68DF}" destId="{32FDBBA8-C764-4F3F-9DD4-1CCD394737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FB577A-5D35-463A-BDAA-C9B1EA4020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625E191-C731-4334-BABF-FCE8BD9F8CEF}">
      <dgm:prSet/>
      <dgm:spPr/>
      <dgm:t>
        <a:bodyPr/>
        <a:lstStyle/>
        <a:p>
          <a:pPr>
            <a:lnSpc>
              <a:spcPct val="100000"/>
            </a:lnSpc>
          </a:pPr>
          <a:r>
            <a:rPr lang="he-IL" b="1"/>
            <a:t>צביעת הגג בצבע לבן (צבע בהיר קולט פחות קרינה).</a:t>
          </a:r>
          <a:endParaRPr lang="en-US" b="1"/>
        </a:p>
      </dgm:t>
    </dgm:pt>
    <dgm:pt modelId="{533AF216-2BEC-4DA3-8193-516D30580D89}" type="parTrans" cxnId="{DF912FE0-2DEB-421D-BA08-2AB8468D4729}">
      <dgm:prSet/>
      <dgm:spPr/>
      <dgm:t>
        <a:bodyPr/>
        <a:lstStyle/>
        <a:p>
          <a:endParaRPr lang="en-US" b="1"/>
        </a:p>
      </dgm:t>
    </dgm:pt>
    <dgm:pt modelId="{4AD1DA8C-DE56-4256-8BFD-C175D9253D7D}" type="sibTrans" cxnId="{DF912FE0-2DEB-421D-BA08-2AB8468D4729}">
      <dgm:prSet/>
      <dgm:spPr/>
      <dgm:t>
        <a:bodyPr/>
        <a:lstStyle/>
        <a:p>
          <a:endParaRPr lang="en-US" b="1"/>
        </a:p>
      </dgm:t>
    </dgm:pt>
    <dgm:pt modelId="{8454E11D-9CBE-4371-A6B1-3D28B5472853}">
      <dgm:prSet/>
      <dgm:spPr/>
      <dgm:t>
        <a:bodyPr/>
        <a:lstStyle/>
        <a:p>
          <a:pPr>
            <a:lnSpc>
              <a:spcPct val="100000"/>
            </a:lnSpc>
          </a:pPr>
          <a:r>
            <a:rPr lang="he-IL" b="1" dirty="0"/>
            <a:t>התקנת מאווררים וממטרות(יפורט מאוחר יותר).</a:t>
          </a:r>
          <a:endParaRPr lang="en-US" b="1" dirty="0"/>
        </a:p>
      </dgm:t>
    </dgm:pt>
    <dgm:pt modelId="{7CA4C051-8683-468E-9AFF-DF075492AF9E}" type="parTrans" cxnId="{2112C6E4-CAD9-48D0-AEE6-0179428AE227}">
      <dgm:prSet/>
      <dgm:spPr/>
      <dgm:t>
        <a:bodyPr/>
        <a:lstStyle/>
        <a:p>
          <a:endParaRPr lang="en-US" b="1"/>
        </a:p>
      </dgm:t>
    </dgm:pt>
    <dgm:pt modelId="{73F7C108-69F3-4ABA-996A-EAD48A4AFD60}" type="sibTrans" cxnId="{2112C6E4-CAD9-48D0-AEE6-0179428AE227}">
      <dgm:prSet/>
      <dgm:spPr/>
      <dgm:t>
        <a:bodyPr/>
        <a:lstStyle/>
        <a:p>
          <a:endParaRPr lang="en-US" b="1"/>
        </a:p>
      </dgm:t>
    </dgm:pt>
    <dgm:pt modelId="{5242F49D-F46A-4FE2-A737-1150BF1F8E9B}">
      <dgm:prSet/>
      <dgm:spPr/>
      <dgm:t>
        <a:bodyPr/>
        <a:lstStyle/>
        <a:p>
          <a:pPr>
            <a:lnSpc>
              <a:spcPct val="100000"/>
            </a:lnSpc>
          </a:pPr>
          <a:r>
            <a:rPr lang="he-IL" b="1"/>
            <a:t>בלול קונבנציונאלי,  יש לתכנן כיסוי מבנה מודולארי- שיהיה ניתן לפתוח ולסגור אותו, בהתאם לתנאי מזג האוויר. לדוגמה : תריסים או וילונות, הניתנים לפתיחה או לסגירה.</a:t>
          </a:r>
          <a:endParaRPr lang="en-US" b="1"/>
        </a:p>
      </dgm:t>
    </dgm:pt>
    <dgm:pt modelId="{868118F1-A99D-4504-926C-54D584ED33C0}" type="parTrans" cxnId="{FD08143F-6863-4A00-B8D2-8DCE2F81B758}">
      <dgm:prSet/>
      <dgm:spPr/>
      <dgm:t>
        <a:bodyPr/>
        <a:lstStyle/>
        <a:p>
          <a:endParaRPr lang="en-US" b="1"/>
        </a:p>
      </dgm:t>
    </dgm:pt>
    <dgm:pt modelId="{4A60399D-DBD8-4D06-96C8-38808974E2FB}" type="sibTrans" cxnId="{FD08143F-6863-4A00-B8D2-8DCE2F81B758}">
      <dgm:prSet/>
      <dgm:spPr/>
      <dgm:t>
        <a:bodyPr/>
        <a:lstStyle/>
        <a:p>
          <a:endParaRPr lang="en-US" b="1"/>
        </a:p>
      </dgm:t>
    </dgm:pt>
    <dgm:pt modelId="{319C2BB4-ECB7-4547-829F-C76567881EF5}" type="pres">
      <dgm:prSet presAssocID="{B9FB577A-5D35-463A-BDAA-C9B1EA402075}" presName="root" presStyleCnt="0">
        <dgm:presLayoutVars>
          <dgm:dir/>
          <dgm:resizeHandles val="exact"/>
        </dgm:presLayoutVars>
      </dgm:prSet>
      <dgm:spPr/>
    </dgm:pt>
    <dgm:pt modelId="{929046D1-AA3D-4AF6-950D-3609E76E2CF2}" type="pres">
      <dgm:prSet presAssocID="{2625E191-C731-4334-BABF-FCE8BD9F8CEF}" presName="compNode" presStyleCnt="0"/>
      <dgm:spPr/>
    </dgm:pt>
    <dgm:pt modelId="{5672C61A-5ACD-466E-82C3-3541B65B39EA}" type="pres">
      <dgm:prSet presAssocID="{2625E191-C731-4334-BABF-FCE8BD9F8CEF}" presName="bgRect" presStyleLbl="bgShp" presStyleIdx="0" presStyleCnt="3" custLinFactNeighborX="9468" custLinFactNeighborY="-50043"/>
      <dgm:spPr/>
    </dgm:pt>
    <dgm:pt modelId="{D6A8210F-88BE-421F-B79D-5926D821E211}" type="pres">
      <dgm:prSet presAssocID="{2625E191-C731-4334-BABF-FCE8BD9F8C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lette"/>
        </a:ext>
      </dgm:extLst>
    </dgm:pt>
    <dgm:pt modelId="{20B78735-0739-46B3-902A-8788FDC318B1}" type="pres">
      <dgm:prSet presAssocID="{2625E191-C731-4334-BABF-FCE8BD9F8CEF}" presName="spaceRect" presStyleCnt="0"/>
      <dgm:spPr/>
    </dgm:pt>
    <dgm:pt modelId="{06A6F7B8-D826-4898-A2F1-190A6C2A2B2C}" type="pres">
      <dgm:prSet presAssocID="{2625E191-C731-4334-BABF-FCE8BD9F8CEF}" presName="parTx" presStyleLbl="revTx" presStyleIdx="0" presStyleCnt="3">
        <dgm:presLayoutVars>
          <dgm:chMax val="0"/>
          <dgm:chPref val="0"/>
        </dgm:presLayoutVars>
      </dgm:prSet>
      <dgm:spPr/>
    </dgm:pt>
    <dgm:pt modelId="{57F841CA-99FF-4725-BF28-1C8576272015}" type="pres">
      <dgm:prSet presAssocID="{4AD1DA8C-DE56-4256-8BFD-C175D9253D7D}" presName="sibTrans" presStyleCnt="0"/>
      <dgm:spPr/>
    </dgm:pt>
    <dgm:pt modelId="{540C1BC4-EA32-47AC-9A7D-EB1FE9959C70}" type="pres">
      <dgm:prSet presAssocID="{8454E11D-9CBE-4371-A6B1-3D28B5472853}" presName="compNode" presStyleCnt="0"/>
      <dgm:spPr/>
    </dgm:pt>
    <dgm:pt modelId="{58999DD9-58BF-4C9E-860A-6B5568A69BCD}" type="pres">
      <dgm:prSet presAssocID="{8454E11D-9CBE-4371-A6B1-3D28B5472853}" presName="bgRect" presStyleLbl="bgShp" presStyleIdx="1" presStyleCnt="3"/>
      <dgm:spPr/>
    </dgm:pt>
    <dgm:pt modelId="{EE671142-8F8B-480E-AD20-D8AE49CA30E1}" type="pres">
      <dgm:prSet presAssocID="{8454E11D-9CBE-4371-A6B1-3D28B5472853}"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A1E791E1-EC42-4F32-B4CA-1E96D5FE42A8}" type="pres">
      <dgm:prSet presAssocID="{8454E11D-9CBE-4371-A6B1-3D28B5472853}" presName="spaceRect" presStyleCnt="0"/>
      <dgm:spPr/>
    </dgm:pt>
    <dgm:pt modelId="{5470ED8F-7FA7-4335-8B66-F6FA98C189FD}" type="pres">
      <dgm:prSet presAssocID="{8454E11D-9CBE-4371-A6B1-3D28B5472853}" presName="parTx" presStyleLbl="revTx" presStyleIdx="1" presStyleCnt="3">
        <dgm:presLayoutVars>
          <dgm:chMax val="0"/>
          <dgm:chPref val="0"/>
        </dgm:presLayoutVars>
      </dgm:prSet>
      <dgm:spPr/>
    </dgm:pt>
    <dgm:pt modelId="{852ABC79-8782-4AF4-AC06-05612BBF3FA7}" type="pres">
      <dgm:prSet presAssocID="{73F7C108-69F3-4ABA-996A-EAD48A4AFD60}" presName="sibTrans" presStyleCnt="0"/>
      <dgm:spPr/>
    </dgm:pt>
    <dgm:pt modelId="{96960351-540F-40BA-B9EF-2560093EF44E}" type="pres">
      <dgm:prSet presAssocID="{5242F49D-F46A-4FE2-A737-1150BF1F8E9B}" presName="compNode" presStyleCnt="0"/>
      <dgm:spPr/>
    </dgm:pt>
    <dgm:pt modelId="{7288E231-46B0-4077-80A2-1D01DE746369}" type="pres">
      <dgm:prSet presAssocID="{5242F49D-F46A-4FE2-A737-1150BF1F8E9B}" presName="bgRect" presStyleLbl="bgShp" presStyleIdx="2" presStyleCnt="3" custLinFactNeighborY="-6962"/>
      <dgm:spPr/>
    </dgm:pt>
    <dgm:pt modelId="{8116A560-67FA-4EF9-BE81-841A4813E951}" type="pres">
      <dgm:prSet presAssocID="{5242F49D-F46A-4FE2-A737-1150BF1F8E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um Set"/>
        </a:ext>
      </dgm:extLst>
    </dgm:pt>
    <dgm:pt modelId="{EE173A69-872D-4330-9411-59C302518399}" type="pres">
      <dgm:prSet presAssocID="{5242F49D-F46A-4FE2-A737-1150BF1F8E9B}" presName="spaceRect" presStyleCnt="0"/>
      <dgm:spPr/>
    </dgm:pt>
    <dgm:pt modelId="{D1B7ED28-D808-4F0D-9A9D-F6C78AB4B459}" type="pres">
      <dgm:prSet presAssocID="{5242F49D-F46A-4FE2-A737-1150BF1F8E9B}" presName="parTx" presStyleLbl="revTx" presStyleIdx="2" presStyleCnt="3">
        <dgm:presLayoutVars>
          <dgm:chMax val="0"/>
          <dgm:chPref val="0"/>
        </dgm:presLayoutVars>
      </dgm:prSet>
      <dgm:spPr/>
    </dgm:pt>
  </dgm:ptLst>
  <dgm:cxnLst>
    <dgm:cxn modelId="{44161F2D-55F0-4FC6-BA5C-3A4E1DD37E7F}" type="presOf" srcId="{B9FB577A-5D35-463A-BDAA-C9B1EA402075}" destId="{319C2BB4-ECB7-4547-829F-C76567881EF5}" srcOrd="0" destOrd="0" presId="urn:microsoft.com/office/officeart/2018/2/layout/IconVerticalSolidList"/>
    <dgm:cxn modelId="{FD08143F-6863-4A00-B8D2-8DCE2F81B758}" srcId="{B9FB577A-5D35-463A-BDAA-C9B1EA402075}" destId="{5242F49D-F46A-4FE2-A737-1150BF1F8E9B}" srcOrd="2" destOrd="0" parTransId="{868118F1-A99D-4504-926C-54D584ED33C0}" sibTransId="{4A60399D-DBD8-4D06-96C8-38808974E2FB}"/>
    <dgm:cxn modelId="{09C98871-5567-45B7-9A93-522991927D61}" type="presOf" srcId="{2625E191-C731-4334-BABF-FCE8BD9F8CEF}" destId="{06A6F7B8-D826-4898-A2F1-190A6C2A2B2C}" srcOrd="0" destOrd="0" presId="urn:microsoft.com/office/officeart/2018/2/layout/IconVerticalSolidList"/>
    <dgm:cxn modelId="{FE512254-58A4-4E69-808E-3946B516C4BC}" type="presOf" srcId="{5242F49D-F46A-4FE2-A737-1150BF1F8E9B}" destId="{D1B7ED28-D808-4F0D-9A9D-F6C78AB4B459}" srcOrd="0" destOrd="0" presId="urn:microsoft.com/office/officeart/2018/2/layout/IconVerticalSolidList"/>
    <dgm:cxn modelId="{DF912FE0-2DEB-421D-BA08-2AB8468D4729}" srcId="{B9FB577A-5D35-463A-BDAA-C9B1EA402075}" destId="{2625E191-C731-4334-BABF-FCE8BD9F8CEF}" srcOrd="0" destOrd="0" parTransId="{533AF216-2BEC-4DA3-8193-516D30580D89}" sibTransId="{4AD1DA8C-DE56-4256-8BFD-C175D9253D7D}"/>
    <dgm:cxn modelId="{2112C6E4-CAD9-48D0-AEE6-0179428AE227}" srcId="{B9FB577A-5D35-463A-BDAA-C9B1EA402075}" destId="{8454E11D-9CBE-4371-A6B1-3D28B5472853}" srcOrd="1" destOrd="0" parTransId="{7CA4C051-8683-468E-9AFF-DF075492AF9E}" sibTransId="{73F7C108-69F3-4ABA-996A-EAD48A4AFD60}"/>
    <dgm:cxn modelId="{1A1E2EF3-7861-4E8B-8842-D13C9333685D}" type="presOf" srcId="{8454E11D-9CBE-4371-A6B1-3D28B5472853}" destId="{5470ED8F-7FA7-4335-8B66-F6FA98C189FD}" srcOrd="0" destOrd="0" presId="urn:microsoft.com/office/officeart/2018/2/layout/IconVerticalSolidList"/>
    <dgm:cxn modelId="{E230A85B-5B83-4E9E-8892-AC2C63F101E5}" type="presParOf" srcId="{319C2BB4-ECB7-4547-829F-C76567881EF5}" destId="{929046D1-AA3D-4AF6-950D-3609E76E2CF2}" srcOrd="0" destOrd="0" presId="urn:microsoft.com/office/officeart/2018/2/layout/IconVerticalSolidList"/>
    <dgm:cxn modelId="{C246895A-BC86-4AF1-87BC-ED1D9DD448BE}" type="presParOf" srcId="{929046D1-AA3D-4AF6-950D-3609E76E2CF2}" destId="{5672C61A-5ACD-466E-82C3-3541B65B39EA}" srcOrd="0" destOrd="0" presId="urn:microsoft.com/office/officeart/2018/2/layout/IconVerticalSolidList"/>
    <dgm:cxn modelId="{E5AF6558-BF23-4CB8-8EDE-F780D119C4C6}" type="presParOf" srcId="{929046D1-AA3D-4AF6-950D-3609E76E2CF2}" destId="{D6A8210F-88BE-421F-B79D-5926D821E211}" srcOrd="1" destOrd="0" presId="urn:microsoft.com/office/officeart/2018/2/layout/IconVerticalSolidList"/>
    <dgm:cxn modelId="{F55D2916-A4D6-4A8E-9EAB-36D03EC56E3E}" type="presParOf" srcId="{929046D1-AA3D-4AF6-950D-3609E76E2CF2}" destId="{20B78735-0739-46B3-902A-8788FDC318B1}" srcOrd="2" destOrd="0" presId="urn:microsoft.com/office/officeart/2018/2/layout/IconVerticalSolidList"/>
    <dgm:cxn modelId="{5FC9A086-883F-41FA-9133-A7B4C946D6B8}" type="presParOf" srcId="{929046D1-AA3D-4AF6-950D-3609E76E2CF2}" destId="{06A6F7B8-D826-4898-A2F1-190A6C2A2B2C}" srcOrd="3" destOrd="0" presId="urn:microsoft.com/office/officeart/2018/2/layout/IconVerticalSolidList"/>
    <dgm:cxn modelId="{7E471AF9-2C25-4E1A-A118-FD814BDD1434}" type="presParOf" srcId="{319C2BB4-ECB7-4547-829F-C76567881EF5}" destId="{57F841CA-99FF-4725-BF28-1C8576272015}" srcOrd="1" destOrd="0" presId="urn:microsoft.com/office/officeart/2018/2/layout/IconVerticalSolidList"/>
    <dgm:cxn modelId="{37EA1DA7-3F39-4FC0-B9F6-1C2E4F290820}" type="presParOf" srcId="{319C2BB4-ECB7-4547-829F-C76567881EF5}" destId="{540C1BC4-EA32-47AC-9A7D-EB1FE9959C70}" srcOrd="2" destOrd="0" presId="urn:microsoft.com/office/officeart/2018/2/layout/IconVerticalSolidList"/>
    <dgm:cxn modelId="{151FCBE8-E188-47A4-B28F-F1761A51DA96}" type="presParOf" srcId="{540C1BC4-EA32-47AC-9A7D-EB1FE9959C70}" destId="{58999DD9-58BF-4C9E-860A-6B5568A69BCD}" srcOrd="0" destOrd="0" presId="urn:microsoft.com/office/officeart/2018/2/layout/IconVerticalSolidList"/>
    <dgm:cxn modelId="{821E5CF3-F434-492D-94CA-80E6516A887F}" type="presParOf" srcId="{540C1BC4-EA32-47AC-9A7D-EB1FE9959C70}" destId="{EE671142-8F8B-480E-AD20-D8AE49CA30E1}" srcOrd="1" destOrd="0" presId="urn:microsoft.com/office/officeart/2018/2/layout/IconVerticalSolidList"/>
    <dgm:cxn modelId="{0AAA5649-7B96-4104-98D3-79A0CA3E60BE}" type="presParOf" srcId="{540C1BC4-EA32-47AC-9A7D-EB1FE9959C70}" destId="{A1E791E1-EC42-4F32-B4CA-1E96D5FE42A8}" srcOrd="2" destOrd="0" presId="urn:microsoft.com/office/officeart/2018/2/layout/IconVerticalSolidList"/>
    <dgm:cxn modelId="{2B3BFD8E-10D0-4848-A1CD-52991820C74A}" type="presParOf" srcId="{540C1BC4-EA32-47AC-9A7D-EB1FE9959C70}" destId="{5470ED8F-7FA7-4335-8B66-F6FA98C189FD}" srcOrd="3" destOrd="0" presId="urn:microsoft.com/office/officeart/2018/2/layout/IconVerticalSolidList"/>
    <dgm:cxn modelId="{902645B6-843F-4D24-83EA-52BBAE4E2F82}" type="presParOf" srcId="{319C2BB4-ECB7-4547-829F-C76567881EF5}" destId="{852ABC79-8782-4AF4-AC06-05612BBF3FA7}" srcOrd="3" destOrd="0" presId="urn:microsoft.com/office/officeart/2018/2/layout/IconVerticalSolidList"/>
    <dgm:cxn modelId="{8E52E736-D488-4CB1-BC87-59D4075DF997}" type="presParOf" srcId="{319C2BB4-ECB7-4547-829F-C76567881EF5}" destId="{96960351-540F-40BA-B9EF-2560093EF44E}" srcOrd="4" destOrd="0" presId="urn:microsoft.com/office/officeart/2018/2/layout/IconVerticalSolidList"/>
    <dgm:cxn modelId="{394C8521-A65B-4772-8F0D-56D1C548246D}" type="presParOf" srcId="{96960351-540F-40BA-B9EF-2560093EF44E}" destId="{7288E231-46B0-4077-80A2-1D01DE746369}" srcOrd="0" destOrd="0" presId="urn:microsoft.com/office/officeart/2018/2/layout/IconVerticalSolidList"/>
    <dgm:cxn modelId="{079E9637-CC22-4D39-857E-4FA5DEB89E71}" type="presParOf" srcId="{96960351-540F-40BA-B9EF-2560093EF44E}" destId="{8116A560-67FA-4EF9-BE81-841A4813E951}" srcOrd="1" destOrd="0" presId="urn:microsoft.com/office/officeart/2018/2/layout/IconVerticalSolidList"/>
    <dgm:cxn modelId="{CD951B93-8762-4C59-AE2E-D8BEF80BBC57}" type="presParOf" srcId="{96960351-540F-40BA-B9EF-2560093EF44E}" destId="{EE173A69-872D-4330-9411-59C302518399}" srcOrd="2" destOrd="0" presId="urn:microsoft.com/office/officeart/2018/2/layout/IconVerticalSolidList"/>
    <dgm:cxn modelId="{0D7E2BB4-C491-41E5-9030-26A95923070E}" type="presParOf" srcId="{96960351-540F-40BA-B9EF-2560093EF44E}" destId="{D1B7ED28-D808-4F0D-9A9D-F6C78AB4B4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D8990D-E7F2-4B74-B3AF-70C0758F2BF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F8D4BC5-F492-4DB0-867D-A5A6F92399FE}">
      <dgm:prSet/>
      <dgm:spPr/>
      <dgm:t>
        <a:bodyPr/>
        <a:lstStyle/>
        <a:p>
          <a:pPr algn="ctr"/>
          <a:r>
            <a:rPr lang="he-IL" b="1"/>
            <a:t>הלבנת גגות - כדי להקטין את קרינת החום מהגג לתוך  הלול על העופות </a:t>
          </a:r>
          <a:endParaRPr lang="en-US" b="1"/>
        </a:p>
      </dgm:t>
    </dgm:pt>
    <dgm:pt modelId="{3220E7C4-38AE-4464-A83B-212DFC8DD6E1}" type="parTrans" cxnId="{1469D765-BB1F-4E55-A54E-FA8162F9914C}">
      <dgm:prSet/>
      <dgm:spPr/>
      <dgm:t>
        <a:bodyPr/>
        <a:lstStyle/>
        <a:p>
          <a:pPr algn="ctr"/>
          <a:endParaRPr lang="en-US" b="1"/>
        </a:p>
      </dgm:t>
    </dgm:pt>
    <dgm:pt modelId="{0516C993-5FB3-4F70-8783-8BA878E78F35}" type="sibTrans" cxnId="{1469D765-BB1F-4E55-A54E-FA8162F9914C}">
      <dgm:prSet/>
      <dgm:spPr/>
      <dgm:t>
        <a:bodyPr/>
        <a:lstStyle/>
        <a:p>
          <a:pPr algn="ctr"/>
          <a:endParaRPr lang="en-US" b="1"/>
        </a:p>
      </dgm:t>
    </dgm:pt>
    <dgm:pt modelId="{F32FB633-52C6-44EA-AB25-2ECF9D72521C}">
      <dgm:prSet/>
      <dgm:spPr/>
      <dgm:t>
        <a:bodyPr/>
        <a:lstStyle/>
        <a:p>
          <a:pPr algn="ctr"/>
          <a:r>
            <a:rPr lang="he-IL" b="1"/>
            <a:t>בידוד הגג הבידוד יעשה ע"י חומרי בידוד הנמצאים  בשימוש כגון :פוליאוריטן מוקצף ,יריעות אלומניום עם בועות אוויר וכו</a:t>
          </a:r>
          <a:endParaRPr lang="en-US" b="1"/>
        </a:p>
      </dgm:t>
    </dgm:pt>
    <dgm:pt modelId="{09647704-C44A-49F8-BE24-AE775E6E08D2}" type="parTrans" cxnId="{674FAA03-1F84-4A41-9C98-B44B32A4F5FC}">
      <dgm:prSet/>
      <dgm:spPr/>
      <dgm:t>
        <a:bodyPr/>
        <a:lstStyle/>
        <a:p>
          <a:pPr algn="ctr"/>
          <a:endParaRPr lang="en-US" b="1"/>
        </a:p>
      </dgm:t>
    </dgm:pt>
    <dgm:pt modelId="{0EE56549-4C4D-45C2-AC94-40403A1F8769}" type="sibTrans" cxnId="{674FAA03-1F84-4A41-9C98-B44B32A4F5FC}">
      <dgm:prSet/>
      <dgm:spPr/>
      <dgm:t>
        <a:bodyPr/>
        <a:lstStyle/>
        <a:p>
          <a:pPr algn="ctr"/>
          <a:endParaRPr lang="en-US" b="1"/>
        </a:p>
      </dgm:t>
    </dgm:pt>
    <dgm:pt modelId="{1F05BAD3-F6CB-4128-93CB-3F53B0BB5F73}" type="pres">
      <dgm:prSet presAssocID="{38D8990D-E7F2-4B74-B3AF-70C0758F2BF9}" presName="linear" presStyleCnt="0">
        <dgm:presLayoutVars>
          <dgm:animLvl val="lvl"/>
          <dgm:resizeHandles val="exact"/>
        </dgm:presLayoutVars>
      </dgm:prSet>
      <dgm:spPr/>
    </dgm:pt>
    <dgm:pt modelId="{646096D9-D10F-444E-881A-E0C2E818E339}" type="pres">
      <dgm:prSet presAssocID="{6F8D4BC5-F492-4DB0-867D-A5A6F92399FE}" presName="parentText" presStyleLbl="node1" presStyleIdx="0" presStyleCnt="2">
        <dgm:presLayoutVars>
          <dgm:chMax val="0"/>
          <dgm:bulletEnabled val="1"/>
        </dgm:presLayoutVars>
      </dgm:prSet>
      <dgm:spPr/>
    </dgm:pt>
    <dgm:pt modelId="{E66CE29F-C2DA-4BD2-B496-2B6F71CA585E}" type="pres">
      <dgm:prSet presAssocID="{0516C993-5FB3-4F70-8783-8BA878E78F35}" presName="spacer" presStyleCnt="0"/>
      <dgm:spPr/>
    </dgm:pt>
    <dgm:pt modelId="{638CF9D7-663E-41FC-8E55-7A2B45CEF490}" type="pres">
      <dgm:prSet presAssocID="{F32FB633-52C6-44EA-AB25-2ECF9D72521C}" presName="parentText" presStyleLbl="node1" presStyleIdx="1" presStyleCnt="2">
        <dgm:presLayoutVars>
          <dgm:chMax val="0"/>
          <dgm:bulletEnabled val="1"/>
        </dgm:presLayoutVars>
      </dgm:prSet>
      <dgm:spPr/>
    </dgm:pt>
  </dgm:ptLst>
  <dgm:cxnLst>
    <dgm:cxn modelId="{674FAA03-1F84-4A41-9C98-B44B32A4F5FC}" srcId="{38D8990D-E7F2-4B74-B3AF-70C0758F2BF9}" destId="{F32FB633-52C6-44EA-AB25-2ECF9D72521C}" srcOrd="1" destOrd="0" parTransId="{09647704-C44A-49F8-BE24-AE775E6E08D2}" sibTransId="{0EE56549-4C4D-45C2-AC94-40403A1F8769}"/>
    <dgm:cxn modelId="{30040E10-4235-42F2-BDC9-A9AB8699B925}" type="presOf" srcId="{38D8990D-E7F2-4B74-B3AF-70C0758F2BF9}" destId="{1F05BAD3-F6CB-4128-93CB-3F53B0BB5F73}" srcOrd="0" destOrd="0" presId="urn:microsoft.com/office/officeart/2005/8/layout/vList2"/>
    <dgm:cxn modelId="{1469D765-BB1F-4E55-A54E-FA8162F9914C}" srcId="{38D8990D-E7F2-4B74-B3AF-70C0758F2BF9}" destId="{6F8D4BC5-F492-4DB0-867D-A5A6F92399FE}" srcOrd="0" destOrd="0" parTransId="{3220E7C4-38AE-4464-A83B-212DFC8DD6E1}" sibTransId="{0516C993-5FB3-4F70-8783-8BA878E78F35}"/>
    <dgm:cxn modelId="{0A799CBD-8441-4EB6-A0E8-F24FB195A6A4}" type="presOf" srcId="{6F8D4BC5-F492-4DB0-867D-A5A6F92399FE}" destId="{646096D9-D10F-444E-881A-E0C2E818E339}" srcOrd="0" destOrd="0" presId="urn:microsoft.com/office/officeart/2005/8/layout/vList2"/>
    <dgm:cxn modelId="{E5408CED-A300-4738-8E39-69877AF09002}" type="presOf" srcId="{F32FB633-52C6-44EA-AB25-2ECF9D72521C}" destId="{638CF9D7-663E-41FC-8E55-7A2B45CEF490}" srcOrd="0" destOrd="0" presId="urn:microsoft.com/office/officeart/2005/8/layout/vList2"/>
    <dgm:cxn modelId="{1A8D5323-0AE8-416B-99B2-7C62B970EA56}" type="presParOf" srcId="{1F05BAD3-F6CB-4128-93CB-3F53B0BB5F73}" destId="{646096D9-D10F-444E-881A-E0C2E818E339}" srcOrd="0" destOrd="0" presId="urn:microsoft.com/office/officeart/2005/8/layout/vList2"/>
    <dgm:cxn modelId="{75F2F3D2-D4DC-41AC-A0E9-95FFAEE77459}" type="presParOf" srcId="{1F05BAD3-F6CB-4128-93CB-3F53B0BB5F73}" destId="{E66CE29F-C2DA-4BD2-B496-2B6F71CA585E}" srcOrd="1" destOrd="0" presId="urn:microsoft.com/office/officeart/2005/8/layout/vList2"/>
    <dgm:cxn modelId="{2CD07468-BC13-4960-B5C8-9F6D07DC818D}" type="presParOf" srcId="{1F05BAD3-F6CB-4128-93CB-3F53B0BB5F73}" destId="{638CF9D7-663E-41FC-8E55-7A2B45CEF49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FE3AB2-6521-4668-BCB9-0E692478145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34A2EF2-A86B-4EC6-9CE9-103931F8D57D}">
      <dgm:prSet/>
      <dgm:spPr/>
      <dgm:t>
        <a:bodyPr/>
        <a:lstStyle/>
        <a:p>
          <a:pPr algn="ctr"/>
          <a:r>
            <a:rPr lang="he-IL" b="1"/>
            <a:t>התקנת גגונים - מומלץ להתקין גגונים להפחתת  הקרינה הישירה על העופות </a:t>
          </a:r>
          <a:endParaRPr lang="en-US" b="1"/>
        </a:p>
      </dgm:t>
    </dgm:pt>
    <dgm:pt modelId="{DA7E8A9B-9ABA-49F8-ACF9-010B72DCAE79}" type="parTrans" cxnId="{C288F1F5-FA80-4685-A25E-51B3591C6CE2}">
      <dgm:prSet/>
      <dgm:spPr/>
      <dgm:t>
        <a:bodyPr/>
        <a:lstStyle/>
        <a:p>
          <a:pPr algn="ctr"/>
          <a:endParaRPr lang="en-US" b="1"/>
        </a:p>
      </dgm:t>
    </dgm:pt>
    <dgm:pt modelId="{1911E322-0EFD-4DA0-B847-745A502A579B}" type="sibTrans" cxnId="{C288F1F5-FA80-4685-A25E-51B3591C6CE2}">
      <dgm:prSet/>
      <dgm:spPr/>
      <dgm:t>
        <a:bodyPr/>
        <a:lstStyle/>
        <a:p>
          <a:pPr algn="ctr"/>
          <a:endParaRPr lang="en-US" b="1"/>
        </a:p>
      </dgm:t>
    </dgm:pt>
    <dgm:pt modelId="{0B5339E6-20AF-4EFA-AEA2-969B8C97E467}">
      <dgm:prSet/>
      <dgm:spPr/>
      <dgm:t>
        <a:bodyPr/>
        <a:lstStyle/>
        <a:p>
          <a:pPr algn="ctr"/>
          <a:r>
            <a:rPr lang="he-IL" b="1"/>
            <a:t>רשת צל - מומלץ למתוח רשת צל שחורה 50%  שתי שכבות ולהרטיבה במים</a:t>
          </a:r>
          <a:endParaRPr lang="en-US" b="1"/>
        </a:p>
      </dgm:t>
    </dgm:pt>
    <dgm:pt modelId="{C7F6E766-1F03-48F9-A4B2-9FC10F2F1DF6}" type="parTrans" cxnId="{C996D9F7-F753-46C0-93BF-DDE4A944EAA1}">
      <dgm:prSet/>
      <dgm:spPr/>
      <dgm:t>
        <a:bodyPr/>
        <a:lstStyle/>
        <a:p>
          <a:pPr algn="ctr"/>
          <a:endParaRPr lang="en-US" b="1"/>
        </a:p>
      </dgm:t>
    </dgm:pt>
    <dgm:pt modelId="{880F873D-A999-4A64-AB04-434A0A2D61E7}" type="sibTrans" cxnId="{C996D9F7-F753-46C0-93BF-DDE4A944EAA1}">
      <dgm:prSet/>
      <dgm:spPr/>
      <dgm:t>
        <a:bodyPr/>
        <a:lstStyle/>
        <a:p>
          <a:pPr algn="ctr"/>
          <a:endParaRPr lang="en-US" b="1"/>
        </a:p>
      </dgm:t>
    </dgm:pt>
    <dgm:pt modelId="{01F13515-CCAF-4CAB-904C-5ACD06661618}">
      <dgm:prSet/>
      <dgm:spPr/>
      <dgm:t>
        <a:bodyPr/>
        <a:lstStyle/>
        <a:p>
          <a:pPr algn="ctr"/>
          <a:r>
            <a:rPr lang="he-IL" b="1"/>
            <a:t>עצי צל  - מומלץ לנטוע עצי צל נשירים בעלי עלווה  רבה ,שגזעם גבוה וחשוף</a:t>
          </a:r>
          <a:endParaRPr lang="en-US" b="1"/>
        </a:p>
      </dgm:t>
    </dgm:pt>
    <dgm:pt modelId="{38B4A4D2-8116-467B-A5CE-02EA0A794219}" type="parTrans" cxnId="{0C6D8CD7-1AFA-4D8F-8A38-563D16F63713}">
      <dgm:prSet/>
      <dgm:spPr/>
      <dgm:t>
        <a:bodyPr/>
        <a:lstStyle/>
        <a:p>
          <a:pPr algn="ctr"/>
          <a:endParaRPr lang="en-US" b="1"/>
        </a:p>
      </dgm:t>
    </dgm:pt>
    <dgm:pt modelId="{AE3DED25-E649-4E6C-910E-F8A9C8543378}" type="sibTrans" cxnId="{0C6D8CD7-1AFA-4D8F-8A38-563D16F63713}">
      <dgm:prSet/>
      <dgm:spPr/>
      <dgm:t>
        <a:bodyPr/>
        <a:lstStyle/>
        <a:p>
          <a:pPr algn="ctr"/>
          <a:endParaRPr lang="en-US" b="1"/>
        </a:p>
      </dgm:t>
    </dgm:pt>
    <dgm:pt modelId="{B893FDAE-1347-48F1-94B8-B6A4955449C9}" type="pres">
      <dgm:prSet presAssocID="{87FE3AB2-6521-4668-BCB9-0E692478145E}" presName="linear" presStyleCnt="0">
        <dgm:presLayoutVars>
          <dgm:animLvl val="lvl"/>
          <dgm:resizeHandles val="exact"/>
        </dgm:presLayoutVars>
      </dgm:prSet>
      <dgm:spPr/>
    </dgm:pt>
    <dgm:pt modelId="{5D42A4B6-573A-48DD-99CF-F21AF0F2C252}" type="pres">
      <dgm:prSet presAssocID="{034A2EF2-A86B-4EC6-9CE9-103931F8D57D}" presName="parentText" presStyleLbl="node1" presStyleIdx="0" presStyleCnt="3">
        <dgm:presLayoutVars>
          <dgm:chMax val="0"/>
          <dgm:bulletEnabled val="1"/>
        </dgm:presLayoutVars>
      </dgm:prSet>
      <dgm:spPr/>
    </dgm:pt>
    <dgm:pt modelId="{FBCA50D7-4CE7-4E5F-B15D-3D1B19642E56}" type="pres">
      <dgm:prSet presAssocID="{1911E322-0EFD-4DA0-B847-745A502A579B}" presName="spacer" presStyleCnt="0"/>
      <dgm:spPr/>
    </dgm:pt>
    <dgm:pt modelId="{C1BAD5DE-2B15-494C-8590-562F0A095516}" type="pres">
      <dgm:prSet presAssocID="{0B5339E6-20AF-4EFA-AEA2-969B8C97E467}" presName="parentText" presStyleLbl="node1" presStyleIdx="1" presStyleCnt="3">
        <dgm:presLayoutVars>
          <dgm:chMax val="0"/>
          <dgm:bulletEnabled val="1"/>
        </dgm:presLayoutVars>
      </dgm:prSet>
      <dgm:spPr/>
    </dgm:pt>
    <dgm:pt modelId="{7BDD56F3-BE2D-4EFC-A229-01B1E38EFD99}" type="pres">
      <dgm:prSet presAssocID="{880F873D-A999-4A64-AB04-434A0A2D61E7}" presName="spacer" presStyleCnt="0"/>
      <dgm:spPr/>
    </dgm:pt>
    <dgm:pt modelId="{98CEA856-7471-4E6C-A137-E6DD1CA35965}" type="pres">
      <dgm:prSet presAssocID="{01F13515-CCAF-4CAB-904C-5ACD06661618}" presName="parentText" presStyleLbl="node1" presStyleIdx="2" presStyleCnt="3">
        <dgm:presLayoutVars>
          <dgm:chMax val="0"/>
          <dgm:bulletEnabled val="1"/>
        </dgm:presLayoutVars>
      </dgm:prSet>
      <dgm:spPr/>
    </dgm:pt>
  </dgm:ptLst>
  <dgm:cxnLst>
    <dgm:cxn modelId="{FA247970-5ABA-4A7E-9828-738F80C73962}" type="presOf" srcId="{034A2EF2-A86B-4EC6-9CE9-103931F8D57D}" destId="{5D42A4B6-573A-48DD-99CF-F21AF0F2C252}" srcOrd="0" destOrd="0" presId="urn:microsoft.com/office/officeart/2005/8/layout/vList2"/>
    <dgm:cxn modelId="{DE5FB27A-55DE-4171-80DE-EE28664D3BBD}" type="presOf" srcId="{87FE3AB2-6521-4668-BCB9-0E692478145E}" destId="{B893FDAE-1347-48F1-94B8-B6A4955449C9}" srcOrd="0" destOrd="0" presId="urn:microsoft.com/office/officeart/2005/8/layout/vList2"/>
    <dgm:cxn modelId="{EF9184AC-3975-4DD3-A2BC-665CF067719C}" type="presOf" srcId="{01F13515-CCAF-4CAB-904C-5ACD06661618}" destId="{98CEA856-7471-4E6C-A137-E6DD1CA35965}" srcOrd="0" destOrd="0" presId="urn:microsoft.com/office/officeart/2005/8/layout/vList2"/>
    <dgm:cxn modelId="{0C6D8CD7-1AFA-4D8F-8A38-563D16F63713}" srcId="{87FE3AB2-6521-4668-BCB9-0E692478145E}" destId="{01F13515-CCAF-4CAB-904C-5ACD06661618}" srcOrd="2" destOrd="0" parTransId="{38B4A4D2-8116-467B-A5CE-02EA0A794219}" sibTransId="{AE3DED25-E649-4E6C-910E-F8A9C8543378}"/>
    <dgm:cxn modelId="{06589FE9-D0A8-4BF3-9F24-48C25EEAB61A}" type="presOf" srcId="{0B5339E6-20AF-4EFA-AEA2-969B8C97E467}" destId="{C1BAD5DE-2B15-494C-8590-562F0A095516}" srcOrd="0" destOrd="0" presId="urn:microsoft.com/office/officeart/2005/8/layout/vList2"/>
    <dgm:cxn modelId="{C288F1F5-FA80-4685-A25E-51B3591C6CE2}" srcId="{87FE3AB2-6521-4668-BCB9-0E692478145E}" destId="{034A2EF2-A86B-4EC6-9CE9-103931F8D57D}" srcOrd="0" destOrd="0" parTransId="{DA7E8A9B-9ABA-49F8-ACF9-010B72DCAE79}" sibTransId="{1911E322-0EFD-4DA0-B847-745A502A579B}"/>
    <dgm:cxn modelId="{C996D9F7-F753-46C0-93BF-DDE4A944EAA1}" srcId="{87FE3AB2-6521-4668-BCB9-0E692478145E}" destId="{0B5339E6-20AF-4EFA-AEA2-969B8C97E467}" srcOrd="1" destOrd="0" parTransId="{C7F6E766-1F03-48F9-A4B2-9FC10F2F1DF6}" sibTransId="{880F873D-A999-4A64-AB04-434A0A2D61E7}"/>
    <dgm:cxn modelId="{59A53900-C464-4D45-A3E5-1029C34242B8}" type="presParOf" srcId="{B893FDAE-1347-48F1-94B8-B6A4955449C9}" destId="{5D42A4B6-573A-48DD-99CF-F21AF0F2C252}" srcOrd="0" destOrd="0" presId="urn:microsoft.com/office/officeart/2005/8/layout/vList2"/>
    <dgm:cxn modelId="{18B8D5CA-E92F-4F5D-993C-4153E3A67BE3}" type="presParOf" srcId="{B893FDAE-1347-48F1-94B8-B6A4955449C9}" destId="{FBCA50D7-4CE7-4E5F-B15D-3D1B19642E56}" srcOrd="1" destOrd="0" presId="urn:microsoft.com/office/officeart/2005/8/layout/vList2"/>
    <dgm:cxn modelId="{FA5E9477-A0CB-4EA3-82C3-948A58AC75E1}" type="presParOf" srcId="{B893FDAE-1347-48F1-94B8-B6A4955449C9}" destId="{C1BAD5DE-2B15-494C-8590-562F0A095516}" srcOrd="2" destOrd="0" presId="urn:microsoft.com/office/officeart/2005/8/layout/vList2"/>
    <dgm:cxn modelId="{F3361780-A4F7-4D1C-8D20-C0142BFC1310}" type="presParOf" srcId="{B893FDAE-1347-48F1-94B8-B6A4955449C9}" destId="{7BDD56F3-BE2D-4EFC-A229-01B1E38EFD99}" srcOrd="3" destOrd="0" presId="urn:microsoft.com/office/officeart/2005/8/layout/vList2"/>
    <dgm:cxn modelId="{560049C6-5A9D-4098-A9B9-D6854DBA9C9A}" type="presParOf" srcId="{B893FDAE-1347-48F1-94B8-B6A4955449C9}" destId="{98CEA856-7471-4E6C-A137-E6DD1CA359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D5E307-9E6E-4877-808D-6D03643E82C5}"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63200B3E-0A73-49D2-B056-AFC5F9EEBFC7}">
      <dgm:prSet/>
      <dgm:spPr/>
      <dgm:t>
        <a:bodyPr/>
        <a:lstStyle/>
        <a:p>
          <a:r>
            <a:rPr lang="he-IL"/>
            <a:t>המטרה גורמת לקירור מכיוון שהמים המתאדים מהמשטח שנרטב בעקבות הממטרה, גורמים לקירור של המשטח (כפי שקורה בהלחתה או בהזעה).</a:t>
          </a:r>
          <a:endParaRPr lang="en-US"/>
        </a:p>
      </dgm:t>
    </dgm:pt>
    <dgm:pt modelId="{809672D1-AF5F-4A50-A3B6-D2AF9E2922D3}" type="parTrans" cxnId="{3C72884D-7D81-4268-A9C1-2CBF7E7FE328}">
      <dgm:prSet/>
      <dgm:spPr/>
      <dgm:t>
        <a:bodyPr/>
        <a:lstStyle/>
        <a:p>
          <a:endParaRPr lang="en-US"/>
        </a:p>
      </dgm:t>
    </dgm:pt>
    <dgm:pt modelId="{7E0F8DDF-3040-4CFB-9E0F-8855045D3357}" type="sibTrans" cxnId="{3C72884D-7D81-4268-A9C1-2CBF7E7FE328}">
      <dgm:prSet/>
      <dgm:spPr/>
      <dgm:t>
        <a:bodyPr/>
        <a:lstStyle/>
        <a:p>
          <a:endParaRPr lang="en-US"/>
        </a:p>
      </dgm:t>
    </dgm:pt>
    <dgm:pt modelId="{2CF273CE-AC21-4C63-9520-580F21E5F4A0}">
      <dgm:prSet/>
      <dgm:spPr/>
      <dgm:t>
        <a:bodyPr/>
        <a:lstStyle/>
        <a:p>
          <a:r>
            <a:rPr lang="he-IL" b="1" dirty="0"/>
            <a:t>המטרה הישירה- </a:t>
          </a:r>
          <a:r>
            <a:rPr lang="he-IL" dirty="0"/>
            <a:t>המטרת מים על העופות עצמם, באמצעות ממטרות הנמצאות בלול. ביום שרב קשה, הלולן מתיז ישירות על העופות באמצעות צינור.</a:t>
          </a:r>
          <a:endParaRPr lang="en-US" dirty="0"/>
        </a:p>
      </dgm:t>
    </dgm:pt>
    <dgm:pt modelId="{322E33D5-8E1C-422D-8577-E45FDBFECD93}" type="parTrans" cxnId="{4BEF79BA-B7E5-42E4-9A72-EB1212170B2D}">
      <dgm:prSet/>
      <dgm:spPr/>
      <dgm:t>
        <a:bodyPr/>
        <a:lstStyle/>
        <a:p>
          <a:endParaRPr lang="en-US"/>
        </a:p>
      </dgm:t>
    </dgm:pt>
    <dgm:pt modelId="{B94391D7-006E-4641-A1F8-630AE32A5D06}" type="sibTrans" cxnId="{4BEF79BA-B7E5-42E4-9A72-EB1212170B2D}">
      <dgm:prSet/>
      <dgm:spPr/>
      <dgm:t>
        <a:bodyPr/>
        <a:lstStyle/>
        <a:p>
          <a:endParaRPr lang="en-US"/>
        </a:p>
      </dgm:t>
    </dgm:pt>
    <dgm:pt modelId="{FFCD67AA-2E24-4E44-BAEB-F63EA6560073}">
      <dgm:prSet/>
      <dgm:spPr/>
      <dgm:t>
        <a:bodyPr/>
        <a:lstStyle/>
        <a:p>
          <a:r>
            <a:rPr lang="he-IL" b="1" dirty="0"/>
            <a:t>המטרה עקיפה- </a:t>
          </a:r>
          <a:r>
            <a:rPr lang="he-IL" dirty="0"/>
            <a:t>המטרת מים על סביבת העופות ולא על העופות באופן ישיר. זה גורם לקירור הסביבה של הלול. נעשה באמצעות ממטרות המתיזות על גג הלול או מסביב ללול.</a:t>
          </a:r>
          <a:endParaRPr lang="en-US" dirty="0"/>
        </a:p>
      </dgm:t>
    </dgm:pt>
    <dgm:pt modelId="{A37A2599-8A39-43C1-AF65-B8B24C86AEEC}" type="parTrans" cxnId="{151B616D-7B6B-4D40-8EDB-6455C70B8395}">
      <dgm:prSet/>
      <dgm:spPr/>
      <dgm:t>
        <a:bodyPr/>
        <a:lstStyle/>
        <a:p>
          <a:endParaRPr lang="en-US"/>
        </a:p>
      </dgm:t>
    </dgm:pt>
    <dgm:pt modelId="{2E7C663B-D1B8-4D1D-8D54-0E9A9BDF1094}" type="sibTrans" cxnId="{151B616D-7B6B-4D40-8EDB-6455C70B8395}">
      <dgm:prSet/>
      <dgm:spPr/>
      <dgm:t>
        <a:bodyPr/>
        <a:lstStyle/>
        <a:p>
          <a:endParaRPr lang="en-US"/>
        </a:p>
      </dgm:t>
    </dgm:pt>
    <dgm:pt modelId="{76C87E54-4B51-4559-A213-AD6919A7D278}" type="pres">
      <dgm:prSet presAssocID="{FCD5E307-9E6E-4877-808D-6D03643E82C5}" presName="hierChild1" presStyleCnt="0">
        <dgm:presLayoutVars>
          <dgm:chPref val="1"/>
          <dgm:dir/>
          <dgm:animOne val="branch"/>
          <dgm:animLvl val="lvl"/>
          <dgm:resizeHandles/>
        </dgm:presLayoutVars>
      </dgm:prSet>
      <dgm:spPr/>
    </dgm:pt>
    <dgm:pt modelId="{F00DBBA1-1E75-4EDC-9FE2-7A600C68A6DE}" type="pres">
      <dgm:prSet presAssocID="{63200B3E-0A73-49D2-B056-AFC5F9EEBFC7}" presName="hierRoot1" presStyleCnt="0"/>
      <dgm:spPr/>
    </dgm:pt>
    <dgm:pt modelId="{D937C1F9-4DD0-4C94-9054-A4200D33CEAA}" type="pres">
      <dgm:prSet presAssocID="{63200B3E-0A73-49D2-B056-AFC5F9EEBFC7}" presName="composite" presStyleCnt="0"/>
      <dgm:spPr/>
    </dgm:pt>
    <dgm:pt modelId="{60C1EA5B-955B-4259-83C3-A93C830EB2B1}" type="pres">
      <dgm:prSet presAssocID="{63200B3E-0A73-49D2-B056-AFC5F9EEBFC7}" presName="background" presStyleLbl="node0" presStyleIdx="0" presStyleCnt="3"/>
      <dgm:spPr/>
    </dgm:pt>
    <dgm:pt modelId="{F6D400D4-7D20-44B8-BF5F-CFAC81F12F81}" type="pres">
      <dgm:prSet presAssocID="{63200B3E-0A73-49D2-B056-AFC5F9EEBFC7}" presName="text" presStyleLbl="fgAcc0" presStyleIdx="0" presStyleCnt="3" custScaleY="167923">
        <dgm:presLayoutVars>
          <dgm:chPref val="3"/>
        </dgm:presLayoutVars>
      </dgm:prSet>
      <dgm:spPr/>
    </dgm:pt>
    <dgm:pt modelId="{62513349-A613-4707-8B38-2AAAD0477D53}" type="pres">
      <dgm:prSet presAssocID="{63200B3E-0A73-49D2-B056-AFC5F9EEBFC7}" presName="hierChild2" presStyleCnt="0"/>
      <dgm:spPr/>
    </dgm:pt>
    <dgm:pt modelId="{2001CF73-BD59-4439-A5F0-1161AB1D3AC9}" type="pres">
      <dgm:prSet presAssocID="{2CF273CE-AC21-4C63-9520-580F21E5F4A0}" presName="hierRoot1" presStyleCnt="0"/>
      <dgm:spPr/>
    </dgm:pt>
    <dgm:pt modelId="{512D5D53-2173-4402-AEFF-2C58626978DC}" type="pres">
      <dgm:prSet presAssocID="{2CF273CE-AC21-4C63-9520-580F21E5F4A0}" presName="composite" presStyleCnt="0"/>
      <dgm:spPr/>
    </dgm:pt>
    <dgm:pt modelId="{D1737A17-DD86-4171-B191-9772BB642088}" type="pres">
      <dgm:prSet presAssocID="{2CF273CE-AC21-4C63-9520-580F21E5F4A0}" presName="background" presStyleLbl="node0" presStyleIdx="1" presStyleCnt="3"/>
      <dgm:spPr/>
    </dgm:pt>
    <dgm:pt modelId="{86FA925B-3833-407E-B03F-4DC9FB862D6A}" type="pres">
      <dgm:prSet presAssocID="{2CF273CE-AC21-4C63-9520-580F21E5F4A0}" presName="text" presStyleLbl="fgAcc0" presStyleIdx="1" presStyleCnt="3" custScaleY="167923">
        <dgm:presLayoutVars>
          <dgm:chPref val="3"/>
        </dgm:presLayoutVars>
      </dgm:prSet>
      <dgm:spPr/>
    </dgm:pt>
    <dgm:pt modelId="{46EC085D-524C-4B04-A59A-CD9C5AFC3D40}" type="pres">
      <dgm:prSet presAssocID="{2CF273CE-AC21-4C63-9520-580F21E5F4A0}" presName="hierChild2" presStyleCnt="0"/>
      <dgm:spPr/>
    </dgm:pt>
    <dgm:pt modelId="{8E3C695B-FBD5-4ABA-93DB-CF3289B14D09}" type="pres">
      <dgm:prSet presAssocID="{FFCD67AA-2E24-4E44-BAEB-F63EA6560073}" presName="hierRoot1" presStyleCnt="0"/>
      <dgm:spPr/>
    </dgm:pt>
    <dgm:pt modelId="{71ADD76B-4A06-42E6-B7BD-67BEC838FDE9}" type="pres">
      <dgm:prSet presAssocID="{FFCD67AA-2E24-4E44-BAEB-F63EA6560073}" presName="composite" presStyleCnt="0"/>
      <dgm:spPr/>
    </dgm:pt>
    <dgm:pt modelId="{5C239ED0-BC75-4C61-9389-CF2D4958BB57}" type="pres">
      <dgm:prSet presAssocID="{FFCD67AA-2E24-4E44-BAEB-F63EA6560073}" presName="background" presStyleLbl="node0" presStyleIdx="2" presStyleCnt="3"/>
      <dgm:spPr/>
    </dgm:pt>
    <dgm:pt modelId="{7AAF28FF-FE08-4DE8-88C1-19ABC5F87637}" type="pres">
      <dgm:prSet presAssocID="{FFCD67AA-2E24-4E44-BAEB-F63EA6560073}" presName="text" presStyleLbl="fgAcc0" presStyleIdx="2" presStyleCnt="3" custScaleY="167923">
        <dgm:presLayoutVars>
          <dgm:chPref val="3"/>
        </dgm:presLayoutVars>
      </dgm:prSet>
      <dgm:spPr/>
    </dgm:pt>
    <dgm:pt modelId="{BFEE66FA-2ABB-4C8C-A0E5-17DDBCAAC3A0}" type="pres">
      <dgm:prSet presAssocID="{FFCD67AA-2E24-4E44-BAEB-F63EA6560073}" presName="hierChild2" presStyleCnt="0"/>
      <dgm:spPr/>
    </dgm:pt>
  </dgm:ptLst>
  <dgm:cxnLst>
    <dgm:cxn modelId="{56994804-0BC4-452C-AAF3-E48BEB911049}" type="presOf" srcId="{FCD5E307-9E6E-4877-808D-6D03643E82C5}" destId="{76C87E54-4B51-4559-A213-AD6919A7D278}" srcOrd="0" destOrd="0" presId="urn:microsoft.com/office/officeart/2005/8/layout/hierarchy1"/>
    <dgm:cxn modelId="{4042F55D-B205-46AB-842C-DB290C7D04BB}" type="presOf" srcId="{2CF273CE-AC21-4C63-9520-580F21E5F4A0}" destId="{86FA925B-3833-407E-B03F-4DC9FB862D6A}" srcOrd="0" destOrd="0" presId="urn:microsoft.com/office/officeart/2005/8/layout/hierarchy1"/>
    <dgm:cxn modelId="{2617FE60-C78C-4EE1-B4F4-D804DB849042}" type="presOf" srcId="{63200B3E-0A73-49D2-B056-AFC5F9EEBFC7}" destId="{F6D400D4-7D20-44B8-BF5F-CFAC81F12F81}" srcOrd="0" destOrd="0" presId="urn:microsoft.com/office/officeart/2005/8/layout/hierarchy1"/>
    <dgm:cxn modelId="{CA7F814A-30E4-4C64-8CDD-6F3BA6057C42}" type="presOf" srcId="{FFCD67AA-2E24-4E44-BAEB-F63EA6560073}" destId="{7AAF28FF-FE08-4DE8-88C1-19ABC5F87637}" srcOrd="0" destOrd="0" presId="urn:microsoft.com/office/officeart/2005/8/layout/hierarchy1"/>
    <dgm:cxn modelId="{151B616D-7B6B-4D40-8EDB-6455C70B8395}" srcId="{FCD5E307-9E6E-4877-808D-6D03643E82C5}" destId="{FFCD67AA-2E24-4E44-BAEB-F63EA6560073}" srcOrd="2" destOrd="0" parTransId="{A37A2599-8A39-43C1-AF65-B8B24C86AEEC}" sibTransId="{2E7C663B-D1B8-4D1D-8D54-0E9A9BDF1094}"/>
    <dgm:cxn modelId="{3C72884D-7D81-4268-A9C1-2CBF7E7FE328}" srcId="{FCD5E307-9E6E-4877-808D-6D03643E82C5}" destId="{63200B3E-0A73-49D2-B056-AFC5F9EEBFC7}" srcOrd="0" destOrd="0" parTransId="{809672D1-AF5F-4A50-A3B6-D2AF9E2922D3}" sibTransId="{7E0F8DDF-3040-4CFB-9E0F-8855045D3357}"/>
    <dgm:cxn modelId="{4BEF79BA-B7E5-42E4-9A72-EB1212170B2D}" srcId="{FCD5E307-9E6E-4877-808D-6D03643E82C5}" destId="{2CF273CE-AC21-4C63-9520-580F21E5F4A0}" srcOrd="1" destOrd="0" parTransId="{322E33D5-8E1C-422D-8577-E45FDBFECD93}" sibTransId="{B94391D7-006E-4641-A1F8-630AE32A5D06}"/>
    <dgm:cxn modelId="{14491814-46E2-4F12-9FAF-026261F58134}" type="presParOf" srcId="{76C87E54-4B51-4559-A213-AD6919A7D278}" destId="{F00DBBA1-1E75-4EDC-9FE2-7A600C68A6DE}" srcOrd="0" destOrd="0" presId="urn:microsoft.com/office/officeart/2005/8/layout/hierarchy1"/>
    <dgm:cxn modelId="{0F461096-F207-4164-9BBD-063DA5B8C022}" type="presParOf" srcId="{F00DBBA1-1E75-4EDC-9FE2-7A600C68A6DE}" destId="{D937C1F9-4DD0-4C94-9054-A4200D33CEAA}" srcOrd="0" destOrd="0" presId="urn:microsoft.com/office/officeart/2005/8/layout/hierarchy1"/>
    <dgm:cxn modelId="{FA30B687-29B9-47E8-B89D-F8C28EB00924}" type="presParOf" srcId="{D937C1F9-4DD0-4C94-9054-A4200D33CEAA}" destId="{60C1EA5B-955B-4259-83C3-A93C830EB2B1}" srcOrd="0" destOrd="0" presId="urn:microsoft.com/office/officeart/2005/8/layout/hierarchy1"/>
    <dgm:cxn modelId="{9F823C21-E041-42E7-B80F-0B8BF85ECB06}" type="presParOf" srcId="{D937C1F9-4DD0-4C94-9054-A4200D33CEAA}" destId="{F6D400D4-7D20-44B8-BF5F-CFAC81F12F81}" srcOrd="1" destOrd="0" presId="urn:microsoft.com/office/officeart/2005/8/layout/hierarchy1"/>
    <dgm:cxn modelId="{0E3D1A1C-3EA0-451B-A39D-F308539BAC57}" type="presParOf" srcId="{F00DBBA1-1E75-4EDC-9FE2-7A600C68A6DE}" destId="{62513349-A613-4707-8B38-2AAAD0477D53}" srcOrd="1" destOrd="0" presId="urn:microsoft.com/office/officeart/2005/8/layout/hierarchy1"/>
    <dgm:cxn modelId="{9F6FD213-481D-47A9-84E3-BA3CDBCAD134}" type="presParOf" srcId="{76C87E54-4B51-4559-A213-AD6919A7D278}" destId="{2001CF73-BD59-4439-A5F0-1161AB1D3AC9}" srcOrd="1" destOrd="0" presId="urn:microsoft.com/office/officeart/2005/8/layout/hierarchy1"/>
    <dgm:cxn modelId="{2DDA3CFC-3BE4-4CEC-8983-90F2CC63995F}" type="presParOf" srcId="{2001CF73-BD59-4439-A5F0-1161AB1D3AC9}" destId="{512D5D53-2173-4402-AEFF-2C58626978DC}" srcOrd="0" destOrd="0" presId="urn:microsoft.com/office/officeart/2005/8/layout/hierarchy1"/>
    <dgm:cxn modelId="{0D706B0C-D6B3-45D8-B65E-B020C163BBC2}" type="presParOf" srcId="{512D5D53-2173-4402-AEFF-2C58626978DC}" destId="{D1737A17-DD86-4171-B191-9772BB642088}" srcOrd="0" destOrd="0" presId="urn:microsoft.com/office/officeart/2005/8/layout/hierarchy1"/>
    <dgm:cxn modelId="{7CEF6C22-28FC-4A0D-8192-603ED9CD7A78}" type="presParOf" srcId="{512D5D53-2173-4402-AEFF-2C58626978DC}" destId="{86FA925B-3833-407E-B03F-4DC9FB862D6A}" srcOrd="1" destOrd="0" presId="urn:microsoft.com/office/officeart/2005/8/layout/hierarchy1"/>
    <dgm:cxn modelId="{8D11E2D0-F0DC-4596-A425-105618872A92}" type="presParOf" srcId="{2001CF73-BD59-4439-A5F0-1161AB1D3AC9}" destId="{46EC085D-524C-4B04-A59A-CD9C5AFC3D40}" srcOrd="1" destOrd="0" presId="urn:microsoft.com/office/officeart/2005/8/layout/hierarchy1"/>
    <dgm:cxn modelId="{ADBDEACA-4E90-4BA5-BB87-9CDBD00EA577}" type="presParOf" srcId="{76C87E54-4B51-4559-A213-AD6919A7D278}" destId="{8E3C695B-FBD5-4ABA-93DB-CF3289B14D09}" srcOrd="2" destOrd="0" presId="urn:microsoft.com/office/officeart/2005/8/layout/hierarchy1"/>
    <dgm:cxn modelId="{703625D5-F94E-4006-9833-00052FEFE503}" type="presParOf" srcId="{8E3C695B-FBD5-4ABA-93DB-CF3289B14D09}" destId="{71ADD76B-4A06-42E6-B7BD-67BEC838FDE9}" srcOrd="0" destOrd="0" presId="urn:microsoft.com/office/officeart/2005/8/layout/hierarchy1"/>
    <dgm:cxn modelId="{DE497C33-D1F2-4C62-A05C-64C94E5929D1}" type="presParOf" srcId="{71ADD76B-4A06-42E6-B7BD-67BEC838FDE9}" destId="{5C239ED0-BC75-4C61-9389-CF2D4958BB57}" srcOrd="0" destOrd="0" presId="urn:microsoft.com/office/officeart/2005/8/layout/hierarchy1"/>
    <dgm:cxn modelId="{51772C5D-6C7F-40BB-9491-7541067FD55C}" type="presParOf" srcId="{71ADD76B-4A06-42E6-B7BD-67BEC838FDE9}" destId="{7AAF28FF-FE08-4DE8-88C1-19ABC5F87637}" srcOrd="1" destOrd="0" presId="urn:microsoft.com/office/officeart/2005/8/layout/hierarchy1"/>
    <dgm:cxn modelId="{3FD667EB-D35F-4F16-8A1C-A204387CAAFE}" type="presParOf" srcId="{8E3C695B-FBD5-4ABA-93DB-CF3289B14D09}" destId="{BFEE66FA-2ABB-4C8C-A0E5-17DDBCAAC3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F0AE4A-882F-4F3C-9AE4-65D21A4F17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D8C1B6-F45C-4FE8-82A8-1AB6DF3A5E9D}">
      <dgm:prSet/>
      <dgm:spPr/>
      <dgm:t>
        <a:bodyPr/>
        <a:lstStyle/>
        <a:p>
          <a:pPr algn="ctr"/>
          <a:r>
            <a:rPr lang="he-IL" b="1" dirty="0"/>
            <a:t>קירור יעיל</a:t>
          </a:r>
          <a:br>
            <a:rPr lang="en-US" b="1" dirty="0"/>
          </a:br>
          <a:r>
            <a:rPr lang="he-IL" b="1" dirty="0"/>
            <a:t>(בעיקר בהמטרה עקיפה).</a:t>
          </a:r>
          <a:endParaRPr lang="en-US" b="1" dirty="0"/>
        </a:p>
      </dgm:t>
    </dgm:pt>
    <dgm:pt modelId="{C6F474E5-8CA7-4296-8FB1-E7CA0AC559B2}" type="parTrans" cxnId="{21D4DBAE-DB5B-41B1-912D-21E2319140CF}">
      <dgm:prSet/>
      <dgm:spPr/>
      <dgm:t>
        <a:bodyPr/>
        <a:lstStyle/>
        <a:p>
          <a:pPr algn="ctr"/>
          <a:endParaRPr lang="en-US" b="1"/>
        </a:p>
      </dgm:t>
    </dgm:pt>
    <dgm:pt modelId="{0F483609-6841-4A0F-8155-E1EDD207BB64}" type="sibTrans" cxnId="{21D4DBAE-DB5B-41B1-912D-21E2319140CF}">
      <dgm:prSet/>
      <dgm:spPr/>
      <dgm:t>
        <a:bodyPr/>
        <a:lstStyle/>
        <a:p>
          <a:pPr algn="ctr"/>
          <a:endParaRPr lang="en-US" b="1"/>
        </a:p>
      </dgm:t>
    </dgm:pt>
    <dgm:pt modelId="{098F6B17-DF6C-4FFD-A8AD-ADA6D2F79E85}">
      <dgm:prSet/>
      <dgm:spPr/>
      <dgm:t>
        <a:bodyPr/>
        <a:lstStyle/>
        <a:p>
          <a:pPr algn="ctr"/>
          <a:r>
            <a:rPr lang="he-IL" b="1" dirty="0"/>
            <a:t>העלאת הלחות בתוך הלול, מה שיכול לגרום, בסופו של דבר, להעלאת עומס החום (בעיקר במטרה ישירה).</a:t>
          </a:r>
          <a:endParaRPr lang="en-US" b="1" dirty="0"/>
        </a:p>
      </dgm:t>
    </dgm:pt>
    <dgm:pt modelId="{D5CC47D1-D464-45A6-82C7-F06B2F88AF50}" type="parTrans" cxnId="{C0E5091F-DAF0-4286-ADD5-72DC33EBA94A}">
      <dgm:prSet/>
      <dgm:spPr/>
      <dgm:t>
        <a:bodyPr/>
        <a:lstStyle/>
        <a:p>
          <a:pPr algn="ctr"/>
          <a:endParaRPr lang="en-US" b="1"/>
        </a:p>
      </dgm:t>
    </dgm:pt>
    <dgm:pt modelId="{45E87B60-1C7E-491E-A093-EBD8A79A04A8}" type="sibTrans" cxnId="{C0E5091F-DAF0-4286-ADD5-72DC33EBA94A}">
      <dgm:prSet/>
      <dgm:spPr/>
      <dgm:t>
        <a:bodyPr/>
        <a:lstStyle/>
        <a:p>
          <a:pPr algn="ctr"/>
          <a:endParaRPr lang="en-US" b="1"/>
        </a:p>
      </dgm:t>
    </dgm:pt>
    <dgm:pt modelId="{D43EF68D-71EB-4BB0-B031-2FB0B8F9CE12}">
      <dgm:prSet/>
      <dgm:spPr/>
      <dgm:t>
        <a:bodyPr/>
        <a:lstStyle/>
        <a:p>
          <a:pPr algn="ctr"/>
          <a:r>
            <a:rPr lang="he-IL" b="1" dirty="0"/>
            <a:t>המטרה יכולה לגרום לנזק לציוד- חולדה</a:t>
          </a:r>
          <a:br>
            <a:rPr lang="en-US" b="1" dirty="0"/>
          </a:br>
          <a:r>
            <a:rPr lang="he-IL" b="1" dirty="0"/>
            <a:t>(בעיקר המטרה הישירה).</a:t>
          </a:r>
          <a:endParaRPr lang="en-US" b="1" dirty="0"/>
        </a:p>
      </dgm:t>
    </dgm:pt>
    <dgm:pt modelId="{940C531A-4A5D-4B5E-83A4-6817A14B9AD4}" type="parTrans" cxnId="{923CD251-39FC-44E2-B130-243F08BC12EF}">
      <dgm:prSet/>
      <dgm:spPr/>
      <dgm:t>
        <a:bodyPr/>
        <a:lstStyle/>
        <a:p>
          <a:pPr algn="ctr"/>
          <a:endParaRPr lang="en-US" b="1"/>
        </a:p>
      </dgm:t>
    </dgm:pt>
    <dgm:pt modelId="{DFB8B724-03A2-4CED-AAEE-86D5AE83DA57}" type="sibTrans" cxnId="{923CD251-39FC-44E2-B130-243F08BC12EF}">
      <dgm:prSet/>
      <dgm:spPr/>
      <dgm:t>
        <a:bodyPr/>
        <a:lstStyle/>
        <a:p>
          <a:pPr algn="ctr"/>
          <a:endParaRPr lang="en-US" b="1"/>
        </a:p>
      </dgm:t>
    </dgm:pt>
    <dgm:pt modelId="{935D6041-B246-41B2-A46B-862EB23C2AE7}">
      <dgm:prSet/>
      <dgm:spPr/>
      <dgm:t>
        <a:bodyPr/>
        <a:lstStyle/>
        <a:p>
          <a:pPr algn="ctr"/>
          <a:r>
            <a:rPr lang="he-IL" b="1" dirty="0"/>
            <a:t>המטרה גורמת לעיפוש התערובת והרפד </a:t>
          </a:r>
          <a:br>
            <a:rPr lang="en-US" b="1" dirty="0"/>
          </a:br>
          <a:r>
            <a:rPr lang="he-IL" b="1" dirty="0"/>
            <a:t>(בעיקר המטרה ישירה).</a:t>
          </a:r>
          <a:endParaRPr lang="en-US" b="1" dirty="0"/>
        </a:p>
      </dgm:t>
    </dgm:pt>
    <dgm:pt modelId="{33BAD95D-4E90-4DF1-B230-FD991712348C}" type="parTrans" cxnId="{0E75E879-4AED-4FC8-AB97-03D56353B58D}">
      <dgm:prSet/>
      <dgm:spPr/>
      <dgm:t>
        <a:bodyPr/>
        <a:lstStyle/>
        <a:p>
          <a:pPr algn="ctr"/>
          <a:endParaRPr lang="en-US" b="1"/>
        </a:p>
      </dgm:t>
    </dgm:pt>
    <dgm:pt modelId="{09B37161-5FDF-4FA9-B7CA-ED1C071A2038}" type="sibTrans" cxnId="{0E75E879-4AED-4FC8-AB97-03D56353B58D}">
      <dgm:prSet/>
      <dgm:spPr/>
      <dgm:t>
        <a:bodyPr/>
        <a:lstStyle/>
        <a:p>
          <a:pPr algn="ctr"/>
          <a:endParaRPr lang="en-US" b="1"/>
        </a:p>
      </dgm:t>
    </dgm:pt>
    <dgm:pt modelId="{F0EC990D-07E1-4C9C-81B5-DB4888EF299E}" type="pres">
      <dgm:prSet presAssocID="{5FF0AE4A-882F-4F3C-9AE4-65D21A4F179A}" presName="linear" presStyleCnt="0">
        <dgm:presLayoutVars>
          <dgm:animLvl val="lvl"/>
          <dgm:resizeHandles val="exact"/>
        </dgm:presLayoutVars>
      </dgm:prSet>
      <dgm:spPr/>
    </dgm:pt>
    <dgm:pt modelId="{971383C0-FED4-4A75-AE52-168FC6476674}" type="pres">
      <dgm:prSet presAssocID="{60D8C1B6-F45C-4FE8-82A8-1AB6DF3A5E9D}" presName="parentText" presStyleLbl="node1" presStyleIdx="0" presStyleCnt="4">
        <dgm:presLayoutVars>
          <dgm:chMax val="0"/>
          <dgm:bulletEnabled val="1"/>
        </dgm:presLayoutVars>
      </dgm:prSet>
      <dgm:spPr/>
    </dgm:pt>
    <dgm:pt modelId="{89318B6D-786A-450B-AA73-246A113578DE}" type="pres">
      <dgm:prSet presAssocID="{0F483609-6841-4A0F-8155-E1EDD207BB64}" presName="spacer" presStyleCnt="0"/>
      <dgm:spPr/>
    </dgm:pt>
    <dgm:pt modelId="{8653D885-61AF-46E3-A782-32164E3A13D5}" type="pres">
      <dgm:prSet presAssocID="{098F6B17-DF6C-4FFD-A8AD-ADA6D2F79E85}" presName="parentText" presStyleLbl="node1" presStyleIdx="1" presStyleCnt="4">
        <dgm:presLayoutVars>
          <dgm:chMax val="0"/>
          <dgm:bulletEnabled val="1"/>
        </dgm:presLayoutVars>
      </dgm:prSet>
      <dgm:spPr/>
    </dgm:pt>
    <dgm:pt modelId="{6B7FE39A-5942-457F-A1E8-C1BCAAC79C6A}" type="pres">
      <dgm:prSet presAssocID="{45E87B60-1C7E-491E-A093-EBD8A79A04A8}" presName="spacer" presStyleCnt="0"/>
      <dgm:spPr/>
    </dgm:pt>
    <dgm:pt modelId="{C26906FA-2C49-4BD7-8C52-C3B30D1A18AB}" type="pres">
      <dgm:prSet presAssocID="{D43EF68D-71EB-4BB0-B031-2FB0B8F9CE12}" presName="parentText" presStyleLbl="node1" presStyleIdx="2" presStyleCnt="4">
        <dgm:presLayoutVars>
          <dgm:chMax val="0"/>
          <dgm:bulletEnabled val="1"/>
        </dgm:presLayoutVars>
      </dgm:prSet>
      <dgm:spPr/>
    </dgm:pt>
    <dgm:pt modelId="{C242466A-A805-413D-8444-97BB138891B7}" type="pres">
      <dgm:prSet presAssocID="{DFB8B724-03A2-4CED-AAEE-86D5AE83DA57}" presName="spacer" presStyleCnt="0"/>
      <dgm:spPr/>
    </dgm:pt>
    <dgm:pt modelId="{AD910C90-4076-4547-B7DA-8D728F3F5E5B}" type="pres">
      <dgm:prSet presAssocID="{935D6041-B246-41B2-A46B-862EB23C2AE7}" presName="parentText" presStyleLbl="node1" presStyleIdx="3" presStyleCnt="4">
        <dgm:presLayoutVars>
          <dgm:chMax val="0"/>
          <dgm:bulletEnabled val="1"/>
        </dgm:presLayoutVars>
      </dgm:prSet>
      <dgm:spPr/>
    </dgm:pt>
  </dgm:ptLst>
  <dgm:cxnLst>
    <dgm:cxn modelId="{C0E5091F-DAF0-4286-ADD5-72DC33EBA94A}" srcId="{5FF0AE4A-882F-4F3C-9AE4-65D21A4F179A}" destId="{098F6B17-DF6C-4FFD-A8AD-ADA6D2F79E85}" srcOrd="1" destOrd="0" parTransId="{D5CC47D1-D464-45A6-82C7-F06B2F88AF50}" sibTransId="{45E87B60-1C7E-491E-A093-EBD8A79A04A8}"/>
    <dgm:cxn modelId="{97988023-8554-4B18-9E07-48018B4DA777}" type="presOf" srcId="{935D6041-B246-41B2-A46B-862EB23C2AE7}" destId="{AD910C90-4076-4547-B7DA-8D728F3F5E5B}" srcOrd="0" destOrd="0" presId="urn:microsoft.com/office/officeart/2005/8/layout/vList2"/>
    <dgm:cxn modelId="{923CD251-39FC-44E2-B130-243F08BC12EF}" srcId="{5FF0AE4A-882F-4F3C-9AE4-65D21A4F179A}" destId="{D43EF68D-71EB-4BB0-B031-2FB0B8F9CE12}" srcOrd="2" destOrd="0" parTransId="{940C531A-4A5D-4B5E-83A4-6817A14B9AD4}" sibTransId="{DFB8B724-03A2-4CED-AAEE-86D5AE83DA57}"/>
    <dgm:cxn modelId="{0E75E879-4AED-4FC8-AB97-03D56353B58D}" srcId="{5FF0AE4A-882F-4F3C-9AE4-65D21A4F179A}" destId="{935D6041-B246-41B2-A46B-862EB23C2AE7}" srcOrd="3" destOrd="0" parTransId="{33BAD95D-4E90-4DF1-B230-FD991712348C}" sibTransId="{09B37161-5FDF-4FA9-B7CA-ED1C071A2038}"/>
    <dgm:cxn modelId="{2DCE03A6-185C-4422-9334-C253A2F09185}" type="presOf" srcId="{60D8C1B6-F45C-4FE8-82A8-1AB6DF3A5E9D}" destId="{971383C0-FED4-4A75-AE52-168FC6476674}" srcOrd="0" destOrd="0" presId="urn:microsoft.com/office/officeart/2005/8/layout/vList2"/>
    <dgm:cxn modelId="{21D4DBAE-DB5B-41B1-912D-21E2319140CF}" srcId="{5FF0AE4A-882F-4F3C-9AE4-65D21A4F179A}" destId="{60D8C1B6-F45C-4FE8-82A8-1AB6DF3A5E9D}" srcOrd="0" destOrd="0" parTransId="{C6F474E5-8CA7-4296-8FB1-E7CA0AC559B2}" sibTransId="{0F483609-6841-4A0F-8155-E1EDD207BB64}"/>
    <dgm:cxn modelId="{68935DB6-AEF6-477E-B631-CFA140A36E4C}" type="presOf" srcId="{5FF0AE4A-882F-4F3C-9AE4-65D21A4F179A}" destId="{F0EC990D-07E1-4C9C-81B5-DB4888EF299E}" srcOrd="0" destOrd="0" presId="urn:microsoft.com/office/officeart/2005/8/layout/vList2"/>
    <dgm:cxn modelId="{5E9B4BCF-9F71-4299-AED0-EDAC7825F4FC}" type="presOf" srcId="{098F6B17-DF6C-4FFD-A8AD-ADA6D2F79E85}" destId="{8653D885-61AF-46E3-A782-32164E3A13D5}" srcOrd="0" destOrd="0" presId="urn:microsoft.com/office/officeart/2005/8/layout/vList2"/>
    <dgm:cxn modelId="{5BD9BCD9-09AC-4CD6-ABD2-78E49935A598}" type="presOf" srcId="{D43EF68D-71EB-4BB0-B031-2FB0B8F9CE12}" destId="{C26906FA-2C49-4BD7-8C52-C3B30D1A18AB}" srcOrd="0" destOrd="0" presId="urn:microsoft.com/office/officeart/2005/8/layout/vList2"/>
    <dgm:cxn modelId="{55ED9100-5D10-4EB3-B44D-AAA79E46B823}" type="presParOf" srcId="{F0EC990D-07E1-4C9C-81B5-DB4888EF299E}" destId="{971383C0-FED4-4A75-AE52-168FC6476674}" srcOrd="0" destOrd="0" presId="urn:microsoft.com/office/officeart/2005/8/layout/vList2"/>
    <dgm:cxn modelId="{473577B0-EA75-4135-92F1-CC7A2D1A7C07}" type="presParOf" srcId="{F0EC990D-07E1-4C9C-81B5-DB4888EF299E}" destId="{89318B6D-786A-450B-AA73-246A113578DE}" srcOrd="1" destOrd="0" presId="urn:microsoft.com/office/officeart/2005/8/layout/vList2"/>
    <dgm:cxn modelId="{30986BB6-C8CF-4FAC-B3F1-269390873DBB}" type="presParOf" srcId="{F0EC990D-07E1-4C9C-81B5-DB4888EF299E}" destId="{8653D885-61AF-46E3-A782-32164E3A13D5}" srcOrd="2" destOrd="0" presId="urn:microsoft.com/office/officeart/2005/8/layout/vList2"/>
    <dgm:cxn modelId="{3D0B110A-BD38-480F-BCA9-7BE14E6B57BA}" type="presParOf" srcId="{F0EC990D-07E1-4C9C-81B5-DB4888EF299E}" destId="{6B7FE39A-5942-457F-A1E8-C1BCAAC79C6A}" srcOrd="3" destOrd="0" presId="urn:microsoft.com/office/officeart/2005/8/layout/vList2"/>
    <dgm:cxn modelId="{B72F5618-7FFB-4DB1-81F6-16FA516EA485}" type="presParOf" srcId="{F0EC990D-07E1-4C9C-81B5-DB4888EF299E}" destId="{C26906FA-2C49-4BD7-8C52-C3B30D1A18AB}" srcOrd="4" destOrd="0" presId="urn:microsoft.com/office/officeart/2005/8/layout/vList2"/>
    <dgm:cxn modelId="{10D7FB4E-E425-4B6B-A76F-501B14CB6AAE}" type="presParOf" srcId="{F0EC990D-07E1-4C9C-81B5-DB4888EF299E}" destId="{C242466A-A805-413D-8444-97BB138891B7}" srcOrd="5" destOrd="0" presId="urn:microsoft.com/office/officeart/2005/8/layout/vList2"/>
    <dgm:cxn modelId="{6D05D0DA-4041-46B7-B50C-F78454044DEC}" type="presParOf" srcId="{F0EC990D-07E1-4C9C-81B5-DB4888EF299E}" destId="{AD910C90-4076-4547-B7DA-8D728F3F5E5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3723424-FCFE-4CC7-A191-42A4EBABD41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AF6C26C-11AF-4D7B-B410-BFB2E1F6FC47}">
      <dgm:prSet/>
      <dgm:spPr/>
      <dgm:t>
        <a:bodyPr/>
        <a:lstStyle/>
        <a:p>
          <a:r>
            <a:rPr lang="he-IL" b="1"/>
            <a:t>העיקרון בהזרמת האוויר הוא הגברת חילוף האוויר במבנה לשם קירור ולשם סילוק גזים וריחות רעים (האמוניה שפולטים העופות לבריאותם כאשר רמתה באוויר גבוהה, וחילוך אוויר רב ישמור עליה ברמה נמוכה).</a:t>
          </a:r>
          <a:endParaRPr lang="en-US" b="1"/>
        </a:p>
      </dgm:t>
    </dgm:pt>
    <dgm:pt modelId="{E3256D70-6310-4225-9018-B4BD7B9B4E1D}" type="parTrans" cxnId="{672CAD5A-BB2D-47C3-A27D-251CD2115E14}">
      <dgm:prSet/>
      <dgm:spPr/>
      <dgm:t>
        <a:bodyPr/>
        <a:lstStyle/>
        <a:p>
          <a:endParaRPr lang="en-US" b="1"/>
        </a:p>
      </dgm:t>
    </dgm:pt>
    <dgm:pt modelId="{D001FD1C-A8A4-40A6-B00A-587D1EC99C89}" type="sibTrans" cxnId="{672CAD5A-BB2D-47C3-A27D-251CD2115E14}">
      <dgm:prSet/>
      <dgm:spPr/>
      <dgm:t>
        <a:bodyPr/>
        <a:lstStyle/>
        <a:p>
          <a:endParaRPr lang="en-US" b="1"/>
        </a:p>
      </dgm:t>
    </dgm:pt>
    <dgm:pt modelId="{6F14CE24-C695-466E-82AC-020456CA6D3B}">
      <dgm:prSet/>
      <dgm:spPr/>
      <dgm:t>
        <a:bodyPr/>
        <a:lstStyle/>
        <a:p>
          <a:r>
            <a:rPr lang="he-IL" b="1"/>
            <a:t>לכן אוורור הכרחי גם בחורף. </a:t>
          </a:r>
          <a:endParaRPr lang="en-US" b="1"/>
        </a:p>
      </dgm:t>
    </dgm:pt>
    <dgm:pt modelId="{C33E7B85-A176-4333-90EB-D7755F5B462A}" type="parTrans" cxnId="{0DFAA846-2AAB-4E20-A0ED-4288B0DC939E}">
      <dgm:prSet/>
      <dgm:spPr/>
      <dgm:t>
        <a:bodyPr/>
        <a:lstStyle/>
        <a:p>
          <a:endParaRPr lang="en-US" b="1"/>
        </a:p>
      </dgm:t>
    </dgm:pt>
    <dgm:pt modelId="{CB5F1564-52D0-4CD0-9E18-E8BDF18635C1}" type="sibTrans" cxnId="{0DFAA846-2AAB-4E20-A0ED-4288B0DC939E}">
      <dgm:prSet/>
      <dgm:spPr/>
      <dgm:t>
        <a:bodyPr/>
        <a:lstStyle/>
        <a:p>
          <a:endParaRPr lang="en-US" b="1"/>
        </a:p>
      </dgm:t>
    </dgm:pt>
    <dgm:pt modelId="{94530501-20F0-490F-83EE-ACA44BB341FF}">
      <dgm:prSet/>
      <dgm:spPr/>
      <dgm:t>
        <a:bodyPr/>
        <a:lstStyle/>
        <a:p>
          <a:r>
            <a:rPr lang="he-IL" b="1"/>
            <a:t>בלולים מבוקרי אקלים, כל חילוף האוויר נעשה על ידי מאווררים, ולכן יש להם חשיבות רבה (סוגי האוורור בלולים מבוקרי אקלים).</a:t>
          </a:r>
          <a:endParaRPr lang="en-US" b="1"/>
        </a:p>
      </dgm:t>
    </dgm:pt>
    <dgm:pt modelId="{F11D0792-4D8D-40AC-8070-41106FC3D6D1}" type="parTrans" cxnId="{7BFFF7A3-0F11-4E94-9211-14C55297725D}">
      <dgm:prSet/>
      <dgm:spPr/>
      <dgm:t>
        <a:bodyPr/>
        <a:lstStyle/>
        <a:p>
          <a:endParaRPr lang="en-US" b="1"/>
        </a:p>
      </dgm:t>
    </dgm:pt>
    <dgm:pt modelId="{B16D4DF8-F6CE-4B41-8F26-C9687C653863}" type="sibTrans" cxnId="{7BFFF7A3-0F11-4E94-9211-14C55297725D}">
      <dgm:prSet/>
      <dgm:spPr/>
      <dgm:t>
        <a:bodyPr/>
        <a:lstStyle/>
        <a:p>
          <a:endParaRPr lang="en-US" b="1"/>
        </a:p>
      </dgm:t>
    </dgm:pt>
    <dgm:pt modelId="{C88096C4-C908-47D6-AC42-55CDE26379E4}" type="pres">
      <dgm:prSet presAssocID="{53723424-FCFE-4CC7-A191-42A4EBABD41A}" presName="root" presStyleCnt="0">
        <dgm:presLayoutVars>
          <dgm:dir/>
          <dgm:resizeHandles val="exact"/>
        </dgm:presLayoutVars>
      </dgm:prSet>
      <dgm:spPr/>
    </dgm:pt>
    <dgm:pt modelId="{0673D67D-504A-4AFD-8F66-B60151144597}" type="pres">
      <dgm:prSet presAssocID="{AAF6C26C-11AF-4D7B-B410-BFB2E1F6FC47}" presName="compNode" presStyleCnt="0"/>
      <dgm:spPr/>
    </dgm:pt>
    <dgm:pt modelId="{20761666-FF0E-401D-9B6C-DCCFC13C3715}" type="pres">
      <dgm:prSet presAssocID="{AAF6C26C-11AF-4D7B-B410-BFB2E1F6FC47}" presName="bgRect" presStyleLbl="bgShp" presStyleIdx="0" presStyleCnt="3"/>
      <dgm:spPr/>
    </dgm:pt>
    <dgm:pt modelId="{0C4383D8-7180-47CE-993B-7A1930BBB056}" type="pres">
      <dgm:prSet presAssocID="{AAF6C26C-11AF-4D7B-B410-BFB2E1F6FC47}"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A8E5FBCC-5A52-4315-8323-FCC65A6035C2}" type="pres">
      <dgm:prSet presAssocID="{AAF6C26C-11AF-4D7B-B410-BFB2E1F6FC47}" presName="spaceRect" presStyleCnt="0"/>
      <dgm:spPr/>
    </dgm:pt>
    <dgm:pt modelId="{98889945-2026-4660-8ADB-6EF3E5838C4C}" type="pres">
      <dgm:prSet presAssocID="{AAF6C26C-11AF-4D7B-B410-BFB2E1F6FC47}" presName="parTx" presStyleLbl="revTx" presStyleIdx="0" presStyleCnt="3">
        <dgm:presLayoutVars>
          <dgm:chMax val="0"/>
          <dgm:chPref val="0"/>
        </dgm:presLayoutVars>
      </dgm:prSet>
      <dgm:spPr/>
    </dgm:pt>
    <dgm:pt modelId="{9B9F17FA-3E08-4D4B-937D-40C040B28DFE}" type="pres">
      <dgm:prSet presAssocID="{D001FD1C-A8A4-40A6-B00A-587D1EC99C89}" presName="sibTrans" presStyleCnt="0"/>
      <dgm:spPr/>
    </dgm:pt>
    <dgm:pt modelId="{3BCCE2A8-1C30-4A26-B6A7-E23ABC3FB662}" type="pres">
      <dgm:prSet presAssocID="{6F14CE24-C695-466E-82AC-020456CA6D3B}" presName="compNode" presStyleCnt="0"/>
      <dgm:spPr/>
    </dgm:pt>
    <dgm:pt modelId="{DDF2380B-6E86-46E8-AC2A-2B5661C45432}" type="pres">
      <dgm:prSet presAssocID="{6F14CE24-C695-466E-82AC-020456CA6D3B}" presName="bgRect" presStyleLbl="bgShp" presStyleIdx="1" presStyleCnt="3"/>
      <dgm:spPr/>
    </dgm:pt>
    <dgm:pt modelId="{CC141E8D-27F5-4A69-9552-07AC0C6FF00C}" type="pres">
      <dgm:prSet presAssocID="{6F14CE24-C695-466E-82AC-020456CA6D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ungs"/>
        </a:ext>
      </dgm:extLst>
    </dgm:pt>
    <dgm:pt modelId="{0FA07A3C-A060-444D-8082-FF1412C924B4}" type="pres">
      <dgm:prSet presAssocID="{6F14CE24-C695-466E-82AC-020456CA6D3B}" presName="spaceRect" presStyleCnt="0"/>
      <dgm:spPr/>
    </dgm:pt>
    <dgm:pt modelId="{AFC197AB-9933-4FD1-A078-D87F7B3C5FFE}" type="pres">
      <dgm:prSet presAssocID="{6F14CE24-C695-466E-82AC-020456CA6D3B}" presName="parTx" presStyleLbl="revTx" presStyleIdx="1" presStyleCnt="3">
        <dgm:presLayoutVars>
          <dgm:chMax val="0"/>
          <dgm:chPref val="0"/>
        </dgm:presLayoutVars>
      </dgm:prSet>
      <dgm:spPr/>
    </dgm:pt>
    <dgm:pt modelId="{B9DE387A-DEEB-4633-A295-A931834DEA65}" type="pres">
      <dgm:prSet presAssocID="{CB5F1564-52D0-4CD0-9E18-E8BDF18635C1}" presName="sibTrans" presStyleCnt="0"/>
      <dgm:spPr/>
    </dgm:pt>
    <dgm:pt modelId="{6D767991-24D0-46D0-B411-970BB7292D87}" type="pres">
      <dgm:prSet presAssocID="{94530501-20F0-490F-83EE-ACA44BB341FF}" presName="compNode" presStyleCnt="0"/>
      <dgm:spPr/>
    </dgm:pt>
    <dgm:pt modelId="{650D1FAE-8733-470C-BE18-0EA9C275C24A}" type="pres">
      <dgm:prSet presAssocID="{94530501-20F0-490F-83EE-ACA44BB341FF}" presName="bgRect" presStyleLbl="bgShp" presStyleIdx="2" presStyleCnt="3"/>
      <dgm:spPr/>
    </dgm:pt>
    <dgm:pt modelId="{4CE3C4DF-597C-4F8A-B972-61B139F7E0AD}" type="pres">
      <dgm:prSet presAssocID="{94530501-20F0-490F-83EE-ACA44BB341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731D36C6-709C-4106-9F62-F0F85510D20E}" type="pres">
      <dgm:prSet presAssocID="{94530501-20F0-490F-83EE-ACA44BB341FF}" presName="spaceRect" presStyleCnt="0"/>
      <dgm:spPr/>
    </dgm:pt>
    <dgm:pt modelId="{B7B14B83-F61F-493D-B3D9-2A3636813A36}" type="pres">
      <dgm:prSet presAssocID="{94530501-20F0-490F-83EE-ACA44BB341FF}" presName="parTx" presStyleLbl="revTx" presStyleIdx="2" presStyleCnt="3" custLinFactNeighborX="0" custLinFactNeighborY="43">
        <dgm:presLayoutVars>
          <dgm:chMax val="0"/>
          <dgm:chPref val="0"/>
        </dgm:presLayoutVars>
      </dgm:prSet>
      <dgm:spPr/>
    </dgm:pt>
  </dgm:ptLst>
  <dgm:cxnLst>
    <dgm:cxn modelId="{BC061A5D-A8E5-463F-AA49-EE59A7620290}" type="presOf" srcId="{6F14CE24-C695-466E-82AC-020456CA6D3B}" destId="{AFC197AB-9933-4FD1-A078-D87F7B3C5FFE}" srcOrd="0" destOrd="0" presId="urn:microsoft.com/office/officeart/2018/2/layout/IconVerticalSolidList"/>
    <dgm:cxn modelId="{0DFAA846-2AAB-4E20-A0ED-4288B0DC939E}" srcId="{53723424-FCFE-4CC7-A191-42A4EBABD41A}" destId="{6F14CE24-C695-466E-82AC-020456CA6D3B}" srcOrd="1" destOrd="0" parTransId="{C33E7B85-A176-4333-90EB-D7755F5B462A}" sibTransId="{CB5F1564-52D0-4CD0-9E18-E8BDF18635C1}"/>
    <dgm:cxn modelId="{672CAD5A-BB2D-47C3-A27D-251CD2115E14}" srcId="{53723424-FCFE-4CC7-A191-42A4EBABD41A}" destId="{AAF6C26C-11AF-4D7B-B410-BFB2E1F6FC47}" srcOrd="0" destOrd="0" parTransId="{E3256D70-6310-4225-9018-B4BD7B9B4E1D}" sibTransId="{D001FD1C-A8A4-40A6-B00A-587D1EC99C89}"/>
    <dgm:cxn modelId="{7BFFF7A3-0F11-4E94-9211-14C55297725D}" srcId="{53723424-FCFE-4CC7-A191-42A4EBABD41A}" destId="{94530501-20F0-490F-83EE-ACA44BB341FF}" srcOrd="2" destOrd="0" parTransId="{F11D0792-4D8D-40AC-8070-41106FC3D6D1}" sibTransId="{B16D4DF8-F6CE-4B41-8F26-C9687C653863}"/>
    <dgm:cxn modelId="{219CD0A4-72BC-419A-80BF-14DA1DD090FC}" type="presOf" srcId="{AAF6C26C-11AF-4D7B-B410-BFB2E1F6FC47}" destId="{98889945-2026-4660-8ADB-6EF3E5838C4C}" srcOrd="0" destOrd="0" presId="urn:microsoft.com/office/officeart/2018/2/layout/IconVerticalSolidList"/>
    <dgm:cxn modelId="{62D9A9AF-2B38-4866-B104-F2ED8CF6C9F6}" type="presOf" srcId="{94530501-20F0-490F-83EE-ACA44BB341FF}" destId="{B7B14B83-F61F-493D-B3D9-2A3636813A36}" srcOrd="0" destOrd="0" presId="urn:microsoft.com/office/officeart/2018/2/layout/IconVerticalSolidList"/>
    <dgm:cxn modelId="{DA7033C0-D3CF-4C82-A068-AFCBA2F94086}" type="presOf" srcId="{53723424-FCFE-4CC7-A191-42A4EBABD41A}" destId="{C88096C4-C908-47D6-AC42-55CDE26379E4}" srcOrd="0" destOrd="0" presId="urn:microsoft.com/office/officeart/2018/2/layout/IconVerticalSolidList"/>
    <dgm:cxn modelId="{DBC243F0-C30B-4E0C-9856-47F99BAE3BF2}" type="presParOf" srcId="{C88096C4-C908-47D6-AC42-55CDE26379E4}" destId="{0673D67D-504A-4AFD-8F66-B60151144597}" srcOrd="0" destOrd="0" presId="urn:microsoft.com/office/officeart/2018/2/layout/IconVerticalSolidList"/>
    <dgm:cxn modelId="{0571C5CE-5197-4EE3-B421-9BE5DF1DFD5D}" type="presParOf" srcId="{0673D67D-504A-4AFD-8F66-B60151144597}" destId="{20761666-FF0E-401D-9B6C-DCCFC13C3715}" srcOrd="0" destOrd="0" presId="urn:microsoft.com/office/officeart/2018/2/layout/IconVerticalSolidList"/>
    <dgm:cxn modelId="{7EBC8EDE-33D2-4E09-81BA-29FFE45EF817}" type="presParOf" srcId="{0673D67D-504A-4AFD-8F66-B60151144597}" destId="{0C4383D8-7180-47CE-993B-7A1930BBB056}" srcOrd="1" destOrd="0" presId="urn:microsoft.com/office/officeart/2018/2/layout/IconVerticalSolidList"/>
    <dgm:cxn modelId="{7A127EF4-CE44-49FA-BAB2-0AE87D50E727}" type="presParOf" srcId="{0673D67D-504A-4AFD-8F66-B60151144597}" destId="{A8E5FBCC-5A52-4315-8323-FCC65A6035C2}" srcOrd="2" destOrd="0" presId="urn:microsoft.com/office/officeart/2018/2/layout/IconVerticalSolidList"/>
    <dgm:cxn modelId="{7ACD0D7E-4243-4E07-A704-8E68844D6DEF}" type="presParOf" srcId="{0673D67D-504A-4AFD-8F66-B60151144597}" destId="{98889945-2026-4660-8ADB-6EF3E5838C4C}" srcOrd="3" destOrd="0" presId="urn:microsoft.com/office/officeart/2018/2/layout/IconVerticalSolidList"/>
    <dgm:cxn modelId="{814F2188-1146-4747-AADB-B26D7199E0E6}" type="presParOf" srcId="{C88096C4-C908-47D6-AC42-55CDE26379E4}" destId="{9B9F17FA-3E08-4D4B-937D-40C040B28DFE}" srcOrd="1" destOrd="0" presId="urn:microsoft.com/office/officeart/2018/2/layout/IconVerticalSolidList"/>
    <dgm:cxn modelId="{525FB1AA-9054-4D4B-8BD9-27D9D909E47C}" type="presParOf" srcId="{C88096C4-C908-47D6-AC42-55CDE26379E4}" destId="{3BCCE2A8-1C30-4A26-B6A7-E23ABC3FB662}" srcOrd="2" destOrd="0" presId="urn:microsoft.com/office/officeart/2018/2/layout/IconVerticalSolidList"/>
    <dgm:cxn modelId="{07AEDA21-F141-4972-8D33-778BAE77E473}" type="presParOf" srcId="{3BCCE2A8-1C30-4A26-B6A7-E23ABC3FB662}" destId="{DDF2380B-6E86-46E8-AC2A-2B5661C45432}" srcOrd="0" destOrd="0" presId="urn:microsoft.com/office/officeart/2018/2/layout/IconVerticalSolidList"/>
    <dgm:cxn modelId="{2F5B0D68-A072-4B67-8FF0-419DC1F66403}" type="presParOf" srcId="{3BCCE2A8-1C30-4A26-B6A7-E23ABC3FB662}" destId="{CC141E8D-27F5-4A69-9552-07AC0C6FF00C}" srcOrd="1" destOrd="0" presId="urn:microsoft.com/office/officeart/2018/2/layout/IconVerticalSolidList"/>
    <dgm:cxn modelId="{6AAFB214-1EF5-4F0F-968C-71E80DD4CE8F}" type="presParOf" srcId="{3BCCE2A8-1C30-4A26-B6A7-E23ABC3FB662}" destId="{0FA07A3C-A060-444D-8082-FF1412C924B4}" srcOrd="2" destOrd="0" presId="urn:microsoft.com/office/officeart/2018/2/layout/IconVerticalSolidList"/>
    <dgm:cxn modelId="{1EDBF468-F4FB-4AA9-A81A-555F2FC441E7}" type="presParOf" srcId="{3BCCE2A8-1C30-4A26-B6A7-E23ABC3FB662}" destId="{AFC197AB-9933-4FD1-A078-D87F7B3C5FFE}" srcOrd="3" destOrd="0" presId="urn:microsoft.com/office/officeart/2018/2/layout/IconVerticalSolidList"/>
    <dgm:cxn modelId="{8F66FF81-5C11-4B63-950F-9F01E6DC6DF5}" type="presParOf" srcId="{C88096C4-C908-47D6-AC42-55CDE26379E4}" destId="{B9DE387A-DEEB-4633-A295-A931834DEA65}" srcOrd="3" destOrd="0" presId="urn:microsoft.com/office/officeart/2018/2/layout/IconVerticalSolidList"/>
    <dgm:cxn modelId="{E976EC99-C4E5-45D8-847C-242F6E1B861A}" type="presParOf" srcId="{C88096C4-C908-47D6-AC42-55CDE26379E4}" destId="{6D767991-24D0-46D0-B411-970BB7292D87}" srcOrd="4" destOrd="0" presId="urn:microsoft.com/office/officeart/2018/2/layout/IconVerticalSolidList"/>
    <dgm:cxn modelId="{C751C770-ED0E-4BAC-A4D4-BBE224D7BD84}" type="presParOf" srcId="{6D767991-24D0-46D0-B411-970BB7292D87}" destId="{650D1FAE-8733-470C-BE18-0EA9C275C24A}" srcOrd="0" destOrd="0" presId="urn:microsoft.com/office/officeart/2018/2/layout/IconVerticalSolidList"/>
    <dgm:cxn modelId="{0FA25700-E30D-4B8A-8474-CA38AACF5FA6}" type="presParOf" srcId="{6D767991-24D0-46D0-B411-970BB7292D87}" destId="{4CE3C4DF-597C-4F8A-B972-61B139F7E0AD}" srcOrd="1" destOrd="0" presId="urn:microsoft.com/office/officeart/2018/2/layout/IconVerticalSolidList"/>
    <dgm:cxn modelId="{9B589830-8241-447D-AE4E-D102981B5EFD}" type="presParOf" srcId="{6D767991-24D0-46D0-B411-970BB7292D87}" destId="{731D36C6-709C-4106-9F62-F0F85510D20E}" srcOrd="2" destOrd="0" presId="urn:microsoft.com/office/officeart/2018/2/layout/IconVerticalSolidList"/>
    <dgm:cxn modelId="{9725CD7C-8447-4E9D-BC3B-BC48E0B23282}" type="presParOf" srcId="{6D767991-24D0-46D0-B411-970BB7292D87}" destId="{B7B14B83-F61F-493D-B3D9-2A3636813A3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1AA853C-1712-4192-BBA9-480A1DEA5B3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78FC71D-0BB6-47BB-B180-A26374134A10}">
      <dgm:prSet/>
      <dgm:spPr/>
      <dgm:t>
        <a:bodyPr/>
        <a:lstStyle/>
        <a:p>
          <a:pPr algn="ctr"/>
          <a:r>
            <a:rPr lang="he-IL" b="1" dirty="0"/>
            <a:t>עליו לבצע תצפיות על העופות. אם העופות מלחיתים בקצב מהיר מאד והכנפיים שלהם שמוטות, זה מצביע על כך שקשה להם להתמודד עם הטמפרטורה הסביבתית.</a:t>
          </a:r>
          <a:endParaRPr lang="en-US" b="1" dirty="0"/>
        </a:p>
      </dgm:t>
    </dgm:pt>
    <dgm:pt modelId="{64C0CA5D-D9B6-47CD-AE8D-4FA9470235CF}" type="parTrans" cxnId="{F93A87AE-F2A4-4B0B-83AB-FC4F359E2E63}">
      <dgm:prSet/>
      <dgm:spPr/>
      <dgm:t>
        <a:bodyPr/>
        <a:lstStyle/>
        <a:p>
          <a:pPr algn="ctr"/>
          <a:endParaRPr lang="en-US" b="1"/>
        </a:p>
      </dgm:t>
    </dgm:pt>
    <dgm:pt modelId="{C8A9A960-CEC0-4D86-A1A1-BE16B21B2A70}" type="sibTrans" cxnId="{F93A87AE-F2A4-4B0B-83AB-FC4F359E2E63}">
      <dgm:prSet/>
      <dgm:spPr/>
      <dgm:t>
        <a:bodyPr/>
        <a:lstStyle/>
        <a:p>
          <a:pPr algn="ctr"/>
          <a:endParaRPr lang="en-US" b="1"/>
        </a:p>
      </dgm:t>
    </dgm:pt>
    <dgm:pt modelId="{F622F15F-F79D-4739-9EA4-1646D1CBEAA1}">
      <dgm:prSet/>
      <dgm:spPr/>
      <dgm:t>
        <a:bodyPr/>
        <a:lstStyle/>
        <a:p>
          <a:pPr algn="ctr"/>
          <a:r>
            <a:rPr lang="he-IL" b="1" dirty="0"/>
            <a:t>פתיחת חלונות, תריסים ווילונות, על מנת לאפשר זרימת אוויר </a:t>
          </a:r>
          <a:br>
            <a:rPr lang="en-US" b="1" dirty="0"/>
          </a:br>
          <a:r>
            <a:rPr lang="he-IL" b="1" dirty="0"/>
            <a:t>(זאת, כמובן, רק בתנאי שיש רוח).</a:t>
          </a:r>
          <a:endParaRPr lang="en-US" b="1" dirty="0"/>
        </a:p>
      </dgm:t>
    </dgm:pt>
    <dgm:pt modelId="{F1FAD21B-5CA7-458B-823F-5C14F2D35EC1}" type="parTrans" cxnId="{FA0CC7A5-5871-4E57-BFA5-8F923A31A249}">
      <dgm:prSet/>
      <dgm:spPr/>
      <dgm:t>
        <a:bodyPr/>
        <a:lstStyle/>
        <a:p>
          <a:pPr algn="ctr"/>
          <a:endParaRPr lang="en-US" b="1"/>
        </a:p>
      </dgm:t>
    </dgm:pt>
    <dgm:pt modelId="{5A70AAC1-9848-49F8-BB71-9C8D4DF29440}" type="sibTrans" cxnId="{FA0CC7A5-5871-4E57-BFA5-8F923A31A249}">
      <dgm:prSet/>
      <dgm:spPr/>
      <dgm:t>
        <a:bodyPr/>
        <a:lstStyle/>
        <a:p>
          <a:pPr algn="ctr"/>
          <a:endParaRPr lang="en-US" b="1"/>
        </a:p>
      </dgm:t>
    </dgm:pt>
    <dgm:pt modelId="{9F517F87-CD56-442A-BF18-96E0050802F8}">
      <dgm:prSet/>
      <dgm:spPr/>
      <dgm:t>
        <a:bodyPr/>
        <a:lstStyle/>
        <a:p>
          <a:pPr algn="ctr"/>
          <a:r>
            <a:rPr lang="he-IL" b="1"/>
            <a:t>עליו לבדוק את תקינות השקתות ולדאוג לאספקת מים קרים ללא הגבלה.</a:t>
          </a:r>
          <a:endParaRPr lang="en-US" b="1"/>
        </a:p>
      </dgm:t>
    </dgm:pt>
    <dgm:pt modelId="{FCC85366-A319-4220-AA43-F460176BF629}" type="parTrans" cxnId="{1D6A8BA4-2F37-4EB0-BF80-B3194CDE6784}">
      <dgm:prSet/>
      <dgm:spPr/>
      <dgm:t>
        <a:bodyPr/>
        <a:lstStyle/>
        <a:p>
          <a:pPr algn="ctr"/>
          <a:endParaRPr lang="en-US" b="1"/>
        </a:p>
      </dgm:t>
    </dgm:pt>
    <dgm:pt modelId="{275EC760-CBEC-4109-9008-94B5DCBF8F77}" type="sibTrans" cxnId="{1D6A8BA4-2F37-4EB0-BF80-B3194CDE6784}">
      <dgm:prSet/>
      <dgm:spPr/>
      <dgm:t>
        <a:bodyPr/>
        <a:lstStyle/>
        <a:p>
          <a:pPr algn="ctr"/>
          <a:endParaRPr lang="en-US" b="1"/>
        </a:p>
      </dgm:t>
    </dgm:pt>
    <dgm:pt modelId="{39A560CA-B230-494B-9319-D21C35F6F824}">
      <dgm:prSet/>
      <dgm:spPr/>
      <dgm:t>
        <a:bodyPr/>
        <a:lstStyle/>
        <a:p>
          <a:pPr algn="ctr"/>
          <a:r>
            <a:rPr lang="he-IL" b="1"/>
            <a:t>עליו להקטין את צפיפות העופות (במיוחד בעופות הגדלים על רפד).</a:t>
          </a:r>
          <a:endParaRPr lang="en-US" b="1"/>
        </a:p>
      </dgm:t>
    </dgm:pt>
    <dgm:pt modelId="{94EF970B-05B8-4F44-AE17-7A7F8498F9A0}" type="parTrans" cxnId="{11F9E9C4-5C68-4092-805F-4F2F7018E487}">
      <dgm:prSet/>
      <dgm:spPr/>
      <dgm:t>
        <a:bodyPr/>
        <a:lstStyle/>
        <a:p>
          <a:pPr algn="ctr"/>
          <a:endParaRPr lang="en-US" b="1"/>
        </a:p>
      </dgm:t>
    </dgm:pt>
    <dgm:pt modelId="{06F082B4-C1B7-4F96-8162-AE62C38A4DAB}" type="sibTrans" cxnId="{11F9E9C4-5C68-4092-805F-4F2F7018E487}">
      <dgm:prSet/>
      <dgm:spPr/>
      <dgm:t>
        <a:bodyPr/>
        <a:lstStyle/>
        <a:p>
          <a:pPr algn="ctr"/>
          <a:endParaRPr lang="en-US" b="1"/>
        </a:p>
      </dgm:t>
    </dgm:pt>
    <dgm:pt modelId="{7F24C042-DFE7-4C91-91D6-557C1D615D4C}" type="pres">
      <dgm:prSet presAssocID="{31AA853C-1712-4192-BBA9-480A1DEA5B31}" presName="linear" presStyleCnt="0">
        <dgm:presLayoutVars>
          <dgm:animLvl val="lvl"/>
          <dgm:resizeHandles val="exact"/>
        </dgm:presLayoutVars>
      </dgm:prSet>
      <dgm:spPr/>
    </dgm:pt>
    <dgm:pt modelId="{D637CDAE-5F27-4B29-BD68-00DA8E84D833}" type="pres">
      <dgm:prSet presAssocID="{E78FC71D-0BB6-47BB-B180-A26374134A10}" presName="parentText" presStyleLbl="node1" presStyleIdx="0" presStyleCnt="4">
        <dgm:presLayoutVars>
          <dgm:chMax val="0"/>
          <dgm:bulletEnabled val="1"/>
        </dgm:presLayoutVars>
      </dgm:prSet>
      <dgm:spPr/>
    </dgm:pt>
    <dgm:pt modelId="{1B2694A5-C0A3-4B16-BDB0-4993F091CF38}" type="pres">
      <dgm:prSet presAssocID="{C8A9A960-CEC0-4D86-A1A1-BE16B21B2A70}" presName="spacer" presStyleCnt="0"/>
      <dgm:spPr/>
    </dgm:pt>
    <dgm:pt modelId="{2D1A6E63-AB85-4777-A4CB-6D9D1DBA0356}" type="pres">
      <dgm:prSet presAssocID="{F622F15F-F79D-4739-9EA4-1646D1CBEAA1}" presName="parentText" presStyleLbl="node1" presStyleIdx="1" presStyleCnt="4">
        <dgm:presLayoutVars>
          <dgm:chMax val="0"/>
          <dgm:bulletEnabled val="1"/>
        </dgm:presLayoutVars>
      </dgm:prSet>
      <dgm:spPr/>
    </dgm:pt>
    <dgm:pt modelId="{6E63E7FD-A1D6-4E4F-9CFE-E96EBE4B5EA8}" type="pres">
      <dgm:prSet presAssocID="{5A70AAC1-9848-49F8-BB71-9C8D4DF29440}" presName="spacer" presStyleCnt="0"/>
      <dgm:spPr/>
    </dgm:pt>
    <dgm:pt modelId="{16F3C7FE-A991-4360-A37F-510F8A31E39A}" type="pres">
      <dgm:prSet presAssocID="{9F517F87-CD56-442A-BF18-96E0050802F8}" presName="parentText" presStyleLbl="node1" presStyleIdx="2" presStyleCnt="4">
        <dgm:presLayoutVars>
          <dgm:chMax val="0"/>
          <dgm:bulletEnabled val="1"/>
        </dgm:presLayoutVars>
      </dgm:prSet>
      <dgm:spPr/>
    </dgm:pt>
    <dgm:pt modelId="{C540614C-3FF7-4AD8-AD9F-D50682370686}" type="pres">
      <dgm:prSet presAssocID="{275EC760-CBEC-4109-9008-94B5DCBF8F77}" presName="spacer" presStyleCnt="0"/>
      <dgm:spPr/>
    </dgm:pt>
    <dgm:pt modelId="{C718CA7B-63BB-4B80-8997-A76C3F7BF0A9}" type="pres">
      <dgm:prSet presAssocID="{39A560CA-B230-494B-9319-D21C35F6F824}" presName="parentText" presStyleLbl="node1" presStyleIdx="3" presStyleCnt="4">
        <dgm:presLayoutVars>
          <dgm:chMax val="0"/>
          <dgm:bulletEnabled val="1"/>
        </dgm:presLayoutVars>
      </dgm:prSet>
      <dgm:spPr/>
    </dgm:pt>
  </dgm:ptLst>
  <dgm:cxnLst>
    <dgm:cxn modelId="{4C95212A-4A01-4004-87E3-CF19849B5DB8}" type="presOf" srcId="{31AA853C-1712-4192-BBA9-480A1DEA5B31}" destId="{7F24C042-DFE7-4C91-91D6-557C1D615D4C}" srcOrd="0" destOrd="0" presId="urn:microsoft.com/office/officeart/2005/8/layout/vList2"/>
    <dgm:cxn modelId="{2E7C1F48-D6C3-4488-8800-630FBEB5C56C}" type="presOf" srcId="{E78FC71D-0BB6-47BB-B180-A26374134A10}" destId="{D637CDAE-5F27-4B29-BD68-00DA8E84D833}" srcOrd="0" destOrd="0" presId="urn:microsoft.com/office/officeart/2005/8/layout/vList2"/>
    <dgm:cxn modelId="{EDF33C4B-5438-4D8B-B98E-CA02BF613836}" type="presOf" srcId="{F622F15F-F79D-4739-9EA4-1646D1CBEAA1}" destId="{2D1A6E63-AB85-4777-A4CB-6D9D1DBA0356}" srcOrd="0" destOrd="0" presId="urn:microsoft.com/office/officeart/2005/8/layout/vList2"/>
    <dgm:cxn modelId="{1D6A8BA4-2F37-4EB0-BF80-B3194CDE6784}" srcId="{31AA853C-1712-4192-BBA9-480A1DEA5B31}" destId="{9F517F87-CD56-442A-BF18-96E0050802F8}" srcOrd="2" destOrd="0" parTransId="{FCC85366-A319-4220-AA43-F460176BF629}" sibTransId="{275EC760-CBEC-4109-9008-94B5DCBF8F77}"/>
    <dgm:cxn modelId="{FA0CC7A5-5871-4E57-BFA5-8F923A31A249}" srcId="{31AA853C-1712-4192-BBA9-480A1DEA5B31}" destId="{F622F15F-F79D-4739-9EA4-1646D1CBEAA1}" srcOrd="1" destOrd="0" parTransId="{F1FAD21B-5CA7-458B-823F-5C14F2D35EC1}" sibTransId="{5A70AAC1-9848-49F8-BB71-9C8D4DF29440}"/>
    <dgm:cxn modelId="{F93A87AE-F2A4-4B0B-83AB-FC4F359E2E63}" srcId="{31AA853C-1712-4192-BBA9-480A1DEA5B31}" destId="{E78FC71D-0BB6-47BB-B180-A26374134A10}" srcOrd="0" destOrd="0" parTransId="{64C0CA5D-D9B6-47CD-AE8D-4FA9470235CF}" sibTransId="{C8A9A960-CEC0-4D86-A1A1-BE16B21B2A70}"/>
    <dgm:cxn modelId="{6A44B1AF-F368-4921-9BBC-F36493ABE7CB}" type="presOf" srcId="{39A560CA-B230-494B-9319-D21C35F6F824}" destId="{C718CA7B-63BB-4B80-8997-A76C3F7BF0A9}" srcOrd="0" destOrd="0" presId="urn:microsoft.com/office/officeart/2005/8/layout/vList2"/>
    <dgm:cxn modelId="{3284A3BD-3658-466F-B07E-12BB30B3B516}" type="presOf" srcId="{9F517F87-CD56-442A-BF18-96E0050802F8}" destId="{16F3C7FE-A991-4360-A37F-510F8A31E39A}" srcOrd="0" destOrd="0" presId="urn:microsoft.com/office/officeart/2005/8/layout/vList2"/>
    <dgm:cxn modelId="{11F9E9C4-5C68-4092-805F-4F2F7018E487}" srcId="{31AA853C-1712-4192-BBA9-480A1DEA5B31}" destId="{39A560CA-B230-494B-9319-D21C35F6F824}" srcOrd="3" destOrd="0" parTransId="{94EF970B-05B8-4F44-AE17-7A7F8498F9A0}" sibTransId="{06F082B4-C1B7-4F96-8162-AE62C38A4DAB}"/>
    <dgm:cxn modelId="{09F282B8-F50F-4D59-B5C2-BA7309D2E439}" type="presParOf" srcId="{7F24C042-DFE7-4C91-91D6-557C1D615D4C}" destId="{D637CDAE-5F27-4B29-BD68-00DA8E84D833}" srcOrd="0" destOrd="0" presId="urn:microsoft.com/office/officeart/2005/8/layout/vList2"/>
    <dgm:cxn modelId="{BE10CB37-1F9D-42B8-BEFC-6C31938F92CE}" type="presParOf" srcId="{7F24C042-DFE7-4C91-91D6-557C1D615D4C}" destId="{1B2694A5-C0A3-4B16-BDB0-4993F091CF38}" srcOrd="1" destOrd="0" presId="urn:microsoft.com/office/officeart/2005/8/layout/vList2"/>
    <dgm:cxn modelId="{9EE2CBE5-99D0-4C1A-B9B2-190E762ABD9D}" type="presParOf" srcId="{7F24C042-DFE7-4C91-91D6-557C1D615D4C}" destId="{2D1A6E63-AB85-4777-A4CB-6D9D1DBA0356}" srcOrd="2" destOrd="0" presId="urn:microsoft.com/office/officeart/2005/8/layout/vList2"/>
    <dgm:cxn modelId="{D542DEF3-A130-4CAB-81B3-6425D2490BAB}" type="presParOf" srcId="{7F24C042-DFE7-4C91-91D6-557C1D615D4C}" destId="{6E63E7FD-A1D6-4E4F-9CFE-E96EBE4B5EA8}" srcOrd="3" destOrd="0" presId="urn:microsoft.com/office/officeart/2005/8/layout/vList2"/>
    <dgm:cxn modelId="{6A0B5C79-6BF6-4519-8289-40781A5426B4}" type="presParOf" srcId="{7F24C042-DFE7-4C91-91D6-557C1D615D4C}" destId="{16F3C7FE-A991-4360-A37F-510F8A31E39A}" srcOrd="4" destOrd="0" presId="urn:microsoft.com/office/officeart/2005/8/layout/vList2"/>
    <dgm:cxn modelId="{B88492DE-E6E5-4E07-8921-3692DAC7D1CF}" type="presParOf" srcId="{7F24C042-DFE7-4C91-91D6-557C1D615D4C}" destId="{C540614C-3FF7-4AD8-AD9F-D50682370686}" srcOrd="5" destOrd="0" presId="urn:microsoft.com/office/officeart/2005/8/layout/vList2"/>
    <dgm:cxn modelId="{62635AE9-3FC9-430F-B518-5A99FA6F2170}" type="presParOf" srcId="{7F24C042-DFE7-4C91-91D6-557C1D615D4C}" destId="{C718CA7B-63BB-4B80-8997-A76C3F7BF0A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10E471E-D30A-419F-976E-10EB2B002D46}" type="doc">
      <dgm:prSet loTypeId="urn:microsoft.com/office/officeart/2005/8/layout/vProcess5" loCatId="process" qsTypeId="urn:microsoft.com/office/officeart/2005/8/quickstyle/simple2" qsCatId="simple" csTypeId="urn:microsoft.com/office/officeart/2005/8/colors/accent5_2" csCatId="accent5" phldr="1"/>
      <dgm:spPr/>
      <dgm:t>
        <a:bodyPr/>
        <a:lstStyle/>
        <a:p>
          <a:endParaRPr lang="en-US"/>
        </a:p>
      </dgm:t>
    </dgm:pt>
    <dgm:pt modelId="{4E5F0AD1-B528-40BB-BA1D-3B67DBD226EF}">
      <dgm:prSet custT="1"/>
      <dgm:spPr>
        <a:solidFill>
          <a:srgbClr val="B6E7E8"/>
        </a:solidFill>
      </dgm:spPr>
      <dgm:t>
        <a:bodyPr/>
        <a:lstStyle/>
        <a:p>
          <a:pPr algn="ctr"/>
          <a:r>
            <a:rPr lang="he-IL" sz="2000" b="1">
              <a:solidFill>
                <a:schemeClr val="tx1"/>
              </a:solidFill>
            </a:rPr>
            <a:t>עליו להפעיל את האוורור וההמטרה.</a:t>
          </a:r>
          <a:endParaRPr lang="en-US" sz="2000" b="1">
            <a:solidFill>
              <a:schemeClr val="tx1"/>
            </a:solidFill>
          </a:endParaRPr>
        </a:p>
      </dgm:t>
    </dgm:pt>
    <dgm:pt modelId="{42EE1980-A45C-4720-8D33-38CE8E3B30EC}" type="parTrans" cxnId="{F1EA6232-5F52-4B10-9BF0-32C91D9A1FBE}">
      <dgm:prSet/>
      <dgm:spPr/>
      <dgm:t>
        <a:bodyPr/>
        <a:lstStyle/>
        <a:p>
          <a:pPr algn="ctr"/>
          <a:endParaRPr lang="en-US" sz="2000" b="1"/>
        </a:p>
      </dgm:t>
    </dgm:pt>
    <dgm:pt modelId="{24203168-916C-470E-9FF3-6D3BF9EE5304}" type="sibTrans" cxnId="{F1EA6232-5F52-4B10-9BF0-32C91D9A1FBE}">
      <dgm:prSet custT="1"/>
      <dgm:spPr>
        <a:solidFill>
          <a:srgbClr val="002060">
            <a:alpha val="90000"/>
          </a:srgbClr>
        </a:solidFill>
      </dgm:spPr>
      <dgm:t>
        <a:bodyPr/>
        <a:lstStyle/>
        <a:p>
          <a:pPr algn="ctr"/>
          <a:endParaRPr lang="en-US" sz="3200" b="1"/>
        </a:p>
      </dgm:t>
    </dgm:pt>
    <dgm:pt modelId="{8C46378F-13E6-448F-9DFA-4B0D600B3734}">
      <dgm:prSet custT="1"/>
      <dgm:spPr>
        <a:solidFill>
          <a:srgbClr val="B6E7E8"/>
        </a:solidFill>
      </dgm:spPr>
      <dgm:t>
        <a:bodyPr/>
        <a:lstStyle/>
        <a:p>
          <a:pPr algn="ctr"/>
          <a:r>
            <a:rPr lang="he-IL" sz="2000" b="1">
              <a:solidFill>
                <a:schemeClr val="tx1"/>
              </a:solidFill>
            </a:rPr>
            <a:t>עליו לסלק את הרפד הרטוב, על מנת לסלק את הלחות.</a:t>
          </a:r>
          <a:endParaRPr lang="en-US" sz="2000" b="1">
            <a:solidFill>
              <a:schemeClr val="tx1"/>
            </a:solidFill>
          </a:endParaRPr>
        </a:p>
      </dgm:t>
    </dgm:pt>
    <dgm:pt modelId="{C945EEC7-181C-43FF-B90D-8C8C01236ABF}" type="parTrans" cxnId="{53182C3E-F72F-4428-A540-2A4675CFB91C}">
      <dgm:prSet/>
      <dgm:spPr/>
      <dgm:t>
        <a:bodyPr/>
        <a:lstStyle/>
        <a:p>
          <a:pPr algn="ctr"/>
          <a:endParaRPr lang="en-US" sz="2000" b="1"/>
        </a:p>
      </dgm:t>
    </dgm:pt>
    <dgm:pt modelId="{853C9B86-24CF-4893-852F-4DAF28EFEA3F}" type="sibTrans" cxnId="{53182C3E-F72F-4428-A540-2A4675CFB91C}">
      <dgm:prSet custT="1"/>
      <dgm:spPr>
        <a:solidFill>
          <a:srgbClr val="002060">
            <a:alpha val="90000"/>
          </a:srgbClr>
        </a:solidFill>
      </dgm:spPr>
      <dgm:t>
        <a:bodyPr/>
        <a:lstStyle/>
        <a:p>
          <a:pPr algn="ctr"/>
          <a:endParaRPr lang="en-US" sz="3200" b="1"/>
        </a:p>
      </dgm:t>
    </dgm:pt>
    <dgm:pt modelId="{B9321EAB-9FCF-4F67-BE3D-8AD6FCCDCFCD}">
      <dgm:prSet custT="1"/>
      <dgm:spPr>
        <a:solidFill>
          <a:srgbClr val="B6E7E8"/>
        </a:solidFill>
      </dgm:spPr>
      <dgm:t>
        <a:bodyPr/>
        <a:lstStyle/>
        <a:p>
          <a:pPr algn="ctr"/>
          <a:r>
            <a:rPr lang="he-IL" sz="2000" b="1">
              <a:solidFill>
                <a:schemeClr val="tx1"/>
              </a:solidFill>
            </a:rPr>
            <a:t>עליו למנוע מזון במשך היום ולהדליק את האור בלילה על מנת לאפשר אכילה בשעות הקרירות ולמנוע אכילה בשעות החמות של היום. זאת מכיוון שאכילה מעלה חילוף חומרים , מה שגורם לחימום הגוף.</a:t>
          </a:r>
          <a:endParaRPr lang="en-US" sz="2000" b="1">
            <a:solidFill>
              <a:schemeClr val="tx1"/>
            </a:solidFill>
          </a:endParaRPr>
        </a:p>
      </dgm:t>
    </dgm:pt>
    <dgm:pt modelId="{E8FE4821-477A-4DD6-AAA4-7B2901E0CAA9}" type="parTrans" cxnId="{01B79750-0ADE-410C-9E8E-CAF7F1C80E0D}">
      <dgm:prSet/>
      <dgm:spPr/>
      <dgm:t>
        <a:bodyPr/>
        <a:lstStyle/>
        <a:p>
          <a:pPr algn="ctr"/>
          <a:endParaRPr lang="en-US" sz="2000" b="1"/>
        </a:p>
      </dgm:t>
    </dgm:pt>
    <dgm:pt modelId="{192BF2CA-0B86-44F3-BE60-8A2E4737A2B8}" type="sibTrans" cxnId="{01B79750-0ADE-410C-9E8E-CAF7F1C80E0D}">
      <dgm:prSet custT="1"/>
      <dgm:spPr>
        <a:solidFill>
          <a:srgbClr val="002060">
            <a:alpha val="90000"/>
          </a:srgbClr>
        </a:solidFill>
      </dgm:spPr>
      <dgm:t>
        <a:bodyPr/>
        <a:lstStyle/>
        <a:p>
          <a:pPr algn="ctr"/>
          <a:endParaRPr lang="en-US" sz="3200" b="1"/>
        </a:p>
      </dgm:t>
    </dgm:pt>
    <dgm:pt modelId="{C96696E0-DF68-40A0-B9A9-FD11A3BC7A65}">
      <dgm:prSet custT="1"/>
      <dgm:spPr>
        <a:solidFill>
          <a:srgbClr val="B6E7E8"/>
        </a:solidFill>
      </dgm:spPr>
      <dgm:t>
        <a:bodyPr/>
        <a:lstStyle/>
        <a:p>
          <a:pPr algn="ctr"/>
          <a:r>
            <a:rPr lang="he-IL" sz="2000" b="1">
              <a:solidFill>
                <a:schemeClr val="tx1"/>
              </a:solidFill>
            </a:rPr>
            <a:t>במקרים קיצוניים של חום, הלולן ממטיר ישירות על העופות באמצעות צינור או אף בהטבלתם בגיגית מים.</a:t>
          </a:r>
          <a:endParaRPr lang="en-US" sz="2000" b="1">
            <a:solidFill>
              <a:schemeClr val="tx1"/>
            </a:solidFill>
          </a:endParaRPr>
        </a:p>
      </dgm:t>
    </dgm:pt>
    <dgm:pt modelId="{C7D24783-4849-4BEA-8145-735BFA826D01}" type="parTrans" cxnId="{95A03C3B-3678-469D-986F-C012C77AB1BA}">
      <dgm:prSet/>
      <dgm:spPr/>
      <dgm:t>
        <a:bodyPr/>
        <a:lstStyle/>
        <a:p>
          <a:pPr algn="ctr"/>
          <a:endParaRPr lang="en-US" sz="2000" b="1"/>
        </a:p>
      </dgm:t>
    </dgm:pt>
    <dgm:pt modelId="{48FE21F6-DCD0-428C-841B-91B9D2E9692E}" type="sibTrans" cxnId="{95A03C3B-3678-469D-986F-C012C77AB1BA}">
      <dgm:prSet/>
      <dgm:spPr/>
      <dgm:t>
        <a:bodyPr/>
        <a:lstStyle/>
        <a:p>
          <a:pPr algn="ctr"/>
          <a:endParaRPr lang="en-US" sz="2000" b="1"/>
        </a:p>
      </dgm:t>
    </dgm:pt>
    <dgm:pt modelId="{43BB09A0-0AFE-483B-A50E-FBBDDE8402B5}" type="pres">
      <dgm:prSet presAssocID="{410E471E-D30A-419F-976E-10EB2B002D46}" presName="outerComposite" presStyleCnt="0">
        <dgm:presLayoutVars>
          <dgm:chMax val="5"/>
          <dgm:dir/>
          <dgm:resizeHandles val="exact"/>
        </dgm:presLayoutVars>
      </dgm:prSet>
      <dgm:spPr/>
    </dgm:pt>
    <dgm:pt modelId="{9F132059-B253-4D6D-A449-083E5DA806A0}" type="pres">
      <dgm:prSet presAssocID="{410E471E-D30A-419F-976E-10EB2B002D46}" presName="dummyMaxCanvas" presStyleCnt="0">
        <dgm:presLayoutVars/>
      </dgm:prSet>
      <dgm:spPr/>
    </dgm:pt>
    <dgm:pt modelId="{68AC0305-913B-431B-B856-3DBFB2C49AE5}" type="pres">
      <dgm:prSet presAssocID="{410E471E-D30A-419F-976E-10EB2B002D46}" presName="FourNodes_1" presStyleLbl="node1" presStyleIdx="0" presStyleCnt="4">
        <dgm:presLayoutVars>
          <dgm:bulletEnabled val="1"/>
        </dgm:presLayoutVars>
      </dgm:prSet>
      <dgm:spPr/>
    </dgm:pt>
    <dgm:pt modelId="{5D191A76-0C56-497D-9AA4-39E83AF05B2B}" type="pres">
      <dgm:prSet presAssocID="{410E471E-D30A-419F-976E-10EB2B002D46}" presName="FourNodes_2" presStyleLbl="node1" presStyleIdx="1" presStyleCnt="4">
        <dgm:presLayoutVars>
          <dgm:bulletEnabled val="1"/>
        </dgm:presLayoutVars>
      </dgm:prSet>
      <dgm:spPr/>
    </dgm:pt>
    <dgm:pt modelId="{E0A5EE9B-9B23-4E06-ABFE-176A71247B08}" type="pres">
      <dgm:prSet presAssocID="{410E471E-D30A-419F-976E-10EB2B002D46}" presName="FourNodes_3" presStyleLbl="node1" presStyleIdx="2" presStyleCnt="4">
        <dgm:presLayoutVars>
          <dgm:bulletEnabled val="1"/>
        </dgm:presLayoutVars>
      </dgm:prSet>
      <dgm:spPr/>
    </dgm:pt>
    <dgm:pt modelId="{4C404803-EBF3-46D8-B00C-1E0D3C44694F}" type="pres">
      <dgm:prSet presAssocID="{410E471E-D30A-419F-976E-10EB2B002D46}" presName="FourNodes_4" presStyleLbl="node1" presStyleIdx="3" presStyleCnt="4">
        <dgm:presLayoutVars>
          <dgm:bulletEnabled val="1"/>
        </dgm:presLayoutVars>
      </dgm:prSet>
      <dgm:spPr/>
    </dgm:pt>
    <dgm:pt modelId="{F747E45A-CEF8-4E4E-9ED2-820D5F50974C}" type="pres">
      <dgm:prSet presAssocID="{410E471E-D30A-419F-976E-10EB2B002D46}" presName="FourConn_1-2" presStyleLbl="fgAccFollowNode1" presStyleIdx="0" presStyleCnt="3">
        <dgm:presLayoutVars>
          <dgm:bulletEnabled val="1"/>
        </dgm:presLayoutVars>
      </dgm:prSet>
      <dgm:spPr/>
    </dgm:pt>
    <dgm:pt modelId="{07C03984-726F-4296-8473-666C9EFBF889}" type="pres">
      <dgm:prSet presAssocID="{410E471E-D30A-419F-976E-10EB2B002D46}" presName="FourConn_2-3" presStyleLbl="fgAccFollowNode1" presStyleIdx="1" presStyleCnt="3">
        <dgm:presLayoutVars>
          <dgm:bulletEnabled val="1"/>
        </dgm:presLayoutVars>
      </dgm:prSet>
      <dgm:spPr/>
    </dgm:pt>
    <dgm:pt modelId="{FD725407-448E-4E6E-A4D5-AAB187E371CC}" type="pres">
      <dgm:prSet presAssocID="{410E471E-D30A-419F-976E-10EB2B002D46}" presName="FourConn_3-4" presStyleLbl="fgAccFollowNode1" presStyleIdx="2" presStyleCnt="3">
        <dgm:presLayoutVars>
          <dgm:bulletEnabled val="1"/>
        </dgm:presLayoutVars>
      </dgm:prSet>
      <dgm:spPr/>
    </dgm:pt>
    <dgm:pt modelId="{361433BA-D18E-4C73-9355-5EC9A7CFD44B}" type="pres">
      <dgm:prSet presAssocID="{410E471E-D30A-419F-976E-10EB2B002D46}" presName="FourNodes_1_text" presStyleLbl="node1" presStyleIdx="3" presStyleCnt="4">
        <dgm:presLayoutVars>
          <dgm:bulletEnabled val="1"/>
        </dgm:presLayoutVars>
      </dgm:prSet>
      <dgm:spPr/>
    </dgm:pt>
    <dgm:pt modelId="{4238B108-25EF-4DF1-BC6C-B35D5846C8B9}" type="pres">
      <dgm:prSet presAssocID="{410E471E-D30A-419F-976E-10EB2B002D46}" presName="FourNodes_2_text" presStyleLbl="node1" presStyleIdx="3" presStyleCnt="4">
        <dgm:presLayoutVars>
          <dgm:bulletEnabled val="1"/>
        </dgm:presLayoutVars>
      </dgm:prSet>
      <dgm:spPr/>
    </dgm:pt>
    <dgm:pt modelId="{19411281-5137-445D-B5C0-900F931C31EF}" type="pres">
      <dgm:prSet presAssocID="{410E471E-D30A-419F-976E-10EB2B002D46}" presName="FourNodes_3_text" presStyleLbl="node1" presStyleIdx="3" presStyleCnt="4">
        <dgm:presLayoutVars>
          <dgm:bulletEnabled val="1"/>
        </dgm:presLayoutVars>
      </dgm:prSet>
      <dgm:spPr/>
    </dgm:pt>
    <dgm:pt modelId="{35226074-320B-4887-865B-D8D9069E006D}" type="pres">
      <dgm:prSet presAssocID="{410E471E-D30A-419F-976E-10EB2B002D46}" presName="FourNodes_4_text" presStyleLbl="node1" presStyleIdx="3" presStyleCnt="4">
        <dgm:presLayoutVars>
          <dgm:bulletEnabled val="1"/>
        </dgm:presLayoutVars>
      </dgm:prSet>
      <dgm:spPr/>
    </dgm:pt>
  </dgm:ptLst>
  <dgm:cxnLst>
    <dgm:cxn modelId="{F1C07A14-50E1-4BD4-A05D-A20912BB8EB5}" type="presOf" srcId="{4E5F0AD1-B528-40BB-BA1D-3B67DBD226EF}" destId="{68AC0305-913B-431B-B856-3DBFB2C49AE5}" srcOrd="0" destOrd="0" presId="urn:microsoft.com/office/officeart/2005/8/layout/vProcess5"/>
    <dgm:cxn modelId="{5204151A-D1C6-4C4F-86DF-7D42E797565B}" type="presOf" srcId="{24203168-916C-470E-9FF3-6D3BF9EE5304}" destId="{F747E45A-CEF8-4E4E-9ED2-820D5F50974C}" srcOrd="0" destOrd="0" presId="urn:microsoft.com/office/officeart/2005/8/layout/vProcess5"/>
    <dgm:cxn modelId="{0886EB31-A394-4BA2-AD89-7C811FDFC2E3}" type="presOf" srcId="{C96696E0-DF68-40A0-B9A9-FD11A3BC7A65}" destId="{4C404803-EBF3-46D8-B00C-1E0D3C44694F}" srcOrd="0" destOrd="0" presId="urn:microsoft.com/office/officeart/2005/8/layout/vProcess5"/>
    <dgm:cxn modelId="{F1EA6232-5F52-4B10-9BF0-32C91D9A1FBE}" srcId="{410E471E-D30A-419F-976E-10EB2B002D46}" destId="{4E5F0AD1-B528-40BB-BA1D-3B67DBD226EF}" srcOrd="0" destOrd="0" parTransId="{42EE1980-A45C-4720-8D33-38CE8E3B30EC}" sibTransId="{24203168-916C-470E-9FF3-6D3BF9EE5304}"/>
    <dgm:cxn modelId="{CABB8238-FFFA-4BD0-8584-F355EE054CA6}" type="presOf" srcId="{B9321EAB-9FCF-4F67-BE3D-8AD6FCCDCFCD}" destId="{E0A5EE9B-9B23-4E06-ABFE-176A71247B08}" srcOrd="0" destOrd="0" presId="urn:microsoft.com/office/officeart/2005/8/layout/vProcess5"/>
    <dgm:cxn modelId="{95A03C3B-3678-469D-986F-C012C77AB1BA}" srcId="{410E471E-D30A-419F-976E-10EB2B002D46}" destId="{C96696E0-DF68-40A0-B9A9-FD11A3BC7A65}" srcOrd="3" destOrd="0" parTransId="{C7D24783-4849-4BEA-8145-735BFA826D01}" sibTransId="{48FE21F6-DCD0-428C-841B-91B9D2E9692E}"/>
    <dgm:cxn modelId="{ABF1763B-E9C2-4385-9AB0-1C2188DD520E}" type="presOf" srcId="{B9321EAB-9FCF-4F67-BE3D-8AD6FCCDCFCD}" destId="{19411281-5137-445D-B5C0-900F931C31EF}" srcOrd="1" destOrd="0" presId="urn:microsoft.com/office/officeart/2005/8/layout/vProcess5"/>
    <dgm:cxn modelId="{53182C3E-F72F-4428-A540-2A4675CFB91C}" srcId="{410E471E-D30A-419F-976E-10EB2B002D46}" destId="{8C46378F-13E6-448F-9DFA-4B0D600B3734}" srcOrd="1" destOrd="0" parTransId="{C945EEC7-181C-43FF-B90D-8C8C01236ABF}" sibTransId="{853C9B86-24CF-4893-852F-4DAF28EFEA3F}"/>
    <dgm:cxn modelId="{D1E08669-5374-4929-8B2C-813973FE8A25}" type="presOf" srcId="{8C46378F-13E6-448F-9DFA-4B0D600B3734}" destId="{4238B108-25EF-4DF1-BC6C-B35D5846C8B9}" srcOrd="1" destOrd="0" presId="urn:microsoft.com/office/officeart/2005/8/layout/vProcess5"/>
    <dgm:cxn modelId="{01B79750-0ADE-410C-9E8E-CAF7F1C80E0D}" srcId="{410E471E-D30A-419F-976E-10EB2B002D46}" destId="{B9321EAB-9FCF-4F67-BE3D-8AD6FCCDCFCD}" srcOrd="2" destOrd="0" parTransId="{E8FE4821-477A-4DD6-AAA4-7B2901E0CAA9}" sibTransId="{192BF2CA-0B86-44F3-BE60-8A2E4737A2B8}"/>
    <dgm:cxn modelId="{7A4CBBB2-A562-4981-999F-70F963B0A169}" type="presOf" srcId="{410E471E-D30A-419F-976E-10EB2B002D46}" destId="{43BB09A0-0AFE-483B-A50E-FBBDDE8402B5}" srcOrd="0" destOrd="0" presId="urn:microsoft.com/office/officeart/2005/8/layout/vProcess5"/>
    <dgm:cxn modelId="{6B7BDAB4-0D29-43CD-9CFA-7160E42708F7}" type="presOf" srcId="{4E5F0AD1-B528-40BB-BA1D-3B67DBD226EF}" destId="{361433BA-D18E-4C73-9355-5EC9A7CFD44B}" srcOrd="1" destOrd="0" presId="urn:microsoft.com/office/officeart/2005/8/layout/vProcess5"/>
    <dgm:cxn modelId="{579AAFCE-6923-492C-84A9-BFCA28C259F7}" type="presOf" srcId="{192BF2CA-0B86-44F3-BE60-8A2E4737A2B8}" destId="{FD725407-448E-4E6E-A4D5-AAB187E371CC}" srcOrd="0" destOrd="0" presId="urn:microsoft.com/office/officeart/2005/8/layout/vProcess5"/>
    <dgm:cxn modelId="{E57B75D6-20E7-4417-86F2-2569ACFA93BE}" type="presOf" srcId="{8C46378F-13E6-448F-9DFA-4B0D600B3734}" destId="{5D191A76-0C56-497D-9AA4-39E83AF05B2B}" srcOrd="0" destOrd="0" presId="urn:microsoft.com/office/officeart/2005/8/layout/vProcess5"/>
    <dgm:cxn modelId="{91F555E9-6723-4169-B17F-531F949C697F}" type="presOf" srcId="{853C9B86-24CF-4893-852F-4DAF28EFEA3F}" destId="{07C03984-726F-4296-8473-666C9EFBF889}" srcOrd="0" destOrd="0" presId="urn:microsoft.com/office/officeart/2005/8/layout/vProcess5"/>
    <dgm:cxn modelId="{F0AEADF3-525A-459D-99B3-009D76D451F0}" type="presOf" srcId="{C96696E0-DF68-40A0-B9A9-FD11A3BC7A65}" destId="{35226074-320B-4887-865B-D8D9069E006D}" srcOrd="1" destOrd="0" presId="urn:microsoft.com/office/officeart/2005/8/layout/vProcess5"/>
    <dgm:cxn modelId="{0238687E-464A-4FBA-9BF5-2023CF4AB3EE}" type="presParOf" srcId="{43BB09A0-0AFE-483B-A50E-FBBDDE8402B5}" destId="{9F132059-B253-4D6D-A449-083E5DA806A0}" srcOrd="0" destOrd="0" presId="urn:microsoft.com/office/officeart/2005/8/layout/vProcess5"/>
    <dgm:cxn modelId="{20F21841-AC31-4873-971E-A64DAFC20C6C}" type="presParOf" srcId="{43BB09A0-0AFE-483B-A50E-FBBDDE8402B5}" destId="{68AC0305-913B-431B-B856-3DBFB2C49AE5}" srcOrd="1" destOrd="0" presId="urn:microsoft.com/office/officeart/2005/8/layout/vProcess5"/>
    <dgm:cxn modelId="{8CB124F0-A169-4255-84C9-A5847F9BB429}" type="presParOf" srcId="{43BB09A0-0AFE-483B-A50E-FBBDDE8402B5}" destId="{5D191A76-0C56-497D-9AA4-39E83AF05B2B}" srcOrd="2" destOrd="0" presId="urn:microsoft.com/office/officeart/2005/8/layout/vProcess5"/>
    <dgm:cxn modelId="{5CE1F9E0-5487-4494-8E3E-AFF500CD07DA}" type="presParOf" srcId="{43BB09A0-0AFE-483B-A50E-FBBDDE8402B5}" destId="{E0A5EE9B-9B23-4E06-ABFE-176A71247B08}" srcOrd="3" destOrd="0" presId="urn:microsoft.com/office/officeart/2005/8/layout/vProcess5"/>
    <dgm:cxn modelId="{F8CDC25E-E707-459A-8625-222870E2DB0C}" type="presParOf" srcId="{43BB09A0-0AFE-483B-A50E-FBBDDE8402B5}" destId="{4C404803-EBF3-46D8-B00C-1E0D3C44694F}" srcOrd="4" destOrd="0" presId="urn:microsoft.com/office/officeart/2005/8/layout/vProcess5"/>
    <dgm:cxn modelId="{49771035-D811-4F44-8FB2-5477A45C5334}" type="presParOf" srcId="{43BB09A0-0AFE-483B-A50E-FBBDDE8402B5}" destId="{F747E45A-CEF8-4E4E-9ED2-820D5F50974C}" srcOrd="5" destOrd="0" presId="urn:microsoft.com/office/officeart/2005/8/layout/vProcess5"/>
    <dgm:cxn modelId="{EA0496FF-9E51-4E83-AF7B-D652D1B24E25}" type="presParOf" srcId="{43BB09A0-0AFE-483B-A50E-FBBDDE8402B5}" destId="{07C03984-726F-4296-8473-666C9EFBF889}" srcOrd="6" destOrd="0" presId="urn:microsoft.com/office/officeart/2005/8/layout/vProcess5"/>
    <dgm:cxn modelId="{74D829B5-E95A-40AC-9FDD-810CC4A6230B}" type="presParOf" srcId="{43BB09A0-0AFE-483B-A50E-FBBDDE8402B5}" destId="{FD725407-448E-4E6E-A4D5-AAB187E371CC}" srcOrd="7" destOrd="0" presId="urn:microsoft.com/office/officeart/2005/8/layout/vProcess5"/>
    <dgm:cxn modelId="{64B6BB9E-D59D-4DDC-A029-E70D1A921192}" type="presParOf" srcId="{43BB09A0-0AFE-483B-A50E-FBBDDE8402B5}" destId="{361433BA-D18E-4C73-9355-5EC9A7CFD44B}" srcOrd="8" destOrd="0" presId="urn:microsoft.com/office/officeart/2005/8/layout/vProcess5"/>
    <dgm:cxn modelId="{334E4FBC-6D7F-4098-8098-2B563611EC0F}" type="presParOf" srcId="{43BB09A0-0AFE-483B-A50E-FBBDDE8402B5}" destId="{4238B108-25EF-4DF1-BC6C-B35D5846C8B9}" srcOrd="9" destOrd="0" presId="urn:microsoft.com/office/officeart/2005/8/layout/vProcess5"/>
    <dgm:cxn modelId="{8F5CEAF0-365E-43D5-BB31-D86CA61A223D}" type="presParOf" srcId="{43BB09A0-0AFE-483B-A50E-FBBDDE8402B5}" destId="{19411281-5137-445D-B5C0-900F931C31EF}" srcOrd="10" destOrd="0" presId="urn:microsoft.com/office/officeart/2005/8/layout/vProcess5"/>
    <dgm:cxn modelId="{2DD052B4-19BB-4BA1-B9F2-0B31A0A7ABDD}" type="presParOf" srcId="{43BB09A0-0AFE-483B-A50E-FBBDDE8402B5}" destId="{35226074-320B-4887-865B-D8D9069E006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F81CE74-DCDD-4201-8C12-08ABABCF08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96A039-0632-4282-BF19-0EA27355E431}">
      <dgm:prSet custT="1"/>
      <dgm:spPr/>
      <dgm:t>
        <a:bodyPr/>
        <a:lstStyle/>
        <a:p>
          <a:pPr algn="l" rtl="1"/>
          <a:r>
            <a:rPr lang="he-IL" sz="2000" b="1" dirty="0"/>
            <a:t>בישראל, נושא החימום אינו קריטי בבוגרים, אך בעל חשיבות רבה שמדובר באפרוחים. אפרוחים צעירים דורשים חימום רב יותר, מכיוון שאן הם עדיין מסוגלים לשמור בעצמם על טמפרטורת גוף קבועה ומכיוון שהם זקוקים לטמפרטורת גוף גבוהה מזו של הבוגר. </a:t>
          </a:r>
          <a:endParaRPr lang="en-US" sz="2000" b="1" dirty="0"/>
        </a:p>
      </dgm:t>
    </dgm:pt>
    <dgm:pt modelId="{CAD4C646-132E-4571-97A5-5249ADB40DE4}" type="parTrans" cxnId="{32F0B862-0758-45FC-880E-8656B109F45E}">
      <dgm:prSet/>
      <dgm:spPr/>
      <dgm:t>
        <a:bodyPr/>
        <a:lstStyle/>
        <a:p>
          <a:pPr algn="l" rtl="1"/>
          <a:endParaRPr lang="en-US" sz="2000" b="1"/>
        </a:p>
      </dgm:t>
    </dgm:pt>
    <dgm:pt modelId="{FCFCFBCF-EA5B-4D26-B91B-CA21B3B88FE8}" type="sibTrans" cxnId="{32F0B862-0758-45FC-880E-8656B109F45E}">
      <dgm:prSet/>
      <dgm:spPr/>
      <dgm:t>
        <a:bodyPr/>
        <a:lstStyle/>
        <a:p>
          <a:pPr algn="l" rtl="1"/>
          <a:endParaRPr lang="en-US" sz="2000" b="1"/>
        </a:p>
      </dgm:t>
    </dgm:pt>
    <dgm:pt modelId="{0E38825A-9F01-4BAD-BFD4-11FC75B851D4}">
      <dgm:prSet custT="1"/>
      <dgm:spPr/>
      <dgm:t>
        <a:bodyPr/>
        <a:lstStyle/>
        <a:p>
          <a:pPr algn="l" rtl="1"/>
          <a:r>
            <a:rPr lang="he-IL" sz="2000" b="1" dirty="0"/>
            <a:t>במבנים קונבנציונאליים יש חימום מוקדי </a:t>
          </a:r>
          <a:br>
            <a:rPr lang="en-US" sz="2000" b="1" dirty="0"/>
          </a:br>
          <a:r>
            <a:rPr lang="he-IL" sz="2000" b="1" dirty="0"/>
            <a:t>(חימום בנקודה אחת, או במספר נקודות לדוגמא: תנור).</a:t>
          </a:r>
          <a:endParaRPr lang="en-US" sz="2000" b="1" dirty="0"/>
        </a:p>
      </dgm:t>
    </dgm:pt>
    <dgm:pt modelId="{9361D3CC-C9E6-4D40-B032-8339874947A9}" type="parTrans" cxnId="{65D53004-8CED-49A6-AC3D-00A0CF03E5E0}">
      <dgm:prSet/>
      <dgm:spPr/>
      <dgm:t>
        <a:bodyPr/>
        <a:lstStyle/>
        <a:p>
          <a:pPr algn="l" rtl="1"/>
          <a:endParaRPr lang="en-US" sz="2000" b="1"/>
        </a:p>
      </dgm:t>
    </dgm:pt>
    <dgm:pt modelId="{D0AB94BF-B7B9-409A-AF35-D2E349F51759}" type="sibTrans" cxnId="{65D53004-8CED-49A6-AC3D-00A0CF03E5E0}">
      <dgm:prSet/>
      <dgm:spPr/>
      <dgm:t>
        <a:bodyPr/>
        <a:lstStyle/>
        <a:p>
          <a:pPr algn="l" rtl="1"/>
          <a:endParaRPr lang="en-US" sz="2000" b="1"/>
        </a:p>
      </dgm:t>
    </dgm:pt>
    <dgm:pt modelId="{7C0AC1D6-E040-4254-8912-9CFC54197E49}">
      <dgm:prSet custT="1"/>
      <dgm:spPr/>
      <dgm:t>
        <a:bodyPr/>
        <a:lstStyle/>
        <a:p>
          <a:pPr algn="l" rtl="1"/>
          <a:r>
            <a:rPr lang="he-IL" sz="2000" b="1" dirty="0"/>
            <a:t>במבנים מבוקרי אקלים, שהם מבנים אטומים היטב ואין בריחת מהם, יש חימום חלל (חימום לכל חלל המבנה. לדוגמא: מזגן). </a:t>
          </a:r>
          <a:br>
            <a:rPr lang="en-US" sz="2000" b="1" dirty="0"/>
          </a:br>
          <a:r>
            <a:rPr lang="he-IL" sz="2000" b="1" dirty="0"/>
            <a:t>חימום חלל דורש יותר חשמל.</a:t>
          </a:r>
          <a:endParaRPr lang="en-US" sz="2000" b="1" dirty="0"/>
        </a:p>
      </dgm:t>
    </dgm:pt>
    <dgm:pt modelId="{980B2245-5B83-4229-BB58-5DF798CE5981}" type="parTrans" cxnId="{4995C89B-20A5-488E-9137-A433BF7B3C18}">
      <dgm:prSet/>
      <dgm:spPr/>
      <dgm:t>
        <a:bodyPr/>
        <a:lstStyle/>
        <a:p>
          <a:pPr algn="l" rtl="1"/>
          <a:endParaRPr lang="en-US" sz="2000" b="1"/>
        </a:p>
      </dgm:t>
    </dgm:pt>
    <dgm:pt modelId="{FFDA13B0-4762-43C8-9C66-90E5BED01EC7}" type="sibTrans" cxnId="{4995C89B-20A5-488E-9137-A433BF7B3C18}">
      <dgm:prSet/>
      <dgm:spPr/>
      <dgm:t>
        <a:bodyPr/>
        <a:lstStyle/>
        <a:p>
          <a:pPr algn="l" rtl="1"/>
          <a:endParaRPr lang="en-US" sz="2000" b="1"/>
        </a:p>
      </dgm:t>
    </dgm:pt>
    <dgm:pt modelId="{80F364A6-27D9-4B54-AF57-08265F126191}" type="pres">
      <dgm:prSet presAssocID="{8F81CE74-DCDD-4201-8C12-08ABABCF0845}" presName="root" presStyleCnt="0">
        <dgm:presLayoutVars>
          <dgm:dir/>
          <dgm:resizeHandles val="exact"/>
        </dgm:presLayoutVars>
      </dgm:prSet>
      <dgm:spPr/>
    </dgm:pt>
    <dgm:pt modelId="{59D7F53B-2026-4A14-8F65-9C5700455A08}" type="pres">
      <dgm:prSet presAssocID="{AD96A039-0632-4282-BF19-0EA27355E431}" presName="compNode" presStyleCnt="0"/>
      <dgm:spPr/>
    </dgm:pt>
    <dgm:pt modelId="{E83D2386-7A56-4465-94EA-52BECD9476BC}" type="pres">
      <dgm:prSet presAssocID="{AD96A039-0632-4282-BF19-0EA27355E431}" presName="bgRect" presStyleLbl="bgShp" presStyleIdx="0" presStyleCnt="3"/>
      <dgm:spPr/>
    </dgm:pt>
    <dgm:pt modelId="{D8E9DE5E-BFAB-4A89-80E6-A96AF6FC58FE}" type="pres">
      <dgm:prSet presAssocID="{AD96A039-0632-4282-BF19-0EA27355E43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74834F9E-7211-4361-B9E8-9D4EAC7D4ED4}" type="pres">
      <dgm:prSet presAssocID="{AD96A039-0632-4282-BF19-0EA27355E431}" presName="spaceRect" presStyleCnt="0"/>
      <dgm:spPr/>
    </dgm:pt>
    <dgm:pt modelId="{E057A7E7-145F-4723-A74B-08CFD1AC4B82}" type="pres">
      <dgm:prSet presAssocID="{AD96A039-0632-4282-BF19-0EA27355E431}" presName="parTx" presStyleLbl="revTx" presStyleIdx="0" presStyleCnt="3">
        <dgm:presLayoutVars>
          <dgm:chMax val="0"/>
          <dgm:chPref val="0"/>
        </dgm:presLayoutVars>
      </dgm:prSet>
      <dgm:spPr/>
    </dgm:pt>
    <dgm:pt modelId="{C70205A1-3765-4941-9835-A3D97B219AB9}" type="pres">
      <dgm:prSet presAssocID="{FCFCFBCF-EA5B-4D26-B91B-CA21B3B88FE8}" presName="sibTrans" presStyleCnt="0"/>
      <dgm:spPr/>
    </dgm:pt>
    <dgm:pt modelId="{0531FA34-6379-449A-945B-A2E34997F219}" type="pres">
      <dgm:prSet presAssocID="{0E38825A-9F01-4BAD-BFD4-11FC75B851D4}" presName="compNode" presStyleCnt="0"/>
      <dgm:spPr/>
    </dgm:pt>
    <dgm:pt modelId="{B7622C65-4241-4645-A293-B5FDE37617F2}" type="pres">
      <dgm:prSet presAssocID="{0E38825A-9F01-4BAD-BFD4-11FC75B851D4}" presName="bgRect" presStyleLbl="bgShp" presStyleIdx="1" presStyleCnt="3"/>
      <dgm:spPr/>
    </dgm:pt>
    <dgm:pt modelId="{F5077FE9-67E2-4B33-9F3C-0FA4A36F0F07}" type="pres">
      <dgm:prSet presAssocID="{0E38825A-9F01-4BAD-BFD4-11FC75B851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F1597A09-85CE-458B-90EA-4EB7445E5E74}" type="pres">
      <dgm:prSet presAssocID="{0E38825A-9F01-4BAD-BFD4-11FC75B851D4}" presName="spaceRect" presStyleCnt="0"/>
      <dgm:spPr/>
    </dgm:pt>
    <dgm:pt modelId="{50233D03-1AD3-4E33-B8ED-7F3CF1C10E2A}" type="pres">
      <dgm:prSet presAssocID="{0E38825A-9F01-4BAD-BFD4-11FC75B851D4}" presName="parTx" presStyleLbl="revTx" presStyleIdx="1" presStyleCnt="3">
        <dgm:presLayoutVars>
          <dgm:chMax val="0"/>
          <dgm:chPref val="0"/>
        </dgm:presLayoutVars>
      </dgm:prSet>
      <dgm:spPr/>
    </dgm:pt>
    <dgm:pt modelId="{686F1022-5000-48D7-B4C4-2394FE0B6978}" type="pres">
      <dgm:prSet presAssocID="{D0AB94BF-B7B9-409A-AF35-D2E349F51759}" presName="sibTrans" presStyleCnt="0"/>
      <dgm:spPr/>
    </dgm:pt>
    <dgm:pt modelId="{9F3E0DDB-0CB8-4689-8026-893AD9950545}" type="pres">
      <dgm:prSet presAssocID="{7C0AC1D6-E040-4254-8912-9CFC54197E49}" presName="compNode" presStyleCnt="0"/>
      <dgm:spPr/>
    </dgm:pt>
    <dgm:pt modelId="{EACDD271-816B-468F-A1F4-8F040B41702E}" type="pres">
      <dgm:prSet presAssocID="{7C0AC1D6-E040-4254-8912-9CFC54197E49}" presName="bgRect" presStyleLbl="bgShp" presStyleIdx="2" presStyleCnt="3"/>
      <dgm:spPr/>
    </dgm:pt>
    <dgm:pt modelId="{C5851DE8-D6A8-4B0C-8CC4-753C53C6ABB7}" type="pres">
      <dgm:prSet presAssocID="{7C0AC1D6-E040-4254-8912-9CFC54197E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mmable"/>
        </a:ext>
      </dgm:extLst>
    </dgm:pt>
    <dgm:pt modelId="{9DF6C04A-199A-4C47-B571-1644D7368BC8}" type="pres">
      <dgm:prSet presAssocID="{7C0AC1D6-E040-4254-8912-9CFC54197E49}" presName="spaceRect" presStyleCnt="0"/>
      <dgm:spPr/>
    </dgm:pt>
    <dgm:pt modelId="{666DAB3D-EBC6-4827-956C-8E5927114748}" type="pres">
      <dgm:prSet presAssocID="{7C0AC1D6-E040-4254-8912-9CFC54197E49}" presName="parTx" presStyleLbl="revTx" presStyleIdx="2" presStyleCnt="3">
        <dgm:presLayoutVars>
          <dgm:chMax val="0"/>
          <dgm:chPref val="0"/>
        </dgm:presLayoutVars>
      </dgm:prSet>
      <dgm:spPr/>
    </dgm:pt>
  </dgm:ptLst>
  <dgm:cxnLst>
    <dgm:cxn modelId="{65D53004-8CED-49A6-AC3D-00A0CF03E5E0}" srcId="{8F81CE74-DCDD-4201-8C12-08ABABCF0845}" destId="{0E38825A-9F01-4BAD-BFD4-11FC75B851D4}" srcOrd="1" destOrd="0" parTransId="{9361D3CC-C9E6-4D40-B032-8339874947A9}" sibTransId="{D0AB94BF-B7B9-409A-AF35-D2E349F51759}"/>
    <dgm:cxn modelId="{A132D217-B5E9-419B-84FC-FD3DD88E2B0B}" type="presOf" srcId="{AD96A039-0632-4282-BF19-0EA27355E431}" destId="{E057A7E7-145F-4723-A74B-08CFD1AC4B82}" srcOrd="0" destOrd="0" presId="urn:microsoft.com/office/officeart/2018/2/layout/IconVerticalSolidList"/>
    <dgm:cxn modelId="{32F0B862-0758-45FC-880E-8656B109F45E}" srcId="{8F81CE74-DCDD-4201-8C12-08ABABCF0845}" destId="{AD96A039-0632-4282-BF19-0EA27355E431}" srcOrd="0" destOrd="0" parTransId="{CAD4C646-132E-4571-97A5-5249ADB40DE4}" sibTransId="{FCFCFBCF-EA5B-4D26-B91B-CA21B3B88FE8}"/>
    <dgm:cxn modelId="{AD119946-F0CA-4FDE-8251-9FD2298EE9A9}" type="presOf" srcId="{7C0AC1D6-E040-4254-8912-9CFC54197E49}" destId="{666DAB3D-EBC6-4827-956C-8E5927114748}" srcOrd="0" destOrd="0" presId="urn:microsoft.com/office/officeart/2018/2/layout/IconVerticalSolidList"/>
    <dgm:cxn modelId="{61DDC692-1E5C-44FB-ABBE-248A9605492D}" type="presOf" srcId="{0E38825A-9F01-4BAD-BFD4-11FC75B851D4}" destId="{50233D03-1AD3-4E33-B8ED-7F3CF1C10E2A}" srcOrd="0" destOrd="0" presId="urn:microsoft.com/office/officeart/2018/2/layout/IconVerticalSolidList"/>
    <dgm:cxn modelId="{4995C89B-20A5-488E-9137-A433BF7B3C18}" srcId="{8F81CE74-DCDD-4201-8C12-08ABABCF0845}" destId="{7C0AC1D6-E040-4254-8912-9CFC54197E49}" srcOrd="2" destOrd="0" parTransId="{980B2245-5B83-4229-BB58-5DF798CE5981}" sibTransId="{FFDA13B0-4762-43C8-9C66-90E5BED01EC7}"/>
    <dgm:cxn modelId="{C7175CEF-9ECB-4CA9-A246-E487B586632F}" type="presOf" srcId="{8F81CE74-DCDD-4201-8C12-08ABABCF0845}" destId="{80F364A6-27D9-4B54-AF57-08265F126191}" srcOrd="0" destOrd="0" presId="urn:microsoft.com/office/officeart/2018/2/layout/IconVerticalSolidList"/>
    <dgm:cxn modelId="{DF83150F-F572-4E1F-8DCA-03125A02270A}" type="presParOf" srcId="{80F364A6-27D9-4B54-AF57-08265F126191}" destId="{59D7F53B-2026-4A14-8F65-9C5700455A08}" srcOrd="0" destOrd="0" presId="urn:microsoft.com/office/officeart/2018/2/layout/IconVerticalSolidList"/>
    <dgm:cxn modelId="{7C363550-1BFC-42E9-A6BB-AF7352836BA7}" type="presParOf" srcId="{59D7F53B-2026-4A14-8F65-9C5700455A08}" destId="{E83D2386-7A56-4465-94EA-52BECD9476BC}" srcOrd="0" destOrd="0" presId="urn:microsoft.com/office/officeart/2018/2/layout/IconVerticalSolidList"/>
    <dgm:cxn modelId="{DFBD3A6D-EA72-4A25-8224-EBE6C9DD2954}" type="presParOf" srcId="{59D7F53B-2026-4A14-8F65-9C5700455A08}" destId="{D8E9DE5E-BFAB-4A89-80E6-A96AF6FC58FE}" srcOrd="1" destOrd="0" presId="urn:microsoft.com/office/officeart/2018/2/layout/IconVerticalSolidList"/>
    <dgm:cxn modelId="{40874452-52B4-4564-BB07-12DBC4995D4B}" type="presParOf" srcId="{59D7F53B-2026-4A14-8F65-9C5700455A08}" destId="{74834F9E-7211-4361-B9E8-9D4EAC7D4ED4}" srcOrd="2" destOrd="0" presId="urn:microsoft.com/office/officeart/2018/2/layout/IconVerticalSolidList"/>
    <dgm:cxn modelId="{08AEF2DC-0380-4E69-9E52-D9DC8AF8EBC6}" type="presParOf" srcId="{59D7F53B-2026-4A14-8F65-9C5700455A08}" destId="{E057A7E7-145F-4723-A74B-08CFD1AC4B82}" srcOrd="3" destOrd="0" presId="urn:microsoft.com/office/officeart/2018/2/layout/IconVerticalSolidList"/>
    <dgm:cxn modelId="{8D00D751-6E4E-46EA-9BC1-7AF40C3BA940}" type="presParOf" srcId="{80F364A6-27D9-4B54-AF57-08265F126191}" destId="{C70205A1-3765-4941-9835-A3D97B219AB9}" srcOrd="1" destOrd="0" presId="urn:microsoft.com/office/officeart/2018/2/layout/IconVerticalSolidList"/>
    <dgm:cxn modelId="{BF19B5DD-0FDD-4E6E-AFC0-64A1B3F9ACCA}" type="presParOf" srcId="{80F364A6-27D9-4B54-AF57-08265F126191}" destId="{0531FA34-6379-449A-945B-A2E34997F219}" srcOrd="2" destOrd="0" presId="urn:microsoft.com/office/officeart/2018/2/layout/IconVerticalSolidList"/>
    <dgm:cxn modelId="{40778A18-9FA9-4AFB-8382-11517DEC558D}" type="presParOf" srcId="{0531FA34-6379-449A-945B-A2E34997F219}" destId="{B7622C65-4241-4645-A293-B5FDE37617F2}" srcOrd="0" destOrd="0" presId="urn:microsoft.com/office/officeart/2018/2/layout/IconVerticalSolidList"/>
    <dgm:cxn modelId="{29141463-4B18-46D5-9BC6-8E0C85F7F4D1}" type="presParOf" srcId="{0531FA34-6379-449A-945B-A2E34997F219}" destId="{F5077FE9-67E2-4B33-9F3C-0FA4A36F0F07}" srcOrd="1" destOrd="0" presId="urn:microsoft.com/office/officeart/2018/2/layout/IconVerticalSolidList"/>
    <dgm:cxn modelId="{E21C5D4D-7EF8-4132-B0BD-FA75E667B81F}" type="presParOf" srcId="{0531FA34-6379-449A-945B-A2E34997F219}" destId="{F1597A09-85CE-458B-90EA-4EB7445E5E74}" srcOrd="2" destOrd="0" presId="urn:microsoft.com/office/officeart/2018/2/layout/IconVerticalSolidList"/>
    <dgm:cxn modelId="{7275D6BC-6276-49D0-A12C-EABC656A4011}" type="presParOf" srcId="{0531FA34-6379-449A-945B-A2E34997F219}" destId="{50233D03-1AD3-4E33-B8ED-7F3CF1C10E2A}" srcOrd="3" destOrd="0" presId="urn:microsoft.com/office/officeart/2018/2/layout/IconVerticalSolidList"/>
    <dgm:cxn modelId="{8EACBB38-8503-4BFE-BBFA-B00212F79FD2}" type="presParOf" srcId="{80F364A6-27D9-4B54-AF57-08265F126191}" destId="{686F1022-5000-48D7-B4C4-2394FE0B6978}" srcOrd="3" destOrd="0" presId="urn:microsoft.com/office/officeart/2018/2/layout/IconVerticalSolidList"/>
    <dgm:cxn modelId="{6B8FA7C1-3C35-4052-8002-7A5D0A98D2F7}" type="presParOf" srcId="{80F364A6-27D9-4B54-AF57-08265F126191}" destId="{9F3E0DDB-0CB8-4689-8026-893AD9950545}" srcOrd="4" destOrd="0" presId="urn:microsoft.com/office/officeart/2018/2/layout/IconVerticalSolidList"/>
    <dgm:cxn modelId="{40518886-DF85-4B53-8842-5E469D1A5218}" type="presParOf" srcId="{9F3E0DDB-0CB8-4689-8026-893AD9950545}" destId="{EACDD271-816B-468F-A1F4-8F040B41702E}" srcOrd="0" destOrd="0" presId="urn:microsoft.com/office/officeart/2018/2/layout/IconVerticalSolidList"/>
    <dgm:cxn modelId="{0FAC9B3B-CA41-478A-B04A-3B1893FD9004}" type="presParOf" srcId="{9F3E0DDB-0CB8-4689-8026-893AD9950545}" destId="{C5851DE8-D6A8-4B0C-8CC4-753C53C6ABB7}" srcOrd="1" destOrd="0" presId="urn:microsoft.com/office/officeart/2018/2/layout/IconVerticalSolidList"/>
    <dgm:cxn modelId="{CC3CAB19-D7F0-4906-8B73-89838BD47118}" type="presParOf" srcId="{9F3E0DDB-0CB8-4689-8026-893AD9950545}" destId="{9DF6C04A-199A-4C47-B571-1644D7368BC8}" srcOrd="2" destOrd="0" presId="urn:microsoft.com/office/officeart/2018/2/layout/IconVerticalSolidList"/>
    <dgm:cxn modelId="{C263A9BA-98DB-4007-A8AC-912BF35F0F35}" type="presParOf" srcId="{9F3E0DDB-0CB8-4689-8026-893AD9950545}" destId="{666DAB3D-EBC6-4827-956C-8E59271147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A89097-724E-4BED-800E-216B68DE96E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1BBF2FC-4149-481B-AC17-60D0232F8532}">
      <dgm:prSet/>
      <dgm:spPr/>
      <dgm:t>
        <a:bodyPr/>
        <a:lstStyle/>
        <a:p>
          <a:pPr algn="r"/>
          <a:r>
            <a:rPr lang="he-IL" b="1" dirty="0"/>
            <a:t>גם במבנה מבוקר אקלים, הרצפה חייבת להיות מושפעת, על מנת לאפשר ניקוז המים. קירות המבנה, הגג והתקרה עשויים מחומרים מבודדים, הניתנים לניקוי, כגון :עץ, דיקט, פח, אלומיניום </a:t>
          </a:r>
          <a:r>
            <a:rPr lang="he-IL" b="1" dirty="0" err="1"/>
            <a:t>וכו</a:t>
          </a:r>
          <a:r>
            <a:rPr lang="he-IL" b="1" dirty="0"/>
            <a:t>'. </a:t>
          </a:r>
          <a:r>
            <a:rPr lang="he-IL" b="1" dirty="0" err="1"/>
            <a:t>בד''כ</a:t>
          </a:r>
          <a:r>
            <a:rPr lang="he-IL" b="1" dirty="0"/>
            <a:t> נמצא אוויר בין שני הלוחות הבונים את הקיר (לעיתים יש יותר משני לוחות, ואז מושג בידוד טוב יותר).</a:t>
          </a:r>
          <a:endParaRPr lang="en-US" b="1" dirty="0"/>
        </a:p>
      </dgm:t>
    </dgm:pt>
    <dgm:pt modelId="{0E4415E6-7A9C-4491-9A5F-2D19AF119A5D}" type="parTrans" cxnId="{3F6F6785-5644-48B4-8D07-E1ACA4C0E8C7}">
      <dgm:prSet/>
      <dgm:spPr/>
      <dgm:t>
        <a:bodyPr/>
        <a:lstStyle/>
        <a:p>
          <a:endParaRPr lang="en-US" b="1"/>
        </a:p>
      </dgm:t>
    </dgm:pt>
    <dgm:pt modelId="{75E48690-B862-4742-BB56-40C403983F98}" type="sibTrans" cxnId="{3F6F6785-5644-48B4-8D07-E1ACA4C0E8C7}">
      <dgm:prSet/>
      <dgm:spPr/>
      <dgm:t>
        <a:bodyPr/>
        <a:lstStyle/>
        <a:p>
          <a:endParaRPr lang="en-US" b="1"/>
        </a:p>
      </dgm:t>
    </dgm:pt>
    <dgm:pt modelId="{6F4614FE-4A3F-43A7-B337-FAAABAEBD9AE}">
      <dgm:prSet/>
      <dgm:spPr/>
      <dgm:t>
        <a:bodyPr/>
        <a:lstStyle/>
        <a:p>
          <a:pPr algn="r"/>
          <a:r>
            <a:rPr lang="he-IL" b="1" dirty="0"/>
            <a:t>מכיוון שהמבנה אטום, </a:t>
          </a:r>
          <a:r>
            <a:rPr lang="he-IL" b="1" dirty="0" err="1"/>
            <a:t>חילוך</a:t>
          </a:r>
          <a:r>
            <a:rPr lang="he-IL" b="1" dirty="0"/>
            <a:t> האוויר נעשה </a:t>
          </a:r>
          <a:r>
            <a:rPr lang="he-IL" b="1" dirty="0" err="1"/>
            <a:t>ע''י</a:t>
          </a:r>
          <a:r>
            <a:rPr lang="he-IL" b="1" dirty="0"/>
            <a:t> המאווררים, שנמצאים בקירותיו או בגגו. האוורור יכול להיות בדחיסה, כלומר-המאווררים דחוסים אוויר לתוך המבנה, והוא יוצא דרך פתחי פליטה; או אוורור היניקה, כלומר- המאווררים שואבים אוויר מתוך המבנה, ובמקומו נכנס אוויר למבנה דרך פתחי בכניסה מתאימים.</a:t>
          </a:r>
          <a:endParaRPr lang="en-US" b="1" dirty="0"/>
        </a:p>
      </dgm:t>
    </dgm:pt>
    <dgm:pt modelId="{54B36E37-0EC2-48A8-9BB5-E9EA4CE6D647}" type="parTrans" cxnId="{14824F6E-5705-40F1-8615-6FAC78B6B7B1}">
      <dgm:prSet/>
      <dgm:spPr/>
      <dgm:t>
        <a:bodyPr/>
        <a:lstStyle/>
        <a:p>
          <a:endParaRPr lang="en-US" b="1"/>
        </a:p>
      </dgm:t>
    </dgm:pt>
    <dgm:pt modelId="{0249AE96-C986-45F2-9799-5EF96A0D0AE8}" type="sibTrans" cxnId="{14824F6E-5705-40F1-8615-6FAC78B6B7B1}">
      <dgm:prSet/>
      <dgm:spPr/>
      <dgm:t>
        <a:bodyPr/>
        <a:lstStyle/>
        <a:p>
          <a:endParaRPr lang="en-US" b="1"/>
        </a:p>
      </dgm:t>
    </dgm:pt>
    <dgm:pt modelId="{3228C24B-75D4-4683-A5B0-8001DF791DD6}" type="pres">
      <dgm:prSet presAssocID="{83A89097-724E-4BED-800E-216B68DE96E1}" presName="linear" presStyleCnt="0">
        <dgm:presLayoutVars>
          <dgm:animLvl val="lvl"/>
          <dgm:resizeHandles val="exact"/>
        </dgm:presLayoutVars>
      </dgm:prSet>
      <dgm:spPr/>
    </dgm:pt>
    <dgm:pt modelId="{E2CED432-9879-40BD-A7F4-AB0612097948}" type="pres">
      <dgm:prSet presAssocID="{F1BBF2FC-4149-481B-AC17-60D0232F8532}" presName="parentText" presStyleLbl="node1" presStyleIdx="0" presStyleCnt="2">
        <dgm:presLayoutVars>
          <dgm:chMax val="0"/>
          <dgm:bulletEnabled val="1"/>
        </dgm:presLayoutVars>
      </dgm:prSet>
      <dgm:spPr/>
    </dgm:pt>
    <dgm:pt modelId="{857805DE-910D-4902-9D21-53F1F3B53920}" type="pres">
      <dgm:prSet presAssocID="{75E48690-B862-4742-BB56-40C403983F98}" presName="spacer" presStyleCnt="0"/>
      <dgm:spPr/>
    </dgm:pt>
    <dgm:pt modelId="{8C8E36D2-EF69-4586-AA52-48C42CACE929}" type="pres">
      <dgm:prSet presAssocID="{6F4614FE-4A3F-43A7-B337-FAAABAEBD9AE}" presName="parentText" presStyleLbl="node1" presStyleIdx="1" presStyleCnt="2">
        <dgm:presLayoutVars>
          <dgm:chMax val="0"/>
          <dgm:bulletEnabled val="1"/>
        </dgm:presLayoutVars>
      </dgm:prSet>
      <dgm:spPr/>
    </dgm:pt>
  </dgm:ptLst>
  <dgm:cxnLst>
    <dgm:cxn modelId="{69F4D22A-1D77-4FEC-BC51-E3228DD7CA64}" type="presOf" srcId="{6F4614FE-4A3F-43A7-B337-FAAABAEBD9AE}" destId="{8C8E36D2-EF69-4586-AA52-48C42CACE929}" srcOrd="0" destOrd="0" presId="urn:microsoft.com/office/officeart/2005/8/layout/vList2"/>
    <dgm:cxn modelId="{14824F6E-5705-40F1-8615-6FAC78B6B7B1}" srcId="{83A89097-724E-4BED-800E-216B68DE96E1}" destId="{6F4614FE-4A3F-43A7-B337-FAAABAEBD9AE}" srcOrd="1" destOrd="0" parTransId="{54B36E37-0EC2-48A8-9BB5-E9EA4CE6D647}" sibTransId="{0249AE96-C986-45F2-9799-5EF96A0D0AE8}"/>
    <dgm:cxn modelId="{3F6F6785-5644-48B4-8D07-E1ACA4C0E8C7}" srcId="{83A89097-724E-4BED-800E-216B68DE96E1}" destId="{F1BBF2FC-4149-481B-AC17-60D0232F8532}" srcOrd="0" destOrd="0" parTransId="{0E4415E6-7A9C-4491-9A5F-2D19AF119A5D}" sibTransId="{75E48690-B862-4742-BB56-40C403983F98}"/>
    <dgm:cxn modelId="{549CB7CE-ADBB-4E93-9FCD-1D5AF9AD0D10}" type="presOf" srcId="{83A89097-724E-4BED-800E-216B68DE96E1}" destId="{3228C24B-75D4-4683-A5B0-8001DF791DD6}" srcOrd="0" destOrd="0" presId="urn:microsoft.com/office/officeart/2005/8/layout/vList2"/>
    <dgm:cxn modelId="{E31DA6F9-039D-47F2-B785-BC9141E23FFE}" type="presOf" srcId="{F1BBF2FC-4149-481B-AC17-60D0232F8532}" destId="{E2CED432-9879-40BD-A7F4-AB0612097948}" srcOrd="0" destOrd="0" presId="urn:microsoft.com/office/officeart/2005/8/layout/vList2"/>
    <dgm:cxn modelId="{CDF58C15-43EC-4879-8FD3-EB2F9A934D35}" type="presParOf" srcId="{3228C24B-75D4-4683-A5B0-8001DF791DD6}" destId="{E2CED432-9879-40BD-A7F4-AB0612097948}" srcOrd="0" destOrd="0" presId="urn:microsoft.com/office/officeart/2005/8/layout/vList2"/>
    <dgm:cxn modelId="{52F93842-4D1F-4958-B895-D276E9D0AE99}" type="presParOf" srcId="{3228C24B-75D4-4683-A5B0-8001DF791DD6}" destId="{857805DE-910D-4902-9D21-53F1F3B53920}" srcOrd="1" destOrd="0" presId="urn:microsoft.com/office/officeart/2005/8/layout/vList2"/>
    <dgm:cxn modelId="{1703FA98-AE74-40E3-902E-EC6FA377E19D}" type="presParOf" srcId="{3228C24B-75D4-4683-A5B0-8001DF791DD6}" destId="{8C8E36D2-EF69-4586-AA52-48C42CACE92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F132BE-D8DD-4031-8B93-EB4A3614575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12B7CEA-0CE2-4232-A933-52C3AA9BDC82}">
      <dgm:prSet custT="1"/>
      <dgm:spPr/>
      <dgm:t>
        <a:bodyPr/>
        <a:lstStyle/>
        <a:p>
          <a:r>
            <a:rPr lang="he-IL" sz="2400" b="1"/>
            <a:t>צפיפות הינו ה"גורם המגביל" בגידול בעח</a:t>
          </a:r>
          <a:endParaRPr lang="en-US" sz="2400" b="1"/>
        </a:p>
      </dgm:t>
    </dgm:pt>
    <dgm:pt modelId="{BAFB4807-DCD6-4412-B0B9-BD778C3A9FC3}" type="parTrans" cxnId="{45AA11A4-8772-4681-9AE4-776482012D62}">
      <dgm:prSet/>
      <dgm:spPr/>
      <dgm:t>
        <a:bodyPr/>
        <a:lstStyle/>
        <a:p>
          <a:endParaRPr lang="en-US" sz="2400" b="1"/>
        </a:p>
      </dgm:t>
    </dgm:pt>
    <dgm:pt modelId="{D01DC818-60CF-49FA-9A4C-27EE50006578}" type="sibTrans" cxnId="{45AA11A4-8772-4681-9AE4-776482012D62}">
      <dgm:prSet/>
      <dgm:spPr/>
      <dgm:t>
        <a:bodyPr/>
        <a:lstStyle/>
        <a:p>
          <a:endParaRPr lang="en-US" sz="2400" b="1"/>
        </a:p>
      </dgm:t>
    </dgm:pt>
    <dgm:pt modelId="{C688A01C-63F9-4D4B-96BD-509C305D4A3A}">
      <dgm:prSet custT="1"/>
      <dgm:spPr/>
      <dgm:t>
        <a:bodyPr/>
        <a:lstStyle/>
        <a:p>
          <a:r>
            <a:rPr lang="he-IL" sz="2400" b="1"/>
            <a:t>משפיע על העקה ובנוסף מעלה את יתור החום הפנימי</a:t>
          </a:r>
          <a:endParaRPr lang="en-US" sz="2400" b="1"/>
        </a:p>
      </dgm:t>
    </dgm:pt>
    <dgm:pt modelId="{EDC0F538-2807-457B-B7AD-DC895D538BA2}" type="parTrans" cxnId="{88120009-B72A-4103-B0B8-8A4BB372C795}">
      <dgm:prSet/>
      <dgm:spPr/>
      <dgm:t>
        <a:bodyPr/>
        <a:lstStyle/>
        <a:p>
          <a:endParaRPr lang="en-US" sz="2400" b="1"/>
        </a:p>
      </dgm:t>
    </dgm:pt>
    <dgm:pt modelId="{253816B6-DDEF-4EB4-B30E-4E1A6CEEC45C}" type="sibTrans" cxnId="{88120009-B72A-4103-B0B8-8A4BB372C795}">
      <dgm:prSet/>
      <dgm:spPr/>
      <dgm:t>
        <a:bodyPr/>
        <a:lstStyle/>
        <a:p>
          <a:endParaRPr lang="en-US" sz="2400" b="1"/>
        </a:p>
      </dgm:t>
    </dgm:pt>
    <dgm:pt modelId="{3F30F38D-6060-4670-A03D-4F942D839BAE}">
      <dgm:prSet custT="1"/>
      <dgm:spPr/>
      <dgm:t>
        <a:bodyPr/>
        <a:lstStyle/>
        <a:p>
          <a:r>
            <a:rPr lang="he-IL" sz="2400" b="1"/>
            <a:t>נמדד בכמות הפרטים למטר מרובע (יחדות שטח )</a:t>
          </a:r>
          <a:endParaRPr lang="en-US" sz="2400" b="1"/>
        </a:p>
      </dgm:t>
    </dgm:pt>
    <dgm:pt modelId="{E5580114-5477-4B56-BC7A-C100DF31D85B}" type="parTrans" cxnId="{1615436C-94DE-4CBF-B5D9-7628BB032CAD}">
      <dgm:prSet/>
      <dgm:spPr/>
      <dgm:t>
        <a:bodyPr/>
        <a:lstStyle/>
        <a:p>
          <a:endParaRPr lang="en-US" sz="2400" b="1"/>
        </a:p>
      </dgm:t>
    </dgm:pt>
    <dgm:pt modelId="{1548D1FF-4924-4FA6-BBDA-8BB30DC5AEDC}" type="sibTrans" cxnId="{1615436C-94DE-4CBF-B5D9-7628BB032CAD}">
      <dgm:prSet/>
      <dgm:spPr/>
      <dgm:t>
        <a:bodyPr/>
        <a:lstStyle/>
        <a:p>
          <a:endParaRPr lang="en-US" sz="2400" b="1"/>
        </a:p>
      </dgm:t>
    </dgm:pt>
    <dgm:pt modelId="{79B70D09-DF1F-4DDD-BA42-5A4ECE60C017}">
      <dgm:prSet custT="1"/>
      <dgm:spPr/>
      <dgm:t>
        <a:bodyPr/>
        <a:lstStyle/>
        <a:p>
          <a:r>
            <a:rPr lang="he-IL" sz="2400" b="1"/>
            <a:t>שטח מחייה של 15 מ"ר ו-20 ס"מ שוקת </a:t>
          </a:r>
          <a:r>
            <a:rPr lang="he-IL" sz="2400" b="1" u="sng"/>
            <a:t>לפרה</a:t>
          </a:r>
          <a:endParaRPr lang="en-US" sz="2400" b="1"/>
        </a:p>
      </dgm:t>
    </dgm:pt>
    <dgm:pt modelId="{F2034093-96A9-4F81-909C-ACEBEE14F610}" type="parTrans" cxnId="{E2BED69A-07C7-4C7C-B4BC-2FA436DF657B}">
      <dgm:prSet/>
      <dgm:spPr/>
      <dgm:t>
        <a:bodyPr/>
        <a:lstStyle/>
        <a:p>
          <a:endParaRPr lang="en-US" sz="2400" b="1"/>
        </a:p>
      </dgm:t>
    </dgm:pt>
    <dgm:pt modelId="{151D5B6A-785F-426A-B084-A406840C8AC6}" type="sibTrans" cxnId="{E2BED69A-07C7-4C7C-B4BC-2FA436DF657B}">
      <dgm:prSet/>
      <dgm:spPr/>
      <dgm:t>
        <a:bodyPr/>
        <a:lstStyle/>
        <a:p>
          <a:endParaRPr lang="en-US" sz="2400" b="1"/>
        </a:p>
      </dgm:t>
    </dgm:pt>
    <dgm:pt modelId="{B3E32566-32A4-43EE-9036-4DD9F9EAAA0F}">
      <dgm:prSet custT="1"/>
      <dgm:spPr/>
      <dgm:t>
        <a:bodyPr/>
        <a:lstStyle/>
        <a:p>
          <a:r>
            <a:rPr lang="he-IL" sz="2400" b="1"/>
            <a:t>שטח אופטימאלי </a:t>
          </a:r>
          <a:r>
            <a:rPr lang="he-IL" sz="2400" b="1" u="sng"/>
            <a:t>בעופות</a:t>
          </a:r>
          <a:r>
            <a:rPr lang="he-IL" sz="2400" b="1"/>
            <a:t> 13 פריטים למטר מרובע</a:t>
          </a:r>
          <a:endParaRPr lang="en-US" sz="2400" b="1"/>
        </a:p>
      </dgm:t>
    </dgm:pt>
    <dgm:pt modelId="{7CCD2833-66AD-46C2-80DE-C9969446EF16}" type="parTrans" cxnId="{BCE79445-1BD2-4FB9-BD33-B195DEAE009F}">
      <dgm:prSet/>
      <dgm:spPr/>
      <dgm:t>
        <a:bodyPr/>
        <a:lstStyle/>
        <a:p>
          <a:endParaRPr lang="en-US" sz="2400" b="1"/>
        </a:p>
      </dgm:t>
    </dgm:pt>
    <dgm:pt modelId="{3E6BA96E-6BC4-4AD6-A34C-CC198355E193}" type="sibTrans" cxnId="{BCE79445-1BD2-4FB9-BD33-B195DEAE009F}">
      <dgm:prSet/>
      <dgm:spPr/>
      <dgm:t>
        <a:bodyPr/>
        <a:lstStyle/>
        <a:p>
          <a:endParaRPr lang="en-US" sz="2400" b="1"/>
        </a:p>
      </dgm:t>
    </dgm:pt>
    <dgm:pt modelId="{CA9D4C98-1078-4148-9BF7-6F6457225447}" type="pres">
      <dgm:prSet presAssocID="{45F132BE-D8DD-4031-8B93-EB4A36145750}" presName="root" presStyleCnt="0">
        <dgm:presLayoutVars>
          <dgm:dir/>
          <dgm:resizeHandles val="exact"/>
        </dgm:presLayoutVars>
      </dgm:prSet>
      <dgm:spPr/>
    </dgm:pt>
    <dgm:pt modelId="{7622F726-5AEB-4233-9829-4148A7E2B630}" type="pres">
      <dgm:prSet presAssocID="{F12B7CEA-0CE2-4232-A933-52C3AA9BDC82}" presName="compNode" presStyleCnt="0"/>
      <dgm:spPr/>
    </dgm:pt>
    <dgm:pt modelId="{73392062-7298-4945-A4EE-5607BCF6176D}" type="pres">
      <dgm:prSet presAssocID="{F12B7CEA-0CE2-4232-A933-52C3AA9BDC82}" presName="bgRect" presStyleLbl="bgShp" presStyleIdx="0" presStyleCnt="5" custLinFactNeighborX="5340" custLinFactNeighborY="-56656"/>
      <dgm:spPr/>
    </dgm:pt>
    <dgm:pt modelId="{9A1B6D84-C61D-45BC-B3E4-70AEDEA5E3D5}" type="pres">
      <dgm:prSet presAssocID="{F12B7CEA-0CE2-4232-A933-52C3AA9BDC82}"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D76A6D72-CA39-46EE-9B75-173B3CB23393}" type="pres">
      <dgm:prSet presAssocID="{F12B7CEA-0CE2-4232-A933-52C3AA9BDC82}" presName="spaceRect" presStyleCnt="0"/>
      <dgm:spPr/>
    </dgm:pt>
    <dgm:pt modelId="{1C0ED0A1-57A6-4364-B367-304282EFB92E}" type="pres">
      <dgm:prSet presAssocID="{F12B7CEA-0CE2-4232-A933-52C3AA9BDC82}" presName="parTx" presStyleLbl="revTx" presStyleIdx="0" presStyleCnt="5">
        <dgm:presLayoutVars>
          <dgm:chMax val="0"/>
          <dgm:chPref val="0"/>
        </dgm:presLayoutVars>
      </dgm:prSet>
      <dgm:spPr/>
    </dgm:pt>
    <dgm:pt modelId="{0BCF36F2-A350-4597-A8D2-3F8A8F443EE9}" type="pres">
      <dgm:prSet presAssocID="{D01DC818-60CF-49FA-9A4C-27EE50006578}" presName="sibTrans" presStyleCnt="0"/>
      <dgm:spPr/>
    </dgm:pt>
    <dgm:pt modelId="{4D732FE9-088E-4BEF-870D-55965E9604BF}" type="pres">
      <dgm:prSet presAssocID="{C688A01C-63F9-4D4B-96BD-509C305D4A3A}" presName="compNode" presStyleCnt="0"/>
      <dgm:spPr/>
    </dgm:pt>
    <dgm:pt modelId="{FB54345E-CF45-47F5-BC63-25989DEF257E}" type="pres">
      <dgm:prSet presAssocID="{C688A01C-63F9-4D4B-96BD-509C305D4A3A}" presName="bgRect" presStyleLbl="bgShp" presStyleIdx="1" presStyleCnt="5"/>
      <dgm:spPr/>
    </dgm:pt>
    <dgm:pt modelId="{230BC5EE-C4DF-4BA0-ACC1-3AB0D144CB98}" type="pres">
      <dgm:prSet presAssocID="{C688A01C-63F9-4D4B-96BD-509C305D4A3A}"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509D1F9D-B038-4A08-BD6E-CF6E430AE488}" type="pres">
      <dgm:prSet presAssocID="{C688A01C-63F9-4D4B-96BD-509C305D4A3A}" presName="spaceRect" presStyleCnt="0"/>
      <dgm:spPr/>
    </dgm:pt>
    <dgm:pt modelId="{0D36FC41-A38D-4F49-A4E4-3364956121A4}" type="pres">
      <dgm:prSet presAssocID="{C688A01C-63F9-4D4B-96BD-509C305D4A3A}" presName="parTx" presStyleLbl="revTx" presStyleIdx="1" presStyleCnt="5">
        <dgm:presLayoutVars>
          <dgm:chMax val="0"/>
          <dgm:chPref val="0"/>
        </dgm:presLayoutVars>
      </dgm:prSet>
      <dgm:spPr/>
    </dgm:pt>
    <dgm:pt modelId="{29F30EA9-ECE5-416A-95D7-981E612D62B9}" type="pres">
      <dgm:prSet presAssocID="{253816B6-DDEF-4EB4-B30E-4E1A6CEEC45C}" presName="sibTrans" presStyleCnt="0"/>
      <dgm:spPr/>
    </dgm:pt>
    <dgm:pt modelId="{FA538D54-5544-45C9-B483-6270DAC0F5F8}" type="pres">
      <dgm:prSet presAssocID="{3F30F38D-6060-4670-A03D-4F942D839BAE}" presName="compNode" presStyleCnt="0"/>
      <dgm:spPr/>
    </dgm:pt>
    <dgm:pt modelId="{2FC71C5A-1FDA-4AB3-B284-3676ED365566}" type="pres">
      <dgm:prSet presAssocID="{3F30F38D-6060-4670-A03D-4F942D839BAE}" presName="bgRect" presStyleLbl="bgShp" presStyleIdx="2" presStyleCnt="5"/>
      <dgm:spPr/>
    </dgm:pt>
    <dgm:pt modelId="{2FD21502-3AEE-473A-9DFB-69C9182CE46A}" type="pres">
      <dgm:prSet presAssocID="{3F30F38D-6060-4670-A03D-4F942D839B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vron Arrows"/>
        </a:ext>
      </dgm:extLst>
    </dgm:pt>
    <dgm:pt modelId="{1587DB08-AE10-4142-9F32-78804C456DE4}" type="pres">
      <dgm:prSet presAssocID="{3F30F38D-6060-4670-A03D-4F942D839BAE}" presName="spaceRect" presStyleCnt="0"/>
      <dgm:spPr/>
    </dgm:pt>
    <dgm:pt modelId="{5E77F96E-4A80-4C35-871F-6678E4F132FE}" type="pres">
      <dgm:prSet presAssocID="{3F30F38D-6060-4670-A03D-4F942D839BAE}" presName="parTx" presStyleLbl="revTx" presStyleIdx="2" presStyleCnt="5">
        <dgm:presLayoutVars>
          <dgm:chMax val="0"/>
          <dgm:chPref val="0"/>
        </dgm:presLayoutVars>
      </dgm:prSet>
      <dgm:spPr/>
    </dgm:pt>
    <dgm:pt modelId="{796F01AC-D20F-41F1-A7DF-7753557D8975}" type="pres">
      <dgm:prSet presAssocID="{1548D1FF-4924-4FA6-BBDA-8BB30DC5AEDC}" presName="sibTrans" presStyleCnt="0"/>
      <dgm:spPr/>
    </dgm:pt>
    <dgm:pt modelId="{FF14670B-9B0E-45E4-AA3D-78CEFCC8CE01}" type="pres">
      <dgm:prSet presAssocID="{79B70D09-DF1F-4DDD-BA42-5A4ECE60C017}" presName="compNode" presStyleCnt="0"/>
      <dgm:spPr/>
    </dgm:pt>
    <dgm:pt modelId="{71B9A90C-0411-443C-9376-519AA742D724}" type="pres">
      <dgm:prSet presAssocID="{79B70D09-DF1F-4DDD-BA42-5A4ECE60C017}" presName="bgRect" presStyleLbl="bgShp" presStyleIdx="3" presStyleCnt="5"/>
      <dgm:spPr/>
    </dgm:pt>
    <dgm:pt modelId="{ED7F26A3-4A0A-480E-9170-B93B5763EAAF}" type="pres">
      <dgm:prSet presAssocID="{79B70D09-DF1F-4DDD-BA42-5A4ECE60C017}"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rse"/>
        </a:ext>
      </dgm:extLst>
    </dgm:pt>
    <dgm:pt modelId="{D244433E-57D0-418A-B089-5CA4D71F78C6}" type="pres">
      <dgm:prSet presAssocID="{79B70D09-DF1F-4DDD-BA42-5A4ECE60C017}" presName="spaceRect" presStyleCnt="0"/>
      <dgm:spPr/>
    </dgm:pt>
    <dgm:pt modelId="{744D41DB-4937-4166-856B-4DF295B1FC20}" type="pres">
      <dgm:prSet presAssocID="{79B70D09-DF1F-4DDD-BA42-5A4ECE60C017}" presName="parTx" presStyleLbl="revTx" presStyleIdx="3" presStyleCnt="5">
        <dgm:presLayoutVars>
          <dgm:chMax val="0"/>
          <dgm:chPref val="0"/>
        </dgm:presLayoutVars>
      </dgm:prSet>
      <dgm:spPr/>
    </dgm:pt>
    <dgm:pt modelId="{CC3CB704-092E-4EB4-88DE-1BCBC6FD3F2B}" type="pres">
      <dgm:prSet presAssocID="{151D5B6A-785F-426A-B084-A406840C8AC6}" presName="sibTrans" presStyleCnt="0"/>
      <dgm:spPr/>
    </dgm:pt>
    <dgm:pt modelId="{86D7773D-0036-47CD-B01B-CD649EEF9D08}" type="pres">
      <dgm:prSet presAssocID="{B3E32566-32A4-43EE-9036-4DD9F9EAAA0F}" presName="compNode" presStyleCnt="0"/>
      <dgm:spPr/>
    </dgm:pt>
    <dgm:pt modelId="{7FA3D510-65C5-4C6D-A02D-3A0C90CF85CE}" type="pres">
      <dgm:prSet presAssocID="{B3E32566-32A4-43EE-9036-4DD9F9EAAA0F}" presName="bgRect" presStyleLbl="bgShp" presStyleIdx="4" presStyleCnt="5"/>
      <dgm:spPr/>
    </dgm:pt>
    <dgm:pt modelId="{311DF78D-15ED-462B-B535-DC0D857D95F7}" type="pres">
      <dgm:prSet presAssocID="{B3E32566-32A4-43EE-9036-4DD9F9EAAA0F}"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35C077BB-AD0A-462E-9D1F-656C4432B1D1}" type="pres">
      <dgm:prSet presAssocID="{B3E32566-32A4-43EE-9036-4DD9F9EAAA0F}" presName="spaceRect" presStyleCnt="0"/>
      <dgm:spPr/>
    </dgm:pt>
    <dgm:pt modelId="{D17778C5-CF78-4CC0-9EBB-2F9D6C92C5AB}" type="pres">
      <dgm:prSet presAssocID="{B3E32566-32A4-43EE-9036-4DD9F9EAAA0F}" presName="parTx" presStyleLbl="revTx" presStyleIdx="4" presStyleCnt="5">
        <dgm:presLayoutVars>
          <dgm:chMax val="0"/>
          <dgm:chPref val="0"/>
        </dgm:presLayoutVars>
      </dgm:prSet>
      <dgm:spPr/>
    </dgm:pt>
  </dgm:ptLst>
  <dgm:cxnLst>
    <dgm:cxn modelId="{88120009-B72A-4103-B0B8-8A4BB372C795}" srcId="{45F132BE-D8DD-4031-8B93-EB4A36145750}" destId="{C688A01C-63F9-4D4B-96BD-509C305D4A3A}" srcOrd="1" destOrd="0" parTransId="{EDC0F538-2807-457B-B7AD-DC895D538BA2}" sibTransId="{253816B6-DDEF-4EB4-B30E-4E1A6CEEC45C}"/>
    <dgm:cxn modelId="{136D7212-C4CE-4183-914A-D798A7FEE138}" type="presOf" srcId="{F12B7CEA-0CE2-4232-A933-52C3AA9BDC82}" destId="{1C0ED0A1-57A6-4364-B367-304282EFB92E}" srcOrd="0" destOrd="0" presId="urn:microsoft.com/office/officeart/2018/2/layout/IconVerticalSolidList"/>
    <dgm:cxn modelId="{BCE79445-1BD2-4FB9-BD33-B195DEAE009F}" srcId="{45F132BE-D8DD-4031-8B93-EB4A36145750}" destId="{B3E32566-32A4-43EE-9036-4DD9F9EAAA0F}" srcOrd="4" destOrd="0" parTransId="{7CCD2833-66AD-46C2-80DE-C9969446EF16}" sibTransId="{3E6BA96E-6BC4-4AD6-A34C-CC198355E193}"/>
    <dgm:cxn modelId="{A6D78867-C8EC-41A1-98CB-87CDAB728369}" type="presOf" srcId="{C688A01C-63F9-4D4B-96BD-509C305D4A3A}" destId="{0D36FC41-A38D-4F49-A4E4-3364956121A4}" srcOrd="0" destOrd="0" presId="urn:microsoft.com/office/officeart/2018/2/layout/IconVerticalSolidList"/>
    <dgm:cxn modelId="{1615436C-94DE-4CBF-B5D9-7628BB032CAD}" srcId="{45F132BE-D8DD-4031-8B93-EB4A36145750}" destId="{3F30F38D-6060-4670-A03D-4F942D839BAE}" srcOrd="2" destOrd="0" parTransId="{E5580114-5477-4B56-BC7A-C100DF31D85B}" sibTransId="{1548D1FF-4924-4FA6-BBDA-8BB30DC5AEDC}"/>
    <dgm:cxn modelId="{E2BED69A-07C7-4C7C-B4BC-2FA436DF657B}" srcId="{45F132BE-D8DD-4031-8B93-EB4A36145750}" destId="{79B70D09-DF1F-4DDD-BA42-5A4ECE60C017}" srcOrd="3" destOrd="0" parTransId="{F2034093-96A9-4F81-909C-ACEBEE14F610}" sibTransId="{151D5B6A-785F-426A-B084-A406840C8AC6}"/>
    <dgm:cxn modelId="{45AA11A4-8772-4681-9AE4-776482012D62}" srcId="{45F132BE-D8DD-4031-8B93-EB4A36145750}" destId="{F12B7CEA-0CE2-4232-A933-52C3AA9BDC82}" srcOrd="0" destOrd="0" parTransId="{BAFB4807-DCD6-4412-B0B9-BD778C3A9FC3}" sibTransId="{D01DC818-60CF-49FA-9A4C-27EE50006578}"/>
    <dgm:cxn modelId="{177D38A7-A11B-4ABA-AEAE-8F231B72F7B5}" type="presOf" srcId="{79B70D09-DF1F-4DDD-BA42-5A4ECE60C017}" destId="{744D41DB-4937-4166-856B-4DF295B1FC20}" srcOrd="0" destOrd="0" presId="urn:microsoft.com/office/officeart/2018/2/layout/IconVerticalSolidList"/>
    <dgm:cxn modelId="{E925B0C3-CFE2-44D1-94B4-6932C2CC1274}" type="presOf" srcId="{3F30F38D-6060-4670-A03D-4F942D839BAE}" destId="{5E77F96E-4A80-4C35-871F-6678E4F132FE}" srcOrd="0" destOrd="0" presId="urn:microsoft.com/office/officeart/2018/2/layout/IconVerticalSolidList"/>
    <dgm:cxn modelId="{FAF9DECD-5068-462F-B64A-C78C913293BE}" type="presOf" srcId="{45F132BE-D8DD-4031-8B93-EB4A36145750}" destId="{CA9D4C98-1078-4148-9BF7-6F6457225447}" srcOrd="0" destOrd="0" presId="urn:microsoft.com/office/officeart/2018/2/layout/IconVerticalSolidList"/>
    <dgm:cxn modelId="{115E34DE-C26E-4A85-87D1-CE89A9C1F850}" type="presOf" srcId="{B3E32566-32A4-43EE-9036-4DD9F9EAAA0F}" destId="{D17778C5-CF78-4CC0-9EBB-2F9D6C92C5AB}" srcOrd="0" destOrd="0" presId="urn:microsoft.com/office/officeart/2018/2/layout/IconVerticalSolidList"/>
    <dgm:cxn modelId="{23676E10-A8D7-4FA1-8029-8CC4870AD37E}" type="presParOf" srcId="{CA9D4C98-1078-4148-9BF7-6F6457225447}" destId="{7622F726-5AEB-4233-9829-4148A7E2B630}" srcOrd="0" destOrd="0" presId="urn:microsoft.com/office/officeart/2018/2/layout/IconVerticalSolidList"/>
    <dgm:cxn modelId="{FDF7D8C1-19EE-4721-B4AB-788C78131518}" type="presParOf" srcId="{7622F726-5AEB-4233-9829-4148A7E2B630}" destId="{73392062-7298-4945-A4EE-5607BCF6176D}" srcOrd="0" destOrd="0" presId="urn:microsoft.com/office/officeart/2018/2/layout/IconVerticalSolidList"/>
    <dgm:cxn modelId="{1E7D61BD-55B6-4386-AA0A-5B0FCE7596BD}" type="presParOf" srcId="{7622F726-5AEB-4233-9829-4148A7E2B630}" destId="{9A1B6D84-C61D-45BC-B3E4-70AEDEA5E3D5}" srcOrd="1" destOrd="0" presId="urn:microsoft.com/office/officeart/2018/2/layout/IconVerticalSolidList"/>
    <dgm:cxn modelId="{7F8C7435-89EB-411B-BBFD-5B0F070BA15D}" type="presParOf" srcId="{7622F726-5AEB-4233-9829-4148A7E2B630}" destId="{D76A6D72-CA39-46EE-9B75-173B3CB23393}" srcOrd="2" destOrd="0" presId="urn:microsoft.com/office/officeart/2018/2/layout/IconVerticalSolidList"/>
    <dgm:cxn modelId="{38FC9E56-D9DE-4253-876B-F24CD6369A43}" type="presParOf" srcId="{7622F726-5AEB-4233-9829-4148A7E2B630}" destId="{1C0ED0A1-57A6-4364-B367-304282EFB92E}" srcOrd="3" destOrd="0" presId="urn:microsoft.com/office/officeart/2018/2/layout/IconVerticalSolidList"/>
    <dgm:cxn modelId="{59EE7A34-F778-440C-93EA-F711595F7C28}" type="presParOf" srcId="{CA9D4C98-1078-4148-9BF7-6F6457225447}" destId="{0BCF36F2-A350-4597-A8D2-3F8A8F443EE9}" srcOrd="1" destOrd="0" presId="urn:microsoft.com/office/officeart/2018/2/layout/IconVerticalSolidList"/>
    <dgm:cxn modelId="{CB2B61C7-E1C0-4941-AAF3-EACB097A8E4C}" type="presParOf" srcId="{CA9D4C98-1078-4148-9BF7-6F6457225447}" destId="{4D732FE9-088E-4BEF-870D-55965E9604BF}" srcOrd="2" destOrd="0" presId="urn:microsoft.com/office/officeart/2018/2/layout/IconVerticalSolidList"/>
    <dgm:cxn modelId="{F33E6232-A19C-4EB7-861A-51B790BFD335}" type="presParOf" srcId="{4D732FE9-088E-4BEF-870D-55965E9604BF}" destId="{FB54345E-CF45-47F5-BC63-25989DEF257E}" srcOrd="0" destOrd="0" presId="urn:microsoft.com/office/officeart/2018/2/layout/IconVerticalSolidList"/>
    <dgm:cxn modelId="{CACFCFE7-57ED-45F7-84F2-8503CD0442B7}" type="presParOf" srcId="{4D732FE9-088E-4BEF-870D-55965E9604BF}" destId="{230BC5EE-C4DF-4BA0-ACC1-3AB0D144CB98}" srcOrd="1" destOrd="0" presId="urn:microsoft.com/office/officeart/2018/2/layout/IconVerticalSolidList"/>
    <dgm:cxn modelId="{03297E8D-D00A-4B3A-9E71-EBEF3D23F5C5}" type="presParOf" srcId="{4D732FE9-088E-4BEF-870D-55965E9604BF}" destId="{509D1F9D-B038-4A08-BD6E-CF6E430AE488}" srcOrd="2" destOrd="0" presId="urn:microsoft.com/office/officeart/2018/2/layout/IconVerticalSolidList"/>
    <dgm:cxn modelId="{20660DA5-605B-47CC-B114-1080A419626B}" type="presParOf" srcId="{4D732FE9-088E-4BEF-870D-55965E9604BF}" destId="{0D36FC41-A38D-4F49-A4E4-3364956121A4}" srcOrd="3" destOrd="0" presId="urn:microsoft.com/office/officeart/2018/2/layout/IconVerticalSolidList"/>
    <dgm:cxn modelId="{C89AD47F-8697-4BE2-83EA-6E6700BA8482}" type="presParOf" srcId="{CA9D4C98-1078-4148-9BF7-6F6457225447}" destId="{29F30EA9-ECE5-416A-95D7-981E612D62B9}" srcOrd="3" destOrd="0" presId="urn:microsoft.com/office/officeart/2018/2/layout/IconVerticalSolidList"/>
    <dgm:cxn modelId="{286887AB-B6AB-4879-AF11-4EB4845D6E7F}" type="presParOf" srcId="{CA9D4C98-1078-4148-9BF7-6F6457225447}" destId="{FA538D54-5544-45C9-B483-6270DAC0F5F8}" srcOrd="4" destOrd="0" presId="urn:microsoft.com/office/officeart/2018/2/layout/IconVerticalSolidList"/>
    <dgm:cxn modelId="{A4DB8DAC-FB7E-47CB-9C04-99F2AC43220C}" type="presParOf" srcId="{FA538D54-5544-45C9-B483-6270DAC0F5F8}" destId="{2FC71C5A-1FDA-4AB3-B284-3676ED365566}" srcOrd="0" destOrd="0" presId="urn:microsoft.com/office/officeart/2018/2/layout/IconVerticalSolidList"/>
    <dgm:cxn modelId="{DDB18A04-40E0-4859-ADAF-AAA1D6DA0E49}" type="presParOf" srcId="{FA538D54-5544-45C9-B483-6270DAC0F5F8}" destId="{2FD21502-3AEE-473A-9DFB-69C9182CE46A}" srcOrd="1" destOrd="0" presId="urn:microsoft.com/office/officeart/2018/2/layout/IconVerticalSolidList"/>
    <dgm:cxn modelId="{20D4A9F6-9466-4FEE-95C2-CADE8F676FF2}" type="presParOf" srcId="{FA538D54-5544-45C9-B483-6270DAC0F5F8}" destId="{1587DB08-AE10-4142-9F32-78804C456DE4}" srcOrd="2" destOrd="0" presId="urn:microsoft.com/office/officeart/2018/2/layout/IconVerticalSolidList"/>
    <dgm:cxn modelId="{60CF6DD9-6017-4DCB-B152-D477320A12CE}" type="presParOf" srcId="{FA538D54-5544-45C9-B483-6270DAC0F5F8}" destId="{5E77F96E-4A80-4C35-871F-6678E4F132FE}" srcOrd="3" destOrd="0" presId="urn:microsoft.com/office/officeart/2018/2/layout/IconVerticalSolidList"/>
    <dgm:cxn modelId="{95B7CADA-98A6-4A76-BCB8-7B2BCE11D136}" type="presParOf" srcId="{CA9D4C98-1078-4148-9BF7-6F6457225447}" destId="{796F01AC-D20F-41F1-A7DF-7753557D8975}" srcOrd="5" destOrd="0" presId="urn:microsoft.com/office/officeart/2018/2/layout/IconVerticalSolidList"/>
    <dgm:cxn modelId="{BF520D0A-0C91-40AC-BE5E-100D55C3A33A}" type="presParOf" srcId="{CA9D4C98-1078-4148-9BF7-6F6457225447}" destId="{FF14670B-9B0E-45E4-AA3D-78CEFCC8CE01}" srcOrd="6" destOrd="0" presId="urn:microsoft.com/office/officeart/2018/2/layout/IconVerticalSolidList"/>
    <dgm:cxn modelId="{D72A177C-0A83-4C2C-A3C1-7BB69E0B2ED1}" type="presParOf" srcId="{FF14670B-9B0E-45E4-AA3D-78CEFCC8CE01}" destId="{71B9A90C-0411-443C-9376-519AA742D724}" srcOrd="0" destOrd="0" presId="urn:microsoft.com/office/officeart/2018/2/layout/IconVerticalSolidList"/>
    <dgm:cxn modelId="{203084B2-E5A8-4E82-A7A1-4C6DD1653C41}" type="presParOf" srcId="{FF14670B-9B0E-45E4-AA3D-78CEFCC8CE01}" destId="{ED7F26A3-4A0A-480E-9170-B93B5763EAAF}" srcOrd="1" destOrd="0" presId="urn:microsoft.com/office/officeart/2018/2/layout/IconVerticalSolidList"/>
    <dgm:cxn modelId="{37E1931C-3C65-41B0-9B6A-3A5A9F80400C}" type="presParOf" srcId="{FF14670B-9B0E-45E4-AA3D-78CEFCC8CE01}" destId="{D244433E-57D0-418A-B089-5CA4D71F78C6}" srcOrd="2" destOrd="0" presId="urn:microsoft.com/office/officeart/2018/2/layout/IconVerticalSolidList"/>
    <dgm:cxn modelId="{DC457572-5A32-4DCC-AC84-E18612A4C9F9}" type="presParOf" srcId="{FF14670B-9B0E-45E4-AA3D-78CEFCC8CE01}" destId="{744D41DB-4937-4166-856B-4DF295B1FC20}" srcOrd="3" destOrd="0" presId="urn:microsoft.com/office/officeart/2018/2/layout/IconVerticalSolidList"/>
    <dgm:cxn modelId="{D6EF704F-308F-41D2-BD5D-A008B21120F3}" type="presParOf" srcId="{CA9D4C98-1078-4148-9BF7-6F6457225447}" destId="{CC3CB704-092E-4EB4-88DE-1BCBC6FD3F2B}" srcOrd="7" destOrd="0" presId="urn:microsoft.com/office/officeart/2018/2/layout/IconVerticalSolidList"/>
    <dgm:cxn modelId="{2C3E36F6-232D-4ABB-BE7B-F4B75A7750A8}" type="presParOf" srcId="{CA9D4C98-1078-4148-9BF7-6F6457225447}" destId="{86D7773D-0036-47CD-B01B-CD649EEF9D08}" srcOrd="8" destOrd="0" presId="urn:microsoft.com/office/officeart/2018/2/layout/IconVerticalSolidList"/>
    <dgm:cxn modelId="{584DB312-7F45-48DA-B6C0-846A5E7D897C}" type="presParOf" srcId="{86D7773D-0036-47CD-B01B-CD649EEF9D08}" destId="{7FA3D510-65C5-4C6D-A02D-3A0C90CF85CE}" srcOrd="0" destOrd="0" presId="urn:microsoft.com/office/officeart/2018/2/layout/IconVerticalSolidList"/>
    <dgm:cxn modelId="{EA419C29-E897-4391-A6AC-B17EE0C9AB18}" type="presParOf" srcId="{86D7773D-0036-47CD-B01B-CD649EEF9D08}" destId="{311DF78D-15ED-462B-B535-DC0D857D95F7}" srcOrd="1" destOrd="0" presId="urn:microsoft.com/office/officeart/2018/2/layout/IconVerticalSolidList"/>
    <dgm:cxn modelId="{F2BEA712-0F50-4987-8102-9798B0CE081A}" type="presParOf" srcId="{86D7773D-0036-47CD-B01B-CD649EEF9D08}" destId="{35C077BB-AD0A-462E-9D1F-656C4432B1D1}" srcOrd="2" destOrd="0" presId="urn:microsoft.com/office/officeart/2018/2/layout/IconVerticalSolidList"/>
    <dgm:cxn modelId="{E049AC41-EA00-4927-A3F2-BC645F3BF0BE}" type="presParOf" srcId="{86D7773D-0036-47CD-B01B-CD649EEF9D08}" destId="{D17778C5-CF78-4CC0-9EBB-2F9D6C92C5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8061E5-1BBE-4D52-A9F7-334B5222C89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9326FF31-7E55-4514-B25D-1DA2D5C8EB97}">
      <dgm:prSet custT="1"/>
      <dgm:spPr/>
      <dgm:t>
        <a:bodyPr/>
        <a:lstStyle/>
        <a:p>
          <a:pPr>
            <a:defRPr cap="all"/>
          </a:pPr>
          <a:r>
            <a:rPr lang="he-IL" sz="2800"/>
            <a:t>במבנים בעלי אוורור ביניקה קיימות שלוש שיטות</a:t>
          </a:r>
          <a:endParaRPr lang="en-US" sz="2800"/>
        </a:p>
      </dgm:t>
    </dgm:pt>
    <dgm:pt modelId="{C6D9CAA7-7066-46A1-90BE-66FD0DB2FDFD}" type="parTrans" cxnId="{8E61654F-962F-4B18-865A-633C5442D7F2}">
      <dgm:prSet/>
      <dgm:spPr/>
      <dgm:t>
        <a:bodyPr/>
        <a:lstStyle/>
        <a:p>
          <a:endParaRPr lang="en-US" sz="3200"/>
        </a:p>
      </dgm:t>
    </dgm:pt>
    <dgm:pt modelId="{ECE30F53-BDC8-4839-9D7B-9B57EEC57E8F}" type="sibTrans" cxnId="{8E61654F-962F-4B18-865A-633C5442D7F2}">
      <dgm:prSet/>
      <dgm:spPr/>
      <dgm:t>
        <a:bodyPr/>
        <a:lstStyle/>
        <a:p>
          <a:endParaRPr lang="en-US" sz="3200"/>
        </a:p>
      </dgm:t>
    </dgm:pt>
    <dgm:pt modelId="{2020205D-A7C6-4082-AC64-DB54E275EEF7}">
      <dgm:prSet custT="1"/>
      <dgm:spPr/>
      <dgm:t>
        <a:bodyPr/>
        <a:lstStyle/>
        <a:p>
          <a:pPr>
            <a:defRPr cap="all"/>
          </a:pPr>
          <a:r>
            <a:rPr lang="he-IL" sz="2800"/>
            <a:t>אוורור אורך</a:t>
          </a:r>
          <a:endParaRPr lang="en-US" sz="2800"/>
        </a:p>
      </dgm:t>
    </dgm:pt>
    <dgm:pt modelId="{E067FA8F-7E5A-4DF6-8369-8F778FD9F1D8}" type="parTrans" cxnId="{32D2FB27-2280-4516-912A-29B1894072A1}">
      <dgm:prSet/>
      <dgm:spPr/>
      <dgm:t>
        <a:bodyPr/>
        <a:lstStyle/>
        <a:p>
          <a:endParaRPr lang="en-US" sz="3200"/>
        </a:p>
      </dgm:t>
    </dgm:pt>
    <dgm:pt modelId="{66C5F503-7D6B-4F70-9DBB-F3D1529635FD}" type="sibTrans" cxnId="{32D2FB27-2280-4516-912A-29B1894072A1}">
      <dgm:prSet/>
      <dgm:spPr/>
      <dgm:t>
        <a:bodyPr/>
        <a:lstStyle/>
        <a:p>
          <a:endParaRPr lang="en-US" sz="3200"/>
        </a:p>
      </dgm:t>
    </dgm:pt>
    <dgm:pt modelId="{FEFE13AE-7236-4021-B802-CF2FB8BA8CA7}">
      <dgm:prSet custT="1"/>
      <dgm:spPr/>
      <dgm:t>
        <a:bodyPr/>
        <a:lstStyle/>
        <a:p>
          <a:pPr>
            <a:defRPr cap="all"/>
          </a:pPr>
          <a:r>
            <a:rPr lang="he-IL" sz="2800"/>
            <a:t>אוורור רוחב </a:t>
          </a:r>
          <a:endParaRPr lang="en-US" sz="2800"/>
        </a:p>
      </dgm:t>
    </dgm:pt>
    <dgm:pt modelId="{47FB5619-B2FC-4E9D-BDA9-CA8E831C54DD}" type="parTrans" cxnId="{135410B2-3265-4175-B45A-9BA7DE1F4DE0}">
      <dgm:prSet/>
      <dgm:spPr/>
      <dgm:t>
        <a:bodyPr/>
        <a:lstStyle/>
        <a:p>
          <a:endParaRPr lang="en-US" sz="3200"/>
        </a:p>
      </dgm:t>
    </dgm:pt>
    <dgm:pt modelId="{F8BAC074-2B27-4C73-BB97-A15956967FEE}" type="sibTrans" cxnId="{135410B2-3265-4175-B45A-9BA7DE1F4DE0}">
      <dgm:prSet/>
      <dgm:spPr/>
      <dgm:t>
        <a:bodyPr/>
        <a:lstStyle/>
        <a:p>
          <a:endParaRPr lang="en-US" sz="3200"/>
        </a:p>
      </dgm:t>
    </dgm:pt>
    <dgm:pt modelId="{20E25BC7-0811-40D6-8EFE-F805930C0945}">
      <dgm:prSet custT="1"/>
      <dgm:spPr/>
      <dgm:t>
        <a:bodyPr/>
        <a:lstStyle/>
        <a:p>
          <a:pPr>
            <a:defRPr cap="all"/>
          </a:pPr>
          <a:r>
            <a:rPr lang="he-IL" sz="2800" dirty="0"/>
            <a:t>ואוורור גג</a:t>
          </a:r>
          <a:endParaRPr lang="en-US" sz="2800" dirty="0"/>
        </a:p>
      </dgm:t>
    </dgm:pt>
    <dgm:pt modelId="{B2E17E07-D19A-43EB-ADA8-BC804581F1E0}" type="parTrans" cxnId="{DC970B93-9E2A-4821-9B25-9086853611EE}">
      <dgm:prSet/>
      <dgm:spPr/>
      <dgm:t>
        <a:bodyPr/>
        <a:lstStyle/>
        <a:p>
          <a:endParaRPr lang="en-US" sz="3200"/>
        </a:p>
      </dgm:t>
    </dgm:pt>
    <dgm:pt modelId="{5D473010-C064-4F6F-8B51-39EFC41C596B}" type="sibTrans" cxnId="{DC970B93-9E2A-4821-9B25-9086853611EE}">
      <dgm:prSet/>
      <dgm:spPr/>
      <dgm:t>
        <a:bodyPr/>
        <a:lstStyle/>
        <a:p>
          <a:endParaRPr lang="en-US" sz="3200"/>
        </a:p>
      </dgm:t>
    </dgm:pt>
    <dgm:pt modelId="{BF700D5D-ABB4-4787-A150-98EC99A208C6}" type="pres">
      <dgm:prSet presAssocID="{AE8061E5-1BBE-4D52-A9F7-334B5222C896}" presName="root" presStyleCnt="0">
        <dgm:presLayoutVars>
          <dgm:dir/>
          <dgm:resizeHandles val="exact"/>
        </dgm:presLayoutVars>
      </dgm:prSet>
      <dgm:spPr/>
    </dgm:pt>
    <dgm:pt modelId="{EB78EA71-BD69-4D19-A72F-251DB3A126D6}" type="pres">
      <dgm:prSet presAssocID="{9326FF31-7E55-4514-B25D-1DA2D5C8EB97}" presName="compNode" presStyleCnt="0"/>
      <dgm:spPr/>
    </dgm:pt>
    <dgm:pt modelId="{4A8AC6E6-B3DB-4E7D-A45C-D122ECC68052}" type="pres">
      <dgm:prSet presAssocID="{9326FF31-7E55-4514-B25D-1DA2D5C8EB97}" presName="iconBgRect" presStyleLbl="bgShp" presStyleIdx="0" presStyleCnt="4"/>
      <dgm:spPr/>
    </dgm:pt>
    <dgm:pt modelId="{5CB5E055-F0AD-4C04-9E1F-DF070EA6EB94}" type="pres">
      <dgm:prSet presAssocID="{9326FF31-7E55-4514-B25D-1DA2D5C8EB9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mono"/>
        </a:ext>
      </dgm:extLst>
    </dgm:pt>
    <dgm:pt modelId="{497A7817-97A0-4E93-B1E7-0F7837BE74F3}" type="pres">
      <dgm:prSet presAssocID="{9326FF31-7E55-4514-B25D-1DA2D5C8EB97}" presName="spaceRect" presStyleCnt="0"/>
      <dgm:spPr/>
    </dgm:pt>
    <dgm:pt modelId="{7AA777AB-3036-4162-9BA9-BEC8758C679E}" type="pres">
      <dgm:prSet presAssocID="{9326FF31-7E55-4514-B25D-1DA2D5C8EB97}" presName="textRect" presStyleLbl="revTx" presStyleIdx="0" presStyleCnt="4">
        <dgm:presLayoutVars>
          <dgm:chMax val="1"/>
          <dgm:chPref val="1"/>
        </dgm:presLayoutVars>
      </dgm:prSet>
      <dgm:spPr/>
    </dgm:pt>
    <dgm:pt modelId="{94A202CC-8621-4928-8047-A7B5C7D55BE3}" type="pres">
      <dgm:prSet presAssocID="{ECE30F53-BDC8-4839-9D7B-9B57EEC57E8F}" presName="sibTrans" presStyleCnt="0"/>
      <dgm:spPr/>
    </dgm:pt>
    <dgm:pt modelId="{385E41D5-53B2-49C3-BCB1-3EFB01B69BCE}" type="pres">
      <dgm:prSet presAssocID="{2020205D-A7C6-4082-AC64-DB54E275EEF7}" presName="compNode" presStyleCnt="0"/>
      <dgm:spPr/>
    </dgm:pt>
    <dgm:pt modelId="{60F8FEF5-6957-459F-B6C4-B5DA79B5D706}" type="pres">
      <dgm:prSet presAssocID="{2020205D-A7C6-4082-AC64-DB54E275EEF7}" presName="iconBgRect" presStyleLbl="bgShp" presStyleIdx="1" presStyleCnt="4"/>
      <dgm:spPr/>
    </dgm:pt>
    <dgm:pt modelId="{209B0592-5414-44EA-8ED0-68A978CFF771}" type="pres">
      <dgm:prSet presAssocID="{2020205D-A7C6-4082-AC64-DB54E275EEF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ler"/>
        </a:ext>
      </dgm:extLst>
    </dgm:pt>
    <dgm:pt modelId="{EDEFC807-54DA-4294-9913-32F7845BEA25}" type="pres">
      <dgm:prSet presAssocID="{2020205D-A7C6-4082-AC64-DB54E275EEF7}" presName="spaceRect" presStyleCnt="0"/>
      <dgm:spPr/>
    </dgm:pt>
    <dgm:pt modelId="{68EDCA3F-AC9A-416A-AB15-C26D548D90D3}" type="pres">
      <dgm:prSet presAssocID="{2020205D-A7C6-4082-AC64-DB54E275EEF7}" presName="textRect" presStyleLbl="revTx" presStyleIdx="1" presStyleCnt="4">
        <dgm:presLayoutVars>
          <dgm:chMax val="1"/>
          <dgm:chPref val="1"/>
        </dgm:presLayoutVars>
      </dgm:prSet>
      <dgm:spPr/>
    </dgm:pt>
    <dgm:pt modelId="{4D1EC8F2-F16A-4E8B-B76E-10BCF35A29F3}" type="pres">
      <dgm:prSet presAssocID="{66C5F503-7D6B-4F70-9DBB-F3D1529635FD}" presName="sibTrans" presStyleCnt="0"/>
      <dgm:spPr/>
    </dgm:pt>
    <dgm:pt modelId="{8A6C048B-220D-4D3A-BBB7-9CCFC7AADED1}" type="pres">
      <dgm:prSet presAssocID="{FEFE13AE-7236-4021-B802-CF2FB8BA8CA7}" presName="compNode" presStyleCnt="0"/>
      <dgm:spPr/>
    </dgm:pt>
    <dgm:pt modelId="{FBF61D77-A054-4000-BFA3-2094BC59C819}" type="pres">
      <dgm:prSet presAssocID="{FEFE13AE-7236-4021-B802-CF2FB8BA8CA7}" presName="iconBgRect" presStyleLbl="bgShp" presStyleIdx="2" presStyleCnt="4"/>
      <dgm:spPr/>
    </dgm:pt>
    <dgm:pt modelId="{7B8ED4B7-E5DE-4956-B6BF-79D43AC79E73}" type="pres">
      <dgm:prSet presAssocID="{FEFE13AE-7236-4021-B802-CF2FB8BA8CA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e Arrow: Straight"/>
        </a:ext>
      </dgm:extLst>
    </dgm:pt>
    <dgm:pt modelId="{39920DAA-45E4-4E7B-B7AB-5D04F9A4B1B3}" type="pres">
      <dgm:prSet presAssocID="{FEFE13AE-7236-4021-B802-CF2FB8BA8CA7}" presName="spaceRect" presStyleCnt="0"/>
      <dgm:spPr/>
    </dgm:pt>
    <dgm:pt modelId="{79941854-347C-45A8-A596-F1DFC6AF1D9B}" type="pres">
      <dgm:prSet presAssocID="{FEFE13AE-7236-4021-B802-CF2FB8BA8CA7}" presName="textRect" presStyleLbl="revTx" presStyleIdx="2" presStyleCnt="4">
        <dgm:presLayoutVars>
          <dgm:chMax val="1"/>
          <dgm:chPref val="1"/>
        </dgm:presLayoutVars>
      </dgm:prSet>
      <dgm:spPr/>
    </dgm:pt>
    <dgm:pt modelId="{60A3E836-CB72-401F-9D0C-B20468B130B5}" type="pres">
      <dgm:prSet presAssocID="{F8BAC074-2B27-4C73-BB97-A15956967FEE}" presName="sibTrans" presStyleCnt="0"/>
      <dgm:spPr/>
    </dgm:pt>
    <dgm:pt modelId="{8C43CBA2-4099-43B0-8346-BBFA00BBCFE8}" type="pres">
      <dgm:prSet presAssocID="{20E25BC7-0811-40D6-8EFE-F805930C0945}" presName="compNode" presStyleCnt="0"/>
      <dgm:spPr/>
    </dgm:pt>
    <dgm:pt modelId="{EF8DD7A3-BA3F-4C3B-9529-752EC74305A9}" type="pres">
      <dgm:prSet presAssocID="{20E25BC7-0811-40D6-8EFE-F805930C0945}" presName="iconBgRect" presStyleLbl="bgShp" presStyleIdx="3" presStyleCnt="4"/>
      <dgm:spPr/>
    </dgm:pt>
    <dgm:pt modelId="{5619750B-78B4-4993-B8CA-8D0B760978BC}" type="pres">
      <dgm:prSet presAssocID="{20E25BC7-0811-40D6-8EFE-F805930C094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me"/>
        </a:ext>
      </dgm:extLst>
    </dgm:pt>
    <dgm:pt modelId="{AE2EFF05-E18E-4FD7-A340-E5742F11087D}" type="pres">
      <dgm:prSet presAssocID="{20E25BC7-0811-40D6-8EFE-F805930C0945}" presName="spaceRect" presStyleCnt="0"/>
      <dgm:spPr/>
    </dgm:pt>
    <dgm:pt modelId="{CA9C3B57-7B8E-401A-AB2C-F37B1EF2EA46}" type="pres">
      <dgm:prSet presAssocID="{20E25BC7-0811-40D6-8EFE-F805930C0945}" presName="textRect" presStyleLbl="revTx" presStyleIdx="3" presStyleCnt="4">
        <dgm:presLayoutVars>
          <dgm:chMax val="1"/>
          <dgm:chPref val="1"/>
        </dgm:presLayoutVars>
      </dgm:prSet>
      <dgm:spPr/>
    </dgm:pt>
  </dgm:ptLst>
  <dgm:cxnLst>
    <dgm:cxn modelId="{32D2FB27-2280-4516-912A-29B1894072A1}" srcId="{AE8061E5-1BBE-4D52-A9F7-334B5222C896}" destId="{2020205D-A7C6-4082-AC64-DB54E275EEF7}" srcOrd="1" destOrd="0" parTransId="{E067FA8F-7E5A-4DF6-8369-8F778FD9F1D8}" sibTransId="{66C5F503-7D6B-4F70-9DBB-F3D1529635FD}"/>
    <dgm:cxn modelId="{F945845D-D1FA-4503-9E23-8A90EF5CD568}" type="presOf" srcId="{AE8061E5-1BBE-4D52-A9F7-334B5222C896}" destId="{BF700D5D-ABB4-4787-A150-98EC99A208C6}" srcOrd="0" destOrd="0" presId="urn:microsoft.com/office/officeart/2018/5/layout/IconCircleLabelList"/>
    <dgm:cxn modelId="{85E1274B-D432-4027-BA00-92F43577B4A0}" type="presOf" srcId="{20E25BC7-0811-40D6-8EFE-F805930C0945}" destId="{CA9C3B57-7B8E-401A-AB2C-F37B1EF2EA46}" srcOrd="0" destOrd="0" presId="urn:microsoft.com/office/officeart/2018/5/layout/IconCircleLabelList"/>
    <dgm:cxn modelId="{6F926C4C-0E66-4564-9F35-AC4FAB0A3BD2}" type="presOf" srcId="{2020205D-A7C6-4082-AC64-DB54E275EEF7}" destId="{68EDCA3F-AC9A-416A-AB15-C26D548D90D3}" srcOrd="0" destOrd="0" presId="urn:microsoft.com/office/officeart/2018/5/layout/IconCircleLabelList"/>
    <dgm:cxn modelId="{8E61654F-962F-4B18-865A-633C5442D7F2}" srcId="{AE8061E5-1BBE-4D52-A9F7-334B5222C896}" destId="{9326FF31-7E55-4514-B25D-1DA2D5C8EB97}" srcOrd="0" destOrd="0" parTransId="{C6D9CAA7-7066-46A1-90BE-66FD0DB2FDFD}" sibTransId="{ECE30F53-BDC8-4839-9D7B-9B57EEC57E8F}"/>
    <dgm:cxn modelId="{DC970B93-9E2A-4821-9B25-9086853611EE}" srcId="{AE8061E5-1BBE-4D52-A9F7-334B5222C896}" destId="{20E25BC7-0811-40D6-8EFE-F805930C0945}" srcOrd="3" destOrd="0" parTransId="{B2E17E07-D19A-43EB-ADA8-BC804581F1E0}" sibTransId="{5D473010-C064-4F6F-8B51-39EFC41C596B}"/>
    <dgm:cxn modelId="{5CC1E19D-1663-49BA-8DBF-A4F9535A5F8C}" type="presOf" srcId="{FEFE13AE-7236-4021-B802-CF2FB8BA8CA7}" destId="{79941854-347C-45A8-A596-F1DFC6AF1D9B}" srcOrd="0" destOrd="0" presId="urn:microsoft.com/office/officeart/2018/5/layout/IconCircleLabelList"/>
    <dgm:cxn modelId="{C5BEE9A7-003B-4B9E-BD02-6583C56FAB6B}" type="presOf" srcId="{9326FF31-7E55-4514-B25D-1DA2D5C8EB97}" destId="{7AA777AB-3036-4162-9BA9-BEC8758C679E}" srcOrd="0" destOrd="0" presId="urn:microsoft.com/office/officeart/2018/5/layout/IconCircleLabelList"/>
    <dgm:cxn modelId="{135410B2-3265-4175-B45A-9BA7DE1F4DE0}" srcId="{AE8061E5-1BBE-4D52-A9F7-334B5222C896}" destId="{FEFE13AE-7236-4021-B802-CF2FB8BA8CA7}" srcOrd="2" destOrd="0" parTransId="{47FB5619-B2FC-4E9D-BDA9-CA8E831C54DD}" sibTransId="{F8BAC074-2B27-4C73-BB97-A15956967FEE}"/>
    <dgm:cxn modelId="{04A0CD68-C413-437E-8CC5-EA8D8C304C18}" type="presParOf" srcId="{BF700D5D-ABB4-4787-A150-98EC99A208C6}" destId="{EB78EA71-BD69-4D19-A72F-251DB3A126D6}" srcOrd="0" destOrd="0" presId="urn:microsoft.com/office/officeart/2018/5/layout/IconCircleLabelList"/>
    <dgm:cxn modelId="{90C63058-448E-4661-A70D-DE9D5466259F}" type="presParOf" srcId="{EB78EA71-BD69-4D19-A72F-251DB3A126D6}" destId="{4A8AC6E6-B3DB-4E7D-A45C-D122ECC68052}" srcOrd="0" destOrd="0" presId="urn:microsoft.com/office/officeart/2018/5/layout/IconCircleLabelList"/>
    <dgm:cxn modelId="{82047057-7C2F-49B4-BD7C-CB89C6064E53}" type="presParOf" srcId="{EB78EA71-BD69-4D19-A72F-251DB3A126D6}" destId="{5CB5E055-F0AD-4C04-9E1F-DF070EA6EB94}" srcOrd="1" destOrd="0" presId="urn:microsoft.com/office/officeart/2018/5/layout/IconCircleLabelList"/>
    <dgm:cxn modelId="{7BEE8333-718B-4486-9CA5-A9237A479E8A}" type="presParOf" srcId="{EB78EA71-BD69-4D19-A72F-251DB3A126D6}" destId="{497A7817-97A0-4E93-B1E7-0F7837BE74F3}" srcOrd="2" destOrd="0" presId="urn:microsoft.com/office/officeart/2018/5/layout/IconCircleLabelList"/>
    <dgm:cxn modelId="{4067A92E-D07C-4B4E-9213-AC9BD0569649}" type="presParOf" srcId="{EB78EA71-BD69-4D19-A72F-251DB3A126D6}" destId="{7AA777AB-3036-4162-9BA9-BEC8758C679E}" srcOrd="3" destOrd="0" presId="urn:microsoft.com/office/officeart/2018/5/layout/IconCircleLabelList"/>
    <dgm:cxn modelId="{CC64F3A9-C89B-4C63-9DD1-7AFA0CC88EB2}" type="presParOf" srcId="{BF700D5D-ABB4-4787-A150-98EC99A208C6}" destId="{94A202CC-8621-4928-8047-A7B5C7D55BE3}" srcOrd="1" destOrd="0" presId="urn:microsoft.com/office/officeart/2018/5/layout/IconCircleLabelList"/>
    <dgm:cxn modelId="{DF10C1D6-DEE0-42B5-90D0-B501F0DE5BE4}" type="presParOf" srcId="{BF700D5D-ABB4-4787-A150-98EC99A208C6}" destId="{385E41D5-53B2-49C3-BCB1-3EFB01B69BCE}" srcOrd="2" destOrd="0" presId="urn:microsoft.com/office/officeart/2018/5/layout/IconCircleLabelList"/>
    <dgm:cxn modelId="{5C9DC3C0-99E4-4485-A06C-243E9F32D428}" type="presParOf" srcId="{385E41D5-53B2-49C3-BCB1-3EFB01B69BCE}" destId="{60F8FEF5-6957-459F-B6C4-B5DA79B5D706}" srcOrd="0" destOrd="0" presId="urn:microsoft.com/office/officeart/2018/5/layout/IconCircleLabelList"/>
    <dgm:cxn modelId="{F36AB7B3-D7C0-4EE8-9670-439D2E744DA1}" type="presParOf" srcId="{385E41D5-53B2-49C3-BCB1-3EFB01B69BCE}" destId="{209B0592-5414-44EA-8ED0-68A978CFF771}" srcOrd="1" destOrd="0" presId="urn:microsoft.com/office/officeart/2018/5/layout/IconCircleLabelList"/>
    <dgm:cxn modelId="{F55F2022-6E81-409D-9444-C54BCD426425}" type="presParOf" srcId="{385E41D5-53B2-49C3-BCB1-3EFB01B69BCE}" destId="{EDEFC807-54DA-4294-9913-32F7845BEA25}" srcOrd="2" destOrd="0" presId="urn:microsoft.com/office/officeart/2018/5/layout/IconCircleLabelList"/>
    <dgm:cxn modelId="{EAFFE29C-EF08-44EC-9B23-D418F9ADB9BE}" type="presParOf" srcId="{385E41D5-53B2-49C3-BCB1-3EFB01B69BCE}" destId="{68EDCA3F-AC9A-416A-AB15-C26D548D90D3}" srcOrd="3" destOrd="0" presId="urn:microsoft.com/office/officeart/2018/5/layout/IconCircleLabelList"/>
    <dgm:cxn modelId="{D18862CF-3ECD-43A1-AE68-48C9C342A3CE}" type="presParOf" srcId="{BF700D5D-ABB4-4787-A150-98EC99A208C6}" destId="{4D1EC8F2-F16A-4E8B-B76E-10BCF35A29F3}" srcOrd="3" destOrd="0" presId="urn:microsoft.com/office/officeart/2018/5/layout/IconCircleLabelList"/>
    <dgm:cxn modelId="{7FE525EC-BCC7-4CD5-8564-54A5A012C985}" type="presParOf" srcId="{BF700D5D-ABB4-4787-A150-98EC99A208C6}" destId="{8A6C048B-220D-4D3A-BBB7-9CCFC7AADED1}" srcOrd="4" destOrd="0" presId="urn:microsoft.com/office/officeart/2018/5/layout/IconCircleLabelList"/>
    <dgm:cxn modelId="{7F914B62-126B-402F-B76C-46F2CEB72D84}" type="presParOf" srcId="{8A6C048B-220D-4D3A-BBB7-9CCFC7AADED1}" destId="{FBF61D77-A054-4000-BFA3-2094BC59C819}" srcOrd="0" destOrd="0" presId="urn:microsoft.com/office/officeart/2018/5/layout/IconCircleLabelList"/>
    <dgm:cxn modelId="{2B0EE283-031B-497D-A550-D1AE86AE89EF}" type="presParOf" srcId="{8A6C048B-220D-4D3A-BBB7-9CCFC7AADED1}" destId="{7B8ED4B7-E5DE-4956-B6BF-79D43AC79E73}" srcOrd="1" destOrd="0" presId="urn:microsoft.com/office/officeart/2018/5/layout/IconCircleLabelList"/>
    <dgm:cxn modelId="{50EFA8C6-80C3-45DB-A15A-E0B062AAC4B9}" type="presParOf" srcId="{8A6C048B-220D-4D3A-BBB7-9CCFC7AADED1}" destId="{39920DAA-45E4-4E7B-B7AB-5D04F9A4B1B3}" srcOrd="2" destOrd="0" presId="urn:microsoft.com/office/officeart/2018/5/layout/IconCircleLabelList"/>
    <dgm:cxn modelId="{F8B0E8A5-A6BE-46B5-BDE4-0937305D7122}" type="presParOf" srcId="{8A6C048B-220D-4D3A-BBB7-9CCFC7AADED1}" destId="{79941854-347C-45A8-A596-F1DFC6AF1D9B}" srcOrd="3" destOrd="0" presId="urn:microsoft.com/office/officeart/2018/5/layout/IconCircleLabelList"/>
    <dgm:cxn modelId="{C3B130FF-6D8E-4026-96C8-543CBFA939C5}" type="presParOf" srcId="{BF700D5D-ABB4-4787-A150-98EC99A208C6}" destId="{60A3E836-CB72-401F-9D0C-B20468B130B5}" srcOrd="5" destOrd="0" presId="urn:microsoft.com/office/officeart/2018/5/layout/IconCircleLabelList"/>
    <dgm:cxn modelId="{DF9B8906-5375-49F7-ADAC-0FCB6494B824}" type="presParOf" srcId="{BF700D5D-ABB4-4787-A150-98EC99A208C6}" destId="{8C43CBA2-4099-43B0-8346-BBFA00BBCFE8}" srcOrd="6" destOrd="0" presId="urn:microsoft.com/office/officeart/2018/5/layout/IconCircleLabelList"/>
    <dgm:cxn modelId="{FCE40E41-8F0B-4866-A84F-2419F787A101}" type="presParOf" srcId="{8C43CBA2-4099-43B0-8346-BBFA00BBCFE8}" destId="{EF8DD7A3-BA3F-4C3B-9529-752EC74305A9}" srcOrd="0" destOrd="0" presId="urn:microsoft.com/office/officeart/2018/5/layout/IconCircleLabelList"/>
    <dgm:cxn modelId="{63602A99-AD42-4792-9AF0-CD860328DF93}" type="presParOf" srcId="{8C43CBA2-4099-43B0-8346-BBFA00BBCFE8}" destId="{5619750B-78B4-4993-B8CA-8D0B760978BC}" srcOrd="1" destOrd="0" presId="urn:microsoft.com/office/officeart/2018/5/layout/IconCircleLabelList"/>
    <dgm:cxn modelId="{B1E9CA78-679B-4C5E-87FD-EF5DEE026E6C}" type="presParOf" srcId="{8C43CBA2-4099-43B0-8346-BBFA00BBCFE8}" destId="{AE2EFF05-E18E-4FD7-A340-E5742F11087D}" srcOrd="2" destOrd="0" presId="urn:microsoft.com/office/officeart/2018/5/layout/IconCircleLabelList"/>
    <dgm:cxn modelId="{E020F1F8-7790-4A4F-8212-3B88D3B73C3F}" type="presParOf" srcId="{8C43CBA2-4099-43B0-8346-BBFA00BBCFE8}" destId="{CA9C3B57-7B8E-401A-AB2C-F37B1EF2EA4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58769-F124-4CDB-8B11-D7BBF2144D2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B9CCA0-EB52-42C2-B199-6DB0EF1D55E1}">
      <dgm:prSet custT="1"/>
      <dgm:spPr/>
      <dgm:t>
        <a:bodyPr/>
        <a:lstStyle/>
        <a:p>
          <a:pPr algn="l" rtl="1"/>
          <a:r>
            <a:rPr lang="he-IL" sz="1800" b="1"/>
            <a:t>הוספה של ויטמין </a:t>
          </a:r>
          <a:r>
            <a:rPr lang="en-US" sz="1800" b="1"/>
            <a:t>C </a:t>
          </a:r>
          <a:r>
            <a:rPr lang="he-IL" sz="1800" b="1"/>
            <a:t>הוספת של 1 גרם לליטר מים.</a:t>
          </a:r>
          <a:endParaRPr lang="en-US" sz="1800" b="1"/>
        </a:p>
      </dgm:t>
    </dgm:pt>
    <dgm:pt modelId="{D3EA7733-BE81-4932-AC26-A1F73E4041E0}" type="parTrans" cxnId="{43EDC4E2-93B5-40CE-A9C5-F627E73AB6E2}">
      <dgm:prSet/>
      <dgm:spPr/>
      <dgm:t>
        <a:bodyPr/>
        <a:lstStyle/>
        <a:p>
          <a:pPr algn="l" rtl="1"/>
          <a:endParaRPr lang="en-US" sz="2000" b="1"/>
        </a:p>
      </dgm:t>
    </dgm:pt>
    <dgm:pt modelId="{8EE2CAE0-30BE-4093-9051-7F5420698256}" type="sibTrans" cxnId="{43EDC4E2-93B5-40CE-A9C5-F627E73AB6E2}">
      <dgm:prSet/>
      <dgm:spPr/>
      <dgm:t>
        <a:bodyPr/>
        <a:lstStyle/>
        <a:p>
          <a:pPr algn="l" rtl="1"/>
          <a:endParaRPr lang="en-US" sz="2000" b="1"/>
        </a:p>
      </dgm:t>
    </dgm:pt>
    <dgm:pt modelId="{8063CF42-E4D2-4056-BCE5-162080FCD843}">
      <dgm:prSet custT="1"/>
      <dgm:spPr/>
      <dgm:t>
        <a:bodyPr/>
        <a:lstStyle/>
        <a:p>
          <a:pPr algn="l" rtl="1"/>
          <a:r>
            <a:rPr lang="he-IL" sz="1800" b="1"/>
            <a:t>הוספת אספירין </a:t>
          </a:r>
          <a:r>
            <a:rPr lang="en-US" sz="1800" b="1"/>
            <a:t>Salicylic acid </a:t>
          </a:r>
          <a:r>
            <a:rPr lang="he-IL" sz="1800" b="1"/>
            <a:t>  0.3גר לליטר</a:t>
          </a:r>
          <a:endParaRPr lang="en-US" sz="1800" b="1"/>
        </a:p>
      </dgm:t>
    </dgm:pt>
    <dgm:pt modelId="{25FC59D7-EA0A-4657-A05B-202C748D2C47}" type="parTrans" cxnId="{F9AD0658-DAC2-4F3B-9A10-08E7A46233CD}">
      <dgm:prSet/>
      <dgm:spPr/>
      <dgm:t>
        <a:bodyPr/>
        <a:lstStyle/>
        <a:p>
          <a:pPr algn="l" rtl="1"/>
          <a:endParaRPr lang="en-US" sz="2000" b="1"/>
        </a:p>
      </dgm:t>
    </dgm:pt>
    <dgm:pt modelId="{EEEAC5A8-57B4-4859-90DD-1E76E8A02180}" type="sibTrans" cxnId="{F9AD0658-DAC2-4F3B-9A10-08E7A46233CD}">
      <dgm:prSet/>
      <dgm:spPr/>
      <dgm:t>
        <a:bodyPr/>
        <a:lstStyle/>
        <a:p>
          <a:pPr algn="l" rtl="1"/>
          <a:endParaRPr lang="en-US" sz="2000" b="1"/>
        </a:p>
      </dgm:t>
    </dgm:pt>
    <dgm:pt modelId="{406C3AB0-518C-43A6-913E-B8EA51A0FE46}">
      <dgm:prSet custT="1"/>
      <dgm:spPr/>
      <dgm:t>
        <a:bodyPr/>
        <a:lstStyle/>
        <a:p>
          <a:pPr algn="l" rtl="1"/>
          <a:r>
            <a:rPr lang="he-IL" sz="1800" b="1"/>
            <a:t>הוספת סודיום ביקרבונט 0.8% במים</a:t>
          </a:r>
          <a:endParaRPr lang="en-US" sz="1800" b="1"/>
        </a:p>
      </dgm:t>
    </dgm:pt>
    <dgm:pt modelId="{41DD183F-08F3-45B0-A933-C0E9D5EAA38E}" type="parTrans" cxnId="{D09C64A8-1C89-4740-AF61-0F0D48DBCDFD}">
      <dgm:prSet/>
      <dgm:spPr/>
      <dgm:t>
        <a:bodyPr/>
        <a:lstStyle/>
        <a:p>
          <a:pPr algn="l" rtl="1"/>
          <a:endParaRPr lang="en-US" sz="2000" b="1"/>
        </a:p>
      </dgm:t>
    </dgm:pt>
    <dgm:pt modelId="{3C61507C-03B0-4311-9553-D3CC5A88319C}" type="sibTrans" cxnId="{D09C64A8-1C89-4740-AF61-0F0D48DBCDFD}">
      <dgm:prSet/>
      <dgm:spPr/>
      <dgm:t>
        <a:bodyPr/>
        <a:lstStyle/>
        <a:p>
          <a:pPr algn="l" rtl="1"/>
          <a:endParaRPr lang="en-US" sz="2000" b="1"/>
        </a:p>
      </dgm:t>
    </dgm:pt>
    <dgm:pt modelId="{82E0A208-2B10-46A0-A3E5-F62075AD0D03}">
      <dgm:prSet custT="1"/>
      <dgm:spPr/>
      <dgm:t>
        <a:bodyPr/>
        <a:lstStyle/>
        <a:p>
          <a:pPr algn="l" rtl="1"/>
          <a:r>
            <a:rPr lang="he-IL" sz="1800" b="1"/>
            <a:t>הוספת ויטמין </a:t>
          </a:r>
          <a:r>
            <a:rPr lang="en-US" sz="1800" b="1"/>
            <a:t>E</a:t>
          </a:r>
          <a:r>
            <a:rPr lang="he-IL" sz="1800" b="1"/>
            <a:t> 500 מג</a:t>
          </a:r>
          <a:endParaRPr lang="en-US" sz="1800" b="1"/>
        </a:p>
      </dgm:t>
    </dgm:pt>
    <dgm:pt modelId="{6DF57840-04F8-46D4-873E-439A446AE151}" type="parTrans" cxnId="{13C12791-D5F1-4750-A1A5-39D7E5F0C445}">
      <dgm:prSet/>
      <dgm:spPr/>
      <dgm:t>
        <a:bodyPr/>
        <a:lstStyle/>
        <a:p>
          <a:pPr algn="l" rtl="1"/>
          <a:endParaRPr lang="en-US" sz="2000" b="1"/>
        </a:p>
      </dgm:t>
    </dgm:pt>
    <dgm:pt modelId="{2454E3B7-5ABA-418E-9694-80F985171B41}" type="sibTrans" cxnId="{13C12791-D5F1-4750-A1A5-39D7E5F0C445}">
      <dgm:prSet/>
      <dgm:spPr/>
      <dgm:t>
        <a:bodyPr/>
        <a:lstStyle/>
        <a:p>
          <a:pPr algn="l" rtl="1"/>
          <a:endParaRPr lang="en-US" sz="2000" b="1"/>
        </a:p>
      </dgm:t>
    </dgm:pt>
    <dgm:pt modelId="{C5B17A7A-F762-45E0-8633-F3BC8C565941}">
      <dgm:prSet custT="1"/>
      <dgm:spPr/>
      <dgm:t>
        <a:bodyPr/>
        <a:lstStyle/>
        <a:p>
          <a:pPr algn="l" rtl="1"/>
          <a:r>
            <a:rPr lang="he-IL" sz="1800" b="1"/>
            <a:t>הוספת ויטמין </a:t>
          </a:r>
          <a:r>
            <a:rPr lang="en-US" sz="1800" b="1"/>
            <a:t>A</a:t>
          </a:r>
          <a:r>
            <a:rPr lang="he-IL" sz="1800" b="1"/>
            <a:t>  25 מג</a:t>
          </a:r>
          <a:endParaRPr lang="en-US" sz="1800" b="1"/>
        </a:p>
      </dgm:t>
    </dgm:pt>
    <dgm:pt modelId="{A1EB4E98-3417-4F90-811F-45B55B5274B6}" type="parTrans" cxnId="{980C7D27-9DEF-474A-BDBF-F5BAF93D6F4B}">
      <dgm:prSet/>
      <dgm:spPr/>
      <dgm:t>
        <a:bodyPr/>
        <a:lstStyle/>
        <a:p>
          <a:pPr algn="l" rtl="1"/>
          <a:endParaRPr lang="en-US" sz="2000" b="1"/>
        </a:p>
      </dgm:t>
    </dgm:pt>
    <dgm:pt modelId="{BB2C14B2-1D40-49A6-B34C-76DBAD1BD1C6}" type="sibTrans" cxnId="{980C7D27-9DEF-474A-BDBF-F5BAF93D6F4B}">
      <dgm:prSet/>
      <dgm:spPr/>
      <dgm:t>
        <a:bodyPr/>
        <a:lstStyle/>
        <a:p>
          <a:pPr algn="l" rtl="1"/>
          <a:endParaRPr lang="en-US" sz="2000" b="1"/>
        </a:p>
      </dgm:t>
    </dgm:pt>
    <dgm:pt modelId="{4E0C19E8-EA8F-4A77-A1B9-09C266E67E58}">
      <dgm:prSet custT="1"/>
      <dgm:spPr/>
      <dgm:t>
        <a:bodyPr/>
        <a:lstStyle/>
        <a:p>
          <a:pPr algn="l" rtl="1"/>
          <a:r>
            <a:rPr lang="he-IL" sz="1800" b="1"/>
            <a:t>הוספת </a:t>
          </a:r>
          <a:r>
            <a:rPr lang="en-US" sz="1800" b="1"/>
            <a:t>KCL</a:t>
          </a:r>
          <a:r>
            <a:rPr lang="he-IL" sz="1800" b="1"/>
            <a:t> 0.6%</a:t>
          </a:r>
          <a:endParaRPr lang="en-US" sz="1800" b="1"/>
        </a:p>
      </dgm:t>
    </dgm:pt>
    <dgm:pt modelId="{A795E071-D36D-4E81-8A27-20DBC47E8DE4}" type="parTrans" cxnId="{67683D9C-AA97-4434-B5F7-F2174AF965D7}">
      <dgm:prSet/>
      <dgm:spPr/>
      <dgm:t>
        <a:bodyPr/>
        <a:lstStyle/>
        <a:p>
          <a:pPr algn="l" rtl="1"/>
          <a:endParaRPr lang="en-US" sz="2000" b="1"/>
        </a:p>
      </dgm:t>
    </dgm:pt>
    <dgm:pt modelId="{71875EFA-E676-40E5-9FA5-B84BCE254562}" type="sibTrans" cxnId="{67683D9C-AA97-4434-B5F7-F2174AF965D7}">
      <dgm:prSet/>
      <dgm:spPr/>
      <dgm:t>
        <a:bodyPr/>
        <a:lstStyle/>
        <a:p>
          <a:pPr algn="l" rtl="1"/>
          <a:endParaRPr lang="en-US" sz="2000" b="1"/>
        </a:p>
      </dgm:t>
    </dgm:pt>
    <dgm:pt modelId="{450299FD-123F-43F2-8C9A-FBD0C352A5E5}">
      <dgm:prSet custT="1"/>
      <dgm:spPr/>
      <dgm:t>
        <a:bodyPr/>
        <a:lstStyle/>
        <a:p>
          <a:pPr algn="l" rtl="1"/>
          <a:r>
            <a:rPr lang="he-IL" sz="1800" b="1"/>
            <a:t>הוספת גלוקוז 4% </a:t>
          </a:r>
          <a:endParaRPr lang="en-US" sz="1800" b="1"/>
        </a:p>
      </dgm:t>
    </dgm:pt>
    <dgm:pt modelId="{6FC5BBD9-961C-4985-931A-A4229CF69626}" type="parTrans" cxnId="{16BE74E5-0777-466F-AD34-76FE40AF0485}">
      <dgm:prSet/>
      <dgm:spPr/>
      <dgm:t>
        <a:bodyPr/>
        <a:lstStyle/>
        <a:p>
          <a:pPr algn="l" rtl="1"/>
          <a:endParaRPr lang="en-US" sz="2000" b="1"/>
        </a:p>
      </dgm:t>
    </dgm:pt>
    <dgm:pt modelId="{0D26AC4E-253F-4AB0-9625-D0DF4EBDBF30}" type="sibTrans" cxnId="{16BE74E5-0777-466F-AD34-76FE40AF0485}">
      <dgm:prSet/>
      <dgm:spPr/>
      <dgm:t>
        <a:bodyPr/>
        <a:lstStyle/>
        <a:p>
          <a:pPr algn="l" rtl="1"/>
          <a:endParaRPr lang="en-US" sz="2000" b="1"/>
        </a:p>
      </dgm:t>
    </dgm:pt>
    <dgm:pt modelId="{EB31930E-E3E1-4F40-B809-E2492FB8D464}" type="pres">
      <dgm:prSet presAssocID="{CAC58769-F124-4CDB-8B11-D7BBF2144D21}" presName="root" presStyleCnt="0">
        <dgm:presLayoutVars>
          <dgm:dir/>
          <dgm:resizeHandles val="exact"/>
        </dgm:presLayoutVars>
      </dgm:prSet>
      <dgm:spPr/>
    </dgm:pt>
    <dgm:pt modelId="{D252E2F5-FAFE-439C-9252-6AB3DE321269}" type="pres">
      <dgm:prSet presAssocID="{FAB9CCA0-EB52-42C2-B199-6DB0EF1D55E1}" presName="compNode" presStyleCnt="0"/>
      <dgm:spPr/>
    </dgm:pt>
    <dgm:pt modelId="{81E01FB8-5B44-409A-BC9E-BB932F5E34D0}" type="pres">
      <dgm:prSet presAssocID="{FAB9CCA0-EB52-42C2-B199-6DB0EF1D55E1}" presName="bgRect" presStyleLbl="bgShp" presStyleIdx="0" presStyleCnt="7" custLinFactY="-100000" custLinFactNeighborX="19635" custLinFactNeighborY="-158352"/>
      <dgm:spPr/>
    </dgm:pt>
    <dgm:pt modelId="{19CF219F-B669-4906-A57D-3943B247F887}" type="pres">
      <dgm:prSet presAssocID="{FAB9CCA0-EB52-42C2-B199-6DB0EF1D55E1}"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46E20F4B-ED7E-4C13-9E4D-92E919EFE764}" type="pres">
      <dgm:prSet presAssocID="{FAB9CCA0-EB52-42C2-B199-6DB0EF1D55E1}" presName="spaceRect" presStyleCnt="0"/>
      <dgm:spPr/>
    </dgm:pt>
    <dgm:pt modelId="{010DD005-2D8D-4626-86EC-D68323FB8696}" type="pres">
      <dgm:prSet presAssocID="{FAB9CCA0-EB52-42C2-B199-6DB0EF1D55E1}" presName="parTx" presStyleLbl="revTx" presStyleIdx="0" presStyleCnt="7">
        <dgm:presLayoutVars>
          <dgm:chMax val="0"/>
          <dgm:chPref val="0"/>
        </dgm:presLayoutVars>
      </dgm:prSet>
      <dgm:spPr/>
    </dgm:pt>
    <dgm:pt modelId="{625010BF-959D-4C00-BED4-217CDE63BD9C}" type="pres">
      <dgm:prSet presAssocID="{8EE2CAE0-30BE-4093-9051-7F5420698256}" presName="sibTrans" presStyleCnt="0"/>
      <dgm:spPr/>
    </dgm:pt>
    <dgm:pt modelId="{89DEC89A-06BA-43C6-A83B-68224D039EF8}" type="pres">
      <dgm:prSet presAssocID="{8063CF42-E4D2-4056-BCE5-162080FCD843}" presName="compNode" presStyleCnt="0"/>
      <dgm:spPr/>
    </dgm:pt>
    <dgm:pt modelId="{073D9C80-A090-4BE4-BADE-7F4A2CBE2A41}" type="pres">
      <dgm:prSet presAssocID="{8063CF42-E4D2-4056-BCE5-162080FCD843}" presName="bgRect" presStyleLbl="bgShp" presStyleIdx="1" presStyleCnt="7"/>
      <dgm:spPr/>
    </dgm:pt>
    <dgm:pt modelId="{9FB58546-F7F1-42B6-9557-9FD549CAFDB1}" type="pres">
      <dgm:prSet presAssocID="{8063CF42-E4D2-4056-BCE5-162080FCD843}"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17840B7D-B7AA-4253-90A7-B773E7AD74EF}" type="pres">
      <dgm:prSet presAssocID="{8063CF42-E4D2-4056-BCE5-162080FCD843}" presName="spaceRect" presStyleCnt="0"/>
      <dgm:spPr/>
    </dgm:pt>
    <dgm:pt modelId="{93B72A16-E684-45EF-B845-49D4C05F4C44}" type="pres">
      <dgm:prSet presAssocID="{8063CF42-E4D2-4056-BCE5-162080FCD843}" presName="parTx" presStyleLbl="revTx" presStyleIdx="1" presStyleCnt="7">
        <dgm:presLayoutVars>
          <dgm:chMax val="0"/>
          <dgm:chPref val="0"/>
        </dgm:presLayoutVars>
      </dgm:prSet>
      <dgm:spPr/>
    </dgm:pt>
    <dgm:pt modelId="{1F9A5BF3-773A-4588-8F73-A7A90E753CD1}" type="pres">
      <dgm:prSet presAssocID="{EEEAC5A8-57B4-4859-90DD-1E76E8A02180}" presName="sibTrans" presStyleCnt="0"/>
      <dgm:spPr/>
    </dgm:pt>
    <dgm:pt modelId="{3EA0D551-07B2-4A96-816C-EA0A13FFBFE7}" type="pres">
      <dgm:prSet presAssocID="{406C3AB0-518C-43A6-913E-B8EA51A0FE46}" presName="compNode" presStyleCnt="0"/>
      <dgm:spPr/>
    </dgm:pt>
    <dgm:pt modelId="{9818014A-A448-4E1D-A170-13EBF616B7F2}" type="pres">
      <dgm:prSet presAssocID="{406C3AB0-518C-43A6-913E-B8EA51A0FE46}" presName="bgRect" presStyleLbl="bgShp" presStyleIdx="2" presStyleCnt="7"/>
      <dgm:spPr/>
    </dgm:pt>
    <dgm:pt modelId="{894FE428-CEC0-41E3-A6F9-8BB9415EB2CF}" type="pres">
      <dgm:prSet presAssocID="{406C3AB0-518C-43A6-913E-B8EA51A0FE46}"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V"/>
        </a:ext>
      </dgm:extLst>
    </dgm:pt>
    <dgm:pt modelId="{7611BB94-68E8-42B8-9AB2-D4586A7075DF}" type="pres">
      <dgm:prSet presAssocID="{406C3AB0-518C-43A6-913E-B8EA51A0FE46}" presName="spaceRect" presStyleCnt="0"/>
      <dgm:spPr/>
    </dgm:pt>
    <dgm:pt modelId="{9188C4B7-6D90-403B-ACC4-633AEABDB4B9}" type="pres">
      <dgm:prSet presAssocID="{406C3AB0-518C-43A6-913E-B8EA51A0FE46}" presName="parTx" presStyleLbl="revTx" presStyleIdx="2" presStyleCnt="7">
        <dgm:presLayoutVars>
          <dgm:chMax val="0"/>
          <dgm:chPref val="0"/>
        </dgm:presLayoutVars>
      </dgm:prSet>
      <dgm:spPr/>
    </dgm:pt>
    <dgm:pt modelId="{2E20CBE3-CE0A-4B9A-9470-5BCB4325F7EF}" type="pres">
      <dgm:prSet presAssocID="{3C61507C-03B0-4311-9553-D3CC5A88319C}" presName="sibTrans" presStyleCnt="0"/>
      <dgm:spPr/>
    </dgm:pt>
    <dgm:pt modelId="{1A56F233-F284-491A-8739-F735D7B7E3BF}" type="pres">
      <dgm:prSet presAssocID="{82E0A208-2B10-46A0-A3E5-F62075AD0D03}" presName="compNode" presStyleCnt="0"/>
      <dgm:spPr/>
    </dgm:pt>
    <dgm:pt modelId="{DCEC969D-D3BD-484F-9F26-596F01EE213D}" type="pres">
      <dgm:prSet presAssocID="{82E0A208-2B10-46A0-A3E5-F62075AD0D03}" presName="bgRect" presStyleLbl="bgShp" presStyleIdx="3" presStyleCnt="7"/>
      <dgm:spPr/>
    </dgm:pt>
    <dgm:pt modelId="{D58626E1-98DE-45C8-9FF6-03771E2FBAE9}" type="pres">
      <dgm:prSet presAssocID="{82E0A208-2B10-46A0-A3E5-F62075AD0D03}"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a:ext>
      </dgm:extLst>
    </dgm:pt>
    <dgm:pt modelId="{E02749EE-1F36-4450-8073-5ED364BF01A6}" type="pres">
      <dgm:prSet presAssocID="{82E0A208-2B10-46A0-A3E5-F62075AD0D03}" presName="spaceRect" presStyleCnt="0"/>
      <dgm:spPr/>
    </dgm:pt>
    <dgm:pt modelId="{41369B6C-2A57-48A8-87E9-CFBEA2C6141A}" type="pres">
      <dgm:prSet presAssocID="{82E0A208-2B10-46A0-A3E5-F62075AD0D03}" presName="parTx" presStyleLbl="revTx" presStyleIdx="3" presStyleCnt="7">
        <dgm:presLayoutVars>
          <dgm:chMax val="0"/>
          <dgm:chPref val="0"/>
        </dgm:presLayoutVars>
      </dgm:prSet>
      <dgm:spPr/>
    </dgm:pt>
    <dgm:pt modelId="{EC3419D3-5DC0-482C-98F3-3101E35E442A}" type="pres">
      <dgm:prSet presAssocID="{2454E3B7-5ABA-418E-9694-80F985171B41}" presName="sibTrans" presStyleCnt="0"/>
      <dgm:spPr/>
    </dgm:pt>
    <dgm:pt modelId="{B608C3BE-6D87-4360-8D13-960AA4CDEDF0}" type="pres">
      <dgm:prSet presAssocID="{C5B17A7A-F762-45E0-8633-F3BC8C565941}" presName="compNode" presStyleCnt="0"/>
      <dgm:spPr/>
    </dgm:pt>
    <dgm:pt modelId="{642A9FC2-A7B7-4568-8DDE-CEE9B0359681}" type="pres">
      <dgm:prSet presAssocID="{C5B17A7A-F762-45E0-8633-F3BC8C565941}" presName="bgRect" presStyleLbl="bgShp" presStyleIdx="4" presStyleCnt="7"/>
      <dgm:spPr/>
    </dgm:pt>
    <dgm:pt modelId="{90BD1692-1563-4637-B6FC-8106D19318A3}" type="pres">
      <dgm:prSet presAssocID="{C5B17A7A-F762-45E0-8633-F3BC8C565941}"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edle"/>
        </a:ext>
      </dgm:extLst>
    </dgm:pt>
    <dgm:pt modelId="{26DA8178-04FB-4A1E-8325-7467D5EC952E}" type="pres">
      <dgm:prSet presAssocID="{C5B17A7A-F762-45E0-8633-F3BC8C565941}" presName="spaceRect" presStyleCnt="0"/>
      <dgm:spPr/>
    </dgm:pt>
    <dgm:pt modelId="{5FE83258-6B32-4C82-BE42-BDA5491767BA}" type="pres">
      <dgm:prSet presAssocID="{C5B17A7A-F762-45E0-8633-F3BC8C565941}" presName="parTx" presStyleLbl="revTx" presStyleIdx="4" presStyleCnt="7">
        <dgm:presLayoutVars>
          <dgm:chMax val="0"/>
          <dgm:chPref val="0"/>
        </dgm:presLayoutVars>
      </dgm:prSet>
      <dgm:spPr/>
    </dgm:pt>
    <dgm:pt modelId="{D77297C1-A233-4FD3-A215-5CD3F697AA5B}" type="pres">
      <dgm:prSet presAssocID="{BB2C14B2-1D40-49A6-B34C-76DBAD1BD1C6}" presName="sibTrans" presStyleCnt="0"/>
      <dgm:spPr/>
    </dgm:pt>
    <dgm:pt modelId="{555B37AB-7FD3-4A82-8B49-2BEB64526CF6}" type="pres">
      <dgm:prSet presAssocID="{4E0C19E8-EA8F-4A77-A1B9-09C266E67E58}" presName="compNode" presStyleCnt="0"/>
      <dgm:spPr/>
    </dgm:pt>
    <dgm:pt modelId="{21350013-65A3-468E-B311-BA8A00ADF230}" type="pres">
      <dgm:prSet presAssocID="{4E0C19E8-EA8F-4A77-A1B9-09C266E67E58}" presName="bgRect" presStyleLbl="bgShp" presStyleIdx="5" presStyleCnt="7"/>
      <dgm:spPr/>
    </dgm:pt>
    <dgm:pt modelId="{593149D4-0D41-4A20-A58D-C422D227BAD4}" type="pres">
      <dgm:prSet presAssocID="{4E0C19E8-EA8F-4A77-A1B9-09C266E67E58}"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orbidden"/>
        </a:ext>
      </dgm:extLst>
    </dgm:pt>
    <dgm:pt modelId="{8ACA177D-462B-498D-B5D4-260B2E7C56E1}" type="pres">
      <dgm:prSet presAssocID="{4E0C19E8-EA8F-4A77-A1B9-09C266E67E58}" presName="spaceRect" presStyleCnt="0"/>
      <dgm:spPr/>
    </dgm:pt>
    <dgm:pt modelId="{B21E3710-EF04-4D35-AF5B-FB991C4CD56D}" type="pres">
      <dgm:prSet presAssocID="{4E0C19E8-EA8F-4A77-A1B9-09C266E67E58}" presName="parTx" presStyleLbl="revTx" presStyleIdx="5" presStyleCnt="7">
        <dgm:presLayoutVars>
          <dgm:chMax val="0"/>
          <dgm:chPref val="0"/>
        </dgm:presLayoutVars>
      </dgm:prSet>
      <dgm:spPr/>
    </dgm:pt>
    <dgm:pt modelId="{9072D663-A983-4B90-B330-B53AD310A99E}" type="pres">
      <dgm:prSet presAssocID="{71875EFA-E676-40E5-9FA5-B84BCE254562}" presName="sibTrans" presStyleCnt="0"/>
      <dgm:spPr/>
    </dgm:pt>
    <dgm:pt modelId="{6739428A-114D-43C0-ACDC-46FEC0A3CFC6}" type="pres">
      <dgm:prSet presAssocID="{450299FD-123F-43F2-8C9A-FBD0C352A5E5}" presName="compNode" presStyleCnt="0"/>
      <dgm:spPr/>
    </dgm:pt>
    <dgm:pt modelId="{A07A370F-DAF4-4249-B529-3C73E6EBA781}" type="pres">
      <dgm:prSet presAssocID="{450299FD-123F-43F2-8C9A-FBD0C352A5E5}" presName="bgRect" presStyleLbl="bgShp" presStyleIdx="6" presStyleCnt="7"/>
      <dgm:spPr/>
    </dgm:pt>
    <dgm:pt modelId="{21E4A505-BC21-4C17-ADE6-A9F2128049E5}" type="pres">
      <dgm:prSet presAssocID="{450299FD-123F-43F2-8C9A-FBD0C352A5E5}"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E3991760-B4A2-4715-BF81-836ECF0B3E0B}" type="pres">
      <dgm:prSet presAssocID="{450299FD-123F-43F2-8C9A-FBD0C352A5E5}" presName="spaceRect" presStyleCnt="0"/>
      <dgm:spPr/>
    </dgm:pt>
    <dgm:pt modelId="{13D3EBCC-A6C9-4813-A6EF-72BD0EB4712E}" type="pres">
      <dgm:prSet presAssocID="{450299FD-123F-43F2-8C9A-FBD0C352A5E5}" presName="parTx" presStyleLbl="revTx" presStyleIdx="6" presStyleCnt="7">
        <dgm:presLayoutVars>
          <dgm:chMax val="0"/>
          <dgm:chPref val="0"/>
        </dgm:presLayoutVars>
      </dgm:prSet>
      <dgm:spPr/>
    </dgm:pt>
  </dgm:ptLst>
  <dgm:cxnLst>
    <dgm:cxn modelId="{3D126906-44C0-40DA-9CBC-E75181142BB4}" type="presOf" srcId="{8063CF42-E4D2-4056-BCE5-162080FCD843}" destId="{93B72A16-E684-45EF-B845-49D4C05F4C44}" srcOrd="0" destOrd="0" presId="urn:microsoft.com/office/officeart/2018/2/layout/IconVerticalSolidList"/>
    <dgm:cxn modelId="{980C7D27-9DEF-474A-BDBF-F5BAF93D6F4B}" srcId="{CAC58769-F124-4CDB-8B11-D7BBF2144D21}" destId="{C5B17A7A-F762-45E0-8633-F3BC8C565941}" srcOrd="4" destOrd="0" parTransId="{A1EB4E98-3417-4F90-811F-45B55B5274B6}" sibTransId="{BB2C14B2-1D40-49A6-B34C-76DBAD1BD1C6}"/>
    <dgm:cxn modelId="{A7E2F63E-7C69-450A-A9E4-0E751A468C9A}" type="presOf" srcId="{CAC58769-F124-4CDB-8B11-D7BBF2144D21}" destId="{EB31930E-E3E1-4F40-B809-E2492FB8D464}" srcOrd="0" destOrd="0" presId="urn:microsoft.com/office/officeart/2018/2/layout/IconVerticalSolidList"/>
    <dgm:cxn modelId="{407A8567-919E-4E16-8597-E73C8FC5B9DF}" type="presOf" srcId="{406C3AB0-518C-43A6-913E-B8EA51A0FE46}" destId="{9188C4B7-6D90-403B-ACC4-633AEABDB4B9}" srcOrd="0" destOrd="0" presId="urn:microsoft.com/office/officeart/2018/2/layout/IconVerticalSolidList"/>
    <dgm:cxn modelId="{F9AD0658-DAC2-4F3B-9A10-08E7A46233CD}" srcId="{CAC58769-F124-4CDB-8B11-D7BBF2144D21}" destId="{8063CF42-E4D2-4056-BCE5-162080FCD843}" srcOrd="1" destOrd="0" parTransId="{25FC59D7-EA0A-4657-A05B-202C748D2C47}" sibTransId="{EEEAC5A8-57B4-4859-90DD-1E76E8A02180}"/>
    <dgm:cxn modelId="{13C12791-D5F1-4750-A1A5-39D7E5F0C445}" srcId="{CAC58769-F124-4CDB-8B11-D7BBF2144D21}" destId="{82E0A208-2B10-46A0-A3E5-F62075AD0D03}" srcOrd="3" destOrd="0" parTransId="{6DF57840-04F8-46D4-873E-439A446AE151}" sibTransId="{2454E3B7-5ABA-418E-9694-80F985171B41}"/>
    <dgm:cxn modelId="{67683D9C-AA97-4434-B5F7-F2174AF965D7}" srcId="{CAC58769-F124-4CDB-8B11-D7BBF2144D21}" destId="{4E0C19E8-EA8F-4A77-A1B9-09C266E67E58}" srcOrd="5" destOrd="0" parTransId="{A795E071-D36D-4E81-8A27-20DBC47E8DE4}" sibTransId="{71875EFA-E676-40E5-9FA5-B84BCE254562}"/>
    <dgm:cxn modelId="{BB4313A3-8CB8-427F-AA46-E87627959C7E}" type="presOf" srcId="{450299FD-123F-43F2-8C9A-FBD0C352A5E5}" destId="{13D3EBCC-A6C9-4813-A6EF-72BD0EB4712E}" srcOrd="0" destOrd="0" presId="urn:microsoft.com/office/officeart/2018/2/layout/IconVerticalSolidList"/>
    <dgm:cxn modelId="{D09C64A8-1C89-4740-AF61-0F0D48DBCDFD}" srcId="{CAC58769-F124-4CDB-8B11-D7BBF2144D21}" destId="{406C3AB0-518C-43A6-913E-B8EA51A0FE46}" srcOrd="2" destOrd="0" parTransId="{41DD183F-08F3-45B0-A933-C0E9D5EAA38E}" sibTransId="{3C61507C-03B0-4311-9553-D3CC5A88319C}"/>
    <dgm:cxn modelId="{90B353B6-B4F9-476E-87DC-1B5842E1A065}" type="presOf" srcId="{C5B17A7A-F762-45E0-8633-F3BC8C565941}" destId="{5FE83258-6B32-4C82-BE42-BDA5491767BA}" srcOrd="0" destOrd="0" presId="urn:microsoft.com/office/officeart/2018/2/layout/IconVerticalSolidList"/>
    <dgm:cxn modelId="{159273BF-39BE-4916-9CEB-AA747F00763C}" type="presOf" srcId="{82E0A208-2B10-46A0-A3E5-F62075AD0D03}" destId="{41369B6C-2A57-48A8-87E9-CFBEA2C6141A}" srcOrd="0" destOrd="0" presId="urn:microsoft.com/office/officeart/2018/2/layout/IconVerticalSolidList"/>
    <dgm:cxn modelId="{3D84D5C6-521D-43C7-AB0F-6BD8C24FC8E2}" type="presOf" srcId="{4E0C19E8-EA8F-4A77-A1B9-09C266E67E58}" destId="{B21E3710-EF04-4D35-AF5B-FB991C4CD56D}" srcOrd="0" destOrd="0" presId="urn:microsoft.com/office/officeart/2018/2/layout/IconVerticalSolidList"/>
    <dgm:cxn modelId="{EFE04AC9-B172-4E47-998C-DBBB9C11C6C0}" type="presOf" srcId="{FAB9CCA0-EB52-42C2-B199-6DB0EF1D55E1}" destId="{010DD005-2D8D-4626-86EC-D68323FB8696}" srcOrd="0" destOrd="0" presId="urn:microsoft.com/office/officeart/2018/2/layout/IconVerticalSolidList"/>
    <dgm:cxn modelId="{43EDC4E2-93B5-40CE-A9C5-F627E73AB6E2}" srcId="{CAC58769-F124-4CDB-8B11-D7BBF2144D21}" destId="{FAB9CCA0-EB52-42C2-B199-6DB0EF1D55E1}" srcOrd="0" destOrd="0" parTransId="{D3EA7733-BE81-4932-AC26-A1F73E4041E0}" sibTransId="{8EE2CAE0-30BE-4093-9051-7F5420698256}"/>
    <dgm:cxn modelId="{16BE74E5-0777-466F-AD34-76FE40AF0485}" srcId="{CAC58769-F124-4CDB-8B11-D7BBF2144D21}" destId="{450299FD-123F-43F2-8C9A-FBD0C352A5E5}" srcOrd="6" destOrd="0" parTransId="{6FC5BBD9-961C-4985-931A-A4229CF69626}" sibTransId="{0D26AC4E-253F-4AB0-9625-D0DF4EBDBF30}"/>
    <dgm:cxn modelId="{04482D47-66AC-4C97-88E0-4B25E920CE65}" type="presParOf" srcId="{EB31930E-E3E1-4F40-B809-E2492FB8D464}" destId="{D252E2F5-FAFE-439C-9252-6AB3DE321269}" srcOrd="0" destOrd="0" presId="urn:microsoft.com/office/officeart/2018/2/layout/IconVerticalSolidList"/>
    <dgm:cxn modelId="{63BD10F1-097C-4C62-A70E-B869365DC0E9}" type="presParOf" srcId="{D252E2F5-FAFE-439C-9252-6AB3DE321269}" destId="{81E01FB8-5B44-409A-BC9E-BB932F5E34D0}" srcOrd="0" destOrd="0" presId="urn:microsoft.com/office/officeart/2018/2/layout/IconVerticalSolidList"/>
    <dgm:cxn modelId="{97516F35-39E7-4717-A973-AC855F9E23B2}" type="presParOf" srcId="{D252E2F5-FAFE-439C-9252-6AB3DE321269}" destId="{19CF219F-B669-4906-A57D-3943B247F887}" srcOrd="1" destOrd="0" presId="urn:microsoft.com/office/officeart/2018/2/layout/IconVerticalSolidList"/>
    <dgm:cxn modelId="{D6C66FD0-70D5-4021-ADF3-274C1485070E}" type="presParOf" srcId="{D252E2F5-FAFE-439C-9252-6AB3DE321269}" destId="{46E20F4B-ED7E-4C13-9E4D-92E919EFE764}" srcOrd="2" destOrd="0" presId="urn:microsoft.com/office/officeart/2018/2/layout/IconVerticalSolidList"/>
    <dgm:cxn modelId="{1BED79CB-91EB-4BD6-8017-605F2A492006}" type="presParOf" srcId="{D252E2F5-FAFE-439C-9252-6AB3DE321269}" destId="{010DD005-2D8D-4626-86EC-D68323FB8696}" srcOrd="3" destOrd="0" presId="urn:microsoft.com/office/officeart/2018/2/layout/IconVerticalSolidList"/>
    <dgm:cxn modelId="{86B753EB-B0D1-47B5-98A3-F9E80DAE1BC3}" type="presParOf" srcId="{EB31930E-E3E1-4F40-B809-E2492FB8D464}" destId="{625010BF-959D-4C00-BED4-217CDE63BD9C}" srcOrd="1" destOrd="0" presId="urn:microsoft.com/office/officeart/2018/2/layout/IconVerticalSolidList"/>
    <dgm:cxn modelId="{8BCCBEF6-ACAA-4EFF-B1DC-E958056BE2BB}" type="presParOf" srcId="{EB31930E-E3E1-4F40-B809-E2492FB8D464}" destId="{89DEC89A-06BA-43C6-A83B-68224D039EF8}" srcOrd="2" destOrd="0" presId="urn:microsoft.com/office/officeart/2018/2/layout/IconVerticalSolidList"/>
    <dgm:cxn modelId="{F805FA3C-6BA5-4F0B-ABC4-7D58FD3EA0DF}" type="presParOf" srcId="{89DEC89A-06BA-43C6-A83B-68224D039EF8}" destId="{073D9C80-A090-4BE4-BADE-7F4A2CBE2A41}" srcOrd="0" destOrd="0" presId="urn:microsoft.com/office/officeart/2018/2/layout/IconVerticalSolidList"/>
    <dgm:cxn modelId="{51EE48DB-C287-4C5C-A8CC-AB10C8AB8C0A}" type="presParOf" srcId="{89DEC89A-06BA-43C6-A83B-68224D039EF8}" destId="{9FB58546-F7F1-42B6-9557-9FD549CAFDB1}" srcOrd="1" destOrd="0" presId="urn:microsoft.com/office/officeart/2018/2/layout/IconVerticalSolidList"/>
    <dgm:cxn modelId="{67D10F66-158E-4F49-BCDA-B28271D38529}" type="presParOf" srcId="{89DEC89A-06BA-43C6-A83B-68224D039EF8}" destId="{17840B7D-B7AA-4253-90A7-B773E7AD74EF}" srcOrd="2" destOrd="0" presId="urn:microsoft.com/office/officeart/2018/2/layout/IconVerticalSolidList"/>
    <dgm:cxn modelId="{02576FA5-40EB-410F-A22D-BAA949B5D2DF}" type="presParOf" srcId="{89DEC89A-06BA-43C6-A83B-68224D039EF8}" destId="{93B72A16-E684-45EF-B845-49D4C05F4C44}" srcOrd="3" destOrd="0" presId="urn:microsoft.com/office/officeart/2018/2/layout/IconVerticalSolidList"/>
    <dgm:cxn modelId="{69F6C2F7-BBA8-4123-953E-6DC4C668B7E2}" type="presParOf" srcId="{EB31930E-E3E1-4F40-B809-E2492FB8D464}" destId="{1F9A5BF3-773A-4588-8F73-A7A90E753CD1}" srcOrd="3" destOrd="0" presId="urn:microsoft.com/office/officeart/2018/2/layout/IconVerticalSolidList"/>
    <dgm:cxn modelId="{E1491CD5-6387-4880-AE97-F684C784B665}" type="presParOf" srcId="{EB31930E-E3E1-4F40-B809-E2492FB8D464}" destId="{3EA0D551-07B2-4A96-816C-EA0A13FFBFE7}" srcOrd="4" destOrd="0" presId="urn:microsoft.com/office/officeart/2018/2/layout/IconVerticalSolidList"/>
    <dgm:cxn modelId="{3CBE86BB-10BF-4B3C-B18F-B7DB71631C83}" type="presParOf" srcId="{3EA0D551-07B2-4A96-816C-EA0A13FFBFE7}" destId="{9818014A-A448-4E1D-A170-13EBF616B7F2}" srcOrd="0" destOrd="0" presId="urn:microsoft.com/office/officeart/2018/2/layout/IconVerticalSolidList"/>
    <dgm:cxn modelId="{02180EF1-26BB-4397-8D47-1EE56E12197D}" type="presParOf" srcId="{3EA0D551-07B2-4A96-816C-EA0A13FFBFE7}" destId="{894FE428-CEC0-41E3-A6F9-8BB9415EB2CF}" srcOrd="1" destOrd="0" presId="urn:microsoft.com/office/officeart/2018/2/layout/IconVerticalSolidList"/>
    <dgm:cxn modelId="{E8C9066B-738C-4A8B-80AC-E72F79D26A25}" type="presParOf" srcId="{3EA0D551-07B2-4A96-816C-EA0A13FFBFE7}" destId="{7611BB94-68E8-42B8-9AB2-D4586A7075DF}" srcOrd="2" destOrd="0" presId="urn:microsoft.com/office/officeart/2018/2/layout/IconVerticalSolidList"/>
    <dgm:cxn modelId="{81B92193-A835-40C2-B4E7-B8F7A2141974}" type="presParOf" srcId="{3EA0D551-07B2-4A96-816C-EA0A13FFBFE7}" destId="{9188C4B7-6D90-403B-ACC4-633AEABDB4B9}" srcOrd="3" destOrd="0" presId="urn:microsoft.com/office/officeart/2018/2/layout/IconVerticalSolidList"/>
    <dgm:cxn modelId="{8BD55F6A-E209-4AF3-AE23-742A1C5B7095}" type="presParOf" srcId="{EB31930E-E3E1-4F40-B809-E2492FB8D464}" destId="{2E20CBE3-CE0A-4B9A-9470-5BCB4325F7EF}" srcOrd="5" destOrd="0" presId="urn:microsoft.com/office/officeart/2018/2/layout/IconVerticalSolidList"/>
    <dgm:cxn modelId="{A27694B2-21A5-4953-8DD7-15A05526DA24}" type="presParOf" srcId="{EB31930E-E3E1-4F40-B809-E2492FB8D464}" destId="{1A56F233-F284-491A-8739-F735D7B7E3BF}" srcOrd="6" destOrd="0" presId="urn:microsoft.com/office/officeart/2018/2/layout/IconVerticalSolidList"/>
    <dgm:cxn modelId="{77E4B64C-2A35-4287-8E0D-58D59958576A}" type="presParOf" srcId="{1A56F233-F284-491A-8739-F735D7B7E3BF}" destId="{DCEC969D-D3BD-484F-9F26-596F01EE213D}" srcOrd="0" destOrd="0" presId="urn:microsoft.com/office/officeart/2018/2/layout/IconVerticalSolidList"/>
    <dgm:cxn modelId="{99877B6F-D345-4215-A093-E26DEF9A77EC}" type="presParOf" srcId="{1A56F233-F284-491A-8739-F735D7B7E3BF}" destId="{D58626E1-98DE-45C8-9FF6-03771E2FBAE9}" srcOrd="1" destOrd="0" presId="urn:microsoft.com/office/officeart/2018/2/layout/IconVerticalSolidList"/>
    <dgm:cxn modelId="{CEC8867B-F744-4C46-8C3C-046E91A2DD8E}" type="presParOf" srcId="{1A56F233-F284-491A-8739-F735D7B7E3BF}" destId="{E02749EE-1F36-4450-8073-5ED364BF01A6}" srcOrd="2" destOrd="0" presId="urn:microsoft.com/office/officeart/2018/2/layout/IconVerticalSolidList"/>
    <dgm:cxn modelId="{F549BB3E-C60C-42D5-B1FE-0162E05DC87A}" type="presParOf" srcId="{1A56F233-F284-491A-8739-F735D7B7E3BF}" destId="{41369B6C-2A57-48A8-87E9-CFBEA2C6141A}" srcOrd="3" destOrd="0" presId="urn:microsoft.com/office/officeart/2018/2/layout/IconVerticalSolidList"/>
    <dgm:cxn modelId="{CE922ECB-70E1-4187-A9BE-4D323549B145}" type="presParOf" srcId="{EB31930E-E3E1-4F40-B809-E2492FB8D464}" destId="{EC3419D3-5DC0-482C-98F3-3101E35E442A}" srcOrd="7" destOrd="0" presId="urn:microsoft.com/office/officeart/2018/2/layout/IconVerticalSolidList"/>
    <dgm:cxn modelId="{BF80157B-69F6-49D8-BA22-1458D7197079}" type="presParOf" srcId="{EB31930E-E3E1-4F40-B809-E2492FB8D464}" destId="{B608C3BE-6D87-4360-8D13-960AA4CDEDF0}" srcOrd="8" destOrd="0" presId="urn:microsoft.com/office/officeart/2018/2/layout/IconVerticalSolidList"/>
    <dgm:cxn modelId="{23D4E366-EFBD-47FB-AE44-F11303031458}" type="presParOf" srcId="{B608C3BE-6D87-4360-8D13-960AA4CDEDF0}" destId="{642A9FC2-A7B7-4568-8DDE-CEE9B0359681}" srcOrd="0" destOrd="0" presId="urn:microsoft.com/office/officeart/2018/2/layout/IconVerticalSolidList"/>
    <dgm:cxn modelId="{F788C4A2-7EEF-42EB-BC2B-D0D42A917476}" type="presParOf" srcId="{B608C3BE-6D87-4360-8D13-960AA4CDEDF0}" destId="{90BD1692-1563-4637-B6FC-8106D19318A3}" srcOrd="1" destOrd="0" presId="urn:microsoft.com/office/officeart/2018/2/layout/IconVerticalSolidList"/>
    <dgm:cxn modelId="{571EE6A0-DBDA-45D7-B547-3E8B4EB71320}" type="presParOf" srcId="{B608C3BE-6D87-4360-8D13-960AA4CDEDF0}" destId="{26DA8178-04FB-4A1E-8325-7467D5EC952E}" srcOrd="2" destOrd="0" presId="urn:microsoft.com/office/officeart/2018/2/layout/IconVerticalSolidList"/>
    <dgm:cxn modelId="{45FF9CCE-E138-4B89-A0B3-65098F0C7482}" type="presParOf" srcId="{B608C3BE-6D87-4360-8D13-960AA4CDEDF0}" destId="{5FE83258-6B32-4C82-BE42-BDA5491767BA}" srcOrd="3" destOrd="0" presId="urn:microsoft.com/office/officeart/2018/2/layout/IconVerticalSolidList"/>
    <dgm:cxn modelId="{C5C358D2-9D97-41C9-B1FD-08BB1E99FC9B}" type="presParOf" srcId="{EB31930E-E3E1-4F40-B809-E2492FB8D464}" destId="{D77297C1-A233-4FD3-A215-5CD3F697AA5B}" srcOrd="9" destOrd="0" presId="urn:microsoft.com/office/officeart/2018/2/layout/IconVerticalSolidList"/>
    <dgm:cxn modelId="{8D66F3F7-8EBD-46EC-8226-6DAC5C2F25FA}" type="presParOf" srcId="{EB31930E-E3E1-4F40-B809-E2492FB8D464}" destId="{555B37AB-7FD3-4A82-8B49-2BEB64526CF6}" srcOrd="10" destOrd="0" presId="urn:microsoft.com/office/officeart/2018/2/layout/IconVerticalSolidList"/>
    <dgm:cxn modelId="{A4E3B488-493D-48B2-AEC0-ACF82FFEC9AF}" type="presParOf" srcId="{555B37AB-7FD3-4A82-8B49-2BEB64526CF6}" destId="{21350013-65A3-468E-B311-BA8A00ADF230}" srcOrd="0" destOrd="0" presId="urn:microsoft.com/office/officeart/2018/2/layout/IconVerticalSolidList"/>
    <dgm:cxn modelId="{DEA64982-CFF2-4F53-83AC-386D347E4B7C}" type="presParOf" srcId="{555B37AB-7FD3-4A82-8B49-2BEB64526CF6}" destId="{593149D4-0D41-4A20-A58D-C422D227BAD4}" srcOrd="1" destOrd="0" presId="urn:microsoft.com/office/officeart/2018/2/layout/IconVerticalSolidList"/>
    <dgm:cxn modelId="{7BDE4D57-7570-4B74-86AD-E9611F8F0893}" type="presParOf" srcId="{555B37AB-7FD3-4A82-8B49-2BEB64526CF6}" destId="{8ACA177D-462B-498D-B5D4-260B2E7C56E1}" srcOrd="2" destOrd="0" presId="urn:microsoft.com/office/officeart/2018/2/layout/IconVerticalSolidList"/>
    <dgm:cxn modelId="{60207B2C-EEFA-4DEE-8D01-71BF7482BBF5}" type="presParOf" srcId="{555B37AB-7FD3-4A82-8B49-2BEB64526CF6}" destId="{B21E3710-EF04-4D35-AF5B-FB991C4CD56D}" srcOrd="3" destOrd="0" presId="urn:microsoft.com/office/officeart/2018/2/layout/IconVerticalSolidList"/>
    <dgm:cxn modelId="{8A8362FF-D0B6-4685-93B3-CAD52B7A32C1}" type="presParOf" srcId="{EB31930E-E3E1-4F40-B809-E2492FB8D464}" destId="{9072D663-A983-4B90-B330-B53AD310A99E}" srcOrd="11" destOrd="0" presId="urn:microsoft.com/office/officeart/2018/2/layout/IconVerticalSolidList"/>
    <dgm:cxn modelId="{0B1EA27C-7DDD-4C9B-926D-2A04BB896A80}" type="presParOf" srcId="{EB31930E-E3E1-4F40-B809-E2492FB8D464}" destId="{6739428A-114D-43C0-ACDC-46FEC0A3CFC6}" srcOrd="12" destOrd="0" presId="urn:microsoft.com/office/officeart/2018/2/layout/IconVerticalSolidList"/>
    <dgm:cxn modelId="{36DEE581-FD10-4301-8766-B10FC99F6260}" type="presParOf" srcId="{6739428A-114D-43C0-ACDC-46FEC0A3CFC6}" destId="{A07A370F-DAF4-4249-B529-3C73E6EBA781}" srcOrd="0" destOrd="0" presId="urn:microsoft.com/office/officeart/2018/2/layout/IconVerticalSolidList"/>
    <dgm:cxn modelId="{FFEBA321-3846-4E89-AB83-BBF124298905}" type="presParOf" srcId="{6739428A-114D-43C0-ACDC-46FEC0A3CFC6}" destId="{21E4A505-BC21-4C17-ADE6-A9F2128049E5}" srcOrd="1" destOrd="0" presId="urn:microsoft.com/office/officeart/2018/2/layout/IconVerticalSolidList"/>
    <dgm:cxn modelId="{670E29D0-E1A4-478E-A9E2-39E0804FA88E}" type="presParOf" srcId="{6739428A-114D-43C0-ACDC-46FEC0A3CFC6}" destId="{E3991760-B4A2-4715-BF81-836ECF0B3E0B}" srcOrd="2" destOrd="0" presId="urn:microsoft.com/office/officeart/2018/2/layout/IconVerticalSolidList"/>
    <dgm:cxn modelId="{F4C4D02B-6AEF-48E5-8E47-D3076F5883FC}" type="presParOf" srcId="{6739428A-114D-43C0-ACDC-46FEC0A3CFC6}" destId="{13D3EBCC-A6C9-4813-A6EF-72BD0EB471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825E96-5D37-4C8F-A8B1-3DB8F3829F1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56B1E1B-F5B5-4AE4-93BC-FBA30EF972B2}">
      <dgm:prSet custT="1"/>
      <dgm:spPr/>
      <dgm:t>
        <a:bodyPr/>
        <a:lstStyle/>
        <a:p>
          <a:pPr algn="ctr"/>
          <a:r>
            <a:rPr lang="he-IL" sz="1600" b="1" dirty="0"/>
            <a:t>הלחתה-אידוי נשימתי. </a:t>
          </a:r>
          <a:r>
            <a:rPr lang="he-IL" sz="1600" dirty="0"/>
            <a:t>מקרר את דרכי הנשימה העליונות, וכך גורם לקירור הגוף.</a:t>
          </a:r>
          <a:endParaRPr lang="en-US" sz="1600" dirty="0"/>
        </a:p>
      </dgm:t>
    </dgm:pt>
    <dgm:pt modelId="{1A803334-47D9-4343-94CE-4E96C5137632}" type="parTrans" cxnId="{284294F5-17DF-4F46-B5CB-A7ABDCA7F9D3}">
      <dgm:prSet/>
      <dgm:spPr/>
      <dgm:t>
        <a:bodyPr/>
        <a:lstStyle/>
        <a:p>
          <a:pPr algn="ctr"/>
          <a:endParaRPr lang="en-US" sz="1600"/>
        </a:p>
      </dgm:t>
    </dgm:pt>
    <dgm:pt modelId="{5EEA064E-9454-48A6-AAE3-480D552DD6AB}" type="sibTrans" cxnId="{284294F5-17DF-4F46-B5CB-A7ABDCA7F9D3}">
      <dgm:prSet/>
      <dgm:spPr/>
      <dgm:t>
        <a:bodyPr/>
        <a:lstStyle/>
        <a:p>
          <a:pPr algn="ctr"/>
          <a:endParaRPr lang="en-US" sz="1600"/>
        </a:p>
      </dgm:t>
    </dgm:pt>
    <dgm:pt modelId="{1E87C95B-D4DB-4ADA-9CDE-B021EC3C9832}">
      <dgm:prSet custT="1"/>
      <dgm:spPr/>
      <dgm:t>
        <a:bodyPr/>
        <a:lstStyle/>
        <a:p>
          <a:pPr algn="ctr"/>
          <a:r>
            <a:rPr lang="he-IL" sz="1600" b="1" dirty="0"/>
            <a:t>פתיחת כנפיים</a:t>
          </a:r>
          <a:br>
            <a:rPr lang="en-US" sz="1600" dirty="0"/>
          </a:br>
          <a:r>
            <a:rPr lang="he-IL" sz="1600" dirty="0"/>
            <a:t>(הסעת חום מאזור לא מנוצה אל הסביבה).</a:t>
          </a:r>
          <a:endParaRPr lang="en-US" sz="1600" dirty="0"/>
        </a:p>
      </dgm:t>
    </dgm:pt>
    <dgm:pt modelId="{92EA97CD-BB24-4B17-9CEC-FE1CC976337A}" type="parTrans" cxnId="{743F339B-510C-40BE-82CF-B86D09CDBFEC}">
      <dgm:prSet/>
      <dgm:spPr/>
      <dgm:t>
        <a:bodyPr/>
        <a:lstStyle/>
        <a:p>
          <a:pPr algn="ctr"/>
          <a:endParaRPr lang="en-US" sz="1600"/>
        </a:p>
      </dgm:t>
    </dgm:pt>
    <dgm:pt modelId="{AC996DEA-CD12-4455-9DC9-23437CD9E5AE}" type="sibTrans" cxnId="{743F339B-510C-40BE-82CF-B86D09CDBFEC}">
      <dgm:prSet/>
      <dgm:spPr/>
      <dgm:t>
        <a:bodyPr/>
        <a:lstStyle/>
        <a:p>
          <a:pPr algn="ctr"/>
          <a:endParaRPr lang="en-US" sz="1600"/>
        </a:p>
      </dgm:t>
    </dgm:pt>
    <dgm:pt modelId="{04874AF5-53EA-496C-AE12-BA20923B66D2}">
      <dgm:prSet custT="1"/>
      <dgm:spPr/>
      <dgm:t>
        <a:bodyPr/>
        <a:lstStyle/>
        <a:p>
          <a:pPr algn="ctr"/>
          <a:r>
            <a:rPr lang="he-IL" sz="1600" b="1" dirty="0"/>
            <a:t>רביצה מתחת לשקתות.</a:t>
          </a:r>
          <a:endParaRPr lang="en-US" sz="1600" b="1" dirty="0"/>
        </a:p>
      </dgm:t>
    </dgm:pt>
    <dgm:pt modelId="{9ACB5C70-3A18-4ED8-893C-19F3EE33204A}" type="parTrans" cxnId="{74E7DEEF-7516-4AAE-BB9B-3289A542D951}">
      <dgm:prSet/>
      <dgm:spPr/>
      <dgm:t>
        <a:bodyPr/>
        <a:lstStyle/>
        <a:p>
          <a:pPr algn="ctr"/>
          <a:endParaRPr lang="en-US" sz="1600"/>
        </a:p>
      </dgm:t>
    </dgm:pt>
    <dgm:pt modelId="{D8A1229B-F311-40FE-BDDE-B29C8149BECC}" type="sibTrans" cxnId="{74E7DEEF-7516-4AAE-BB9B-3289A542D951}">
      <dgm:prSet/>
      <dgm:spPr/>
      <dgm:t>
        <a:bodyPr/>
        <a:lstStyle/>
        <a:p>
          <a:pPr algn="ctr"/>
          <a:endParaRPr lang="en-US" sz="1600"/>
        </a:p>
      </dgm:t>
    </dgm:pt>
    <dgm:pt modelId="{92809BCE-E5D8-43FA-8F26-9323A72BC430}">
      <dgm:prSet custT="1"/>
      <dgm:spPr/>
      <dgm:t>
        <a:bodyPr/>
        <a:lstStyle/>
        <a:p>
          <a:pPr algn="ctr"/>
          <a:r>
            <a:rPr lang="he-IL" sz="1600" b="1" dirty="0"/>
            <a:t>שתייה מרובה</a:t>
          </a:r>
          <a:br>
            <a:rPr lang="en-US" sz="1600" dirty="0"/>
          </a:br>
          <a:r>
            <a:rPr lang="he-IL" sz="1600" dirty="0"/>
            <a:t>(הגורמת להשתנת יתר)</a:t>
          </a:r>
          <a:endParaRPr lang="en-US" sz="1600" dirty="0"/>
        </a:p>
      </dgm:t>
    </dgm:pt>
    <dgm:pt modelId="{236773E8-13FD-44CA-8878-32DBC56E8B32}" type="parTrans" cxnId="{371F5282-E624-417C-AE29-90BE12D0537D}">
      <dgm:prSet/>
      <dgm:spPr/>
      <dgm:t>
        <a:bodyPr/>
        <a:lstStyle/>
        <a:p>
          <a:pPr algn="ctr"/>
          <a:endParaRPr lang="en-US" sz="1600"/>
        </a:p>
      </dgm:t>
    </dgm:pt>
    <dgm:pt modelId="{45D6D213-8C5F-4495-9D47-D6169A84B581}" type="sibTrans" cxnId="{371F5282-E624-417C-AE29-90BE12D0537D}">
      <dgm:prSet/>
      <dgm:spPr/>
      <dgm:t>
        <a:bodyPr/>
        <a:lstStyle/>
        <a:p>
          <a:pPr algn="ctr"/>
          <a:endParaRPr lang="en-US" sz="1600"/>
        </a:p>
      </dgm:t>
    </dgm:pt>
    <dgm:pt modelId="{66C27812-69CB-49B2-B41B-3A24D77B5A6A}">
      <dgm:prSet custT="1"/>
      <dgm:spPr/>
      <dgm:t>
        <a:bodyPr/>
        <a:lstStyle/>
        <a:p>
          <a:pPr algn="ctr"/>
          <a:r>
            <a:rPr lang="he-IL" sz="1600" b="1" dirty="0"/>
            <a:t>הזרמת דם מוגברת לרגליים, לכרבולת ולעור שמתחת לכנף-</a:t>
          </a:r>
          <a:br>
            <a:rPr lang="en-US" sz="1600" b="1" dirty="0"/>
          </a:br>
          <a:r>
            <a:rPr lang="he-IL" sz="1600" b="0" dirty="0"/>
            <a:t>אזורים שבהם מתאפשר איבוד חום מוגבר בגלל:שטח פנים גדול באזורים אלו, חוסר ניצוי, כלי דם רבים.</a:t>
          </a:r>
          <a:endParaRPr lang="en-US" sz="1600" b="0" dirty="0"/>
        </a:p>
      </dgm:t>
    </dgm:pt>
    <dgm:pt modelId="{19C5A8D6-30DB-474D-876C-7F6EDE727127}" type="parTrans" cxnId="{4198CF37-83BF-4470-8C91-4DD9D5C4EA70}">
      <dgm:prSet/>
      <dgm:spPr/>
      <dgm:t>
        <a:bodyPr/>
        <a:lstStyle/>
        <a:p>
          <a:pPr algn="ctr"/>
          <a:endParaRPr lang="en-US" sz="1600"/>
        </a:p>
      </dgm:t>
    </dgm:pt>
    <dgm:pt modelId="{76A2A0B8-661A-4E15-BC1C-125FEF5710D5}" type="sibTrans" cxnId="{4198CF37-83BF-4470-8C91-4DD9D5C4EA70}">
      <dgm:prSet/>
      <dgm:spPr/>
      <dgm:t>
        <a:bodyPr/>
        <a:lstStyle/>
        <a:p>
          <a:pPr algn="ctr"/>
          <a:endParaRPr lang="en-US" sz="1600"/>
        </a:p>
      </dgm:t>
    </dgm:pt>
    <dgm:pt modelId="{4F9A829D-2926-458E-9C94-85873CC96570}">
      <dgm:prSet custT="1"/>
      <dgm:spPr/>
      <dgm:t>
        <a:bodyPr/>
        <a:lstStyle/>
        <a:p>
          <a:pPr algn="ctr"/>
          <a:r>
            <a:rPr lang="he-IL" sz="1600" b="1" dirty="0"/>
            <a:t>ירידה בצריכת מזון</a:t>
          </a:r>
        </a:p>
        <a:p>
          <a:pPr algn="ctr"/>
          <a:r>
            <a:rPr lang="he-IL" sz="1600" dirty="0"/>
            <a:t>(צריכת מזון גורמת לחימום בגלל תהליך העיכול, שבו נוצרת אנרגיית חום).</a:t>
          </a:r>
          <a:endParaRPr lang="en-US" sz="1600" dirty="0"/>
        </a:p>
      </dgm:t>
    </dgm:pt>
    <dgm:pt modelId="{FDB72E0B-8F5F-4777-B652-00F3898863C8}" type="parTrans" cxnId="{8B13C0D4-2563-4645-8CD3-F6935228AA9F}">
      <dgm:prSet/>
      <dgm:spPr/>
      <dgm:t>
        <a:bodyPr/>
        <a:lstStyle/>
        <a:p>
          <a:pPr algn="ctr"/>
          <a:endParaRPr lang="en-US" sz="1600"/>
        </a:p>
      </dgm:t>
    </dgm:pt>
    <dgm:pt modelId="{99B90CD0-76B0-4F86-B4F6-D7223F9EAAA4}" type="sibTrans" cxnId="{8B13C0D4-2563-4645-8CD3-F6935228AA9F}">
      <dgm:prSet/>
      <dgm:spPr/>
      <dgm:t>
        <a:bodyPr/>
        <a:lstStyle/>
        <a:p>
          <a:pPr algn="ctr"/>
          <a:endParaRPr lang="en-US" sz="1600"/>
        </a:p>
      </dgm:t>
    </dgm:pt>
    <dgm:pt modelId="{BBF112FB-88AF-44A1-8813-47668BC360E0}">
      <dgm:prSet custT="1"/>
      <dgm:spPr/>
      <dgm:t>
        <a:bodyPr/>
        <a:lstStyle/>
        <a:p>
          <a:pPr algn="ctr"/>
          <a:r>
            <a:rPr lang="he-IL" sz="1600" b="1" dirty="0"/>
            <a:t>פיזור הלהקה.</a:t>
          </a:r>
          <a:endParaRPr lang="en-US" sz="1600" b="1" dirty="0"/>
        </a:p>
      </dgm:t>
    </dgm:pt>
    <dgm:pt modelId="{DDEB6FB1-9D12-46CF-9484-FACD94B35FE9}" type="parTrans" cxnId="{95DC482F-6AC5-4320-A20D-1AEC990B84E8}">
      <dgm:prSet/>
      <dgm:spPr/>
      <dgm:t>
        <a:bodyPr/>
        <a:lstStyle/>
        <a:p>
          <a:pPr algn="ctr"/>
          <a:endParaRPr lang="en-US" sz="1600"/>
        </a:p>
      </dgm:t>
    </dgm:pt>
    <dgm:pt modelId="{6AAB7318-47A1-46B1-8E1E-F512FB7A4428}" type="sibTrans" cxnId="{95DC482F-6AC5-4320-A20D-1AEC990B84E8}">
      <dgm:prSet/>
      <dgm:spPr/>
      <dgm:t>
        <a:bodyPr/>
        <a:lstStyle/>
        <a:p>
          <a:pPr algn="ctr"/>
          <a:endParaRPr lang="en-US" sz="1600"/>
        </a:p>
      </dgm:t>
    </dgm:pt>
    <dgm:pt modelId="{3835408C-EC06-45EA-898D-F3BDD9E47E4E}">
      <dgm:prSet custT="1"/>
      <dgm:spPr/>
      <dgm:t>
        <a:bodyPr/>
        <a:lstStyle/>
        <a:p>
          <a:pPr algn="ctr"/>
          <a:r>
            <a:rPr lang="he-IL" sz="1600" b="1" dirty="0"/>
            <a:t>ירידה ביצרנות </a:t>
          </a:r>
          <a:br>
            <a:rPr lang="en-US" sz="1600" dirty="0"/>
          </a:br>
          <a:r>
            <a:rPr lang="he-IL" sz="1600" dirty="0"/>
            <a:t>(יש פחות אנרגיה, והאנרגיה קיימת מופנית לצרכים של קירור הגוף, ולא לצורכי ייצור).</a:t>
          </a:r>
          <a:endParaRPr lang="en-US" sz="1600" dirty="0"/>
        </a:p>
      </dgm:t>
    </dgm:pt>
    <dgm:pt modelId="{D744936C-944C-42BF-A1F8-EEEAE6852E20}" type="parTrans" cxnId="{1C05E691-A719-4E7B-9A97-B9BFFC05616D}">
      <dgm:prSet/>
      <dgm:spPr/>
      <dgm:t>
        <a:bodyPr/>
        <a:lstStyle/>
        <a:p>
          <a:pPr algn="ctr"/>
          <a:endParaRPr lang="en-US" sz="1600"/>
        </a:p>
      </dgm:t>
    </dgm:pt>
    <dgm:pt modelId="{E6ECAB7E-A095-40FC-BDBA-9A0829B8CC60}" type="sibTrans" cxnId="{1C05E691-A719-4E7B-9A97-B9BFFC05616D}">
      <dgm:prSet/>
      <dgm:spPr/>
      <dgm:t>
        <a:bodyPr/>
        <a:lstStyle/>
        <a:p>
          <a:pPr algn="ctr"/>
          <a:endParaRPr lang="en-US" sz="1600"/>
        </a:p>
      </dgm:t>
    </dgm:pt>
    <dgm:pt modelId="{4DE12A7B-2850-490C-8040-3E7E9C37468B}" type="pres">
      <dgm:prSet presAssocID="{14825E96-5D37-4C8F-A8B1-3DB8F3829F1C}" presName="root" presStyleCnt="0">
        <dgm:presLayoutVars>
          <dgm:dir/>
          <dgm:resizeHandles val="exact"/>
        </dgm:presLayoutVars>
      </dgm:prSet>
      <dgm:spPr/>
    </dgm:pt>
    <dgm:pt modelId="{E22DF400-FFD4-4B31-8230-E983E50EF22C}" type="pres">
      <dgm:prSet presAssocID="{E56B1E1B-F5B5-4AE4-93BC-FBA30EF972B2}" presName="compNode" presStyleCnt="0"/>
      <dgm:spPr/>
    </dgm:pt>
    <dgm:pt modelId="{AD1C76A3-B4A6-4552-B590-93ACE22987EA}" type="pres">
      <dgm:prSet presAssocID="{E56B1E1B-F5B5-4AE4-93BC-FBA30EF972B2}" presName="iconRect" presStyleLbl="node1" presStyleIdx="0" presStyleCnt="8"/>
      <dgm:spPr>
        <a:blipFill rotWithShape="1">
          <a:blip xmlns:r="http://schemas.openxmlformats.org/officeDocument/2006/relationships" r:embed="rId1"/>
          <a:srcRect/>
          <a:stretch>
            <a:fillRect l="-33000" r="-33000"/>
          </a:stretch>
        </a:blipFill>
        <a:ln>
          <a:noFill/>
        </a:ln>
      </dgm:spPr>
      <dgm:extLst>
        <a:ext uri="{E40237B7-FDA0-4F09-8148-C483321AD2D9}">
          <dgm14:cNvPr xmlns:dgm14="http://schemas.microsoft.com/office/drawing/2010/diagram" id="0" name="" descr="Fingerprint"/>
        </a:ext>
      </dgm:extLst>
    </dgm:pt>
    <dgm:pt modelId="{AA97B9E0-7EC8-4F35-BF3F-63DED57353D8}" type="pres">
      <dgm:prSet presAssocID="{E56B1E1B-F5B5-4AE4-93BC-FBA30EF972B2}" presName="spaceRect" presStyleCnt="0"/>
      <dgm:spPr/>
    </dgm:pt>
    <dgm:pt modelId="{D216BFC5-92B2-4E34-9181-E16635F998E1}" type="pres">
      <dgm:prSet presAssocID="{E56B1E1B-F5B5-4AE4-93BC-FBA30EF972B2}" presName="textRect" presStyleLbl="revTx" presStyleIdx="0" presStyleCnt="8" custScaleX="100000" custScaleY="165685" custLinFactNeighborX="-397" custLinFactNeighborY="25155">
        <dgm:presLayoutVars>
          <dgm:chMax val="1"/>
          <dgm:chPref val="1"/>
        </dgm:presLayoutVars>
      </dgm:prSet>
      <dgm:spPr/>
    </dgm:pt>
    <dgm:pt modelId="{CA7FFA70-1886-464A-B365-04400B51B35E}" type="pres">
      <dgm:prSet presAssocID="{5EEA064E-9454-48A6-AAE3-480D552DD6AB}" presName="sibTrans" presStyleCnt="0"/>
      <dgm:spPr/>
    </dgm:pt>
    <dgm:pt modelId="{C39E1D1D-6A26-4553-B894-EAA8D016F831}" type="pres">
      <dgm:prSet presAssocID="{1E87C95B-D4DB-4ADA-9CDE-B021EC3C9832}" presName="compNode" presStyleCnt="0"/>
      <dgm:spPr/>
    </dgm:pt>
    <dgm:pt modelId="{04DF8512-8375-4D68-A326-C434FDFE31FE}" type="pres">
      <dgm:prSet presAssocID="{1E87C95B-D4DB-4ADA-9CDE-B021EC3C9832}" presName="iconRect" presStyleLbl="node1" presStyleIdx="1" presStyleCnt="8"/>
      <dgm:spPr>
        <a:blipFill rotWithShape="1">
          <a:blip xmlns:r="http://schemas.openxmlformats.org/officeDocument/2006/relationships" r:embed="rId1"/>
          <a:srcRect/>
          <a:stretch>
            <a:fillRect l="-33000" r="-33000"/>
          </a:stretch>
        </a:blipFill>
        <a:ln>
          <a:noFill/>
        </a:ln>
      </dgm:spPr>
      <dgm:extLst>
        <a:ext uri="{E40237B7-FDA0-4F09-8148-C483321AD2D9}">
          <dgm14:cNvPr xmlns:dgm14="http://schemas.microsoft.com/office/drawing/2010/diagram" id="0" name="" descr="Robot"/>
        </a:ext>
      </dgm:extLst>
    </dgm:pt>
    <dgm:pt modelId="{D54456C5-5497-4031-921D-6613BF423CFF}" type="pres">
      <dgm:prSet presAssocID="{1E87C95B-D4DB-4ADA-9CDE-B021EC3C9832}" presName="spaceRect" presStyleCnt="0"/>
      <dgm:spPr/>
    </dgm:pt>
    <dgm:pt modelId="{FF709C7D-8156-4F23-9CDD-018B7930B97E}" type="pres">
      <dgm:prSet presAssocID="{1E87C95B-D4DB-4ADA-9CDE-B021EC3C9832}" presName="textRect" presStyleLbl="revTx" presStyleIdx="1" presStyleCnt="8">
        <dgm:presLayoutVars>
          <dgm:chMax val="1"/>
          <dgm:chPref val="1"/>
        </dgm:presLayoutVars>
      </dgm:prSet>
      <dgm:spPr/>
    </dgm:pt>
    <dgm:pt modelId="{4CC33EDD-4480-4BC1-9A6A-3BB0631F25B7}" type="pres">
      <dgm:prSet presAssocID="{AC996DEA-CD12-4455-9DC9-23437CD9E5AE}" presName="sibTrans" presStyleCnt="0"/>
      <dgm:spPr/>
    </dgm:pt>
    <dgm:pt modelId="{19E1B7F5-8914-4054-AE70-AD0219AC6B73}" type="pres">
      <dgm:prSet presAssocID="{04874AF5-53EA-496C-AE12-BA20923B66D2}" presName="compNode" presStyleCnt="0"/>
      <dgm:spPr/>
    </dgm:pt>
    <dgm:pt modelId="{B526EA29-3D2C-42ED-8D37-02B856AEDD6F}" type="pres">
      <dgm:prSet presAssocID="{04874AF5-53EA-496C-AE12-BA20923B66D2}" presName="iconRect" presStyleLbl="node1" presStyleIdx="2" presStyleCnt="8"/>
      <dgm:spPr>
        <a:blipFill rotWithShape="1">
          <a:blip xmlns:r="http://schemas.openxmlformats.org/officeDocument/2006/relationships" r:embed="rId1"/>
          <a:srcRect/>
          <a:stretch>
            <a:fillRect l="-33000" r="-33000"/>
          </a:stretch>
        </a:blipFill>
        <a:ln>
          <a:noFill/>
        </a:ln>
      </dgm:spPr>
      <dgm:extLst>
        <a:ext uri="{E40237B7-FDA0-4F09-8148-C483321AD2D9}">
          <dgm14:cNvPr xmlns:dgm14="http://schemas.microsoft.com/office/drawing/2010/diagram" id="0" name="" descr="Cell Phone"/>
        </a:ext>
      </dgm:extLst>
    </dgm:pt>
    <dgm:pt modelId="{206BD6B2-6E7C-4134-836E-50FD7AC44EF1}" type="pres">
      <dgm:prSet presAssocID="{04874AF5-53EA-496C-AE12-BA20923B66D2}" presName="spaceRect" presStyleCnt="0"/>
      <dgm:spPr/>
    </dgm:pt>
    <dgm:pt modelId="{5EE05EB5-8ED9-4E02-A979-E79508DF2F0E}" type="pres">
      <dgm:prSet presAssocID="{04874AF5-53EA-496C-AE12-BA20923B66D2}" presName="textRect" presStyleLbl="revTx" presStyleIdx="2" presStyleCnt="8">
        <dgm:presLayoutVars>
          <dgm:chMax val="1"/>
          <dgm:chPref val="1"/>
        </dgm:presLayoutVars>
      </dgm:prSet>
      <dgm:spPr/>
    </dgm:pt>
    <dgm:pt modelId="{9EE60E7B-62B9-4157-B653-7659F6FA3F91}" type="pres">
      <dgm:prSet presAssocID="{D8A1229B-F311-40FE-BDDE-B29C8149BECC}" presName="sibTrans" presStyleCnt="0"/>
      <dgm:spPr/>
    </dgm:pt>
    <dgm:pt modelId="{8B2C55FC-B5FF-4342-AE55-306FD7CBC0F7}" type="pres">
      <dgm:prSet presAssocID="{92809BCE-E5D8-43FA-8F26-9323A72BC430}" presName="compNode" presStyleCnt="0"/>
      <dgm:spPr/>
    </dgm:pt>
    <dgm:pt modelId="{EB7A1F48-039E-4286-A201-63909F7912EB}" type="pres">
      <dgm:prSet presAssocID="{92809BCE-E5D8-43FA-8F26-9323A72BC430}" presName="iconRect" presStyleLbl="node1" presStyleIdx="3" presStyleCnt="8"/>
      <dgm:spPr>
        <a:blipFill rotWithShape="1">
          <a:blip xmlns:r="http://schemas.openxmlformats.org/officeDocument/2006/relationships" r:embed="rId1"/>
          <a:srcRect/>
          <a:stretch>
            <a:fillRect l="-33000" r="-33000"/>
          </a:stretch>
        </a:blipFill>
        <a:ln>
          <a:noFill/>
        </a:ln>
      </dgm:spPr>
      <dgm:extLst>
        <a:ext uri="{E40237B7-FDA0-4F09-8148-C483321AD2D9}">
          <dgm14:cNvPr xmlns:dgm14="http://schemas.microsoft.com/office/drawing/2010/diagram" id="0" name="" descr="Cocktails"/>
        </a:ext>
      </dgm:extLst>
    </dgm:pt>
    <dgm:pt modelId="{27518CC6-413D-4E27-8B7D-B5D8FABAA932}" type="pres">
      <dgm:prSet presAssocID="{92809BCE-E5D8-43FA-8F26-9323A72BC430}" presName="spaceRect" presStyleCnt="0"/>
      <dgm:spPr/>
    </dgm:pt>
    <dgm:pt modelId="{C35A3B69-4ED0-47CC-9877-D5C381DFD218}" type="pres">
      <dgm:prSet presAssocID="{92809BCE-E5D8-43FA-8F26-9323A72BC430}" presName="textRect" presStyleLbl="revTx" presStyleIdx="3" presStyleCnt="8">
        <dgm:presLayoutVars>
          <dgm:chMax val="1"/>
          <dgm:chPref val="1"/>
        </dgm:presLayoutVars>
      </dgm:prSet>
      <dgm:spPr/>
    </dgm:pt>
    <dgm:pt modelId="{30909ECA-EDE4-4D85-B4F4-C10B105E4EF4}" type="pres">
      <dgm:prSet presAssocID="{45D6D213-8C5F-4495-9D47-D6169A84B581}" presName="sibTrans" presStyleCnt="0"/>
      <dgm:spPr/>
    </dgm:pt>
    <dgm:pt modelId="{8322D59F-2288-498A-88F4-A092E0051875}" type="pres">
      <dgm:prSet presAssocID="{66C27812-69CB-49B2-B41B-3A24D77B5A6A}" presName="compNode" presStyleCnt="0"/>
      <dgm:spPr/>
    </dgm:pt>
    <dgm:pt modelId="{2EC06565-8B07-4200-87EE-7C9D844AF473}" type="pres">
      <dgm:prSet presAssocID="{66C27812-69CB-49B2-B41B-3A24D77B5A6A}" presName="iconRect" presStyleLbl="node1" presStyleIdx="4" presStyleCnt="8"/>
      <dgm:spPr>
        <a:blipFill rotWithShape="1">
          <a:blip xmlns:r="http://schemas.openxmlformats.org/officeDocument/2006/relationships" r:embed="rId1"/>
          <a:srcRect/>
          <a:stretch>
            <a:fillRect l="-33000" r="-33000"/>
          </a:stretch>
        </a:blipFill>
        <a:ln>
          <a:noFill/>
        </a:ln>
      </dgm:spPr>
      <dgm:extLst>
        <a:ext uri="{E40237B7-FDA0-4F09-8148-C483321AD2D9}">
          <dgm14:cNvPr xmlns:dgm14="http://schemas.microsoft.com/office/drawing/2010/diagram" id="0" name="" descr="Play"/>
        </a:ext>
      </dgm:extLst>
    </dgm:pt>
    <dgm:pt modelId="{8ED5AB8C-DBCD-422E-86F8-E3F24C6AE843}" type="pres">
      <dgm:prSet presAssocID="{66C27812-69CB-49B2-B41B-3A24D77B5A6A}" presName="spaceRect" presStyleCnt="0"/>
      <dgm:spPr/>
    </dgm:pt>
    <dgm:pt modelId="{13483A72-BCF4-4DAB-BA7A-DC5D7E67BA4F}" type="pres">
      <dgm:prSet presAssocID="{66C27812-69CB-49B2-B41B-3A24D77B5A6A}" presName="textRect" presStyleLbl="revTx" presStyleIdx="4" presStyleCnt="8" custScaleY="206032" custLinFactNeighborX="3969" custLinFactNeighborY="48560">
        <dgm:presLayoutVars>
          <dgm:chMax val="1"/>
          <dgm:chPref val="1"/>
        </dgm:presLayoutVars>
      </dgm:prSet>
      <dgm:spPr/>
    </dgm:pt>
    <dgm:pt modelId="{0523E76C-172E-4F74-99E4-DF69BCE55218}" type="pres">
      <dgm:prSet presAssocID="{76A2A0B8-661A-4E15-BC1C-125FEF5710D5}" presName="sibTrans" presStyleCnt="0"/>
      <dgm:spPr/>
    </dgm:pt>
    <dgm:pt modelId="{FFC0B9D3-54C5-4502-A7C1-42BD1AA31EF6}" type="pres">
      <dgm:prSet presAssocID="{4F9A829D-2926-458E-9C94-85873CC96570}" presName="compNode" presStyleCnt="0"/>
      <dgm:spPr/>
    </dgm:pt>
    <dgm:pt modelId="{D707B57E-0C86-4A9B-B568-69F50BFA99B1}" type="pres">
      <dgm:prSet presAssocID="{4F9A829D-2926-458E-9C94-85873CC96570}" presName="iconRect" presStyleLbl="node1" presStyleIdx="5" presStyleCnt="8"/>
      <dgm:spPr>
        <a:blipFill rotWithShape="1">
          <a:blip xmlns:r="http://schemas.openxmlformats.org/officeDocument/2006/relationships" r:embed="rId1"/>
          <a:srcRect/>
          <a:stretch>
            <a:fillRect l="-33000" r="-33000"/>
          </a:stretch>
        </a:blipFill>
        <a:ln>
          <a:noFill/>
        </a:ln>
      </dgm:spPr>
      <dgm:extLst>
        <a:ext uri="{E40237B7-FDA0-4F09-8148-C483321AD2D9}">
          <dgm14:cNvPr xmlns:dgm14="http://schemas.microsoft.com/office/drawing/2010/diagram" id="0" name="" descr="Coffee Beans"/>
        </a:ext>
      </dgm:extLst>
    </dgm:pt>
    <dgm:pt modelId="{8E7B6BDC-5E8A-4C21-92FD-6F7A599AC12D}" type="pres">
      <dgm:prSet presAssocID="{4F9A829D-2926-458E-9C94-85873CC96570}" presName="spaceRect" presStyleCnt="0"/>
      <dgm:spPr/>
    </dgm:pt>
    <dgm:pt modelId="{E3BC0C9A-3C45-41DB-A76A-2B40308FA583}" type="pres">
      <dgm:prSet presAssocID="{4F9A829D-2926-458E-9C94-85873CC96570}" presName="textRect" presStyleLbl="revTx" presStyleIdx="5" presStyleCnt="8" custScaleX="98167">
        <dgm:presLayoutVars>
          <dgm:chMax val="1"/>
          <dgm:chPref val="1"/>
        </dgm:presLayoutVars>
      </dgm:prSet>
      <dgm:spPr/>
    </dgm:pt>
    <dgm:pt modelId="{91E6DC40-A4A9-4D9F-A2FF-62E3B5C50720}" type="pres">
      <dgm:prSet presAssocID="{99B90CD0-76B0-4F86-B4F6-D7223F9EAAA4}" presName="sibTrans" presStyleCnt="0"/>
      <dgm:spPr/>
    </dgm:pt>
    <dgm:pt modelId="{420B95FD-1874-4EFD-A8DC-D57CFCCDF430}" type="pres">
      <dgm:prSet presAssocID="{BBF112FB-88AF-44A1-8813-47668BC360E0}" presName="compNode" presStyleCnt="0"/>
      <dgm:spPr/>
    </dgm:pt>
    <dgm:pt modelId="{235F72CA-E2E6-4ED7-853E-05FB9E5F94AE}" type="pres">
      <dgm:prSet presAssocID="{BBF112FB-88AF-44A1-8813-47668BC360E0}" presName="iconRect" presStyleLbl="node1" presStyleIdx="6" presStyleCnt="8"/>
      <dgm:spPr>
        <a:blipFill rotWithShape="1">
          <a:blip xmlns:r="http://schemas.openxmlformats.org/officeDocument/2006/relationships" r:embed="rId1"/>
          <a:srcRect/>
          <a:stretch>
            <a:fillRect l="-33000" r="-33000"/>
          </a:stretch>
        </a:blipFill>
        <a:ln>
          <a:noFill/>
        </a:ln>
      </dgm:spPr>
      <dgm:extLst>
        <a:ext uri="{E40237B7-FDA0-4F09-8148-C483321AD2D9}">
          <dgm14:cNvPr xmlns:dgm14="http://schemas.microsoft.com/office/drawing/2010/diagram" id="0" name="" descr="Color"/>
        </a:ext>
      </dgm:extLst>
    </dgm:pt>
    <dgm:pt modelId="{C0C65848-F514-4AF9-A2BC-06FF7BD54AAE}" type="pres">
      <dgm:prSet presAssocID="{BBF112FB-88AF-44A1-8813-47668BC360E0}" presName="spaceRect" presStyleCnt="0"/>
      <dgm:spPr/>
    </dgm:pt>
    <dgm:pt modelId="{D44D4880-15B9-4CB8-9F93-9286B7EC0DB9}" type="pres">
      <dgm:prSet presAssocID="{BBF112FB-88AF-44A1-8813-47668BC360E0}" presName="textRect" presStyleLbl="revTx" presStyleIdx="6" presStyleCnt="8" custLinFactNeighborX="-3155" custLinFactNeighborY="-2695">
        <dgm:presLayoutVars>
          <dgm:chMax val="1"/>
          <dgm:chPref val="1"/>
        </dgm:presLayoutVars>
      </dgm:prSet>
      <dgm:spPr/>
    </dgm:pt>
    <dgm:pt modelId="{B4451BB5-4693-4C48-9D95-834B046DC5B4}" type="pres">
      <dgm:prSet presAssocID="{6AAB7318-47A1-46B1-8E1E-F512FB7A4428}" presName="sibTrans" presStyleCnt="0"/>
      <dgm:spPr/>
    </dgm:pt>
    <dgm:pt modelId="{A83143EB-3086-45F3-9BE1-6CED3B01A0A8}" type="pres">
      <dgm:prSet presAssocID="{3835408C-EC06-45EA-898D-F3BDD9E47E4E}" presName="compNode" presStyleCnt="0"/>
      <dgm:spPr/>
    </dgm:pt>
    <dgm:pt modelId="{8D7BB2FB-720E-4C99-9F5A-73A69232991B}" type="pres">
      <dgm:prSet presAssocID="{3835408C-EC06-45EA-898D-F3BDD9E47E4E}" presName="iconRect" presStyleLbl="node1" presStyleIdx="7" presStyleCnt="8"/>
      <dgm:spPr>
        <a:blipFill rotWithShape="1">
          <a:blip xmlns:r="http://schemas.openxmlformats.org/officeDocument/2006/relationships" r:embed="rId1"/>
          <a:srcRect/>
          <a:stretch>
            <a:fillRect l="-33000" r="-33000"/>
          </a:stretch>
        </a:blipFill>
        <a:ln>
          <a:noFill/>
        </a:ln>
      </dgm:spPr>
      <dgm:extLst>
        <a:ext uri="{E40237B7-FDA0-4F09-8148-C483321AD2D9}">
          <dgm14:cNvPr xmlns:dgm14="http://schemas.microsoft.com/office/drawing/2010/diagram" id="0" name="" descr="Manufacturing"/>
        </a:ext>
      </dgm:extLst>
    </dgm:pt>
    <dgm:pt modelId="{02950313-2D18-4E2F-9697-3FD91E37ADCE}" type="pres">
      <dgm:prSet presAssocID="{3835408C-EC06-45EA-898D-F3BDD9E47E4E}" presName="spaceRect" presStyleCnt="0"/>
      <dgm:spPr/>
    </dgm:pt>
    <dgm:pt modelId="{25714F1F-5411-4C0C-BA5D-C8D6CFFEC7EE}" type="pres">
      <dgm:prSet presAssocID="{3835408C-EC06-45EA-898D-F3BDD9E47E4E}" presName="textRect" presStyleLbl="revTx" presStyleIdx="7" presStyleCnt="8">
        <dgm:presLayoutVars>
          <dgm:chMax val="1"/>
          <dgm:chPref val="1"/>
        </dgm:presLayoutVars>
      </dgm:prSet>
      <dgm:spPr/>
    </dgm:pt>
  </dgm:ptLst>
  <dgm:cxnLst>
    <dgm:cxn modelId="{BA002D2D-EF2F-4A0E-9F7D-8AAA0838960C}" type="presOf" srcId="{92809BCE-E5D8-43FA-8F26-9323A72BC430}" destId="{C35A3B69-4ED0-47CC-9877-D5C381DFD218}" srcOrd="0" destOrd="0" presId="urn:microsoft.com/office/officeart/2018/2/layout/IconLabelList"/>
    <dgm:cxn modelId="{95DC482F-6AC5-4320-A20D-1AEC990B84E8}" srcId="{14825E96-5D37-4C8F-A8B1-3DB8F3829F1C}" destId="{BBF112FB-88AF-44A1-8813-47668BC360E0}" srcOrd="6" destOrd="0" parTransId="{DDEB6FB1-9D12-46CF-9484-FACD94B35FE9}" sibTransId="{6AAB7318-47A1-46B1-8E1E-F512FB7A4428}"/>
    <dgm:cxn modelId="{4198CF37-83BF-4470-8C91-4DD9D5C4EA70}" srcId="{14825E96-5D37-4C8F-A8B1-3DB8F3829F1C}" destId="{66C27812-69CB-49B2-B41B-3A24D77B5A6A}" srcOrd="4" destOrd="0" parTransId="{19C5A8D6-30DB-474D-876C-7F6EDE727127}" sibTransId="{76A2A0B8-661A-4E15-BC1C-125FEF5710D5}"/>
    <dgm:cxn modelId="{23C38E55-A331-44C5-91CB-ECEB2AD67062}" type="presOf" srcId="{BBF112FB-88AF-44A1-8813-47668BC360E0}" destId="{D44D4880-15B9-4CB8-9F93-9286B7EC0DB9}" srcOrd="0" destOrd="0" presId="urn:microsoft.com/office/officeart/2018/2/layout/IconLabelList"/>
    <dgm:cxn modelId="{85B98556-D5EF-4AE9-99E0-6D401268C369}" type="presOf" srcId="{14825E96-5D37-4C8F-A8B1-3DB8F3829F1C}" destId="{4DE12A7B-2850-490C-8040-3E7E9C37468B}" srcOrd="0" destOrd="0" presId="urn:microsoft.com/office/officeart/2018/2/layout/IconLabelList"/>
    <dgm:cxn modelId="{371F5282-E624-417C-AE29-90BE12D0537D}" srcId="{14825E96-5D37-4C8F-A8B1-3DB8F3829F1C}" destId="{92809BCE-E5D8-43FA-8F26-9323A72BC430}" srcOrd="3" destOrd="0" parTransId="{236773E8-13FD-44CA-8878-32DBC56E8B32}" sibTransId="{45D6D213-8C5F-4495-9D47-D6169A84B581}"/>
    <dgm:cxn modelId="{1C05E691-A719-4E7B-9A97-B9BFFC05616D}" srcId="{14825E96-5D37-4C8F-A8B1-3DB8F3829F1C}" destId="{3835408C-EC06-45EA-898D-F3BDD9E47E4E}" srcOrd="7" destOrd="0" parTransId="{D744936C-944C-42BF-A1F8-EEEAE6852E20}" sibTransId="{E6ECAB7E-A095-40FC-BDBA-9A0829B8CC60}"/>
    <dgm:cxn modelId="{743F339B-510C-40BE-82CF-B86D09CDBFEC}" srcId="{14825E96-5D37-4C8F-A8B1-3DB8F3829F1C}" destId="{1E87C95B-D4DB-4ADA-9CDE-B021EC3C9832}" srcOrd="1" destOrd="0" parTransId="{92EA97CD-BB24-4B17-9CEC-FE1CC976337A}" sibTransId="{AC996DEA-CD12-4455-9DC9-23437CD9E5AE}"/>
    <dgm:cxn modelId="{7942919C-FC82-49B6-A8D3-9F473E75C618}" type="presOf" srcId="{E56B1E1B-F5B5-4AE4-93BC-FBA30EF972B2}" destId="{D216BFC5-92B2-4E34-9181-E16635F998E1}" srcOrd="0" destOrd="0" presId="urn:microsoft.com/office/officeart/2018/2/layout/IconLabelList"/>
    <dgm:cxn modelId="{6022C79D-5D01-4DF1-8D78-AD58C5C50161}" type="presOf" srcId="{1E87C95B-D4DB-4ADA-9CDE-B021EC3C9832}" destId="{FF709C7D-8156-4F23-9CDD-018B7930B97E}" srcOrd="0" destOrd="0" presId="urn:microsoft.com/office/officeart/2018/2/layout/IconLabelList"/>
    <dgm:cxn modelId="{3B1FA79E-03EB-46DB-8B09-5CC292F9AEF6}" type="presOf" srcId="{04874AF5-53EA-496C-AE12-BA20923B66D2}" destId="{5EE05EB5-8ED9-4E02-A979-E79508DF2F0E}" srcOrd="0" destOrd="0" presId="urn:microsoft.com/office/officeart/2018/2/layout/IconLabelList"/>
    <dgm:cxn modelId="{4BCAF7BF-06F0-4C70-9B24-C1A50FF9B076}" type="presOf" srcId="{66C27812-69CB-49B2-B41B-3A24D77B5A6A}" destId="{13483A72-BCF4-4DAB-BA7A-DC5D7E67BA4F}" srcOrd="0" destOrd="0" presId="urn:microsoft.com/office/officeart/2018/2/layout/IconLabelList"/>
    <dgm:cxn modelId="{8B13C0D4-2563-4645-8CD3-F6935228AA9F}" srcId="{14825E96-5D37-4C8F-A8B1-3DB8F3829F1C}" destId="{4F9A829D-2926-458E-9C94-85873CC96570}" srcOrd="5" destOrd="0" parTransId="{FDB72E0B-8F5F-4777-B652-00F3898863C8}" sibTransId="{99B90CD0-76B0-4F86-B4F6-D7223F9EAAA4}"/>
    <dgm:cxn modelId="{F074F6E6-D91E-4147-954C-34263108FA0B}" type="presOf" srcId="{4F9A829D-2926-458E-9C94-85873CC96570}" destId="{E3BC0C9A-3C45-41DB-A76A-2B40308FA583}" srcOrd="0" destOrd="0" presId="urn:microsoft.com/office/officeart/2018/2/layout/IconLabelList"/>
    <dgm:cxn modelId="{74E7DEEF-7516-4AAE-BB9B-3289A542D951}" srcId="{14825E96-5D37-4C8F-A8B1-3DB8F3829F1C}" destId="{04874AF5-53EA-496C-AE12-BA20923B66D2}" srcOrd="2" destOrd="0" parTransId="{9ACB5C70-3A18-4ED8-893C-19F3EE33204A}" sibTransId="{D8A1229B-F311-40FE-BDDE-B29C8149BECC}"/>
    <dgm:cxn modelId="{EA774CF4-38B2-4251-9251-5207566B5BB0}" type="presOf" srcId="{3835408C-EC06-45EA-898D-F3BDD9E47E4E}" destId="{25714F1F-5411-4C0C-BA5D-C8D6CFFEC7EE}" srcOrd="0" destOrd="0" presId="urn:microsoft.com/office/officeart/2018/2/layout/IconLabelList"/>
    <dgm:cxn modelId="{284294F5-17DF-4F46-B5CB-A7ABDCA7F9D3}" srcId="{14825E96-5D37-4C8F-A8B1-3DB8F3829F1C}" destId="{E56B1E1B-F5B5-4AE4-93BC-FBA30EF972B2}" srcOrd="0" destOrd="0" parTransId="{1A803334-47D9-4343-94CE-4E96C5137632}" sibTransId="{5EEA064E-9454-48A6-AAE3-480D552DD6AB}"/>
    <dgm:cxn modelId="{7CCCA778-214B-4C0F-8CDD-DC3DF765785C}" type="presParOf" srcId="{4DE12A7B-2850-490C-8040-3E7E9C37468B}" destId="{E22DF400-FFD4-4B31-8230-E983E50EF22C}" srcOrd="0" destOrd="0" presId="urn:microsoft.com/office/officeart/2018/2/layout/IconLabelList"/>
    <dgm:cxn modelId="{0001743B-0743-4A0D-BC72-F486F69ECFDE}" type="presParOf" srcId="{E22DF400-FFD4-4B31-8230-E983E50EF22C}" destId="{AD1C76A3-B4A6-4552-B590-93ACE22987EA}" srcOrd="0" destOrd="0" presId="urn:microsoft.com/office/officeart/2018/2/layout/IconLabelList"/>
    <dgm:cxn modelId="{A9041BBA-A817-4E3D-96DA-1AC0086DDFDF}" type="presParOf" srcId="{E22DF400-FFD4-4B31-8230-E983E50EF22C}" destId="{AA97B9E0-7EC8-4F35-BF3F-63DED57353D8}" srcOrd="1" destOrd="0" presId="urn:microsoft.com/office/officeart/2018/2/layout/IconLabelList"/>
    <dgm:cxn modelId="{A627ADA0-0762-4312-98A5-6369A420A514}" type="presParOf" srcId="{E22DF400-FFD4-4B31-8230-E983E50EF22C}" destId="{D216BFC5-92B2-4E34-9181-E16635F998E1}" srcOrd="2" destOrd="0" presId="urn:microsoft.com/office/officeart/2018/2/layout/IconLabelList"/>
    <dgm:cxn modelId="{048DDA49-E4B0-4BE9-9E57-D11141F6C68D}" type="presParOf" srcId="{4DE12A7B-2850-490C-8040-3E7E9C37468B}" destId="{CA7FFA70-1886-464A-B365-04400B51B35E}" srcOrd="1" destOrd="0" presId="urn:microsoft.com/office/officeart/2018/2/layout/IconLabelList"/>
    <dgm:cxn modelId="{7BDE747E-3329-4B09-8822-FB0AD6B722BE}" type="presParOf" srcId="{4DE12A7B-2850-490C-8040-3E7E9C37468B}" destId="{C39E1D1D-6A26-4553-B894-EAA8D016F831}" srcOrd="2" destOrd="0" presId="urn:microsoft.com/office/officeart/2018/2/layout/IconLabelList"/>
    <dgm:cxn modelId="{82C2F8A2-BF56-42FE-98C9-A90243216B4A}" type="presParOf" srcId="{C39E1D1D-6A26-4553-B894-EAA8D016F831}" destId="{04DF8512-8375-4D68-A326-C434FDFE31FE}" srcOrd="0" destOrd="0" presId="urn:microsoft.com/office/officeart/2018/2/layout/IconLabelList"/>
    <dgm:cxn modelId="{4FEA8FF7-AAEE-4697-A5A6-3E5B57098A9B}" type="presParOf" srcId="{C39E1D1D-6A26-4553-B894-EAA8D016F831}" destId="{D54456C5-5497-4031-921D-6613BF423CFF}" srcOrd="1" destOrd="0" presId="urn:microsoft.com/office/officeart/2018/2/layout/IconLabelList"/>
    <dgm:cxn modelId="{7CCF3543-8532-4950-8150-1E1CE025CB98}" type="presParOf" srcId="{C39E1D1D-6A26-4553-B894-EAA8D016F831}" destId="{FF709C7D-8156-4F23-9CDD-018B7930B97E}" srcOrd="2" destOrd="0" presId="urn:microsoft.com/office/officeart/2018/2/layout/IconLabelList"/>
    <dgm:cxn modelId="{61170558-B91D-4D1D-BDB4-38B33E915865}" type="presParOf" srcId="{4DE12A7B-2850-490C-8040-3E7E9C37468B}" destId="{4CC33EDD-4480-4BC1-9A6A-3BB0631F25B7}" srcOrd="3" destOrd="0" presId="urn:microsoft.com/office/officeart/2018/2/layout/IconLabelList"/>
    <dgm:cxn modelId="{64631B9A-5045-473F-8484-15C3DAAD1701}" type="presParOf" srcId="{4DE12A7B-2850-490C-8040-3E7E9C37468B}" destId="{19E1B7F5-8914-4054-AE70-AD0219AC6B73}" srcOrd="4" destOrd="0" presId="urn:microsoft.com/office/officeart/2018/2/layout/IconLabelList"/>
    <dgm:cxn modelId="{B48E4CB3-D749-4804-8187-7C835F497FE3}" type="presParOf" srcId="{19E1B7F5-8914-4054-AE70-AD0219AC6B73}" destId="{B526EA29-3D2C-42ED-8D37-02B856AEDD6F}" srcOrd="0" destOrd="0" presId="urn:microsoft.com/office/officeart/2018/2/layout/IconLabelList"/>
    <dgm:cxn modelId="{3EB34FC5-A564-40FF-95C6-764A4368FD23}" type="presParOf" srcId="{19E1B7F5-8914-4054-AE70-AD0219AC6B73}" destId="{206BD6B2-6E7C-4134-836E-50FD7AC44EF1}" srcOrd="1" destOrd="0" presId="urn:microsoft.com/office/officeart/2018/2/layout/IconLabelList"/>
    <dgm:cxn modelId="{EAA145A5-E404-4222-BBF1-EFFE28D9FBC9}" type="presParOf" srcId="{19E1B7F5-8914-4054-AE70-AD0219AC6B73}" destId="{5EE05EB5-8ED9-4E02-A979-E79508DF2F0E}" srcOrd="2" destOrd="0" presId="urn:microsoft.com/office/officeart/2018/2/layout/IconLabelList"/>
    <dgm:cxn modelId="{ADEEA582-0DD6-4ADA-B17A-C65364CA62E4}" type="presParOf" srcId="{4DE12A7B-2850-490C-8040-3E7E9C37468B}" destId="{9EE60E7B-62B9-4157-B653-7659F6FA3F91}" srcOrd="5" destOrd="0" presId="urn:microsoft.com/office/officeart/2018/2/layout/IconLabelList"/>
    <dgm:cxn modelId="{4A7543EA-0CFC-4484-800C-21F03419F44A}" type="presParOf" srcId="{4DE12A7B-2850-490C-8040-3E7E9C37468B}" destId="{8B2C55FC-B5FF-4342-AE55-306FD7CBC0F7}" srcOrd="6" destOrd="0" presId="urn:microsoft.com/office/officeart/2018/2/layout/IconLabelList"/>
    <dgm:cxn modelId="{0956027B-CC9A-4DF7-948F-AD91C056F505}" type="presParOf" srcId="{8B2C55FC-B5FF-4342-AE55-306FD7CBC0F7}" destId="{EB7A1F48-039E-4286-A201-63909F7912EB}" srcOrd="0" destOrd="0" presId="urn:microsoft.com/office/officeart/2018/2/layout/IconLabelList"/>
    <dgm:cxn modelId="{953ED174-CDCD-4DC7-B146-D0D7C5ECA424}" type="presParOf" srcId="{8B2C55FC-B5FF-4342-AE55-306FD7CBC0F7}" destId="{27518CC6-413D-4E27-8B7D-B5D8FABAA932}" srcOrd="1" destOrd="0" presId="urn:microsoft.com/office/officeart/2018/2/layout/IconLabelList"/>
    <dgm:cxn modelId="{BD22B689-E924-4EC0-8A46-E77D4F4C5C2A}" type="presParOf" srcId="{8B2C55FC-B5FF-4342-AE55-306FD7CBC0F7}" destId="{C35A3B69-4ED0-47CC-9877-D5C381DFD218}" srcOrd="2" destOrd="0" presId="urn:microsoft.com/office/officeart/2018/2/layout/IconLabelList"/>
    <dgm:cxn modelId="{967C9022-01A6-430C-9BD9-CB1C3CCB7CE5}" type="presParOf" srcId="{4DE12A7B-2850-490C-8040-3E7E9C37468B}" destId="{30909ECA-EDE4-4D85-B4F4-C10B105E4EF4}" srcOrd="7" destOrd="0" presId="urn:microsoft.com/office/officeart/2018/2/layout/IconLabelList"/>
    <dgm:cxn modelId="{72C73DDE-454E-4BFE-8348-987EC0A484B4}" type="presParOf" srcId="{4DE12A7B-2850-490C-8040-3E7E9C37468B}" destId="{8322D59F-2288-498A-88F4-A092E0051875}" srcOrd="8" destOrd="0" presId="urn:microsoft.com/office/officeart/2018/2/layout/IconLabelList"/>
    <dgm:cxn modelId="{FA5F7849-D9F3-4E51-8BFF-96A8EB3F0BF0}" type="presParOf" srcId="{8322D59F-2288-498A-88F4-A092E0051875}" destId="{2EC06565-8B07-4200-87EE-7C9D844AF473}" srcOrd="0" destOrd="0" presId="urn:microsoft.com/office/officeart/2018/2/layout/IconLabelList"/>
    <dgm:cxn modelId="{F33624F4-E47A-49DF-9C9B-7652242EE329}" type="presParOf" srcId="{8322D59F-2288-498A-88F4-A092E0051875}" destId="{8ED5AB8C-DBCD-422E-86F8-E3F24C6AE843}" srcOrd="1" destOrd="0" presId="urn:microsoft.com/office/officeart/2018/2/layout/IconLabelList"/>
    <dgm:cxn modelId="{53800578-F0C0-4A56-813D-CF310E0001D4}" type="presParOf" srcId="{8322D59F-2288-498A-88F4-A092E0051875}" destId="{13483A72-BCF4-4DAB-BA7A-DC5D7E67BA4F}" srcOrd="2" destOrd="0" presId="urn:microsoft.com/office/officeart/2018/2/layout/IconLabelList"/>
    <dgm:cxn modelId="{1DEE4394-8CE2-4FFB-977F-E26BF61CC005}" type="presParOf" srcId="{4DE12A7B-2850-490C-8040-3E7E9C37468B}" destId="{0523E76C-172E-4F74-99E4-DF69BCE55218}" srcOrd="9" destOrd="0" presId="urn:microsoft.com/office/officeart/2018/2/layout/IconLabelList"/>
    <dgm:cxn modelId="{F45D8BC7-18B3-464F-A642-FC569F0E38A1}" type="presParOf" srcId="{4DE12A7B-2850-490C-8040-3E7E9C37468B}" destId="{FFC0B9D3-54C5-4502-A7C1-42BD1AA31EF6}" srcOrd="10" destOrd="0" presId="urn:microsoft.com/office/officeart/2018/2/layout/IconLabelList"/>
    <dgm:cxn modelId="{D613EF54-4F06-42D0-B207-A80B30073BF2}" type="presParOf" srcId="{FFC0B9D3-54C5-4502-A7C1-42BD1AA31EF6}" destId="{D707B57E-0C86-4A9B-B568-69F50BFA99B1}" srcOrd="0" destOrd="0" presId="urn:microsoft.com/office/officeart/2018/2/layout/IconLabelList"/>
    <dgm:cxn modelId="{38375F7F-F103-4614-B52C-5823C6D422F4}" type="presParOf" srcId="{FFC0B9D3-54C5-4502-A7C1-42BD1AA31EF6}" destId="{8E7B6BDC-5E8A-4C21-92FD-6F7A599AC12D}" srcOrd="1" destOrd="0" presId="urn:microsoft.com/office/officeart/2018/2/layout/IconLabelList"/>
    <dgm:cxn modelId="{3E770DE3-B578-4C30-ACBE-ABD5A1020DAD}" type="presParOf" srcId="{FFC0B9D3-54C5-4502-A7C1-42BD1AA31EF6}" destId="{E3BC0C9A-3C45-41DB-A76A-2B40308FA583}" srcOrd="2" destOrd="0" presId="urn:microsoft.com/office/officeart/2018/2/layout/IconLabelList"/>
    <dgm:cxn modelId="{779E4A0D-5D9E-4792-88EC-F0C96C265D21}" type="presParOf" srcId="{4DE12A7B-2850-490C-8040-3E7E9C37468B}" destId="{91E6DC40-A4A9-4D9F-A2FF-62E3B5C50720}" srcOrd="11" destOrd="0" presId="urn:microsoft.com/office/officeart/2018/2/layout/IconLabelList"/>
    <dgm:cxn modelId="{71FFEEC4-1DE0-4B82-B650-A351F003E4FF}" type="presParOf" srcId="{4DE12A7B-2850-490C-8040-3E7E9C37468B}" destId="{420B95FD-1874-4EFD-A8DC-D57CFCCDF430}" srcOrd="12" destOrd="0" presId="urn:microsoft.com/office/officeart/2018/2/layout/IconLabelList"/>
    <dgm:cxn modelId="{4E18F746-3080-45EB-9DBE-515F308AC8A2}" type="presParOf" srcId="{420B95FD-1874-4EFD-A8DC-D57CFCCDF430}" destId="{235F72CA-E2E6-4ED7-853E-05FB9E5F94AE}" srcOrd="0" destOrd="0" presId="urn:microsoft.com/office/officeart/2018/2/layout/IconLabelList"/>
    <dgm:cxn modelId="{8C04E51A-EF6F-4B81-BFBA-A1157B820746}" type="presParOf" srcId="{420B95FD-1874-4EFD-A8DC-D57CFCCDF430}" destId="{C0C65848-F514-4AF9-A2BC-06FF7BD54AAE}" srcOrd="1" destOrd="0" presId="urn:microsoft.com/office/officeart/2018/2/layout/IconLabelList"/>
    <dgm:cxn modelId="{A3A3254E-3344-4BB7-B888-25D7E9A00BE2}" type="presParOf" srcId="{420B95FD-1874-4EFD-A8DC-D57CFCCDF430}" destId="{D44D4880-15B9-4CB8-9F93-9286B7EC0DB9}" srcOrd="2" destOrd="0" presId="urn:microsoft.com/office/officeart/2018/2/layout/IconLabelList"/>
    <dgm:cxn modelId="{E9901172-1FF1-40B5-A04C-0443C36D07EF}" type="presParOf" srcId="{4DE12A7B-2850-490C-8040-3E7E9C37468B}" destId="{B4451BB5-4693-4C48-9D95-834B046DC5B4}" srcOrd="13" destOrd="0" presId="urn:microsoft.com/office/officeart/2018/2/layout/IconLabelList"/>
    <dgm:cxn modelId="{8F3E117B-3DEF-4331-B022-82D795D03622}" type="presParOf" srcId="{4DE12A7B-2850-490C-8040-3E7E9C37468B}" destId="{A83143EB-3086-45F3-9BE1-6CED3B01A0A8}" srcOrd="14" destOrd="0" presId="urn:microsoft.com/office/officeart/2018/2/layout/IconLabelList"/>
    <dgm:cxn modelId="{7E41E248-95AD-4117-AB67-217E4FEED3B2}" type="presParOf" srcId="{A83143EB-3086-45F3-9BE1-6CED3B01A0A8}" destId="{8D7BB2FB-720E-4C99-9F5A-73A69232991B}" srcOrd="0" destOrd="0" presId="urn:microsoft.com/office/officeart/2018/2/layout/IconLabelList"/>
    <dgm:cxn modelId="{0361E96B-D484-4BD4-94D5-A15A30737D5C}" type="presParOf" srcId="{A83143EB-3086-45F3-9BE1-6CED3B01A0A8}" destId="{02950313-2D18-4E2F-9697-3FD91E37ADCE}" srcOrd="1" destOrd="0" presId="urn:microsoft.com/office/officeart/2018/2/layout/IconLabelList"/>
    <dgm:cxn modelId="{5FD77D01-A4C5-476C-B825-51AFD2461EBA}" type="presParOf" srcId="{A83143EB-3086-45F3-9BE1-6CED3B01A0A8}" destId="{25714F1F-5411-4C0C-BA5D-C8D6CFFEC7E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A1C390-13CA-4BB1-AE8F-9C1E25C07BD1}"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A33F8556-9F7E-4664-839E-555BB954409A}">
      <dgm:prSet custT="1"/>
      <dgm:spPr>
        <a:solidFill>
          <a:srgbClr val="B6E7E8"/>
        </a:solidFill>
      </dgm:spPr>
      <dgm:t>
        <a:bodyPr/>
        <a:lstStyle/>
        <a:p>
          <a:r>
            <a:rPr lang="he-IL" sz="1700" b="1" dirty="0">
              <a:solidFill>
                <a:schemeClr val="tx1"/>
              </a:solidFill>
            </a:rPr>
            <a:t>סימור נוצות</a:t>
          </a:r>
        </a:p>
        <a:p>
          <a:r>
            <a:rPr lang="he-IL" sz="1700" b="1" dirty="0">
              <a:solidFill>
                <a:schemeClr val="tx1"/>
              </a:solidFill>
            </a:rPr>
            <a:t> (ע''י כך העוף מגדיל את שכבת האוויר המבודדת הכלואה. בין העור לנוצות, וכך שומר על חום הגוף).</a:t>
          </a:r>
          <a:endParaRPr lang="en-US" sz="1700" b="1" dirty="0">
            <a:solidFill>
              <a:schemeClr val="tx1"/>
            </a:solidFill>
          </a:endParaRPr>
        </a:p>
      </dgm:t>
    </dgm:pt>
    <dgm:pt modelId="{6BBA25D4-BF4C-4420-B5DC-C98FEC9E4700}" type="parTrans" cxnId="{D1FF12A2-ECA1-4C59-815F-DE3C4330FA87}">
      <dgm:prSet/>
      <dgm:spPr/>
      <dgm:t>
        <a:bodyPr/>
        <a:lstStyle/>
        <a:p>
          <a:endParaRPr lang="en-US" sz="1700" b="1">
            <a:solidFill>
              <a:schemeClr val="tx1"/>
            </a:solidFill>
          </a:endParaRPr>
        </a:p>
      </dgm:t>
    </dgm:pt>
    <dgm:pt modelId="{C7CC25B7-B0F9-4647-8EDF-1AE0D85DDFC6}" type="sibTrans" cxnId="{D1FF12A2-ECA1-4C59-815F-DE3C4330FA87}">
      <dgm:prSet/>
      <dgm:spPr/>
      <dgm:t>
        <a:bodyPr/>
        <a:lstStyle/>
        <a:p>
          <a:endParaRPr lang="en-US" sz="1700" b="1">
            <a:solidFill>
              <a:schemeClr val="tx1"/>
            </a:solidFill>
          </a:endParaRPr>
        </a:p>
      </dgm:t>
    </dgm:pt>
    <dgm:pt modelId="{584659B2-8FD6-46EF-B374-038287DD0BC2}">
      <dgm:prSet custT="1"/>
      <dgm:spPr>
        <a:solidFill>
          <a:srgbClr val="B6E7E8"/>
        </a:solidFill>
      </dgm:spPr>
      <dgm:t>
        <a:bodyPr/>
        <a:lstStyle/>
        <a:p>
          <a:r>
            <a:rPr lang="he-IL" sz="1700" b="1" dirty="0">
              <a:solidFill>
                <a:schemeClr val="tx1"/>
              </a:solidFill>
            </a:rPr>
            <a:t>הצטופפות- </a:t>
          </a:r>
        </a:p>
        <a:p>
          <a:r>
            <a:rPr lang="he-IL" sz="1700" b="1" dirty="0">
              <a:solidFill>
                <a:schemeClr val="tx1"/>
              </a:solidFill>
            </a:rPr>
            <a:t>על מנת להקטין את שטח הפנים הבא במגע עם הסביבה (דבר זה מסוכן באפרוחים, מכיוון שהם עלולים להיחנק).</a:t>
          </a:r>
          <a:endParaRPr lang="en-US" sz="1700" b="1" dirty="0">
            <a:solidFill>
              <a:schemeClr val="tx1"/>
            </a:solidFill>
          </a:endParaRPr>
        </a:p>
      </dgm:t>
    </dgm:pt>
    <dgm:pt modelId="{94D37743-CF48-4824-A64E-E58836F018F6}" type="parTrans" cxnId="{22D512C4-7AC4-4555-8AD1-C56ECB2C8505}">
      <dgm:prSet/>
      <dgm:spPr/>
      <dgm:t>
        <a:bodyPr/>
        <a:lstStyle/>
        <a:p>
          <a:endParaRPr lang="en-US" sz="1700" b="1">
            <a:solidFill>
              <a:schemeClr val="tx1"/>
            </a:solidFill>
          </a:endParaRPr>
        </a:p>
      </dgm:t>
    </dgm:pt>
    <dgm:pt modelId="{DFB2BD6D-B174-4E7E-BA06-46C5E49902E6}" type="sibTrans" cxnId="{22D512C4-7AC4-4555-8AD1-C56ECB2C8505}">
      <dgm:prSet/>
      <dgm:spPr/>
      <dgm:t>
        <a:bodyPr/>
        <a:lstStyle/>
        <a:p>
          <a:endParaRPr lang="en-US" sz="1700" b="1">
            <a:solidFill>
              <a:schemeClr val="tx1"/>
            </a:solidFill>
          </a:endParaRPr>
        </a:p>
      </dgm:t>
    </dgm:pt>
    <dgm:pt modelId="{6BA17FF8-FE35-4071-BD8D-7FEFA9F962E4}">
      <dgm:prSet custT="1"/>
      <dgm:spPr>
        <a:solidFill>
          <a:srgbClr val="B6E7E8"/>
        </a:solidFill>
      </dgm:spPr>
      <dgm:t>
        <a:bodyPr/>
        <a:lstStyle/>
        <a:p>
          <a:r>
            <a:rPr lang="he-IL" sz="1700" b="1" dirty="0">
              <a:solidFill>
                <a:schemeClr val="tx1"/>
              </a:solidFill>
            </a:rPr>
            <a:t>העלאת חילוף החומרים, הנגרמת ע''י ההורמונים אדרנלין ונוראדרנלין, המופרשים מהלבלב וההורמון תירכוסין המופרש מהתירואיד, גורמת לחימום הגוף בגלל אנרגיית חום.</a:t>
          </a:r>
          <a:endParaRPr lang="en-US" sz="1700" b="1" dirty="0">
            <a:solidFill>
              <a:schemeClr val="tx1"/>
            </a:solidFill>
          </a:endParaRPr>
        </a:p>
      </dgm:t>
    </dgm:pt>
    <dgm:pt modelId="{53DD836B-23C0-4534-BD35-E26C0F2AF68C}" type="parTrans" cxnId="{6FD5662C-2D86-4B5D-8244-EA36ABEFF534}">
      <dgm:prSet/>
      <dgm:spPr/>
      <dgm:t>
        <a:bodyPr/>
        <a:lstStyle/>
        <a:p>
          <a:endParaRPr lang="en-US" sz="1700" b="1">
            <a:solidFill>
              <a:schemeClr val="tx1"/>
            </a:solidFill>
          </a:endParaRPr>
        </a:p>
      </dgm:t>
    </dgm:pt>
    <dgm:pt modelId="{C422DAC8-4CF0-4A1C-961F-C5B9C872BC86}" type="sibTrans" cxnId="{6FD5662C-2D86-4B5D-8244-EA36ABEFF534}">
      <dgm:prSet/>
      <dgm:spPr/>
      <dgm:t>
        <a:bodyPr/>
        <a:lstStyle/>
        <a:p>
          <a:endParaRPr lang="en-US" sz="1700" b="1">
            <a:solidFill>
              <a:schemeClr val="tx1"/>
            </a:solidFill>
          </a:endParaRPr>
        </a:p>
      </dgm:t>
    </dgm:pt>
    <dgm:pt modelId="{B929BD8F-06C1-4CD6-82F9-B55819FD9ADB}">
      <dgm:prSet custT="1"/>
      <dgm:spPr>
        <a:solidFill>
          <a:srgbClr val="B6E7E8"/>
        </a:solidFill>
      </dgm:spPr>
      <dgm:t>
        <a:bodyPr/>
        <a:lstStyle/>
        <a:p>
          <a:r>
            <a:rPr lang="he-IL" sz="1700" b="1" dirty="0">
              <a:solidFill>
                <a:schemeClr val="tx1"/>
              </a:solidFill>
            </a:rPr>
            <a:t>רטט שרירים-</a:t>
          </a:r>
        </a:p>
        <a:p>
          <a:r>
            <a:rPr lang="he-IL" sz="1700" b="1" dirty="0">
              <a:solidFill>
                <a:schemeClr val="tx1"/>
              </a:solidFill>
            </a:rPr>
            <a:t>רעידות המחממות את הגוף בגלל אנרגיית החום שמשתחררת.</a:t>
          </a:r>
          <a:endParaRPr lang="en-US" sz="1700" b="1" dirty="0">
            <a:solidFill>
              <a:schemeClr val="tx1"/>
            </a:solidFill>
          </a:endParaRPr>
        </a:p>
      </dgm:t>
    </dgm:pt>
    <dgm:pt modelId="{B68C90AB-3C37-40C1-B545-E734165BA062}" type="parTrans" cxnId="{539B25C2-1E5F-4127-9AE9-892D2688AD20}">
      <dgm:prSet/>
      <dgm:spPr/>
      <dgm:t>
        <a:bodyPr/>
        <a:lstStyle/>
        <a:p>
          <a:endParaRPr lang="en-US" sz="1700" b="1">
            <a:solidFill>
              <a:schemeClr val="tx1"/>
            </a:solidFill>
          </a:endParaRPr>
        </a:p>
      </dgm:t>
    </dgm:pt>
    <dgm:pt modelId="{352AE4A6-649E-47AC-B0AB-817FC3D5CD8A}" type="sibTrans" cxnId="{539B25C2-1E5F-4127-9AE9-892D2688AD20}">
      <dgm:prSet/>
      <dgm:spPr/>
      <dgm:t>
        <a:bodyPr/>
        <a:lstStyle/>
        <a:p>
          <a:endParaRPr lang="en-US" sz="1700" b="1">
            <a:solidFill>
              <a:schemeClr val="tx1"/>
            </a:solidFill>
          </a:endParaRPr>
        </a:p>
      </dgm:t>
    </dgm:pt>
    <dgm:pt modelId="{45062F0F-9711-4EE5-87B4-EF734CF5C73A}">
      <dgm:prSet custT="1"/>
      <dgm:spPr>
        <a:solidFill>
          <a:srgbClr val="B6E7E8"/>
        </a:solidFill>
      </dgm:spPr>
      <dgm:t>
        <a:bodyPr/>
        <a:lstStyle/>
        <a:p>
          <a:r>
            <a:rPr lang="he-IL" sz="1700" b="1" dirty="0">
              <a:solidFill>
                <a:schemeClr val="tx1"/>
              </a:solidFill>
            </a:rPr>
            <a:t>עליית צריכת המזון</a:t>
          </a:r>
        </a:p>
        <a:p>
          <a:r>
            <a:rPr lang="he-IL" sz="1700" b="1" dirty="0">
              <a:solidFill>
                <a:schemeClr val="tx1"/>
              </a:solidFill>
            </a:rPr>
            <a:t> (בעקבות העלאת חילוף החומרים ורטט השרירים)-המשמעות: הפסד לולן!!!</a:t>
          </a:r>
          <a:endParaRPr lang="en-US" sz="1700" b="1" dirty="0">
            <a:solidFill>
              <a:schemeClr val="tx1"/>
            </a:solidFill>
          </a:endParaRPr>
        </a:p>
      </dgm:t>
    </dgm:pt>
    <dgm:pt modelId="{7677B0F3-2F2A-4353-9A88-8CAFCBF34D8F}" type="parTrans" cxnId="{241C157C-D9F0-40A4-8DDC-1B449D2128E3}">
      <dgm:prSet/>
      <dgm:spPr/>
      <dgm:t>
        <a:bodyPr/>
        <a:lstStyle/>
        <a:p>
          <a:endParaRPr lang="en-US" sz="1700" b="1">
            <a:solidFill>
              <a:schemeClr val="tx1"/>
            </a:solidFill>
          </a:endParaRPr>
        </a:p>
      </dgm:t>
    </dgm:pt>
    <dgm:pt modelId="{693F5541-13AF-4793-A6CC-D7CA631EDC33}" type="sibTrans" cxnId="{241C157C-D9F0-40A4-8DDC-1B449D2128E3}">
      <dgm:prSet/>
      <dgm:spPr/>
      <dgm:t>
        <a:bodyPr/>
        <a:lstStyle/>
        <a:p>
          <a:endParaRPr lang="en-US" sz="1700" b="1">
            <a:solidFill>
              <a:schemeClr val="tx1"/>
            </a:solidFill>
          </a:endParaRPr>
        </a:p>
      </dgm:t>
    </dgm:pt>
    <dgm:pt modelId="{EA1E7EAA-7546-4482-8766-379DA3C24BB5}">
      <dgm:prSet custT="1"/>
      <dgm:spPr>
        <a:solidFill>
          <a:srgbClr val="B6E7E8"/>
        </a:solidFill>
      </dgm:spPr>
      <dgm:t>
        <a:bodyPr/>
        <a:lstStyle/>
        <a:p>
          <a:r>
            <a:rPr lang="he-IL" sz="1700" b="1" dirty="0">
              <a:solidFill>
                <a:schemeClr val="tx1"/>
              </a:solidFill>
            </a:rPr>
            <a:t>הקטנת זרימת הדם לרגליים, לכרבולת ולעור שמתחת לכנף, על מנת להקטין את איבוד החום באזורים אלו.</a:t>
          </a:r>
          <a:endParaRPr lang="en-US" sz="1700" b="1" dirty="0">
            <a:solidFill>
              <a:schemeClr val="tx1"/>
            </a:solidFill>
          </a:endParaRPr>
        </a:p>
      </dgm:t>
    </dgm:pt>
    <dgm:pt modelId="{1BAD59EB-B9ED-4AD7-B6F8-1BF183055B36}" type="parTrans" cxnId="{E76E6807-C2E4-43E3-A911-08766B4B6112}">
      <dgm:prSet/>
      <dgm:spPr/>
      <dgm:t>
        <a:bodyPr/>
        <a:lstStyle/>
        <a:p>
          <a:endParaRPr lang="en-US" sz="1700" b="1">
            <a:solidFill>
              <a:schemeClr val="tx1"/>
            </a:solidFill>
          </a:endParaRPr>
        </a:p>
      </dgm:t>
    </dgm:pt>
    <dgm:pt modelId="{C9969AF0-82C3-4E90-BCF9-E6DA3872A6D8}" type="sibTrans" cxnId="{E76E6807-C2E4-43E3-A911-08766B4B6112}">
      <dgm:prSet/>
      <dgm:spPr/>
      <dgm:t>
        <a:bodyPr/>
        <a:lstStyle/>
        <a:p>
          <a:endParaRPr lang="en-US" sz="1700" b="1">
            <a:solidFill>
              <a:schemeClr val="tx1"/>
            </a:solidFill>
          </a:endParaRPr>
        </a:p>
      </dgm:t>
    </dgm:pt>
    <dgm:pt modelId="{49A95A47-7147-4E73-BF08-F0CCDBE4F1E7}">
      <dgm:prSet custT="1"/>
      <dgm:spPr>
        <a:solidFill>
          <a:srgbClr val="B6E7E8"/>
        </a:solidFill>
      </dgm:spPr>
      <dgm:t>
        <a:bodyPr/>
        <a:lstStyle/>
        <a:p>
          <a:r>
            <a:rPr lang="he-IL" sz="1700" b="1" dirty="0">
              <a:solidFill>
                <a:schemeClr val="tx1"/>
              </a:solidFill>
            </a:rPr>
            <a:t>ירידה ביצרנות</a:t>
          </a:r>
        </a:p>
        <a:p>
          <a:r>
            <a:rPr lang="he-IL" sz="1700" b="1" dirty="0">
              <a:solidFill>
                <a:schemeClr val="tx1"/>
              </a:solidFill>
            </a:rPr>
            <a:t>(האנרגיה מופנית לצרכים של חימום הגוף, ולא לצורכי ייצור).</a:t>
          </a:r>
          <a:endParaRPr lang="en-US" sz="1700" b="1" dirty="0">
            <a:solidFill>
              <a:schemeClr val="tx1"/>
            </a:solidFill>
          </a:endParaRPr>
        </a:p>
      </dgm:t>
    </dgm:pt>
    <dgm:pt modelId="{C9CA9943-A58B-43F0-8AB1-1263E306696D}" type="parTrans" cxnId="{272A03CA-4DB7-423B-A958-85B3A4F53477}">
      <dgm:prSet/>
      <dgm:spPr/>
      <dgm:t>
        <a:bodyPr/>
        <a:lstStyle/>
        <a:p>
          <a:endParaRPr lang="en-US" sz="1700" b="1">
            <a:solidFill>
              <a:schemeClr val="tx1"/>
            </a:solidFill>
          </a:endParaRPr>
        </a:p>
      </dgm:t>
    </dgm:pt>
    <dgm:pt modelId="{A7596342-AFB0-4D74-B559-C8CBB2D28F40}" type="sibTrans" cxnId="{272A03CA-4DB7-423B-A958-85B3A4F53477}">
      <dgm:prSet/>
      <dgm:spPr/>
      <dgm:t>
        <a:bodyPr/>
        <a:lstStyle/>
        <a:p>
          <a:endParaRPr lang="en-US" sz="1700" b="1">
            <a:solidFill>
              <a:schemeClr val="tx1"/>
            </a:solidFill>
          </a:endParaRPr>
        </a:p>
      </dgm:t>
    </dgm:pt>
    <dgm:pt modelId="{F50C6327-8C74-491C-9ED0-4A2D02474A78}">
      <dgm:prSet custT="1"/>
      <dgm:spPr>
        <a:solidFill>
          <a:srgbClr val="B6E7E8"/>
        </a:solidFill>
      </dgm:spPr>
      <dgm:t>
        <a:bodyPr/>
        <a:lstStyle/>
        <a:p>
          <a:r>
            <a:rPr lang="he-IL" sz="1700" b="1" dirty="0">
              <a:solidFill>
                <a:schemeClr val="tx1"/>
              </a:solidFill>
            </a:rPr>
            <a:t>התפתחות מחלות. </a:t>
          </a:r>
        </a:p>
        <a:p>
          <a:r>
            <a:rPr lang="he-IL" sz="1700" b="1" dirty="0">
              <a:solidFill>
                <a:schemeClr val="tx1"/>
              </a:solidFill>
            </a:rPr>
            <a:t>לדוגמה: מיימת הא מחלת לב מסוכנת, המתפתחת בעקבות התאמצות יתר של הלב, בתנאי קור.</a:t>
          </a:r>
          <a:endParaRPr lang="en-US" sz="1700" b="1" dirty="0">
            <a:solidFill>
              <a:schemeClr val="tx1"/>
            </a:solidFill>
          </a:endParaRPr>
        </a:p>
      </dgm:t>
    </dgm:pt>
    <dgm:pt modelId="{5B307E5A-A913-43ED-B1B5-9C0BB6C135B1}" type="parTrans" cxnId="{88D4A358-8746-4A20-BFD1-84A05461E0F2}">
      <dgm:prSet/>
      <dgm:spPr/>
      <dgm:t>
        <a:bodyPr/>
        <a:lstStyle/>
        <a:p>
          <a:endParaRPr lang="en-US" sz="1700" b="1">
            <a:solidFill>
              <a:schemeClr val="tx1"/>
            </a:solidFill>
          </a:endParaRPr>
        </a:p>
      </dgm:t>
    </dgm:pt>
    <dgm:pt modelId="{7039D8C8-E46B-4B93-8EFB-1207FB073743}" type="sibTrans" cxnId="{88D4A358-8746-4A20-BFD1-84A05461E0F2}">
      <dgm:prSet/>
      <dgm:spPr/>
      <dgm:t>
        <a:bodyPr/>
        <a:lstStyle/>
        <a:p>
          <a:endParaRPr lang="en-US" sz="1700" b="1">
            <a:solidFill>
              <a:schemeClr val="tx1"/>
            </a:solidFill>
          </a:endParaRPr>
        </a:p>
      </dgm:t>
    </dgm:pt>
    <dgm:pt modelId="{61292155-A17F-4E27-A46F-A5748112E53E}" type="pres">
      <dgm:prSet presAssocID="{03A1C390-13CA-4BB1-AE8F-9C1E25C07BD1}" presName="diagram" presStyleCnt="0">
        <dgm:presLayoutVars>
          <dgm:dir/>
          <dgm:resizeHandles val="exact"/>
        </dgm:presLayoutVars>
      </dgm:prSet>
      <dgm:spPr/>
    </dgm:pt>
    <dgm:pt modelId="{A73D9C01-6D72-4E11-A621-7A36C21BCA37}" type="pres">
      <dgm:prSet presAssocID="{A33F8556-9F7E-4664-839E-555BB954409A}" presName="node" presStyleLbl="node1" presStyleIdx="0" presStyleCnt="8" custScaleY="146237" custLinFactNeighborX="912" custLinFactNeighborY="15217">
        <dgm:presLayoutVars>
          <dgm:bulletEnabled val="1"/>
        </dgm:presLayoutVars>
      </dgm:prSet>
      <dgm:spPr/>
    </dgm:pt>
    <dgm:pt modelId="{BEA4BEC4-84F9-4745-BEB2-C85D7789FFB0}" type="pres">
      <dgm:prSet presAssocID="{C7CC25B7-B0F9-4647-8EDF-1AE0D85DDFC6}" presName="sibTrans" presStyleCnt="0"/>
      <dgm:spPr/>
    </dgm:pt>
    <dgm:pt modelId="{07967C06-EC54-4CAC-AC4B-A6AEAF5265CD}" type="pres">
      <dgm:prSet presAssocID="{584659B2-8FD6-46EF-B374-038287DD0BC2}" presName="node" presStyleLbl="node1" presStyleIdx="1" presStyleCnt="8" custScaleY="146237" custLinFactNeighborX="912" custLinFactNeighborY="15217">
        <dgm:presLayoutVars>
          <dgm:bulletEnabled val="1"/>
        </dgm:presLayoutVars>
      </dgm:prSet>
      <dgm:spPr/>
    </dgm:pt>
    <dgm:pt modelId="{54D1BDFD-DEBE-4ED6-8383-EA1336059200}" type="pres">
      <dgm:prSet presAssocID="{DFB2BD6D-B174-4E7E-BA06-46C5E49902E6}" presName="sibTrans" presStyleCnt="0"/>
      <dgm:spPr/>
    </dgm:pt>
    <dgm:pt modelId="{25568126-2F9D-4CE1-A579-636187FA193F}" type="pres">
      <dgm:prSet presAssocID="{6BA17FF8-FE35-4071-BD8D-7FEFA9F962E4}" presName="node" presStyleLbl="node1" presStyleIdx="2" presStyleCnt="8" custScaleY="146237" custLinFactNeighborX="912" custLinFactNeighborY="15217">
        <dgm:presLayoutVars>
          <dgm:bulletEnabled val="1"/>
        </dgm:presLayoutVars>
      </dgm:prSet>
      <dgm:spPr/>
    </dgm:pt>
    <dgm:pt modelId="{94C04D66-C264-4871-BB3D-7F5A353F5330}" type="pres">
      <dgm:prSet presAssocID="{C422DAC8-4CF0-4A1C-961F-C5B9C872BC86}" presName="sibTrans" presStyleCnt="0"/>
      <dgm:spPr/>
    </dgm:pt>
    <dgm:pt modelId="{E311CE9A-C4D2-4B24-8D08-008BFE63568D}" type="pres">
      <dgm:prSet presAssocID="{B929BD8F-06C1-4CD6-82F9-B55819FD9ADB}" presName="node" presStyleLbl="node1" presStyleIdx="3" presStyleCnt="8" custScaleY="146237" custLinFactNeighborX="583" custLinFactNeighborY="15217">
        <dgm:presLayoutVars>
          <dgm:bulletEnabled val="1"/>
        </dgm:presLayoutVars>
      </dgm:prSet>
      <dgm:spPr/>
    </dgm:pt>
    <dgm:pt modelId="{CE7CFEB3-7937-4A0E-ACDF-D9674D0FF302}" type="pres">
      <dgm:prSet presAssocID="{352AE4A6-649E-47AC-B0AB-817FC3D5CD8A}" presName="sibTrans" presStyleCnt="0"/>
      <dgm:spPr/>
    </dgm:pt>
    <dgm:pt modelId="{EC6D947D-681B-4810-BC20-92142B8F9CBD}" type="pres">
      <dgm:prSet presAssocID="{45062F0F-9711-4EE5-87B4-EF734CF5C73A}" presName="node" presStyleLbl="node1" presStyleIdx="4" presStyleCnt="8" custScaleY="139404" custLinFactNeighborX="912" custLinFactNeighborY="7731">
        <dgm:presLayoutVars>
          <dgm:bulletEnabled val="1"/>
        </dgm:presLayoutVars>
      </dgm:prSet>
      <dgm:spPr/>
    </dgm:pt>
    <dgm:pt modelId="{AD7EC72B-60F1-44F9-881D-CF994D636D04}" type="pres">
      <dgm:prSet presAssocID="{693F5541-13AF-4793-A6CC-D7CA631EDC33}" presName="sibTrans" presStyleCnt="0"/>
      <dgm:spPr/>
    </dgm:pt>
    <dgm:pt modelId="{91A630BF-7933-432D-B6CE-1B5438170FF4}" type="pres">
      <dgm:prSet presAssocID="{EA1E7EAA-7546-4482-8766-379DA3C24BB5}" presName="node" presStyleLbl="node1" presStyleIdx="5" presStyleCnt="8" custScaleY="139404" custLinFactNeighborX="912" custLinFactNeighborY="7731">
        <dgm:presLayoutVars>
          <dgm:bulletEnabled val="1"/>
        </dgm:presLayoutVars>
      </dgm:prSet>
      <dgm:spPr/>
    </dgm:pt>
    <dgm:pt modelId="{01A41BC7-8C5C-45D7-8C2E-BA263AD69413}" type="pres">
      <dgm:prSet presAssocID="{C9969AF0-82C3-4E90-BCF9-E6DA3872A6D8}" presName="sibTrans" presStyleCnt="0"/>
      <dgm:spPr/>
    </dgm:pt>
    <dgm:pt modelId="{37913D48-FB0C-4BDA-8013-3FD1C520BB4E}" type="pres">
      <dgm:prSet presAssocID="{49A95A47-7147-4E73-BF08-F0CCDBE4F1E7}" presName="node" presStyleLbl="node1" presStyleIdx="6" presStyleCnt="8" custScaleY="139404" custLinFactNeighborX="912" custLinFactNeighborY="7731">
        <dgm:presLayoutVars>
          <dgm:bulletEnabled val="1"/>
        </dgm:presLayoutVars>
      </dgm:prSet>
      <dgm:spPr/>
    </dgm:pt>
    <dgm:pt modelId="{FB8A44DB-838D-4F2E-AC9E-BB00A9AE41D4}" type="pres">
      <dgm:prSet presAssocID="{A7596342-AFB0-4D74-B559-C8CBB2D28F40}" presName="sibTrans" presStyleCnt="0"/>
      <dgm:spPr/>
    </dgm:pt>
    <dgm:pt modelId="{2188D40B-F2C3-48F2-9624-3C8463AFAA10}" type="pres">
      <dgm:prSet presAssocID="{F50C6327-8C74-491C-9ED0-4A2D02474A78}" presName="node" presStyleLbl="node1" presStyleIdx="7" presStyleCnt="8" custScaleY="139404" custLinFactNeighborX="583" custLinFactNeighborY="7731">
        <dgm:presLayoutVars>
          <dgm:bulletEnabled val="1"/>
        </dgm:presLayoutVars>
      </dgm:prSet>
      <dgm:spPr/>
    </dgm:pt>
  </dgm:ptLst>
  <dgm:cxnLst>
    <dgm:cxn modelId="{E76E6807-C2E4-43E3-A911-08766B4B6112}" srcId="{03A1C390-13CA-4BB1-AE8F-9C1E25C07BD1}" destId="{EA1E7EAA-7546-4482-8766-379DA3C24BB5}" srcOrd="5" destOrd="0" parTransId="{1BAD59EB-B9ED-4AD7-B6F8-1BF183055B36}" sibTransId="{C9969AF0-82C3-4E90-BCF9-E6DA3872A6D8}"/>
    <dgm:cxn modelId="{19049D0E-9CCC-409D-9BBD-11942D0C8BD8}" type="presOf" srcId="{584659B2-8FD6-46EF-B374-038287DD0BC2}" destId="{07967C06-EC54-4CAC-AC4B-A6AEAF5265CD}" srcOrd="0" destOrd="0" presId="urn:microsoft.com/office/officeart/2005/8/layout/default"/>
    <dgm:cxn modelId="{F6849A10-1E3A-47C9-9A93-441026CA57D4}" type="presOf" srcId="{A33F8556-9F7E-4664-839E-555BB954409A}" destId="{A73D9C01-6D72-4E11-A621-7A36C21BCA37}" srcOrd="0" destOrd="0" presId="urn:microsoft.com/office/officeart/2005/8/layout/default"/>
    <dgm:cxn modelId="{0D5C3911-8A6A-44CA-8F33-ABF0A1BB2CA4}" type="presOf" srcId="{03A1C390-13CA-4BB1-AE8F-9C1E25C07BD1}" destId="{61292155-A17F-4E27-A46F-A5748112E53E}" srcOrd="0" destOrd="0" presId="urn:microsoft.com/office/officeart/2005/8/layout/default"/>
    <dgm:cxn modelId="{6FD5662C-2D86-4B5D-8244-EA36ABEFF534}" srcId="{03A1C390-13CA-4BB1-AE8F-9C1E25C07BD1}" destId="{6BA17FF8-FE35-4071-BD8D-7FEFA9F962E4}" srcOrd="2" destOrd="0" parTransId="{53DD836B-23C0-4534-BD35-E26C0F2AF68C}" sibTransId="{C422DAC8-4CF0-4A1C-961F-C5B9C872BC86}"/>
    <dgm:cxn modelId="{51F93434-6414-4312-976E-A3BB7FBB6530}" type="presOf" srcId="{EA1E7EAA-7546-4482-8766-379DA3C24BB5}" destId="{91A630BF-7933-432D-B6CE-1B5438170FF4}" srcOrd="0" destOrd="0" presId="urn:microsoft.com/office/officeart/2005/8/layout/default"/>
    <dgm:cxn modelId="{88D4A358-8746-4A20-BFD1-84A05461E0F2}" srcId="{03A1C390-13CA-4BB1-AE8F-9C1E25C07BD1}" destId="{F50C6327-8C74-491C-9ED0-4A2D02474A78}" srcOrd="7" destOrd="0" parTransId="{5B307E5A-A913-43ED-B1B5-9C0BB6C135B1}" sibTransId="{7039D8C8-E46B-4B93-8EFB-1207FB073743}"/>
    <dgm:cxn modelId="{241C157C-D9F0-40A4-8DDC-1B449D2128E3}" srcId="{03A1C390-13CA-4BB1-AE8F-9C1E25C07BD1}" destId="{45062F0F-9711-4EE5-87B4-EF734CF5C73A}" srcOrd="4" destOrd="0" parTransId="{7677B0F3-2F2A-4353-9A88-8CAFCBF34D8F}" sibTransId="{693F5541-13AF-4793-A6CC-D7CA631EDC33}"/>
    <dgm:cxn modelId="{58E28A86-E2D5-4BAE-AEB6-55283C9DC5A5}" type="presOf" srcId="{45062F0F-9711-4EE5-87B4-EF734CF5C73A}" destId="{EC6D947D-681B-4810-BC20-92142B8F9CBD}" srcOrd="0" destOrd="0" presId="urn:microsoft.com/office/officeart/2005/8/layout/default"/>
    <dgm:cxn modelId="{D1FF12A2-ECA1-4C59-815F-DE3C4330FA87}" srcId="{03A1C390-13CA-4BB1-AE8F-9C1E25C07BD1}" destId="{A33F8556-9F7E-4664-839E-555BB954409A}" srcOrd="0" destOrd="0" parTransId="{6BBA25D4-BF4C-4420-B5DC-C98FEC9E4700}" sibTransId="{C7CC25B7-B0F9-4647-8EDF-1AE0D85DDFC6}"/>
    <dgm:cxn modelId="{973975AF-ED78-413C-91A1-8B40A862610C}" type="presOf" srcId="{6BA17FF8-FE35-4071-BD8D-7FEFA9F962E4}" destId="{25568126-2F9D-4CE1-A579-636187FA193F}" srcOrd="0" destOrd="0" presId="urn:microsoft.com/office/officeart/2005/8/layout/default"/>
    <dgm:cxn modelId="{539B25C2-1E5F-4127-9AE9-892D2688AD20}" srcId="{03A1C390-13CA-4BB1-AE8F-9C1E25C07BD1}" destId="{B929BD8F-06C1-4CD6-82F9-B55819FD9ADB}" srcOrd="3" destOrd="0" parTransId="{B68C90AB-3C37-40C1-B545-E734165BA062}" sibTransId="{352AE4A6-649E-47AC-B0AB-817FC3D5CD8A}"/>
    <dgm:cxn modelId="{22D512C4-7AC4-4555-8AD1-C56ECB2C8505}" srcId="{03A1C390-13CA-4BB1-AE8F-9C1E25C07BD1}" destId="{584659B2-8FD6-46EF-B374-038287DD0BC2}" srcOrd="1" destOrd="0" parTransId="{94D37743-CF48-4824-A64E-E58836F018F6}" sibTransId="{DFB2BD6D-B174-4E7E-BA06-46C5E49902E6}"/>
    <dgm:cxn modelId="{272A03CA-4DB7-423B-A958-85B3A4F53477}" srcId="{03A1C390-13CA-4BB1-AE8F-9C1E25C07BD1}" destId="{49A95A47-7147-4E73-BF08-F0CCDBE4F1E7}" srcOrd="6" destOrd="0" parTransId="{C9CA9943-A58B-43F0-8AB1-1263E306696D}" sibTransId="{A7596342-AFB0-4D74-B559-C8CBB2D28F40}"/>
    <dgm:cxn modelId="{E6848AD0-AA78-4D0B-A7AF-A21E0946C2C7}" type="presOf" srcId="{F50C6327-8C74-491C-9ED0-4A2D02474A78}" destId="{2188D40B-F2C3-48F2-9624-3C8463AFAA10}" srcOrd="0" destOrd="0" presId="urn:microsoft.com/office/officeart/2005/8/layout/default"/>
    <dgm:cxn modelId="{3A3E4BD4-63D2-4484-8AB3-347985117C02}" type="presOf" srcId="{B929BD8F-06C1-4CD6-82F9-B55819FD9ADB}" destId="{E311CE9A-C4D2-4B24-8D08-008BFE63568D}" srcOrd="0" destOrd="0" presId="urn:microsoft.com/office/officeart/2005/8/layout/default"/>
    <dgm:cxn modelId="{C44603E6-7884-4D58-8158-D0CADA0E5DC0}" type="presOf" srcId="{49A95A47-7147-4E73-BF08-F0CCDBE4F1E7}" destId="{37913D48-FB0C-4BDA-8013-3FD1C520BB4E}" srcOrd="0" destOrd="0" presId="urn:microsoft.com/office/officeart/2005/8/layout/default"/>
    <dgm:cxn modelId="{092164AA-BFB8-4440-B5EC-3E4EE225CC2B}" type="presParOf" srcId="{61292155-A17F-4E27-A46F-A5748112E53E}" destId="{A73D9C01-6D72-4E11-A621-7A36C21BCA37}" srcOrd="0" destOrd="0" presId="urn:microsoft.com/office/officeart/2005/8/layout/default"/>
    <dgm:cxn modelId="{7C8227C4-B72D-46BD-99AA-031B73FF2C75}" type="presParOf" srcId="{61292155-A17F-4E27-A46F-A5748112E53E}" destId="{BEA4BEC4-84F9-4745-BEB2-C85D7789FFB0}" srcOrd="1" destOrd="0" presId="urn:microsoft.com/office/officeart/2005/8/layout/default"/>
    <dgm:cxn modelId="{1A307A70-CA70-4A33-B7D0-E6F7E13F898D}" type="presParOf" srcId="{61292155-A17F-4E27-A46F-A5748112E53E}" destId="{07967C06-EC54-4CAC-AC4B-A6AEAF5265CD}" srcOrd="2" destOrd="0" presId="urn:microsoft.com/office/officeart/2005/8/layout/default"/>
    <dgm:cxn modelId="{E3493768-3307-4C62-9073-E0ADAD1AA8CD}" type="presParOf" srcId="{61292155-A17F-4E27-A46F-A5748112E53E}" destId="{54D1BDFD-DEBE-4ED6-8383-EA1336059200}" srcOrd="3" destOrd="0" presId="urn:microsoft.com/office/officeart/2005/8/layout/default"/>
    <dgm:cxn modelId="{B80CB6E1-38B2-48AB-AF3F-1C185E046F4F}" type="presParOf" srcId="{61292155-A17F-4E27-A46F-A5748112E53E}" destId="{25568126-2F9D-4CE1-A579-636187FA193F}" srcOrd="4" destOrd="0" presId="urn:microsoft.com/office/officeart/2005/8/layout/default"/>
    <dgm:cxn modelId="{E98125C6-95F7-47C6-8BEB-06C23731C33F}" type="presParOf" srcId="{61292155-A17F-4E27-A46F-A5748112E53E}" destId="{94C04D66-C264-4871-BB3D-7F5A353F5330}" srcOrd="5" destOrd="0" presId="urn:microsoft.com/office/officeart/2005/8/layout/default"/>
    <dgm:cxn modelId="{73D696DD-DD48-4A29-BD90-869234FE3EDB}" type="presParOf" srcId="{61292155-A17F-4E27-A46F-A5748112E53E}" destId="{E311CE9A-C4D2-4B24-8D08-008BFE63568D}" srcOrd="6" destOrd="0" presId="urn:microsoft.com/office/officeart/2005/8/layout/default"/>
    <dgm:cxn modelId="{893F460F-3898-4809-A7E5-8AAA582F3148}" type="presParOf" srcId="{61292155-A17F-4E27-A46F-A5748112E53E}" destId="{CE7CFEB3-7937-4A0E-ACDF-D9674D0FF302}" srcOrd="7" destOrd="0" presId="urn:microsoft.com/office/officeart/2005/8/layout/default"/>
    <dgm:cxn modelId="{EF090C4C-D136-4C7B-8621-7F607EECDA7B}" type="presParOf" srcId="{61292155-A17F-4E27-A46F-A5748112E53E}" destId="{EC6D947D-681B-4810-BC20-92142B8F9CBD}" srcOrd="8" destOrd="0" presId="urn:microsoft.com/office/officeart/2005/8/layout/default"/>
    <dgm:cxn modelId="{6DB19BC2-E9FD-407E-A69D-85F069D4158A}" type="presParOf" srcId="{61292155-A17F-4E27-A46F-A5748112E53E}" destId="{AD7EC72B-60F1-44F9-881D-CF994D636D04}" srcOrd="9" destOrd="0" presId="urn:microsoft.com/office/officeart/2005/8/layout/default"/>
    <dgm:cxn modelId="{2154ECAA-BC08-4994-9D69-5D39981D98C0}" type="presParOf" srcId="{61292155-A17F-4E27-A46F-A5748112E53E}" destId="{91A630BF-7933-432D-B6CE-1B5438170FF4}" srcOrd="10" destOrd="0" presId="urn:microsoft.com/office/officeart/2005/8/layout/default"/>
    <dgm:cxn modelId="{EFFF1C8A-BC77-4732-B667-9EFC47D5ED38}" type="presParOf" srcId="{61292155-A17F-4E27-A46F-A5748112E53E}" destId="{01A41BC7-8C5C-45D7-8C2E-BA263AD69413}" srcOrd="11" destOrd="0" presId="urn:microsoft.com/office/officeart/2005/8/layout/default"/>
    <dgm:cxn modelId="{58DBAA2E-2BEE-495B-9682-9A302625AF4B}" type="presParOf" srcId="{61292155-A17F-4E27-A46F-A5748112E53E}" destId="{37913D48-FB0C-4BDA-8013-3FD1C520BB4E}" srcOrd="12" destOrd="0" presId="urn:microsoft.com/office/officeart/2005/8/layout/default"/>
    <dgm:cxn modelId="{6B21F959-D4AA-4961-B196-EBEEEF08F47D}" type="presParOf" srcId="{61292155-A17F-4E27-A46F-A5748112E53E}" destId="{FB8A44DB-838D-4F2E-AC9E-BB00A9AE41D4}" srcOrd="13" destOrd="0" presId="urn:microsoft.com/office/officeart/2005/8/layout/default"/>
    <dgm:cxn modelId="{ADC766FA-E895-47B3-B3AE-E6D78E5302CE}" type="presParOf" srcId="{61292155-A17F-4E27-A46F-A5748112E53E}" destId="{2188D40B-F2C3-48F2-9624-3C8463AFAA1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9B2BC03-0427-4BAB-87CF-45A21B986050}"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E7878D46-198B-4849-B0AC-6BD11041D5C7}">
      <dgm:prSet custT="1"/>
      <dgm:spPr/>
      <dgm:t>
        <a:bodyPr/>
        <a:lstStyle/>
        <a:p>
          <a:r>
            <a:rPr lang="he-IL" sz="2000"/>
            <a:t>, למרות היותו של העוף בעל חיים הומיאותרמי, יכולתו לשמור על טמפ' גוף מוגבלת בתנאי סביבה קשיים, והדבר עולה לו באנרגיה רבה. </a:t>
          </a:r>
          <a:endParaRPr lang="en-US" sz="2000"/>
        </a:p>
      </dgm:t>
    </dgm:pt>
    <dgm:pt modelId="{1746639D-6F9D-40DC-AFDE-7DC34B01B9FE}" type="parTrans" cxnId="{603F9495-2066-4526-87FB-BA937C3B149C}">
      <dgm:prSet/>
      <dgm:spPr/>
      <dgm:t>
        <a:bodyPr/>
        <a:lstStyle/>
        <a:p>
          <a:endParaRPr lang="en-US" sz="2400"/>
        </a:p>
      </dgm:t>
    </dgm:pt>
    <dgm:pt modelId="{5EB2074D-03BF-4026-9857-43D43105027D}" type="sibTrans" cxnId="{603F9495-2066-4526-87FB-BA937C3B149C}">
      <dgm:prSet/>
      <dgm:spPr/>
      <dgm:t>
        <a:bodyPr/>
        <a:lstStyle/>
        <a:p>
          <a:endParaRPr lang="en-US" sz="2400"/>
        </a:p>
      </dgm:t>
    </dgm:pt>
    <dgm:pt modelId="{C19C662B-07FC-4DCF-A920-C2ED04288414}">
      <dgm:prSet custT="1"/>
      <dgm:spPr/>
      <dgm:t>
        <a:bodyPr/>
        <a:lstStyle/>
        <a:p>
          <a:r>
            <a:rPr lang="he-IL" sz="2000" dirty="0"/>
            <a:t>הלולן תמיד יפסיד אם לא יספק לעוף טמפ' נוחה, וזת בעקבות ירידה ביצרנות, מחלות, תמותה (בחום ובקור) ועלייה בצריכת מזון (בקור). אחד התפקידים החשובים של הלולן הוא לספק לעוף טמפרטורות סביבה נוחה בקיץ ובחורף.</a:t>
          </a:r>
          <a:endParaRPr lang="en-US" sz="2000" dirty="0"/>
        </a:p>
      </dgm:t>
    </dgm:pt>
    <dgm:pt modelId="{E2009693-1AB7-44F4-831D-CB69660FDFAB}" type="parTrans" cxnId="{736060F0-D290-47FB-AA7F-57D864E8DC91}">
      <dgm:prSet/>
      <dgm:spPr/>
      <dgm:t>
        <a:bodyPr/>
        <a:lstStyle/>
        <a:p>
          <a:endParaRPr lang="en-US" sz="2400"/>
        </a:p>
      </dgm:t>
    </dgm:pt>
    <dgm:pt modelId="{FC3F0934-CD38-4EC7-8F99-A552DC393F20}" type="sibTrans" cxnId="{736060F0-D290-47FB-AA7F-57D864E8DC91}">
      <dgm:prSet/>
      <dgm:spPr/>
      <dgm:t>
        <a:bodyPr/>
        <a:lstStyle/>
        <a:p>
          <a:endParaRPr lang="en-US" sz="2400"/>
        </a:p>
      </dgm:t>
    </dgm:pt>
    <dgm:pt modelId="{F0B67D03-589F-4966-BE72-BE25A5909CAC}" type="pres">
      <dgm:prSet presAssocID="{D9B2BC03-0427-4BAB-87CF-45A21B986050}" presName="hierChild1" presStyleCnt="0">
        <dgm:presLayoutVars>
          <dgm:chPref val="1"/>
          <dgm:dir/>
          <dgm:animOne val="branch"/>
          <dgm:animLvl val="lvl"/>
          <dgm:resizeHandles/>
        </dgm:presLayoutVars>
      </dgm:prSet>
      <dgm:spPr/>
    </dgm:pt>
    <dgm:pt modelId="{9D53BE0D-FCB5-4B03-8190-F391270B374E}" type="pres">
      <dgm:prSet presAssocID="{E7878D46-198B-4849-B0AC-6BD11041D5C7}" presName="hierRoot1" presStyleCnt="0"/>
      <dgm:spPr/>
    </dgm:pt>
    <dgm:pt modelId="{891FFC51-AF60-490B-9987-D827ADD59E05}" type="pres">
      <dgm:prSet presAssocID="{E7878D46-198B-4849-B0AC-6BD11041D5C7}" presName="composite" presStyleCnt="0"/>
      <dgm:spPr/>
    </dgm:pt>
    <dgm:pt modelId="{1FF64AFF-EE62-4F54-AE0A-30983D09F4D5}" type="pres">
      <dgm:prSet presAssocID="{E7878D46-198B-4849-B0AC-6BD11041D5C7}" presName="background" presStyleLbl="node0" presStyleIdx="0" presStyleCnt="2"/>
      <dgm:spPr>
        <a:solidFill>
          <a:srgbClr val="92D050"/>
        </a:solidFill>
      </dgm:spPr>
    </dgm:pt>
    <dgm:pt modelId="{B9DE8A0B-5343-4201-B77B-FA826F48FAFA}" type="pres">
      <dgm:prSet presAssocID="{E7878D46-198B-4849-B0AC-6BD11041D5C7}" presName="text" presStyleLbl="fgAcc0" presStyleIdx="0" presStyleCnt="2">
        <dgm:presLayoutVars>
          <dgm:chPref val="3"/>
        </dgm:presLayoutVars>
      </dgm:prSet>
      <dgm:spPr/>
    </dgm:pt>
    <dgm:pt modelId="{31ED8C7D-F5B1-4BB1-AF16-BE4DE02A7CAD}" type="pres">
      <dgm:prSet presAssocID="{E7878D46-198B-4849-B0AC-6BD11041D5C7}" presName="hierChild2" presStyleCnt="0"/>
      <dgm:spPr/>
    </dgm:pt>
    <dgm:pt modelId="{CA0C24D1-8385-4E5B-A2F8-608264A6F1E1}" type="pres">
      <dgm:prSet presAssocID="{C19C662B-07FC-4DCF-A920-C2ED04288414}" presName="hierRoot1" presStyleCnt="0"/>
      <dgm:spPr/>
    </dgm:pt>
    <dgm:pt modelId="{5940ABEA-EA9D-4844-9C3A-86AAB73ABE98}" type="pres">
      <dgm:prSet presAssocID="{C19C662B-07FC-4DCF-A920-C2ED04288414}" presName="composite" presStyleCnt="0"/>
      <dgm:spPr/>
    </dgm:pt>
    <dgm:pt modelId="{3FE35A27-639E-49C8-9051-712BC371E052}" type="pres">
      <dgm:prSet presAssocID="{C19C662B-07FC-4DCF-A920-C2ED04288414}" presName="background" presStyleLbl="node0" presStyleIdx="1" presStyleCnt="2"/>
      <dgm:spPr>
        <a:solidFill>
          <a:srgbClr val="92D050"/>
        </a:solidFill>
      </dgm:spPr>
    </dgm:pt>
    <dgm:pt modelId="{1EE01694-2ED7-4BE0-803A-9B43E8773BF6}" type="pres">
      <dgm:prSet presAssocID="{C19C662B-07FC-4DCF-A920-C2ED04288414}" presName="text" presStyleLbl="fgAcc0" presStyleIdx="1" presStyleCnt="2">
        <dgm:presLayoutVars>
          <dgm:chPref val="3"/>
        </dgm:presLayoutVars>
      </dgm:prSet>
      <dgm:spPr/>
    </dgm:pt>
    <dgm:pt modelId="{40C7CFAB-CEB8-45A9-ADA1-E46F4566784C}" type="pres">
      <dgm:prSet presAssocID="{C19C662B-07FC-4DCF-A920-C2ED04288414}" presName="hierChild2" presStyleCnt="0"/>
      <dgm:spPr/>
    </dgm:pt>
  </dgm:ptLst>
  <dgm:cxnLst>
    <dgm:cxn modelId="{EF12A163-BDDB-4AAF-BA72-8F1386CA5C61}" type="presOf" srcId="{E7878D46-198B-4849-B0AC-6BD11041D5C7}" destId="{B9DE8A0B-5343-4201-B77B-FA826F48FAFA}" srcOrd="0" destOrd="0" presId="urn:microsoft.com/office/officeart/2005/8/layout/hierarchy1"/>
    <dgm:cxn modelId="{787C7D45-F9D2-482A-BCCF-26C0F5D89F21}" type="presOf" srcId="{D9B2BC03-0427-4BAB-87CF-45A21B986050}" destId="{F0B67D03-589F-4966-BE72-BE25A5909CAC}" srcOrd="0" destOrd="0" presId="urn:microsoft.com/office/officeart/2005/8/layout/hierarchy1"/>
    <dgm:cxn modelId="{CE60D68F-B707-41A0-8192-63B81C6A7BAF}" type="presOf" srcId="{C19C662B-07FC-4DCF-A920-C2ED04288414}" destId="{1EE01694-2ED7-4BE0-803A-9B43E8773BF6}" srcOrd="0" destOrd="0" presId="urn:microsoft.com/office/officeart/2005/8/layout/hierarchy1"/>
    <dgm:cxn modelId="{603F9495-2066-4526-87FB-BA937C3B149C}" srcId="{D9B2BC03-0427-4BAB-87CF-45A21B986050}" destId="{E7878D46-198B-4849-B0AC-6BD11041D5C7}" srcOrd="0" destOrd="0" parTransId="{1746639D-6F9D-40DC-AFDE-7DC34B01B9FE}" sibTransId="{5EB2074D-03BF-4026-9857-43D43105027D}"/>
    <dgm:cxn modelId="{736060F0-D290-47FB-AA7F-57D864E8DC91}" srcId="{D9B2BC03-0427-4BAB-87CF-45A21B986050}" destId="{C19C662B-07FC-4DCF-A920-C2ED04288414}" srcOrd="1" destOrd="0" parTransId="{E2009693-1AB7-44F4-831D-CB69660FDFAB}" sibTransId="{FC3F0934-CD38-4EC7-8F99-A552DC393F20}"/>
    <dgm:cxn modelId="{CD79DBAA-1E72-4224-AE13-6EF789FC5663}" type="presParOf" srcId="{F0B67D03-589F-4966-BE72-BE25A5909CAC}" destId="{9D53BE0D-FCB5-4B03-8190-F391270B374E}" srcOrd="0" destOrd="0" presId="urn:microsoft.com/office/officeart/2005/8/layout/hierarchy1"/>
    <dgm:cxn modelId="{713D1EF4-26E0-4884-B597-1FD50304C594}" type="presParOf" srcId="{9D53BE0D-FCB5-4B03-8190-F391270B374E}" destId="{891FFC51-AF60-490B-9987-D827ADD59E05}" srcOrd="0" destOrd="0" presId="urn:microsoft.com/office/officeart/2005/8/layout/hierarchy1"/>
    <dgm:cxn modelId="{953DA6C2-91DE-4446-91A7-536CBD87DF0B}" type="presParOf" srcId="{891FFC51-AF60-490B-9987-D827ADD59E05}" destId="{1FF64AFF-EE62-4F54-AE0A-30983D09F4D5}" srcOrd="0" destOrd="0" presId="urn:microsoft.com/office/officeart/2005/8/layout/hierarchy1"/>
    <dgm:cxn modelId="{AFAA7634-584E-4A5E-8C9C-82C4772DCE3B}" type="presParOf" srcId="{891FFC51-AF60-490B-9987-D827ADD59E05}" destId="{B9DE8A0B-5343-4201-B77B-FA826F48FAFA}" srcOrd="1" destOrd="0" presId="urn:microsoft.com/office/officeart/2005/8/layout/hierarchy1"/>
    <dgm:cxn modelId="{96F88723-36A1-4DFF-BBC0-74C4E28CD31E}" type="presParOf" srcId="{9D53BE0D-FCB5-4B03-8190-F391270B374E}" destId="{31ED8C7D-F5B1-4BB1-AF16-BE4DE02A7CAD}" srcOrd="1" destOrd="0" presId="urn:microsoft.com/office/officeart/2005/8/layout/hierarchy1"/>
    <dgm:cxn modelId="{EFE6A3C0-1C72-4BE1-BB51-963B19A4299F}" type="presParOf" srcId="{F0B67D03-589F-4966-BE72-BE25A5909CAC}" destId="{CA0C24D1-8385-4E5B-A2F8-608264A6F1E1}" srcOrd="1" destOrd="0" presId="urn:microsoft.com/office/officeart/2005/8/layout/hierarchy1"/>
    <dgm:cxn modelId="{EBC8924B-D69B-4A47-BDC9-AE4E23C83BE1}" type="presParOf" srcId="{CA0C24D1-8385-4E5B-A2F8-608264A6F1E1}" destId="{5940ABEA-EA9D-4844-9C3A-86AAB73ABE98}" srcOrd="0" destOrd="0" presId="urn:microsoft.com/office/officeart/2005/8/layout/hierarchy1"/>
    <dgm:cxn modelId="{324F41CA-B7A3-42E2-808A-525563BD0138}" type="presParOf" srcId="{5940ABEA-EA9D-4844-9C3A-86AAB73ABE98}" destId="{3FE35A27-639E-49C8-9051-712BC371E052}" srcOrd="0" destOrd="0" presId="urn:microsoft.com/office/officeart/2005/8/layout/hierarchy1"/>
    <dgm:cxn modelId="{E8E4DB13-8E20-48C4-BA42-BCEB776D1D91}" type="presParOf" srcId="{5940ABEA-EA9D-4844-9C3A-86AAB73ABE98}" destId="{1EE01694-2ED7-4BE0-803A-9B43E8773BF6}" srcOrd="1" destOrd="0" presId="urn:microsoft.com/office/officeart/2005/8/layout/hierarchy1"/>
    <dgm:cxn modelId="{1C889A3C-309D-4E70-82E2-7739794D6AFE}" type="presParOf" srcId="{CA0C24D1-8385-4E5B-A2F8-608264A6F1E1}" destId="{40C7CFAB-CEB8-45A9-ADA1-E46F4566784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8DD470-77C5-4738-A9C6-0D14E728A64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693387C-5EBB-4C32-B2F2-41F123F5A138}">
      <dgm:prSet custT="1"/>
      <dgm:spPr/>
      <dgm:t>
        <a:bodyPr/>
        <a:lstStyle/>
        <a:p>
          <a:pPr>
            <a:defRPr cap="all"/>
          </a:pPr>
          <a:r>
            <a:rPr lang="he-IL" sz="1800" dirty="0"/>
            <a:t>הלולים מתחלקים לשני סוגים: </a:t>
          </a:r>
          <a:endParaRPr lang="en-US" sz="1800" dirty="0"/>
        </a:p>
      </dgm:t>
    </dgm:pt>
    <dgm:pt modelId="{062D6A3D-C83D-4D19-A05B-2395D8F1B285}" type="parTrans" cxnId="{537D4293-D9F1-4F7D-B10D-3DEEB61A3DAB}">
      <dgm:prSet/>
      <dgm:spPr/>
      <dgm:t>
        <a:bodyPr/>
        <a:lstStyle/>
        <a:p>
          <a:endParaRPr lang="en-US" sz="1800"/>
        </a:p>
      </dgm:t>
    </dgm:pt>
    <dgm:pt modelId="{6F6E25F2-AABA-4D3E-95E7-7ECA56BB190C}" type="sibTrans" cxnId="{537D4293-D9F1-4F7D-B10D-3DEEB61A3DAB}">
      <dgm:prSet/>
      <dgm:spPr/>
      <dgm:t>
        <a:bodyPr/>
        <a:lstStyle/>
        <a:p>
          <a:endParaRPr lang="en-US" sz="1800"/>
        </a:p>
      </dgm:t>
    </dgm:pt>
    <dgm:pt modelId="{9008286C-F1C8-4A25-A89D-A22B1A259C37}">
      <dgm:prSet custT="1"/>
      <dgm:spPr/>
      <dgm:t>
        <a:bodyPr/>
        <a:lstStyle/>
        <a:p>
          <a:pPr>
            <a:defRPr cap="all"/>
          </a:pPr>
          <a:r>
            <a:rPr lang="he-IL" sz="1800" dirty="0"/>
            <a:t>לולים קונבנציונאליים ולולים מבוקרי אקלים. </a:t>
          </a:r>
          <a:endParaRPr lang="en-US" sz="1800" dirty="0"/>
        </a:p>
      </dgm:t>
    </dgm:pt>
    <dgm:pt modelId="{4EAD97BB-5DD0-4110-BB71-42593FF20D13}" type="parTrans" cxnId="{969B8F4D-B1F2-4A0E-9604-33E7893A868B}">
      <dgm:prSet/>
      <dgm:spPr/>
      <dgm:t>
        <a:bodyPr/>
        <a:lstStyle/>
        <a:p>
          <a:endParaRPr lang="en-US" sz="1800"/>
        </a:p>
      </dgm:t>
    </dgm:pt>
    <dgm:pt modelId="{286B519A-7413-4801-99A2-63FCA6DCB3B7}" type="sibTrans" cxnId="{969B8F4D-B1F2-4A0E-9604-33E7893A868B}">
      <dgm:prSet/>
      <dgm:spPr/>
      <dgm:t>
        <a:bodyPr/>
        <a:lstStyle/>
        <a:p>
          <a:endParaRPr lang="en-US" sz="1800"/>
        </a:p>
      </dgm:t>
    </dgm:pt>
    <dgm:pt modelId="{188B39C2-70B2-41FC-A719-72DDFDF7131F}">
      <dgm:prSet custT="1"/>
      <dgm:spPr/>
      <dgm:t>
        <a:bodyPr/>
        <a:lstStyle/>
        <a:p>
          <a:pPr>
            <a:defRPr cap="all"/>
          </a:pPr>
          <a:r>
            <a:rPr lang="he-IL" sz="1800" b="1" dirty="0"/>
            <a:t>לול קונבנציונאלי </a:t>
          </a:r>
          <a:r>
            <a:rPr lang="he-IL" sz="1800" dirty="0"/>
            <a:t>הוא לול שבו יש מעבר אוויר חופשי בין הלול לסביבה, ובנוסף מתקנים שונים המסייעים לחימום ולקירור הלול.</a:t>
          </a:r>
          <a:endParaRPr lang="en-US" sz="1800" dirty="0"/>
        </a:p>
      </dgm:t>
    </dgm:pt>
    <dgm:pt modelId="{1C134C0F-DFC0-41FD-9A28-727854001AEC}" type="parTrans" cxnId="{6D9EBA3D-CB42-448B-A610-6B2A7819250F}">
      <dgm:prSet/>
      <dgm:spPr/>
      <dgm:t>
        <a:bodyPr/>
        <a:lstStyle/>
        <a:p>
          <a:endParaRPr lang="en-US" sz="1800"/>
        </a:p>
      </dgm:t>
    </dgm:pt>
    <dgm:pt modelId="{36C14FB4-8697-4C5F-A696-010CBB1DE19E}" type="sibTrans" cxnId="{6D9EBA3D-CB42-448B-A610-6B2A7819250F}">
      <dgm:prSet/>
      <dgm:spPr/>
      <dgm:t>
        <a:bodyPr/>
        <a:lstStyle/>
        <a:p>
          <a:endParaRPr lang="en-US" sz="1800"/>
        </a:p>
      </dgm:t>
    </dgm:pt>
    <dgm:pt modelId="{D70A22A7-47B7-4295-836B-5E29C5F234E8}">
      <dgm:prSet custT="1"/>
      <dgm:spPr/>
      <dgm:t>
        <a:bodyPr/>
        <a:lstStyle/>
        <a:p>
          <a:pPr>
            <a:defRPr cap="all"/>
          </a:pPr>
          <a:r>
            <a:rPr lang="he-IL" sz="1800" b="1" dirty="0"/>
            <a:t>לול מבוקר אקלים </a:t>
          </a:r>
          <a:r>
            <a:rPr lang="he-IL" sz="1800" dirty="0"/>
            <a:t>הוא לול אטום, שבו כל מעברי האוויר בין הסביבה ופנים הלול נעשים באופן מבוקר, באמצעות מאווררים. </a:t>
          </a:r>
          <a:endParaRPr lang="en-US" sz="1800" dirty="0"/>
        </a:p>
      </dgm:t>
    </dgm:pt>
    <dgm:pt modelId="{B2F4BA64-D8DB-4F89-B4FA-CF8C366B0B60}" type="parTrans" cxnId="{C7E6015F-8EC7-4509-AF23-EBE88D444ADD}">
      <dgm:prSet/>
      <dgm:spPr/>
      <dgm:t>
        <a:bodyPr/>
        <a:lstStyle/>
        <a:p>
          <a:endParaRPr lang="en-US" sz="1800"/>
        </a:p>
      </dgm:t>
    </dgm:pt>
    <dgm:pt modelId="{A0771211-1120-4372-BDDB-0109842D200A}" type="sibTrans" cxnId="{C7E6015F-8EC7-4509-AF23-EBE88D444ADD}">
      <dgm:prSet/>
      <dgm:spPr/>
      <dgm:t>
        <a:bodyPr/>
        <a:lstStyle/>
        <a:p>
          <a:endParaRPr lang="en-US" sz="1800"/>
        </a:p>
      </dgm:t>
    </dgm:pt>
    <dgm:pt modelId="{506D2E6B-5235-4BFF-A885-E6ECFDB6C590}">
      <dgm:prSet custT="1"/>
      <dgm:spPr/>
      <dgm:t>
        <a:bodyPr/>
        <a:lstStyle/>
        <a:p>
          <a:pPr>
            <a:defRPr cap="all"/>
          </a:pPr>
          <a:r>
            <a:rPr lang="he-IL" sz="1800" dirty="0"/>
            <a:t>רוב הלולים הם לולים קונבנציונאליים.</a:t>
          </a:r>
          <a:endParaRPr lang="en-US" sz="1800" dirty="0"/>
        </a:p>
      </dgm:t>
    </dgm:pt>
    <dgm:pt modelId="{E6F2AF32-5B12-42E5-8D67-5CD863F02468}" type="parTrans" cxnId="{EA939139-A9B4-40D2-A466-3550EB887FE7}">
      <dgm:prSet/>
      <dgm:spPr/>
      <dgm:t>
        <a:bodyPr/>
        <a:lstStyle/>
        <a:p>
          <a:endParaRPr lang="en-US" sz="1800"/>
        </a:p>
      </dgm:t>
    </dgm:pt>
    <dgm:pt modelId="{EEFB4B51-A7CC-46B3-BA2D-FBB8E7DF9DDF}" type="sibTrans" cxnId="{EA939139-A9B4-40D2-A466-3550EB887FE7}">
      <dgm:prSet/>
      <dgm:spPr/>
      <dgm:t>
        <a:bodyPr/>
        <a:lstStyle/>
        <a:p>
          <a:endParaRPr lang="en-US" sz="1800"/>
        </a:p>
      </dgm:t>
    </dgm:pt>
    <dgm:pt modelId="{371A637F-BF82-484B-BD23-24F627872C81}" type="pres">
      <dgm:prSet presAssocID="{AD8DD470-77C5-4738-A9C6-0D14E728A64C}" presName="root" presStyleCnt="0">
        <dgm:presLayoutVars>
          <dgm:dir/>
          <dgm:resizeHandles val="exact"/>
        </dgm:presLayoutVars>
      </dgm:prSet>
      <dgm:spPr/>
    </dgm:pt>
    <dgm:pt modelId="{38D49BD8-180B-4036-B01D-FCFA64C6D76B}" type="pres">
      <dgm:prSet presAssocID="{6693387C-5EBB-4C32-B2F2-41F123F5A138}" presName="compNode" presStyleCnt="0"/>
      <dgm:spPr/>
    </dgm:pt>
    <dgm:pt modelId="{E8B8C8DE-7DF7-4970-B86B-F087F5DBAF9D}" type="pres">
      <dgm:prSet presAssocID="{6693387C-5EBB-4C32-B2F2-41F123F5A138}" presName="iconBgRect" presStyleLbl="bgShp" presStyleIdx="0" presStyleCnt="5"/>
      <dgm:spPr/>
    </dgm:pt>
    <dgm:pt modelId="{620CB1A5-738B-4471-9209-1F848CCA6460}" type="pres">
      <dgm:prSet presAssocID="{6693387C-5EBB-4C32-B2F2-41F123F5A138}" presName="iconRect" presStyleLbl="nod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a:noFill/>
        </a:ln>
      </dgm:spPr>
      <dgm:extLst>
        <a:ext uri="{E40237B7-FDA0-4F09-8148-C483321AD2D9}">
          <dgm14:cNvPr xmlns:dgm14="http://schemas.microsoft.com/office/drawing/2010/diagram" id="0" name="" descr="Glue"/>
        </a:ext>
      </dgm:extLst>
    </dgm:pt>
    <dgm:pt modelId="{FF9785BD-C628-4047-8D9B-CDA29B0DF09D}" type="pres">
      <dgm:prSet presAssocID="{6693387C-5EBB-4C32-B2F2-41F123F5A138}" presName="spaceRect" presStyleCnt="0"/>
      <dgm:spPr/>
    </dgm:pt>
    <dgm:pt modelId="{4CBC937B-7FEE-4E11-ACA6-1E44F3423AF0}" type="pres">
      <dgm:prSet presAssocID="{6693387C-5EBB-4C32-B2F2-41F123F5A138}" presName="textRect" presStyleLbl="revTx" presStyleIdx="0" presStyleCnt="5">
        <dgm:presLayoutVars>
          <dgm:chMax val="1"/>
          <dgm:chPref val="1"/>
        </dgm:presLayoutVars>
      </dgm:prSet>
      <dgm:spPr/>
    </dgm:pt>
    <dgm:pt modelId="{DD1A1AC3-C375-4134-B72F-216D422F0FDC}" type="pres">
      <dgm:prSet presAssocID="{6F6E25F2-AABA-4D3E-95E7-7ECA56BB190C}" presName="sibTrans" presStyleCnt="0"/>
      <dgm:spPr/>
    </dgm:pt>
    <dgm:pt modelId="{F0361B6D-3DAD-4D86-8E68-06E39C563387}" type="pres">
      <dgm:prSet presAssocID="{9008286C-F1C8-4A25-A89D-A22B1A259C37}" presName="compNode" presStyleCnt="0"/>
      <dgm:spPr/>
    </dgm:pt>
    <dgm:pt modelId="{71F19103-E81D-45C8-8C0D-673944361A3C}" type="pres">
      <dgm:prSet presAssocID="{9008286C-F1C8-4A25-A89D-A22B1A259C37}" presName="iconBgRect" presStyleLbl="bgShp" presStyleIdx="1" presStyleCnt="5"/>
      <dgm:spPr/>
    </dgm:pt>
    <dgm:pt modelId="{BB5374D9-E2AB-4DFD-AD55-1EBE80292EE9}" type="pres">
      <dgm:prSet presAssocID="{9008286C-F1C8-4A25-A89D-A22B1A259C37}" presName="iconRect" presStyleLbl="node1" presStyleIdx="1"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a:noFill/>
        </a:ln>
      </dgm:spPr>
      <dgm:extLst>
        <a:ext uri="{E40237B7-FDA0-4F09-8148-C483321AD2D9}">
          <dgm14:cNvPr xmlns:dgm14="http://schemas.microsoft.com/office/drawing/2010/diagram" id="0" name="" descr="Wind Chime"/>
        </a:ext>
      </dgm:extLst>
    </dgm:pt>
    <dgm:pt modelId="{D5928403-6DC2-4BD1-9A49-5C851A28CED8}" type="pres">
      <dgm:prSet presAssocID="{9008286C-F1C8-4A25-A89D-A22B1A259C37}" presName="spaceRect" presStyleCnt="0"/>
      <dgm:spPr/>
    </dgm:pt>
    <dgm:pt modelId="{A1A11CC4-048B-4A4F-BEE5-439A46813051}" type="pres">
      <dgm:prSet presAssocID="{9008286C-F1C8-4A25-A89D-A22B1A259C37}" presName="textRect" presStyleLbl="revTx" presStyleIdx="1" presStyleCnt="5">
        <dgm:presLayoutVars>
          <dgm:chMax val="1"/>
          <dgm:chPref val="1"/>
        </dgm:presLayoutVars>
      </dgm:prSet>
      <dgm:spPr/>
    </dgm:pt>
    <dgm:pt modelId="{08BCB752-6B90-4EEC-874C-75C9841616EA}" type="pres">
      <dgm:prSet presAssocID="{286B519A-7413-4801-99A2-63FCA6DCB3B7}" presName="sibTrans" presStyleCnt="0"/>
      <dgm:spPr/>
    </dgm:pt>
    <dgm:pt modelId="{B323D580-E17C-46EA-B655-8F4B18A66C1C}" type="pres">
      <dgm:prSet presAssocID="{188B39C2-70B2-41FC-A719-72DDFDF7131F}" presName="compNode" presStyleCnt="0"/>
      <dgm:spPr/>
    </dgm:pt>
    <dgm:pt modelId="{1871EFFE-53F2-4281-861C-9C0D40AE6391}" type="pres">
      <dgm:prSet presAssocID="{188B39C2-70B2-41FC-A719-72DDFDF7131F}" presName="iconBgRect" presStyleLbl="bgShp" presStyleIdx="2" presStyleCnt="5"/>
      <dgm:spPr/>
    </dgm:pt>
    <dgm:pt modelId="{6A95D23A-E262-44F2-AAD2-E9E91A7B89D8}" type="pres">
      <dgm:prSet presAssocID="{188B39C2-70B2-41FC-A719-72DDFDF7131F}" presName="iconRect" presStyleLbl="node1" presStyleIdx="2"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a:noFill/>
        </a:ln>
      </dgm:spPr>
      <dgm:extLst>
        <a:ext uri="{E40237B7-FDA0-4F09-8148-C483321AD2D9}">
          <dgm14:cNvPr xmlns:dgm14="http://schemas.microsoft.com/office/drawing/2010/diagram" id="0" name="" descr="Skeleton"/>
        </a:ext>
      </dgm:extLst>
    </dgm:pt>
    <dgm:pt modelId="{70DE8B50-B340-45E3-9FF4-6FBC7744CC52}" type="pres">
      <dgm:prSet presAssocID="{188B39C2-70B2-41FC-A719-72DDFDF7131F}" presName="spaceRect" presStyleCnt="0"/>
      <dgm:spPr/>
    </dgm:pt>
    <dgm:pt modelId="{F4389B70-EBA8-471F-AFA7-8F1E7A609512}" type="pres">
      <dgm:prSet presAssocID="{188B39C2-70B2-41FC-A719-72DDFDF7131F}" presName="textRect" presStyleLbl="revTx" presStyleIdx="2" presStyleCnt="5">
        <dgm:presLayoutVars>
          <dgm:chMax val="1"/>
          <dgm:chPref val="1"/>
        </dgm:presLayoutVars>
      </dgm:prSet>
      <dgm:spPr/>
    </dgm:pt>
    <dgm:pt modelId="{2256274A-18DE-42F7-AD76-6C3478359628}" type="pres">
      <dgm:prSet presAssocID="{36C14FB4-8697-4C5F-A696-010CBB1DE19E}" presName="sibTrans" presStyleCnt="0"/>
      <dgm:spPr/>
    </dgm:pt>
    <dgm:pt modelId="{45D85DD9-E791-4B7C-8760-A263C43601CD}" type="pres">
      <dgm:prSet presAssocID="{D70A22A7-47B7-4295-836B-5E29C5F234E8}" presName="compNode" presStyleCnt="0"/>
      <dgm:spPr/>
    </dgm:pt>
    <dgm:pt modelId="{3A45AD46-ECB5-4717-9A50-CBC30C6E667F}" type="pres">
      <dgm:prSet presAssocID="{D70A22A7-47B7-4295-836B-5E29C5F234E8}" presName="iconBgRect" presStyleLbl="bgShp" presStyleIdx="3" presStyleCnt="5"/>
      <dgm:spPr/>
    </dgm:pt>
    <dgm:pt modelId="{CD9FC0D4-B657-4C9D-85B5-82ECD48B98FB}" type="pres">
      <dgm:prSet presAssocID="{D70A22A7-47B7-4295-836B-5E29C5F234E8}" presName="iconRect" presStyleLbl="node1" presStyleIdx="3"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a:noFill/>
        </a:ln>
      </dgm:spPr>
      <dgm:extLst>
        <a:ext uri="{E40237B7-FDA0-4F09-8148-C483321AD2D9}">
          <dgm14:cNvPr xmlns:dgm14="http://schemas.microsoft.com/office/drawing/2010/diagram" id="0" name="" descr="Caterpillar"/>
        </a:ext>
      </dgm:extLst>
    </dgm:pt>
    <dgm:pt modelId="{7ABAB267-40A1-4C71-972F-98A6D2996A75}" type="pres">
      <dgm:prSet presAssocID="{D70A22A7-47B7-4295-836B-5E29C5F234E8}" presName="spaceRect" presStyleCnt="0"/>
      <dgm:spPr/>
    </dgm:pt>
    <dgm:pt modelId="{D27B4837-2C85-4B81-AB03-BE9ABAFB957C}" type="pres">
      <dgm:prSet presAssocID="{D70A22A7-47B7-4295-836B-5E29C5F234E8}" presName="textRect" presStyleLbl="revTx" presStyleIdx="3" presStyleCnt="5">
        <dgm:presLayoutVars>
          <dgm:chMax val="1"/>
          <dgm:chPref val="1"/>
        </dgm:presLayoutVars>
      </dgm:prSet>
      <dgm:spPr/>
    </dgm:pt>
    <dgm:pt modelId="{8F5BFEDD-52D5-4F05-853C-B452804A41B8}" type="pres">
      <dgm:prSet presAssocID="{A0771211-1120-4372-BDDB-0109842D200A}" presName="sibTrans" presStyleCnt="0"/>
      <dgm:spPr/>
    </dgm:pt>
    <dgm:pt modelId="{B2B08521-D1B3-4516-8510-0A74B6D2EAE6}" type="pres">
      <dgm:prSet presAssocID="{506D2E6B-5235-4BFF-A885-E6ECFDB6C590}" presName="compNode" presStyleCnt="0"/>
      <dgm:spPr/>
    </dgm:pt>
    <dgm:pt modelId="{9E7C0CCB-C300-48BF-A730-1F225EDC90D2}" type="pres">
      <dgm:prSet presAssocID="{506D2E6B-5235-4BFF-A885-E6ECFDB6C590}" presName="iconBgRect" presStyleLbl="bgShp" presStyleIdx="4" presStyleCnt="5"/>
      <dgm:spPr/>
    </dgm:pt>
    <dgm:pt modelId="{F1F86D24-3A6D-42E9-B1A3-DEB8AB787EBC}" type="pres">
      <dgm:prSet presAssocID="{506D2E6B-5235-4BFF-A885-E6ECFDB6C590}" presName="iconRect" presStyleLbl="node1" presStyleIdx="4"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a:noFill/>
        </a:ln>
      </dgm:spPr>
      <dgm:extLst>
        <a:ext uri="{E40237B7-FDA0-4F09-8148-C483321AD2D9}">
          <dgm14:cNvPr xmlns:dgm14="http://schemas.microsoft.com/office/drawing/2010/diagram" id="0" name="" descr="Leprechaun Hat"/>
        </a:ext>
      </dgm:extLst>
    </dgm:pt>
    <dgm:pt modelId="{EA4E0349-331C-4D04-AA7B-17CE27D582BD}" type="pres">
      <dgm:prSet presAssocID="{506D2E6B-5235-4BFF-A885-E6ECFDB6C590}" presName="spaceRect" presStyleCnt="0"/>
      <dgm:spPr/>
    </dgm:pt>
    <dgm:pt modelId="{9CF0AACA-A3AD-4C6F-9792-A7EEF6C38B9D}" type="pres">
      <dgm:prSet presAssocID="{506D2E6B-5235-4BFF-A885-E6ECFDB6C590}" presName="textRect" presStyleLbl="revTx" presStyleIdx="4" presStyleCnt="5">
        <dgm:presLayoutVars>
          <dgm:chMax val="1"/>
          <dgm:chPref val="1"/>
        </dgm:presLayoutVars>
      </dgm:prSet>
      <dgm:spPr/>
    </dgm:pt>
  </dgm:ptLst>
  <dgm:cxnLst>
    <dgm:cxn modelId="{6B3AD711-A264-4B12-884A-447D6F6AB582}" type="presOf" srcId="{506D2E6B-5235-4BFF-A885-E6ECFDB6C590}" destId="{9CF0AACA-A3AD-4C6F-9792-A7EEF6C38B9D}" srcOrd="0" destOrd="0" presId="urn:microsoft.com/office/officeart/2018/5/layout/IconCircleLabelList"/>
    <dgm:cxn modelId="{EA939139-A9B4-40D2-A466-3550EB887FE7}" srcId="{AD8DD470-77C5-4738-A9C6-0D14E728A64C}" destId="{506D2E6B-5235-4BFF-A885-E6ECFDB6C590}" srcOrd="4" destOrd="0" parTransId="{E6F2AF32-5B12-42E5-8D67-5CD863F02468}" sibTransId="{EEFB4B51-A7CC-46B3-BA2D-FBB8E7DF9DDF}"/>
    <dgm:cxn modelId="{6D9EBA3D-CB42-448B-A610-6B2A7819250F}" srcId="{AD8DD470-77C5-4738-A9C6-0D14E728A64C}" destId="{188B39C2-70B2-41FC-A719-72DDFDF7131F}" srcOrd="2" destOrd="0" parTransId="{1C134C0F-DFC0-41FD-9A28-727854001AEC}" sibTransId="{36C14FB4-8697-4C5F-A696-010CBB1DE19E}"/>
    <dgm:cxn modelId="{C7E6015F-8EC7-4509-AF23-EBE88D444ADD}" srcId="{AD8DD470-77C5-4738-A9C6-0D14E728A64C}" destId="{D70A22A7-47B7-4295-836B-5E29C5F234E8}" srcOrd="3" destOrd="0" parTransId="{B2F4BA64-D8DB-4F89-B4FA-CF8C366B0B60}" sibTransId="{A0771211-1120-4372-BDDB-0109842D200A}"/>
    <dgm:cxn modelId="{3EDC035F-3F23-4C1A-A3EE-642EC047B90F}" type="presOf" srcId="{D70A22A7-47B7-4295-836B-5E29C5F234E8}" destId="{D27B4837-2C85-4B81-AB03-BE9ABAFB957C}" srcOrd="0" destOrd="0" presId="urn:microsoft.com/office/officeart/2018/5/layout/IconCircleLabelList"/>
    <dgm:cxn modelId="{969B8F4D-B1F2-4A0E-9604-33E7893A868B}" srcId="{AD8DD470-77C5-4738-A9C6-0D14E728A64C}" destId="{9008286C-F1C8-4A25-A89D-A22B1A259C37}" srcOrd="1" destOrd="0" parTransId="{4EAD97BB-5DD0-4110-BB71-42593FF20D13}" sibTransId="{286B519A-7413-4801-99A2-63FCA6DCB3B7}"/>
    <dgm:cxn modelId="{1213476F-7EAF-450A-B389-1E0243622142}" type="presOf" srcId="{188B39C2-70B2-41FC-A719-72DDFDF7131F}" destId="{F4389B70-EBA8-471F-AFA7-8F1E7A609512}" srcOrd="0" destOrd="0" presId="urn:microsoft.com/office/officeart/2018/5/layout/IconCircleLabelList"/>
    <dgm:cxn modelId="{A0799B51-D305-4561-84C2-758C10B4A9B9}" type="presOf" srcId="{AD8DD470-77C5-4738-A9C6-0D14E728A64C}" destId="{371A637F-BF82-484B-BD23-24F627872C81}" srcOrd="0" destOrd="0" presId="urn:microsoft.com/office/officeart/2018/5/layout/IconCircleLabelList"/>
    <dgm:cxn modelId="{537D4293-D9F1-4F7D-B10D-3DEEB61A3DAB}" srcId="{AD8DD470-77C5-4738-A9C6-0D14E728A64C}" destId="{6693387C-5EBB-4C32-B2F2-41F123F5A138}" srcOrd="0" destOrd="0" parTransId="{062D6A3D-C83D-4D19-A05B-2395D8F1B285}" sibTransId="{6F6E25F2-AABA-4D3E-95E7-7ECA56BB190C}"/>
    <dgm:cxn modelId="{6DDF75B8-E19E-4C4F-B37E-7C4A700B0BDA}" type="presOf" srcId="{6693387C-5EBB-4C32-B2F2-41F123F5A138}" destId="{4CBC937B-7FEE-4E11-ACA6-1E44F3423AF0}" srcOrd="0" destOrd="0" presId="urn:microsoft.com/office/officeart/2018/5/layout/IconCircleLabelList"/>
    <dgm:cxn modelId="{B9C8A3C8-5EC9-49C2-AFAA-D763DB6C1431}" type="presOf" srcId="{9008286C-F1C8-4A25-A89D-A22B1A259C37}" destId="{A1A11CC4-048B-4A4F-BEE5-439A46813051}" srcOrd="0" destOrd="0" presId="urn:microsoft.com/office/officeart/2018/5/layout/IconCircleLabelList"/>
    <dgm:cxn modelId="{C3AB370F-B348-4804-AEF0-5E938D901501}" type="presParOf" srcId="{371A637F-BF82-484B-BD23-24F627872C81}" destId="{38D49BD8-180B-4036-B01D-FCFA64C6D76B}" srcOrd="0" destOrd="0" presId="urn:microsoft.com/office/officeart/2018/5/layout/IconCircleLabelList"/>
    <dgm:cxn modelId="{971527A9-3591-415D-8F29-4F7EB4EE19D7}" type="presParOf" srcId="{38D49BD8-180B-4036-B01D-FCFA64C6D76B}" destId="{E8B8C8DE-7DF7-4970-B86B-F087F5DBAF9D}" srcOrd="0" destOrd="0" presId="urn:microsoft.com/office/officeart/2018/5/layout/IconCircleLabelList"/>
    <dgm:cxn modelId="{1D8C5706-C268-49F6-A309-7038B19DDD3A}" type="presParOf" srcId="{38D49BD8-180B-4036-B01D-FCFA64C6D76B}" destId="{620CB1A5-738B-4471-9209-1F848CCA6460}" srcOrd="1" destOrd="0" presId="urn:microsoft.com/office/officeart/2018/5/layout/IconCircleLabelList"/>
    <dgm:cxn modelId="{4551EC76-B99A-4E4C-8626-90FCD92B96AB}" type="presParOf" srcId="{38D49BD8-180B-4036-B01D-FCFA64C6D76B}" destId="{FF9785BD-C628-4047-8D9B-CDA29B0DF09D}" srcOrd="2" destOrd="0" presId="urn:microsoft.com/office/officeart/2018/5/layout/IconCircleLabelList"/>
    <dgm:cxn modelId="{D63BC321-F6E3-4AA7-BF82-1608B75082D2}" type="presParOf" srcId="{38D49BD8-180B-4036-B01D-FCFA64C6D76B}" destId="{4CBC937B-7FEE-4E11-ACA6-1E44F3423AF0}" srcOrd="3" destOrd="0" presId="urn:microsoft.com/office/officeart/2018/5/layout/IconCircleLabelList"/>
    <dgm:cxn modelId="{F9E95BA0-FFFA-4C6B-B485-806A25D8E8E3}" type="presParOf" srcId="{371A637F-BF82-484B-BD23-24F627872C81}" destId="{DD1A1AC3-C375-4134-B72F-216D422F0FDC}" srcOrd="1" destOrd="0" presId="urn:microsoft.com/office/officeart/2018/5/layout/IconCircleLabelList"/>
    <dgm:cxn modelId="{693503A0-1C81-4641-8C57-F7D30E596A15}" type="presParOf" srcId="{371A637F-BF82-484B-BD23-24F627872C81}" destId="{F0361B6D-3DAD-4D86-8E68-06E39C563387}" srcOrd="2" destOrd="0" presId="urn:microsoft.com/office/officeart/2018/5/layout/IconCircleLabelList"/>
    <dgm:cxn modelId="{D35278CC-E215-4D55-80E7-A2CEE9CFFB18}" type="presParOf" srcId="{F0361B6D-3DAD-4D86-8E68-06E39C563387}" destId="{71F19103-E81D-45C8-8C0D-673944361A3C}" srcOrd="0" destOrd="0" presId="urn:microsoft.com/office/officeart/2018/5/layout/IconCircleLabelList"/>
    <dgm:cxn modelId="{1D9688FC-45D7-4637-A2F5-2A761E2015E4}" type="presParOf" srcId="{F0361B6D-3DAD-4D86-8E68-06E39C563387}" destId="{BB5374D9-E2AB-4DFD-AD55-1EBE80292EE9}" srcOrd="1" destOrd="0" presId="urn:microsoft.com/office/officeart/2018/5/layout/IconCircleLabelList"/>
    <dgm:cxn modelId="{03139F6D-0B71-494F-9767-27BD140BB10F}" type="presParOf" srcId="{F0361B6D-3DAD-4D86-8E68-06E39C563387}" destId="{D5928403-6DC2-4BD1-9A49-5C851A28CED8}" srcOrd="2" destOrd="0" presId="urn:microsoft.com/office/officeart/2018/5/layout/IconCircleLabelList"/>
    <dgm:cxn modelId="{41BFC320-57B4-42FE-B0CC-538F8A1019A5}" type="presParOf" srcId="{F0361B6D-3DAD-4D86-8E68-06E39C563387}" destId="{A1A11CC4-048B-4A4F-BEE5-439A46813051}" srcOrd="3" destOrd="0" presId="urn:microsoft.com/office/officeart/2018/5/layout/IconCircleLabelList"/>
    <dgm:cxn modelId="{C93460AE-940D-40A0-B30A-6B8EAA97BA0A}" type="presParOf" srcId="{371A637F-BF82-484B-BD23-24F627872C81}" destId="{08BCB752-6B90-4EEC-874C-75C9841616EA}" srcOrd="3" destOrd="0" presId="urn:microsoft.com/office/officeart/2018/5/layout/IconCircleLabelList"/>
    <dgm:cxn modelId="{9DB4FD51-F31C-406E-A040-2E95C7AAA79C}" type="presParOf" srcId="{371A637F-BF82-484B-BD23-24F627872C81}" destId="{B323D580-E17C-46EA-B655-8F4B18A66C1C}" srcOrd="4" destOrd="0" presId="urn:microsoft.com/office/officeart/2018/5/layout/IconCircleLabelList"/>
    <dgm:cxn modelId="{D10524F4-2700-479C-A737-1C85C918B41D}" type="presParOf" srcId="{B323D580-E17C-46EA-B655-8F4B18A66C1C}" destId="{1871EFFE-53F2-4281-861C-9C0D40AE6391}" srcOrd="0" destOrd="0" presId="urn:microsoft.com/office/officeart/2018/5/layout/IconCircleLabelList"/>
    <dgm:cxn modelId="{AF1192D3-A2C7-43D7-92CB-A8511225218D}" type="presParOf" srcId="{B323D580-E17C-46EA-B655-8F4B18A66C1C}" destId="{6A95D23A-E262-44F2-AAD2-E9E91A7B89D8}" srcOrd="1" destOrd="0" presId="urn:microsoft.com/office/officeart/2018/5/layout/IconCircleLabelList"/>
    <dgm:cxn modelId="{7CA370B9-B4EA-407A-AD84-B6F691D2FF62}" type="presParOf" srcId="{B323D580-E17C-46EA-B655-8F4B18A66C1C}" destId="{70DE8B50-B340-45E3-9FF4-6FBC7744CC52}" srcOrd="2" destOrd="0" presId="urn:microsoft.com/office/officeart/2018/5/layout/IconCircleLabelList"/>
    <dgm:cxn modelId="{30B5BA10-E34C-4D39-83E1-00DA82AAC5C5}" type="presParOf" srcId="{B323D580-E17C-46EA-B655-8F4B18A66C1C}" destId="{F4389B70-EBA8-471F-AFA7-8F1E7A609512}" srcOrd="3" destOrd="0" presId="urn:microsoft.com/office/officeart/2018/5/layout/IconCircleLabelList"/>
    <dgm:cxn modelId="{B7E7F547-DAE9-4E81-A02A-C26960C2B4D9}" type="presParOf" srcId="{371A637F-BF82-484B-BD23-24F627872C81}" destId="{2256274A-18DE-42F7-AD76-6C3478359628}" srcOrd="5" destOrd="0" presId="urn:microsoft.com/office/officeart/2018/5/layout/IconCircleLabelList"/>
    <dgm:cxn modelId="{1C9BF8F0-C586-4DA8-866D-A09EE1CC10C4}" type="presParOf" srcId="{371A637F-BF82-484B-BD23-24F627872C81}" destId="{45D85DD9-E791-4B7C-8760-A263C43601CD}" srcOrd="6" destOrd="0" presId="urn:microsoft.com/office/officeart/2018/5/layout/IconCircleLabelList"/>
    <dgm:cxn modelId="{25782B32-895B-4A5D-A098-D1336329376E}" type="presParOf" srcId="{45D85DD9-E791-4B7C-8760-A263C43601CD}" destId="{3A45AD46-ECB5-4717-9A50-CBC30C6E667F}" srcOrd="0" destOrd="0" presId="urn:microsoft.com/office/officeart/2018/5/layout/IconCircleLabelList"/>
    <dgm:cxn modelId="{A11FA582-9E05-45B5-8660-CE2ED19AB443}" type="presParOf" srcId="{45D85DD9-E791-4B7C-8760-A263C43601CD}" destId="{CD9FC0D4-B657-4C9D-85B5-82ECD48B98FB}" srcOrd="1" destOrd="0" presId="urn:microsoft.com/office/officeart/2018/5/layout/IconCircleLabelList"/>
    <dgm:cxn modelId="{C04F9B3C-2340-4FEA-B833-9D3E7CF9A47B}" type="presParOf" srcId="{45D85DD9-E791-4B7C-8760-A263C43601CD}" destId="{7ABAB267-40A1-4C71-972F-98A6D2996A75}" srcOrd="2" destOrd="0" presId="urn:microsoft.com/office/officeart/2018/5/layout/IconCircleLabelList"/>
    <dgm:cxn modelId="{C427DE41-DAFC-4601-9291-8A414545AA8E}" type="presParOf" srcId="{45D85DD9-E791-4B7C-8760-A263C43601CD}" destId="{D27B4837-2C85-4B81-AB03-BE9ABAFB957C}" srcOrd="3" destOrd="0" presId="urn:microsoft.com/office/officeart/2018/5/layout/IconCircleLabelList"/>
    <dgm:cxn modelId="{70D57C33-8DE7-45EE-AD8E-3EFFE0823EA1}" type="presParOf" srcId="{371A637F-BF82-484B-BD23-24F627872C81}" destId="{8F5BFEDD-52D5-4F05-853C-B452804A41B8}" srcOrd="7" destOrd="0" presId="urn:microsoft.com/office/officeart/2018/5/layout/IconCircleLabelList"/>
    <dgm:cxn modelId="{1813FC82-9C0C-42BA-A91E-A943833FA8F0}" type="presParOf" srcId="{371A637F-BF82-484B-BD23-24F627872C81}" destId="{B2B08521-D1B3-4516-8510-0A74B6D2EAE6}" srcOrd="8" destOrd="0" presId="urn:microsoft.com/office/officeart/2018/5/layout/IconCircleLabelList"/>
    <dgm:cxn modelId="{5C9139DB-3D85-475A-A3C6-CCC15E959D5E}" type="presParOf" srcId="{B2B08521-D1B3-4516-8510-0A74B6D2EAE6}" destId="{9E7C0CCB-C300-48BF-A730-1F225EDC90D2}" srcOrd="0" destOrd="0" presId="urn:microsoft.com/office/officeart/2018/5/layout/IconCircleLabelList"/>
    <dgm:cxn modelId="{A02A8AAD-080D-4F6B-AA3C-97D1B258D3D9}" type="presParOf" srcId="{B2B08521-D1B3-4516-8510-0A74B6D2EAE6}" destId="{F1F86D24-3A6D-42E9-B1A3-DEB8AB787EBC}" srcOrd="1" destOrd="0" presId="urn:microsoft.com/office/officeart/2018/5/layout/IconCircleLabelList"/>
    <dgm:cxn modelId="{FCA750EF-28BE-4E16-AA80-6773134CD9C7}" type="presParOf" srcId="{B2B08521-D1B3-4516-8510-0A74B6D2EAE6}" destId="{EA4E0349-331C-4D04-AA7B-17CE27D582BD}" srcOrd="2" destOrd="0" presId="urn:microsoft.com/office/officeart/2018/5/layout/IconCircleLabelList"/>
    <dgm:cxn modelId="{E111F408-4C77-4C69-BF3E-080019BE63DC}" type="presParOf" srcId="{B2B08521-D1B3-4516-8510-0A74B6D2EAE6}" destId="{9CF0AACA-A3AD-4C6F-9792-A7EEF6C38B9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BA1B5A-A866-48D3-8114-20A23C9A46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B8DF906-ABD5-4B5B-94D7-C5ABFEC309D2}">
      <dgm:prSet/>
      <dgm:spPr/>
      <dgm:t>
        <a:bodyPr/>
        <a:lstStyle/>
        <a:p>
          <a:r>
            <a:rPr lang="he-IL" b="1"/>
            <a:t>החקלאי פועל לשמירת הטמפרטורה במבנה ע''י פעולות של טווח קצר ופעולות של טווח ארוך.</a:t>
          </a:r>
          <a:endParaRPr lang="en-US" b="1"/>
        </a:p>
      </dgm:t>
    </dgm:pt>
    <dgm:pt modelId="{EFF0D02F-2C45-4FB8-8F3C-97453DD35652}" type="parTrans" cxnId="{3A348162-EB4B-4381-827A-9B906A9E6AE6}">
      <dgm:prSet/>
      <dgm:spPr/>
      <dgm:t>
        <a:bodyPr/>
        <a:lstStyle/>
        <a:p>
          <a:endParaRPr lang="en-US" b="1"/>
        </a:p>
      </dgm:t>
    </dgm:pt>
    <dgm:pt modelId="{5173D3C1-4BA4-4926-8CF8-46253C061122}" type="sibTrans" cxnId="{3A348162-EB4B-4381-827A-9B906A9E6AE6}">
      <dgm:prSet/>
      <dgm:spPr/>
      <dgm:t>
        <a:bodyPr/>
        <a:lstStyle/>
        <a:p>
          <a:endParaRPr lang="en-US" b="1"/>
        </a:p>
      </dgm:t>
    </dgm:pt>
    <dgm:pt modelId="{15FCF648-B25B-420C-807A-B62F42F5497B}">
      <dgm:prSet/>
      <dgm:spPr/>
      <dgm:t>
        <a:bodyPr/>
        <a:lstStyle/>
        <a:p>
          <a:r>
            <a:rPr lang="he-IL" b="1"/>
            <a:t>בטווח ארוך, הוא דואג למבנה הגידול, שיאפשר בידוד בעת הצורך: דואג להשתמש בגזעי בעח/עופות שיהיו בעלי עמידות לחום גבוה, דואג להתאים את הצפיפות לתנאי הטמפ'.</a:t>
          </a:r>
          <a:endParaRPr lang="en-US" b="1"/>
        </a:p>
      </dgm:t>
    </dgm:pt>
    <dgm:pt modelId="{D172DBA1-29E9-4F54-8C36-316C853242C1}" type="parTrans" cxnId="{5467E821-70D1-466E-8CFB-49B10C68A5FE}">
      <dgm:prSet/>
      <dgm:spPr/>
      <dgm:t>
        <a:bodyPr/>
        <a:lstStyle/>
        <a:p>
          <a:endParaRPr lang="en-US" b="1"/>
        </a:p>
      </dgm:t>
    </dgm:pt>
    <dgm:pt modelId="{AA012FF9-244A-4FB5-9BE6-E085D3EA8A22}" type="sibTrans" cxnId="{5467E821-70D1-466E-8CFB-49B10C68A5FE}">
      <dgm:prSet/>
      <dgm:spPr/>
      <dgm:t>
        <a:bodyPr/>
        <a:lstStyle/>
        <a:p>
          <a:endParaRPr lang="en-US" b="1"/>
        </a:p>
      </dgm:t>
    </dgm:pt>
    <dgm:pt modelId="{55F8A18E-E6FF-47BC-BD89-60FE0649F685}">
      <dgm:prSet/>
      <dgm:spPr/>
      <dgm:t>
        <a:bodyPr/>
        <a:lstStyle/>
        <a:p>
          <a:r>
            <a:rPr lang="he-IL" b="1"/>
            <a:t>בטווח הקצר, ביום עם טמפ' קיצוניות(בעיקר ביום שרב), קיימות מספר פעולות שנוקט הלולן על מנת לווסת את הטמפרטורה. </a:t>
          </a:r>
          <a:endParaRPr lang="en-US" b="1"/>
        </a:p>
      </dgm:t>
    </dgm:pt>
    <dgm:pt modelId="{899CC58F-C3F6-4A09-A9F3-F750EAA1C732}" type="parTrans" cxnId="{E68F6B54-8EA8-47CC-B1F3-107E96C3ECA7}">
      <dgm:prSet/>
      <dgm:spPr/>
      <dgm:t>
        <a:bodyPr/>
        <a:lstStyle/>
        <a:p>
          <a:endParaRPr lang="en-US" b="1"/>
        </a:p>
      </dgm:t>
    </dgm:pt>
    <dgm:pt modelId="{0D332D99-838C-4B2A-B22B-A11AB12C7A54}" type="sibTrans" cxnId="{E68F6B54-8EA8-47CC-B1F3-107E96C3ECA7}">
      <dgm:prSet/>
      <dgm:spPr/>
      <dgm:t>
        <a:bodyPr/>
        <a:lstStyle/>
        <a:p>
          <a:endParaRPr lang="en-US" b="1"/>
        </a:p>
      </dgm:t>
    </dgm:pt>
    <dgm:pt modelId="{472F1862-3B20-43F3-9E20-4325BF394E4F}" type="pres">
      <dgm:prSet presAssocID="{8FBA1B5A-A866-48D3-8114-20A23C9A4686}" presName="root" presStyleCnt="0">
        <dgm:presLayoutVars>
          <dgm:dir/>
          <dgm:resizeHandles val="exact"/>
        </dgm:presLayoutVars>
      </dgm:prSet>
      <dgm:spPr/>
    </dgm:pt>
    <dgm:pt modelId="{50C3EB40-7467-44DD-9777-B2EC6C30C800}" type="pres">
      <dgm:prSet presAssocID="{6B8DF906-ABD5-4B5B-94D7-C5ABFEC309D2}" presName="compNode" presStyleCnt="0"/>
      <dgm:spPr/>
    </dgm:pt>
    <dgm:pt modelId="{0C7BBE5A-C548-4D80-8508-DCFC28723CDF}" type="pres">
      <dgm:prSet presAssocID="{6B8DF906-ABD5-4B5B-94D7-C5ABFEC309D2}" presName="bgRect" presStyleLbl="bgShp" presStyleIdx="0" presStyleCnt="3"/>
      <dgm:spPr/>
    </dgm:pt>
    <dgm:pt modelId="{2983AF50-2750-45F6-9FC3-0D577CA2BDE7}" type="pres">
      <dgm:prSet presAssocID="{6B8DF906-ABD5-4B5B-94D7-C5ABFEC309D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DD3B12F-5B14-47EA-89CD-F93C3EA21DDB}" type="pres">
      <dgm:prSet presAssocID="{6B8DF906-ABD5-4B5B-94D7-C5ABFEC309D2}" presName="spaceRect" presStyleCnt="0"/>
      <dgm:spPr/>
    </dgm:pt>
    <dgm:pt modelId="{6B2F351F-4825-4A18-BC91-ED152FF51915}" type="pres">
      <dgm:prSet presAssocID="{6B8DF906-ABD5-4B5B-94D7-C5ABFEC309D2}" presName="parTx" presStyleLbl="revTx" presStyleIdx="0" presStyleCnt="3">
        <dgm:presLayoutVars>
          <dgm:chMax val="0"/>
          <dgm:chPref val="0"/>
        </dgm:presLayoutVars>
      </dgm:prSet>
      <dgm:spPr/>
    </dgm:pt>
    <dgm:pt modelId="{A5F60052-43AA-433B-B4F3-2B1559B3EB6A}" type="pres">
      <dgm:prSet presAssocID="{5173D3C1-4BA4-4926-8CF8-46253C061122}" presName="sibTrans" presStyleCnt="0"/>
      <dgm:spPr/>
    </dgm:pt>
    <dgm:pt modelId="{CE618474-F274-49F0-91A8-73C7F909E9C2}" type="pres">
      <dgm:prSet presAssocID="{15FCF648-B25B-420C-807A-B62F42F5497B}" presName="compNode" presStyleCnt="0"/>
      <dgm:spPr/>
    </dgm:pt>
    <dgm:pt modelId="{87324B76-6D95-4875-AE98-3373A8393FF7}" type="pres">
      <dgm:prSet presAssocID="{15FCF648-B25B-420C-807A-B62F42F5497B}" presName="bgRect" presStyleLbl="bgShp" presStyleIdx="1" presStyleCnt="3"/>
      <dgm:spPr/>
    </dgm:pt>
    <dgm:pt modelId="{5797541C-9764-4566-A449-E1BACF09476C}" type="pres">
      <dgm:prSet presAssocID="{15FCF648-B25B-420C-807A-B62F42F5497B}"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a:ln>
          <a:noFill/>
        </a:ln>
      </dgm:spPr>
      <dgm:extLst>
        <a:ext uri="{E40237B7-FDA0-4F09-8148-C483321AD2D9}">
          <dgm14:cNvPr xmlns:dgm14="http://schemas.microsoft.com/office/drawing/2010/diagram" id="0" name="" descr="Caterpillar"/>
        </a:ext>
      </dgm:extLst>
    </dgm:pt>
    <dgm:pt modelId="{F1DFAAF1-8046-47E7-B62A-CBC6328ED2D7}" type="pres">
      <dgm:prSet presAssocID="{15FCF648-B25B-420C-807A-B62F42F5497B}" presName="spaceRect" presStyleCnt="0"/>
      <dgm:spPr/>
    </dgm:pt>
    <dgm:pt modelId="{808A03B4-477B-4D1A-B0A4-4FD281E7F1D8}" type="pres">
      <dgm:prSet presAssocID="{15FCF648-B25B-420C-807A-B62F42F5497B}" presName="parTx" presStyleLbl="revTx" presStyleIdx="1" presStyleCnt="3">
        <dgm:presLayoutVars>
          <dgm:chMax val="0"/>
          <dgm:chPref val="0"/>
        </dgm:presLayoutVars>
      </dgm:prSet>
      <dgm:spPr/>
    </dgm:pt>
    <dgm:pt modelId="{62489CC6-319E-4AB2-B2F1-F71729150CC9}" type="pres">
      <dgm:prSet presAssocID="{AA012FF9-244A-4FB5-9BE6-E085D3EA8A22}" presName="sibTrans" presStyleCnt="0"/>
      <dgm:spPr/>
    </dgm:pt>
    <dgm:pt modelId="{4A415A25-873D-416C-AAF9-4B95ED4F67D9}" type="pres">
      <dgm:prSet presAssocID="{55F8A18E-E6FF-47BC-BD89-60FE0649F685}" presName="compNode" presStyleCnt="0"/>
      <dgm:spPr/>
    </dgm:pt>
    <dgm:pt modelId="{D68F4C65-D257-4BA2-B4D5-30A407D8A9C8}" type="pres">
      <dgm:prSet presAssocID="{55F8A18E-E6FF-47BC-BD89-60FE0649F685}" presName="bgRect" presStyleLbl="bgShp" presStyleIdx="2" presStyleCnt="3"/>
      <dgm:spPr/>
    </dgm:pt>
    <dgm:pt modelId="{E1E93DF7-BD29-489F-A8FF-A27ABCA1062E}" type="pres">
      <dgm:prSet presAssocID="{55F8A18E-E6FF-47BC-BD89-60FE0649F685}" presName="iconRect" presStyleLbl="node1" presStyleIdx="2" presStyleCnt="3"/>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a:noFill/>
        </a:ln>
      </dgm:spPr>
      <dgm:extLst>
        <a:ext uri="{E40237B7-FDA0-4F09-8148-C483321AD2D9}">
          <dgm14:cNvPr xmlns:dgm14="http://schemas.microsoft.com/office/drawing/2010/diagram" id="0" name="" descr="Disconnected"/>
        </a:ext>
      </dgm:extLst>
    </dgm:pt>
    <dgm:pt modelId="{341B3E50-7611-44A8-95C1-5815D7C1D66A}" type="pres">
      <dgm:prSet presAssocID="{55F8A18E-E6FF-47BC-BD89-60FE0649F685}" presName="spaceRect" presStyleCnt="0"/>
      <dgm:spPr/>
    </dgm:pt>
    <dgm:pt modelId="{178578C2-DCE6-4C54-ACDE-EE477B395D01}" type="pres">
      <dgm:prSet presAssocID="{55F8A18E-E6FF-47BC-BD89-60FE0649F685}" presName="parTx" presStyleLbl="revTx" presStyleIdx="2" presStyleCnt="3">
        <dgm:presLayoutVars>
          <dgm:chMax val="0"/>
          <dgm:chPref val="0"/>
        </dgm:presLayoutVars>
      </dgm:prSet>
      <dgm:spPr/>
    </dgm:pt>
  </dgm:ptLst>
  <dgm:cxnLst>
    <dgm:cxn modelId="{39B9F803-0B69-4AAB-A238-9468C760B4A4}" type="presOf" srcId="{8FBA1B5A-A866-48D3-8114-20A23C9A4686}" destId="{472F1862-3B20-43F3-9E20-4325BF394E4F}" srcOrd="0" destOrd="0" presId="urn:microsoft.com/office/officeart/2018/2/layout/IconVerticalSolidList"/>
    <dgm:cxn modelId="{5467E821-70D1-466E-8CFB-49B10C68A5FE}" srcId="{8FBA1B5A-A866-48D3-8114-20A23C9A4686}" destId="{15FCF648-B25B-420C-807A-B62F42F5497B}" srcOrd="1" destOrd="0" parTransId="{D172DBA1-29E9-4F54-8C36-316C853242C1}" sibTransId="{AA012FF9-244A-4FB5-9BE6-E085D3EA8A22}"/>
    <dgm:cxn modelId="{9D308D2A-614F-43ED-A9E6-CEC9F9E5660E}" type="presOf" srcId="{15FCF648-B25B-420C-807A-B62F42F5497B}" destId="{808A03B4-477B-4D1A-B0A4-4FD281E7F1D8}" srcOrd="0" destOrd="0" presId="urn:microsoft.com/office/officeart/2018/2/layout/IconVerticalSolidList"/>
    <dgm:cxn modelId="{3A348162-EB4B-4381-827A-9B906A9E6AE6}" srcId="{8FBA1B5A-A866-48D3-8114-20A23C9A4686}" destId="{6B8DF906-ABD5-4B5B-94D7-C5ABFEC309D2}" srcOrd="0" destOrd="0" parTransId="{EFF0D02F-2C45-4FB8-8F3C-97453DD35652}" sibTransId="{5173D3C1-4BA4-4926-8CF8-46253C061122}"/>
    <dgm:cxn modelId="{E68F6B54-8EA8-47CC-B1F3-107E96C3ECA7}" srcId="{8FBA1B5A-A866-48D3-8114-20A23C9A4686}" destId="{55F8A18E-E6FF-47BC-BD89-60FE0649F685}" srcOrd="2" destOrd="0" parTransId="{899CC58F-C3F6-4A09-A9F3-F750EAA1C732}" sibTransId="{0D332D99-838C-4B2A-B22B-A11AB12C7A54}"/>
    <dgm:cxn modelId="{E7835AA7-2E3B-43DE-8FBE-5B8B923BC7B5}" type="presOf" srcId="{55F8A18E-E6FF-47BC-BD89-60FE0649F685}" destId="{178578C2-DCE6-4C54-ACDE-EE477B395D01}" srcOrd="0" destOrd="0" presId="urn:microsoft.com/office/officeart/2018/2/layout/IconVerticalSolidList"/>
    <dgm:cxn modelId="{224445C3-C6F0-4B6F-BC98-9689391FC083}" type="presOf" srcId="{6B8DF906-ABD5-4B5B-94D7-C5ABFEC309D2}" destId="{6B2F351F-4825-4A18-BC91-ED152FF51915}" srcOrd="0" destOrd="0" presId="urn:microsoft.com/office/officeart/2018/2/layout/IconVerticalSolidList"/>
    <dgm:cxn modelId="{76EB5AF3-7317-493A-83A7-C7B634E79F32}" type="presParOf" srcId="{472F1862-3B20-43F3-9E20-4325BF394E4F}" destId="{50C3EB40-7467-44DD-9777-B2EC6C30C800}" srcOrd="0" destOrd="0" presId="urn:microsoft.com/office/officeart/2018/2/layout/IconVerticalSolidList"/>
    <dgm:cxn modelId="{A3897F86-6F32-4EAF-9682-44AE789B0650}" type="presParOf" srcId="{50C3EB40-7467-44DD-9777-B2EC6C30C800}" destId="{0C7BBE5A-C548-4D80-8508-DCFC28723CDF}" srcOrd="0" destOrd="0" presId="urn:microsoft.com/office/officeart/2018/2/layout/IconVerticalSolidList"/>
    <dgm:cxn modelId="{EEC3209F-F359-4635-B160-67C431B6527F}" type="presParOf" srcId="{50C3EB40-7467-44DD-9777-B2EC6C30C800}" destId="{2983AF50-2750-45F6-9FC3-0D577CA2BDE7}" srcOrd="1" destOrd="0" presId="urn:microsoft.com/office/officeart/2018/2/layout/IconVerticalSolidList"/>
    <dgm:cxn modelId="{5BE06F58-F726-41B0-9C44-273C7E7AFA8E}" type="presParOf" srcId="{50C3EB40-7467-44DD-9777-B2EC6C30C800}" destId="{0DD3B12F-5B14-47EA-89CD-F93C3EA21DDB}" srcOrd="2" destOrd="0" presId="urn:microsoft.com/office/officeart/2018/2/layout/IconVerticalSolidList"/>
    <dgm:cxn modelId="{BE4A8A02-A5DD-48C7-A7E1-FBC5F4A40387}" type="presParOf" srcId="{50C3EB40-7467-44DD-9777-B2EC6C30C800}" destId="{6B2F351F-4825-4A18-BC91-ED152FF51915}" srcOrd="3" destOrd="0" presId="urn:microsoft.com/office/officeart/2018/2/layout/IconVerticalSolidList"/>
    <dgm:cxn modelId="{FC75176F-FC82-457E-91B3-EC13FA5BB01A}" type="presParOf" srcId="{472F1862-3B20-43F3-9E20-4325BF394E4F}" destId="{A5F60052-43AA-433B-B4F3-2B1559B3EB6A}" srcOrd="1" destOrd="0" presId="urn:microsoft.com/office/officeart/2018/2/layout/IconVerticalSolidList"/>
    <dgm:cxn modelId="{C6C6E103-EAEE-4152-93C1-D8E13CBB7941}" type="presParOf" srcId="{472F1862-3B20-43F3-9E20-4325BF394E4F}" destId="{CE618474-F274-49F0-91A8-73C7F909E9C2}" srcOrd="2" destOrd="0" presId="urn:microsoft.com/office/officeart/2018/2/layout/IconVerticalSolidList"/>
    <dgm:cxn modelId="{A22B9D04-8173-4B9C-91A2-D20812FB6893}" type="presParOf" srcId="{CE618474-F274-49F0-91A8-73C7F909E9C2}" destId="{87324B76-6D95-4875-AE98-3373A8393FF7}" srcOrd="0" destOrd="0" presId="urn:microsoft.com/office/officeart/2018/2/layout/IconVerticalSolidList"/>
    <dgm:cxn modelId="{563FFD55-76A4-4DBF-B68D-364ED2C4AA92}" type="presParOf" srcId="{CE618474-F274-49F0-91A8-73C7F909E9C2}" destId="{5797541C-9764-4566-A449-E1BACF09476C}" srcOrd="1" destOrd="0" presId="urn:microsoft.com/office/officeart/2018/2/layout/IconVerticalSolidList"/>
    <dgm:cxn modelId="{210909CE-D7B5-4DCB-9651-2538BC6B3CF8}" type="presParOf" srcId="{CE618474-F274-49F0-91A8-73C7F909E9C2}" destId="{F1DFAAF1-8046-47E7-B62A-CBC6328ED2D7}" srcOrd="2" destOrd="0" presId="urn:microsoft.com/office/officeart/2018/2/layout/IconVerticalSolidList"/>
    <dgm:cxn modelId="{5B7052D2-169C-48FB-A04C-B0209205A85F}" type="presParOf" srcId="{CE618474-F274-49F0-91A8-73C7F909E9C2}" destId="{808A03B4-477B-4D1A-B0A4-4FD281E7F1D8}" srcOrd="3" destOrd="0" presId="urn:microsoft.com/office/officeart/2018/2/layout/IconVerticalSolidList"/>
    <dgm:cxn modelId="{379B3DAD-CF9A-4BC8-B9AD-3E7DB2404ED4}" type="presParOf" srcId="{472F1862-3B20-43F3-9E20-4325BF394E4F}" destId="{62489CC6-319E-4AB2-B2F1-F71729150CC9}" srcOrd="3" destOrd="0" presId="urn:microsoft.com/office/officeart/2018/2/layout/IconVerticalSolidList"/>
    <dgm:cxn modelId="{B1160774-ABD2-44D5-AF3D-02E5D1E1B833}" type="presParOf" srcId="{472F1862-3B20-43F3-9E20-4325BF394E4F}" destId="{4A415A25-873D-416C-AAF9-4B95ED4F67D9}" srcOrd="4" destOrd="0" presId="urn:microsoft.com/office/officeart/2018/2/layout/IconVerticalSolidList"/>
    <dgm:cxn modelId="{751A0979-92E2-4601-ACD0-9EBDEF9C6E35}" type="presParOf" srcId="{4A415A25-873D-416C-AAF9-4B95ED4F67D9}" destId="{D68F4C65-D257-4BA2-B4D5-30A407D8A9C8}" srcOrd="0" destOrd="0" presId="urn:microsoft.com/office/officeart/2018/2/layout/IconVerticalSolidList"/>
    <dgm:cxn modelId="{3BD84220-9276-4148-8624-74C07B540DCC}" type="presParOf" srcId="{4A415A25-873D-416C-AAF9-4B95ED4F67D9}" destId="{E1E93DF7-BD29-489F-A8FF-A27ABCA1062E}" srcOrd="1" destOrd="0" presId="urn:microsoft.com/office/officeart/2018/2/layout/IconVerticalSolidList"/>
    <dgm:cxn modelId="{AB203374-B104-4D7C-8E32-BA5217D00876}" type="presParOf" srcId="{4A415A25-873D-416C-AAF9-4B95ED4F67D9}" destId="{341B3E50-7611-44A8-95C1-5815D7C1D66A}" srcOrd="2" destOrd="0" presId="urn:microsoft.com/office/officeart/2018/2/layout/IconVerticalSolidList"/>
    <dgm:cxn modelId="{941F27B5-CF71-4CC1-9CF6-6F6D04D32FF2}" type="presParOf" srcId="{4A415A25-873D-416C-AAF9-4B95ED4F67D9}" destId="{178578C2-DCE6-4C54-ACDE-EE477B395D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3C0507-9567-4473-A63D-1D226400CDF0}"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C9C39680-D3E9-43B0-848C-83F343BB6CBD}">
      <dgm:prSet custT="1"/>
      <dgm:spPr/>
      <dgm:t>
        <a:bodyPr/>
        <a:lstStyle/>
        <a:p>
          <a:r>
            <a:rPr lang="he-IL" sz="1800" b="1" dirty="0"/>
            <a:t>הרצפה מוגבהת מעט </a:t>
          </a:r>
          <a:r>
            <a:rPr lang="he-IL" sz="1800" dirty="0"/>
            <a:t>מעל פני השטח </a:t>
          </a:r>
          <a:r>
            <a:rPr lang="he-IL" sz="1800" b="1" dirty="0"/>
            <a:t>ומושפעת</a:t>
          </a:r>
          <a:r>
            <a:rPr lang="he-IL" sz="1800" dirty="0"/>
            <a:t>, על מנת לאפשר ניקוז מים בחורף ולמנוע הצפה.</a:t>
          </a:r>
          <a:endParaRPr lang="en-US" sz="1800" dirty="0"/>
        </a:p>
      </dgm:t>
    </dgm:pt>
    <dgm:pt modelId="{126C1467-388B-448F-B274-843531AF25B6}" type="parTrans" cxnId="{FACA3B16-FE75-4A6F-8E77-B1CF11FB9494}">
      <dgm:prSet/>
      <dgm:spPr/>
      <dgm:t>
        <a:bodyPr/>
        <a:lstStyle/>
        <a:p>
          <a:endParaRPr lang="en-US" sz="1800"/>
        </a:p>
      </dgm:t>
    </dgm:pt>
    <dgm:pt modelId="{9AD80E2D-306F-4AAB-992E-4F0292D17A29}" type="sibTrans" cxnId="{FACA3B16-FE75-4A6F-8E77-B1CF11FB9494}">
      <dgm:prSet/>
      <dgm:spPr/>
      <dgm:t>
        <a:bodyPr/>
        <a:lstStyle/>
        <a:p>
          <a:endParaRPr lang="en-US" sz="1800"/>
        </a:p>
      </dgm:t>
    </dgm:pt>
    <dgm:pt modelId="{01DEC165-DBD3-42E8-9E94-6B3B3C47FC4F}">
      <dgm:prSet custT="1"/>
      <dgm:spPr/>
      <dgm:t>
        <a:bodyPr/>
        <a:lstStyle/>
        <a:p>
          <a:r>
            <a:rPr lang="he-IL" sz="1800" b="1" dirty="0"/>
            <a:t>ציר האורך של הלול צריך להיות צפון- </a:t>
          </a:r>
          <a:r>
            <a:rPr lang="he-IL" sz="1800" dirty="0"/>
            <a:t>דרום, על מנת להקטין את כמות הקרינה הנופלת על הגג.</a:t>
          </a:r>
          <a:endParaRPr lang="en-US" sz="1800" dirty="0"/>
        </a:p>
      </dgm:t>
    </dgm:pt>
    <dgm:pt modelId="{F0CACB03-C079-4BF7-9443-ED68ACE2BBD0}" type="parTrans" cxnId="{D5CF403B-9362-45A1-B818-2928693B1738}">
      <dgm:prSet/>
      <dgm:spPr/>
      <dgm:t>
        <a:bodyPr/>
        <a:lstStyle/>
        <a:p>
          <a:endParaRPr lang="en-US" sz="1800"/>
        </a:p>
      </dgm:t>
    </dgm:pt>
    <dgm:pt modelId="{EBD58730-BF04-49D1-8900-BB22F5774BCF}" type="sibTrans" cxnId="{D5CF403B-9362-45A1-B818-2928693B1738}">
      <dgm:prSet/>
      <dgm:spPr/>
      <dgm:t>
        <a:bodyPr/>
        <a:lstStyle/>
        <a:p>
          <a:endParaRPr lang="en-US" sz="1800"/>
        </a:p>
      </dgm:t>
    </dgm:pt>
    <dgm:pt modelId="{9977A9BB-9C3D-4B9A-A509-4EB2094380C9}">
      <dgm:prSet custT="1"/>
      <dgm:spPr/>
      <dgm:t>
        <a:bodyPr/>
        <a:lstStyle/>
        <a:p>
          <a:r>
            <a:rPr lang="he-IL" sz="1800" b="1" dirty="0"/>
            <a:t>גג משופע</a:t>
          </a:r>
          <a:r>
            <a:rPr lang="he-IL" sz="1800" dirty="0"/>
            <a:t>, הנמשך מעבר לגבול הלול, על מנת ליצור </a:t>
          </a:r>
          <a:r>
            <a:rPr lang="he-IL" sz="1800" b="1" dirty="0"/>
            <a:t>צל</a:t>
          </a:r>
          <a:r>
            <a:rPr lang="he-IL" sz="1800" dirty="0"/>
            <a:t> בכל הלול ובצדדיו, </a:t>
          </a:r>
        </a:p>
        <a:p>
          <a:r>
            <a:rPr lang="he-IL" sz="1800" b="1" dirty="0"/>
            <a:t>פתח אוורור במרכז הגג</a:t>
          </a:r>
          <a:r>
            <a:rPr lang="he-IL" sz="1800" dirty="0"/>
            <a:t>, שמאפשר יציאת אוויר חם </a:t>
          </a:r>
        </a:p>
        <a:p>
          <a:r>
            <a:rPr lang="he-IL" sz="1800" dirty="0"/>
            <a:t>(הפתח לא קיים במבנה מבוקר אקלים).</a:t>
          </a:r>
          <a:endParaRPr lang="en-US" sz="1800" dirty="0"/>
        </a:p>
      </dgm:t>
    </dgm:pt>
    <dgm:pt modelId="{E96407ED-435A-46B6-B66F-66BCE1E0EA0F}" type="parTrans" cxnId="{7336DE9A-DAB5-4B83-930B-6618D384DB60}">
      <dgm:prSet/>
      <dgm:spPr/>
      <dgm:t>
        <a:bodyPr/>
        <a:lstStyle/>
        <a:p>
          <a:endParaRPr lang="en-US" sz="1800"/>
        </a:p>
      </dgm:t>
    </dgm:pt>
    <dgm:pt modelId="{D84B4116-EF78-4270-A28B-DC00503C59D1}" type="sibTrans" cxnId="{7336DE9A-DAB5-4B83-930B-6618D384DB60}">
      <dgm:prSet/>
      <dgm:spPr/>
      <dgm:t>
        <a:bodyPr/>
        <a:lstStyle/>
        <a:p>
          <a:endParaRPr lang="en-US" sz="1800"/>
        </a:p>
      </dgm:t>
    </dgm:pt>
    <dgm:pt modelId="{FE498AD3-8A38-4445-8B4A-C33F6BD8335F}">
      <dgm:prSet custT="1"/>
      <dgm:spPr/>
      <dgm:t>
        <a:bodyPr/>
        <a:lstStyle/>
        <a:p>
          <a:r>
            <a:rPr lang="he-IL" sz="1800" b="1" dirty="0"/>
            <a:t>בידוד המבנה</a:t>
          </a:r>
        </a:p>
        <a:p>
          <a:r>
            <a:rPr lang="he-IL" sz="1800" dirty="0"/>
            <a:t>(קירות, גג) באמצעות חומרי בידוד שונים על מנת למנוע מעבר חום.  </a:t>
          </a:r>
        </a:p>
        <a:p>
          <a:r>
            <a:rPr lang="he-IL" sz="1800" b="1" dirty="0"/>
            <a:t>אוויר כלוא </a:t>
          </a:r>
          <a:r>
            <a:rPr lang="he-IL" sz="1800" dirty="0"/>
            <a:t>הוא מבודד מצוין, כל שהאוויר כלוא במספר גדול יותר של מחיצות, כושר הבידוד שלו טוב יותר.</a:t>
          </a:r>
          <a:endParaRPr lang="en-US" sz="1800" dirty="0"/>
        </a:p>
      </dgm:t>
    </dgm:pt>
    <dgm:pt modelId="{AA28D9B4-70E6-4AB5-B6B8-7840825827D2}" type="parTrans" cxnId="{BB40B00F-307B-44F5-A74D-5F9D25E0069F}">
      <dgm:prSet/>
      <dgm:spPr/>
      <dgm:t>
        <a:bodyPr/>
        <a:lstStyle/>
        <a:p>
          <a:endParaRPr lang="en-US" sz="1800"/>
        </a:p>
      </dgm:t>
    </dgm:pt>
    <dgm:pt modelId="{4D90413C-A23B-40DF-BDE5-98DCF38F5B84}" type="sibTrans" cxnId="{BB40B00F-307B-44F5-A74D-5F9D25E0069F}">
      <dgm:prSet/>
      <dgm:spPr/>
      <dgm:t>
        <a:bodyPr/>
        <a:lstStyle/>
        <a:p>
          <a:endParaRPr lang="en-US" sz="1800"/>
        </a:p>
      </dgm:t>
    </dgm:pt>
    <dgm:pt modelId="{EC719557-0519-4D9E-A039-CE6E4C3D1923}" type="pres">
      <dgm:prSet presAssocID="{863C0507-9567-4473-A63D-1D226400CDF0}" presName="hierChild1" presStyleCnt="0">
        <dgm:presLayoutVars>
          <dgm:chPref val="1"/>
          <dgm:dir/>
          <dgm:animOne val="branch"/>
          <dgm:animLvl val="lvl"/>
          <dgm:resizeHandles/>
        </dgm:presLayoutVars>
      </dgm:prSet>
      <dgm:spPr/>
    </dgm:pt>
    <dgm:pt modelId="{DAAAB5C5-1FCC-46A5-880F-06EE6AE971B0}" type="pres">
      <dgm:prSet presAssocID="{C9C39680-D3E9-43B0-848C-83F343BB6CBD}" presName="hierRoot1" presStyleCnt="0"/>
      <dgm:spPr/>
    </dgm:pt>
    <dgm:pt modelId="{D267CAA7-ECFF-46AC-BCAE-76BD2B6B6C31}" type="pres">
      <dgm:prSet presAssocID="{C9C39680-D3E9-43B0-848C-83F343BB6CBD}" presName="composite" presStyleCnt="0"/>
      <dgm:spPr/>
    </dgm:pt>
    <dgm:pt modelId="{B6570C79-260D-4E84-9949-E4C786FAD5EA}" type="pres">
      <dgm:prSet presAssocID="{C9C39680-D3E9-43B0-848C-83F343BB6CBD}" presName="background" presStyleLbl="node0" presStyleIdx="0" presStyleCnt="4"/>
      <dgm:spPr/>
    </dgm:pt>
    <dgm:pt modelId="{2B93AB3B-8732-4C47-871B-384B79CB3ED3}" type="pres">
      <dgm:prSet presAssocID="{C9C39680-D3E9-43B0-848C-83F343BB6CBD}" presName="text" presStyleLbl="fgAcc0" presStyleIdx="0" presStyleCnt="4" custScaleY="202444">
        <dgm:presLayoutVars>
          <dgm:chPref val="3"/>
        </dgm:presLayoutVars>
      </dgm:prSet>
      <dgm:spPr/>
    </dgm:pt>
    <dgm:pt modelId="{9AD6FDF7-311B-464A-9EB6-3D2997516E77}" type="pres">
      <dgm:prSet presAssocID="{C9C39680-D3E9-43B0-848C-83F343BB6CBD}" presName="hierChild2" presStyleCnt="0"/>
      <dgm:spPr/>
    </dgm:pt>
    <dgm:pt modelId="{45F851A5-2546-4D52-895C-737A19449F79}" type="pres">
      <dgm:prSet presAssocID="{01DEC165-DBD3-42E8-9E94-6B3B3C47FC4F}" presName="hierRoot1" presStyleCnt="0"/>
      <dgm:spPr/>
    </dgm:pt>
    <dgm:pt modelId="{E7A70EEF-6CCB-4946-B93D-5796C5DAD982}" type="pres">
      <dgm:prSet presAssocID="{01DEC165-DBD3-42E8-9E94-6B3B3C47FC4F}" presName="composite" presStyleCnt="0"/>
      <dgm:spPr/>
    </dgm:pt>
    <dgm:pt modelId="{E66FCAA4-CF11-4C3C-AF6D-C9C1DA1E20B3}" type="pres">
      <dgm:prSet presAssocID="{01DEC165-DBD3-42E8-9E94-6B3B3C47FC4F}" presName="background" presStyleLbl="node0" presStyleIdx="1" presStyleCnt="4"/>
      <dgm:spPr/>
    </dgm:pt>
    <dgm:pt modelId="{216B2F50-B69B-4124-AAA8-8549BF16F6CB}" type="pres">
      <dgm:prSet presAssocID="{01DEC165-DBD3-42E8-9E94-6B3B3C47FC4F}" presName="text" presStyleLbl="fgAcc0" presStyleIdx="1" presStyleCnt="4" custScaleY="202444">
        <dgm:presLayoutVars>
          <dgm:chPref val="3"/>
        </dgm:presLayoutVars>
      </dgm:prSet>
      <dgm:spPr/>
    </dgm:pt>
    <dgm:pt modelId="{F48C2F4F-3D96-4E35-92C5-823AC49B5ECF}" type="pres">
      <dgm:prSet presAssocID="{01DEC165-DBD3-42E8-9E94-6B3B3C47FC4F}" presName="hierChild2" presStyleCnt="0"/>
      <dgm:spPr/>
    </dgm:pt>
    <dgm:pt modelId="{2E9274A4-DE36-4A49-9F4F-21B7C938412B}" type="pres">
      <dgm:prSet presAssocID="{9977A9BB-9C3D-4B9A-A509-4EB2094380C9}" presName="hierRoot1" presStyleCnt="0"/>
      <dgm:spPr/>
    </dgm:pt>
    <dgm:pt modelId="{3A093D03-DC8B-48A1-905E-30BE1C86BB64}" type="pres">
      <dgm:prSet presAssocID="{9977A9BB-9C3D-4B9A-A509-4EB2094380C9}" presName="composite" presStyleCnt="0"/>
      <dgm:spPr/>
    </dgm:pt>
    <dgm:pt modelId="{2A2363DA-F657-417C-90DD-2460E8B38408}" type="pres">
      <dgm:prSet presAssocID="{9977A9BB-9C3D-4B9A-A509-4EB2094380C9}" presName="background" presStyleLbl="node0" presStyleIdx="2" presStyleCnt="4"/>
      <dgm:spPr/>
    </dgm:pt>
    <dgm:pt modelId="{9C42AA7F-52F1-438B-BE46-48444305393A}" type="pres">
      <dgm:prSet presAssocID="{9977A9BB-9C3D-4B9A-A509-4EB2094380C9}" presName="text" presStyleLbl="fgAcc0" presStyleIdx="2" presStyleCnt="4" custScaleY="202444">
        <dgm:presLayoutVars>
          <dgm:chPref val="3"/>
        </dgm:presLayoutVars>
      </dgm:prSet>
      <dgm:spPr/>
    </dgm:pt>
    <dgm:pt modelId="{E3D63D65-1B01-4C5E-998F-FAE1888A9498}" type="pres">
      <dgm:prSet presAssocID="{9977A9BB-9C3D-4B9A-A509-4EB2094380C9}" presName="hierChild2" presStyleCnt="0"/>
      <dgm:spPr/>
    </dgm:pt>
    <dgm:pt modelId="{889DAA27-CA61-43B1-B33C-B120166BDF2B}" type="pres">
      <dgm:prSet presAssocID="{FE498AD3-8A38-4445-8B4A-C33F6BD8335F}" presName="hierRoot1" presStyleCnt="0"/>
      <dgm:spPr/>
    </dgm:pt>
    <dgm:pt modelId="{D3782B44-65D9-429C-9878-AFBC73B08F39}" type="pres">
      <dgm:prSet presAssocID="{FE498AD3-8A38-4445-8B4A-C33F6BD8335F}" presName="composite" presStyleCnt="0"/>
      <dgm:spPr/>
    </dgm:pt>
    <dgm:pt modelId="{0EDEB0D0-AFC6-4C16-909D-E59EE620FBE8}" type="pres">
      <dgm:prSet presAssocID="{FE498AD3-8A38-4445-8B4A-C33F6BD8335F}" presName="background" presStyleLbl="node0" presStyleIdx="3" presStyleCnt="4"/>
      <dgm:spPr/>
    </dgm:pt>
    <dgm:pt modelId="{651D8147-C9F2-486A-B441-73170153F310}" type="pres">
      <dgm:prSet presAssocID="{FE498AD3-8A38-4445-8B4A-C33F6BD8335F}" presName="text" presStyleLbl="fgAcc0" presStyleIdx="3" presStyleCnt="4" custScaleY="202444">
        <dgm:presLayoutVars>
          <dgm:chPref val="3"/>
        </dgm:presLayoutVars>
      </dgm:prSet>
      <dgm:spPr/>
    </dgm:pt>
    <dgm:pt modelId="{67D61F85-A23E-489E-A19C-5551821310B1}" type="pres">
      <dgm:prSet presAssocID="{FE498AD3-8A38-4445-8B4A-C33F6BD8335F}" presName="hierChild2" presStyleCnt="0"/>
      <dgm:spPr/>
    </dgm:pt>
  </dgm:ptLst>
  <dgm:cxnLst>
    <dgm:cxn modelId="{BB40B00F-307B-44F5-A74D-5F9D25E0069F}" srcId="{863C0507-9567-4473-A63D-1D226400CDF0}" destId="{FE498AD3-8A38-4445-8B4A-C33F6BD8335F}" srcOrd="3" destOrd="0" parTransId="{AA28D9B4-70E6-4AB5-B6B8-7840825827D2}" sibTransId="{4D90413C-A23B-40DF-BDE5-98DCF38F5B84}"/>
    <dgm:cxn modelId="{FACA3B16-FE75-4A6F-8E77-B1CF11FB9494}" srcId="{863C0507-9567-4473-A63D-1D226400CDF0}" destId="{C9C39680-D3E9-43B0-848C-83F343BB6CBD}" srcOrd="0" destOrd="0" parTransId="{126C1467-388B-448F-B274-843531AF25B6}" sibTransId="{9AD80E2D-306F-4AAB-992E-4F0292D17A29}"/>
    <dgm:cxn modelId="{B8C06122-56D8-4221-870A-6B8766516867}" type="presOf" srcId="{9977A9BB-9C3D-4B9A-A509-4EB2094380C9}" destId="{9C42AA7F-52F1-438B-BE46-48444305393A}" srcOrd="0" destOrd="0" presId="urn:microsoft.com/office/officeart/2005/8/layout/hierarchy1"/>
    <dgm:cxn modelId="{D5CF403B-9362-45A1-B818-2928693B1738}" srcId="{863C0507-9567-4473-A63D-1D226400CDF0}" destId="{01DEC165-DBD3-42E8-9E94-6B3B3C47FC4F}" srcOrd="1" destOrd="0" parTransId="{F0CACB03-C079-4BF7-9443-ED68ACE2BBD0}" sibTransId="{EBD58730-BF04-49D1-8900-BB22F5774BCF}"/>
    <dgm:cxn modelId="{76A78A44-17EB-4DFA-94B6-74836C5FB110}" type="presOf" srcId="{C9C39680-D3E9-43B0-848C-83F343BB6CBD}" destId="{2B93AB3B-8732-4C47-871B-384B79CB3ED3}" srcOrd="0" destOrd="0" presId="urn:microsoft.com/office/officeart/2005/8/layout/hierarchy1"/>
    <dgm:cxn modelId="{F0C19566-6F45-4678-8698-310ED66648E0}" type="presOf" srcId="{863C0507-9567-4473-A63D-1D226400CDF0}" destId="{EC719557-0519-4D9E-A039-CE6E4C3D1923}" srcOrd="0" destOrd="0" presId="urn:microsoft.com/office/officeart/2005/8/layout/hierarchy1"/>
    <dgm:cxn modelId="{1FEE1F67-0E69-4DAD-8B98-D9263669746A}" type="presOf" srcId="{FE498AD3-8A38-4445-8B4A-C33F6BD8335F}" destId="{651D8147-C9F2-486A-B441-73170153F310}" srcOrd="0" destOrd="0" presId="urn:microsoft.com/office/officeart/2005/8/layout/hierarchy1"/>
    <dgm:cxn modelId="{7A14326D-85E4-4CA5-A723-49F118EE5192}" type="presOf" srcId="{01DEC165-DBD3-42E8-9E94-6B3B3C47FC4F}" destId="{216B2F50-B69B-4124-AAA8-8549BF16F6CB}" srcOrd="0" destOrd="0" presId="urn:microsoft.com/office/officeart/2005/8/layout/hierarchy1"/>
    <dgm:cxn modelId="{7336DE9A-DAB5-4B83-930B-6618D384DB60}" srcId="{863C0507-9567-4473-A63D-1D226400CDF0}" destId="{9977A9BB-9C3D-4B9A-A509-4EB2094380C9}" srcOrd="2" destOrd="0" parTransId="{E96407ED-435A-46B6-B66F-66BCE1E0EA0F}" sibTransId="{D84B4116-EF78-4270-A28B-DC00503C59D1}"/>
    <dgm:cxn modelId="{1023B06A-D8FC-4C94-AEB5-6427348051F8}" type="presParOf" srcId="{EC719557-0519-4D9E-A039-CE6E4C3D1923}" destId="{DAAAB5C5-1FCC-46A5-880F-06EE6AE971B0}" srcOrd="0" destOrd="0" presId="urn:microsoft.com/office/officeart/2005/8/layout/hierarchy1"/>
    <dgm:cxn modelId="{D81BE0A4-BDBE-4059-9223-557A546C4777}" type="presParOf" srcId="{DAAAB5C5-1FCC-46A5-880F-06EE6AE971B0}" destId="{D267CAA7-ECFF-46AC-BCAE-76BD2B6B6C31}" srcOrd="0" destOrd="0" presId="urn:microsoft.com/office/officeart/2005/8/layout/hierarchy1"/>
    <dgm:cxn modelId="{BF857718-4CFE-40E5-8F53-6C288F4E6830}" type="presParOf" srcId="{D267CAA7-ECFF-46AC-BCAE-76BD2B6B6C31}" destId="{B6570C79-260D-4E84-9949-E4C786FAD5EA}" srcOrd="0" destOrd="0" presId="urn:microsoft.com/office/officeart/2005/8/layout/hierarchy1"/>
    <dgm:cxn modelId="{51A79226-CD1A-4CC3-9D7E-CBCFEB870BA3}" type="presParOf" srcId="{D267CAA7-ECFF-46AC-BCAE-76BD2B6B6C31}" destId="{2B93AB3B-8732-4C47-871B-384B79CB3ED3}" srcOrd="1" destOrd="0" presId="urn:microsoft.com/office/officeart/2005/8/layout/hierarchy1"/>
    <dgm:cxn modelId="{560259AC-2813-4075-A955-C96AA36E67DC}" type="presParOf" srcId="{DAAAB5C5-1FCC-46A5-880F-06EE6AE971B0}" destId="{9AD6FDF7-311B-464A-9EB6-3D2997516E77}" srcOrd="1" destOrd="0" presId="urn:microsoft.com/office/officeart/2005/8/layout/hierarchy1"/>
    <dgm:cxn modelId="{6FFAFF4F-7049-4267-9730-0D47657C5E2E}" type="presParOf" srcId="{EC719557-0519-4D9E-A039-CE6E4C3D1923}" destId="{45F851A5-2546-4D52-895C-737A19449F79}" srcOrd="1" destOrd="0" presId="urn:microsoft.com/office/officeart/2005/8/layout/hierarchy1"/>
    <dgm:cxn modelId="{75477D67-2952-473F-A429-7765EE60E7E2}" type="presParOf" srcId="{45F851A5-2546-4D52-895C-737A19449F79}" destId="{E7A70EEF-6CCB-4946-B93D-5796C5DAD982}" srcOrd="0" destOrd="0" presId="urn:microsoft.com/office/officeart/2005/8/layout/hierarchy1"/>
    <dgm:cxn modelId="{806C6A9C-1B15-486F-A412-431B3D9989BF}" type="presParOf" srcId="{E7A70EEF-6CCB-4946-B93D-5796C5DAD982}" destId="{E66FCAA4-CF11-4C3C-AF6D-C9C1DA1E20B3}" srcOrd="0" destOrd="0" presId="urn:microsoft.com/office/officeart/2005/8/layout/hierarchy1"/>
    <dgm:cxn modelId="{14F4DB91-4899-487C-A56E-3B0C49DDEF44}" type="presParOf" srcId="{E7A70EEF-6CCB-4946-B93D-5796C5DAD982}" destId="{216B2F50-B69B-4124-AAA8-8549BF16F6CB}" srcOrd="1" destOrd="0" presId="urn:microsoft.com/office/officeart/2005/8/layout/hierarchy1"/>
    <dgm:cxn modelId="{C982ECA8-55DC-4228-9FD8-51E8006B99C4}" type="presParOf" srcId="{45F851A5-2546-4D52-895C-737A19449F79}" destId="{F48C2F4F-3D96-4E35-92C5-823AC49B5ECF}" srcOrd="1" destOrd="0" presId="urn:microsoft.com/office/officeart/2005/8/layout/hierarchy1"/>
    <dgm:cxn modelId="{0B92DEFF-A29F-4AD7-94B4-0C07C04CA611}" type="presParOf" srcId="{EC719557-0519-4D9E-A039-CE6E4C3D1923}" destId="{2E9274A4-DE36-4A49-9F4F-21B7C938412B}" srcOrd="2" destOrd="0" presId="urn:microsoft.com/office/officeart/2005/8/layout/hierarchy1"/>
    <dgm:cxn modelId="{A09453E4-0B02-4D1C-98DD-561557CA4347}" type="presParOf" srcId="{2E9274A4-DE36-4A49-9F4F-21B7C938412B}" destId="{3A093D03-DC8B-48A1-905E-30BE1C86BB64}" srcOrd="0" destOrd="0" presId="urn:microsoft.com/office/officeart/2005/8/layout/hierarchy1"/>
    <dgm:cxn modelId="{6C2C2DB0-FA1A-40FD-A219-4C90046C4C99}" type="presParOf" srcId="{3A093D03-DC8B-48A1-905E-30BE1C86BB64}" destId="{2A2363DA-F657-417C-90DD-2460E8B38408}" srcOrd="0" destOrd="0" presId="urn:microsoft.com/office/officeart/2005/8/layout/hierarchy1"/>
    <dgm:cxn modelId="{4F5DB638-B81A-471A-9E35-6789BBED8F32}" type="presParOf" srcId="{3A093D03-DC8B-48A1-905E-30BE1C86BB64}" destId="{9C42AA7F-52F1-438B-BE46-48444305393A}" srcOrd="1" destOrd="0" presId="urn:microsoft.com/office/officeart/2005/8/layout/hierarchy1"/>
    <dgm:cxn modelId="{121F432E-6C12-4A55-B5E1-CE61BBF07760}" type="presParOf" srcId="{2E9274A4-DE36-4A49-9F4F-21B7C938412B}" destId="{E3D63D65-1B01-4C5E-998F-FAE1888A9498}" srcOrd="1" destOrd="0" presId="urn:microsoft.com/office/officeart/2005/8/layout/hierarchy1"/>
    <dgm:cxn modelId="{69615913-6111-4070-A8A2-2BF37154FF55}" type="presParOf" srcId="{EC719557-0519-4D9E-A039-CE6E4C3D1923}" destId="{889DAA27-CA61-43B1-B33C-B120166BDF2B}" srcOrd="3" destOrd="0" presId="urn:microsoft.com/office/officeart/2005/8/layout/hierarchy1"/>
    <dgm:cxn modelId="{149B09F3-F810-4A9E-ADA7-11DE82D15176}" type="presParOf" srcId="{889DAA27-CA61-43B1-B33C-B120166BDF2B}" destId="{D3782B44-65D9-429C-9878-AFBC73B08F39}" srcOrd="0" destOrd="0" presId="urn:microsoft.com/office/officeart/2005/8/layout/hierarchy1"/>
    <dgm:cxn modelId="{33EABE04-25B9-48C8-A57D-0A83C3434594}" type="presParOf" srcId="{D3782B44-65D9-429C-9878-AFBC73B08F39}" destId="{0EDEB0D0-AFC6-4C16-909D-E59EE620FBE8}" srcOrd="0" destOrd="0" presId="urn:microsoft.com/office/officeart/2005/8/layout/hierarchy1"/>
    <dgm:cxn modelId="{EF7FD215-7EB7-401E-B510-95D95161C047}" type="presParOf" srcId="{D3782B44-65D9-429C-9878-AFBC73B08F39}" destId="{651D8147-C9F2-486A-B441-73170153F310}" srcOrd="1" destOrd="0" presId="urn:microsoft.com/office/officeart/2005/8/layout/hierarchy1"/>
    <dgm:cxn modelId="{23ED098E-8DC1-41DA-91C1-27440F10797B}" type="presParOf" srcId="{889DAA27-CA61-43B1-B33C-B120166BDF2B}" destId="{67D61F85-A23E-489E-A19C-5551821310B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B958F-4883-48F9-8444-425147FEAED3}">
      <dsp:nvSpPr>
        <dsp:cNvPr id="0" name=""/>
        <dsp:cNvSpPr/>
      </dsp:nvSpPr>
      <dsp:spPr>
        <a:xfrm>
          <a:off x="0" y="3244"/>
          <a:ext cx="4994276" cy="6910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93B15-EA7D-418A-80BF-D7B925BB6824}">
      <dsp:nvSpPr>
        <dsp:cNvPr id="0" name=""/>
        <dsp:cNvSpPr/>
      </dsp:nvSpPr>
      <dsp:spPr>
        <a:xfrm>
          <a:off x="209028" y="158720"/>
          <a:ext cx="380052" cy="3800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597F7F-8FFA-47E0-A7D6-BED74DEEC76E}">
      <dsp:nvSpPr>
        <dsp:cNvPr id="0" name=""/>
        <dsp:cNvSpPr/>
      </dsp:nvSpPr>
      <dsp:spPr>
        <a:xfrm>
          <a:off x="798110" y="3244"/>
          <a:ext cx="4196165" cy="69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31" tIns="73131" rIns="73131" bIns="73131" numCol="1" spcCol="1270" anchor="ctr" anchorCtr="0">
          <a:noAutofit/>
        </a:bodyPr>
        <a:lstStyle/>
        <a:p>
          <a:pPr marL="0" lvl="0" indent="0" algn="l" defTabSz="1422400">
            <a:lnSpc>
              <a:spcPct val="90000"/>
            </a:lnSpc>
            <a:spcBef>
              <a:spcPct val="0"/>
            </a:spcBef>
            <a:spcAft>
              <a:spcPct val="35000"/>
            </a:spcAft>
            <a:buNone/>
          </a:pPr>
          <a:r>
            <a:rPr lang="he-IL" sz="3200" b="1" kern="1200"/>
            <a:t>תאורה</a:t>
          </a:r>
          <a:endParaRPr lang="en-US" sz="3200" b="1" kern="1200"/>
        </a:p>
      </dsp:txBody>
      <dsp:txXfrm>
        <a:off x="798110" y="3244"/>
        <a:ext cx="4196165" cy="691004"/>
      </dsp:txXfrm>
    </dsp:sp>
    <dsp:sp modelId="{0390665F-CACA-41A9-BCD6-F29E09D6E998}">
      <dsp:nvSpPr>
        <dsp:cNvPr id="0" name=""/>
        <dsp:cNvSpPr/>
      </dsp:nvSpPr>
      <dsp:spPr>
        <a:xfrm>
          <a:off x="0" y="867000"/>
          <a:ext cx="4994276" cy="6910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25972-7E8B-499A-A010-4B48228468E6}">
      <dsp:nvSpPr>
        <dsp:cNvPr id="0" name=""/>
        <dsp:cNvSpPr/>
      </dsp:nvSpPr>
      <dsp:spPr>
        <a:xfrm>
          <a:off x="209028" y="1022476"/>
          <a:ext cx="380052" cy="3800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8133C6-007E-4DCE-91F0-6B7801A59D97}">
      <dsp:nvSpPr>
        <dsp:cNvPr id="0" name=""/>
        <dsp:cNvSpPr/>
      </dsp:nvSpPr>
      <dsp:spPr>
        <a:xfrm>
          <a:off x="798110" y="867000"/>
          <a:ext cx="4196165" cy="69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31" tIns="73131" rIns="73131" bIns="73131" numCol="1" spcCol="1270" anchor="ctr" anchorCtr="0">
          <a:noAutofit/>
        </a:bodyPr>
        <a:lstStyle/>
        <a:p>
          <a:pPr marL="0" lvl="0" indent="0" algn="l" defTabSz="1422400">
            <a:lnSpc>
              <a:spcPct val="90000"/>
            </a:lnSpc>
            <a:spcBef>
              <a:spcPct val="0"/>
            </a:spcBef>
            <a:spcAft>
              <a:spcPct val="35000"/>
            </a:spcAft>
            <a:buNone/>
          </a:pPr>
          <a:r>
            <a:rPr lang="he-IL" sz="3200" b="1" kern="1200"/>
            <a:t>צפיפות</a:t>
          </a:r>
          <a:endParaRPr lang="en-US" sz="3200" b="1" kern="1200"/>
        </a:p>
      </dsp:txBody>
      <dsp:txXfrm>
        <a:off x="798110" y="867000"/>
        <a:ext cx="4196165" cy="691004"/>
      </dsp:txXfrm>
    </dsp:sp>
    <dsp:sp modelId="{DC560919-F498-4262-8DB1-5514DF4FAEC1}">
      <dsp:nvSpPr>
        <dsp:cNvPr id="0" name=""/>
        <dsp:cNvSpPr/>
      </dsp:nvSpPr>
      <dsp:spPr>
        <a:xfrm>
          <a:off x="0" y="1730756"/>
          <a:ext cx="4994276" cy="6910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C09D9-1DA4-40F8-A280-6E879F26188F}">
      <dsp:nvSpPr>
        <dsp:cNvPr id="0" name=""/>
        <dsp:cNvSpPr/>
      </dsp:nvSpPr>
      <dsp:spPr>
        <a:xfrm>
          <a:off x="209028" y="1886232"/>
          <a:ext cx="380052" cy="3800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8B4A3D-F362-44AB-97A2-86273EB68584}">
      <dsp:nvSpPr>
        <dsp:cNvPr id="0" name=""/>
        <dsp:cNvSpPr/>
      </dsp:nvSpPr>
      <dsp:spPr>
        <a:xfrm>
          <a:off x="798110" y="1730756"/>
          <a:ext cx="4196165" cy="69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31" tIns="73131" rIns="73131" bIns="73131" numCol="1" spcCol="1270" anchor="ctr" anchorCtr="0">
          <a:noAutofit/>
        </a:bodyPr>
        <a:lstStyle/>
        <a:p>
          <a:pPr marL="0" lvl="0" indent="0" algn="l" defTabSz="1422400">
            <a:lnSpc>
              <a:spcPct val="90000"/>
            </a:lnSpc>
            <a:spcBef>
              <a:spcPct val="0"/>
            </a:spcBef>
            <a:spcAft>
              <a:spcPct val="35000"/>
            </a:spcAft>
            <a:buNone/>
          </a:pPr>
          <a:r>
            <a:rPr lang="he-IL" sz="3200" b="1" kern="1200"/>
            <a:t>איורור</a:t>
          </a:r>
          <a:endParaRPr lang="en-US" sz="3200" b="1" kern="1200"/>
        </a:p>
      </dsp:txBody>
      <dsp:txXfrm>
        <a:off x="798110" y="1730756"/>
        <a:ext cx="4196165" cy="691004"/>
      </dsp:txXfrm>
    </dsp:sp>
    <dsp:sp modelId="{82AC4B60-F360-4695-8875-7AE26DC933F2}">
      <dsp:nvSpPr>
        <dsp:cNvPr id="0" name=""/>
        <dsp:cNvSpPr/>
      </dsp:nvSpPr>
      <dsp:spPr>
        <a:xfrm>
          <a:off x="0" y="2594512"/>
          <a:ext cx="4994276" cy="6910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3816B-DA21-4472-BDEA-3BCB97A148BD}">
      <dsp:nvSpPr>
        <dsp:cNvPr id="0" name=""/>
        <dsp:cNvSpPr/>
      </dsp:nvSpPr>
      <dsp:spPr>
        <a:xfrm>
          <a:off x="209028" y="2749988"/>
          <a:ext cx="380052" cy="38005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E65C78-159D-4184-BC7E-159551AB24DC}">
      <dsp:nvSpPr>
        <dsp:cNvPr id="0" name=""/>
        <dsp:cNvSpPr/>
      </dsp:nvSpPr>
      <dsp:spPr>
        <a:xfrm>
          <a:off x="798110" y="2594512"/>
          <a:ext cx="4196165" cy="69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31" tIns="73131" rIns="73131" bIns="73131" numCol="1" spcCol="1270" anchor="ctr" anchorCtr="0">
          <a:noAutofit/>
        </a:bodyPr>
        <a:lstStyle/>
        <a:p>
          <a:pPr marL="0" lvl="0" indent="0" algn="l" defTabSz="1422400">
            <a:lnSpc>
              <a:spcPct val="90000"/>
            </a:lnSpc>
            <a:spcBef>
              <a:spcPct val="0"/>
            </a:spcBef>
            <a:spcAft>
              <a:spcPct val="35000"/>
            </a:spcAft>
            <a:buNone/>
          </a:pPr>
          <a:r>
            <a:rPr lang="he-IL" sz="3200" b="1" kern="1200"/>
            <a:t>טמפרטורה</a:t>
          </a:r>
          <a:endParaRPr lang="en-US" sz="3200" b="1" kern="1200"/>
        </a:p>
      </dsp:txBody>
      <dsp:txXfrm>
        <a:off x="798110" y="2594512"/>
        <a:ext cx="4196165" cy="691004"/>
      </dsp:txXfrm>
    </dsp:sp>
    <dsp:sp modelId="{D6909AB5-69E7-4DE2-B919-6DF96A7F5B10}">
      <dsp:nvSpPr>
        <dsp:cNvPr id="0" name=""/>
        <dsp:cNvSpPr/>
      </dsp:nvSpPr>
      <dsp:spPr>
        <a:xfrm>
          <a:off x="0" y="3458268"/>
          <a:ext cx="4994276" cy="69100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9A341-250F-4054-B57D-316E6F6F16F0}">
      <dsp:nvSpPr>
        <dsp:cNvPr id="0" name=""/>
        <dsp:cNvSpPr/>
      </dsp:nvSpPr>
      <dsp:spPr>
        <a:xfrm>
          <a:off x="209028" y="3613744"/>
          <a:ext cx="380052" cy="38005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FDBBA8-C764-4F3F-9DD4-1CCD39473751}">
      <dsp:nvSpPr>
        <dsp:cNvPr id="0" name=""/>
        <dsp:cNvSpPr/>
      </dsp:nvSpPr>
      <dsp:spPr>
        <a:xfrm>
          <a:off x="798110" y="3458268"/>
          <a:ext cx="4196165" cy="691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31" tIns="73131" rIns="73131" bIns="73131" numCol="1" spcCol="1270" anchor="ctr" anchorCtr="0">
          <a:noAutofit/>
        </a:bodyPr>
        <a:lstStyle/>
        <a:p>
          <a:pPr marL="0" lvl="0" indent="0" algn="l" defTabSz="1422400">
            <a:lnSpc>
              <a:spcPct val="90000"/>
            </a:lnSpc>
            <a:spcBef>
              <a:spcPct val="0"/>
            </a:spcBef>
            <a:spcAft>
              <a:spcPct val="35000"/>
            </a:spcAft>
            <a:buNone/>
          </a:pPr>
          <a:r>
            <a:rPr lang="he-IL" sz="3200" b="1" kern="1200"/>
            <a:t>תזונה</a:t>
          </a:r>
          <a:endParaRPr lang="en-US" sz="3200" b="1" kern="1200"/>
        </a:p>
      </dsp:txBody>
      <dsp:txXfrm>
        <a:off x="798110" y="3458268"/>
        <a:ext cx="4196165" cy="6910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2C61A-5ACD-466E-82C3-3541B65B39EA}">
      <dsp:nvSpPr>
        <dsp:cNvPr id="0" name=""/>
        <dsp:cNvSpPr/>
      </dsp:nvSpPr>
      <dsp:spPr>
        <a:xfrm>
          <a:off x="0" y="0"/>
          <a:ext cx="9046802" cy="13299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A8210F-88BE-421F-B79D-5926D821E211}">
      <dsp:nvSpPr>
        <dsp:cNvPr id="0" name=""/>
        <dsp:cNvSpPr/>
      </dsp:nvSpPr>
      <dsp:spPr>
        <a:xfrm>
          <a:off x="402318" y="299813"/>
          <a:ext cx="731487" cy="7314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A6F7B8-D826-4898-A2F1-190A6C2A2B2C}">
      <dsp:nvSpPr>
        <dsp:cNvPr id="0" name=""/>
        <dsp:cNvSpPr/>
      </dsp:nvSpPr>
      <dsp:spPr>
        <a:xfrm>
          <a:off x="1536124" y="568"/>
          <a:ext cx="7510677" cy="132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6" tIns="140756" rIns="140756" bIns="140756" numCol="1" spcCol="1270" anchor="ctr" anchorCtr="0">
          <a:noAutofit/>
        </a:bodyPr>
        <a:lstStyle/>
        <a:p>
          <a:pPr marL="0" lvl="0" indent="0" algn="l" defTabSz="977900">
            <a:lnSpc>
              <a:spcPct val="100000"/>
            </a:lnSpc>
            <a:spcBef>
              <a:spcPct val="0"/>
            </a:spcBef>
            <a:spcAft>
              <a:spcPct val="35000"/>
            </a:spcAft>
            <a:buNone/>
          </a:pPr>
          <a:r>
            <a:rPr lang="he-IL" sz="2200" b="1" kern="1200"/>
            <a:t>צביעת הגג בצבע לבן (צבע בהיר קולט פחות קרינה).</a:t>
          </a:r>
          <a:endParaRPr lang="en-US" sz="2200" b="1" kern="1200"/>
        </a:p>
      </dsp:txBody>
      <dsp:txXfrm>
        <a:off x="1536124" y="568"/>
        <a:ext cx="7510677" cy="1329977"/>
      </dsp:txXfrm>
    </dsp:sp>
    <dsp:sp modelId="{58999DD9-58BF-4C9E-860A-6B5568A69BCD}">
      <dsp:nvSpPr>
        <dsp:cNvPr id="0" name=""/>
        <dsp:cNvSpPr/>
      </dsp:nvSpPr>
      <dsp:spPr>
        <a:xfrm>
          <a:off x="0" y="1663040"/>
          <a:ext cx="9046802" cy="13299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71142-8F8B-480E-AD20-D8AE49CA30E1}">
      <dsp:nvSpPr>
        <dsp:cNvPr id="0" name=""/>
        <dsp:cNvSpPr/>
      </dsp:nvSpPr>
      <dsp:spPr>
        <a:xfrm>
          <a:off x="402318" y="1962285"/>
          <a:ext cx="731487" cy="7314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70ED8F-7FA7-4335-8B66-F6FA98C189FD}">
      <dsp:nvSpPr>
        <dsp:cNvPr id="0" name=""/>
        <dsp:cNvSpPr/>
      </dsp:nvSpPr>
      <dsp:spPr>
        <a:xfrm>
          <a:off x="1536124" y="1663040"/>
          <a:ext cx="7510677" cy="132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6" tIns="140756" rIns="140756" bIns="140756" numCol="1" spcCol="1270" anchor="ctr" anchorCtr="0">
          <a:noAutofit/>
        </a:bodyPr>
        <a:lstStyle/>
        <a:p>
          <a:pPr marL="0" lvl="0" indent="0" algn="l" defTabSz="977900">
            <a:lnSpc>
              <a:spcPct val="100000"/>
            </a:lnSpc>
            <a:spcBef>
              <a:spcPct val="0"/>
            </a:spcBef>
            <a:spcAft>
              <a:spcPct val="35000"/>
            </a:spcAft>
            <a:buNone/>
          </a:pPr>
          <a:r>
            <a:rPr lang="he-IL" sz="2200" b="1" kern="1200" dirty="0"/>
            <a:t>התקנת מאווררים וממטרות(יפורט מאוחר יותר).</a:t>
          </a:r>
          <a:endParaRPr lang="en-US" sz="2200" b="1" kern="1200" dirty="0"/>
        </a:p>
      </dsp:txBody>
      <dsp:txXfrm>
        <a:off x="1536124" y="1663040"/>
        <a:ext cx="7510677" cy="1329977"/>
      </dsp:txXfrm>
    </dsp:sp>
    <dsp:sp modelId="{7288E231-46B0-4077-80A2-1D01DE746369}">
      <dsp:nvSpPr>
        <dsp:cNvPr id="0" name=""/>
        <dsp:cNvSpPr/>
      </dsp:nvSpPr>
      <dsp:spPr>
        <a:xfrm>
          <a:off x="0" y="3232919"/>
          <a:ext cx="9046802" cy="13299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6A560-67FA-4EF9-BE81-841A4813E951}">
      <dsp:nvSpPr>
        <dsp:cNvPr id="0" name=""/>
        <dsp:cNvSpPr/>
      </dsp:nvSpPr>
      <dsp:spPr>
        <a:xfrm>
          <a:off x="402318" y="3624757"/>
          <a:ext cx="731487" cy="7314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B7ED28-D808-4F0D-9A9D-F6C78AB4B459}">
      <dsp:nvSpPr>
        <dsp:cNvPr id="0" name=""/>
        <dsp:cNvSpPr/>
      </dsp:nvSpPr>
      <dsp:spPr>
        <a:xfrm>
          <a:off x="1536124" y="3325512"/>
          <a:ext cx="7510677" cy="1329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756" tIns="140756" rIns="140756" bIns="140756" numCol="1" spcCol="1270" anchor="ctr" anchorCtr="0">
          <a:noAutofit/>
        </a:bodyPr>
        <a:lstStyle/>
        <a:p>
          <a:pPr marL="0" lvl="0" indent="0" algn="l" defTabSz="977900">
            <a:lnSpc>
              <a:spcPct val="100000"/>
            </a:lnSpc>
            <a:spcBef>
              <a:spcPct val="0"/>
            </a:spcBef>
            <a:spcAft>
              <a:spcPct val="35000"/>
            </a:spcAft>
            <a:buNone/>
          </a:pPr>
          <a:r>
            <a:rPr lang="he-IL" sz="2200" b="1" kern="1200"/>
            <a:t>בלול קונבנציונאלי,  יש לתכנן כיסוי מבנה מודולארי- שיהיה ניתן לפתוח ולסגור אותו, בהתאם לתנאי מזג האוויר. לדוגמה : תריסים או וילונות, הניתנים לפתיחה או לסגירה.</a:t>
          </a:r>
          <a:endParaRPr lang="en-US" sz="2200" b="1" kern="1200"/>
        </a:p>
      </dsp:txBody>
      <dsp:txXfrm>
        <a:off x="1536124" y="3325512"/>
        <a:ext cx="7510677" cy="13299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096D9-D10F-444E-881A-E0C2E818E339}">
      <dsp:nvSpPr>
        <dsp:cNvPr id="0" name=""/>
        <dsp:cNvSpPr/>
      </dsp:nvSpPr>
      <dsp:spPr>
        <a:xfrm>
          <a:off x="0" y="453242"/>
          <a:ext cx="8031962" cy="18050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e-IL" sz="3300" b="1" kern="1200"/>
            <a:t>הלבנת גגות - כדי להקטין את קרינת החום מהגג לתוך  הלול על העופות </a:t>
          </a:r>
          <a:endParaRPr lang="en-US" sz="3300" b="1" kern="1200"/>
        </a:p>
      </dsp:txBody>
      <dsp:txXfrm>
        <a:off x="88114" y="541356"/>
        <a:ext cx="7855734" cy="1628789"/>
      </dsp:txXfrm>
    </dsp:sp>
    <dsp:sp modelId="{638CF9D7-663E-41FC-8E55-7A2B45CEF490}">
      <dsp:nvSpPr>
        <dsp:cNvPr id="0" name=""/>
        <dsp:cNvSpPr/>
      </dsp:nvSpPr>
      <dsp:spPr>
        <a:xfrm>
          <a:off x="0" y="2353299"/>
          <a:ext cx="8031962" cy="18050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he-IL" sz="3300" b="1" kern="1200"/>
            <a:t>בידוד הגג הבידוד יעשה ע"י חומרי בידוד הנמצאים  בשימוש כגון :פוליאוריטן מוקצף ,יריעות אלומניום עם בועות אוויר וכו</a:t>
          </a:r>
          <a:endParaRPr lang="en-US" sz="3300" b="1" kern="1200"/>
        </a:p>
      </dsp:txBody>
      <dsp:txXfrm>
        <a:off x="88114" y="2441413"/>
        <a:ext cx="7855734" cy="16287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2A4B6-573A-48DD-99CF-F21AF0F2C252}">
      <dsp:nvSpPr>
        <dsp:cNvPr id="0" name=""/>
        <dsp:cNvSpPr/>
      </dsp:nvSpPr>
      <dsp:spPr>
        <a:xfrm>
          <a:off x="0" y="179079"/>
          <a:ext cx="8031962" cy="1352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he-IL" sz="3400" b="1" kern="1200"/>
            <a:t>התקנת גגונים - מומלץ להתקין גגונים להפחתת  הקרינה הישירה על העופות </a:t>
          </a:r>
          <a:endParaRPr lang="en-US" sz="3400" b="1" kern="1200"/>
        </a:p>
      </dsp:txBody>
      <dsp:txXfrm>
        <a:off x="66025" y="245104"/>
        <a:ext cx="7899912" cy="1220470"/>
      </dsp:txXfrm>
    </dsp:sp>
    <dsp:sp modelId="{C1BAD5DE-2B15-494C-8590-562F0A095516}">
      <dsp:nvSpPr>
        <dsp:cNvPr id="0" name=""/>
        <dsp:cNvSpPr/>
      </dsp:nvSpPr>
      <dsp:spPr>
        <a:xfrm>
          <a:off x="0" y="1629519"/>
          <a:ext cx="8031962" cy="1352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he-IL" sz="3400" b="1" kern="1200"/>
            <a:t>רשת צל - מומלץ למתוח רשת צל שחורה 50%  שתי שכבות ולהרטיבה במים</a:t>
          </a:r>
          <a:endParaRPr lang="en-US" sz="3400" b="1" kern="1200"/>
        </a:p>
      </dsp:txBody>
      <dsp:txXfrm>
        <a:off x="66025" y="1695544"/>
        <a:ext cx="7899912" cy="1220470"/>
      </dsp:txXfrm>
    </dsp:sp>
    <dsp:sp modelId="{98CEA856-7471-4E6C-A137-E6DD1CA35965}">
      <dsp:nvSpPr>
        <dsp:cNvPr id="0" name=""/>
        <dsp:cNvSpPr/>
      </dsp:nvSpPr>
      <dsp:spPr>
        <a:xfrm>
          <a:off x="0" y="3079959"/>
          <a:ext cx="8031962" cy="1352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he-IL" sz="3400" b="1" kern="1200"/>
            <a:t>עצי צל  - מומלץ לנטוע עצי צל נשירים בעלי עלווה  רבה ,שגזעם גבוה וחשוף</a:t>
          </a:r>
          <a:endParaRPr lang="en-US" sz="3400" b="1" kern="1200"/>
        </a:p>
      </dsp:txBody>
      <dsp:txXfrm>
        <a:off x="66025" y="3145984"/>
        <a:ext cx="7899912" cy="12204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1EA5B-955B-4259-83C3-A93C830EB2B1}">
      <dsp:nvSpPr>
        <dsp:cNvPr id="0" name=""/>
        <dsp:cNvSpPr/>
      </dsp:nvSpPr>
      <dsp:spPr>
        <a:xfrm>
          <a:off x="0" y="1172078"/>
          <a:ext cx="3224578" cy="34384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6D400D4-7D20-44B8-BF5F-CFAC81F12F81}">
      <dsp:nvSpPr>
        <dsp:cNvPr id="0" name=""/>
        <dsp:cNvSpPr/>
      </dsp:nvSpPr>
      <dsp:spPr>
        <a:xfrm>
          <a:off x="358286" y="1512450"/>
          <a:ext cx="3224578" cy="3438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e-IL" sz="2300" kern="1200"/>
            <a:t>המטרה גורמת לקירור מכיוון שהמים המתאדים מהמשטח שנרטב בעקבות הממטרה, גורמים לקירור של המשטח (כפי שקורה בהלחתה או בהזעה).</a:t>
          </a:r>
          <a:endParaRPr lang="en-US" sz="2300" kern="1200"/>
        </a:p>
      </dsp:txBody>
      <dsp:txXfrm>
        <a:off x="452731" y="1606895"/>
        <a:ext cx="3035688" cy="3249513"/>
      </dsp:txXfrm>
    </dsp:sp>
    <dsp:sp modelId="{D1737A17-DD86-4171-B191-9772BB642088}">
      <dsp:nvSpPr>
        <dsp:cNvPr id="0" name=""/>
        <dsp:cNvSpPr/>
      </dsp:nvSpPr>
      <dsp:spPr>
        <a:xfrm>
          <a:off x="3941151" y="1172078"/>
          <a:ext cx="3224578" cy="34384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6FA925B-3833-407E-B03F-4DC9FB862D6A}">
      <dsp:nvSpPr>
        <dsp:cNvPr id="0" name=""/>
        <dsp:cNvSpPr/>
      </dsp:nvSpPr>
      <dsp:spPr>
        <a:xfrm>
          <a:off x="4299437" y="1512450"/>
          <a:ext cx="3224578" cy="3438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e-IL" sz="2300" b="1" kern="1200" dirty="0"/>
            <a:t>המטרה הישירה- </a:t>
          </a:r>
          <a:r>
            <a:rPr lang="he-IL" sz="2300" kern="1200" dirty="0"/>
            <a:t>המטרת מים על העופות עצמם, באמצעות ממטרות הנמצאות בלול. ביום שרב קשה, הלולן מתיז ישירות על העופות באמצעות צינור.</a:t>
          </a:r>
          <a:endParaRPr lang="en-US" sz="2300" kern="1200" dirty="0"/>
        </a:p>
      </dsp:txBody>
      <dsp:txXfrm>
        <a:off x="4393882" y="1606895"/>
        <a:ext cx="3035688" cy="3249513"/>
      </dsp:txXfrm>
    </dsp:sp>
    <dsp:sp modelId="{5C239ED0-BC75-4C61-9389-CF2D4958BB57}">
      <dsp:nvSpPr>
        <dsp:cNvPr id="0" name=""/>
        <dsp:cNvSpPr/>
      </dsp:nvSpPr>
      <dsp:spPr>
        <a:xfrm>
          <a:off x="7882302" y="1172078"/>
          <a:ext cx="3224578" cy="34384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AAF28FF-FE08-4DE8-88C1-19ABC5F87637}">
      <dsp:nvSpPr>
        <dsp:cNvPr id="0" name=""/>
        <dsp:cNvSpPr/>
      </dsp:nvSpPr>
      <dsp:spPr>
        <a:xfrm>
          <a:off x="8240589" y="1512450"/>
          <a:ext cx="3224578" cy="3438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he-IL" sz="2300" b="1" kern="1200" dirty="0"/>
            <a:t>המטרה עקיפה- </a:t>
          </a:r>
          <a:r>
            <a:rPr lang="he-IL" sz="2300" kern="1200" dirty="0"/>
            <a:t>המטרת מים על סביבת העופות ולא על העופות באופן ישיר. זה גורם לקירור הסביבה של הלול. נעשה באמצעות ממטרות המתיזות על גג הלול או מסביב ללול.</a:t>
          </a:r>
          <a:endParaRPr lang="en-US" sz="2300" kern="1200" dirty="0"/>
        </a:p>
      </dsp:txBody>
      <dsp:txXfrm>
        <a:off x="8335034" y="1606895"/>
        <a:ext cx="3035688" cy="32495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383C0-FED4-4A75-AE52-168FC6476674}">
      <dsp:nvSpPr>
        <dsp:cNvPr id="0" name=""/>
        <dsp:cNvSpPr/>
      </dsp:nvSpPr>
      <dsp:spPr>
        <a:xfrm>
          <a:off x="0" y="124899"/>
          <a:ext cx="8031962"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he-IL" sz="2600" b="1" kern="1200" dirty="0"/>
            <a:t>קירור יעיל</a:t>
          </a:r>
          <a:br>
            <a:rPr lang="en-US" sz="2600" b="1" kern="1200" dirty="0"/>
          </a:br>
          <a:r>
            <a:rPr lang="he-IL" sz="2600" b="1" kern="1200" dirty="0"/>
            <a:t>(בעיקר בהמטרה עקיפה).</a:t>
          </a:r>
          <a:endParaRPr lang="en-US" sz="2600" b="1" kern="1200" dirty="0"/>
        </a:p>
      </dsp:txBody>
      <dsp:txXfrm>
        <a:off x="50489" y="175388"/>
        <a:ext cx="7930984" cy="933302"/>
      </dsp:txXfrm>
    </dsp:sp>
    <dsp:sp modelId="{8653D885-61AF-46E3-A782-32164E3A13D5}">
      <dsp:nvSpPr>
        <dsp:cNvPr id="0" name=""/>
        <dsp:cNvSpPr/>
      </dsp:nvSpPr>
      <dsp:spPr>
        <a:xfrm>
          <a:off x="0" y="1234059"/>
          <a:ext cx="8031962"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he-IL" sz="2600" b="1" kern="1200" dirty="0"/>
            <a:t>העלאת הלחות בתוך הלול, מה שיכול לגרום, בסופו של דבר, להעלאת עומס החום (בעיקר במטרה ישירה).</a:t>
          </a:r>
          <a:endParaRPr lang="en-US" sz="2600" b="1" kern="1200" dirty="0"/>
        </a:p>
      </dsp:txBody>
      <dsp:txXfrm>
        <a:off x="50489" y="1284548"/>
        <a:ext cx="7930984" cy="933302"/>
      </dsp:txXfrm>
    </dsp:sp>
    <dsp:sp modelId="{C26906FA-2C49-4BD7-8C52-C3B30D1A18AB}">
      <dsp:nvSpPr>
        <dsp:cNvPr id="0" name=""/>
        <dsp:cNvSpPr/>
      </dsp:nvSpPr>
      <dsp:spPr>
        <a:xfrm>
          <a:off x="0" y="2343219"/>
          <a:ext cx="8031962"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he-IL" sz="2600" b="1" kern="1200" dirty="0"/>
            <a:t>המטרה יכולה לגרום לנזק לציוד- חולדה</a:t>
          </a:r>
          <a:br>
            <a:rPr lang="en-US" sz="2600" b="1" kern="1200" dirty="0"/>
          </a:br>
          <a:r>
            <a:rPr lang="he-IL" sz="2600" b="1" kern="1200" dirty="0"/>
            <a:t>(בעיקר המטרה הישירה).</a:t>
          </a:r>
          <a:endParaRPr lang="en-US" sz="2600" b="1" kern="1200" dirty="0"/>
        </a:p>
      </dsp:txBody>
      <dsp:txXfrm>
        <a:off x="50489" y="2393708"/>
        <a:ext cx="7930984" cy="933302"/>
      </dsp:txXfrm>
    </dsp:sp>
    <dsp:sp modelId="{AD910C90-4076-4547-B7DA-8D728F3F5E5B}">
      <dsp:nvSpPr>
        <dsp:cNvPr id="0" name=""/>
        <dsp:cNvSpPr/>
      </dsp:nvSpPr>
      <dsp:spPr>
        <a:xfrm>
          <a:off x="0" y="3452379"/>
          <a:ext cx="8031962" cy="103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he-IL" sz="2600" b="1" kern="1200" dirty="0"/>
            <a:t>המטרה גורמת לעיפוש התערובת והרפד </a:t>
          </a:r>
          <a:br>
            <a:rPr lang="en-US" sz="2600" b="1" kern="1200" dirty="0"/>
          </a:br>
          <a:r>
            <a:rPr lang="he-IL" sz="2600" b="1" kern="1200" dirty="0"/>
            <a:t>(בעיקר המטרה ישירה).</a:t>
          </a:r>
          <a:endParaRPr lang="en-US" sz="2600" b="1" kern="1200" dirty="0"/>
        </a:p>
      </dsp:txBody>
      <dsp:txXfrm>
        <a:off x="50489" y="3502868"/>
        <a:ext cx="7930984" cy="9333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61666-FF0E-401D-9B6C-DCCFC13C3715}">
      <dsp:nvSpPr>
        <dsp:cNvPr id="0" name=""/>
        <dsp:cNvSpPr/>
      </dsp:nvSpPr>
      <dsp:spPr>
        <a:xfrm>
          <a:off x="0" y="485"/>
          <a:ext cx="10262143" cy="1134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4383D8-7180-47CE-993B-7A1930BBB056}">
      <dsp:nvSpPr>
        <dsp:cNvPr id="0" name=""/>
        <dsp:cNvSpPr/>
      </dsp:nvSpPr>
      <dsp:spPr>
        <a:xfrm>
          <a:off x="343309" y="255839"/>
          <a:ext cx="624199" cy="62419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889945-2026-4660-8ADB-6EF3E5838C4C}">
      <dsp:nvSpPr>
        <dsp:cNvPr id="0" name=""/>
        <dsp:cNvSpPr/>
      </dsp:nvSpPr>
      <dsp:spPr>
        <a:xfrm>
          <a:off x="1310819" y="485"/>
          <a:ext cx="8951323" cy="113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11" tIns="120111" rIns="120111" bIns="120111" numCol="1" spcCol="1270" anchor="ctr" anchorCtr="0">
          <a:noAutofit/>
        </a:bodyPr>
        <a:lstStyle/>
        <a:p>
          <a:pPr marL="0" lvl="0" indent="0" algn="l" defTabSz="933450">
            <a:lnSpc>
              <a:spcPct val="90000"/>
            </a:lnSpc>
            <a:spcBef>
              <a:spcPct val="0"/>
            </a:spcBef>
            <a:spcAft>
              <a:spcPct val="35000"/>
            </a:spcAft>
            <a:buNone/>
          </a:pPr>
          <a:r>
            <a:rPr lang="he-IL" sz="2100" b="1" kern="1200"/>
            <a:t>העיקרון בהזרמת האוויר הוא הגברת חילוף האוויר במבנה לשם קירור ולשם סילוק גזים וריחות רעים (האמוניה שפולטים העופות לבריאותם כאשר רמתה באוויר גבוהה, וחילוך אוויר רב ישמור עליה ברמה נמוכה).</a:t>
          </a:r>
          <a:endParaRPr lang="en-US" sz="2100" b="1" kern="1200"/>
        </a:p>
      </dsp:txBody>
      <dsp:txXfrm>
        <a:off x="1310819" y="485"/>
        <a:ext cx="8951323" cy="1134908"/>
      </dsp:txXfrm>
    </dsp:sp>
    <dsp:sp modelId="{DDF2380B-6E86-46E8-AC2A-2B5661C45432}">
      <dsp:nvSpPr>
        <dsp:cNvPr id="0" name=""/>
        <dsp:cNvSpPr/>
      </dsp:nvSpPr>
      <dsp:spPr>
        <a:xfrm>
          <a:off x="0" y="1419121"/>
          <a:ext cx="10262143" cy="1134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141E8D-27F5-4A69-9552-07AC0C6FF00C}">
      <dsp:nvSpPr>
        <dsp:cNvPr id="0" name=""/>
        <dsp:cNvSpPr/>
      </dsp:nvSpPr>
      <dsp:spPr>
        <a:xfrm>
          <a:off x="343309" y="1674475"/>
          <a:ext cx="624199" cy="6241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C197AB-9933-4FD1-A078-D87F7B3C5FFE}">
      <dsp:nvSpPr>
        <dsp:cNvPr id="0" name=""/>
        <dsp:cNvSpPr/>
      </dsp:nvSpPr>
      <dsp:spPr>
        <a:xfrm>
          <a:off x="1310819" y="1419121"/>
          <a:ext cx="8951323" cy="113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11" tIns="120111" rIns="120111" bIns="120111" numCol="1" spcCol="1270" anchor="ctr" anchorCtr="0">
          <a:noAutofit/>
        </a:bodyPr>
        <a:lstStyle/>
        <a:p>
          <a:pPr marL="0" lvl="0" indent="0" algn="l" defTabSz="933450">
            <a:lnSpc>
              <a:spcPct val="90000"/>
            </a:lnSpc>
            <a:spcBef>
              <a:spcPct val="0"/>
            </a:spcBef>
            <a:spcAft>
              <a:spcPct val="35000"/>
            </a:spcAft>
            <a:buNone/>
          </a:pPr>
          <a:r>
            <a:rPr lang="he-IL" sz="2100" b="1" kern="1200"/>
            <a:t>לכן אוורור הכרחי גם בחורף. </a:t>
          </a:r>
          <a:endParaRPr lang="en-US" sz="2100" b="1" kern="1200"/>
        </a:p>
      </dsp:txBody>
      <dsp:txXfrm>
        <a:off x="1310819" y="1419121"/>
        <a:ext cx="8951323" cy="1134908"/>
      </dsp:txXfrm>
    </dsp:sp>
    <dsp:sp modelId="{650D1FAE-8733-470C-BE18-0EA9C275C24A}">
      <dsp:nvSpPr>
        <dsp:cNvPr id="0" name=""/>
        <dsp:cNvSpPr/>
      </dsp:nvSpPr>
      <dsp:spPr>
        <a:xfrm>
          <a:off x="0" y="2837757"/>
          <a:ext cx="10262143" cy="11349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3C4DF-597C-4F8A-B972-61B139F7E0AD}">
      <dsp:nvSpPr>
        <dsp:cNvPr id="0" name=""/>
        <dsp:cNvSpPr/>
      </dsp:nvSpPr>
      <dsp:spPr>
        <a:xfrm>
          <a:off x="343309" y="3093111"/>
          <a:ext cx="624199" cy="6241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B14B83-F61F-493D-B3D9-2A3636813A36}">
      <dsp:nvSpPr>
        <dsp:cNvPr id="0" name=""/>
        <dsp:cNvSpPr/>
      </dsp:nvSpPr>
      <dsp:spPr>
        <a:xfrm>
          <a:off x="1310819" y="2838242"/>
          <a:ext cx="8951323" cy="113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11" tIns="120111" rIns="120111" bIns="120111" numCol="1" spcCol="1270" anchor="ctr" anchorCtr="0">
          <a:noAutofit/>
        </a:bodyPr>
        <a:lstStyle/>
        <a:p>
          <a:pPr marL="0" lvl="0" indent="0" algn="l" defTabSz="933450">
            <a:lnSpc>
              <a:spcPct val="90000"/>
            </a:lnSpc>
            <a:spcBef>
              <a:spcPct val="0"/>
            </a:spcBef>
            <a:spcAft>
              <a:spcPct val="35000"/>
            </a:spcAft>
            <a:buNone/>
          </a:pPr>
          <a:r>
            <a:rPr lang="he-IL" sz="2100" b="1" kern="1200"/>
            <a:t>בלולים מבוקרי אקלים, כל חילוף האוויר נעשה על ידי מאווררים, ולכן יש להם חשיבות רבה (סוגי האוורור בלולים מבוקרי אקלים).</a:t>
          </a:r>
          <a:endParaRPr lang="en-US" sz="2100" b="1" kern="1200"/>
        </a:p>
      </dsp:txBody>
      <dsp:txXfrm>
        <a:off x="1310819" y="2838242"/>
        <a:ext cx="8951323" cy="11349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7CDAE-5F27-4B29-BD68-00DA8E84D833}">
      <dsp:nvSpPr>
        <dsp:cNvPr id="0" name=""/>
        <dsp:cNvSpPr/>
      </dsp:nvSpPr>
      <dsp:spPr>
        <a:xfrm>
          <a:off x="0" y="303334"/>
          <a:ext cx="11176543" cy="95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e-IL" sz="2400" b="1" kern="1200" dirty="0"/>
            <a:t>עליו לבצע תצפיות על העופות. אם העופות מלחיתים בקצב מהיר מאד והכנפיים שלהם שמוטות, זה מצביע על כך שקשה להם להתמודד עם הטמפרטורה הסביבתית.</a:t>
          </a:r>
          <a:endParaRPr lang="en-US" sz="2400" b="1" kern="1200" dirty="0"/>
        </a:p>
      </dsp:txBody>
      <dsp:txXfrm>
        <a:off x="46606" y="349940"/>
        <a:ext cx="11083331" cy="861507"/>
      </dsp:txXfrm>
    </dsp:sp>
    <dsp:sp modelId="{2D1A6E63-AB85-4777-A4CB-6D9D1DBA0356}">
      <dsp:nvSpPr>
        <dsp:cNvPr id="0" name=""/>
        <dsp:cNvSpPr/>
      </dsp:nvSpPr>
      <dsp:spPr>
        <a:xfrm>
          <a:off x="0" y="1327174"/>
          <a:ext cx="11176543" cy="95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e-IL" sz="2400" b="1" kern="1200" dirty="0"/>
            <a:t>פתיחת חלונות, תריסים ווילונות, על מנת לאפשר זרימת אוויר </a:t>
          </a:r>
          <a:br>
            <a:rPr lang="en-US" sz="2400" b="1" kern="1200" dirty="0"/>
          </a:br>
          <a:r>
            <a:rPr lang="he-IL" sz="2400" b="1" kern="1200" dirty="0"/>
            <a:t>(זאת, כמובן, רק בתנאי שיש רוח).</a:t>
          </a:r>
          <a:endParaRPr lang="en-US" sz="2400" b="1" kern="1200" dirty="0"/>
        </a:p>
      </dsp:txBody>
      <dsp:txXfrm>
        <a:off x="46606" y="1373780"/>
        <a:ext cx="11083331" cy="861507"/>
      </dsp:txXfrm>
    </dsp:sp>
    <dsp:sp modelId="{16F3C7FE-A991-4360-A37F-510F8A31E39A}">
      <dsp:nvSpPr>
        <dsp:cNvPr id="0" name=""/>
        <dsp:cNvSpPr/>
      </dsp:nvSpPr>
      <dsp:spPr>
        <a:xfrm>
          <a:off x="0" y="2351013"/>
          <a:ext cx="11176543" cy="95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e-IL" sz="2400" b="1" kern="1200"/>
            <a:t>עליו לבדוק את תקינות השקתות ולדאוג לאספקת מים קרים ללא הגבלה.</a:t>
          </a:r>
          <a:endParaRPr lang="en-US" sz="2400" b="1" kern="1200"/>
        </a:p>
      </dsp:txBody>
      <dsp:txXfrm>
        <a:off x="46606" y="2397619"/>
        <a:ext cx="11083331" cy="861507"/>
      </dsp:txXfrm>
    </dsp:sp>
    <dsp:sp modelId="{C718CA7B-63BB-4B80-8997-A76C3F7BF0A9}">
      <dsp:nvSpPr>
        <dsp:cNvPr id="0" name=""/>
        <dsp:cNvSpPr/>
      </dsp:nvSpPr>
      <dsp:spPr>
        <a:xfrm>
          <a:off x="0" y="3374853"/>
          <a:ext cx="11176543" cy="954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e-IL" sz="2400" b="1" kern="1200"/>
            <a:t>עליו להקטין את צפיפות העופות (במיוחד בעופות הגדלים על רפד).</a:t>
          </a:r>
          <a:endParaRPr lang="en-US" sz="2400" b="1" kern="1200"/>
        </a:p>
      </dsp:txBody>
      <dsp:txXfrm>
        <a:off x="46606" y="3421459"/>
        <a:ext cx="11083331" cy="8615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C0305-913B-431B-B856-3DBFB2C49AE5}">
      <dsp:nvSpPr>
        <dsp:cNvPr id="0" name=""/>
        <dsp:cNvSpPr/>
      </dsp:nvSpPr>
      <dsp:spPr>
        <a:xfrm>
          <a:off x="0" y="0"/>
          <a:ext cx="9172134" cy="1005156"/>
        </a:xfrm>
        <a:prstGeom prst="roundRect">
          <a:avLst>
            <a:gd name="adj" fmla="val 10000"/>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b="1" kern="1200">
              <a:solidFill>
                <a:schemeClr val="tx1"/>
              </a:solidFill>
            </a:rPr>
            <a:t>עליו להפעיל את האוורור וההמטרה.</a:t>
          </a:r>
          <a:endParaRPr lang="en-US" sz="2000" b="1" kern="1200">
            <a:solidFill>
              <a:schemeClr val="tx1"/>
            </a:solidFill>
          </a:endParaRPr>
        </a:p>
      </dsp:txBody>
      <dsp:txXfrm>
        <a:off x="29440" y="29440"/>
        <a:ext cx="8002556" cy="946276"/>
      </dsp:txXfrm>
    </dsp:sp>
    <dsp:sp modelId="{5D191A76-0C56-497D-9AA4-39E83AF05B2B}">
      <dsp:nvSpPr>
        <dsp:cNvPr id="0" name=""/>
        <dsp:cNvSpPr/>
      </dsp:nvSpPr>
      <dsp:spPr>
        <a:xfrm>
          <a:off x="768166" y="1187911"/>
          <a:ext cx="9172134" cy="1005156"/>
        </a:xfrm>
        <a:prstGeom prst="roundRect">
          <a:avLst>
            <a:gd name="adj" fmla="val 10000"/>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b="1" kern="1200">
              <a:solidFill>
                <a:schemeClr val="tx1"/>
              </a:solidFill>
            </a:rPr>
            <a:t>עליו לסלק את הרפד הרטוב, על מנת לסלק את הלחות.</a:t>
          </a:r>
          <a:endParaRPr lang="en-US" sz="2000" b="1" kern="1200">
            <a:solidFill>
              <a:schemeClr val="tx1"/>
            </a:solidFill>
          </a:endParaRPr>
        </a:p>
      </dsp:txBody>
      <dsp:txXfrm>
        <a:off x="797606" y="1217351"/>
        <a:ext cx="7691736" cy="946276"/>
      </dsp:txXfrm>
    </dsp:sp>
    <dsp:sp modelId="{E0A5EE9B-9B23-4E06-ABFE-176A71247B08}">
      <dsp:nvSpPr>
        <dsp:cNvPr id="0" name=""/>
        <dsp:cNvSpPr/>
      </dsp:nvSpPr>
      <dsp:spPr>
        <a:xfrm>
          <a:off x="1524867" y="2375823"/>
          <a:ext cx="9172134" cy="1005156"/>
        </a:xfrm>
        <a:prstGeom prst="roundRect">
          <a:avLst>
            <a:gd name="adj" fmla="val 10000"/>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b="1" kern="1200">
              <a:solidFill>
                <a:schemeClr val="tx1"/>
              </a:solidFill>
            </a:rPr>
            <a:t>עליו למנוע מזון במשך היום ולהדליק את האור בלילה על מנת לאפשר אכילה בשעות הקרירות ולמנוע אכילה בשעות החמות של היום. זאת מכיוון שאכילה מעלה חילוף חומרים , מה שגורם לחימום הגוף.</a:t>
          </a:r>
          <a:endParaRPr lang="en-US" sz="2000" b="1" kern="1200">
            <a:solidFill>
              <a:schemeClr val="tx1"/>
            </a:solidFill>
          </a:endParaRPr>
        </a:p>
      </dsp:txBody>
      <dsp:txXfrm>
        <a:off x="1554307" y="2405263"/>
        <a:ext cx="7703201" cy="946276"/>
      </dsp:txXfrm>
    </dsp:sp>
    <dsp:sp modelId="{4C404803-EBF3-46D8-B00C-1E0D3C44694F}">
      <dsp:nvSpPr>
        <dsp:cNvPr id="0" name=""/>
        <dsp:cNvSpPr/>
      </dsp:nvSpPr>
      <dsp:spPr>
        <a:xfrm>
          <a:off x="2293033" y="3563734"/>
          <a:ext cx="9172134" cy="1005156"/>
        </a:xfrm>
        <a:prstGeom prst="roundRect">
          <a:avLst>
            <a:gd name="adj" fmla="val 10000"/>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b="1" kern="1200">
              <a:solidFill>
                <a:schemeClr val="tx1"/>
              </a:solidFill>
            </a:rPr>
            <a:t>במקרים קיצוניים של חום, הלולן ממטיר ישירות על העופות באמצעות צינור או אף בהטבלתם בגיגית מים.</a:t>
          </a:r>
          <a:endParaRPr lang="en-US" sz="2000" b="1" kern="1200">
            <a:solidFill>
              <a:schemeClr val="tx1"/>
            </a:solidFill>
          </a:endParaRPr>
        </a:p>
      </dsp:txBody>
      <dsp:txXfrm>
        <a:off x="2322473" y="3593174"/>
        <a:ext cx="7691736" cy="946276"/>
      </dsp:txXfrm>
    </dsp:sp>
    <dsp:sp modelId="{F747E45A-CEF8-4E4E-9ED2-820D5F50974C}">
      <dsp:nvSpPr>
        <dsp:cNvPr id="0" name=""/>
        <dsp:cNvSpPr/>
      </dsp:nvSpPr>
      <dsp:spPr>
        <a:xfrm>
          <a:off x="8518782" y="769858"/>
          <a:ext cx="653351" cy="653351"/>
        </a:xfrm>
        <a:prstGeom prst="downArrow">
          <a:avLst>
            <a:gd name="adj1" fmla="val 55000"/>
            <a:gd name="adj2" fmla="val 45000"/>
          </a:avLst>
        </a:prstGeom>
        <a:solidFill>
          <a:srgbClr val="002060">
            <a:alpha val="90000"/>
          </a:srgb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8665786" y="769858"/>
        <a:ext cx="359343" cy="491647"/>
      </dsp:txXfrm>
    </dsp:sp>
    <dsp:sp modelId="{07C03984-726F-4296-8473-666C9EFBF889}">
      <dsp:nvSpPr>
        <dsp:cNvPr id="0" name=""/>
        <dsp:cNvSpPr/>
      </dsp:nvSpPr>
      <dsp:spPr>
        <a:xfrm>
          <a:off x="9286949" y="1957769"/>
          <a:ext cx="653351" cy="653351"/>
        </a:xfrm>
        <a:prstGeom prst="downArrow">
          <a:avLst>
            <a:gd name="adj1" fmla="val 55000"/>
            <a:gd name="adj2" fmla="val 45000"/>
          </a:avLst>
        </a:prstGeom>
        <a:solidFill>
          <a:srgbClr val="002060">
            <a:alpha val="90000"/>
          </a:srgb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9433953" y="1957769"/>
        <a:ext cx="359343" cy="491647"/>
      </dsp:txXfrm>
    </dsp:sp>
    <dsp:sp modelId="{FD725407-448E-4E6E-A4D5-AAB187E371CC}">
      <dsp:nvSpPr>
        <dsp:cNvPr id="0" name=""/>
        <dsp:cNvSpPr/>
      </dsp:nvSpPr>
      <dsp:spPr>
        <a:xfrm>
          <a:off x="10043650" y="3145681"/>
          <a:ext cx="653351" cy="653351"/>
        </a:xfrm>
        <a:prstGeom prst="downArrow">
          <a:avLst>
            <a:gd name="adj1" fmla="val 55000"/>
            <a:gd name="adj2" fmla="val 45000"/>
          </a:avLst>
        </a:prstGeom>
        <a:solidFill>
          <a:srgbClr val="002060">
            <a:alpha val="90000"/>
          </a:srgb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b="1" kern="1200"/>
        </a:p>
      </dsp:txBody>
      <dsp:txXfrm>
        <a:off x="10190654" y="3145681"/>
        <a:ext cx="359343" cy="4916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D2386-7A56-4465-94EA-52BECD9476BC}">
      <dsp:nvSpPr>
        <dsp:cNvPr id="0" name=""/>
        <dsp:cNvSpPr/>
      </dsp:nvSpPr>
      <dsp:spPr>
        <a:xfrm>
          <a:off x="0" y="506"/>
          <a:ext cx="11465168" cy="11842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E9DE5E-BFAB-4A89-80E6-A96AF6FC58FE}">
      <dsp:nvSpPr>
        <dsp:cNvPr id="0" name=""/>
        <dsp:cNvSpPr/>
      </dsp:nvSpPr>
      <dsp:spPr>
        <a:xfrm>
          <a:off x="358249" y="266972"/>
          <a:ext cx="651362" cy="6513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57A7E7-145F-4723-A74B-08CFD1AC4B82}">
      <dsp:nvSpPr>
        <dsp:cNvPr id="0" name=""/>
        <dsp:cNvSpPr/>
      </dsp:nvSpPr>
      <dsp:spPr>
        <a:xfrm>
          <a:off x="1367862" y="506"/>
          <a:ext cx="10097305" cy="118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338" tIns="125338" rIns="125338" bIns="125338" numCol="1" spcCol="1270" anchor="ctr" anchorCtr="0">
          <a:noAutofit/>
        </a:bodyPr>
        <a:lstStyle/>
        <a:p>
          <a:pPr marL="0" lvl="0" indent="0" algn="l" defTabSz="889000" rtl="1">
            <a:lnSpc>
              <a:spcPct val="90000"/>
            </a:lnSpc>
            <a:spcBef>
              <a:spcPct val="0"/>
            </a:spcBef>
            <a:spcAft>
              <a:spcPct val="35000"/>
            </a:spcAft>
            <a:buNone/>
          </a:pPr>
          <a:r>
            <a:rPr lang="he-IL" sz="2000" b="1" kern="1200" dirty="0"/>
            <a:t>בישראל, נושא החימום אינו קריטי בבוגרים, אך בעל חשיבות רבה שמדובר באפרוחים. אפרוחים צעירים דורשים חימום רב יותר, מכיוון שאן הם עדיין מסוגלים לשמור בעצמם על טמפרטורת גוף קבועה ומכיוון שהם זקוקים לטמפרטורת גוף גבוהה מזו של הבוגר. </a:t>
          </a:r>
          <a:endParaRPr lang="en-US" sz="2000" b="1" kern="1200" dirty="0"/>
        </a:p>
      </dsp:txBody>
      <dsp:txXfrm>
        <a:off x="1367862" y="506"/>
        <a:ext cx="10097305" cy="1184296"/>
      </dsp:txXfrm>
    </dsp:sp>
    <dsp:sp modelId="{B7622C65-4241-4645-A293-B5FDE37617F2}">
      <dsp:nvSpPr>
        <dsp:cNvPr id="0" name=""/>
        <dsp:cNvSpPr/>
      </dsp:nvSpPr>
      <dsp:spPr>
        <a:xfrm>
          <a:off x="0" y="1480876"/>
          <a:ext cx="11465168" cy="11842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77FE9-67E2-4B33-9F3C-0FA4A36F0F07}">
      <dsp:nvSpPr>
        <dsp:cNvPr id="0" name=""/>
        <dsp:cNvSpPr/>
      </dsp:nvSpPr>
      <dsp:spPr>
        <a:xfrm>
          <a:off x="358249" y="1747343"/>
          <a:ext cx="651362" cy="6513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233D03-1AD3-4E33-B8ED-7F3CF1C10E2A}">
      <dsp:nvSpPr>
        <dsp:cNvPr id="0" name=""/>
        <dsp:cNvSpPr/>
      </dsp:nvSpPr>
      <dsp:spPr>
        <a:xfrm>
          <a:off x="1367862" y="1480876"/>
          <a:ext cx="10097305" cy="118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338" tIns="125338" rIns="125338" bIns="125338" numCol="1" spcCol="1270" anchor="ctr" anchorCtr="0">
          <a:noAutofit/>
        </a:bodyPr>
        <a:lstStyle/>
        <a:p>
          <a:pPr marL="0" lvl="0" indent="0" algn="l" defTabSz="889000" rtl="1">
            <a:lnSpc>
              <a:spcPct val="90000"/>
            </a:lnSpc>
            <a:spcBef>
              <a:spcPct val="0"/>
            </a:spcBef>
            <a:spcAft>
              <a:spcPct val="35000"/>
            </a:spcAft>
            <a:buNone/>
          </a:pPr>
          <a:r>
            <a:rPr lang="he-IL" sz="2000" b="1" kern="1200" dirty="0"/>
            <a:t>במבנים קונבנציונאליים יש חימום מוקדי </a:t>
          </a:r>
          <a:br>
            <a:rPr lang="en-US" sz="2000" b="1" kern="1200" dirty="0"/>
          </a:br>
          <a:r>
            <a:rPr lang="he-IL" sz="2000" b="1" kern="1200" dirty="0"/>
            <a:t>(חימום בנקודה אחת, או במספר נקודות לדוגמא: תנור).</a:t>
          </a:r>
          <a:endParaRPr lang="en-US" sz="2000" b="1" kern="1200" dirty="0"/>
        </a:p>
      </dsp:txBody>
      <dsp:txXfrm>
        <a:off x="1367862" y="1480876"/>
        <a:ext cx="10097305" cy="1184296"/>
      </dsp:txXfrm>
    </dsp:sp>
    <dsp:sp modelId="{EACDD271-816B-468F-A1F4-8F040B41702E}">
      <dsp:nvSpPr>
        <dsp:cNvPr id="0" name=""/>
        <dsp:cNvSpPr/>
      </dsp:nvSpPr>
      <dsp:spPr>
        <a:xfrm>
          <a:off x="0" y="2961246"/>
          <a:ext cx="11465168" cy="11842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851DE8-D6A8-4B0C-8CC4-753C53C6ABB7}">
      <dsp:nvSpPr>
        <dsp:cNvPr id="0" name=""/>
        <dsp:cNvSpPr/>
      </dsp:nvSpPr>
      <dsp:spPr>
        <a:xfrm>
          <a:off x="358249" y="3227713"/>
          <a:ext cx="651362" cy="6513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6DAB3D-EBC6-4827-956C-8E5927114748}">
      <dsp:nvSpPr>
        <dsp:cNvPr id="0" name=""/>
        <dsp:cNvSpPr/>
      </dsp:nvSpPr>
      <dsp:spPr>
        <a:xfrm>
          <a:off x="1367862" y="2961246"/>
          <a:ext cx="10097305" cy="1184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338" tIns="125338" rIns="125338" bIns="125338" numCol="1" spcCol="1270" anchor="ctr" anchorCtr="0">
          <a:noAutofit/>
        </a:bodyPr>
        <a:lstStyle/>
        <a:p>
          <a:pPr marL="0" lvl="0" indent="0" algn="l" defTabSz="889000" rtl="1">
            <a:lnSpc>
              <a:spcPct val="90000"/>
            </a:lnSpc>
            <a:spcBef>
              <a:spcPct val="0"/>
            </a:spcBef>
            <a:spcAft>
              <a:spcPct val="35000"/>
            </a:spcAft>
            <a:buNone/>
          </a:pPr>
          <a:r>
            <a:rPr lang="he-IL" sz="2000" b="1" kern="1200" dirty="0"/>
            <a:t>במבנים מבוקרי אקלים, שהם מבנים אטומים היטב ואין בריחת מהם, יש חימום חלל (חימום לכל חלל המבנה. לדוגמא: מזגן). </a:t>
          </a:r>
          <a:br>
            <a:rPr lang="en-US" sz="2000" b="1" kern="1200" dirty="0"/>
          </a:br>
          <a:r>
            <a:rPr lang="he-IL" sz="2000" b="1" kern="1200" dirty="0"/>
            <a:t>חימום חלל דורש יותר חשמל.</a:t>
          </a:r>
          <a:endParaRPr lang="en-US" sz="2000" b="1" kern="1200" dirty="0"/>
        </a:p>
      </dsp:txBody>
      <dsp:txXfrm>
        <a:off x="1367862" y="2961246"/>
        <a:ext cx="10097305" cy="11842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ED432-9879-40BD-A7F4-AB0612097948}">
      <dsp:nvSpPr>
        <dsp:cNvPr id="0" name=""/>
        <dsp:cNvSpPr/>
      </dsp:nvSpPr>
      <dsp:spPr>
        <a:xfrm>
          <a:off x="0" y="369339"/>
          <a:ext cx="8031962" cy="1904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he-IL" sz="2200" b="1" kern="1200" dirty="0"/>
            <a:t>גם במבנה מבוקר אקלים, הרצפה חייבת להיות מושפעת, על מנת לאפשר ניקוז המים. קירות המבנה, הגג והתקרה עשויים מחומרים מבודדים, הניתנים לניקוי, כגון :עץ, דיקט, פח, אלומיניום </a:t>
          </a:r>
          <a:r>
            <a:rPr lang="he-IL" sz="2200" b="1" kern="1200" dirty="0" err="1"/>
            <a:t>וכו</a:t>
          </a:r>
          <a:r>
            <a:rPr lang="he-IL" sz="2200" b="1" kern="1200" dirty="0"/>
            <a:t>'. </a:t>
          </a:r>
          <a:r>
            <a:rPr lang="he-IL" sz="2200" b="1" kern="1200" dirty="0" err="1"/>
            <a:t>בד''כ</a:t>
          </a:r>
          <a:r>
            <a:rPr lang="he-IL" sz="2200" b="1" kern="1200" dirty="0"/>
            <a:t> נמצא אוויר בין שני הלוחות הבונים את הקיר (לעיתים יש יותר משני לוחות, ואז מושג בידוד טוב יותר).</a:t>
          </a:r>
          <a:endParaRPr lang="en-US" sz="2200" b="1" kern="1200" dirty="0"/>
        </a:p>
      </dsp:txBody>
      <dsp:txXfrm>
        <a:off x="92983" y="462322"/>
        <a:ext cx="7845996" cy="1718794"/>
      </dsp:txXfrm>
    </dsp:sp>
    <dsp:sp modelId="{8C8E36D2-EF69-4586-AA52-48C42CACE929}">
      <dsp:nvSpPr>
        <dsp:cNvPr id="0" name=""/>
        <dsp:cNvSpPr/>
      </dsp:nvSpPr>
      <dsp:spPr>
        <a:xfrm>
          <a:off x="0" y="2337459"/>
          <a:ext cx="8031962" cy="1904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he-IL" sz="2200" b="1" kern="1200" dirty="0"/>
            <a:t>מכיוון שהמבנה אטום, </a:t>
          </a:r>
          <a:r>
            <a:rPr lang="he-IL" sz="2200" b="1" kern="1200" dirty="0" err="1"/>
            <a:t>חילוך</a:t>
          </a:r>
          <a:r>
            <a:rPr lang="he-IL" sz="2200" b="1" kern="1200" dirty="0"/>
            <a:t> האוויר נעשה </a:t>
          </a:r>
          <a:r>
            <a:rPr lang="he-IL" sz="2200" b="1" kern="1200" dirty="0" err="1"/>
            <a:t>ע''י</a:t>
          </a:r>
          <a:r>
            <a:rPr lang="he-IL" sz="2200" b="1" kern="1200" dirty="0"/>
            <a:t> המאווררים, שנמצאים בקירותיו או בגגו. האוורור יכול להיות בדחיסה, כלומר-המאווררים דחוסים אוויר לתוך המבנה, והוא יוצא דרך פתחי פליטה; או אוורור היניקה, כלומר- המאווררים שואבים אוויר מתוך המבנה, ובמקומו נכנס אוויר למבנה דרך פתחי בכניסה מתאימים.</a:t>
          </a:r>
          <a:endParaRPr lang="en-US" sz="2200" b="1" kern="1200" dirty="0"/>
        </a:p>
      </dsp:txBody>
      <dsp:txXfrm>
        <a:off x="92983" y="2430442"/>
        <a:ext cx="7845996" cy="1718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92062-7298-4945-A4EE-5607BCF6176D}">
      <dsp:nvSpPr>
        <dsp:cNvPr id="0" name=""/>
        <dsp:cNvSpPr/>
      </dsp:nvSpPr>
      <dsp:spPr>
        <a:xfrm>
          <a:off x="0" y="0"/>
          <a:ext cx="8236574" cy="720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B6D84-C61D-45BC-B3E4-70AEDEA5E3D5}">
      <dsp:nvSpPr>
        <dsp:cNvPr id="0" name=""/>
        <dsp:cNvSpPr/>
      </dsp:nvSpPr>
      <dsp:spPr>
        <a:xfrm>
          <a:off x="218062" y="165579"/>
          <a:ext cx="396476" cy="3964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0ED0A1-57A6-4364-B367-304282EFB92E}">
      <dsp:nvSpPr>
        <dsp:cNvPr id="0" name=""/>
        <dsp:cNvSpPr/>
      </dsp:nvSpPr>
      <dsp:spPr>
        <a:xfrm>
          <a:off x="832600" y="3384"/>
          <a:ext cx="7403973" cy="72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92" tIns="76292" rIns="76292" bIns="76292" numCol="1" spcCol="1270" anchor="ctr" anchorCtr="0">
          <a:noAutofit/>
        </a:bodyPr>
        <a:lstStyle/>
        <a:p>
          <a:pPr marL="0" lvl="0" indent="0" algn="l" defTabSz="1066800">
            <a:lnSpc>
              <a:spcPct val="90000"/>
            </a:lnSpc>
            <a:spcBef>
              <a:spcPct val="0"/>
            </a:spcBef>
            <a:spcAft>
              <a:spcPct val="35000"/>
            </a:spcAft>
            <a:buNone/>
          </a:pPr>
          <a:r>
            <a:rPr lang="he-IL" sz="2400" b="1" kern="1200"/>
            <a:t>צפיפות הינו ה"גורם המגביל" בגידול בעח</a:t>
          </a:r>
          <a:endParaRPr lang="en-US" sz="2400" b="1" kern="1200"/>
        </a:p>
      </dsp:txBody>
      <dsp:txXfrm>
        <a:off x="832600" y="3384"/>
        <a:ext cx="7403973" cy="720866"/>
      </dsp:txXfrm>
    </dsp:sp>
    <dsp:sp modelId="{FB54345E-CF45-47F5-BC63-25989DEF257E}">
      <dsp:nvSpPr>
        <dsp:cNvPr id="0" name=""/>
        <dsp:cNvSpPr/>
      </dsp:nvSpPr>
      <dsp:spPr>
        <a:xfrm>
          <a:off x="0" y="904467"/>
          <a:ext cx="8236574" cy="720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BC5EE-C4DF-4BA0-ACC1-3AB0D144CB98}">
      <dsp:nvSpPr>
        <dsp:cNvPr id="0" name=""/>
        <dsp:cNvSpPr/>
      </dsp:nvSpPr>
      <dsp:spPr>
        <a:xfrm>
          <a:off x="218062" y="1066662"/>
          <a:ext cx="396476" cy="39647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36FC41-A38D-4F49-A4E4-3364956121A4}">
      <dsp:nvSpPr>
        <dsp:cNvPr id="0" name=""/>
        <dsp:cNvSpPr/>
      </dsp:nvSpPr>
      <dsp:spPr>
        <a:xfrm>
          <a:off x="832600" y="904467"/>
          <a:ext cx="7403973" cy="72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92" tIns="76292" rIns="76292" bIns="76292" numCol="1" spcCol="1270" anchor="ctr" anchorCtr="0">
          <a:noAutofit/>
        </a:bodyPr>
        <a:lstStyle/>
        <a:p>
          <a:pPr marL="0" lvl="0" indent="0" algn="l" defTabSz="1066800">
            <a:lnSpc>
              <a:spcPct val="90000"/>
            </a:lnSpc>
            <a:spcBef>
              <a:spcPct val="0"/>
            </a:spcBef>
            <a:spcAft>
              <a:spcPct val="35000"/>
            </a:spcAft>
            <a:buNone/>
          </a:pPr>
          <a:r>
            <a:rPr lang="he-IL" sz="2400" b="1" kern="1200"/>
            <a:t>משפיע על העקה ובנוסף מעלה את יתור החום הפנימי</a:t>
          </a:r>
          <a:endParaRPr lang="en-US" sz="2400" b="1" kern="1200"/>
        </a:p>
      </dsp:txBody>
      <dsp:txXfrm>
        <a:off x="832600" y="904467"/>
        <a:ext cx="7403973" cy="720866"/>
      </dsp:txXfrm>
    </dsp:sp>
    <dsp:sp modelId="{2FC71C5A-1FDA-4AB3-B284-3676ED365566}">
      <dsp:nvSpPr>
        <dsp:cNvPr id="0" name=""/>
        <dsp:cNvSpPr/>
      </dsp:nvSpPr>
      <dsp:spPr>
        <a:xfrm>
          <a:off x="0" y="1805550"/>
          <a:ext cx="8236574" cy="720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21502-3AEE-473A-9DFB-69C9182CE46A}">
      <dsp:nvSpPr>
        <dsp:cNvPr id="0" name=""/>
        <dsp:cNvSpPr/>
      </dsp:nvSpPr>
      <dsp:spPr>
        <a:xfrm>
          <a:off x="218062" y="1967745"/>
          <a:ext cx="396476" cy="396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77F96E-4A80-4C35-871F-6678E4F132FE}">
      <dsp:nvSpPr>
        <dsp:cNvPr id="0" name=""/>
        <dsp:cNvSpPr/>
      </dsp:nvSpPr>
      <dsp:spPr>
        <a:xfrm>
          <a:off x="832600" y="1805550"/>
          <a:ext cx="7403973" cy="72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92" tIns="76292" rIns="76292" bIns="76292" numCol="1" spcCol="1270" anchor="ctr" anchorCtr="0">
          <a:noAutofit/>
        </a:bodyPr>
        <a:lstStyle/>
        <a:p>
          <a:pPr marL="0" lvl="0" indent="0" algn="l" defTabSz="1066800">
            <a:lnSpc>
              <a:spcPct val="90000"/>
            </a:lnSpc>
            <a:spcBef>
              <a:spcPct val="0"/>
            </a:spcBef>
            <a:spcAft>
              <a:spcPct val="35000"/>
            </a:spcAft>
            <a:buNone/>
          </a:pPr>
          <a:r>
            <a:rPr lang="he-IL" sz="2400" b="1" kern="1200"/>
            <a:t>נמדד בכמות הפרטים למטר מרובע (יחדות שטח )</a:t>
          </a:r>
          <a:endParaRPr lang="en-US" sz="2400" b="1" kern="1200"/>
        </a:p>
      </dsp:txBody>
      <dsp:txXfrm>
        <a:off x="832600" y="1805550"/>
        <a:ext cx="7403973" cy="720866"/>
      </dsp:txXfrm>
    </dsp:sp>
    <dsp:sp modelId="{71B9A90C-0411-443C-9376-519AA742D724}">
      <dsp:nvSpPr>
        <dsp:cNvPr id="0" name=""/>
        <dsp:cNvSpPr/>
      </dsp:nvSpPr>
      <dsp:spPr>
        <a:xfrm>
          <a:off x="0" y="2706633"/>
          <a:ext cx="8236574" cy="720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F26A3-4A0A-480E-9170-B93B5763EAAF}">
      <dsp:nvSpPr>
        <dsp:cNvPr id="0" name=""/>
        <dsp:cNvSpPr/>
      </dsp:nvSpPr>
      <dsp:spPr>
        <a:xfrm>
          <a:off x="218062" y="2868828"/>
          <a:ext cx="396476" cy="39647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4D41DB-4937-4166-856B-4DF295B1FC20}">
      <dsp:nvSpPr>
        <dsp:cNvPr id="0" name=""/>
        <dsp:cNvSpPr/>
      </dsp:nvSpPr>
      <dsp:spPr>
        <a:xfrm>
          <a:off x="832600" y="2706633"/>
          <a:ext cx="7403973" cy="72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92" tIns="76292" rIns="76292" bIns="76292" numCol="1" spcCol="1270" anchor="ctr" anchorCtr="0">
          <a:noAutofit/>
        </a:bodyPr>
        <a:lstStyle/>
        <a:p>
          <a:pPr marL="0" lvl="0" indent="0" algn="l" defTabSz="1066800">
            <a:lnSpc>
              <a:spcPct val="90000"/>
            </a:lnSpc>
            <a:spcBef>
              <a:spcPct val="0"/>
            </a:spcBef>
            <a:spcAft>
              <a:spcPct val="35000"/>
            </a:spcAft>
            <a:buNone/>
          </a:pPr>
          <a:r>
            <a:rPr lang="he-IL" sz="2400" b="1" kern="1200"/>
            <a:t>שטח מחייה של 15 מ"ר ו-20 ס"מ שוקת </a:t>
          </a:r>
          <a:r>
            <a:rPr lang="he-IL" sz="2400" b="1" u="sng" kern="1200"/>
            <a:t>לפרה</a:t>
          </a:r>
          <a:endParaRPr lang="en-US" sz="2400" b="1" kern="1200"/>
        </a:p>
      </dsp:txBody>
      <dsp:txXfrm>
        <a:off x="832600" y="2706633"/>
        <a:ext cx="7403973" cy="720866"/>
      </dsp:txXfrm>
    </dsp:sp>
    <dsp:sp modelId="{7FA3D510-65C5-4C6D-A02D-3A0C90CF85CE}">
      <dsp:nvSpPr>
        <dsp:cNvPr id="0" name=""/>
        <dsp:cNvSpPr/>
      </dsp:nvSpPr>
      <dsp:spPr>
        <a:xfrm>
          <a:off x="0" y="3607716"/>
          <a:ext cx="8236574" cy="720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DF78D-15ED-462B-B535-DC0D857D95F7}">
      <dsp:nvSpPr>
        <dsp:cNvPr id="0" name=""/>
        <dsp:cNvSpPr/>
      </dsp:nvSpPr>
      <dsp:spPr>
        <a:xfrm>
          <a:off x="218062" y="3769911"/>
          <a:ext cx="396476" cy="39647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7778C5-CF78-4CC0-9EBB-2F9D6C92C5AB}">
      <dsp:nvSpPr>
        <dsp:cNvPr id="0" name=""/>
        <dsp:cNvSpPr/>
      </dsp:nvSpPr>
      <dsp:spPr>
        <a:xfrm>
          <a:off x="832600" y="3607716"/>
          <a:ext cx="7403973" cy="720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92" tIns="76292" rIns="76292" bIns="76292" numCol="1" spcCol="1270" anchor="ctr" anchorCtr="0">
          <a:noAutofit/>
        </a:bodyPr>
        <a:lstStyle/>
        <a:p>
          <a:pPr marL="0" lvl="0" indent="0" algn="l" defTabSz="1066800">
            <a:lnSpc>
              <a:spcPct val="90000"/>
            </a:lnSpc>
            <a:spcBef>
              <a:spcPct val="0"/>
            </a:spcBef>
            <a:spcAft>
              <a:spcPct val="35000"/>
            </a:spcAft>
            <a:buNone/>
          </a:pPr>
          <a:r>
            <a:rPr lang="he-IL" sz="2400" b="1" kern="1200"/>
            <a:t>שטח אופטימאלי </a:t>
          </a:r>
          <a:r>
            <a:rPr lang="he-IL" sz="2400" b="1" u="sng" kern="1200"/>
            <a:t>בעופות</a:t>
          </a:r>
          <a:r>
            <a:rPr lang="he-IL" sz="2400" b="1" kern="1200"/>
            <a:t> 13 פריטים למטר מרובע</a:t>
          </a:r>
          <a:endParaRPr lang="en-US" sz="2400" b="1" kern="1200"/>
        </a:p>
      </dsp:txBody>
      <dsp:txXfrm>
        <a:off x="832600" y="3607716"/>
        <a:ext cx="7403973" cy="7208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AC6E6-B3DB-4E7D-A45C-D122ECC68052}">
      <dsp:nvSpPr>
        <dsp:cNvPr id="0" name=""/>
        <dsp:cNvSpPr/>
      </dsp:nvSpPr>
      <dsp:spPr>
        <a:xfrm>
          <a:off x="448994" y="704384"/>
          <a:ext cx="1241190" cy="124119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5E055-F0AD-4C04-9E1F-DF070EA6EB94}">
      <dsp:nvSpPr>
        <dsp:cNvPr id="0" name=""/>
        <dsp:cNvSpPr/>
      </dsp:nvSpPr>
      <dsp:spPr>
        <a:xfrm>
          <a:off x="713510" y="968900"/>
          <a:ext cx="712158" cy="71215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A777AB-3036-4162-9BA9-BEC8758C679E}">
      <dsp:nvSpPr>
        <dsp:cNvPr id="0" name=""/>
        <dsp:cNvSpPr/>
      </dsp:nvSpPr>
      <dsp:spPr>
        <a:xfrm>
          <a:off x="52220" y="2332174"/>
          <a:ext cx="2034738"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he-IL" sz="2800" kern="1200"/>
            <a:t>במבנים בעלי אוורור ביניקה קיימות שלוש שיטות</a:t>
          </a:r>
          <a:endParaRPr lang="en-US" sz="2800" kern="1200"/>
        </a:p>
      </dsp:txBody>
      <dsp:txXfrm>
        <a:off x="52220" y="2332174"/>
        <a:ext cx="2034738" cy="1575000"/>
      </dsp:txXfrm>
    </dsp:sp>
    <dsp:sp modelId="{60F8FEF5-6957-459F-B6C4-B5DA79B5D706}">
      <dsp:nvSpPr>
        <dsp:cNvPr id="0" name=""/>
        <dsp:cNvSpPr/>
      </dsp:nvSpPr>
      <dsp:spPr>
        <a:xfrm>
          <a:off x="2839812" y="704384"/>
          <a:ext cx="1241190" cy="124119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9B0592-5414-44EA-8ED0-68A978CFF771}">
      <dsp:nvSpPr>
        <dsp:cNvPr id="0" name=""/>
        <dsp:cNvSpPr/>
      </dsp:nvSpPr>
      <dsp:spPr>
        <a:xfrm>
          <a:off x="3104328" y="968900"/>
          <a:ext cx="712158" cy="712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EDCA3F-AC9A-416A-AB15-C26D548D90D3}">
      <dsp:nvSpPr>
        <dsp:cNvPr id="0" name=""/>
        <dsp:cNvSpPr/>
      </dsp:nvSpPr>
      <dsp:spPr>
        <a:xfrm>
          <a:off x="2443038" y="2332174"/>
          <a:ext cx="2034738"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he-IL" sz="2800" kern="1200"/>
            <a:t>אוורור אורך</a:t>
          </a:r>
          <a:endParaRPr lang="en-US" sz="2800" kern="1200"/>
        </a:p>
      </dsp:txBody>
      <dsp:txXfrm>
        <a:off x="2443038" y="2332174"/>
        <a:ext cx="2034738" cy="1575000"/>
      </dsp:txXfrm>
    </dsp:sp>
    <dsp:sp modelId="{FBF61D77-A054-4000-BFA3-2094BC59C819}">
      <dsp:nvSpPr>
        <dsp:cNvPr id="0" name=""/>
        <dsp:cNvSpPr/>
      </dsp:nvSpPr>
      <dsp:spPr>
        <a:xfrm>
          <a:off x="5230630" y="704384"/>
          <a:ext cx="1241190" cy="124119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ED4B7-E5DE-4956-B6BF-79D43AC79E73}">
      <dsp:nvSpPr>
        <dsp:cNvPr id="0" name=""/>
        <dsp:cNvSpPr/>
      </dsp:nvSpPr>
      <dsp:spPr>
        <a:xfrm>
          <a:off x="5495146" y="968900"/>
          <a:ext cx="712158" cy="71215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941854-347C-45A8-A596-F1DFC6AF1D9B}">
      <dsp:nvSpPr>
        <dsp:cNvPr id="0" name=""/>
        <dsp:cNvSpPr/>
      </dsp:nvSpPr>
      <dsp:spPr>
        <a:xfrm>
          <a:off x="4833856" y="2332174"/>
          <a:ext cx="2034738"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he-IL" sz="2800" kern="1200"/>
            <a:t>אוורור רוחב </a:t>
          </a:r>
          <a:endParaRPr lang="en-US" sz="2800" kern="1200"/>
        </a:p>
      </dsp:txBody>
      <dsp:txXfrm>
        <a:off x="4833856" y="2332174"/>
        <a:ext cx="2034738" cy="1575000"/>
      </dsp:txXfrm>
    </dsp:sp>
    <dsp:sp modelId="{EF8DD7A3-BA3F-4C3B-9529-752EC74305A9}">
      <dsp:nvSpPr>
        <dsp:cNvPr id="0" name=""/>
        <dsp:cNvSpPr/>
      </dsp:nvSpPr>
      <dsp:spPr>
        <a:xfrm>
          <a:off x="7621447" y="704384"/>
          <a:ext cx="1241190" cy="124119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9750B-78B4-4993-B8CA-8D0B760978BC}">
      <dsp:nvSpPr>
        <dsp:cNvPr id="0" name=""/>
        <dsp:cNvSpPr/>
      </dsp:nvSpPr>
      <dsp:spPr>
        <a:xfrm>
          <a:off x="7885963" y="968900"/>
          <a:ext cx="712158" cy="71215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9C3B57-7B8E-401A-AB2C-F37B1EF2EA46}">
      <dsp:nvSpPr>
        <dsp:cNvPr id="0" name=""/>
        <dsp:cNvSpPr/>
      </dsp:nvSpPr>
      <dsp:spPr>
        <a:xfrm>
          <a:off x="7224673" y="2332174"/>
          <a:ext cx="2034738" cy="157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he-IL" sz="2800" kern="1200" dirty="0"/>
            <a:t>ואוורור גג</a:t>
          </a:r>
          <a:endParaRPr lang="en-US" sz="2800" kern="1200" dirty="0"/>
        </a:p>
      </dsp:txBody>
      <dsp:txXfrm>
        <a:off x="7224673" y="2332174"/>
        <a:ext cx="2034738" cy="157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01FB8-5B44-409A-BC9E-BB932F5E34D0}">
      <dsp:nvSpPr>
        <dsp:cNvPr id="0" name=""/>
        <dsp:cNvSpPr/>
      </dsp:nvSpPr>
      <dsp:spPr>
        <a:xfrm>
          <a:off x="0" y="0"/>
          <a:ext cx="7368473" cy="4973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F219F-B669-4906-A57D-3943B247F887}">
      <dsp:nvSpPr>
        <dsp:cNvPr id="0" name=""/>
        <dsp:cNvSpPr/>
      </dsp:nvSpPr>
      <dsp:spPr>
        <a:xfrm>
          <a:off x="150434" y="112254"/>
          <a:ext cx="273516" cy="27351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0DD005-2D8D-4626-86EC-D68323FB8696}">
      <dsp:nvSpPr>
        <dsp:cNvPr id="0" name=""/>
        <dsp:cNvSpPr/>
      </dsp:nvSpPr>
      <dsp:spPr>
        <a:xfrm>
          <a:off x="574384" y="361"/>
          <a:ext cx="6794088" cy="497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31" tIns="52631" rIns="52631" bIns="52631" numCol="1" spcCol="1270" anchor="ctr" anchorCtr="0">
          <a:noAutofit/>
        </a:bodyPr>
        <a:lstStyle/>
        <a:p>
          <a:pPr marL="0" lvl="0" indent="0" algn="l" defTabSz="800100" rtl="1">
            <a:lnSpc>
              <a:spcPct val="90000"/>
            </a:lnSpc>
            <a:spcBef>
              <a:spcPct val="0"/>
            </a:spcBef>
            <a:spcAft>
              <a:spcPct val="35000"/>
            </a:spcAft>
            <a:buNone/>
          </a:pPr>
          <a:r>
            <a:rPr lang="he-IL" sz="1800" b="1" kern="1200"/>
            <a:t>הוספה של ויטמין </a:t>
          </a:r>
          <a:r>
            <a:rPr lang="en-US" sz="1800" b="1" kern="1200"/>
            <a:t>C </a:t>
          </a:r>
          <a:r>
            <a:rPr lang="he-IL" sz="1800" b="1" kern="1200"/>
            <a:t>הוספת של 1 גרם לליטר מים.</a:t>
          </a:r>
          <a:endParaRPr lang="en-US" sz="1800" b="1" kern="1200"/>
        </a:p>
      </dsp:txBody>
      <dsp:txXfrm>
        <a:off x="574384" y="361"/>
        <a:ext cx="6794088" cy="497302"/>
      </dsp:txXfrm>
    </dsp:sp>
    <dsp:sp modelId="{073D9C80-A090-4BE4-BADE-7F4A2CBE2A41}">
      <dsp:nvSpPr>
        <dsp:cNvPr id="0" name=""/>
        <dsp:cNvSpPr/>
      </dsp:nvSpPr>
      <dsp:spPr>
        <a:xfrm>
          <a:off x="0" y="621989"/>
          <a:ext cx="7368473" cy="4973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58546-F7F1-42B6-9557-9FD549CAFDB1}">
      <dsp:nvSpPr>
        <dsp:cNvPr id="0" name=""/>
        <dsp:cNvSpPr/>
      </dsp:nvSpPr>
      <dsp:spPr>
        <a:xfrm>
          <a:off x="150434" y="733882"/>
          <a:ext cx="273516" cy="27351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B72A16-E684-45EF-B845-49D4C05F4C44}">
      <dsp:nvSpPr>
        <dsp:cNvPr id="0" name=""/>
        <dsp:cNvSpPr/>
      </dsp:nvSpPr>
      <dsp:spPr>
        <a:xfrm>
          <a:off x="574384" y="621989"/>
          <a:ext cx="6794088" cy="497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31" tIns="52631" rIns="52631" bIns="52631" numCol="1" spcCol="1270" anchor="ctr" anchorCtr="0">
          <a:noAutofit/>
        </a:bodyPr>
        <a:lstStyle/>
        <a:p>
          <a:pPr marL="0" lvl="0" indent="0" algn="l" defTabSz="800100" rtl="1">
            <a:lnSpc>
              <a:spcPct val="90000"/>
            </a:lnSpc>
            <a:spcBef>
              <a:spcPct val="0"/>
            </a:spcBef>
            <a:spcAft>
              <a:spcPct val="35000"/>
            </a:spcAft>
            <a:buNone/>
          </a:pPr>
          <a:r>
            <a:rPr lang="he-IL" sz="1800" b="1" kern="1200"/>
            <a:t>הוספת אספירין </a:t>
          </a:r>
          <a:r>
            <a:rPr lang="en-US" sz="1800" b="1" kern="1200"/>
            <a:t>Salicylic acid </a:t>
          </a:r>
          <a:r>
            <a:rPr lang="he-IL" sz="1800" b="1" kern="1200"/>
            <a:t>  0.3גר לליטר</a:t>
          </a:r>
          <a:endParaRPr lang="en-US" sz="1800" b="1" kern="1200"/>
        </a:p>
      </dsp:txBody>
      <dsp:txXfrm>
        <a:off x="574384" y="621989"/>
        <a:ext cx="6794088" cy="497302"/>
      </dsp:txXfrm>
    </dsp:sp>
    <dsp:sp modelId="{9818014A-A448-4E1D-A170-13EBF616B7F2}">
      <dsp:nvSpPr>
        <dsp:cNvPr id="0" name=""/>
        <dsp:cNvSpPr/>
      </dsp:nvSpPr>
      <dsp:spPr>
        <a:xfrm>
          <a:off x="0" y="1243617"/>
          <a:ext cx="7368473" cy="4973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FE428-CEC0-41E3-A6F9-8BB9415EB2CF}">
      <dsp:nvSpPr>
        <dsp:cNvPr id="0" name=""/>
        <dsp:cNvSpPr/>
      </dsp:nvSpPr>
      <dsp:spPr>
        <a:xfrm>
          <a:off x="150434" y="1355510"/>
          <a:ext cx="273516" cy="27351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88C4B7-6D90-403B-ACC4-633AEABDB4B9}">
      <dsp:nvSpPr>
        <dsp:cNvPr id="0" name=""/>
        <dsp:cNvSpPr/>
      </dsp:nvSpPr>
      <dsp:spPr>
        <a:xfrm>
          <a:off x="574384" y="1243617"/>
          <a:ext cx="6794088" cy="497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31" tIns="52631" rIns="52631" bIns="52631" numCol="1" spcCol="1270" anchor="ctr" anchorCtr="0">
          <a:noAutofit/>
        </a:bodyPr>
        <a:lstStyle/>
        <a:p>
          <a:pPr marL="0" lvl="0" indent="0" algn="l" defTabSz="800100" rtl="1">
            <a:lnSpc>
              <a:spcPct val="90000"/>
            </a:lnSpc>
            <a:spcBef>
              <a:spcPct val="0"/>
            </a:spcBef>
            <a:spcAft>
              <a:spcPct val="35000"/>
            </a:spcAft>
            <a:buNone/>
          </a:pPr>
          <a:r>
            <a:rPr lang="he-IL" sz="1800" b="1" kern="1200"/>
            <a:t>הוספת סודיום ביקרבונט 0.8% במים</a:t>
          </a:r>
          <a:endParaRPr lang="en-US" sz="1800" b="1" kern="1200"/>
        </a:p>
      </dsp:txBody>
      <dsp:txXfrm>
        <a:off x="574384" y="1243617"/>
        <a:ext cx="6794088" cy="497302"/>
      </dsp:txXfrm>
    </dsp:sp>
    <dsp:sp modelId="{DCEC969D-D3BD-484F-9F26-596F01EE213D}">
      <dsp:nvSpPr>
        <dsp:cNvPr id="0" name=""/>
        <dsp:cNvSpPr/>
      </dsp:nvSpPr>
      <dsp:spPr>
        <a:xfrm>
          <a:off x="0" y="1865245"/>
          <a:ext cx="7368473" cy="4973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626E1-98DE-45C8-9FF6-03771E2FBAE9}">
      <dsp:nvSpPr>
        <dsp:cNvPr id="0" name=""/>
        <dsp:cNvSpPr/>
      </dsp:nvSpPr>
      <dsp:spPr>
        <a:xfrm>
          <a:off x="150434" y="1977138"/>
          <a:ext cx="273516" cy="27351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369B6C-2A57-48A8-87E9-CFBEA2C6141A}">
      <dsp:nvSpPr>
        <dsp:cNvPr id="0" name=""/>
        <dsp:cNvSpPr/>
      </dsp:nvSpPr>
      <dsp:spPr>
        <a:xfrm>
          <a:off x="574384" y="1865245"/>
          <a:ext cx="6794088" cy="497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31" tIns="52631" rIns="52631" bIns="52631" numCol="1" spcCol="1270" anchor="ctr" anchorCtr="0">
          <a:noAutofit/>
        </a:bodyPr>
        <a:lstStyle/>
        <a:p>
          <a:pPr marL="0" lvl="0" indent="0" algn="l" defTabSz="800100" rtl="1">
            <a:lnSpc>
              <a:spcPct val="90000"/>
            </a:lnSpc>
            <a:spcBef>
              <a:spcPct val="0"/>
            </a:spcBef>
            <a:spcAft>
              <a:spcPct val="35000"/>
            </a:spcAft>
            <a:buNone/>
          </a:pPr>
          <a:r>
            <a:rPr lang="he-IL" sz="1800" b="1" kern="1200"/>
            <a:t>הוספת ויטמין </a:t>
          </a:r>
          <a:r>
            <a:rPr lang="en-US" sz="1800" b="1" kern="1200"/>
            <a:t>E</a:t>
          </a:r>
          <a:r>
            <a:rPr lang="he-IL" sz="1800" b="1" kern="1200"/>
            <a:t> 500 מג</a:t>
          </a:r>
          <a:endParaRPr lang="en-US" sz="1800" b="1" kern="1200"/>
        </a:p>
      </dsp:txBody>
      <dsp:txXfrm>
        <a:off x="574384" y="1865245"/>
        <a:ext cx="6794088" cy="497302"/>
      </dsp:txXfrm>
    </dsp:sp>
    <dsp:sp modelId="{642A9FC2-A7B7-4568-8DDE-CEE9B0359681}">
      <dsp:nvSpPr>
        <dsp:cNvPr id="0" name=""/>
        <dsp:cNvSpPr/>
      </dsp:nvSpPr>
      <dsp:spPr>
        <a:xfrm>
          <a:off x="0" y="2486873"/>
          <a:ext cx="7368473" cy="4973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D1692-1563-4637-B6FC-8106D19318A3}">
      <dsp:nvSpPr>
        <dsp:cNvPr id="0" name=""/>
        <dsp:cNvSpPr/>
      </dsp:nvSpPr>
      <dsp:spPr>
        <a:xfrm>
          <a:off x="150434" y="2598766"/>
          <a:ext cx="273516" cy="273516"/>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E83258-6B32-4C82-BE42-BDA5491767BA}">
      <dsp:nvSpPr>
        <dsp:cNvPr id="0" name=""/>
        <dsp:cNvSpPr/>
      </dsp:nvSpPr>
      <dsp:spPr>
        <a:xfrm>
          <a:off x="574384" y="2486873"/>
          <a:ext cx="6794088" cy="497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31" tIns="52631" rIns="52631" bIns="52631" numCol="1" spcCol="1270" anchor="ctr" anchorCtr="0">
          <a:noAutofit/>
        </a:bodyPr>
        <a:lstStyle/>
        <a:p>
          <a:pPr marL="0" lvl="0" indent="0" algn="l" defTabSz="800100" rtl="1">
            <a:lnSpc>
              <a:spcPct val="90000"/>
            </a:lnSpc>
            <a:spcBef>
              <a:spcPct val="0"/>
            </a:spcBef>
            <a:spcAft>
              <a:spcPct val="35000"/>
            </a:spcAft>
            <a:buNone/>
          </a:pPr>
          <a:r>
            <a:rPr lang="he-IL" sz="1800" b="1" kern="1200"/>
            <a:t>הוספת ויטמין </a:t>
          </a:r>
          <a:r>
            <a:rPr lang="en-US" sz="1800" b="1" kern="1200"/>
            <a:t>A</a:t>
          </a:r>
          <a:r>
            <a:rPr lang="he-IL" sz="1800" b="1" kern="1200"/>
            <a:t>  25 מג</a:t>
          </a:r>
          <a:endParaRPr lang="en-US" sz="1800" b="1" kern="1200"/>
        </a:p>
      </dsp:txBody>
      <dsp:txXfrm>
        <a:off x="574384" y="2486873"/>
        <a:ext cx="6794088" cy="497302"/>
      </dsp:txXfrm>
    </dsp:sp>
    <dsp:sp modelId="{21350013-65A3-468E-B311-BA8A00ADF230}">
      <dsp:nvSpPr>
        <dsp:cNvPr id="0" name=""/>
        <dsp:cNvSpPr/>
      </dsp:nvSpPr>
      <dsp:spPr>
        <a:xfrm>
          <a:off x="0" y="3108502"/>
          <a:ext cx="7368473" cy="4973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3149D4-0D41-4A20-A58D-C422D227BAD4}">
      <dsp:nvSpPr>
        <dsp:cNvPr id="0" name=""/>
        <dsp:cNvSpPr/>
      </dsp:nvSpPr>
      <dsp:spPr>
        <a:xfrm>
          <a:off x="150434" y="3220395"/>
          <a:ext cx="273516" cy="273516"/>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1E3710-EF04-4D35-AF5B-FB991C4CD56D}">
      <dsp:nvSpPr>
        <dsp:cNvPr id="0" name=""/>
        <dsp:cNvSpPr/>
      </dsp:nvSpPr>
      <dsp:spPr>
        <a:xfrm>
          <a:off x="574384" y="3108502"/>
          <a:ext cx="6794088" cy="497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31" tIns="52631" rIns="52631" bIns="52631" numCol="1" spcCol="1270" anchor="ctr" anchorCtr="0">
          <a:noAutofit/>
        </a:bodyPr>
        <a:lstStyle/>
        <a:p>
          <a:pPr marL="0" lvl="0" indent="0" algn="l" defTabSz="800100" rtl="1">
            <a:lnSpc>
              <a:spcPct val="90000"/>
            </a:lnSpc>
            <a:spcBef>
              <a:spcPct val="0"/>
            </a:spcBef>
            <a:spcAft>
              <a:spcPct val="35000"/>
            </a:spcAft>
            <a:buNone/>
          </a:pPr>
          <a:r>
            <a:rPr lang="he-IL" sz="1800" b="1" kern="1200"/>
            <a:t>הוספת </a:t>
          </a:r>
          <a:r>
            <a:rPr lang="en-US" sz="1800" b="1" kern="1200"/>
            <a:t>KCL</a:t>
          </a:r>
          <a:r>
            <a:rPr lang="he-IL" sz="1800" b="1" kern="1200"/>
            <a:t> 0.6%</a:t>
          </a:r>
          <a:endParaRPr lang="en-US" sz="1800" b="1" kern="1200"/>
        </a:p>
      </dsp:txBody>
      <dsp:txXfrm>
        <a:off x="574384" y="3108502"/>
        <a:ext cx="6794088" cy="497302"/>
      </dsp:txXfrm>
    </dsp:sp>
    <dsp:sp modelId="{A07A370F-DAF4-4249-B529-3C73E6EBA781}">
      <dsp:nvSpPr>
        <dsp:cNvPr id="0" name=""/>
        <dsp:cNvSpPr/>
      </dsp:nvSpPr>
      <dsp:spPr>
        <a:xfrm>
          <a:off x="0" y="3730130"/>
          <a:ext cx="7368473" cy="4973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E4A505-BC21-4C17-ADE6-A9F2128049E5}">
      <dsp:nvSpPr>
        <dsp:cNvPr id="0" name=""/>
        <dsp:cNvSpPr/>
      </dsp:nvSpPr>
      <dsp:spPr>
        <a:xfrm>
          <a:off x="150434" y="3842023"/>
          <a:ext cx="273516" cy="273516"/>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D3EBCC-A6C9-4813-A6EF-72BD0EB4712E}">
      <dsp:nvSpPr>
        <dsp:cNvPr id="0" name=""/>
        <dsp:cNvSpPr/>
      </dsp:nvSpPr>
      <dsp:spPr>
        <a:xfrm>
          <a:off x="574384" y="3730130"/>
          <a:ext cx="6794088" cy="497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631" tIns="52631" rIns="52631" bIns="52631" numCol="1" spcCol="1270" anchor="ctr" anchorCtr="0">
          <a:noAutofit/>
        </a:bodyPr>
        <a:lstStyle/>
        <a:p>
          <a:pPr marL="0" lvl="0" indent="0" algn="l" defTabSz="800100" rtl="1">
            <a:lnSpc>
              <a:spcPct val="90000"/>
            </a:lnSpc>
            <a:spcBef>
              <a:spcPct val="0"/>
            </a:spcBef>
            <a:spcAft>
              <a:spcPct val="35000"/>
            </a:spcAft>
            <a:buNone/>
          </a:pPr>
          <a:r>
            <a:rPr lang="he-IL" sz="1800" b="1" kern="1200"/>
            <a:t>הוספת גלוקוז 4% </a:t>
          </a:r>
          <a:endParaRPr lang="en-US" sz="1800" b="1" kern="1200"/>
        </a:p>
      </dsp:txBody>
      <dsp:txXfrm>
        <a:off x="574384" y="3730130"/>
        <a:ext cx="6794088" cy="497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C76A3-B4A6-4552-B590-93ACE22987EA}">
      <dsp:nvSpPr>
        <dsp:cNvPr id="0" name=""/>
        <dsp:cNvSpPr/>
      </dsp:nvSpPr>
      <dsp:spPr>
        <a:xfrm>
          <a:off x="333462" y="987991"/>
          <a:ext cx="537890" cy="537890"/>
        </a:xfrm>
        <a:prstGeom prst="rect">
          <a:avLst/>
        </a:prstGeom>
        <a:blipFill rotWithShape="1">
          <a:blip xmlns:r="http://schemas.openxmlformats.org/officeDocument/2006/relationships" r:embed="rId1"/>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16BFC5-92B2-4E34-9181-E16635F998E1}">
      <dsp:nvSpPr>
        <dsp:cNvPr id="0" name=""/>
        <dsp:cNvSpPr/>
      </dsp:nvSpPr>
      <dsp:spPr>
        <a:xfrm>
          <a:off x="6" y="1753507"/>
          <a:ext cx="1195312" cy="220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he-IL" sz="1600" b="1" kern="1200" dirty="0"/>
            <a:t>הלחתה-אידוי נשימתי. </a:t>
          </a:r>
          <a:r>
            <a:rPr lang="he-IL" sz="1600" kern="1200" dirty="0"/>
            <a:t>מקרר את דרכי הנשימה העליונות, וכך גורם לקירור הגוף.</a:t>
          </a:r>
          <a:endParaRPr lang="en-US" sz="1600" kern="1200" dirty="0"/>
        </a:p>
      </dsp:txBody>
      <dsp:txXfrm>
        <a:off x="6" y="1753507"/>
        <a:ext cx="1195312" cy="2204801"/>
      </dsp:txXfrm>
    </dsp:sp>
    <dsp:sp modelId="{04DF8512-8375-4D68-A326-C434FDFE31FE}">
      <dsp:nvSpPr>
        <dsp:cNvPr id="0" name=""/>
        <dsp:cNvSpPr/>
      </dsp:nvSpPr>
      <dsp:spPr>
        <a:xfrm>
          <a:off x="1737954" y="1206512"/>
          <a:ext cx="537890" cy="537890"/>
        </a:xfrm>
        <a:prstGeom prst="rect">
          <a:avLst/>
        </a:prstGeom>
        <a:blipFill rotWithShape="1">
          <a:blip xmlns:r="http://schemas.openxmlformats.org/officeDocument/2006/relationships" r:embed="rId1"/>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709C7D-8156-4F23-9CDD-018B7930B97E}">
      <dsp:nvSpPr>
        <dsp:cNvPr id="0" name=""/>
        <dsp:cNvSpPr/>
      </dsp:nvSpPr>
      <dsp:spPr>
        <a:xfrm>
          <a:off x="1409243" y="2074327"/>
          <a:ext cx="1195312" cy="133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he-IL" sz="1600" b="1" kern="1200" dirty="0"/>
            <a:t>פתיחת כנפיים</a:t>
          </a:r>
          <a:br>
            <a:rPr lang="en-US" sz="1600" kern="1200" dirty="0"/>
          </a:br>
          <a:r>
            <a:rPr lang="he-IL" sz="1600" kern="1200" dirty="0"/>
            <a:t>(הסעת חום מאזור לא מנוצה אל הסביבה).</a:t>
          </a:r>
          <a:endParaRPr lang="en-US" sz="1600" kern="1200" dirty="0"/>
        </a:p>
      </dsp:txBody>
      <dsp:txXfrm>
        <a:off x="1409243" y="2074327"/>
        <a:ext cx="1195312" cy="1330718"/>
      </dsp:txXfrm>
    </dsp:sp>
    <dsp:sp modelId="{B526EA29-3D2C-42ED-8D37-02B856AEDD6F}">
      <dsp:nvSpPr>
        <dsp:cNvPr id="0" name=""/>
        <dsp:cNvSpPr/>
      </dsp:nvSpPr>
      <dsp:spPr>
        <a:xfrm>
          <a:off x="3142446" y="1206512"/>
          <a:ext cx="537890" cy="537890"/>
        </a:xfrm>
        <a:prstGeom prst="rect">
          <a:avLst/>
        </a:prstGeom>
        <a:blipFill rotWithShape="1">
          <a:blip xmlns:r="http://schemas.openxmlformats.org/officeDocument/2006/relationships" r:embed="rId1"/>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E05EB5-8ED9-4E02-A979-E79508DF2F0E}">
      <dsp:nvSpPr>
        <dsp:cNvPr id="0" name=""/>
        <dsp:cNvSpPr/>
      </dsp:nvSpPr>
      <dsp:spPr>
        <a:xfrm>
          <a:off x="2813735" y="2074327"/>
          <a:ext cx="1195312" cy="133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he-IL" sz="1600" b="1" kern="1200" dirty="0"/>
            <a:t>רביצה מתחת לשקתות.</a:t>
          </a:r>
          <a:endParaRPr lang="en-US" sz="1600" b="1" kern="1200" dirty="0"/>
        </a:p>
      </dsp:txBody>
      <dsp:txXfrm>
        <a:off x="2813735" y="2074327"/>
        <a:ext cx="1195312" cy="1330718"/>
      </dsp:txXfrm>
    </dsp:sp>
    <dsp:sp modelId="{EB7A1F48-039E-4286-A201-63909F7912EB}">
      <dsp:nvSpPr>
        <dsp:cNvPr id="0" name=""/>
        <dsp:cNvSpPr/>
      </dsp:nvSpPr>
      <dsp:spPr>
        <a:xfrm>
          <a:off x="4546939" y="1206512"/>
          <a:ext cx="537890" cy="537890"/>
        </a:xfrm>
        <a:prstGeom prst="rect">
          <a:avLst/>
        </a:prstGeom>
        <a:blipFill rotWithShape="1">
          <a:blip xmlns:r="http://schemas.openxmlformats.org/officeDocument/2006/relationships" r:embed="rId1"/>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5A3B69-4ED0-47CC-9877-D5C381DFD218}">
      <dsp:nvSpPr>
        <dsp:cNvPr id="0" name=""/>
        <dsp:cNvSpPr/>
      </dsp:nvSpPr>
      <dsp:spPr>
        <a:xfrm>
          <a:off x="4218228" y="2074327"/>
          <a:ext cx="1195312" cy="133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he-IL" sz="1600" b="1" kern="1200" dirty="0"/>
            <a:t>שתייה מרובה</a:t>
          </a:r>
          <a:br>
            <a:rPr lang="en-US" sz="1600" kern="1200" dirty="0"/>
          </a:br>
          <a:r>
            <a:rPr lang="he-IL" sz="1600" kern="1200" dirty="0"/>
            <a:t>(הגורמת להשתנת יתר)</a:t>
          </a:r>
          <a:endParaRPr lang="en-US" sz="1600" kern="1200" dirty="0"/>
        </a:p>
      </dsp:txBody>
      <dsp:txXfrm>
        <a:off x="4218228" y="2074327"/>
        <a:ext cx="1195312" cy="1330718"/>
      </dsp:txXfrm>
    </dsp:sp>
    <dsp:sp modelId="{2EC06565-8B07-4200-87EE-7C9D844AF473}">
      <dsp:nvSpPr>
        <dsp:cNvPr id="0" name=""/>
        <dsp:cNvSpPr/>
      </dsp:nvSpPr>
      <dsp:spPr>
        <a:xfrm>
          <a:off x="5951431" y="853765"/>
          <a:ext cx="537890" cy="537890"/>
        </a:xfrm>
        <a:prstGeom prst="rect">
          <a:avLst/>
        </a:prstGeom>
        <a:blipFill rotWithShape="1">
          <a:blip xmlns:r="http://schemas.openxmlformats.org/officeDocument/2006/relationships" r:embed="rId1"/>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483A72-BCF4-4DAB-BA7A-DC5D7E67BA4F}">
      <dsp:nvSpPr>
        <dsp:cNvPr id="0" name=""/>
        <dsp:cNvSpPr/>
      </dsp:nvSpPr>
      <dsp:spPr>
        <a:xfrm>
          <a:off x="5670162" y="1662283"/>
          <a:ext cx="1195312" cy="2741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he-IL" sz="1600" b="1" kern="1200" dirty="0"/>
            <a:t>הזרמת דם מוגברת לרגליים, לכרבולת ולעור שמתחת לכנף-</a:t>
          </a:r>
          <a:br>
            <a:rPr lang="en-US" sz="1600" b="1" kern="1200" dirty="0"/>
          </a:br>
          <a:r>
            <a:rPr lang="he-IL" sz="1600" b="0" kern="1200" dirty="0"/>
            <a:t>אזורים שבהם מתאפשר איבוד חום מוגבר בגלל:שטח פנים גדול באזורים אלו, חוסר ניצוי, כלי דם רבים.</a:t>
          </a:r>
          <a:endParaRPr lang="en-US" sz="1600" b="0" kern="1200" dirty="0"/>
        </a:p>
      </dsp:txBody>
      <dsp:txXfrm>
        <a:off x="5670162" y="1662283"/>
        <a:ext cx="1195312" cy="2741706"/>
      </dsp:txXfrm>
    </dsp:sp>
    <dsp:sp modelId="{D707B57E-0C86-4A9B-B568-69F50BFA99B1}">
      <dsp:nvSpPr>
        <dsp:cNvPr id="0" name=""/>
        <dsp:cNvSpPr/>
      </dsp:nvSpPr>
      <dsp:spPr>
        <a:xfrm>
          <a:off x="7355923" y="1206512"/>
          <a:ext cx="537890" cy="537890"/>
        </a:xfrm>
        <a:prstGeom prst="rect">
          <a:avLst/>
        </a:prstGeom>
        <a:blipFill rotWithShape="1">
          <a:blip xmlns:r="http://schemas.openxmlformats.org/officeDocument/2006/relationships" r:embed="rId1"/>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BC0C9A-3C45-41DB-A76A-2B40308FA583}">
      <dsp:nvSpPr>
        <dsp:cNvPr id="0" name=""/>
        <dsp:cNvSpPr/>
      </dsp:nvSpPr>
      <dsp:spPr>
        <a:xfrm>
          <a:off x="7037966" y="2074327"/>
          <a:ext cx="1151893" cy="133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he-IL" sz="1600" b="1" kern="1200" dirty="0"/>
            <a:t>ירידה בצריכת מזון</a:t>
          </a:r>
        </a:p>
        <a:p>
          <a:pPr marL="0" lvl="0" indent="0" algn="ctr" defTabSz="711200">
            <a:lnSpc>
              <a:spcPct val="90000"/>
            </a:lnSpc>
            <a:spcBef>
              <a:spcPct val="0"/>
            </a:spcBef>
            <a:spcAft>
              <a:spcPct val="35000"/>
            </a:spcAft>
            <a:buNone/>
          </a:pPr>
          <a:r>
            <a:rPr lang="he-IL" sz="1600" kern="1200" dirty="0"/>
            <a:t>(צריכת מזון גורמת לחימום בגלל תהליך העיכול, שבו נוצרת אנרגיית חום).</a:t>
          </a:r>
          <a:endParaRPr lang="en-US" sz="1600" kern="1200" dirty="0"/>
        </a:p>
      </dsp:txBody>
      <dsp:txXfrm>
        <a:off x="7037966" y="2074327"/>
        <a:ext cx="1151893" cy="1330718"/>
      </dsp:txXfrm>
    </dsp:sp>
    <dsp:sp modelId="{235F72CA-E2E6-4ED7-853E-05FB9E5F94AE}">
      <dsp:nvSpPr>
        <dsp:cNvPr id="0" name=""/>
        <dsp:cNvSpPr/>
      </dsp:nvSpPr>
      <dsp:spPr>
        <a:xfrm>
          <a:off x="8760415" y="1206512"/>
          <a:ext cx="537890" cy="537890"/>
        </a:xfrm>
        <a:prstGeom prst="rect">
          <a:avLst/>
        </a:prstGeom>
        <a:blipFill rotWithShape="1">
          <a:blip xmlns:r="http://schemas.openxmlformats.org/officeDocument/2006/relationships" r:embed="rId1"/>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4D4880-15B9-4CB8-9F93-9286B7EC0DB9}">
      <dsp:nvSpPr>
        <dsp:cNvPr id="0" name=""/>
        <dsp:cNvSpPr/>
      </dsp:nvSpPr>
      <dsp:spPr>
        <a:xfrm>
          <a:off x="8393992" y="2038464"/>
          <a:ext cx="1195312" cy="133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he-IL" sz="1600" b="1" kern="1200" dirty="0"/>
            <a:t>פיזור הלהקה.</a:t>
          </a:r>
          <a:endParaRPr lang="en-US" sz="1600" b="1" kern="1200" dirty="0"/>
        </a:p>
      </dsp:txBody>
      <dsp:txXfrm>
        <a:off x="8393992" y="2038464"/>
        <a:ext cx="1195312" cy="1330718"/>
      </dsp:txXfrm>
    </dsp:sp>
    <dsp:sp modelId="{8D7BB2FB-720E-4C99-9F5A-73A69232991B}">
      <dsp:nvSpPr>
        <dsp:cNvPr id="0" name=""/>
        <dsp:cNvSpPr/>
      </dsp:nvSpPr>
      <dsp:spPr>
        <a:xfrm>
          <a:off x="10164907" y="1206512"/>
          <a:ext cx="537890" cy="537890"/>
        </a:xfrm>
        <a:prstGeom prst="rect">
          <a:avLst/>
        </a:prstGeom>
        <a:blipFill rotWithShape="1">
          <a:blip xmlns:r="http://schemas.openxmlformats.org/officeDocument/2006/relationships" r:embed="rId1"/>
          <a:srcRect/>
          <a:stretch>
            <a:fillRect l="-33000" r="-3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714F1F-5411-4C0C-BA5D-C8D6CFFEC7EE}">
      <dsp:nvSpPr>
        <dsp:cNvPr id="0" name=""/>
        <dsp:cNvSpPr/>
      </dsp:nvSpPr>
      <dsp:spPr>
        <a:xfrm>
          <a:off x="9836196" y="2074327"/>
          <a:ext cx="1195312" cy="133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he-IL" sz="1600" b="1" kern="1200" dirty="0"/>
            <a:t>ירידה ביצרנות </a:t>
          </a:r>
          <a:br>
            <a:rPr lang="en-US" sz="1600" kern="1200" dirty="0"/>
          </a:br>
          <a:r>
            <a:rPr lang="he-IL" sz="1600" kern="1200" dirty="0"/>
            <a:t>(יש פחות אנרגיה, והאנרגיה קיימת מופנית לצרכים של קירור הגוף, ולא לצורכי ייצור).</a:t>
          </a:r>
          <a:endParaRPr lang="en-US" sz="1600" kern="1200" dirty="0"/>
        </a:p>
      </dsp:txBody>
      <dsp:txXfrm>
        <a:off x="9836196" y="2074327"/>
        <a:ext cx="1195312" cy="133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D9C01-6D72-4E11-A621-7A36C21BCA37}">
      <dsp:nvSpPr>
        <dsp:cNvPr id="0" name=""/>
        <dsp:cNvSpPr/>
      </dsp:nvSpPr>
      <dsp:spPr>
        <a:xfrm>
          <a:off x="26322" y="349137"/>
          <a:ext cx="2535723" cy="2224899"/>
        </a:xfrm>
        <a:prstGeom prst="rect">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e-IL" sz="1700" b="1" kern="1200" dirty="0">
              <a:solidFill>
                <a:schemeClr val="tx1"/>
              </a:solidFill>
            </a:rPr>
            <a:t>סימור נוצות</a:t>
          </a:r>
        </a:p>
        <a:p>
          <a:pPr marL="0" lvl="0" indent="0" algn="ctr" defTabSz="755650">
            <a:lnSpc>
              <a:spcPct val="90000"/>
            </a:lnSpc>
            <a:spcBef>
              <a:spcPct val="0"/>
            </a:spcBef>
            <a:spcAft>
              <a:spcPct val="35000"/>
            </a:spcAft>
            <a:buNone/>
          </a:pPr>
          <a:r>
            <a:rPr lang="he-IL" sz="1700" b="1" kern="1200" dirty="0">
              <a:solidFill>
                <a:schemeClr val="tx1"/>
              </a:solidFill>
            </a:rPr>
            <a:t> (ע''י כך העוף מגדיל את שכבת האוויר המבודדת הכלואה. בין העור לנוצות, וכך שומר על חום הגוף).</a:t>
          </a:r>
          <a:endParaRPr lang="en-US" sz="1700" b="1" kern="1200" dirty="0">
            <a:solidFill>
              <a:schemeClr val="tx1"/>
            </a:solidFill>
          </a:endParaRPr>
        </a:p>
      </dsp:txBody>
      <dsp:txXfrm>
        <a:off x="26322" y="349137"/>
        <a:ext cx="2535723" cy="2224899"/>
      </dsp:txXfrm>
    </dsp:sp>
    <dsp:sp modelId="{07967C06-EC54-4CAC-AC4B-A6AEAF5265CD}">
      <dsp:nvSpPr>
        <dsp:cNvPr id="0" name=""/>
        <dsp:cNvSpPr/>
      </dsp:nvSpPr>
      <dsp:spPr>
        <a:xfrm>
          <a:off x="2815618" y="349137"/>
          <a:ext cx="2535723" cy="2224899"/>
        </a:xfrm>
        <a:prstGeom prst="rect">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e-IL" sz="1700" b="1" kern="1200" dirty="0">
              <a:solidFill>
                <a:schemeClr val="tx1"/>
              </a:solidFill>
            </a:rPr>
            <a:t>הצטופפות- </a:t>
          </a:r>
        </a:p>
        <a:p>
          <a:pPr marL="0" lvl="0" indent="0" algn="ctr" defTabSz="755650">
            <a:lnSpc>
              <a:spcPct val="90000"/>
            </a:lnSpc>
            <a:spcBef>
              <a:spcPct val="0"/>
            </a:spcBef>
            <a:spcAft>
              <a:spcPct val="35000"/>
            </a:spcAft>
            <a:buNone/>
          </a:pPr>
          <a:r>
            <a:rPr lang="he-IL" sz="1700" b="1" kern="1200" dirty="0">
              <a:solidFill>
                <a:schemeClr val="tx1"/>
              </a:solidFill>
            </a:rPr>
            <a:t>על מנת להקטין את שטח הפנים הבא במגע עם הסביבה (דבר זה מסוכן באפרוחים, מכיוון שהם עלולים להיחנק).</a:t>
          </a:r>
          <a:endParaRPr lang="en-US" sz="1700" b="1" kern="1200" dirty="0">
            <a:solidFill>
              <a:schemeClr val="tx1"/>
            </a:solidFill>
          </a:endParaRPr>
        </a:p>
      </dsp:txBody>
      <dsp:txXfrm>
        <a:off x="2815618" y="349137"/>
        <a:ext cx="2535723" cy="2224899"/>
      </dsp:txXfrm>
    </dsp:sp>
    <dsp:sp modelId="{25568126-2F9D-4CE1-A579-636187FA193F}">
      <dsp:nvSpPr>
        <dsp:cNvPr id="0" name=""/>
        <dsp:cNvSpPr/>
      </dsp:nvSpPr>
      <dsp:spPr>
        <a:xfrm>
          <a:off x="5604913" y="349137"/>
          <a:ext cx="2535723" cy="2224899"/>
        </a:xfrm>
        <a:prstGeom prst="rect">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e-IL" sz="1700" b="1" kern="1200" dirty="0">
              <a:solidFill>
                <a:schemeClr val="tx1"/>
              </a:solidFill>
            </a:rPr>
            <a:t>העלאת חילוף החומרים, הנגרמת ע''י ההורמונים אדרנלין ונוראדרנלין, המופרשים מהלבלב וההורמון תירכוסין המופרש מהתירואיד, גורמת לחימום הגוף בגלל אנרגיית חום.</a:t>
          </a:r>
          <a:endParaRPr lang="en-US" sz="1700" b="1" kern="1200" dirty="0">
            <a:solidFill>
              <a:schemeClr val="tx1"/>
            </a:solidFill>
          </a:endParaRPr>
        </a:p>
      </dsp:txBody>
      <dsp:txXfrm>
        <a:off x="5604913" y="349137"/>
        <a:ext cx="2535723" cy="2224899"/>
      </dsp:txXfrm>
    </dsp:sp>
    <dsp:sp modelId="{E311CE9A-C4D2-4B24-8D08-008BFE63568D}">
      <dsp:nvSpPr>
        <dsp:cNvPr id="0" name=""/>
        <dsp:cNvSpPr/>
      </dsp:nvSpPr>
      <dsp:spPr>
        <a:xfrm>
          <a:off x="8374280" y="349137"/>
          <a:ext cx="2535723" cy="2224899"/>
        </a:xfrm>
        <a:prstGeom prst="rect">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e-IL" sz="1700" b="1" kern="1200" dirty="0">
              <a:solidFill>
                <a:schemeClr val="tx1"/>
              </a:solidFill>
            </a:rPr>
            <a:t>רטט שרירים-</a:t>
          </a:r>
        </a:p>
        <a:p>
          <a:pPr marL="0" lvl="0" indent="0" algn="ctr" defTabSz="755650">
            <a:lnSpc>
              <a:spcPct val="90000"/>
            </a:lnSpc>
            <a:spcBef>
              <a:spcPct val="0"/>
            </a:spcBef>
            <a:spcAft>
              <a:spcPct val="35000"/>
            </a:spcAft>
            <a:buNone/>
          </a:pPr>
          <a:r>
            <a:rPr lang="he-IL" sz="1700" b="1" kern="1200" dirty="0">
              <a:solidFill>
                <a:schemeClr val="tx1"/>
              </a:solidFill>
            </a:rPr>
            <a:t>רעידות המחממות את הגוף בגלל אנרגיית החום שמשתחררת.</a:t>
          </a:r>
          <a:endParaRPr lang="en-US" sz="1700" b="1" kern="1200" dirty="0">
            <a:solidFill>
              <a:schemeClr val="tx1"/>
            </a:solidFill>
          </a:endParaRPr>
        </a:p>
      </dsp:txBody>
      <dsp:txXfrm>
        <a:off x="8374280" y="349137"/>
        <a:ext cx="2535723" cy="2224899"/>
      </dsp:txXfrm>
    </dsp:sp>
    <dsp:sp modelId="{EC6D947D-681B-4810-BC20-92142B8F9CBD}">
      <dsp:nvSpPr>
        <dsp:cNvPr id="0" name=""/>
        <dsp:cNvSpPr/>
      </dsp:nvSpPr>
      <dsp:spPr>
        <a:xfrm>
          <a:off x="26322" y="2713712"/>
          <a:ext cx="2535723" cy="2120940"/>
        </a:xfrm>
        <a:prstGeom prst="rect">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e-IL" sz="1700" b="1" kern="1200" dirty="0">
              <a:solidFill>
                <a:schemeClr val="tx1"/>
              </a:solidFill>
            </a:rPr>
            <a:t>עליית צריכת המזון</a:t>
          </a:r>
        </a:p>
        <a:p>
          <a:pPr marL="0" lvl="0" indent="0" algn="ctr" defTabSz="755650">
            <a:lnSpc>
              <a:spcPct val="90000"/>
            </a:lnSpc>
            <a:spcBef>
              <a:spcPct val="0"/>
            </a:spcBef>
            <a:spcAft>
              <a:spcPct val="35000"/>
            </a:spcAft>
            <a:buNone/>
          </a:pPr>
          <a:r>
            <a:rPr lang="he-IL" sz="1700" b="1" kern="1200" dirty="0">
              <a:solidFill>
                <a:schemeClr val="tx1"/>
              </a:solidFill>
            </a:rPr>
            <a:t> (בעקבות העלאת חילוף החומרים ורטט השרירים)-המשמעות: הפסד לולן!!!</a:t>
          </a:r>
          <a:endParaRPr lang="en-US" sz="1700" b="1" kern="1200" dirty="0">
            <a:solidFill>
              <a:schemeClr val="tx1"/>
            </a:solidFill>
          </a:endParaRPr>
        </a:p>
      </dsp:txBody>
      <dsp:txXfrm>
        <a:off x="26322" y="2713712"/>
        <a:ext cx="2535723" cy="2120940"/>
      </dsp:txXfrm>
    </dsp:sp>
    <dsp:sp modelId="{91A630BF-7933-432D-B6CE-1B5438170FF4}">
      <dsp:nvSpPr>
        <dsp:cNvPr id="0" name=""/>
        <dsp:cNvSpPr/>
      </dsp:nvSpPr>
      <dsp:spPr>
        <a:xfrm>
          <a:off x="2815618" y="2713712"/>
          <a:ext cx="2535723" cy="2120940"/>
        </a:xfrm>
        <a:prstGeom prst="rect">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e-IL" sz="1700" b="1" kern="1200" dirty="0">
              <a:solidFill>
                <a:schemeClr val="tx1"/>
              </a:solidFill>
            </a:rPr>
            <a:t>הקטנת זרימת הדם לרגליים, לכרבולת ולעור שמתחת לכנף, על מנת להקטין את איבוד החום באזורים אלו.</a:t>
          </a:r>
          <a:endParaRPr lang="en-US" sz="1700" b="1" kern="1200" dirty="0">
            <a:solidFill>
              <a:schemeClr val="tx1"/>
            </a:solidFill>
          </a:endParaRPr>
        </a:p>
      </dsp:txBody>
      <dsp:txXfrm>
        <a:off x="2815618" y="2713712"/>
        <a:ext cx="2535723" cy="2120940"/>
      </dsp:txXfrm>
    </dsp:sp>
    <dsp:sp modelId="{37913D48-FB0C-4BDA-8013-3FD1C520BB4E}">
      <dsp:nvSpPr>
        <dsp:cNvPr id="0" name=""/>
        <dsp:cNvSpPr/>
      </dsp:nvSpPr>
      <dsp:spPr>
        <a:xfrm>
          <a:off x="5604913" y="2713712"/>
          <a:ext cx="2535723" cy="2120940"/>
        </a:xfrm>
        <a:prstGeom prst="rect">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e-IL" sz="1700" b="1" kern="1200" dirty="0">
              <a:solidFill>
                <a:schemeClr val="tx1"/>
              </a:solidFill>
            </a:rPr>
            <a:t>ירידה ביצרנות</a:t>
          </a:r>
        </a:p>
        <a:p>
          <a:pPr marL="0" lvl="0" indent="0" algn="ctr" defTabSz="755650">
            <a:lnSpc>
              <a:spcPct val="90000"/>
            </a:lnSpc>
            <a:spcBef>
              <a:spcPct val="0"/>
            </a:spcBef>
            <a:spcAft>
              <a:spcPct val="35000"/>
            </a:spcAft>
            <a:buNone/>
          </a:pPr>
          <a:r>
            <a:rPr lang="he-IL" sz="1700" b="1" kern="1200" dirty="0">
              <a:solidFill>
                <a:schemeClr val="tx1"/>
              </a:solidFill>
            </a:rPr>
            <a:t>(האנרגיה מופנית לצרכים של חימום הגוף, ולא לצורכי ייצור).</a:t>
          </a:r>
          <a:endParaRPr lang="en-US" sz="1700" b="1" kern="1200" dirty="0">
            <a:solidFill>
              <a:schemeClr val="tx1"/>
            </a:solidFill>
          </a:endParaRPr>
        </a:p>
      </dsp:txBody>
      <dsp:txXfrm>
        <a:off x="5604913" y="2713712"/>
        <a:ext cx="2535723" cy="2120940"/>
      </dsp:txXfrm>
    </dsp:sp>
    <dsp:sp modelId="{2188D40B-F2C3-48F2-9624-3C8463AFAA10}">
      <dsp:nvSpPr>
        <dsp:cNvPr id="0" name=""/>
        <dsp:cNvSpPr/>
      </dsp:nvSpPr>
      <dsp:spPr>
        <a:xfrm>
          <a:off x="8374280" y="2713712"/>
          <a:ext cx="2535723" cy="2120940"/>
        </a:xfrm>
        <a:prstGeom prst="rect">
          <a:avLst/>
        </a:prstGeom>
        <a:solidFill>
          <a:srgbClr val="B6E7E8"/>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he-IL" sz="1700" b="1" kern="1200" dirty="0">
              <a:solidFill>
                <a:schemeClr val="tx1"/>
              </a:solidFill>
            </a:rPr>
            <a:t>התפתחות מחלות. </a:t>
          </a:r>
        </a:p>
        <a:p>
          <a:pPr marL="0" lvl="0" indent="0" algn="ctr" defTabSz="755650">
            <a:lnSpc>
              <a:spcPct val="90000"/>
            </a:lnSpc>
            <a:spcBef>
              <a:spcPct val="0"/>
            </a:spcBef>
            <a:spcAft>
              <a:spcPct val="35000"/>
            </a:spcAft>
            <a:buNone/>
          </a:pPr>
          <a:r>
            <a:rPr lang="he-IL" sz="1700" b="1" kern="1200" dirty="0">
              <a:solidFill>
                <a:schemeClr val="tx1"/>
              </a:solidFill>
            </a:rPr>
            <a:t>לדוגמה: מיימת הא מחלת לב מסוכנת, המתפתחת בעקבות התאמצות יתר של הלב, בתנאי קור.</a:t>
          </a:r>
          <a:endParaRPr lang="en-US" sz="1700" b="1" kern="1200" dirty="0">
            <a:solidFill>
              <a:schemeClr val="tx1"/>
            </a:solidFill>
          </a:endParaRPr>
        </a:p>
      </dsp:txBody>
      <dsp:txXfrm>
        <a:off x="8374280" y="2713712"/>
        <a:ext cx="2535723" cy="2120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64AFF-EE62-4F54-AE0A-30983D09F4D5}">
      <dsp:nvSpPr>
        <dsp:cNvPr id="0" name=""/>
        <dsp:cNvSpPr/>
      </dsp:nvSpPr>
      <dsp:spPr>
        <a:xfrm>
          <a:off x="1194" y="753182"/>
          <a:ext cx="4193059" cy="2662592"/>
        </a:xfrm>
        <a:prstGeom prst="roundRect">
          <a:avLst>
            <a:gd name="adj" fmla="val 1000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DE8A0B-5343-4201-B77B-FA826F48FAFA}">
      <dsp:nvSpPr>
        <dsp:cNvPr id="0" name=""/>
        <dsp:cNvSpPr/>
      </dsp:nvSpPr>
      <dsp:spPr>
        <a:xfrm>
          <a:off x="467090" y="1195783"/>
          <a:ext cx="4193059" cy="26625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a:t>, למרות היותו של העוף בעל חיים הומיאותרמי, יכולתו לשמור על טמפ' גוף מוגבלת בתנאי סביבה קשיים, והדבר עולה לו באנרגיה רבה. </a:t>
          </a:r>
          <a:endParaRPr lang="en-US" sz="2000" kern="1200"/>
        </a:p>
      </dsp:txBody>
      <dsp:txXfrm>
        <a:off x="545075" y="1273768"/>
        <a:ext cx="4037089" cy="2506622"/>
      </dsp:txXfrm>
    </dsp:sp>
    <dsp:sp modelId="{3FE35A27-639E-49C8-9051-712BC371E052}">
      <dsp:nvSpPr>
        <dsp:cNvPr id="0" name=""/>
        <dsp:cNvSpPr/>
      </dsp:nvSpPr>
      <dsp:spPr>
        <a:xfrm>
          <a:off x="5126044" y="753182"/>
          <a:ext cx="4193059" cy="2662592"/>
        </a:xfrm>
        <a:prstGeom prst="roundRect">
          <a:avLst>
            <a:gd name="adj" fmla="val 10000"/>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EE01694-2ED7-4BE0-803A-9B43E8773BF6}">
      <dsp:nvSpPr>
        <dsp:cNvPr id="0" name=""/>
        <dsp:cNvSpPr/>
      </dsp:nvSpPr>
      <dsp:spPr>
        <a:xfrm>
          <a:off x="5591940" y="1195783"/>
          <a:ext cx="4193059" cy="26625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e-IL" sz="2000" kern="1200" dirty="0"/>
            <a:t>הלולן תמיד יפסיד אם לא יספק לעוף טמפ' נוחה, וזת בעקבות ירידה ביצרנות, מחלות, תמותה (בחום ובקור) ועלייה בצריכת מזון (בקור). אחד התפקידים החשובים של הלולן הוא לספק לעוף טמפרטורות סביבה נוחה בקיץ ובחורף.</a:t>
          </a:r>
          <a:endParaRPr lang="en-US" sz="2000" kern="1200" dirty="0"/>
        </a:p>
      </dsp:txBody>
      <dsp:txXfrm>
        <a:off x="5669925" y="1273768"/>
        <a:ext cx="4037089" cy="25066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8C8DE-7DF7-4970-B86B-F087F5DBAF9D}">
      <dsp:nvSpPr>
        <dsp:cNvPr id="0" name=""/>
        <dsp:cNvSpPr/>
      </dsp:nvSpPr>
      <dsp:spPr>
        <a:xfrm>
          <a:off x="348388" y="381372"/>
          <a:ext cx="1084060" cy="10840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0CB1A5-738B-4471-9209-1F848CCA6460}">
      <dsp:nvSpPr>
        <dsp:cNvPr id="0" name=""/>
        <dsp:cNvSpPr/>
      </dsp:nvSpPr>
      <dsp:spPr>
        <a:xfrm>
          <a:off x="579418" y="612401"/>
          <a:ext cx="622001" cy="6220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BC937B-7FEE-4E11-ACA6-1E44F3423AF0}">
      <dsp:nvSpPr>
        <dsp:cNvPr id="0" name=""/>
        <dsp:cNvSpPr/>
      </dsp:nvSpPr>
      <dsp:spPr>
        <a:xfrm>
          <a:off x="1844" y="1803091"/>
          <a:ext cx="1777148" cy="196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kern="1200" dirty="0"/>
            <a:t>הלולים מתחלקים לשני סוגים: </a:t>
          </a:r>
          <a:endParaRPr lang="en-US" sz="1800" kern="1200" dirty="0"/>
        </a:p>
      </dsp:txBody>
      <dsp:txXfrm>
        <a:off x="1844" y="1803091"/>
        <a:ext cx="1777148" cy="1968053"/>
      </dsp:txXfrm>
    </dsp:sp>
    <dsp:sp modelId="{71F19103-E81D-45C8-8C0D-673944361A3C}">
      <dsp:nvSpPr>
        <dsp:cNvPr id="0" name=""/>
        <dsp:cNvSpPr/>
      </dsp:nvSpPr>
      <dsp:spPr>
        <a:xfrm>
          <a:off x="2436538" y="381372"/>
          <a:ext cx="1084060" cy="10840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5374D9-E2AB-4DFD-AD55-1EBE80292EE9}">
      <dsp:nvSpPr>
        <dsp:cNvPr id="0" name=""/>
        <dsp:cNvSpPr/>
      </dsp:nvSpPr>
      <dsp:spPr>
        <a:xfrm>
          <a:off x="2667567" y="612401"/>
          <a:ext cx="622001" cy="6220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A11CC4-048B-4A4F-BEE5-439A46813051}">
      <dsp:nvSpPr>
        <dsp:cNvPr id="0" name=""/>
        <dsp:cNvSpPr/>
      </dsp:nvSpPr>
      <dsp:spPr>
        <a:xfrm>
          <a:off x="2089994" y="1803091"/>
          <a:ext cx="1777148" cy="196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kern="1200" dirty="0"/>
            <a:t>לולים קונבנציונאליים ולולים מבוקרי אקלים. </a:t>
          </a:r>
          <a:endParaRPr lang="en-US" sz="1800" kern="1200" dirty="0"/>
        </a:p>
      </dsp:txBody>
      <dsp:txXfrm>
        <a:off x="2089994" y="1803091"/>
        <a:ext cx="1777148" cy="1968053"/>
      </dsp:txXfrm>
    </dsp:sp>
    <dsp:sp modelId="{1871EFFE-53F2-4281-861C-9C0D40AE6391}">
      <dsp:nvSpPr>
        <dsp:cNvPr id="0" name=""/>
        <dsp:cNvSpPr/>
      </dsp:nvSpPr>
      <dsp:spPr>
        <a:xfrm>
          <a:off x="4524687" y="381372"/>
          <a:ext cx="1084060" cy="10840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5D23A-E262-44F2-AAD2-E9E91A7B89D8}">
      <dsp:nvSpPr>
        <dsp:cNvPr id="0" name=""/>
        <dsp:cNvSpPr/>
      </dsp:nvSpPr>
      <dsp:spPr>
        <a:xfrm>
          <a:off x="4755717" y="612401"/>
          <a:ext cx="622001" cy="6220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389B70-EBA8-471F-AFA7-8F1E7A609512}">
      <dsp:nvSpPr>
        <dsp:cNvPr id="0" name=""/>
        <dsp:cNvSpPr/>
      </dsp:nvSpPr>
      <dsp:spPr>
        <a:xfrm>
          <a:off x="4178143" y="1803091"/>
          <a:ext cx="1777148" cy="196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b="1" kern="1200" dirty="0"/>
            <a:t>לול קונבנציונאלי </a:t>
          </a:r>
          <a:r>
            <a:rPr lang="he-IL" sz="1800" kern="1200" dirty="0"/>
            <a:t>הוא לול שבו יש מעבר אוויר חופשי בין הלול לסביבה, ובנוסף מתקנים שונים המסייעים לחימום ולקירור הלול.</a:t>
          </a:r>
          <a:endParaRPr lang="en-US" sz="1800" kern="1200" dirty="0"/>
        </a:p>
      </dsp:txBody>
      <dsp:txXfrm>
        <a:off x="4178143" y="1803091"/>
        <a:ext cx="1777148" cy="1968053"/>
      </dsp:txXfrm>
    </dsp:sp>
    <dsp:sp modelId="{3A45AD46-ECB5-4717-9A50-CBC30C6E667F}">
      <dsp:nvSpPr>
        <dsp:cNvPr id="0" name=""/>
        <dsp:cNvSpPr/>
      </dsp:nvSpPr>
      <dsp:spPr>
        <a:xfrm>
          <a:off x="6612837" y="381372"/>
          <a:ext cx="1084060" cy="10840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FC0D4-B657-4C9D-85B5-82ECD48B98FB}">
      <dsp:nvSpPr>
        <dsp:cNvPr id="0" name=""/>
        <dsp:cNvSpPr/>
      </dsp:nvSpPr>
      <dsp:spPr>
        <a:xfrm>
          <a:off x="6843866" y="612401"/>
          <a:ext cx="622001" cy="6220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7B4837-2C85-4B81-AB03-BE9ABAFB957C}">
      <dsp:nvSpPr>
        <dsp:cNvPr id="0" name=""/>
        <dsp:cNvSpPr/>
      </dsp:nvSpPr>
      <dsp:spPr>
        <a:xfrm>
          <a:off x="6266293" y="1803091"/>
          <a:ext cx="1777148" cy="196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b="1" kern="1200" dirty="0"/>
            <a:t>לול מבוקר אקלים </a:t>
          </a:r>
          <a:r>
            <a:rPr lang="he-IL" sz="1800" kern="1200" dirty="0"/>
            <a:t>הוא לול אטום, שבו כל מעברי האוויר בין הסביבה ופנים הלול נעשים באופן מבוקר, באמצעות מאווררים. </a:t>
          </a:r>
          <a:endParaRPr lang="en-US" sz="1800" kern="1200" dirty="0"/>
        </a:p>
      </dsp:txBody>
      <dsp:txXfrm>
        <a:off x="6266293" y="1803091"/>
        <a:ext cx="1777148" cy="1968053"/>
      </dsp:txXfrm>
    </dsp:sp>
    <dsp:sp modelId="{9E7C0CCB-C300-48BF-A730-1F225EDC90D2}">
      <dsp:nvSpPr>
        <dsp:cNvPr id="0" name=""/>
        <dsp:cNvSpPr/>
      </dsp:nvSpPr>
      <dsp:spPr>
        <a:xfrm>
          <a:off x="8700986" y="381372"/>
          <a:ext cx="1084060" cy="108406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86D24-3A6D-42E9-B1A3-DEB8AB787EBC}">
      <dsp:nvSpPr>
        <dsp:cNvPr id="0" name=""/>
        <dsp:cNvSpPr/>
      </dsp:nvSpPr>
      <dsp:spPr>
        <a:xfrm>
          <a:off x="8932015" y="612401"/>
          <a:ext cx="622001" cy="622001"/>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4000" r="-44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F0AACA-A3AD-4C6F-9792-A7EEF6C38B9D}">
      <dsp:nvSpPr>
        <dsp:cNvPr id="0" name=""/>
        <dsp:cNvSpPr/>
      </dsp:nvSpPr>
      <dsp:spPr>
        <a:xfrm>
          <a:off x="8354442" y="1803091"/>
          <a:ext cx="1777148" cy="1968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kern="1200" dirty="0"/>
            <a:t>רוב הלולים הם לולים קונבנציונאליים.</a:t>
          </a:r>
          <a:endParaRPr lang="en-US" sz="1800" kern="1200" dirty="0"/>
        </a:p>
      </dsp:txBody>
      <dsp:txXfrm>
        <a:off x="8354442" y="1803091"/>
        <a:ext cx="1777148" cy="19680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BBE5A-C548-4D80-8508-DCFC28723CDF}">
      <dsp:nvSpPr>
        <dsp:cNvPr id="0" name=""/>
        <dsp:cNvSpPr/>
      </dsp:nvSpPr>
      <dsp:spPr>
        <a:xfrm>
          <a:off x="0" y="557"/>
          <a:ext cx="9231997" cy="13035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3AF50-2750-45F6-9FC3-0D577CA2BDE7}">
      <dsp:nvSpPr>
        <dsp:cNvPr id="0" name=""/>
        <dsp:cNvSpPr/>
      </dsp:nvSpPr>
      <dsp:spPr>
        <a:xfrm>
          <a:off x="394317" y="293850"/>
          <a:ext cx="716940" cy="7169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2F351F-4825-4A18-BC91-ED152FF51915}">
      <dsp:nvSpPr>
        <dsp:cNvPr id="0" name=""/>
        <dsp:cNvSpPr/>
      </dsp:nvSpPr>
      <dsp:spPr>
        <a:xfrm>
          <a:off x="1505574" y="557"/>
          <a:ext cx="7726422" cy="130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57" tIns="137957" rIns="137957" bIns="137957" numCol="1" spcCol="1270" anchor="ctr" anchorCtr="0">
          <a:noAutofit/>
        </a:bodyPr>
        <a:lstStyle/>
        <a:p>
          <a:pPr marL="0" lvl="0" indent="0" algn="l" defTabSz="1022350">
            <a:lnSpc>
              <a:spcPct val="90000"/>
            </a:lnSpc>
            <a:spcBef>
              <a:spcPct val="0"/>
            </a:spcBef>
            <a:spcAft>
              <a:spcPct val="35000"/>
            </a:spcAft>
            <a:buNone/>
          </a:pPr>
          <a:r>
            <a:rPr lang="he-IL" sz="2300" b="1" kern="1200"/>
            <a:t>החקלאי פועל לשמירת הטמפרטורה במבנה ע''י פעולות של טווח קצר ופעולות של טווח ארוך.</a:t>
          </a:r>
          <a:endParaRPr lang="en-US" sz="2300" b="1" kern="1200"/>
        </a:p>
      </dsp:txBody>
      <dsp:txXfrm>
        <a:off x="1505574" y="557"/>
        <a:ext cx="7726422" cy="1303527"/>
      </dsp:txXfrm>
    </dsp:sp>
    <dsp:sp modelId="{87324B76-6D95-4875-AE98-3373A8393FF7}">
      <dsp:nvSpPr>
        <dsp:cNvPr id="0" name=""/>
        <dsp:cNvSpPr/>
      </dsp:nvSpPr>
      <dsp:spPr>
        <a:xfrm>
          <a:off x="0" y="1629966"/>
          <a:ext cx="9231997" cy="13035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7541C-9764-4566-A449-E1BACF09476C}">
      <dsp:nvSpPr>
        <dsp:cNvPr id="0" name=""/>
        <dsp:cNvSpPr/>
      </dsp:nvSpPr>
      <dsp:spPr>
        <a:xfrm>
          <a:off x="394317" y="1923259"/>
          <a:ext cx="716940" cy="71694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8A03B4-477B-4D1A-B0A4-4FD281E7F1D8}">
      <dsp:nvSpPr>
        <dsp:cNvPr id="0" name=""/>
        <dsp:cNvSpPr/>
      </dsp:nvSpPr>
      <dsp:spPr>
        <a:xfrm>
          <a:off x="1505574" y="1629966"/>
          <a:ext cx="7726422" cy="130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57" tIns="137957" rIns="137957" bIns="137957" numCol="1" spcCol="1270" anchor="ctr" anchorCtr="0">
          <a:noAutofit/>
        </a:bodyPr>
        <a:lstStyle/>
        <a:p>
          <a:pPr marL="0" lvl="0" indent="0" algn="l" defTabSz="1022350">
            <a:lnSpc>
              <a:spcPct val="90000"/>
            </a:lnSpc>
            <a:spcBef>
              <a:spcPct val="0"/>
            </a:spcBef>
            <a:spcAft>
              <a:spcPct val="35000"/>
            </a:spcAft>
            <a:buNone/>
          </a:pPr>
          <a:r>
            <a:rPr lang="he-IL" sz="2300" b="1" kern="1200"/>
            <a:t>בטווח ארוך, הוא דואג למבנה הגידול, שיאפשר בידוד בעת הצורך: דואג להשתמש בגזעי בעח/עופות שיהיו בעלי עמידות לחום גבוה, דואג להתאים את הצפיפות לתנאי הטמפ'.</a:t>
          </a:r>
          <a:endParaRPr lang="en-US" sz="2300" b="1" kern="1200"/>
        </a:p>
      </dsp:txBody>
      <dsp:txXfrm>
        <a:off x="1505574" y="1629966"/>
        <a:ext cx="7726422" cy="1303527"/>
      </dsp:txXfrm>
    </dsp:sp>
    <dsp:sp modelId="{D68F4C65-D257-4BA2-B4D5-30A407D8A9C8}">
      <dsp:nvSpPr>
        <dsp:cNvPr id="0" name=""/>
        <dsp:cNvSpPr/>
      </dsp:nvSpPr>
      <dsp:spPr>
        <a:xfrm>
          <a:off x="0" y="3259375"/>
          <a:ext cx="9231997" cy="13035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93DF7-BD29-489F-A8FF-A27ABCA1062E}">
      <dsp:nvSpPr>
        <dsp:cNvPr id="0" name=""/>
        <dsp:cNvSpPr/>
      </dsp:nvSpPr>
      <dsp:spPr>
        <a:xfrm>
          <a:off x="394317" y="3552669"/>
          <a:ext cx="716940" cy="716940"/>
        </a:xfrm>
        <a:prstGeom prst="rect">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8578C2-DCE6-4C54-ACDE-EE477B395D01}">
      <dsp:nvSpPr>
        <dsp:cNvPr id="0" name=""/>
        <dsp:cNvSpPr/>
      </dsp:nvSpPr>
      <dsp:spPr>
        <a:xfrm>
          <a:off x="1505574" y="3259375"/>
          <a:ext cx="7726422" cy="1303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957" tIns="137957" rIns="137957" bIns="137957" numCol="1" spcCol="1270" anchor="ctr" anchorCtr="0">
          <a:noAutofit/>
        </a:bodyPr>
        <a:lstStyle/>
        <a:p>
          <a:pPr marL="0" lvl="0" indent="0" algn="l" defTabSz="1022350">
            <a:lnSpc>
              <a:spcPct val="90000"/>
            </a:lnSpc>
            <a:spcBef>
              <a:spcPct val="0"/>
            </a:spcBef>
            <a:spcAft>
              <a:spcPct val="35000"/>
            </a:spcAft>
            <a:buNone/>
          </a:pPr>
          <a:r>
            <a:rPr lang="he-IL" sz="2300" b="1" kern="1200"/>
            <a:t>בטווח הקצר, ביום עם טמפ' קיצוניות(בעיקר ביום שרב), קיימות מספר פעולות שנוקט הלולן על מנת לווסת את הטמפרטורה. </a:t>
          </a:r>
          <a:endParaRPr lang="en-US" sz="2300" b="1" kern="1200"/>
        </a:p>
      </dsp:txBody>
      <dsp:txXfrm>
        <a:off x="1505574" y="3259375"/>
        <a:ext cx="7726422" cy="13035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0C79-260D-4E84-9949-E4C786FAD5EA}">
      <dsp:nvSpPr>
        <dsp:cNvPr id="0" name=""/>
        <dsp:cNvSpPr/>
      </dsp:nvSpPr>
      <dsp:spPr>
        <a:xfrm>
          <a:off x="3358" y="1441047"/>
          <a:ext cx="2398280" cy="30830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B93AB3B-8732-4C47-871B-384B79CB3ED3}">
      <dsp:nvSpPr>
        <dsp:cNvPr id="0" name=""/>
        <dsp:cNvSpPr/>
      </dsp:nvSpPr>
      <dsp:spPr>
        <a:xfrm>
          <a:off x="269834" y="1694199"/>
          <a:ext cx="2398280" cy="30830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b="1" kern="1200" dirty="0"/>
            <a:t>הרצפה מוגבהת מעט </a:t>
          </a:r>
          <a:r>
            <a:rPr lang="he-IL" sz="1800" kern="1200" dirty="0"/>
            <a:t>מעל פני השטח </a:t>
          </a:r>
          <a:r>
            <a:rPr lang="he-IL" sz="1800" b="1" kern="1200" dirty="0"/>
            <a:t>ומושפעת</a:t>
          </a:r>
          <a:r>
            <a:rPr lang="he-IL" sz="1800" kern="1200" dirty="0"/>
            <a:t>, על מנת לאפשר ניקוז מים בחורף ולמנוע הצפה.</a:t>
          </a:r>
          <a:endParaRPr lang="en-US" sz="1800" kern="1200" dirty="0"/>
        </a:p>
      </dsp:txBody>
      <dsp:txXfrm>
        <a:off x="340077" y="1764442"/>
        <a:ext cx="2257794" cy="2942549"/>
      </dsp:txXfrm>
    </dsp:sp>
    <dsp:sp modelId="{E66FCAA4-CF11-4C3C-AF6D-C9C1DA1E20B3}">
      <dsp:nvSpPr>
        <dsp:cNvPr id="0" name=""/>
        <dsp:cNvSpPr/>
      </dsp:nvSpPr>
      <dsp:spPr>
        <a:xfrm>
          <a:off x="2934590" y="1441047"/>
          <a:ext cx="2398280" cy="30830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6B2F50-B69B-4124-AAA8-8549BF16F6CB}">
      <dsp:nvSpPr>
        <dsp:cNvPr id="0" name=""/>
        <dsp:cNvSpPr/>
      </dsp:nvSpPr>
      <dsp:spPr>
        <a:xfrm>
          <a:off x="3201065" y="1694199"/>
          <a:ext cx="2398280" cy="30830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b="1" kern="1200" dirty="0"/>
            <a:t>ציר האורך של הלול צריך להיות צפון- </a:t>
          </a:r>
          <a:r>
            <a:rPr lang="he-IL" sz="1800" kern="1200" dirty="0"/>
            <a:t>דרום, על מנת להקטין את כמות הקרינה הנופלת על הגג.</a:t>
          </a:r>
          <a:endParaRPr lang="en-US" sz="1800" kern="1200" dirty="0"/>
        </a:p>
      </dsp:txBody>
      <dsp:txXfrm>
        <a:off x="3271308" y="1764442"/>
        <a:ext cx="2257794" cy="2942549"/>
      </dsp:txXfrm>
    </dsp:sp>
    <dsp:sp modelId="{2A2363DA-F657-417C-90DD-2460E8B38408}">
      <dsp:nvSpPr>
        <dsp:cNvPr id="0" name=""/>
        <dsp:cNvSpPr/>
      </dsp:nvSpPr>
      <dsp:spPr>
        <a:xfrm>
          <a:off x="5865821" y="1441047"/>
          <a:ext cx="2398280" cy="30830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42AA7F-52F1-438B-BE46-48444305393A}">
      <dsp:nvSpPr>
        <dsp:cNvPr id="0" name=""/>
        <dsp:cNvSpPr/>
      </dsp:nvSpPr>
      <dsp:spPr>
        <a:xfrm>
          <a:off x="6132297" y="1694199"/>
          <a:ext cx="2398280" cy="30830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b="1" kern="1200" dirty="0"/>
            <a:t>גג משופע</a:t>
          </a:r>
          <a:r>
            <a:rPr lang="he-IL" sz="1800" kern="1200" dirty="0"/>
            <a:t>, הנמשך מעבר לגבול הלול, על מנת ליצור </a:t>
          </a:r>
          <a:r>
            <a:rPr lang="he-IL" sz="1800" b="1" kern="1200" dirty="0"/>
            <a:t>צל</a:t>
          </a:r>
          <a:r>
            <a:rPr lang="he-IL" sz="1800" kern="1200" dirty="0"/>
            <a:t> בכל הלול ובצדדיו, </a:t>
          </a:r>
        </a:p>
        <a:p>
          <a:pPr marL="0" lvl="0" indent="0" algn="ctr" defTabSz="800100">
            <a:lnSpc>
              <a:spcPct val="90000"/>
            </a:lnSpc>
            <a:spcBef>
              <a:spcPct val="0"/>
            </a:spcBef>
            <a:spcAft>
              <a:spcPct val="35000"/>
            </a:spcAft>
            <a:buNone/>
          </a:pPr>
          <a:r>
            <a:rPr lang="he-IL" sz="1800" b="1" kern="1200" dirty="0"/>
            <a:t>פתח אוורור במרכז הגג</a:t>
          </a:r>
          <a:r>
            <a:rPr lang="he-IL" sz="1800" kern="1200" dirty="0"/>
            <a:t>, שמאפשר יציאת אוויר חם </a:t>
          </a:r>
        </a:p>
        <a:p>
          <a:pPr marL="0" lvl="0" indent="0" algn="ctr" defTabSz="800100">
            <a:lnSpc>
              <a:spcPct val="90000"/>
            </a:lnSpc>
            <a:spcBef>
              <a:spcPct val="0"/>
            </a:spcBef>
            <a:spcAft>
              <a:spcPct val="35000"/>
            </a:spcAft>
            <a:buNone/>
          </a:pPr>
          <a:r>
            <a:rPr lang="he-IL" sz="1800" kern="1200" dirty="0"/>
            <a:t>(הפתח לא קיים במבנה מבוקר אקלים).</a:t>
          </a:r>
          <a:endParaRPr lang="en-US" sz="1800" kern="1200" dirty="0"/>
        </a:p>
      </dsp:txBody>
      <dsp:txXfrm>
        <a:off x="6202540" y="1764442"/>
        <a:ext cx="2257794" cy="2942549"/>
      </dsp:txXfrm>
    </dsp:sp>
    <dsp:sp modelId="{0EDEB0D0-AFC6-4C16-909D-E59EE620FBE8}">
      <dsp:nvSpPr>
        <dsp:cNvPr id="0" name=""/>
        <dsp:cNvSpPr/>
      </dsp:nvSpPr>
      <dsp:spPr>
        <a:xfrm>
          <a:off x="8797053" y="1441047"/>
          <a:ext cx="2398280" cy="30830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1D8147-C9F2-486A-B441-73170153F310}">
      <dsp:nvSpPr>
        <dsp:cNvPr id="0" name=""/>
        <dsp:cNvSpPr/>
      </dsp:nvSpPr>
      <dsp:spPr>
        <a:xfrm>
          <a:off x="9063528" y="1694199"/>
          <a:ext cx="2398280" cy="30830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b="1" kern="1200" dirty="0"/>
            <a:t>בידוד המבנה</a:t>
          </a:r>
        </a:p>
        <a:p>
          <a:pPr marL="0" lvl="0" indent="0" algn="ctr" defTabSz="800100">
            <a:lnSpc>
              <a:spcPct val="90000"/>
            </a:lnSpc>
            <a:spcBef>
              <a:spcPct val="0"/>
            </a:spcBef>
            <a:spcAft>
              <a:spcPct val="35000"/>
            </a:spcAft>
            <a:buNone/>
          </a:pPr>
          <a:r>
            <a:rPr lang="he-IL" sz="1800" kern="1200" dirty="0"/>
            <a:t>(קירות, גג) באמצעות חומרי בידוד שונים על מנת למנוע מעבר חום.  </a:t>
          </a:r>
        </a:p>
        <a:p>
          <a:pPr marL="0" lvl="0" indent="0" algn="ctr" defTabSz="800100">
            <a:lnSpc>
              <a:spcPct val="90000"/>
            </a:lnSpc>
            <a:spcBef>
              <a:spcPct val="0"/>
            </a:spcBef>
            <a:spcAft>
              <a:spcPct val="35000"/>
            </a:spcAft>
            <a:buNone/>
          </a:pPr>
          <a:r>
            <a:rPr lang="he-IL" sz="1800" b="1" kern="1200" dirty="0"/>
            <a:t>אוויר כלוא </a:t>
          </a:r>
          <a:r>
            <a:rPr lang="he-IL" sz="1800" kern="1200" dirty="0"/>
            <a:t>הוא מבודד מצוין, כל שהאוויר כלוא במספר גדול יותר של מחיצות, כושר הבידוד שלו טוב יותר.</a:t>
          </a:r>
          <a:endParaRPr lang="en-US" sz="1800" kern="1200" dirty="0"/>
        </a:p>
      </dsp:txBody>
      <dsp:txXfrm>
        <a:off x="9133771" y="1764442"/>
        <a:ext cx="2257794" cy="29425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uFillTx/>
              </a:defRPr>
            </a:lvl1pPr>
          </a:lstStyle>
          <a:p>
            <a:endParaRPr lang="he-IL">
              <a:uFillTx/>
            </a:endParaRPr>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uFillTx/>
              </a:defRPr>
            </a:lvl1pPr>
          </a:lstStyle>
          <a:p>
            <a:fld id="{5EC061A6-0796-4DA4-BCCF-C39215C865B3}" type="datetimeFigureOut">
              <a:rPr lang="he-IL" smtClean="0">
                <a:uFillTx/>
              </a:rPr>
              <a:pPr/>
              <a:t>י"ז/אלול/תשפ"ב</a:t>
            </a:fld>
            <a:endParaRPr lang="he-IL">
              <a:uFillTx/>
            </a:endParaRPr>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srgbClr val="000000"/>
            </a:solidFill>
          </a:ln>
        </p:spPr>
        <p:txBody>
          <a:bodyPr vert="horz" lIns="91440" tIns="45720" rIns="91440" bIns="45720" rtlCol="1" anchor="ctr"/>
          <a:lstStyle/>
          <a:p>
            <a:endParaRPr lang="he-IL">
              <a:uFillTx/>
            </a:endParaRPr>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uFillTx/>
              </a:rPr>
              <a:t>לחץ כדי לערוך סגנונות טקסט של תבנית בסיס</a:t>
            </a:r>
          </a:p>
          <a:p>
            <a:pPr lvl="1"/>
            <a:r>
              <a:rPr lang="he-IL">
                <a:uFillTx/>
              </a:rPr>
              <a:t>רמה שנייה</a:t>
            </a:r>
          </a:p>
          <a:p>
            <a:pPr lvl="2"/>
            <a:r>
              <a:rPr lang="he-IL">
                <a:uFillTx/>
              </a:rPr>
              <a:t>רמה שלישית</a:t>
            </a:r>
          </a:p>
          <a:p>
            <a:pPr lvl="3"/>
            <a:r>
              <a:rPr lang="he-IL">
                <a:uFillTx/>
              </a:rPr>
              <a:t>רמה רביעית</a:t>
            </a:r>
          </a:p>
          <a:p>
            <a:pPr lvl="4"/>
            <a:r>
              <a:rPr lang="he-IL">
                <a:uFillTx/>
              </a:rPr>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uFillTx/>
              </a:defRPr>
            </a:lvl1pPr>
          </a:lstStyle>
          <a:p>
            <a:endParaRPr lang="he-IL">
              <a:uFillTx/>
            </a:endParaRPr>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uFillTx/>
              </a:defRPr>
            </a:lvl1pPr>
          </a:lstStyle>
          <a:p>
            <a:fld id="{E6DF83E7-A828-4E18-9E21-DA925548D1ED}" type="slidenum">
              <a:rPr lang="he-IL" smtClean="0">
                <a:uFillTx/>
              </a:rPr>
              <a:pPr/>
              <a:t>‹#›</a:t>
            </a:fld>
            <a:endParaRPr lang="he-IL">
              <a:uFillTx/>
            </a:endParaRPr>
          </a:p>
        </p:txBody>
      </p:sp>
    </p:spTree>
    <p:extLst>
      <p:ext uri="{BB962C8B-B14F-4D97-AF65-F5344CB8AC3E}">
        <p14:creationId xmlns:p14="http://schemas.microsoft.com/office/powerpoint/2010/main" val="22670753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uFillTx/>
        <a:latin typeface="+mn-lt"/>
        <a:ea typeface="+mn-ea"/>
        <a:cs typeface="+mn-cs"/>
      </a:defRPr>
    </a:lvl1pPr>
    <a:lvl2pPr marL="457200" algn="r" defTabSz="914400" rtl="1" eaLnBrk="1" latinLnBrk="0" hangingPunct="1">
      <a:defRPr sz="1200" kern="1200">
        <a:solidFill>
          <a:schemeClr val="tx1"/>
        </a:solidFill>
        <a:uFillTx/>
        <a:latin typeface="+mn-lt"/>
        <a:ea typeface="+mn-ea"/>
        <a:cs typeface="+mn-cs"/>
      </a:defRPr>
    </a:lvl2pPr>
    <a:lvl3pPr marL="914400" algn="r" defTabSz="914400" rtl="1" eaLnBrk="1" latinLnBrk="0" hangingPunct="1">
      <a:defRPr sz="1200" kern="1200">
        <a:solidFill>
          <a:schemeClr val="tx1"/>
        </a:solidFill>
        <a:uFillTx/>
        <a:latin typeface="+mn-lt"/>
        <a:ea typeface="+mn-ea"/>
        <a:cs typeface="+mn-cs"/>
      </a:defRPr>
    </a:lvl3pPr>
    <a:lvl4pPr marL="1371600" algn="r" defTabSz="914400" rtl="1" eaLnBrk="1" latinLnBrk="0" hangingPunct="1">
      <a:defRPr sz="1200" kern="1200">
        <a:solidFill>
          <a:schemeClr val="tx1"/>
        </a:solidFill>
        <a:uFillTx/>
        <a:latin typeface="+mn-lt"/>
        <a:ea typeface="+mn-ea"/>
        <a:cs typeface="+mn-cs"/>
      </a:defRPr>
    </a:lvl4pPr>
    <a:lvl5pPr marL="1828800" algn="r" defTabSz="914400" rtl="1" eaLnBrk="1" latinLnBrk="0" hangingPunct="1">
      <a:defRPr sz="1200" kern="1200">
        <a:solidFill>
          <a:schemeClr val="tx1"/>
        </a:solidFill>
        <a:uFillTx/>
        <a:latin typeface="+mn-lt"/>
        <a:ea typeface="+mn-ea"/>
        <a:cs typeface="+mn-cs"/>
      </a:defRPr>
    </a:lvl5pPr>
    <a:lvl6pPr marL="2286000" algn="r" defTabSz="914400" rtl="1" eaLnBrk="1" latinLnBrk="0" hangingPunct="1">
      <a:defRPr sz="1200" kern="1200">
        <a:solidFill>
          <a:schemeClr val="tx1"/>
        </a:solidFill>
        <a:uFillTx/>
        <a:latin typeface="+mn-lt"/>
        <a:ea typeface="+mn-ea"/>
        <a:cs typeface="+mn-cs"/>
      </a:defRPr>
    </a:lvl6pPr>
    <a:lvl7pPr marL="2743200" algn="r" defTabSz="914400" rtl="1" eaLnBrk="1" latinLnBrk="0" hangingPunct="1">
      <a:defRPr sz="1200" kern="1200">
        <a:solidFill>
          <a:schemeClr val="tx1"/>
        </a:solidFill>
        <a:uFillTx/>
        <a:latin typeface="+mn-lt"/>
        <a:ea typeface="+mn-ea"/>
        <a:cs typeface="+mn-cs"/>
      </a:defRPr>
    </a:lvl7pPr>
    <a:lvl8pPr marL="3200400" algn="r" defTabSz="914400" rtl="1" eaLnBrk="1" latinLnBrk="0" hangingPunct="1">
      <a:defRPr sz="1200" kern="1200">
        <a:solidFill>
          <a:schemeClr val="tx1"/>
        </a:solidFill>
        <a:uFillTx/>
        <a:latin typeface="+mn-lt"/>
        <a:ea typeface="+mn-ea"/>
        <a:cs typeface="+mn-cs"/>
      </a:defRPr>
    </a:lvl8pPr>
    <a:lvl9pPr marL="3657600" algn="r" defTabSz="914400" rtl="1"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281980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uFillTx/>
            </a:endParaRPr>
          </a:p>
        </p:txBody>
      </p:sp>
    </p:spTree>
    <p:extLst>
      <p:ext uri="{BB962C8B-B14F-4D97-AF65-F5344CB8AC3E}">
        <p14:creationId xmlns:p14="http://schemas.microsoft.com/office/powerpoint/2010/main" val="326611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uFillTx/>
            </a:endParaRPr>
          </a:p>
        </p:txBody>
      </p:sp>
    </p:spTree>
    <p:extLst>
      <p:ext uri="{BB962C8B-B14F-4D97-AF65-F5344CB8AC3E}">
        <p14:creationId xmlns:p14="http://schemas.microsoft.com/office/powerpoint/2010/main" val="4167014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FontTx/>
              <a:buNone/>
              <a:defRPr>
                <a:uFillTx/>
              </a:defRPr>
            </a:pPr>
            <a:r>
              <a:rPr lang="he-IL" dirty="0">
                <a:uFillTx/>
              </a:rPr>
              <a:t>לחץ כדי לערוך סגנון כותרת</a:t>
            </a:r>
          </a:p>
        </p:txBody>
      </p:sp>
      <p:sp>
        <p:nvSpPr>
          <p:cNvPr id="7" name="מלבן מעוגל 6"/>
          <p:cNvSpPr>
            <a:spLocks/>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8" name="מלבן מעוגל 7"/>
          <p:cNvSpPr>
            <a:spLocks/>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9" name="מלבן מעוגל 8"/>
          <p:cNvSpPr>
            <a:spLocks/>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0" name="מלבן מעוגל 9"/>
          <p:cNvSpPr>
            <a:spLocks/>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pic>
        <p:nvPicPr>
          <p:cNvPr id="12" name="תמונה 11"/>
          <p:cNvPicPr>
            <a:picLocks noChangeAspect="1"/>
          </p:cNvPicPr>
          <p:nvPr userDrawn="1"/>
        </p:nvPicPr>
        <p:blipFill rotWithShape="1">
          <a:blip r:embed="rId2" cstate="print"/>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uFillTx/>
                <a:latin typeface="Varela Round" panose="00000500000000000000" pitchFamily="2" charset="-79"/>
                <a:cs typeface="Varela Round" panose="00000500000000000000" pitchFamily="2" charset="-79"/>
              </a:defRPr>
            </a:lvl1pPr>
          </a:lstStyle>
          <a:p>
            <a:r>
              <a:rPr lang="he-IL" dirty="0">
                <a:uFillTx/>
              </a:rPr>
              <a:t>לחץ כדי לערוך סגנון כותרת</a:t>
            </a:r>
          </a:p>
        </p:txBody>
      </p:sp>
      <p:sp>
        <p:nvSpPr>
          <p:cNvPr id="9" name="מלבן מעוגל 8"/>
          <p:cNvSpPr>
            <a:spLocks/>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0" name="מלבן מעוגל 9"/>
          <p:cNvSpPr>
            <a:spLocks/>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uFillTx/>
              </a:rPr>
              <a:t> </a:t>
            </a:r>
          </a:p>
        </p:txBody>
      </p:sp>
      <p:sp>
        <p:nvSpPr>
          <p:cNvPr id="11" name="מלבן מעוגל 10"/>
          <p:cNvSpPr>
            <a:spLocks/>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2" name="מלבן מעוגל 11"/>
          <p:cNvSpPr>
            <a:spLocks/>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6" name="מציין מיקום של תמונה 2"/>
          <p:cNvSpPr>
            <a:spLocks noGrp="1"/>
          </p:cNvSpPr>
          <p:nvPr>
            <p:ph type="pic" idx="10" hasCustomPrompt="1"/>
          </p:nvPr>
        </p:nvSpPr>
        <p:spPr>
          <a:xfrm>
            <a:off x="1241442" y="1030562"/>
            <a:ext cx="4114650" cy="2743100"/>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
        <p:nvSpPr>
          <p:cNvPr id="17" name="מציין מיקום של תמונה 2"/>
          <p:cNvSpPr>
            <a:spLocks noGrp="1"/>
          </p:cNvSpPr>
          <p:nvPr>
            <p:ph type="pic" idx="11" hasCustomPrompt="1"/>
          </p:nvPr>
        </p:nvSpPr>
        <p:spPr>
          <a:xfrm>
            <a:off x="1241442" y="3932962"/>
            <a:ext cx="4114650" cy="2743100"/>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uFillTx/>
                <a:latin typeface="Varela Round" panose="00000500000000000000" pitchFamily="2" charset="-79"/>
                <a:cs typeface="Varela Round" panose="00000500000000000000" pitchFamily="2" charset="-79"/>
              </a:defRPr>
            </a:lvl1pPr>
          </a:lstStyle>
          <a:p>
            <a:r>
              <a:rPr lang="he-IL" dirty="0">
                <a:uFillTx/>
              </a:rPr>
              <a:t>לחץ כדי לערוך סגנון כותרת</a:t>
            </a:r>
          </a:p>
        </p:txBody>
      </p:sp>
      <p:sp>
        <p:nvSpPr>
          <p:cNvPr id="9" name="מלבן מעוגל 8"/>
          <p:cNvSpPr>
            <a:spLocks/>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0" name="מלבן מעוגל 9"/>
          <p:cNvSpPr>
            <a:spLocks/>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uFillTx/>
              </a:rPr>
              <a:t> </a:t>
            </a:r>
          </a:p>
        </p:txBody>
      </p:sp>
      <p:sp>
        <p:nvSpPr>
          <p:cNvPr id="11" name="מלבן מעוגל 10"/>
          <p:cNvSpPr>
            <a:spLocks/>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2" name="מלבן מעוגל 11"/>
          <p:cNvSpPr>
            <a:spLocks/>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6" name="מציין מיקום של תמונה 2"/>
          <p:cNvSpPr>
            <a:spLocks noGrp="1"/>
          </p:cNvSpPr>
          <p:nvPr>
            <p:ph type="pic" idx="10" hasCustomPrompt="1"/>
          </p:nvPr>
        </p:nvSpPr>
        <p:spPr>
          <a:xfrm>
            <a:off x="154519" y="1073695"/>
            <a:ext cx="4114650" cy="2743100"/>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
        <p:nvSpPr>
          <p:cNvPr id="17" name="מציין מיקום של תמונה 2"/>
          <p:cNvSpPr>
            <a:spLocks noGrp="1"/>
          </p:cNvSpPr>
          <p:nvPr>
            <p:ph type="pic" idx="11" hasCustomPrompt="1"/>
          </p:nvPr>
        </p:nvSpPr>
        <p:spPr>
          <a:xfrm>
            <a:off x="154519" y="3976095"/>
            <a:ext cx="4114650" cy="2743100"/>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
        <p:nvSpPr>
          <p:cNvPr id="13" name="מציין מיקום של תמונה 2"/>
          <p:cNvSpPr>
            <a:spLocks noGrp="1"/>
          </p:cNvSpPr>
          <p:nvPr>
            <p:ph type="pic" idx="12" hasCustomPrompt="1"/>
          </p:nvPr>
        </p:nvSpPr>
        <p:spPr>
          <a:xfrm>
            <a:off x="4414862" y="1073695"/>
            <a:ext cx="4114650" cy="2743100"/>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
        <p:nvSpPr>
          <p:cNvPr id="14" name="מציין מיקום של תמונה 2"/>
          <p:cNvSpPr>
            <a:spLocks noGrp="1"/>
          </p:cNvSpPr>
          <p:nvPr>
            <p:ph type="pic" idx="13" hasCustomPrompt="1"/>
          </p:nvPr>
        </p:nvSpPr>
        <p:spPr>
          <a:xfrm>
            <a:off x="4414862" y="3976095"/>
            <a:ext cx="4114650" cy="2743100"/>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C3BBF9-C4F8-480A-8348-A88D96374BA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A1767AB-2F80-4592-B354-A6AD44C16B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FCE868D-B97C-4F37-9350-6353751821F6}"/>
              </a:ext>
            </a:extLst>
          </p:cNvPr>
          <p:cNvSpPr>
            <a:spLocks noGrp="1" noChangeArrowheads="1"/>
          </p:cNvSpPr>
          <p:nvPr>
            <p:ph type="sldNum" sz="quarter" idx="12"/>
          </p:nvPr>
        </p:nvSpPr>
        <p:spPr>
          <a:ln/>
        </p:spPr>
        <p:txBody>
          <a:bodyPr/>
          <a:lstStyle>
            <a:lvl1pPr>
              <a:defRPr/>
            </a:lvl1pPr>
          </a:lstStyle>
          <a:p>
            <a:fld id="{3AB140E0-4951-4079-AC7C-D33DEF9DFA03}" type="slidenum">
              <a:rPr lang="he-IL" altLang="he-IL"/>
              <a:pPr/>
              <a:t>‹#›</a:t>
            </a:fld>
            <a:endParaRPr lang="en-US" altLang="he-IL"/>
          </a:p>
        </p:txBody>
      </p:sp>
      <p:sp>
        <p:nvSpPr>
          <p:cNvPr id="5" name="מלבן מעוגל 6">
            <a:extLst>
              <a:ext uri="{FF2B5EF4-FFF2-40B4-BE49-F238E27FC236}">
                <a16:creationId xmlns:a16="http://schemas.microsoft.com/office/drawing/2014/main" id="{05D55B3A-B07F-43F4-AACC-CBF4516B0E2C}"/>
              </a:ext>
            </a:extLst>
          </p:cNvPr>
          <p:cNvSpPr>
            <a:spLocks/>
          </p:cNvSpPr>
          <p:nvPr userDrawn="1"/>
        </p:nvSpPr>
        <p:spPr>
          <a:xfrm>
            <a:off x="-516959" y="6035098"/>
            <a:ext cx="2131128" cy="470511"/>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6" name="מלבן מעוגל 7">
            <a:extLst>
              <a:ext uri="{FF2B5EF4-FFF2-40B4-BE49-F238E27FC236}">
                <a16:creationId xmlns:a16="http://schemas.microsoft.com/office/drawing/2014/main" id="{F0EAAE5E-E3A7-4363-B70F-B9352AF67A6B}"/>
              </a:ext>
            </a:extLst>
          </p:cNvPr>
          <p:cNvSpPr>
            <a:spLocks/>
          </p:cNvSpPr>
          <p:nvPr userDrawn="1"/>
        </p:nvSpPr>
        <p:spPr>
          <a:xfrm>
            <a:off x="9998499" y="-106851"/>
            <a:ext cx="2629482"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7" name="מלבן מעוגל 10">
            <a:extLst>
              <a:ext uri="{FF2B5EF4-FFF2-40B4-BE49-F238E27FC236}">
                <a16:creationId xmlns:a16="http://schemas.microsoft.com/office/drawing/2014/main" id="{9E9223C1-93E0-477F-BFEC-7A5325BB2B90}"/>
              </a:ext>
            </a:extLst>
          </p:cNvPr>
          <p:cNvSpPr>
            <a:spLocks/>
          </p:cNvSpPr>
          <p:nvPr userDrawn="1"/>
        </p:nvSpPr>
        <p:spPr>
          <a:xfrm>
            <a:off x="-607822" y="6602447"/>
            <a:ext cx="3860800"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uFillTx/>
            </a:endParaRPr>
          </a:p>
        </p:txBody>
      </p:sp>
    </p:spTree>
    <p:extLst>
      <p:ext uri="{BB962C8B-B14F-4D97-AF65-F5344CB8AC3E}">
        <p14:creationId xmlns:p14="http://schemas.microsoft.com/office/powerpoint/2010/main" val="358502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השיעור שכבה ושם המורה">
    <p:spTree>
      <p:nvGrpSpPr>
        <p:cNvPr id="1" name=""/>
        <p:cNvGrpSpPr/>
        <p:nvPr/>
      </p:nvGrpSpPr>
      <p:grpSpPr>
        <a:xfrm>
          <a:off x="0" y="0"/>
          <a:ext cx="0" cy="0"/>
          <a:chOff x="0" y="0"/>
          <a:chExt cx="0" cy="0"/>
        </a:xfrm>
      </p:grpSpPr>
      <p:sp>
        <p:nvSpPr>
          <p:cNvPr id="10" name="מלבן מעוגל 9"/>
          <p:cNvSpPr>
            <a:spLocks/>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uFillTx/>
              </a:rPr>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uFillTx/>
                <a:latin typeface="Varela Round" panose="00000500000000000000" pitchFamily="2" charset="-79"/>
                <a:cs typeface="Varela Round" panose="00000500000000000000" pitchFamily="2" charset="-79"/>
              </a:defRPr>
            </a:lvl1pPr>
          </a:lstStyle>
          <a:p>
            <a:r>
              <a:rPr lang="he-IL" dirty="0">
                <a:uFillTx/>
              </a:rPr>
              <a:t>לחץ כדי לערוך סגנון כותרת</a:t>
            </a:r>
          </a:p>
        </p:txBody>
      </p:sp>
      <p:sp>
        <p:nvSpPr>
          <p:cNvPr id="7" name="מלבן מעוגל 6"/>
          <p:cNvSpPr>
            <a:spLocks/>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8" name="מלבן מעוגל 7"/>
          <p:cNvSpPr>
            <a:spLocks/>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1" name="מלבן מעוגל 10"/>
          <p:cNvSpPr>
            <a:spLocks/>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uFillTx/>
                <a:latin typeface="Varela Round" pitchFamily="2" charset="-79"/>
                <a:cs typeface="Varela Round" pitchFamily="2" charset="-79"/>
              </a:defRPr>
            </a:lvl1pPr>
            <a:lvl2pPr lvl="1" algn="ctr">
              <a:lnSpc>
                <a:spcPct val="100000"/>
              </a:lnSpc>
              <a:spcBef>
                <a:spcPts val="0"/>
              </a:spcBef>
              <a:spcAft>
                <a:spcPts val="0"/>
              </a:spcAft>
              <a:buSzPts val="2800"/>
              <a:buNone/>
              <a:defRPr sz="3700">
                <a:uFillTx/>
              </a:defRPr>
            </a:lvl2pPr>
            <a:lvl3pPr lvl="2" algn="ctr">
              <a:lnSpc>
                <a:spcPct val="100000"/>
              </a:lnSpc>
              <a:spcBef>
                <a:spcPts val="0"/>
              </a:spcBef>
              <a:spcAft>
                <a:spcPts val="0"/>
              </a:spcAft>
              <a:buSzPts val="2800"/>
              <a:buNone/>
              <a:defRPr sz="3700">
                <a:uFillTx/>
              </a:defRPr>
            </a:lvl3pPr>
            <a:lvl4pPr lvl="3" algn="ctr">
              <a:lnSpc>
                <a:spcPct val="100000"/>
              </a:lnSpc>
              <a:spcBef>
                <a:spcPts val="0"/>
              </a:spcBef>
              <a:spcAft>
                <a:spcPts val="0"/>
              </a:spcAft>
              <a:buSzPts val="2800"/>
              <a:buNone/>
              <a:defRPr sz="3700">
                <a:uFillTx/>
              </a:defRPr>
            </a:lvl4pPr>
            <a:lvl5pPr lvl="4" algn="ctr">
              <a:lnSpc>
                <a:spcPct val="100000"/>
              </a:lnSpc>
              <a:spcBef>
                <a:spcPts val="0"/>
              </a:spcBef>
              <a:spcAft>
                <a:spcPts val="0"/>
              </a:spcAft>
              <a:buSzPts val="2800"/>
              <a:buNone/>
              <a:defRPr sz="3700">
                <a:uFillTx/>
              </a:defRPr>
            </a:lvl5pPr>
            <a:lvl6pPr lvl="5" algn="ctr">
              <a:lnSpc>
                <a:spcPct val="100000"/>
              </a:lnSpc>
              <a:spcBef>
                <a:spcPts val="0"/>
              </a:spcBef>
              <a:spcAft>
                <a:spcPts val="0"/>
              </a:spcAft>
              <a:buSzPts val="2800"/>
              <a:buNone/>
              <a:defRPr sz="3700">
                <a:uFillTx/>
              </a:defRPr>
            </a:lvl6pPr>
            <a:lvl7pPr lvl="6" algn="ctr">
              <a:lnSpc>
                <a:spcPct val="100000"/>
              </a:lnSpc>
              <a:spcBef>
                <a:spcPts val="0"/>
              </a:spcBef>
              <a:spcAft>
                <a:spcPts val="0"/>
              </a:spcAft>
              <a:buSzPts val="2800"/>
              <a:buNone/>
              <a:defRPr sz="3700">
                <a:uFillTx/>
              </a:defRPr>
            </a:lvl7pPr>
            <a:lvl8pPr lvl="7" algn="ctr">
              <a:lnSpc>
                <a:spcPct val="100000"/>
              </a:lnSpc>
              <a:spcBef>
                <a:spcPts val="0"/>
              </a:spcBef>
              <a:spcAft>
                <a:spcPts val="0"/>
              </a:spcAft>
              <a:buSzPts val="2800"/>
              <a:buNone/>
              <a:defRPr sz="3700">
                <a:uFillTx/>
              </a:defRPr>
            </a:lvl8pPr>
            <a:lvl9pPr lvl="8" algn="ctr">
              <a:lnSpc>
                <a:spcPct val="100000"/>
              </a:lnSpc>
              <a:spcBef>
                <a:spcPts val="0"/>
              </a:spcBef>
              <a:spcAft>
                <a:spcPts val="0"/>
              </a:spcAft>
              <a:buSzPts val="2800"/>
              <a:buNone/>
              <a:defRPr sz="3700">
                <a:uFillTx/>
              </a:defRPr>
            </a:lvl9pPr>
          </a:lstStyle>
          <a:p>
            <a:endParaRPr dirty="0">
              <a:uFillTx/>
            </a:endParaRPr>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uFillTx/>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uFillTx/>
                <a:latin typeface="Varela Round" pitchFamily="2" charset="-79"/>
                <a:ea typeface="+mn-ea"/>
                <a:cs typeface="Varela Round" pitchFamily="2" charset="-79"/>
              </a:defRPr>
            </a:lvl2pPr>
            <a:lvl3pPr>
              <a:lnSpc>
                <a:spcPct val="150000"/>
              </a:lnSpc>
              <a:defRPr>
                <a:solidFill>
                  <a:srgbClr val="002060"/>
                </a:solidFill>
                <a:uFillTx/>
                <a:latin typeface="Varela Round" pitchFamily="2" charset="-79"/>
                <a:cs typeface="Varela Round" pitchFamily="2" charset="-79"/>
              </a:defRPr>
            </a:lvl3pPr>
            <a:lvl4pPr>
              <a:lnSpc>
                <a:spcPct val="150000"/>
              </a:lnSpc>
              <a:defRPr>
                <a:solidFill>
                  <a:srgbClr val="002060"/>
                </a:solidFill>
                <a:uFillTx/>
                <a:latin typeface="Varela Round" pitchFamily="2" charset="-79"/>
                <a:cs typeface="Varela Round" pitchFamily="2" charset="-79"/>
              </a:defRPr>
            </a:lvl4pPr>
            <a:lvl5pPr>
              <a:lnSpc>
                <a:spcPct val="150000"/>
              </a:lnSpc>
              <a:defRPr>
                <a:solidFill>
                  <a:srgbClr val="002060"/>
                </a:solidFill>
                <a:uFillTx/>
                <a:latin typeface="Varela Round" pitchFamily="2" charset="-79"/>
                <a:cs typeface="Varela Round" pitchFamily="2" charset="-79"/>
              </a:defRPr>
            </a:lvl5pPr>
          </a:lstStyle>
          <a:p>
            <a:pPr lvl="0"/>
            <a:r>
              <a:rPr lang="he-IL" dirty="0">
                <a:uFillTx/>
              </a:rPr>
              <a:t>לחץ כדי לערוך סגנונות טקסט של תבנית בסיס</a:t>
            </a:r>
          </a:p>
        </p:txBody>
      </p:sp>
      <p:sp>
        <p:nvSpPr>
          <p:cNvPr id="14" name="מלבן מעוגל 8"/>
          <p:cNvSpPr>
            <a:spLocks/>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defRPr sz="4400" b="1">
                <a:solidFill>
                  <a:srgbClr val="002060"/>
                </a:solidFill>
                <a:uFillTx/>
                <a:latin typeface="Varela Round" pitchFamily="2" charset="-79"/>
                <a:cs typeface="Varela Round" pitchFamily="2" charset="-79"/>
              </a:defRPr>
            </a:lvl1pPr>
          </a:lstStyle>
          <a:p>
            <a:r>
              <a:rPr lang="he-IL" dirty="0">
                <a:uFillTx/>
              </a:rPr>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uFillTx/>
                <a:latin typeface="Varela Round" pitchFamily="2" charset="-79"/>
                <a:cs typeface="Varela Round" pitchFamily="2" charset="-79"/>
              </a:defRPr>
            </a:lvl1pPr>
            <a:lvl2pPr>
              <a:lnSpc>
                <a:spcPct val="150000"/>
              </a:lnSpc>
              <a:spcBef>
                <a:spcPts val="0"/>
              </a:spcBef>
              <a:spcAft>
                <a:spcPts val="600"/>
              </a:spcAft>
              <a:defRPr sz="2400">
                <a:solidFill>
                  <a:srgbClr val="002060"/>
                </a:solidFill>
                <a:uFillTx/>
                <a:latin typeface="Varela Round" pitchFamily="2" charset="-79"/>
                <a:cs typeface="Varela Round" pitchFamily="2" charset="-79"/>
              </a:defRPr>
            </a:lvl2pPr>
            <a:lvl3pPr>
              <a:lnSpc>
                <a:spcPct val="150000"/>
              </a:lnSpc>
              <a:defRPr>
                <a:solidFill>
                  <a:srgbClr val="002060"/>
                </a:solidFill>
                <a:uFillTx/>
                <a:latin typeface="Varela Round" pitchFamily="2" charset="-79"/>
                <a:cs typeface="Varela Round" pitchFamily="2" charset="-79"/>
              </a:defRPr>
            </a:lvl3pPr>
            <a:lvl4pPr>
              <a:lnSpc>
                <a:spcPct val="150000"/>
              </a:lnSpc>
              <a:defRPr>
                <a:solidFill>
                  <a:srgbClr val="002060"/>
                </a:solidFill>
                <a:uFillTx/>
                <a:latin typeface="Varela Round" pitchFamily="2" charset="-79"/>
                <a:cs typeface="Varela Round" pitchFamily="2" charset="-79"/>
              </a:defRPr>
            </a:lvl4pPr>
            <a:lvl5pPr>
              <a:lnSpc>
                <a:spcPct val="150000"/>
              </a:lnSpc>
              <a:defRPr>
                <a:solidFill>
                  <a:srgbClr val="002060"/>
                </a:solidFill>
                <a:uFillTx/>
                <a:latin typeface="Varela Round" pitchFamily="2" charset="-79"/>
                <a:cs typeface="Varela Round" pitchFamily="2" charset="-79"/>
              </a:defRPr>
            </a:lvl5pPr>
          </a:lstStyle>
          <a:p>
            <a:pPr lvl="0"/>
            <a:r>
              <a:rPr lang="he-IL" dirty="0">
                <a:uFillTx/>
              </a:rPr>
              <a:t>לחץ כדי לערוך סגנונות טקסט של תבנית בסיס</a:t>
            </a:r>
          </a:p>
          <a:p>
            <a:pPr lvl="1"/>
            <a:r>
              <a:rPr lang="he-IL" dirty="0">
                <a:uFillTx/>
              </a:rPr>
              <a:t>רמה שנייה</a:t>
            </a:r>
          </a:p>
        </p:txBody>
      </p:sp>
      <p:sp>
        <p:nvSpPr>
          <p:cNvPr id="7" name="מלבן מעוגל 6"/>
          <p:cNvSpPr>
            <a:spLocks/>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
        <p:nvSpPr>
          <p:cNvPr id="8" name="מלבן מעוגל 7"/>
          <p:cNvSpPr>
            <a:spLocks/>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
        <p:nvSpPr>
          <p:cNvPr id="9" name="מלבן מעוגל 8"/>
          <p:cNvSpPr>
            <a:spLocks/>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FontTx/>
              <a:buNone/>
              <a:defRPr kumimoji="0" lang="he-IL" sz="4400" b="1" i="0" u="none" strike="noStrike" kern="1200" cap="none" spc="0" normalizeH="0" baseline="0" noProof="0">
                <a:ln>
                  <a:noFill/>
                </a:ln>
                <a:solidFill>
                  <a:srgbClr val="002060"/>
                </a:solidFill>
                <a:effectLst/>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FontTx/>
              <a:buNone/>
              <a:defRPr>
                <a:uFillTx/>
              </a:defRPr>
            </a:pPr>
            <a:r>
              <a:rPr lang="he-IL" dirty="0">
                <a:uFillTx/>
              </a:rPr>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uFillTx/>
                <a:latin typeface="Varela Round" pitchFamily="2" charset="-79"/>
                <a:cs typeface="Varela Round" pitchFamily="2" charset="-79"/>
              </a:defRPr>
            </a:lvl1pPr>
            <a:lvl2pPr marL="457246" indent="0">
              <a:buNone/>
              <a:defRPr sz="2000" b="1">
                <a:uFillTx/>
              </a:defRPr>
            </a:lvl2pPr>
            <a:lvl3pPr marL="914491" indent="0">
              <a:buNone/>
              <a:defRPr sz="1800" b="1">
                <a:uFillTx/>
              </a:defRPr>
            </a:lvl3pPr>
            <a:lvl4pPr marL="1371737" indent="0">
              <a:buNone/>
              <a:defRPr sz="1600" b="1">
                <a:uFillTx/>
              </a:defRPr>
            </a:lvl4pPr>
            <a:lvl5pPr marL="1828983" indent="0">
              <a:buNone/>
              <a:defRPr sz="1600" b="1">
                <a:uFillTx/>
              </a:defRPr>
            </a:lvl5pPr>
            <a:lvl6pPr marL="2286229" indent="0">
              <a:buNone/>
              <a:defRPr sz="1600" b="1">
                <a:uFillTx/>
              </a:defRPr>
            </a:lvl6pPr>
            <a:lvl7pPr marL="2743474" indent="0">
              <a:buNone/>
              <a:defRPr sz="1600" b="1">
                <a:uFillTx/>
              </a:defRPr>
            </a:lvl7pPr>
            <a:lvl8pPr marL="3200720" indent="0">
              <a:buNone/>
              <a:defRPr sz="1600" b="1">
                <a:uFillTx/>
              </a:defRPr>
            </a:lvl8pPr>
            <a:lvl9pPr marL="3657966" indent="0">
              <a:buNone/>
              <a:defRPr sz="1600" b="1">
                <a:uFillTx/>
              </a:defRPr>
            </a:lvl9pPr>
          </a:lstStyle>
          <a:p>
            <a:pPr lvl="0"/>
            <a:r>
              <a:rPr lang="he-IL" dirty="0">
                <a:uFillTx/>
              </a:rPr>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uFillTx/>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uFillTx/>
                <a:latin typeface="Varela Round" pitchFamily="2" charset="-79"/>
                <a:ea typeface="+mn-ea"/>
                <a:cs typeface="Varela Round" pitchFamily="2" charset="-79"/>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marL="342934" lvl="0" indent="-342934" algn="r" defTabSz="914491" rtl="1" eaLnBrk="1" latinLnBrk="0" hangingPunct="1">
              <a:lnSpc>
                <a:spcPct val="150000"/>
              </a:lnSpc>
              <a:spcBef>
                <a:spcPct val="20000"/>
              </a:spcBef>
              <a:buFont typeface="Arial" pitchFamily="34" charset="0"/>
              <a:buChar char="•"/>
            </a:pPr>
            <a:r>
              <a:rPr lang="he-IL" dirty="0">
                <a:uFillTx/>
              </a:rPr>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uFillTx/>
              </a:rPr>
              <a:t>רמה שנייה</a:t>
            </a:r>
          </a:p>
        </p:txBody>
      </p:sp>
      <p:sp>
        <p:nvSpPr>
          <p:cNvPr id="8" name="מלבן מעוגל 6"/>
          <p:cNvSpPr>
            <a:spLocks/>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9" name="מלבן מעוגל 7"/>
          <p:cNvSpPr>
            <a:spLocks/>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3" name="מלבן מעוגל 8"/>
          <p:cNvSpPr>
            <a:spLocks/>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4" name="מלבן מעוגל 10"/>
          <p:cNvSpPr>
            <a:spLocks/>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uFillTx/>
                <a:latin typeface="Varela Round" panose="00000500000000000000" pitchFamily="2" charset="-79"/>
                <a:cs typeface="Varela Round" panose="00000500000000000000" pitchFamily="2" charset="-79"/>
              </a:defRPr>
            </a:lvl1pPr>
          </a:lstStyle>
          <a:p>
            <a:r>
              <a:rPr lang="he-IL" dirty="0">
                <a:uFillTx/>
              </a:rPr>
              <a:t>לחץ כדי לערוך פסקת טקסט קצרה של תבנית בסיס</a:t>
            </a:r>
          </a:p>
        </p:txBody>
      </p:sp>
      <p:sp>
        <p:nvSpPr>
          <p:cNvPr id="7" name="מלבן מעוגל 6"/>
          <p:cNvSpPr>
            <a:spLocks/>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8" name="מלבן מעוגל 7"/>
          <p:cNvSpPr>
            <a:spLocks/>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1" name="מלבן מעוגל 10"/>
          <p:cNvSpPr>
            <a:spLocks/>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uFillTx/>
            </a:endParaRPr>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uFillTx/>
                <a:latin typeface="Varela Round" panose="00000500000000000000" pitchFamily="2" charset="-79"/>
                <a:cs typeface="Varela Round" panose="00000500000000000000" pitchFamily="2" charset="-79"/>
              </a:defRPr>
            </a:lvl1pPr>
          </a:lstStyle>
          <a:p>
            <a:r>
              <a:rPr lang="he-IL" sz="4400" dirty="0">
                <a:uFillTx/>
              </a:rPr>
              <a:t>לחץ כדי לערוך סגנון כותרת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וידאו על מסך מלא">
    <p:spTree>
      <p:nvGrpSpPr>
        <p:cNvPr id="1" name=""/>
        <p:cNvGrpSpPr/>
        <p:nvPr/>
      </p:nvGrpSpPr>
      <p:grpSpPr>
        <a:xfrm>
          <a:off x="0" y="0"/>
          <a:ext cx="0" cy="0"/>
          <a:chOff x="0" y="0"/>
          <a:chExt cx="0" cy="0"/>
        </a:xfrm>
      </p:grpSpPr>
      <p:sp>
        <p:nvSpPr>
          <p:cNvPr id="7" name="מלבן מעוגל 6"/>
          <p:cNvSpPr>
            <a:spLocks/>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
        <p:nvSpPr>
          <p:cNvPr id="8" name="מלבן מעוגל 7"/>
          <p:cNvSpPr>
            <a:spLocks/>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
        <p:nvSpPr>
          <p:cNvPr id="9" name="מלבן מעוגל 8"/>
          <p:cNvSpPr>
            <a:spLocks/>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
        <p:nvSpPr>
          <p:cNvPr id="4" name="מציין מיקום של מדיה 3"/>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uFillTx/>
                <a:latin typeface="Varela Round" panose="00000500000000000000" pitchFamily="2" charset="-79"/>
                <a:cs typeface="Varela Round" panose="00000500000000000000" pitchFamily="2" charset="-79"/>
              </a:defRPr>
            </a:lvl1pPr>
          </a:lstStyle>
          <a:p>
            <a:r>
              <a:rPr lang="he-IL" dirty="0">
                <a:uFillTx/>
              </a:rPr>
              <a:t>מיועד לסרטים</a:t>
            </a:r>
          </a:p>
        </p:txBody>
      </p:sp>
      <p:sp>
        <p:nvSpPr>
          <p:cNvPr id="11" name="מציין מיקום תוכן 10"/>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uFillTx/>
                <a:latin typeface="Varela Round" panose="00000500000000000000" pitchFamily="2" charset="-79"/>
                <a:cs typeface="Varela Round" panose="00000500000000000000" pitchFamily="2" charset="-79"/>
              </a:defRPr>
            </a:lvl1pPr>
          </a:lstStyle>
          <a:p>
            <a:pPr lvl="0"/>
            <a:r>
              <a:rPr lang="he-IL" dirty="0">
                <a:uFillTx/>
              </a:rPr>
              <a:t>לחץ כדי לערוך סגנונות טקסט של תבנית בסיס</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FontTx/>
              <a:buNone/>
              <a:defRPr>
                <a:uFillTx/>
              </a:defRPr>
            </a:pPr>
            <a:r>
              <a:rPr lang="he-IL" dirty="0">
                <a:uFillTx/>
              </a:rPr>
              <a:t>לחץ כדי לערוך סגנון כותרת של תבנית</a:t>
            </a:r>
          </a:p>
        </p:txBody>
      </p:sp>
      <p:sp>
        <p:nvSpPr>
          <p:cNvPr id="7" name="מלבן מעוגל 6"/>
          <p:cNvSpPr>
            <a:spLocks/>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
        <p:nvSpPr>
          <p:cNvPr id="8" name="מלבן מעוגל 7"/>
          <p:cNvSpPr>
            <a:spLocks/>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
        <p:nvSpPr>
          <p:cNvPr id="9" name="מלבן מעוגל 8"/>
          <p:cNvSpPr>
            <a:spLocks/>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latin typeface="Varela Round" pitchFamily="2" charset="-79"/>
              <a:cs typeface="Varela Round" pitchFamily="2" charset="-79"/>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uFillTx/>
                <a:latin typeface="Varela Round" panose="00000500000000000000" pitchFamily="2" charset="-79"/>
                <a:cs typeface="Varela Round" panose="00000500000000000000" pitchFamily="2" charset="-79"/>
              </a:defRPr>
            </a:lvl1pPr>
          </a:lstStyle>
          <a:p>
            <a:r>
              <a:rPr lang="he-IL" dirty="0">
                <a:uFillTx/>
              </a:rPr>
              <a:t>לחץ כדי לערוך סגנון כותרת</a:t>
            </a:r>
          </a:p>
        </p:txBody>
      </p:sp>
      <p:sp>
        <p:nvSpPr>
          <p:cNvPr id="9" name="מלבן מעוגל 8"/>
          <p:cNvSpPr>
            <a:spLocks/>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0" name="מלבן מעוגל 9"/>
          <p:cNvSpPr>
            <a:spLocks/>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uFillTx/>
              </a:rPr>
              <a:t> </a:t>
            </a:r>
          </a:p>
        </p:txBody>
      </p:sp>
      <p:sp>
        <p:nvSpPr>
          <p:cNvPr id="11" name="מלבן מעוגל 10"/>
          <p:cNvSpPr>
            <a:spLocks/>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2" name="מלבן מעוגל 11"/>
          <p:cNvSpPr>
            <a:spLocks/>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uFillTx/>
                <a:latin typeface="Varela Round" panose="00000500000000000000" pitchFamily="2" charset="-79"/>
                <a:cs typeface="Varela Round" panose="00000500000000000000" pitchFamily="2" charset="-79"/>
              </a:defRPr>
            </a:lvl1pPr>
          </a:lstStyle>
          <a:p>
            <a:r>
              <a:rPr lang="he-IL" dirty="0">
                <a:uFillTx/>
              </a:rPr>
              <a:t>לחץ כדי לערוך סגנון כותרת</a:t>
            </a:r>
          </a:p>
        </p:txBody>
      </p:sp>
      <p:sp>
        <p:nvSpPr>
          <p:cNvPr id="9" name="מלבן מעוגל 8"/>
          <p:cNvSpPr>
            <a:spLocks/>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0" name="מלבן מעוגל 9"/>
          <p:cNvSpPr>
            <a:spLocks/>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uFillTx/>
              </a:rPr>
              <a:t> </a:t>
            </a:r>
          </a:p>
        </p:txBody>
      </p:sp>
      <p:sp>
        <p:nvSpPr>
          <p:cNvPr id="11" name="מלבן מעוגל 10"/>
          <p:cNvSpPr>
            <a:spLocks/>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2" name="מלבן מעוגל 11"/>
          <p:cNvSpPr>
            <a:spLocks/>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uFillTx/>
            </a:endParaRPr>
          </a:p>
        </p:txBody>
      </p:sp>
      <p:sp>
        <p:nvSpPr>
          <p:cNvPr id="13" name="מציין מיקום של תמונה 2"/>
          <p:cNvSpPr>
            <a:spLocks noGrp="1"/>
          </p:cNvSpPr>
          <p:nvPr>
            <p:ph type="pic" idx="10" hasCustomPrompt="1"/>
          </p:nvPr>
        </p:nvSpPr>
        <p:spPr>
          <a:xfrm>
            <a:off x="843274" y="978201"/>
            <a:ext cx="5395321" cy="3638921"/>
          </a:xfrm>
          <a:prstGeom prst="rect">
            <a:avLst/>
          </a:prstGeo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r>
              <a:rPr lang="he-IL" dirty="0">
                <a:uFillTx/>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uFillTx/>
              </a:rPr>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uFillTx/>
              </a:rPr>
              <a:t>לחץ כדי לערוך סגנונות טקסט של תבנית בסיס</a:t>
            </a:r>
          </a:p>
          <a:p>
            <a:pPr lvl="1"/>
            <a:r>
              <a:rPr lang="he-IL">
                <a:uFillTx/>
              </a:rPr>
              <a:t>רמה שנייה</a:t>
            </a:r>
          </a:p>
          <a:p>
            <a:pPr lvl="2"/>
            <a:r>
              <a:rPr lang="he-IL">
                <a:uFillTx/>
              </a:rPr>
              <a:t>רמה שלישית</a:t>
            </a:r>
          </a:p>
          <a:p>
            <a:pPr lvl="3"/>
            <a:r>
              <a:rPr lang="he-IL">
                <a:uFillTx/>
              </a:rPr>
              <a:t>רמה רביעית</a:t>
            </a:r>
          </a:p>
          <a:p>
            <a:pPr lvl="4"/>
            <a:r>
              <a:rPr lang="he-IL">
                <a:uFillTx/>
              </a:rPr>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uFillTx/>
              </a:defRPr>
            </a:lvl1pPr>
          </a:lstStyle>
          <a:p>
            <a:fld id="{BB6F552B-607E-4869-A917-C44959BDCB12}" type="datetimeFigureOut">
              <a:rPr lang="he-IL" smtClean="0">
                <a:uFillTx/>
              </a:rPr>
              <a:pPr/>
              <a:t>י"ז/אלול/תשפ"ב</a:t>
            </a:fld>
            <a:endParaRPr lang="he-IL">
              <a:uFillTx/>
            </a:endParaRPr>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uFillTx/>
              </a:defRPr>
            </a:lvl1pPr>
          </a:lstStyle>
          <a:p>
            <a:endParaRPr lang="he-IL">
              <a:uFillTx/>
            </a:endParaRPr>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uFillTx/>
              </a:defRPr>
            </a:lvl1pPr>
          </a:lstStyle>
          <a:p>
            <a:fld id="{16478A40-4CDB-4A89-A7AB-ED0E5AEAC786}" type="slidenum">
              <a:rPr lang="he-IL" smtClean="0">
                <a:uFillTx/>
              </a:rPr>
              <a:pPr/>
              <a:t>‹#›</a:t>
            </a:fld>
            <a:endParaRPr lang="he-IL">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91" rtl="1" eaLnBrk="1" latinLnBrk="0" hangingPunct="1">
        <a:spcBef>
          <a:spcPct val="0"/>
        </a:spcBef>
        <a:buNone/>
        <a:defRPr sz="4400" kern="1200">
          <a:solidFill>
            <a:schemeClr val="tx1"/>
          </a:solidFill>
          <a:uFillTx/>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uFillTx/>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uFillTx/>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uFillTx/>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he-IL">
          <a:uFillTx/>
        </a:defRPr>
      </a:defPPr>
      <a:lvl1pPr marL="0" algn="r" defTabSz="914491" rtl="1" eaLnBrk="1" latinLnBrk="0" hangingPunct="1">
        <a:defRPr sz="1800" kern="1200">
          <a:solidFill>
            <a:schemeClr val="tx1"/>
          </a:solidFill>
          <a:uFillTx/>
          <a:latin typeface="+mn-lt"/>
          <a:ea typeface="+mn-ea"/>
          <a:cs typeface="+mn-cs"/>
        </a:defRPr>
      </a:lvl1pPr>
      <a:lvl2pPr marL="457246" algn="r" defTabSz="914491" rtl="1" eaLnBrk="1" latinLnBrk="0" hangingPunct="1">
        <a:defRPr sz="1800" kern="1200">
          <a:solidFill>
            <a:schemeClr val="tx1"/>
          </a:solidFill>
          <a:uFillTx/>
          <a:latin typeface="+mn-lt"/>
          <a:ea typeface="+mn-ea"/>
          <a:cs typeface="+mn-cs"/>
        </a:defRPr>
      </a:lvl2pPr>
      <a:lvl3pPr marL="914491" algn="r" defTabSz="914491" rtl="1" eaLnBrk="1" latinLnBrk="0" hangingPunct="1">
        <a:defRPr sz="1800" kern="1200">
          <a:solidFill>
            <a:schemeClr val="tx1"/>
          </a:solidFill>
          <a:uFillTx/>
          <a:latin typeface="+mn-lt"/>
          <a:ea typeface="+mn-ea"/>
          <a:cs typeface="+mn-cs"/>
        </a:defRPr>
      </a:lvl3pPr>
      <a:lvl4pPr marL="1371737" algn="r" defTabSz="914491" rtl="1" eaLnBrk="1" latinLnBrk="0" hangingPunct="1">
        <a:defRPr sz="1800" kern="1200">
          <a:solidFill>
            <a:schemeClr val="tx1"/>
          </a:solidFill>
          <a:uFillTx/>
          <a:latin typeface="+mn-lt"/>
          <a:ea typeface="+mn-ea"/>
          <a:cs typeface="+mn-cs"/>
        </a:defRPr>
      </a:lvl4pPr>
      <a:lvl5pPr marL="1828983" algn="r" defTabSz="914491" rtl="1" eaLnBrk="1" latinLnBrk="0" hangingPunct="1">
        <a:defRPr sz="1800" kern="1200">
          <a:solidFill>
            <a:schemeClr val="tx1"/>
          </a:solidFill>
          <a:uFillTx/>
          <a:latin typeface="+mn-lt"/>
          <a:ea typeface="+mn-ea"/>
          <a:cs typeface="+mn-cs"/>
        </a:defRPr>
      </a:lvl5pPr>
      <a:lvl6pPr marL="2286229" algn="r" defTabSz="914491" rtl="1" eaLnBrk="1" latinLnBrk="0" hangingPunct="1">
        <a:defRPr sz="1800" kern="1200">
          <a:solidFill>
            <a:schemeClr val="tx1"/>
          </a:solidFill>
          <a:uFillTx/>
          <a:latin typeface="+mn-lt"/>
          <a:ea typeface="+mn-ea"/>
          <a:cs typeface="+mn-cs"/>
        </a:defRPr>
      </a:lvl6pPr>
      <a:lvl7pPr marL="2743474" algn="r" defTabSz="914491" rtl="1" eaLnBrk="1" latinLnBrk="0" hangingPunct="1">
        <a:defRPr sz="1800" kern="1200">
          <a:solidFill>
            <a:schemeClr val="tx1"/>
          </a:solidFill>
          <a:uFillTx/>
          <a:latin typeface="+mn-lt"/>
          <a:ea typeface="+mn-ea"/>
          <a:cs typeface="+mn-cs"/>
        </a:defRPr>
      </a:lvl7pPr>
      <a:lvl8pPr marL="3200720" algn="r" defTabSz="914491" rtl="1" eaLnBrk="1" latinLnBrk="0" hangingPunct="1">
        <a:defRPr sz="1800" kern="1200">
          <a:solidFill>
            <a:schemeClr val="tx1"/>
          </a:solidFill>
          <a:uFillTx/>
          <a:latin typeface="+mn-lt"/>
          <a:ea typeface="+mn-ea"/>
          <a:cs typeface="+mn-cs"/>
        </a:defRPr>
      </a:lvl8pPr>
      <a:lvl9pPr marL="3657966" algn="r" defTabSz="914491" rtl="1"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971826" y="-3172401"/>
            <a:ext cx="12192001" cy="1470216"/>
          </a:xfrm>
        </p:spPr>
        <p:txBody>
          <a:bodyPr>
            <a:normAutofit/>
          </a:bodyPr>
          <a:lstStyle/>
          <a:p>
            <a:r>
              <a:rPr lang="he-IL" dirty="0">
                <a:uFillTx/>
              </a:rPr>
              <a:t>מערכת שידורים לאומית</a:t>
            </a:r>
          </a:p>
        </p:txBody>
      </p:sp>
      <p:sp>
        <p:nvSpPr>
          <p:cNvPr id="3" name="Rectangle 2"/>
          <p:cNvSpPr>
            <a:spLocks/>
          </p:cNvSpPr>
          <p:nvPr/>
        </p:nvSpPr>
        <p:spPr>
          <a:xfrm>
            <a:off x="12279398" y="302487"/>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uFillTx/>
              </a:rPr>
              <a:t>שקופית זו היא חובה</a:t>
            </a:r>
            <a:endParaRPr lang="en-US" dirty="0">
              <a:solidFill>
                <a:srgbClr val="002060"/>
              </a:solidFill>
              <a:uFillTx/>
            </a:endParaRPr>
          </a:p>
        </p:txBody>
      </p:sp>
      <p:sp>
        <p:nvSpPr>
          <p:cNvPr id="4" name="כותרת 4">
            <a:extLst>
              <a:ext uri="{FF2B5EF4-FFF2-40B4-BE49-F238E27FC236}">
                <a16:creationId xmlns:a16="http://schemas.microsoft.com/office/drawing/2014/main" id="{62ADE4FA-561E-4474-B80B-ECB5451C2925}"/>
              </a:ext>
            </a:extLst>
          </p:cNvPr>
          <p:cNvSpPr txBox="1">
            <a:spLocks/>
          </p:cNvSpPr>
          <p:nvPr/>
        </p:nvSpPr>
        <p:spPr>
          <a:xfrm>
            <a:off x="-1" y="2586975"/>
            <a:ext cx="12192001" cy="1260164"/>
          </a:xfrm>
          <a:prstGeom prst="rect">
            <a:avLst/>
          </a:prstGeom>
        </p:spPr>
        <p:txBody>
          <a:bodyPr vert="horz" lIns="91440" tIns="45720" rIns="91440" bIns="45720" rtlCol="1" anchor="ctr">
            <a:normAutofit/>
          </a:bodyPr>
          <a:lstStyle>
            <a:lvl1pPr algn="ctr" defTabSz="914491" rtl="1" eaLnBrk="1" latinLnBrk="0" hangingPunct="1">
              <a:spcBef>
                <a:spcPct val="0"/>
              </a:spcBef>
              <a:buNone/>
              <a:defRPr kumimoji="0" lang="he-IL" sz="6601" b="1" i="0" u="none" strike="noStrike" kern="1200" cap="none" spc="0" normalizeH="0" baseline="0" noProof="0" dirty="0" smtClean="0">
                <a:ln>
                  <a:noFill/>
                </a:ln>
                <a:solidFill>
                  <a:srgbClr val="192A72"/>
                </a:solidFill>
                <a:effectLst/>
                <a:uFillTx/>
                <a:latin typeface="Varela Round" panose="00000500000000000000" pitchFamily="2" charset="-79"/>
                <a:ea typeface="+mj-ea"/>
                <a:cs typeface="Varela Round" panose="00000500000000000000" pitchFamily="2" charset="-79"/>
              </a:defRPr>
            </a:lvl1pPr>
          </a:lstStyle>
          <a:p>
            <a:r>
              <a:rPr lang="he-IL" dirty="0"/>
              <a:t>מערכת שידורים לאומית</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1F4BAD-3892-4968-8D6E-9443359FF056}"/>
              </a:ext>
            </a:extLst>
          </p:cNvPr>
          <p:cNvSpPr>
            <a:spLocks noGrp="1"/>
          </p:cNvSpPr>
          <p:nvPr>
            <p:ph type="title"/>
          </p:nvPr>
        </p:nvSpPr>
        <p:spPr/>
        <p:txBody>
          <a:bodyPr/>
          <a:lstStyle/>
          <a:p>
            <a:r>
              <a:rPr lang="he-IL" dirty="0"/>
              <a:t>תנאיי ממשק</a:t>
            </a:r>
          </a:p>
        </p:txBody>
      </p:sp>
      <p:sp>
        <p:nvSpPr>
          <p:cNvPr id="3" name="מציין מיקום טקסט 2">
            <a:extLst>
              <a:ext uri="{FF2B5EF4-FFF2-40B4-BE49-F238E27FC236}">
                <a16:creationId xmlns:a16="http://schemas.microsoft.com/office/drawing/2014/main" id="{496A7D2A-4E90-48FD-B8BC-FA9639608667}"/>
              </a:ext>
            </a:extLst>
          </p:cNvPr>
          <p:cNvSpPr>
            <a:spLocks noGrp="1"/>
          </p:cNvSpPr>
          <p:nvPr>
            <p:ph type="body" sz="quarter" idx="3"/>
          </p:nvPr>
        </p:nvSpPr>
        <p:spPr/>
        <p:txBody>
          <a:bodyPr vert="horz" lIns="91440" tIns="45720" rIns="91440" bIns="45720" rtlCol="1" anchor="ctr">
            <a:normAutofit fontScale="92500" lnSpcReduction="20000"/>
          </a:bodyPr>
          <a:lstStyle/>
          <a:p>
            <a:pPr marL="0">
              <a:lnSpc>
                <a:spcPct val="90000"/>
              </a:lnSpc>
              <a:buFontTx/>
            </a:pPr>
            <a:r>
              <a:rPr lang="he-IL" sz="4000" dirty="0">
                <a:solidFill>
                  <a:srgbClr val="48B2C0"/>
                </a:solidFill>
              </a:rPr>
              <a:t>איורור</a:t>
            </a:r>
          </a:p>
        </p:txBody>
      </p:sp>
      <p:sp>
        <p:nvSpPr>
          <p:cNvPr id="4" name="מציין מיקום תוכן 3">
            <a:extLst>
              <a:ext uri="{FF2B5EF4-FFF2-40B4-BE49-F238E27FC236}">
                <a16:creationId xmlns:a16="http://schemas.microsoft.com/office/drawing/2014/main" id="{D960F93C-7B03-41F5-A5AC-9BC7D74F129D}"/>
              </a:ext>
            </a:extLst>
          </p:cNvPr>
          <p:cNvSpPr>
            <a:spLocks noGrp="1"/>
          </p:cNvSpPr>
          <p:nvPr>
            <p:ph sz="quarter" idx="4"/>
          </p:nvPr>
        </p:nvSpPr>
        <p:spPr/>
        <p:txBody>
          <a:bodyPr>
            <a:normAutofit/>
          </a:bodyPr>
          <a:lstStyle/>
          <a:p>
            <a:pPr marL="96848" indent="0">
              <a:buNone/>
            </a:pPr>
            <a:r>
              <a:rPr lang="he-IL" sz="2800" dirty="0"/>
              <a:t>2 מטרות:</a:t>
            </a:r>
          </a:p>
          <a:p>
            <a:endParaRPr lang="he-IL" sz="2800" dirty="0"/>
          </a:p>
          <a:p>
            <a:r>
              <a:rPr lang="he-IL" sz="2800" dirty="0"/>
              <a:t>הכנסת אויר נקי, ופנוי אויר המבנה (מכלול) וגזים רעילים.</a:t>
            </a:r>
          </a:p>
          <a:p>
            <a:endParaRPr lang="he-IL" sz="2800" dirty="0"/>
          </a:p>
          <a:p>
            <a:r>
              <a:rPr lang="he-IL" sz="2800" dirty="0"/>
              <a:t>שימוש בהורדת הטמפרטורה (לעופות לדוגמה אין בלוטות זיעה ומשמשים בהלחתה כמנגנון העיקרי לויסות חום הגוף)</a:t>
            </a:r>
          </a:p>
        </p:txBody>
      </p:sp>
    </p:spTree>
    <p:extLst>
      <p:ext uri="{BB962C8B-B14F-4D97-AF65-F5344CB8AC3E}">
        <p14:creationId xmlns:p14="http://schemas.microsoft.com/office/powerpoint/2010/main" val="574341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04A6C4-B63A-409C-BC79-D0F4F94DF8D2}"/>
              </a:ext>
            </a:extLst>
          </p:cNvPr>
          <p:cNvSpPr>
            <a:spLocks noGrp="1"/>
          </p:cNvSpPr>
          <p:nvPr>
            <p:ph type="title"/>
          </p:nvPr>
        </p:nvSpPr>
        <p:spPr>
          <a:xfrm>
            <a:off x="-4664596" y="933094"/>
            <a:ext cx="12191999" cy="720000"/>
          </a:xfrm>
        </p:spPr>
        <p:txBody>
          <a:bodyPr vert="horz" lIns="91440" tIns="45720" rIns="91440" bIns="45720" rtlCol="1" anchor="ctr">
            <a:normAutofit fontScale="92500"/>
          </a:bodyPr>
          <a:lstStyle/>
          <a:p>
            <a:pPr marL="0" algn="r">
              <a:lnSpc>
                <a:spcPct val="90000"/>
              </a:lnSpc>
              <a:spcBef>
                <a:spcPct val="20000"/>
              </a:spcBef>
            </a:pPr>
            <a:r>
              <a:rPr lang="he-IL" sz="4000" dirty="0">
                <a:solidFill>
                  <a:srgbClr val="48B2C0"/>
                </a:solidFill>
                <a:latin typeface="+mn-lt"/>
                <a:ea typeface="+mn-ea"/>
                <a:cs typeface="+mn-cs"/>
              </a:rPr>
              <a:t>טמפרטורה</a:t>
            </a:r>
          </a:p>
        </p:txBody>
      </p:sp>
      <p:sp>
        <p:nvSpPr>
          <p:cNvPr id="4" name="object 2">
            <a:extLst>
              <a:ext uri="{FF2B5EF4-FFF2-40B4-BE49-F238E27FC236}">
                <a16:creationId xmlns:a16="http://schemas.microsoft.com/office/drawing/2014/main" id="{E5DBCA4F-CF06-481C-BE24-1BE48E599BB6}"/>
              </a:ext>
            </a:extLst>
          </p:cNvPr>
          <p:cNvSpPr>
            <a:spLocks noGrp="1"/>
          </p:cNvSpPr>
          <p:nvPr>
            <p:ph idx="1"/>
          </p:nvPr>
        </p:nvSpPr>
        <p:spPr>
          <a:xfrm>
            <a:off x="444662" y="1617037"/>
            <a:ext cx="7298801" cy="4120114"/>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sysClr val="windowText" lastClr="000000"/>
              </a:solidFill>
              <a:effectLst/>
              <a:uLnTx/>
              <a:uFillTx/>
            </a:endParaRPr>
          </a:p>
        </p:txBody>
      </p:sp>
      <p:sp>
        <p:nvSpPr>
          <p:cNvPr id="5" name="כותרת 1">
            <a:extLst>
              <a:ext uri="{FF2B5EF4-FFF2-40B4-BE49-F238E27FC236}">
                <a16:creationId xmlns:a16="http://schemas.microsoft.com/office/drawing/2014/main" id="{25AC26A8-B1F5-42D7-9333-3994946AD981}"/>
              </a:ext>
            </a:extLst>
          </p:cNvPr>
          <p:cNvSpPr txBox="1">
            <a:spLocks/>
          </p:cNvSpPr>
          <p:nvPr/>
        </p:nvSpPr>
        <p:spPr>
          <a:xfrm>
            <a:off x="2549769" y="213094"/>
            <a:ext cx="9642231" cy="720000"/>
          </a:xfrm>
          <a:prstGeom prst="rect">
            <a:avLst/>
          </a:prstGeom>
        </p:spPr>
        <p:txBody>
          <a:bodyPr vert="horz" lIns="36000" tIns="0" rIns="36000" bIns="0" rtlCol="1" anchor="ctr">
            <a:noAutofit/>
          </a:bodyPr>
          <a:lstStyle>
            <a:lvl1pPr marL="536629" indent="0" algn="ctr" defTabSz="914491" rtl="1" eaLnBrk="1" latinLnBrk="0" hangingPunct="1">
              <a:spcBef>
                <a:spcPct val="0"/>
              </a:spcBef>
              <a:buNone/>
              <a:defRPr sz="4400" b="1" kern="1200">
                <a:solidFill>
                  <a:srgbClr val="002060"/>
                </a:solidFill>
                <a:uFillTx/>
                <a:latin typeface="Varela Round" pitchFamily="2" charset="-79"/>
                <a:ea typeface="+mj-ea"/>
                <a:cs typeface="Varela Round" pitchFamily="2" charset="-79"/>
              </a:defRPr>
            </a:lvl1pPr>
          </a:lstStyle>
          <a:p>
            <a:r>
              <a:rPr lang="he-IL" dirty="0"/>
              <a:t>תנאיי ממשק</a:t>
            </a:r>
          </a:p>
        </p:txBody>
      </p:sp>
    </p:spTree>
    <p:extLst>
      <p:ext uri="{BB962C8B-B14F-4D97-AF65-F5344CB8AC3E}">
        <p14:creationId xmlns:p14="http://schemas.microsoft.com/office/powerpoint/2010/main" val="391099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77F3F4C0-2D7C-4266-B6FB-0349DF0A1452}"/>
              </a:ext>
            </a:extLst>
          </p:cNvPr>
          <p:cNvSpPr>
            <a:spLocks noGrp="1"/>
          </p:cNvSpPr>
          <p:nvPr>
            <p:ph sz="quarter" idx="4"/>
          </p:nvPr>
        </p:nvSpPr>
        <p:spPr/>
        <p:txBody>
          <a:bodyPr>
            <a:normAutofit/>
          </a:bodyPr>
          <a:lstStyle/>
          <a:p>
            <a:pPr>
              <a:lnSpc>
                <a:spcPct val="150000"/>
              </a:lnSpc>
            </a:pPr>
            <a:r>
              <a:rPr lang="he-IL" b="1" dirty="0"/>
              <a:t>טמפרטורה </a:t>
            </a:r>
            <a:r>
              <a:rPr lang="he-IL" b="1" dirty="0" err="1"/>
              <a:t>תרמונטרלית</a:t>
            </a:r>
            <a:r>
              <a:rPr lang="he-IL" b="1" dirty="0">
                <a:solidFill>
                  <a:srgbClr val="FF0000"/>
                </a:solidFill>
              </a:rPr>
              <a:t> </a:t>
            </a:r>
            <a:r>
              <a:rPr lang="he-IL" dirty="0"/>
              <a:t>היא טווח טמפרטורת הסביבה, </a:t>
            </a:r>
            <a:r>
              <a:rPr lang="he-IL" dirty="0" err="1"/>
              <a:t>שהבע"ח</a:t>
            </a:r>
            <a:r>
              <a:rPr lang="he-IL" dirty="0"/>
              <a:t> אינו צריך להפעיל מנגנוני ויסות חום (לא כדי לקרר את הגוף ולא כדי לחמם אותו ) בדרך כלל נע בין 20 ל 28 מעלות צלסיוס.</a:t>
            </a:r>
          </a:p>
        </p:txBody>
      </p:sp>
      <p:sp>
        <p:nvSpPr>
          <p:cNvPr id="5" name="כותרת 1">
            <a:extLst>
              <a:ext uri="{FF2B5EF4-FFF2-40B4-BE49-F238E27FC236}">
                <a16:creationId xmlns:a16="http://schemas.microsoft.com/office/drawing/2014/main" id="{EB039618-9A6D-4209-96FB-2ADB7A9DEECB}"/>
              </a:ext>
            </a:extLst>
          </p:cNvPr>
          <p:cNvSpPr>
            <a:spLocks noGrp="1"/>
          </p:cNvSpPr>
          <p:nvPr>
            <p:ph type="title"/>
          </p:nvPr>
        </p:nvSpPr>
        <p:spPr>
          <a:xfrm>
            <a:off x="4502552" y="933094"/>
            <a:ext cx="3024851" cy="720000"/>
          </a:xfrm>
        </p:spPr>
        <p:txBody>
          <a:bodyPr vert="horz" lIns="91440" tIns="45720" rIns="91440" bIns="45720" rtlCol="1" anchor="ctr">
            <a:normAutofit fontScale="92500"/>
          </a:bodyPr>
          <a:lstStyle/>
          <a:p>
            <a:pPr marL="0" algn="r">
              <a:lnSpc>
                <a:spcPct val="90000"/>
              </a:lnSpc>
              <a:spcBef>
                <a:spcPct val="20000"/>
              </a:spcBef>
            </a:pPr>
            <a:r>
              <a:rPr lang="he-IL" sz="4000" dirty="0">
                <a:solidFill>
                  <a:srgbClr val="48B2C0"/>
                </a:solidFill>
                <a:latin typeface="+mn-lt"/>
                <a:ea typeface="+mn-ea"/>
                <a:cs typeface="+mn-cs"/>
              </a:rPr>
              <a:t>טמפרטורה</a:t>
            </a:r>
          </a:p>
        </p:txBody>
      </p:sp>
      <p:sp>
        <p:nvSpPr>
          <p:cNvPr id="6" name="כותרת 1">
            <a:extLst>
              <a:ext uri="{FF2B5EF4-FFF2-40B4-BE49-F238E27FC236}">
                <a16:creationId xmlns:a16="http://schemas.microsoft.com/office/drawing/2014/main" id="{5A6B111C-3BA9-4C16-B260-AE176DC0807B}"/>
              </a:ext>
            </a:extLst>
          </p:cNvPr>
          <p:cNvSpPr txBox="1">
            <a:spLocks/>
          </p:cNvSpPr>
          <p:nvPr/>
        </p:nvSpPr>
        <p:spPr>
          <a:xfrm>
            <a:off x="2549769" y="213094"/>
            <a:ext cx="9642231" cy="720000"/>
          </a:xfrm>
          <a:prstGeom prst="rect">
            <a:avLst/>
          </a:prstGeom>
        </p:spPr>
        <p:txBody>
          <a:bodyPr vert="horz" lIns="36000" tIns="0" rIns="36000" bIns="0" rtlCol="1" anchor="ctr">
            <a:noAutofit/>
          </a:bodyPr>
          <a:lstStyle>
            <a:lvl1pPr marL="536629" indent="0" algn="ctr" defTabSz="914491" rtl="1" eaLnBrk="1" latinLnBrk="0" hangingPunct="1">
              <a:spcBef>
                <a:spcPct val="0"/>
              </a:spcBef>
              <a:buNone/>
              <a:defRPr sz="4400" b="1" kern="1200">
                <a:solidFill>
                  <a:srgbClr val="002060"/>
                </a:solidFill>
                <a:uFillTx/>
                <a:latin typeface="Varela Round" pitchFamily="2" charset="-79"/>
                <a:ea typeface="+mj-ea"/>
                <a:cs typeface="Varela Round" pitchFamily="2" charset="-79"/>
              </a:defRPr>
            </a:lvl1pPr>
          </a:lstStyle>
          <a:p>
            <a:r>
              <a:rPr lang="he-IL" dirty="0"/>
              <a:t>תנאיי ממשק</a:t>
            </a:r>
          </a:p>
        </p:txBody>
      </p:sp>
    </p:spTree>
    <p:extLst>
      <p:ext uri="{BB962C8B-B14F-4D97-AF65-F5344CB8AC3E}">
        <p14:creationId xmlns:p14="http://schemas.microsoft.com/office/powerpoint/2010/main" val="16506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EB64E71C-39C9-48BC-BA0D-981445E46F45}"/>
              </a:ext>
            </a:extLst>
          </p:cNvPr>
          <p:cNvSpPr>
            <a:spLocks noChangeArrowheads="1"/>
          </p:cNvSpPr>
          <p:nvPr/>
        </p:nvSpPr>
        <p:spPr bwMode="auto">
          <a:xfrm>
            <a:off x="1241949" y="1553879"/>
            <a:ext cx="69389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omic Sans MS" panose="030F0702030302020204" pitchFamily="66" charset="0"/>
                <a:cs typeface="Guttman Yad-Brush" panose="02010401010101010101" pitchFamily="2" charset="-79"/>
              </a:defRPr>
            </a:lvl1pPr>
            <a:lvl2pPr marL="742950" indent="-285750" eaLnBrk="0" hangingPunct="0">
              <a:defRPr>
                <a:solidFill>
                  <a:schemeClr val="tx1"/>
                </a:solidFill>
                <a:latin typeface="Comic Sans MS" panose="030F0702030302020204" pitchFamily="66" charset="0"/>
                <a:cs typeface="Guttman Yad-Brush" panose="02010401010101010101" pitchFamily="2" charset="-79"/>
              </a:defRPr>
            </a:lvl2pPr>
            <a:lvl3pPr marL="1143000" indent="-228600" eaLnBrk="0" hangingPunct="0">
              <a:defRPr>
                <a:solidFill>
                  <a:schemeClr val="tx1"/>
                </a:solidFill>
                <a:latin typeface="Comic Sans MS" panose="030F0702030302020204" pitchFamily="66" charset="0"/>
                <a:cs typeface="Guttman Yad-Brush" panose="02010401010101010101" pitchFamily="2" charset="-79"/>
              </a:defRPr>
            </a:lvl3pPr>
            <a:lvl4pPr marL="1600200" indent="-228600" eaLnBrk="0" hangingPunct="0">
              <a:defRPr>
                <a:solidFill>
                  <a:schemeClr val="tx1"/>
                </a:solidFill>
                <a:latin typeface="Comic Sans MS" panose="030F0702030302020204" pitchFamily="66" charset="0"/>
                <a:cs typeface="Guttman Yad-Brush" panose="02010401010101010101" pitchFamily="2" charset="-79"/>
              </a:defRPr>
            </a:lvl4pPr>
            <a:lvl5pPr marL="2057400" indent="-228600" eaLnBrk="0" hangingPunct="0">
              <a:defRPr>
                <a:solidFill>
                  <a:schemeClr val="tx1"/>
                </a:solidFill>
                <a:latin typeface="Comic Sans MS" panose="030F0702030302020204" pitchFamily="66" charset="0"/>
                <a:cs typeface="Guttman Yad-Brush" panose="02010401010101010101" pitchFamily="2" charset="-79"/>
              </a:defRPr>
            </a:lvl5pPr>
            <a:lvl6pPr marL="2514600" indent="-228600" algn="l" rtl="0" eaLnBrk="0" fontAlgn="base" hangingPunct="0">
              <a:spcBef>
                <a:spcPct val="0"/>
              </a:spcBef>
              <a:spcAft>
                <a:spcPct val="0"/>
              </a:spcAft>
              <a:defRPr>
                <a:solidFill>
                  <a:schemeClr val="tx1"/>
                </a:solidFill>
                <a:latin typeface="Comic Sans MS" panose="030F0702030302020204" pitchFamily="66" charset="0"/>
                <a:cs typeface="Guttman Yad-Brush" panose="02010401010101010101" pitchFamily="2" charset="-79"/>
              </a:defRPr>
            </a:lvl6pPr>
            <a:lvl7pPr marL="2971800" indent="-228600" algn="l" rtl="0" eaLnBrk="0" fontAlgn="base" hangingPunct="0">
              <a:spcBef>
                <a:spcPct val="0"/>
              </a:spcBef>
              <a:spcAft>
                <a:spcPct val="0"/>
              </a:spcAft>
              <a:defRPr>
                <a:solidFill>
                  <a:schemeClr val="tx1"/>
                </a:solidFill>
                <a:latin typeface="Comic Sans MS" panose="030F0702030302020204" pitchFamily="66" charset="0"/>
                <a:cs typeface="Guttman Yad-Brush" panose="02010401010101010101" pitchFamily="2" charset="-79"/>
              </a:defRPr>
            </a:lvl7pPr>
            <a:lvl8pPr marL="3429000" indent="-228600" algn="l" rtl="0" eaLnBrk="0" fontAlgn="base" hangingPunct="0">
              <a:spcBef>
                <a:spcPct val="0"/>
              </a:spcBef>
              <a:spcAft>
                <a:spcPct val="0"/>
              </a:spcAft>
              <a:defRPr>
                <a:solidFill>
                  <a:schemeClr val="tx1"/>
                </a:solidFill>
                <a:latin typeface="Comic Sans MS" panose="030F0702030302020204" pitchFamily="66" charset="0"/>
                <a:cs typeface="Guttman Yad-Brush" panose="02010401010101010101" pitchFamily="2" charset="-79"/>
              </a:defRPr>
            </a:lvl8pPr>
            <a:lvl9pPr marL="3886200" indent="-228600" algn="l" rtl="0" eaLnBrk="0" fontAlgn="base" hangingPunct="0">
              <a:spcBef>
                <a:spcPct val="0"/>
              </a:spcBef>
              <a:spcAft>
                <a:spcPct val="0"/>
              </a:spcAft>
              <a:defRPr>
                <a:solidFill>
                  <a:schemeClr val="tx1"/>
                </a:solidFill>
                <a:latin typeface="Comic Sans MS" panose="030F0702030302020204" pitchFamily="66" charset="0"/>
                <a:cs typeface="Guttman Yad-Brush" panose="02010401010101010101" pitchFamily="2" charset="-79"/>
              </a:defRPr>
            </a:lvl9pPr>
          </a:lstStyle>
          <a:p>
            <a:pPr algn="r" rtl="1" eaLnBrk="1" hangingPunct="1"/>
            <a:r>
              <a:rPr lang="he-IL" altLang="he-IL" sz="2400" b="1" dirty="0">
                <a:latin typeface="Varela Round" panose="00000500000000000000" pitchFamily="2" charset="-79"/>
                <a:cs typeface="Varela Round" panose="00000500000000000000" pitchFamily="2" charset="-79"/>
              </a:rPr>
              <a:t>חימום בגיל צעיר</a:t>
            </a:r>
          </a:p>
          <a:p>
            <a:pPr algn="r" rtl="1" eaLnBrk="1" hangingPunct="1"/>
            <a:endParaRPr lang="en-US" altLang="he-IL" b="1" dirty="0">
              <a:latin typeface="Varela Round" panose="00000500000000000000" pitchFamily="2" charset="-79"/>
              <a:cs typeface="Varela Round" panose="00000500000000000000" pitchFamily="2" charset="-79"/>
            </a:endParaRPr>
          </a:p>
          <a:p>
            <a:pPr algn="r" rtl="1" eaLnBrk="1" hangingPunct="1"/>
            <a:r>
              <a:rPr lang="he-IL" altLang="he-IL" b="1" u="sng" dirty="0">
                <a:latin typeface="Varela Round" panose="00000500000000000000" pitchFamily="2" charset="-79"/>
                <a:cs typeface="Varela Round" panose="00000500000000000000" pitchFamily="2" charset="-79"/>
              </a:rPr>
              <a:t>יצור חום עצמי</a:t>
            </a:r>
            <a:r>
              <a:rPr lang="he-IL" altLang="he-IL" b="1" dirty="0">
                <a:latin typeface="Varela Round" panose="00000500000000000000" pitchFamily="2" charset="-79"/>
                <a:cs typeface="Varela Round" panose="00000500000000000000" pitchFamily="2" charset="-79"/>
              </a:rPr>
              <a:t>: נמדד ביחידות </a:t>
            </a:r>
            <a:r>
              <a:rPr lang="en-US" altLang="he-IL" b="1" dirty="0">
                <a:latin typeface="Varela Round" panose="00000500000000000000" pitchFamily="2" charset="-79"/>
                <a:cs typeface="Varela Round" panose="00000500000000000000" pitchFamily="2" charset="-79"/>
              </a:rPr>
              <a:t>British Thermal Units (BTU)VAR</a:t>
            </a:r>
            <a:endParaRPr lang="he-IL" altLang="he-IL" b="1" dirty="0">
              <a:latin typeface="Varela Round" panose="00000500000000000000" pitchFamily="2" charset="-79"/>
              <a:cs typeface="Varela Round" panose="00000500000000000000" pitchFamily="2" charset="-79"/>
            </a:endParaRPr>
          </a:p>
          <a:p>
            <a:pPr algn="r" rtl="1" eaLnBrk="1" hangingPunct="1"/>
            <a:endParaRPr lang="en-US" altLang="he-IL" b="1" dirty="0">
              <a:latin typeface="Varela Round" panose="00000500000000000000" pitchFamily="2" charset="-79"/>
              <a:cs typeface="Varela Round" panose="00000500000000000000" pitchFamily="2" charset="-79"/>
            </a:endParaRPr>
          </a:p>
        </p:txBody>
      </p:sp>
      <p:pic>
        <p:nvPicPr>
          <p:cNvPr id="44035" name="Picture 5">
            <a:extLst>
              <a:ext uri="{FF2B5EF4-FFF2-40B4-BE49-F238E27FC236}">
                <a16:creationId xmlns:a16="http://schemas.microsoft.com/office/drawing/2014/main" id="{B0D75104-540A-468E-9EB6-DFCEEF6483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875" y="2023257"/>
            <a:ext cx="5749984" cy="442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כותרת 1">
            <a:extLst>
              <a:ext uri="{FF2B5EF4-FFF2-40B4-BE49-F238E27FC236}">
                <a16:creationId xmlns:a16="http://schemas.microsoft.com/office/drawing/2014/main" id="{2A78858C-2718-42FA-AAEA-92CD80F15487}"/>
              </a:ext>
            </a:extLst>
          </p:cNvPr>
          <p:cNvSpPr txBox="1">
            <a:spLocks/>
          </p:cNvSpPr>
          <p:nvPr/>
        </p:nvSpPr>
        <p:spPr>
          <a:xfrm>
            <a:off x="5416952" y="883487"/>
            <a:ext cx="3044142" cy="720000"/>
          </a:xfrm>
          <a:prstGeom prst="rect">
            <a:avLst/>
          </a:prstGeom>
        </p:spPr>
        <p:txBody>
          <a:bodyPr vert="horz" lIns="91440" tIns="45720" rIns="91440" bIns="45720" rtlCol="1" anchor="ctr">
            <a:normAutofit/>
          </a:bodyPr>
          <a:lstStyle>
            <a:lvl1pPr algn="ctr" defTabSz="914491" rtl="1" eaLnBrk="1" latinLnBrk="0" hangingPunct="1">
              <a:spcBef>
                <a:spcPct val="0"/>
              </a:spcBef>
              <a:buNone/>
              <a:defRPr sz="4400" kern="1200">
                <a:solidFill>
                  <a:schemeClr val="tx1"/>
                </a:solidFill>
                <a:uFillTx/>
                <a:latin typeface="+mj-lt"/>
                <a:ea typeface="+mj-ea"/>
                <a:cs typeface="+mj-cs"/>
              </a:defRPr>
            </a:lvl1pPr>
          </a:lstStyle>
          <a:p>
            <a:pPr algn="r">
              <a:lnSpc>
                <a:spcPct val="90000"/>
              </a:lnSpc>
              <a:spcBef>
                <a:spcPct val="20000"/>
              </a:spcBef>
            </a:pPr>
            <a:r>
              <a:rPr lang="he-IL" sz="4000" dirty="0">
                <a:solidFill>
                  <a:srgbClr val="48B2C0"/>
                </a:solidFill>
                <a:latin typeface="+mn-lt"/>
                <a:ea typeface="+mn-ea"/>
                <a:cs typeface="+mn-cs"/>
              </a:rPr>
              <a:t>טמפרטורה</a:t>
            </a:r>
          </a:p>
        </p:txBody>
      </p:sp>
      <p:sp>
        <p:nvSpPr>
          <p:cNvPr id="5" name="כותרת 1">
            <a:extLst>
              <a:ext uri="{FF2B5EF4-FFF2-40B4-BE49-F238E27FC236}">
                <a16:creationId xmlns:a16="http://schemas.microsoft.com/office/drawing/2014/main" id="{47E0966C-390B-4FDD-A516-35A1695758FD}"/>
              </a:ext>
            </a:extLst>
          </p:cNvPr>
          <p:cNvSpPr txBox="1">
            <a:spLocks/>
          </p:cNvSpPr>
          <p:nvPr/>
        </p:nvSpPr>
        <p:spPr>
          <a:xfrm>
            <a:off x="2549769" y="213094"/>
            <a:ext cx="9642231" cy="720000"/>
          </a:xfrm>
          <a:prstGeom prst="rect">
            <a:avLst/>
          </a:prstGeom>
        </p:spPr>
        <p:txBody>
          <a:bodyPr vert="horz" lIns="36000" tIns="0" rIns="36000" bIns="0" rtlCol="1" anchor="ctr">
            <a:noAutofit/>
          </a:bodyPr>
          <a:lstStyle>
            <a:lvl1pPr marL="536629" indent="0" algn="ctr" defTabSz="914491" rtl="1" eaLnBrk="1" latinLnBrk="0" hangingPunct="1">
              <a:spcBef>
                <a:spcPct val="0"/>
              </a:spcBef>
              <a:buNone/>
              <a:defRPr sz="4400" b="1" kern="1200">
                <a:solidFill>
                  <a:srgbClr val="002060"/>
                </a:solidFill>
                <a:uFillTx/>
                <a:latin typeface="Varela Round" pitchFamily="2" charset="-79"/>
                <a:ea typeface="+mj-ea"/>
                <a:cs typeface="Varela Round" pitchFamily="2" charset="-79"/>
              </a:defRPr>
            </a:lvl1pPr>
          </a:lstStyle>
          <a:p>
            <a:r>
              <a:rPr lang="he-IL" dirty="0"/>
              <a:t>תנאיי ממשק</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459B64-E994-4216-84F5-9CB5E742C9C7}"/>
              </a:ext>
            </a:extLst>
          </p:cNvPr>
          <p:cNvSpPr>
            <a:spLocks noGrp="1"/>
          </p:cNvSpPr>
          <p:nvPr>
            <p:ph type="title"/>
          </p:nvPr>
        </p:nvSpPr>
        <p:spPr/>
        <p:txBody>
          <a:bodyPr/>
          <a:lstStyle/>
          <a:p>
            <a:r>
              <a:rPr lang="he-IL" dirty="0"/>
              <a:t>תנאיי ממשק</a:t>
            </a:r>
          </a:p>
        </p:txBody>
      </p:sp>
      <p:sp>
        <p:nvSpPr>
          <p:cNvPr id="3" name="מציין מיקום טקסט 2">
            <a:extLst>
              <a:ext uri="{FF2B5EF4-FFF2-40B4-BE49-F238E27FC236}">
                <a16:creationId xmlns:a16="http://schemas.microsoft.com/office/drawing/2014/main" id="{BED3684F-4012-4BAE-B45F-C86F5BF9ACDB}"/>
              </a:ext>
            </a:extLst>
          </p:cNvPr>
          <p:cNvSpPr>
            <a:spLocks noGrp="1"/>
          </p:cNvSpPr>
          <p:nvPr>
            <p:ph type="body" sz="quarter" idx="3"/>
          </p:nvPr>
        </p:nvSpPr>
        <p:spPr/>
        <p:txBody>
          <a:bodyPr/>
          <a:lstStyle/>
          <a:p>
            <a:r>
              <a:rPr lang="he-IL" sz="3200" dirty="0"/>
              <a:t>תזונה</a:t>
            </a:r>
          </a:p>
        </p:txBody>
      </p:sp>
      <p:sp>
        <p:nvSpPr>
          <p:cNvPr id="4" name="מציין מיקום תוכן 3">
            <a:extLst>
              <a:ext uri="{FF2B5EF4-FFF2-40B4-BE49-F238E27FC236}">
                <a16:creationId xmlns:a16="http://schemas.microsoft.com/office/drawing/2014/main" id="{EC44FA53-2616-43F8-8E97-1115F8E06EB7}"/>
              </a:ext>
            </a:extLst>
          </p:cNvPr>
          <p:cNvSpPr>
            <a:spLocks noGrp="1"/>
          </p:cNvSpPr>
          <p:nvPr>
            <p:ph sz="quarter" idx="4"/>
          </p:nvPr>
        </p:nvSpPr>
        <p:spPr/>
        <p:txBody>
          <a:bodyPr>
            <a:normAutofit/>
          </a:bodyPr>
          <a:lstStyle/>
          <a:p>
            <a:r>
              <a:rPr lang="he-IL" b="1" dirty="0"/>
              <a:t>מזון לפי מבנה </a:t>
            </a:r>
            <a:r>
              <a:rPr lang="he-IL" dirty="0"/>
              <a:t>(גודל החלקיק –אבקה, פירורים, </a:t>
            </a:r>
            <a:r>
              <a:rPr lang="he-IL" dirty="0" err="1"/>
              <a:t>כופתיות</a:t>
            </a:r>
            <a:r>
              <a:rPr lang="he-IL" dirty="0"/>
              <a:t> עשב, קש נוזל </a:t>
            </a:r>
            <a:r>
              <a:rPr lang="he-IL" dirty="0" err="1"/>
              <a:t>וכו</a:t>
            </a:r>
            <a:r>
              <a:rPr lang="he-IL" dirty="0"/>
              <a:t> )</a:t>
            </a:r>
          </a:p>
          <a:p>
            <a:endParaRPr lang="he-IL" dirty="0"/>
          </a:p>
          <a:p>
            <a:r>
              <a:rPr lang="he-IL" b="1" dirty="0"/>
              <a:t>לפי הרכב </a:t>
            </a:r>
            <a:r>
              <a:rPr lang="he-IL" dirty="0"/>
              <a:t>(בעיקר חלבון , אנרגיה, מינרלים וויטמינים )</a:t>
            </a:r>
          </a:p>
          <a:p>
            <a:endParaRPr lang="he-IL" b="1" dirty="0"/>
          </a:p>
          <a:p>
            <a:r>
              <a:rPr lang="he-IL" b="1" dirty="0"/>
              <a:t>יש כלל:</a:t>
            </a:r>
          </a:p>
          <a:p>
            <a:pPr marL="96848" indent="0">
              <a:buNone/>
            </a:pPr>
            <a:r>
              <a:rPr lang="he-IL" dirty="0"/>
              <a:t>בעח </a:t>
            </a:r>
            <a:r>
              <a:rPr lang="he-IL" b="1" dirty="0"/>
              <a:t>צעירים</a:t>
            </a:r>
            <a:r>
              <a:rPr lang="he-IL" dirty="0"/>
              <a:t> זקוקים ליותר </a:t>
            </a:r>
            <a:r>
              <a:rPr lang="he-IL" b="1" dirty="0"/>
              <a:t>חלבון</a:t>
            </a:r>
            <a:r>
              <a:rPr lang="he-IL" dirty="0"/>
              <a:t> (להתפתחות, בניית רקמות)                                    </a:t>
            </a:r>
          </a:p>
          <a:p>
            <a:pPr marL="96848" indent="0">
              <a:buNone/>
            </a:pPr>
            <a:r>
              <a:rPr lang="he-IL" dirty="0"/>
              <a:t>בעח </a:t>
            </a:r>
            <a:r>
              <a:rPr lang="he-IL" b="1" dirty="0"/>
              <a:t>מבוגרים</a:t>
            </a:r>
            <a:r>
              <a:rPr lang="he-IL" dirty="0"/>
              <a:t> זקוקים ליותר </a:t>
            </a:r>
            <a:r>
              <a:rPr lang="he-IL" b="1" dirty="0"/>
              <a:t>אנרגיה</a:t>
            </a:r>
            <a:r>
              <a:rPr lang="he-IL" dirty="0"/>
              <a:t> (לתחזוקת הגוף,השמנה)            </a:t>
            </a:r>
          </a:p>
        </p:txBody>
      </p:sp>
    </p:spTree>
    <p:extLst>
      <p:ext uri="{BB962C8B-B14F-4D97-AF65-F5344CB8AC3E}">
        <p14:creationId xmlns:p14="http://schemas.microsoft.com/office/powerpoint/2010/main" val="2126591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BEE266-782D-4767-883F-3B809DC5D19D}"/>
              </a:ext>
            </a:extLst>
          </p:cNvPr>
          <p:cNvSpPr>
            <a:spLocks noGrp="1"/>
          </p:cNvSpPr>
          <p:nvPr>
            <p:ph sz="quarter" idx="14"/>
          </p:nvPr>
        </p:nvSpPr>
        <p:spPr>
          <a:xfrm>
            <a:off x="1370063" y="495399"/>
            <a:ext cx="9255497" cy="812540"/>
          </a:xfrm>
        </p:spPr>
        <p:txBody>
          <a:bodyPr anchor="ctr">
            <a:normAutofit fontScale="92500"/>
          </a:bodyPr>
          <a:lstStyle/>
          <a:p>
            <a:pPr>
              <a:lnSpc>
                <a:spcPct val="90000"/>
              </a:lnSpc>
            </a:pPr>
            <a:r>
              <a:rPr lang="he-IL" sz="3200" b="1" dirty="0"/>
              <a:t>אמצעים תזונתיים להקלת ההתמודדות  עם עומס החום </a:t>
            </a:r>
            <a:br>
              <a:rPr lang="he-IL" sz="1100" b="1" dirty="0"/>
            </a:br>
            <a:endParaRPr lang="he-IL" sz="1100" b="1" dirty="0"/>
          </a:p>
        </p:txBody>
      </p:sp>
      <p:graphicFrame>
        <p:nvGraphicFramePr>
          <p:cNvPr id="6" name="מציין מיקום תוכן 3">
            <a:extLst>
              <a:ext uri="{FF2B5EF4-FFF2-40B4-BE49-F238E27FC236}">
                <a16:creationId xmlns:a16="http://schemas.microsoft.com/office/drawing/2014/main" id="{651A2591-8108-4772-A672-875F978D4900}"/>
              </a:ext>
            </a:extLst>
          </p:cNvPr>
          <p:cNvGraphicFramePr>
            <a:graphicFrameLocks noGrp="1"/>
          </p:cNvGraphicFramePr>
          <p:nvPr>
            <p:ph type="media" sz="quarter" idx="10"/>
            <p:extLst>
              <p:ext uri="{D42A27DB-BD31-4B8C-83A1-F6EECF244321}">
                <p14:modId xmlns:p14="http://schemas.microsoft.com/office/powerpoint/2010/main" val="663736814"/>
              </p:ext>
            </p:extLst>
          </p:nvPr>
        </p:nvGraphicFramePr>
        <p:xfrm>
          <a:off x="2411763" y="1307939"/>
          <a:ext cx="7368473" cy="4227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1217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1A6AE83-D658-4C62-951B-73418C581C72}"/>
              </a:ext>
            </a:extLst>
          </p:cNvPr>
          <p:cNvSpPr>
            <a:spLocks noGrp="1"/>
          </p:cNvSpPr>
          <p:nvPr>
            <p:ph type="title"/>
          </p:nvPr>
        </p:nvSpPr>
        <p:spPr>
          <a:xfrm>
            <a:off x="1800063" y="465681"/>
            <a:ext cx="9642231" cy="720000"/>
          </a:xfrm>
        </p:spPr>
        <p:txBody>
          <a:bodyPr/>
          <a:lstStyle/>
          <a:p>
            <a:r>
              <a:rPr lang="he-IL" dirty="0"/>
              <a:t>ויסות החום בעוף</a:t>
            </a:r>
            <a:br>
              <a:rPr lang="en-US" dirty="0"/>
            </a:br>
            <a:endParaRPr lang="he-IL" dirty="0"/>
          </a:p>
        </p:txBody>
      </p:sp>
      <p:sp>
        <p:nvSpPr>
          <p:cNvPr id="4" name="מציין מיקום תוכן 3">
            <a:extLst>
              <a:ext uri="{FF2B5EF4-FFF2-40B4-BE49-F238E27FC236}">
                <a16:creationId xmlns:a16="http://schemas.microsoft.com/office/drawing/2014/main" id="{DEADDAC7-69D2-4047-93A3-ACBDB2AC79F8}"/>
              </a:ext>
            </a:extLst>
          </p:cNvPr>
          <p:cNvSpPr>
            <a:spLocks noGrp="1"/>
          </p:cNvSpPr>
          <p:nvPr>
            <p:ph sz="quarter" idx="4"/>
          </p:nvPr>
        </p:nvSpPr>
        <p:spPr>
          <a:xfrm>
            <a:off x="1800063" y="1352741"/>
            <a:ext cx="8031963" cy="4152517"/>
          </a:xfrm>
        </p:spPr>
        <p:txBody>
          <a:bodyPr>
            <a:normAutofit/>
          </a:bodyPr>
          <a:lstStyle/>
          <a:p>
            <a:pPr marL="96848" indent="0">
              <a:lnSpc>
                <a:spcPct val="150000"/>
              </a:lnSpc>
              <a:buNone/>
            </a:pPr>
            <a:r>
              <a:rPr lang="he-IL" sz="2800" dirty="0"/>
              <a:t>העופות בטבע חיים בסביבה של טמפרטורה ולחות משתנה. מכיוון שהעוף חסר בלוטות זיעה, למערכת הנשימה שלו תפקיד חשוב בהרחקת עודפי חום.</a:t>
            </a:r>
            <a:endParaRPr lang="en-US" sz="2800" dirty="0"/>
          </a:p>
          <a:p>
            <a:pPr>
              <a:lnSpc>
                <a:spcPct val="150000"/>
              </a:lnSpc>
            </a:pPr>
            <a:endParaRPr lang="he-IL" sz="2800" dirty="0"/>
          </a:p>
        </p:txBody>
      </p:sp>
    </p:spTree>
    <p:extLst>
      <p:ext uri="{BB962C8B-B14F-4D97-AF65-F5344CB8AC3E}">
        <p14:creationId xmlns:p14="http://schemas.microsoft.com/office/powerpoint/2010/main" val="215017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460C55-3576-4F08-9259-91761512BD3C}"/>
              </a:ext>
            </a:extLst>
          </p:cNvPr>
          <p:cNvSpPr>
            <a:spLocks noGrp="1"/>
          </p:cNvSpPr>
          <p:nvPr>
            <p:ph type="title"/>
          </p:nvPr>
        </p:nvSpPr>
        <p:spPr>
          <a:xfrm>
            <a:off x="1" y="573094"/>
            <a:ext cx="12191999" cy="720000"/>
          </a:xfrm>
        </p:spPr>
        <p:txBody>
          <a:bodyPr anchor="ctr">
            <a:noAutofit/>
          </a:bodyPr>
          <a:lstStyle/>
          <a:p>
            <a:pPr>
              <a:lnSpc>
                <a:spcPct val="90000"/>
              </a:lnSpc>
            </a:pPr>
            <a:r>
              <a:rPr lang="he-IL" dirty="0"/>
              <a:t>תגובות העוף לעליית הטמפרטורה הסביבתית</a:t>
            </a:r>
            <a:br>
              <a:rPr lang="en-US" dirty="0"/>
            </a:br>
            <a:endParaRPr lang="he-IL" dirty="0"/>
          </a:p>
        </p:txBody>
      </p:sp>
      <p:graphicFrame>
        <p:nvGraphicFramePr>
          <p:cNvPr id="6" name="מציין מיקום תוכן 3">
            <a:extLst>
              <a:ext uri="{FF2B5EF4-FFF2-40B4-BE49-F238E27FC236}">
                <a16:creationId xmlns:a16="http://schemas.microsoft.com/office/drawing/2014/main" id="{563E58F8-3BF9-4BD2-BC6B-F6E08F9F8DA5}"/>
              </a:ext>
            </a:extLst>
          </p:cNvPr>
          <p:cNvGraphicFramePr>
            <a:graphicFrameLocks noGrp="1"/>
          </p:cNvGraphicFramePr>
          <p:nvPr>
            <p:ph idx="1"/>
            <p:extLst>
              <p:ext uri="{D42A27DB-BD31-4B8C-83A1-F6EECF244321}">
                <p14:modId xmlns:p14="http://schemas.microsoft.com/office/powerpoint/2010/main" val="2908219240"/>
              </p:ext>
            </p:extLst>
          </p:nvPr>
        </p:nvGraphicFramePr>
        <p:xfrm>
          <a:off x="515273" y="214281"/>
          <a:ext cx="11036261" cy="46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44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99740F-B06E-4B68-9407-A17C14190F45}"/>
              </a:ext>
            </a:extLst>
          </p:cNvPr>
          <p:cNvSpPr>
            <a:spLocks noGrp="1"/>
          </p:cNvSpPr>
          <p:nvPr>
            <p:ph type="title"/>
          </p:nvPr>
        </p:nvSpPr>
        <p:spPr>
          <a:xfrm>
            <a:off x="196770" y="475757"/>
            <a:ext cx="12191999" cy="720000"/>
          </a:xfrm>
        </p:spPr>
        <p:txBody>
          <a:bodyPr/>
          <a:lstStyle/>
          <a:p>
            <a:r>
              <a:rPr lang="he-IL" dirty="0"/>
              <a:t>תגובת העוף לירידת הטמפרטורה הסביבתית</a:t>
            </a:r>
            <a:br>
              <a:rPr lang="en-US" dirty="0"/>
            </a:br>
            <a:endParaRPr lang="en-US" dirty="0"/>
          </a:p>
        </p:txBody>
      </p:sp>
      <p:graphicFrame>
        <p:nvGraphicFramePr>
          <p:cNvPr id="5" name="מציין מיקום תוכן 2">
            <a:extLst>
              <a:ext uri="{FF2B5EF4-FFF2-40B4-BE49-F238E27FC236}">
                <a16:creationId xmlns:a16="http://schemas.microsoft.com/office/drawing/2014/main" id="{68D63910-E995-4A2C-A392-4C608BF19964}"/>
              </a:ext>
            </a:extLst>
          </p:cNvPr>
          <p:cNvGraphicFramePr>
            <a:graphicFrameLocks noGrp="1"/>
          </p:cNvGraphicFramePr>
          <p:nvPr>
            <p:ph idx="1"/>
            <p:extLst>
              <p:ext uri="{D42A27DB-BD31-4B8C-83A1-F6EECF244321}">
                <p14:modId xmlns:p14="http://schemas.microsoft.com/office/powerpoint/2010/main" val="3038539389"/>
              </p:ext>
            </p:extLst>
          </p:nvPr>
        </p:nvGraphicFramePr>
        <p:xfrm>
          <a:off x="628891" y="638987"/>
          <a:ext cx="10910004" cy="4834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6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DE499A29-EBAA-4405-9EF1-5844548A71D4}"/>
              </a:ext>
            </a:extLst>
          </p:cNvPr>
          <p:cNvSpPr>
            <a:spLocks noGrp="1"/>
          </p:cNvSpPr>
          <p:nvPr>
            <p:ph type="title"/>
          </p:nvPr>
        </p:nvSpPr>
        <p:spPr>
          <a:xfrm>
            <a:off x="1" y="213094"/>
            <a:ext cx="12191999" cy="720000"/>
          </a:xfrm>
        </p:spPr>
        <p:txBody>
          <a:bodyPr anchor="ctr">
            <a:normAutofit/>
          </a:bodyPr>
          <a:lstStyle/>
          <a:p>
            <a:r>
              <a:rPr lang="he-IL" dirty="0"/>
              <a:t>לסיכום</a:t>
            </a:r>
          </a:p>
        </p:txBody>
      </p:sp>
      <p:graphicFrame>
        <p:nvGraphicFramePr>
          <p:cNvPr id="6" name="מציין מיקום תוכן 3">
            <a:extLst>
              <a:ext uri="{FF2B5EF4-FFF2-40B4-BE49-F238E27FC236}">
                <a16:creationId xmlns:a16="http://schemas.microsoft.com/office/drawing/2014/main" id="{A316A712-DCCC-47F2-A633-131319A21167}"/>
              </a:ext>
            </a:extLst>
          </p:cNvPr>
          <p:cNvGraphicFramePr>
            <a:graphicFrameLocks noGrp="1"/>
          </p:cNvGraphicFramePr>
          <p:nvPr>
            <p:ph idx="1"/>
            <p:extLst>
              <p:ext uri="{D42A27DB-BD31-4B8C-83A1-F6EECF244321}">
                <p14:modId xmlns:p14="http://schemas.microsoft.com/office/powerpoint/2010/main" val="2922234005"/>
              </p:ext>
            </p:extLst>
          </p:nvPr>
        </p:nvGraphicFramePr>
        <p:xfrm>
          <a:off x="1202903" y="573094"/>
          <a:ext cx="9786194" cy="46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430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uFillTx/>
              </a:rPr>
              <a:t>ויסות חום על ידי החקלאי</a:t>
            </a:r>
          </a:p>
        </p:txBody>
      </p:sp>
      <p:sp>
        <p:nvSpPr>
          <p:cNvPr id="7" name="כותרת משנה 6"/>
          <p:cNvSpPr>
            <a:spLocks noGrp="1"/>
          </p:cNvSpPr>
          <p:nvPr>
            <p:ph type="subTitle" idx="1"/>
          </p:nvPr>
        </p:nvSpPr>
        <p:spPr>
          <a:xfrm>
            <a:off x="1" y="2803497"/>
            <a:ext cx="12192001" cy="765200"/>
          </a:xfrm>
        </p:spPr>
        <p:txBody>
          <a:bodyPr/>
          <a:lstStyle/>
          <a:p>
            <a:r>
              <a:rPr lang="he-IL" dirty="0">
                <a:sym typeface="Varela Round"/>
              </a:rPr>
              <a:t>מדעי החקלאות יא - יב</a:t>
            </a:r>
            <a:endParaRPr lang="he-IL" sz="4000" dirty="0">
              <a:uFillTx/>
              <a:sym typeface="Varela Round"/>
            </a:endParaRPr>
          </a:p>
        </p:txBody>
      </p:sp>
      <p:sp>
        <p:nvSpPr>
          <p:cNvPr id="4" name="מציין מיקום תוכן 3"/>
          <p:cNvSpPr>
            <a:spLocks noGrp="1"/>
          </p:cNvSpPr>
          <p:nvPr>
            <p:ph idx="10"/>
          </p:nvPr>
        </p:nvSpPr>
        <p:spPr>
          <a:xfrm>
            <a:off x="1" y="3544648"/>
            <a:ext cx="12192001" cy="720094"/>
          </a:xfrm>
        </p:spPr>
        <p:txBody>
          <a:bodyPr/>
          <a:lstStyle/>
          <a:p>
            <a:r>
              <a:rPr lang="he-IL" sz="3200" dirty="0">
                <a:uFillTx/>
                <a:sym typeface="Varela Round"/>
              </a:rPr>
              <a:t>שם </a:t>
            </a:r>
            <a:r>
              <a:rPr lang="he-IL" sz="3200" dirty="0" err="1">
                <a:uFillTx/>
                <a:sym typeface="Varela Round"/>
              </a:rPr>
              <a:t>המורה:שמעון</a:t>
            </a:r>
            <a:r>
              <a:rPr lang="he-IL" sz="3200" dirty="0">
                <a:uFillTx/>
                <a:sym typeface="Varela Round"/>
              </a:rPr>
              <a:t> </a:t>
            </a:r>
            <a:r>
              <a:rPr lang="he-IL" sz="3200" dirty="0" err="1">
                <a:uFillTx/>
                <a:sym typeface="Varela Round"/>
              </a:rPr>
              <a:t>מאוטנר</a:t>
            </a:r>
            <a:endParaRPr lang="he-IL" sz="3200" dirty="0">
              <a:uFillTx/>
              <a:sym typeface="Varela Round"/>
            </a:endParaRPr>
          </a:p>
        </p:txBody>
      </p:sp>
      <p:sp>
        <p:nvSpPr>
          <p:cNvPr id="6" name="Rectangle 5"/>
          <p:cNvSpPr>
            <a:spLocks/>
          </p:cNvSpPr>
          <p:nvPr/>
        </p:nvSpPr>
        <p:spPr>
          <a:xfrm>
            <a:off x="12279398" y="634420"/>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uFillTx/>
              </a:rPr>
              <a:t>שקופית זו היא חובה</a:t>
            </a:r>
            <a:endParaRPr lang="en-US" dirty="0">
              <a:solidFill>
                <a:srgbClr val="002060"/>
              </a:solidFill>
              <a:uFillTx/>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365B097-279D-416B-8FD2-52C722A096AD}"/>
              </a:ext>
            </a:extLst>
          </p:cNvPr>
          <p:cNvPicPr>
            <a:picLocks noChangeAspect="1"/>
          </p:cNvPicPr>
          <p:nvPr/>
        </p:nvPicPr>
        <p:blipFill>
          <a:blip r:embed="rId2"/>
          <a:stretch>
            <a:fillRect/>
          </a:stretch>
        </p:blipFill>
        <p:spPr>
          <a:xfrm>
            <a:off x="0" y="120161"/>
            <a:ext cx="8306992" cy="6687128"/>
          </a:xfrm>
          <a:prstGeom prst="rect">
            <a:avLst/>
          </a:prstGeom>
          <a:noFill/>
        </p:spPr>
      </p:pic>
    </p:spTree>
    <p:extLst>
      <p:ext uri="{BB962C8B-B14F-4D97-AF65-F5344CB8AC3E}">
        <p14:creationId xmlns:p14="http://schemas.microsoft.com/office/powerpoint/2010/main" val="377841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CED3ECC9-8EEE-4AAF-98CF-DDBF21446108}"/>
              </a:ext>
            </a:extLst>
          </p:cNvPr>
          <p:cNvPicPr>
            <a:picLocks noChangeAspect="1"/>
          </p:cNvPicPr>
          <p:nvPr/>
        </p:nvPicPr>
        <p:blipFill>
          <a:blip r:embed="rId2"/>
          <a:stretch>
            <a:fillRect/>
          </a:stretch>
        </p:blipFill>
        <p:spPr>
          <a:xfrm>
            <a:off x="0" y="189242"/>
            <a:ext cx="8171727" cy="6455664"/>
          </a:xfrm>
          <a:prstGeom prst="rect">
            <a:avLst/>
          </a:prstGeom>
          <a:noFill/>
        </p:spPr>
      </p:pic>
    </p:spTree>
    <p:extLst>
      <p:ext uri="{BB962C8B-B14F-4D97-AF65-F5344CB8AC3E}">
        <p14:creationId xmlns:p14="http://schemas.microsoft.com/office/powerpoint/2010/main" val="1111167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6AA142D5-0F27-473B-8508-CDDD3CE77D78}"/>
              </a:ext>
            </a:extLst>
          </p:cNvPr>
          <p:cNvPicPr>
            <a:picLocks noChangeAspect="1"/>
          </p:cNvPicPr>
          <p:nvPr/>
        </p:nvPicPr>
        <p:blipFill>
          <a:blip r:embed="rId2"/>
          <a:stretch>
            <a:fillRect/>
          </a:stretch>
        </p:blipFill>
        <p:spPr>
          <a:xfrm>
            <a:off x="0" y="158871"/>
            <a:ext cx="6966343" cy="6527032"/>
          </a:xfrm>
          <a:prstGeom prst="rect">
            <a:avLst/>
          </a:prstGeom>
          <a:noFill/>
        </p:spPr>
      </p:pic>
    </p:spTree>
    <p:extLst>
      <p:ext uri="{BB962C8B-B14F-4D97-AF65-F5344CB8AC3E}">
        <p14:creationId xmlns:p14="http://schemas.microsoft.com/office/powerpoint/2010/main" val="926812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38B53E-759F-44F7-8654-6A1C7AC2D1CE}"/>
              </a:ext>
            </a:extLst>
          </p:cNvPr>
          <p:cNvSpPr>
            <a:spLocks noGrp="1"/>
          </p:cNvSpPr>
          <p:nvPr>
            <p:ph type="title"/>
          </p:nvPr>
        </p:nvSpPr>
        <p:spPr>
          <a:xfrm>
            <a:off x="2549769" y="213094"/>
            <a:ext cx="9642231" cy="720000"/>
          </a:xfrm>
        </p:spPr>
        <p:txBody>
          <a:bodyPr anchor="ctr">
            <a:normAutofit/>
          </a:bodyPr>
          <a:lstStyle/>
          <a:p>
            <a:pPr>
              <a:lnSpc>
                <a:spcPct val="90000"/>
              </a:lnSpc>
            </a:pPr>
            <a:r>
              <a:rPr lang="he-IL" dirty="0"/>
              <a:t>וויסות החום בלול </a:t>
            </a:r>
            <a:r>
              <a:rPr lang="he-IL" dirty="0" err="1"/>
              <a:t>ע''י</a:t>
            </a:r>
            <a:r>
              <a:rPr lang="he-IL" dirty="0"/>
              <a:t> החקלאי</a:t>
            </a:r>
          </a:p>
        </p:txBody>
      </p:sp>
      <p:sp>
        <p:nvSpPr>
          <p:cNvPr id="3" name="מציין מיקום טקסט 2">
            <a:extLst>
              <a:ext uri="{FF2B5EF4-FFF2-40B4-BE49-F238E27FC236}">
                <a16:creationId xmlns:a16="http://schemas.microsoft.com/office/drawing/2014/main" id="{B1662C21-729D-4765-8768-754CDDC9EDA3}"/>
              </a:ext>
            </a:extLst>
          </p:cNvPr>
          <p:cNvSpPr>
            <a:spLocks noGrp="1"/>
          </p:cNvSpPr>
          <p:nvPr>
            <p:ph type="body" sz="quarter" idx="3"/>
          </p:nvPr>
        </p:nvSpPr>
        <p:spPr>
          <a:xfrm>
            <a:off x="416221" y="982128"/>
            <a:ext cx="8306992" cy="540000"/>
          </a:xfrm>
        </p:spPr>
        <p:txBody>
          <a:bodyPr anchor="ctr">
            <a:normAutofit/>
          </a:bodyPr>
          <a:lstStyle/>
          <a:p>
            <a:r>
              <a:rPr lang="he-IL" dirty="0"/>
              <a:t>מאפייני מבנים</a:t>
            </a:r>
          </a:p>
        </p:txBody>
      </p:sp>
      <p:graphicFrame>
        <p:nvGraphicFramePr>
          <p:cNvPr id="6" name="מציין מיקום תוכן 3">
            <a:extLst>
              <a:ext uri="{FF2B5EF4-FFF2-40B4-BE49-F238E27FC236}">
                <a16:creationId xmlns:a16="http://schemas.microsoft.com/office/drawing/2014/main" id="{73ADD6C9-7D91-41AB-83A4-00D668840205}"/>
              </a:ext>
            </a:extLst>
          </p:cNvPr>
          <p:cNvGraphicFramePr>
            <a:graphicFrameLocks noGrp="1"/>
          </p:cNvGraphicFramePr>
          <p:nvPr>
            <p:ph sz="quarter" idx="4"/>
            <p:extLst>
              <p:ext uri="{D42A27DB-BD31-4B8C-83A1-F6EECF244321}">
                <p14:modId xmlns:p14="http://schemas.microsoft.com/office/powerpoint/2010/main" val="3738901628"/>
              </p:ext>
            </p:extLst>
          </p:nvPr>
        </p:nvGraphicFramePr>
        <p:xfrm>
          <a:off x="1202505" y="1571163"/>
          <a:ext cx="10133436" cy="4152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945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DB81EE4-2C01-4710-B5B7-0E64073374CE}"/>
              </a:ext>
            </a:extLst>
          </p:cNvPr>
          <p:cNvSpPr>
            <a:spLocks noGrp="1"/>
          </p:cNvSpPr>
          <p:nvPr>
            <p:ph sz="quarter" idx="14"/>
          </p:nvPr>
        </p:nvSpPr>
        <p:spPr>
          <a:xfrm>
            <a:off x="363416" y="95349"/>
            <a:ext cx="8074879" cy="400050"/>
          </a:xfrm>
        </p:spPr>
        <p:txBody>
          <a:bodyPr/>
          <a:lstStyle/>
          <a:p>
            <a:endParaRPr lang="en-US"/>
          </a:p>
        </p:txBody>
      </p:sp>
      <p:graphicFrame>
        <p:nvGraphicFramePr>
          <p:cNvPr id="6" name="מציין מיקום תוכן 3">
            <a:extLst>
              <a:ext uri="{FF2B5EF4-FFF2-40B4-BE49-F238E27FC236}">
                <a16:creationId xmlns:a16="http://schemas.microsoft.com/office/drawing/2014/main" id="{DD438D04-61B6-464E-BC75-81200816DD62}"/>
              </a:ext>
            </a:extLst>
          </p:cNvPr>
          <p:cNvGraphicFramePr>
            <a:graphicFrameLocks noGrp="1"/>
          </p:cNvGraphicFramePr>
          <p:nvPr>
            <p:ph type="media" sz="quarter" idx="10"/>
            <p:extLst>
              <p:ext uri="{D42A27DB-BD31-4B8C-83A1-F6EECF244321}">
                <p14:modId xmlns:p14="http://schemas.microsoft.com/office/powerpoint/2010/main" val="2080288814"/>
              </p:ext>
            </p:extLst>
          </p:nvPr>
        </p:nvGraphicFramePr>
        <p:xfrm>
          <a:off x="1381988" y="960699"/>
          <a:ext cx="9231997" cy="4563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81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23B45B52-890B-41DC-8CBE-A7908603C4AF}"/>
              </a:ext>
            </a:extLst>
          </p:cNvPr>
          <p:cNvSpPr>
            <a:spLocks noGrp="1"/>
          </p:cNvSpPr>
          <p:nvPr>
            <p:ph sz="quarter" idx="14"/>
          </p:nvPr>
        </p:nvSpPr>
        <p:spPr>
          <a:xfrm>
            <a:off x="4942388" y="307891"/>
            <a:ext cx="3599727" cy="1150519"/>
          </a:xfrm>
        </p:spPr>
        <p:txBody>
          <a:bodyPr anchor="ctr">
            <a:normAutofit/>
          </a:bodyPr>
          <a:lstStyle/>
          <a:p>
            <a:pPr>
              <a:lnSpc>
                <a:spcPct val="90000"/>
              </a:lnSpc>
            </a:pPr>
            <a:r>
              <a:rPr lang="he-IL" sz="4000" b="1" dirty="0"/>
              <a:t>תכנון המבנה</a:t>
            </a:r>
          </a:p>
        </p:txBody>
      </p:sp>
      <p:graphicFrame>
        <p:nvGraphicFramePr>
          <p:cNvPr id="8" name="מציין מיקום תוכן 3">
            <a:extLst>
              <a:ext uri="{FF2B5EF4-FFF2-40B4-BE49-F238E27FC236}">
                <a16:creationId xmlns:a16="http://schemas.microsoft.com/office/drawing/2014/main" id="{33BFE79B-30C9-4B8C-962E-B99A75791112}"/>
              </a:ext>
            </a:extLst>
          </p:cNvPr>
          <p:cNvGraphicFramePr>
            <a:graphicFrameLocks noGrp="1"/>
          </p:cNvGraphicFramePr>
          <p:nvPr>
            <p:ph type="media" sz="quarter" idx="10"/>
            <p:extLst>
              <p:ext uri="{D42A27DB-BD31-4B8C-83A1-F6EECF244321}">
                <p14:modId xmlns:p14="http://schemas.microsoft.com/office/powerpoint/2010/main" val="939123259"/>
              </p:ext>
            </p:extLst>
          </p:nvPr>
        </p:nvGraphicFramePr>
        <p:xfrm>
          <a:off x="363416" y="0"/>
          <a:ext cx="11465168" cy="6218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40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40662BC8-DB1F-4F18-9EE0-89945B12E5A4}"/>
              </a:ext>
            </a:extLst>
          </p:cNvPr>
          <p:cNvSpPr>
            <a:spLocks noGrp="1"/>
          </p:cNvSpPr>
          <p:nvPr>
            <p:ph sz="quarter" idx="14"/>
          </p:nvPr>
        </p:nvSpPr>
        <p:spPr>
          <a:xfrm>
            <a:off x="363416" y="95349"/>
            <a:ext cx="8074879" cy="400050"/>
          </a:xfrm>
        </p:spPr>
        <p:txBody>
          <a:bodyPr/>
          <a:lstStyle/>
          <a:p>
            <a:endParaRPr lang="en-US"/>
          </a:p>
        </p:txBody>
      </p:sp>
      <p:graphicFrame>
        <p:nvGraphicFramePr>
          <p:cNvPr id="6" name="מציין מיקום תוכן 3">
            <a:extLst>
              <a:ext uri="{FF2B5EF4-FFF2-40B4-BE49-F238E27FC236}">
                <a16:creationId xmlns:a16="http://schemas.microsoft.com/office/drawing/2014/main" id="{B3853896-94C0-4AFC-9EF2-13DC2BB677B9}"/>
              </a:ext>
            </a:extLst>
          </p:cNvPr>
          <p:cNvGraphicFramePr>
            <a:graphicFrameLocks noGrp="1"/>
          </p:cNvGraphicFramePr>
          <p:nvPr>
            <p:ph type="media" sz="quarter" idx="10"/>
            <p:extLst>
              <p:ext uri="{D42A27DB-BD31-4B8C-83A1-F6EECF244321}">
                <p14:modId xmlns:p14="http://schemas.microsoft.com/office/powerpoint/2010/main" val="3684039991"/>
              </p:ext>
            </p:extLst>
          </p:nvPr>
        </p:nvGraphicFramePr>
        <p:xfrm>
          <a:off x="1676771" y="682905"/>
          <a:ext cx="9046802" cy="4656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734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D242E5-2F69-4D7F-8863-0BF507739C8E}"/>
              </a:ext>
            </a:extLst>
          </p:cNvPr>
          <p:cNvSpPr>
            <a:spLocks noGrp="1"/>
          </p:cNvSpPr>
          <p:nvPr>
            <p:ph type="title"/>
          </p:nvPr>
        </p:nvSpPr>
        <p:spPr>
          <a:xfrm>
            <a:off x="1" y="213094"/>
            <a:ext cx="12191999" cy="720000"/>
          </a:xfrm>
        </p:spPr>
        <p:txBody>
          <a:bodyPr anchor="ctr">
            <a:normAutofit/>
          </a:bodyPr>
          <a:lstStyle/>
          <a:p>
            <a:r>
              <a:rPr lang="he-IL" dirty="0"/>
              <a:t>אמצעים להקטנת הקרינה </a:t>
            </a:r>
          </a:p>
        </p:txBody>
      </p:sp>
      <p:graphicFrame>
        <p:nvGraphicFramePr>
          <p:cNvPr id="6" name="מציין מיקום תוכן 3">
            <a:extLst>
              <a:ext uri="{FF2B5EF4-FFF2-40B4-BE49-F238E27FC236}">
                <a16:creationId xmlns:a16="http://schemas.microsoft.com/office/drawing/2014/main" id="{57FA1A50-7BAF-4655-B79B-A1E9562F7EF8}"/>
              </a:ext>
            </a:extLst>
          </p:cNvPr>
          <p:cNvGraphicFramePr>
            <a:graphicFrameLocks noGrp="1"/>
          </p:cNvGraphicFramePr>
          <p:nvPr>
            <p:ph idx="1"/>
            <p:extLst>
              <p:ext uri="{D42A27DB-BD31-4B8C-83A1-F6EECF244321}">
                <p14:modId xmlns:p14="http://schemas.microsoft.com/office/powerpoint/2010/main" val="2838477699"/>
              </p:ext>
            </p:extLst>
          </p:nvPr>
        </p:nvGraphicFramePr>
        <p:xfrm>
          <a:off x="1881086" y="573094"/>
          <a:ext cx="8031962" cy="46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754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1AFC167-ADE8-42A1-9151-D2FE09266FE7}"/>
              </a:ext>
            </a:extLst>
          </p:cNvPr>
          <p:cNvSpPr>
            <a:spLocks noGrp="1"/>
          </p:cNvSpPr>
          <p:nvPr>
            <p:ph type="title"/>
          </p:nvPr>
        </p:nvSpPr>
        <p:spPr>
          <a:xfrm>
            <a:off x="1" y="213094"/>
            <a:ext cx="12191999" cy="720000"/>
          </a:xfrm>
        </p:spPr>
        <p:txBody>
          <a:bodyPr/>
          <a:lstStyle/>
          <a:p>
            <a:r>
              <a:rPr lang="he-IL" dirty="0"/>
              <a:t>אמצעים להקטנת הקרינה </a:t>
            </a:r>
            <a:endParaRPr lang="en-US" dirty="0"/>
          </a:p>
        </p:txBody>
      </p:sp>
      <p:graphicFrame>
        <p:nvGraphicFramePr>
          <p:cNvPr id="6" name="מציין מיקום תוכן 3">
            <a:extLst>
              <a:ext uri="{FF2B5EF4-FFF2-40B4-BE49-F238E27FC236}">
                <a16:creationId xmlns:a16="http://schemas.microsoft.com/office/drawing/2014/main" id="{465985BD-516B-4970-B02B-5BA6EC09F4FC}"/>
              </a:ext>
            </a:extLst>
          </p:cNvPr>
          <p:cNvGraphicFramePr>
            <a:graphicFrameLocks noGrp="1"/>
          </p:cNvGraphicFramePr>
          <p:nvPr>
            <p:ph idx="1"/>
            <p:extLst>
              <p:ext uri="{D42A27DB-BD31-4B8C-83A1-F6EECF244321}">
                <p14:modId xmlns:p14="http://schemas.microsoft.com/office/powerpoint/2010/main" val="675345691"/>
              </p:ext>
            </p:extLst>
          </p:nvPr>
        </p:nvGraphicFramePr>
        <p:xfrm>
          <a:off x="2286201" y="1022137"/>
          <a:ext cx="8031962" cy="46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6810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A8B389-AD24-4B62-B221-79C1EA9D60CD}"/>
              </a:ext>
            </a:extLst>
          </p:cNvPr>
          <p:cNvSpPr>
            <a:spLocks noGrp="1"/>
          </p:cNvSpPr>
          <p:nvPr>
            <p:ph sz="quarter" idx="14"/>
          </p:nvPr>
        </p:nvSpPr>
        <p:spPr>
          <a:xfrm>
            <a:off x="-689880" y="504661"/>
            <a:ext cx="8074879" cy="400050"/>
          </a:xfrm>
        </p:spPr>
        <p:txBody>
          <a:bodyPr anchor="ctr">
            <a:noAutofit/>
          </a:bodyPr>
          <a:lstStyle/>
          <a:p>
            <a:pPr>
              <a:lnSpc>
                <a:spcPct val="90000"/>
              </a:lnSpc>
            </a:pPr>
            <a:r>
              <a:rPr lang="he-IL" sz="4400" b="1" dirty="0"/>
              <a:t>המטרה</a:t>
            </a:r>
          </a:p>
        </p:txBody>
      </p:sp>
      <p:graphicFrame>
        <p:nvGraphicFramePr>
          <p:cNvPr id="6" name="מציין מיקום תוכן 3">
            <a:extLst>
              <a:ext uri="{FF2B5EF4-FFF2-40B4-BE49-F238E27FC236}">
                <a16:creationId xmlns:a16="http://schemas.microsoft.com/office/drawing/2014/main" id="{B6B9741D-6BA2-4E07-A4B2-D461DB70387D}"/>
              </a:ext>
            </a:extLst>
          </p:cNvPr>
          <p:cNvGraphicFramePr>
            <a:graphicFrameLocks noGrp="1"/>
          </p:cNvGraphicFramePr>
          <p:nvPr>
            <p:ph type="media" sz="quarter" idx="10"/>
            <p:extLst>
              <p:ext uri="{D42A27DB-BD31-4B8C-83A1-F6EECF244321}">
                <p14:modId xmlns:p14="http://schemas.microsoft.com/office/powerpoint/2010/main" val="764593942"/>
              </p:ext>
            </p:extLst>
          </p:nvPr>
        </p:nvGraphicFramePr>
        <p:xfrm>
          <a:off x="374248" y="0"/>
          <a:ext cx="11465168" cy="6122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15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uFillTx/>
              </a:rPr>
              <a:t>מה נלמד היום </a:t>
            </a:r>
          </a:p>
        </p:txBody>
      </p:sp>
      <p:sp>
        <p:nvSpPr>
          <p:cNvPr id="8" name="מציין מיקום תוכן 7"/>
          <p:cNvSpPr>
            <a:spLocks noGrp="1"/>
          </p:cNvSpPr>
          <p:nvPr>
            <p:ph sz="quarter" idx="4"/>
          </p:nvPr>
        </p:nvSpPr>
        <p:spPr>
          <a:xfrm>
            <a:off x="515274" y="1126020"/>
            <a:ext cx="8306994" cy="4153058"/>
          </a:xfrm>
        </p:spPr>
        <p:txBody>
          <a:bodyPr/>
          <a:lstStyle/>
          <a:p>
            <a:pPr>
              <a:lnSpc>
                <a:spcPct val="200000"/>
              </a:lnSpc>
            </a:pPr>
            <a:r>
              <a:rPr lang="he-IL" dirty="0">
                <a:solidFill>
                  <a:schemeClr val="tx1"/>
                </a:solidFill>
                <a:uFillTx/>
              </a:rPr>
              <a:t>תנאיי ממשק לגידול בע"ח</a:t>
            </a:r>
          </a:p>
          <a:p>
            <a:pPr>
              <a:lnSpc>
                <a:spcPct val="200000"/>
              </a:lnSpc>
            </a:pPr>
            <a:r>
              <a:rPr lang="he-IL" dirty="0">
                <a:solidFill>
                  <a:schemeClr val="tx1"/>
                </a:solidFill>
                <a:uFillTx/>
              </a:rPr>
              <a:t>ויסות חום עופות</a:t>
            </a:r>
          </a:p>
          <a:p>
            <a:pPr>
              <a:lnSpc>
                <a:spcPct val="200000"/>
              </a:lnSpc>
            </a:pPr>
            <a:r>
              <a:rPr lang="he-IL" dirty="0"/>
              <a:t>וויסות החום בלול </a:t>
            </a:r>
            <a:r>
              <a:rPr lang="he-IL" dirty="0" err="1"/>
              <a:t>ע''י</a:t>
            </a:r>
            <a:r>
              <a:rPr lang="he-IL" dirty="0"/>
              <a:t> החקלאי- עקרונות</a:t>
            </a:r>
            <a:endParaRPr lang="he-IL" dirty="0">
              <a:solidFill>
                <a:schemeClr val="tx1"/>
              </a:solidFill>
              <a:uFillTx/>
            </a:endParaRPr>
          </a:p>
          <a:p>
            <a:pPr>
              <a:lnSpc>
                <a:spcPct val="200000"/>
              </a:lnSpc>
            </a:pPr>
            <a:endParaRPr lang="he-IL" dirty="0">
              <a:solidFill>
                <a:schemeClr val="tx1"/>
              </a:solidFill>
              <a:uFillTx/>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91789561-8D62-4289-A1D4-E7F3BA4EE378}"/>
              </a:ext>
            </a:extLst>
          </p:cNvPr>
          <p:cNvSpPr>
            <a:spLocks noGrp="1"/>
          </p:cNvSpPr>
          <p:nvPr>
            <p:ph type="title"/>
          </p:nvPr>
        </p:nvSpPr>
        <p:spPr>
          <a:xfrm>
            <a:off x="-104171" y="231788"/>
            <a:ext cx="12191999" cy="720000"/>
          </a:xfrm>
        </p:spPr>
        <p:txBody>
          <a:bodyPr anchor="ctr">
            <a:normAutofit/>
          </a:bodyPr>
          <a:lstStyle/>
          <a:p>
            <a:r>
              <a:rPr lang="he-IL" dirty="0"/>
              <a:t>היתרונות המטרה</a:t>
            </a:r>
          </a:p>
        </p:txBody>
      </p:sp>
      <p:graphicFrame>
        <p:nvGraphicFramePr>
          <p:cNvPr id="6" name="מציין מיקום תוכן 3">
            <a:extLst>
              <a:ext uri="{FF2B5EF4-FFF2-40B4-BE49-F238E27FC236}">
                <a16:creationId xmlns:a16="http://schemas.microsoft.com/office/drawing/2014/main" id="{88607738-9F33-4775-8C55-FA88174B6BF2}"/>
              </a:ext>
            </a:extLst>
          </p:cNvPr>
          <p:cNvGraphicFramePr>
            <a:graphicFrameLocks noGrp="1"/>
          </p:cNvGraphicFramePr>
          <p:nvPr>
            <p:ph idx="1"/>
            <p:extLst>
              <p:ext uri="{D42A27DB-BD31-4B8C-83A1-F6EECF244321}">
                <p14:modId xmlns:p14="http://schemas.microsoft.com/office/powerpoint/2010/main" val="3244670456"/>
              </p:ext>
            </p:extLst>
          </p:nvPr>
        </p:nvGraphicFramePr>
        <p:xfrm>
          <a:off x="1881086" y="867210"/>
          <a:ext cx="8031962" cy="46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768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7025FC-0F8C-4675-BC97-C4795E940A8E}"/>
              </a:ext>
            </a:extLst>
          </p:cNvPr>
          <p:cNvSpPr>
            <a:spLocks noGrp="1"/>
          </p:cNvSpPr>
          <p:nvPr>
            <p:ph sz="quarter" idx="14"/>
          </p:nvPr>
        </p:nvSpPr>
        <p:spPr>
          <a:xfrm>
            <a:off x="-393540" y="476887"/>
            <a:ext cx="8074879" cy="400050"/>
          </a:xfrm>
        </p:spPr>
        <p:txBody>
          <a:bodyPr anchor="ctr">
            <a:noAutofit/>
          </a:bodyPr>
          <a:lstStyle/>
          <a:p>
            <a:pPr>
              <a:lnSpc>
                <a:spcPct val="90000"/>
              </a:lnSpc>
            </a:pPr>
            <a:r>
              <a:rPr lang="he-IL" sz="4400" b="1" dirty="0"/>
              <a:t>מאווררים</a:t>
            </a:r>
          </a:p>
        </p:txBody>
      </p:sp>
      <p:graphicFrame>
        <p:nvGraphicFramePr>
          <p:cNvPr id="6" name="מציין מיקום תוכן 3">
            <a:extLst>
              <a:ext uri="{FF2B5EF4-FFF2-40B4-BE49-F238E27FC236}">
                <a16:creationId xmlns:a16="http://schemas.microsoft.com/office/drawing/2014/main" id="{518C455B-9A7B-4E01-844B-29C221A84A78}"/>
              </a:ext>
            </a:extLst>
          </p:cNvPr>
          <p:cNvGraphicFramePr>
            <a:graphicFrameLocks noGrp="1"/>
          </p:cNvGraphicFramePr>
          <p:nvPr>
            <p:ph type="media" sz="quarter" idx="10"/>
            <p:extLst>
              <p:ext uri="{D42A27DB-BD31-4B8C-83A1-F6EECF244321}">
                <p14:modId xmlns:p14="http://schemas.microsoft.com/office/powerpoint/2010/main" val="837116720"/>
              </p:ext>
            </p:extLst>
          </p:nvPr>
        </p:nvGraphicFramePr>
        <p:xfrm>
          <a:off x="964928" y="1202973"/>
          <a:ext cx="10262143" cy="3973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569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C867FA-BFE2-4CF5-9379-1DA0C205927A}"/>
              </a:ext>
            </a:extLst>
          </p:cNvPr>
          <p:cNvSpPr>
            <a:spLocks noGrp="1"/>
          </p:cNvSpPr>
          <p:nvPr>
            <p:ph sz="quarter" idx="14"/>
          </p:nvPr>
        </p:nvSpPr>
        <p:spPr>
          <a:xfrm>
            <a:off x="-157445" y="335665"/>
            <a:ext cx="8826883" cy="709311"/>
          </a:xfrm>
        </p:spPr>
        <p:txBody>
          <a:bodyPr anchor="ctr">
            <a:normAutofit/>
          </a:bodyPr>
          <a:lstStyle/>
          <a:p>
            <a:pPr>
              <a:lnSpc>
                <a:spcPct val="90000"/>
              </a:lnSpc>
            </a:pPr>
            <a:r>
              <a:rPr lang="he-IL" sz="3600" b="1"/>
              <a:t>הטיפול בעופות ביום שרב</a:t>
            </a:r>
          </a:p>
        </p:txBody>
      </p:sp>
      <p:graphicFrame>
        <p:nvGraphicFramePr>
          <p:cNvPr id="6" name="מציין מיקום תוכן 3">
            <a:extLst>
              <a:ext uri="{FF2B5EF4-FFF2-40B4-BE49-F238E27FC236}">
                <a16:creationId xmlns:a16="http://schemas.microsoft.com/office/drawing/2014/main" id="{2D242F20-B853-46E2-AA83-2EBA1E0351FB}"/>
              </a:ext>
            </a:extLst>
          </p:cNvPr>
          <p:cNvGraphicFramePr>
            <a:graphicFrameLocks noGrp="1"/>
          </p:cNvGraphicFramePr>
          <p:nvPr>
            <p:ph type="media" sz="quarter" idx="10"/>
            <p:extLst>
              <p:ext uri="{D42A27DB-BD31-4B8C-83A1-F6EECF244321}">
                <p14:modId xmlns:p14="http://schemas.microsoft.com/office/powerpoint/2010/main" val="3607224737"/>
              </p:ext>
            </p:extLst>
          </p:nvPr>
        </p:nvGraphicFramePr>
        <p:xfrm>
          <a:off x="363416" y="844952"/>
          <a:ext cx="11176543" cy="4632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9961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מציין מיקום תוכן 3">
            <a:extLst>
              <a:ext uri="{FF2B5EF4-FFF2-40B4-BE49-F238E27FC236}">
                <a16:creationId xmlns:a16="http://schemas.microsoft.com/office/drawing/2014/main" id="{8842EEAF-2F2C-47A0-8282-544704731BE9}"/>
              </a:ext>
            </a:extLst>
          </p:cNvPr>
          <p:cNvGraphicFramePr>
            <a:graphicFrameLocks noGrp="1"/>
          </p:cNvGraphicFramePr>
          <p:nvPr>
            <p:ph type="media" sz="quarter" idx="10"/>
            <p:extLst>
              <p:ext uri="{D42A27DB-BD31-4B8C-83A1-F6EECF244321}">
                <p14:modId xmlns:p14="http://schemas.microsoft.com/office/powerpoint/2010/main" val="3543846680"/>
              </p:ext>
            </p:extLst>
          </p:nvPr>
        </p:nvGraphicFramePr>
        <p:xfrm>
          <a:off x="224519" y="744035"/>
          <a:ext cx="11465168" cy="4568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כותרת 1">
            <a:extLst>
              <a:ext uri="{FF2B5EF4-FFF2-40B4-BE49-F238E27FC236}">
                <a16:creationId xmlns:a16="http://schemas.microsoft.com/office/drawing/2014/main" id="{DAFC1FCF-D09A-4706-A9B6-41A67B389900}"/>
              </a:ext>
            </a:extLst>
          </p:cNvPr>
          <p:cNvSpPr txBox="1">
            <a:spLocks/>
          </p:cNvSpPr>
          <p:nvPr/>
        </p:nvSpPr>
        <p:spPr>
          <a:xfrm>
            <a:off x="-157445" y="92597"/>
            <a:ext cx="8826883" cy="709311"/>
          </a:xfrm>
          <a:prstGeom prst="rect">
            <a:avLst/>
          </a:prstGeom>
        </p:spPr>
        <p:txBody>
          <a:bodyPr vert="horz" lIns="91440" tIns="45720" rIns="91440" bIns="45720" rtlCol="1" anchor="ctr">
            <a:normAutofit/>
          </a:bodyPr>
          <a:lstStyle>
            <a:lvl1pPr marL="0" indent="0" algn="r" defTabSz="914491" rtl="1" eaLnBrk="1" latinLnBrk="0" hangingPunct="1">
              <a:spcBef>
                <a:spcPct val="20000"/>
              </a:spcBef>
              <a:buFontTx/>
              <a:buNone/>
              <a:defRPr sz="2400" kern="1200">
                <a:solidFill>
                  <a:srgbClr val="192A72"/>
                </a:solidFill>
                <a:uFillTx/>
                <a:latin typeface="Varela Round" panose="00000500000000000000" pitchFamily="2" charset="-79"/>
                <a:ea typeface="+mn-ea"/>
                <a:cs typeface="Varela Round" panose="00000500000000000000" pitchFamily="2" charset="-79"/>
              </a:defRPr>
            </a:lvl1pPr>
            <a:lvl2pPr marL="743024" indent="-285779" algn="r" defTabSz="914491" rtl="1" eaLnBrk="1" latinLnBrk="0" hangingPunct="1">
              <a:spcBef>
                <a:spcPct val="20000"/>
              </a:spcBef>
              <a:buFont typeface="Arial" pitchFamily="34" charset="0"/>
              <a:buChar char="–"/>
              <a:defRPr sz="2800" kern="1200">
                <a:solidFill>
                  <a:schemeClr val="tx1"/>
                </a:solidFill>
                <a:uFillTx/>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uFillTx/>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uFillTx/>
                <a:latin typeface="+mn-lt"/>
                <a:ea typeface="+mn-ea"/>
                <a:cs typeface="+mn-cs"/>
              </a:defRPr>
            </a:lvl9pPr>
          </a:lstStyle>
          <a:p>
            <a:pPr>
              <a:lnSpc>
                <a:spcPct val="90000"/>
              </a:lnSpc>
            </a:pPr>
            <a:r>
              <a:rPr lang="he-IL" sz="3600" b="1"/>
              <a:t>הטיפול בעופות ביום שרב</a:t>
            </a:r>
          </a:p>
        </p:txBody>
      </p:sp>
    </p:spTree>
    <p:extLst>
      <p:ext uri="{BB962C8B-B14F-4D97-AF65-F5344CB8AC3E}">
        <p14:creationId xmlns:p14="http://schemas.microsoft.com/office/powerpoint/2010/main" val="1366446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637C98-D94C-4D85-BC45-51C716837768}"/>
              </a:ext>
            </a:extLst>
          </p:cNvPr>
          <p:cNvSpPr>
            <a:spLocks noGrp="1"/>
          </p:cNvSpPr>
          <p:nvPr>
            <p:ph sz="quarter" idx="14"/>
          </p:nvPr>
        </p:nvSpPr>
        <p:spPr>
          <a:xfrm>
            <a:off x="-608858" y="95348"/>
            <a:ext cx="9231997" cy="1071381"/>
          </a:xfrm>
        </p:spPr>
        <p:txBody>
          <a:bodyPr anchor="ctr">
            <a:normAutofit/>
          </a:bodyPr>
          <a:lstStyle/>
          <a:p>
            <a:pPr>
              <a:lnSpc>
                <a:spcPct val="90000"/>
              </a:lnSpc>
            </a:pPr>
            <a:r>
              <a:rPr lang="he-IL" sz="3600" b="1"/>
              <a:t>חימום הלול בחורף</a:t>
            </a:r>
          </a:p>
        </p:txBody>
      </p:sp>
      <p:graphicFrame>
        <p:nvGraphicFramePr>
          <p:cNvPr id="6" name="מציין מיקום תוכן 3">
            <a:extLst>
              <a:ext uri="{FF2B5EF4-FFF2-40B4-BE49-F238E27FC236}">
                <a16:creationId xmlns:a16="http://schemas.microsoft.com/office/drawing/2014/main" id="{5CE1B49D-A8BD-4E7E-A920-CE6C15AF2188}"/>
              </a:ext>
            </a:extLst>
          </p:cNvPr>
          <p:cNvGraphicFramePr>
            <a:graphicFrameLocks noGrp="1"/>
          </p:cNvGraphicFramePr>
          <p:nvPr>
            <p:ph type="media" sz="quarter" idx="10"/>
            <p:extLst>
              <p:ext uri="{D42A27DB-BD31-4B8C-83A1-F6EECF244321}">
                <p14:modId xmlns:p14="http://schemas.microsoft.com/office/powerpoint/2010/main" val="4191360055"/>
              </p:ext>
            </p:extLst>
          </p:nvPr>
        </p:nvGraphicFramePr>
        <p:xfrm>
          <a:off x="478420" y="1166730"/>
          <a:ext cx="11465168" cy="4146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88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25A5F2-CE77-4147-B6F5-5AD4030E2D24}"/>
              </a:ext>
            </a:extLst>
          </p:cNvPr>
          <p:cNvSpPr>
            <a:spLocks noGrp="1"/>
          </p:cNvSpPr>
          <p:nvPr>
            <p:ph type="title"/>
          </p:nvPr>
        </p:nvSpPr>
        <p:spPr>
          <a:xfrm>
            <a:off x="1" y="213094"/>
            <a:ext cx="12191999" cy="720000"/>
          </a:xfrm>
        </p:spPr>
        <p:txBody>
          <a:bodyPr anchor="ctr">
            <a:normAutofit/>
          </a:bodyPr>
          <a:lstStyle/>
          <a:p>
            <a:r>
              <a:rPr lang="he-IL" dirty="0"/>
              <a:t>מבנה מבוקר אקלים</a:t>
            </a:r>
          </a:p>
        </p:txBody>
      </p:sp>
      <p:graphicFrame>
        <p:nvGraphicFramePr>
          <p:cNvPr id="6" name="מציין מיקום תוכן 3">
            <a:extLst>
              <a:ext uri="{FF2B5EF4-FFF2-40B4-BE49-F238E27FC236}">
                <a16:creationId xmlns:a16="http://schemas.microsoft.com/office/drawing/2014/main" id="{B165F408-0CDE-4CF0-BADB-91C106B8931D}"/>
              </a:ext>
            </a:extLst>
          </p:cNvPr>
          <p:cNvGraphicFramePr>
            <a:graphicFrameLocks noGrp="1"/>
          </p:cNvGraphicFramePr>
          <p:nvPr>
            <p:ph idx="1"/>
            <p:extLst>
              <p:ext uri="{D42A27DB-BD31-4B8C-83A1-F6EECF244321}">
                <p14:modId xmlns:p14="http://schemas.microsoft.com/office/powerpoint/2010/main" val="4184801000"/>
              </p:ext>
            </p:extLst>
          </p:nvPr>
        </p:nvGraphicFramePr>
        <p:xfrm>
          <a:off x="1881087" y="744344"/>
          <a:ext cx="8031962" cy="46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534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uilding">
            <a:extLst>
              <a:ext uri="{FF2B5EF4-FFF2-40B4-BE49-F238E27FC236}">
                <a16:creationId xmlns:a16="http://schemas.microsoft.com/office/drawing/2014/main" id="{6E54BFBF-5B51-4937-802F-C3EF3D85C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20800"/>
            <a:ext cx="8382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3">
            <a:extLst>
              <a:ext uri="{FF2B5EF4-FFF2-40B4-BE49-F238E27FC236}">
                <a16:creationId xmlns:a16="http://schemas.microsoft.com/office/drawing/2014/main" id="{9A0942DD-503E-46A0-A887-D27411C1EB71}"/>
              </a:ext>
            </a:extLst>
          </p:cNvPr>
          <p:cNvSpPr>
            <a:spLocks noChangeShapeType="1"/>
          </p:cNvSpPr>
          <p:nvPr/>
        </p:nvSpPr>
        <p:spPr bwMode="auto">
          <a:xfrm flipH="1" flipV="1">
            <a:off x="7162800" y="4419600"/>
            <a:ext cx="1143000" cy="11430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100" name="Text Box 4">
            <a:extLst>
              <a:ext uri="{FF2B5EF4-FFF2-40B4-BE49-F238E27FC236}">
                <a16:creationId xmlns:a16="http://schemas.microsoft.com/office/drawing/2014/main" id="{03883EB7-EFD3-49B0-9BC2-70149F61F550}"/>
              </a:ext>
            </a:extLst>
          </p:cNvPr>
          <p:cNvSpPr txBox="1">
            <a:spLocks noChangeArrowheads="1"/>
          </p:cNvSpPr>
          <p:nvPr/>
        </p:nvSpPr>
        <p:spPr bwMode="auto">
          <a:xfrm>
            <a:off x="3467560" y="5551488"/>
            <a:ext cx="904415" cy="461665"/>
          </a:xfrm>
          <a:prstGeom prst="rect">
            <a:avLst/>
          </a:prstGeom>
          <a:noFill/>
          <a:ln w="9525">
            <a:noFill/>
            <a:miter lim="800000"/>
            <a:headEnd/>
            <a:tailEnd/>
          </a:ln>
          <a:effectLst/>
        </p:spPr>
        <p:txBody>
          <a:bodyPr wrap="none">
            <a:spAutoFit/>
          </a:bodyPr>
          <a:lstStyle/>
          <a:p>
            <a:pPr>
              <a:defRPr/>
            </a:pPr>
            <a:r>
              <a:rPr lang="he-IL" sz="2400" dirty="0">
                <a:latin typeface="Comic Sans MS" pitchFamily="66" charset="0"/>
              </a:rPr>
              <a:t>בידוד</a:t>
            </a:r>
            <a:endParaRPr lang="en-US" sz="2400" dirty="0">
              <a:latin typeface="Comic Sans MS" pitchFamily="66" charset="0"/>
            </a:endParaRPr>
          </a:p>
        </p:txBody>
      </p:sp>
      <p:sp>
        <p:nvSpPr>
          <p:cNvPr id="11269" name="Line 5">
            <a:extLst>
              <a:ext uri="{FF2B5EF4-FFF2-40B4-BE49-F238E27FC236}">
                <a16:creationId xmlns:a16="http://schemas.microsoft.com/office/drawing/2014/main" id="{A5342421-ADB3-46B6-80D7-6663D053F556}"/>
              </a:ext>
            </a:extLst>
          </p:cNvPr>
          <p:cNvSpPr>
            <a:spLocks noChangeShapeType="1"/>
          </p:cNvSpPr>
          <p:nvPr/>
        </p:nvSpPr>
        <p:spPr bwMode="auto">
          <a:xfrm flipV="1">
            <a:off x="4191000" y="2895600"/>
            <a:ext cx="1447800" cy="25146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270" name="Line 6">
            <a:extLst>
              <a:ext uri="{FF2B5EF4-FFF2-40B4-BE49-F238E27FC236}">
                <a16:creationId xmlns:a16="http://schemas.microsoft.com/office/drawing/2014/main" id="{C82F2047-23EC-43DA-85D0-FB1EE410003D}"/>
              </a:ext>
            </a:extLst>
          </p:cNvPr>
          <p:cNvSpPr>
            <a:spLocks noChangeShapeType="1"/>
          </p:cNvSpPr>
          <p:nvPr/>
        </p:nvSpPr>
        <p:spPr bwMode="auto">
          <a:xfrm flipH="1" flipV="1">
            <a:off x="3429000" y="2895600"/>
            <a:ext cx="381000" cy="2667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103" name="Text Box 7">
            <a:extLst>
              <a:ext uri="{FF2B5EF4-FFF2-40B4-BE49-F238E27FC236}">
                <a16:creationId xmlns:a16="http://schemas.microsoft.com/office/drawing/2014/main" id="{1EE44936-1B1F-4ADF-AC36-D36B3F9E24C3}"/>
              </a:ext>
            </a:extLst>
          </p:cNvPr>
          <p:cNvSpPr txBox="1">
            <a:spLocks noChangeArrowheads="1"/>
          </p:cNvSpPr>
          <p:nvPr/>
        </p:nvSpPr>
        <p:spPr bwMode="auto">
          <a:xfrm>
            <a:off x="8161525" y="5589588"/>
            <a:ext cx="1917513" cy="461665"/>
          </a:xfrm>
          <a:prstGeom prst="rect">
            <a:avLst/>
          </a:prstGeom>
          <a:noFill/>
          <a:ln w="9525">
            <a:noFill/>
            <a:miter lim="800000"/>
            <a:headEnd/>
            <a:tailEnd/>
          </a:ln>
          <a:effectLst/>
        </p:spPr>
        <p:txBody>
          <a:bodyPr wrap="none">
            <a:spAutoFit/>
          </a:bodyPr>
          <a:lstStyle/>
          <a:p>
            <a:pPr>
              <a:defRPr/>
            </a:pPr>
            <a:r>
              <a:rPr lang="he-IL" sz="2400" dirty="0">
                <a:latin typeface="Comic Sans MS" pitchFamily="66" charset="0"/>
              </a:rPr>
              <a:t>מזרונים לחים</a:t>
            </a:r>
            <a:endParaRPr lang="en-US" sz="2400" dirty="0">
              <a:latin typeface="Comic Sans MS" pitchFamily="66" charset="0"/>
            </a:endParaRPr>
          </a:p>
        </p:txBody>
      </p:sp>
    </p:spTree>
    <p:extLst>
      <p:ext uri="{BB962C8B-B14F-4D97-AF65-F5344CB8AC3E}">
        <p14:creationId xmlns:p14="http://schemas.microsoft.com/office/powerpoint/2010/main" val="4043016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מציין מיקום תוכן 3">
            <a:extLst>
              <a:ext uri="{FF2B5EF4-FFF2-40B4-BE49-F238E27FC236}">
                <a16:creationId xmlns:a16="http://schemas.microsoft.com/office/drawing/2014/main" id="{ACEE707F-3FE5-4B43-B04C-4131091716F8}"/>
              </a:ext>
            </a:extLst>
          </p:cNvPr>
          <p:cNvGraphicFramePr>
            <a:graphicFrameLocks noGrp="1"/>
          </p:cNvGraphicFramePr>
          <p:nvPr>
            <p:ph idx="1"/>
            <p:extLst>
              <p:ext uri="{D42A27DB-BD31-4B8C-83A1-F6EECF244321}">
                <p14:modId xmlns:p14="http://schemas.microsoft.com/office/powerpoint/2010/main" val="2523717161"/>
              </p:ext>
            </p:extLst>
          </p:nvPr>
        </p:nvGraphicFramePr>
        <p:xfrm>
          <a:off x="1279201" y="952177"/>
          <a:ext cx="9311633" cy="461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כותרת 1">
            <a:extLst>
              <a:ext uri="{FF2B5EF4-FFF2-40B4-BE49-F238E27FC236}">
                <a16:creationId xmlns:a16="http://schemas.microsoft.com/office/drawing/2014/main" id="{E1DFD42B-FA95-4AC0-9A65-2D236CCF75A0}"/>
              </a:ext>
            </a:extLst>
          </p:cNvPr>
          <p:cNvSpPr txBox="1">
            <a:spLocks/>
          </p:cNvSpPr>
          <p:nvPr/>
        </p:nvSpPr>
        <p:spPr>
          <a:xfrm>
            <a:off x="1415450" y="239296"/>
            <a:ext cx="9642231" cy="720000"/>
          </a:xfrm>
          <a:prstGeom prst="rect">
            <a:avLst/>
          </a:prstGeom>
        </p:spPr>
        <p:txBody>
          <a:bodyPr vert="horz" lIns="36000" tIns="0" rIns="36000" bIns="0" rtlCol="1" anchor="ctr">
            <a:noAutofit/>
          </a:bodyPr>
          <a:lstStyle>
            <a:lvl1pPr marL="536629" indent="0" algn="ctr" defTabSz="914491" rtl="1" eaLnBrk="1" latinLnBrk="0" hangingPunct="1">
              <a:spcBef>
                <a:spcPct val="0"/>
              </a:spcBef>
              <a:buNone/>
              <a:defRPr sz="4400" b="1" kern="1200">
                <a:solidFill>
                  <a:srgbClr val="002060"/>
                </a:solidFill>
                <a:uFillTx/>
                <a:latin typeface="Varela Round" pitchFamily="2" charset="-79"/>
                <a:ea typeface="+mj-ea"/>
                <a:cs typeface="Varela Round" pitchFamily="2" charset="-79"/>
              </a:defRPr>
            </a:lvl1pPr>
          </a:lstStyle>
          <a:p>
            <a:r>
              <a:rPr lang="he-IL" dirty="0"/>
              <a:t>אוורור ביניקה</a:t>
            </a:r>
          </a:p>
        </p:txBody>
      </p:sp>
    </p:spTree>
    <p:extLst>
      <p:ext uri="{BB962C8B-B14F-4D97-AF65-F5344CB8AC3E}">
        <p14:creationId xmlns:p14="http://schemas.microsoft.com/office/powerpoint/2010/main" val="3895348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AA4A62-D37C-4ACE-B91F-F15AE1BB8B11}"/>
              </a:ext>
            </a:extLst>
          </p:cNvPr>
          <p:cNvSpPr>
            <a:spLocks noGrp="1"/>
          </p:cNvSpPr>
          <p:nvPr>
            <p:ph type="title"/>
          </p:nvPr>
        </p:nvSpPr>
        <p:spPr/>
        <p:txBody>
          <a:bodyPr/>
          <a:lstStyle/>
          <a:p>
            <a:r>
              <a:rPr lang="he-IL" dirty="0"/>
              <a:t>אוורור</a:t>
            </a:r>
          </a:p>
        </p:txBody>
      </p:sp>
      <p:sp>
        <p:nvSpPr>
          <p:cNvPr id="3" name="מציין מיקום טקסט 2">
            <a:extLst>
              <a:ext uri="{FF2B5EF4-FFF2-40B4-BE49-F238E27FC236}">
                <a16:creationId xmlns:a16="http://schemas.microsoft.com/office/drawing/2014/main" id="{BDFC81F4-374D-4419-A2F9-9901919C5384}"/>
              </a:ext>
            </a:extLst>
          </p:cNvPr>
          <p:cNvSpPr>
            <a:spLocks noGrp="1"/>
          </p:cNvSpPr>
          <p:nvPr>
            <p:ph type="body" sz="quarter" idx="3"/>
          </p:nvPr>
        </p:nvSpPr>
        <p:spPr/>
        <p:txBody>
          <a:bodyPr/>
          <a:lstStyle/>
          <a:p>
            <a:r>
              <a:rPr lang="he-IL" dirty="0"/>
              <a:t>אוורור רוחב</a:t>
            </a:r>
          </a:p>
        </p:txBody>
      </p:sp>
      <p:sp>
        <p:nvSpPr>
          <p:cNvPr id="4" name="מציין מיקום תוכן 3">
            <a:extLst>
              <a:ext uri="{FF2B5EF4-FFF2-40B4-BE49-F238E27FC236}">
                <a16:creationId xmlns:a16="http://schemas.microsoft.com/office/drawing/2014/main" id="{0E6D4C6C-72E6-4E38-8DDA-CB2FC5426E05}"/>
              </a:ext>
            </a:extLst>
          </p:cNvPr>
          <p:cNvSpPr>
            <a:spLocks noGrp="1"/>
          </p:cNvSpPr>
          <p:nvPr>
            <p:ph sz="quarter" idx="4"/>
          </p:nvPr>
        </p:nvSpPr>
        <p:spPr/>
        <p:txBody>
          <a:bodyPr/>
          <a:lstStyle/>
          <a:p>
            <a:pPr marL="96848" indent="0">
              <a:buNone/>
            </a:pPr>
            <a:r>
              <a:rPr lang="he-IL" dirty="0"/>
              <a:t>פתחי כניסת אוויר נמצאים באחד מקירות האורך, והמאווררים נמצאים מולם, בקיר האורך השני. האוויר נכנס בקיר אורך, חוצה את המבנה בדרך הקצרה ביותר האפשרית, ויוצא מקיר האורך השני. מכיוון שהאוויר עושה דרך כה קצרה בתוך המבנה, הוא כמעט אינו מספיק להתחמם ולספוג לחות. לכן, שיטה זו מתאימה למקומות אקלים חם(לפני שהאוויר מספיק להתחמם, הוא יוצא החוצה ואוויר חדש נכנס במקומו, כך שנשמרת טמפ' נמוכה יחסית במבנה) ואינה מתאימה למקומות עם אקלים קר.</a:t>
            </a:r>
            <a:endParaRPr lang="en-US" dirty="0"/>
          </a:p>
          <a:p>
            <a:endParaRPr lang="he-IL" dirty="0"/>
          </a:p>
        </p:txBody>
      </p:sp>
    </p:spTree>
    <p:extLst>
      <p:ext uri="{BB962C8B-B14F-4D97-AF65-F5344CB8AC3E}">
        <p14:creationId xmlns:p14="http://schemas.microsoft.com/office/powerpoint/2010/main" val="3311785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gpresv">
            <a:extLst>
              <a:ext uri="{FF2B5EF4-FFF2-40B4-BE49-F238E27FC236}">
                <a16:creationId xmlns:a16="http://schemas.microsoft.com/office/drawing/2014/main" id="{21474284-6020-4A90-B6C8-FC6284563F9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115468"/>
            <a:ext cx="7620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B23D9C5B-22A5-425A-883A-84A806D117F7}"/>
              </a:ext>
            </a:extLst>
          </p:cNvPr>
          <p:cNvSpPr txBox="1">
            <a:spLocks noChangeArrowheads="1"/>
          </p:cNvSpPr>
          <p:nvPr/>
        </p:nvSpPr>
        <p:spPr bwMode="auto">
          <a:xfrm>
            <a:off x="4520043" y="282943"/>
            <a:ext cx="2619692" cy="1077218"/>
          </a:xfrm>
          <a:prstGeom prst="rect">
            <a:avLst/>
          </a:prstGeom>
          <a:noFill/>
          <a:ln w="9525">
            <a:noFill/>
            <a:miter lim="800000"/>
            <a:headEnd/>
            <a:tailEnd/>
          </a:ln>
          <a:effectLst/>
        </p:spPr>
        <p:txBody>
          <a:bodyPr wrap="none">
            <a:spAutoFit/>
          </a:bodyPr>
          <a:lstStyle/>
          <a:p>
            <a:pPr algn="r" rtl="1">
              <a:defRPr/>
            </a:pPr>
            <a:r>
              <a:rPr lang="he-IL" sz="3600" b="1" dirty="0">
                <a:solidFill>
                  <a:srgbClr val="48B2C0"/>
                </a:solidFill>
                <a:cs typeface="+mj-cs"/>
              </a:rPr>
              <a:t>אוורור רוחב </a:t>
            </a:r>
          </a:p>
          <a:p>
            <a:pPr algn="r" rtl="1">
              <a:defRPr/>
            </a:pPr>
            <a:endParaRPr lang="he-IL" sz="2800" b="1" dirty="0">
              <a:solidFill>
                <a:srgbClr val="48B2C0"/>
              </a:solidFill>
              <a:effectLst>
                <a:outerShdw blurRad="38100" dist="38100" dir="2700000" algn="tl">
                  <a:srgbClr val="C0C0C0"/>
                </a:outerShdw>
              </a:effectLst>
              <a:cs typeface="Guttman Yad-Brush" pitchFamily="2" charset="-79"/>
            </a:endParaRPr>
          </a:p>
        </p:txBody>
      </p:sp>
      <p:sp>
        <p:nvSpPr>
          <p:cNvPr id="3076" name="Line 4">
            <a:extLst>
              <a:ext uri="{FF2B5EF4-FFF2-40B4-BE49-F238E27FC236}">
                <a16:creationId xmlns:a16="http://schemas.microsoft.com/office/drawing/2014/main" id="{6EF67556-706B-4FE7-B877-9B34A0E3435E}"/>
              </a:ext>
            </a:extLst>
          </p:cNvPr>
          <p:cNvSpPr>
            <a:spLocks noChangeShapeType="1"/>
          </p:cNvSpPr>
          <p:nvPr/>
        </p:nvSpPr>
        <p:spPr bwMode="auto">
          <a:xfrm flipH="1" flipV="1">
            <a:off x="9048751" y="3276056"/>
            <a:ext cx="1008063" cy="208756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077" name="Line 5">
            <a:extLst>
              <a:ext uri="{FF2B5EF4-FFF2-40B4-BE49-F238E27FC236}">
                <a16:creationId xmlns:a16="http://schemas.microsoft.com/office/drawing/2014/main" id="{656DAFF9-54D6-4377-BE72-7541478F90FC}"/>
              </a:ext>
            </a:extLst>
          </p:cNvPr>
          <p:cNvSpPr>
            <a:spLocks noChangeShapeType="1"/>
          </p:cNvSpPr>
          <p:nvPr/>
        </p:nvSpPr>
        <p:spPr bwMode="auto">
          <a:xfrm flipV="1">
            <a:off x="2063751" y="2339432"/>
            <a:ext cx="936625" cy="24479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078" name="Text Box 6">
            <a:extLst>
              <a:ext uri="{FF2B5EF4-FFF2-40B4-BE49-F238E27FC236}">
                <a16:creationId xmlns:a16="http://schemas.microsoft.com/office/drawing/2014/main" id="{7D40DC40-3EBA-4188-AD21-5D6209D96326}"/>
              </a:ext>
            </a:extLst>
          </p:cNvPr>
          <p:cNvSpPr txBox="1">
            <a:spLocks noChangeArrowheads="1"/>
          </p:cNvSpPr>
          <p:nvPr/>
        </p:nvSpPr>
        <p:spPr bwMode="auto">
          <a:xfrm>
            <a:off x="9017077" y="5463631"/>
            <a:ext cx="1436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dirty="0">
                <a:cs typeface="+mn-cs"/>
              </a:rPr>
              <a:t>מאוורר יניקה</a:t>
            </a:r>
            <a:endParaRPr lang="en-US" altLang="he-IL" dirty="0">
              <a:cs typeface="+mn-cs"/>
            </a:endParaRPr>
          </a:p>
        </p:txBody>
      </p:sp>
      <p:sp>
        <p:nvSpPr>
          <p:cNvPr id="3079" name="Text Box 7">
            <a:extLst>
              <a:ext uri="{FF2B5EF4-FFF2-40B4-BE49-F238E27FC236}">
                <a16:creationId xmlns:a16="http://schemas.microsoft.com/office/drawing/2014/main" id="{FAF3C3D6-E915-46EB-AE76-5CF188622EB5}"/>
              </a:ext>
            </a:extLst>
          </p:cNvPr>
          <p:cNvSpPr txBox="1">
            <a:spLocks noChangeArrowheads="1"/>
          </p:cNvSpPr>
          <p:nvPr/>
        </p:nvSpPr>
        <p:spPr bwMode="auto">
          <a:xfrm>
            <a:off x="1598758" y="5050881"/>
            <a:ext cx="772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dirty="0">
                <a:cs typeface="+mn-cs"/>
              </a:rPr>
              <a:t>כניסת</a:t>
            </a:r>
          </a:p>
          <a:p>
            <a:pPr algn="r" rtl="1" eaLnBrk="1" hangingPunct="1"/>
            <a:r>
              <a:rPr lang="he-IL" altLang="he-IL" dirty="0">
                <a:cs typeface="+mn-cs"/>
              </a:rPr>
              <a:t>אוויר</a:t>
            </a:r>
            <a:endParaRPr lang="en-US" altLang="he-IL" dirty="0">
              <a:cs typeface="+mn-cs"/>
            </a:endParaRPr>
          </a:p>
        </p:txBody>
      </p:sp>
      <p:sp>
        <p:nvSpPr>
          <p:cNvPr id="3080" name="Line 8">
            <a:extLst>
              <a:ext uri="{FF2B5EF4-FFF2-40B4-BE49-F238E27FC236}">
                <a16:creationId xmlns:a16="http://schemas.microsoft.com/office/drawing/2014/main" id="{F1034551-09AC-4918-8F7D-EA110B03F1A7}"/>
              </a:ext>
            </a:extLst>
          </p:cNvPr>
          <p:cNvSpPr>
            <a:spLocks noChangeShapeType="1"/>
          </p:cNvSpPr>
          <p:nvPr/>
        </p:nvSpPr>
        <p:spPr bwMode="auto">
          <a:xfrm flipV="1">
            <a:off x="7751764" y="2267994"/>
            <a:ext cx="936625" cy="24479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081" name="Text Box 9">
            <a:extLst>
              <a:ext uri="{FF2B5EF4-FFF2-40B4-BE49-F238E27FC236}">
                <a16:creationId xmlns:a16="http://schemas.microsoft.com/office/drawing/2014/main" id="{D25AEB0C-74B3-4B73-BE7C-6F5396BFB999}"/>
              </a:ext>
            </a:extLst>
          </p:cNvPr>
          <p:cNvSpPr txBox="1">
            <a:spLocks noChangeArrowheads="1"/>
          </p:cNvSpPr>
          <p:nvPr/>
        </p:nvSpPr>
        <p:spPr bwMode="auto">
          <a:xfrm>
            <a:off x="7243908" y="4787356"/>
            <a:ext cx="772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dirty="0">
                <a:cs typeface="+mn-cs"/>
              </a:rPr>
              <a:t>כניסת</a:t>
            </a:r>
          </a:p>
          <a:p>
            <a:pPr algn="r" rtl="1" eaLnBrk="1" hangingPunct="1"/>
            <a:r>
              <a:rPr lang="he-IL" altLang="he-IL" dirty="0">
                <a:cs typeface="+mn-cs"/>
              </a:rPr>
              <a:t>אוויר</a:t>
            </a:r>
            <a:endParaRPr lang="en-US" altLang="he-IL" dirty="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0601B1-E5BC-4077-8AB9-C1FB623F27C6}"/>
              </a:ext>
            </a:extLst>
          </p:cNvPr>
          <p:cNvSpPr>
            <a:spLocks noGrp="1"/>
          </p:cNvSpPr>
          <p:nvPr>
            <p:ph type="title"/>
          </p:nvPr>
        </p:nvSpPr>
        <p:spPr/>
        <p:txBody>
          <a:bodyPr/>
          <a:lstStyle/>
          <a:p>
            <a:r>
              <a:rPr lang="he-IL" dirty="0"/>
              <a:t>טיפוח ממשקי</a:t>
            </a:r>
          </a:p>
        </p:txBody>
      </p:sp>
      <p:sp>
        <p:nvSpPr>
          <p:cNvPr id="3" name="מציין מיקום תוכן 2">
            <a:extLst>
              <a:ext uri="{FF2B5EF4-FFF2-40B4-BE49-F238E27FC236}">
                <a16:creationId xmlns:a16="http://schemas.microsoft.com/office/drawing/2014/main" id="{E0207C34-52D7-40E4-B7CA-E84EA6605A57}"/>
              </a:ext>
            </a:extLst>
          </p:cNvPr>
          <p:cNvSpPr>
            <a:spLocks noGrp="1"/>
          </p:cNvSpPr>
          <p:nvPr>
            <p:ph idx="1"/>
          </p:nvPr>
        </p:nvSpPr>
        <p:spPr>
          <a:xfrm>
            <a:off x="1800065" y="1195757"/>
            <a:ext cx="8031962" cy="4611559"/>
          </a:xfrm>
        </p:spPr>
        <p:txBody>
          <a:bodyPr>
            <a:normAutofit/>
          </a:bodyPr>
          <a:lstStyle/>
          <a:p>
            <a:pPr marL="0" indent="0" algn="ctr">
              <a:buNone/>
            </a:pPr>
            <a:r>
              <a:rPr lang="he-IL" sz="3200" b="1" dirty="0">
                <a:solidFill>
                  <a:srgbClr val="48B2C0"/>
                </a:solidFill>
              </a:rPr>
              <a:t>הבאת בע"ח לתוצרת מקסימלית על ידי אמצעי ממשקיים</a:t>
            </a:r>
          </a:p>
        </p:txBody>
      </p:sp>
    </p:spTree>
    <p:extLst>
      <p:ext uri="{BB962C8B-B14F-4D97-AF65-F5344CB8AC3E}">
        <p14:creationId xmlns:p14="http://schemas.microsoft.com/office/powerpoint/2010/main" val="258370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66ABE9-B161-487F-88A8-DBD892CB20A3}"/>
              </a:ext>
            </a:extLst>
          </p:cNvPr>
          <p:cNvSpPr>
            <a:spLocks noGrp="1"/>
          </p:cNvSpPr>
          <p:nvPr>
            <p:ph type="title"/>
          </p:nvPr>
        </p:nvSpPr>
        <p:spPr/>
        <p:txBody>
          <a:bodyPr/>
          <a:lstStyle/>
          <a:p>
            <a:r>
              <a:rPr lang="he-IL" dirty="0"/>
              <a:t>אוורור</a:t>
            </a:r>
          </a:p>
        </p:txBody>
      </p:sp>
      <p:sp>
        <p:nvSpPr>
          <p:cNvPr id="3" name="מציין מיקום טקסט 2">
            <a:extLst>
              <a:ext uri="{FF2B5EF4-FFF2-40B4-BE49-F238E27FC236}">
                <a16:creationId xmlns:a16="http://schemas.microsoft.com/office/drawing/2014/main" id="{D72FAE34-472D-49DC-B4CA-197D6F24749E}"/>
              </a:ext>
            </a:extLst>
          </p:cNvPr>
          <p:cNvSpPr>
            <a:spLocks noGrp="1"/>
          </p:cNvSpPr>
          <p:nvPr>
            <p:ph type="body" sz="quarter" idx="3"/>
          </p:nvPr>
        </p:nvSpPr>
        <p:spPr>
          <a:xfrm>
            <a:off x="515275" y="1336152"/>
            <a:ext cx="8306992" cy="540000"/>
          </a:xfrm>
        </p:spPr>
        <p:txBody>
          <a:bodyPr/>
          <a:lstStyle/>
          <a:p>
            <a:r>
              <a:rPr lang="he-IL" dirty="0"/>
              <a:t>אוורור גג:</a:t>
            </a:r>
            <a:endParaRPr lang="en-US" dirty="0"/>
          </a:p>
          <a:p>
            <a:endParaRPr lang="he-IL" dirty="0"/>
          </a:p>
        </p:txBody>
      </p:sp>
      <p:sp>
        <p:nvSpPr>
          <p:cNvPr id="4" name="מציין מיקום תוכן 3">
            <a:extLst>
              <a:ext uri="{FF2B5EF4-FFF2-40B4-BE49-F238E27FC236}">
                <a16:creationId xmlns:a16="http://schemas.microsoft.com/office/drawing/2014/main" id="{0B409174-FD5F-4ACC-8F0B-DF1DAE363F60}"/>
              </a:ext>
            </a:extLst>
          </p:cNvPr>
          <p:cNvSpPr>
            <a:spLocks noGrp="1"/>
          </p:cNvSpPr>
          <p:nvPr>
            <p:ph sz="quarter" idx="4"/>
          </p:nvPr>
        </p:nvSpPr>
        <p:spPr/>
        <p:txBody>
          <a:bodyPr/>
          <a:lstStyle/>
          <a:p>
            <a:pPr marL="96848" indent="0">
              <a:buNone/>
            </a:pPr>
            <a:r>
              <a:rPr lang="he-IL" dirty="0"/>
              <a:t>פתחי כניסת האוויר נמצאים בקירות האורך, והמאווררים נמצאים בגג המבנה. מכיוון שבמבנים אלו הגג מוגבה, הדרך שעושה האוויר היא ארוכה מאשר באוורור רוחב וקצרה מאשר באוורור אורך. לכן , האוויר מספיק להתחמם ולספוג לחות בזמן המעבר במבנה, אך לא כמו באוורור אורך. שיטה זו מתאימה למקומות בהם אין אקלים קיצוני.</a:t>
            </a:r>
            <a:endParaRPr lang="en-US" dirty="0"/>
          </a:p>
          <a:p>
            <a:pPr marL="96848" indent="0">
              <a:buNone/>
            </a:pPr>
            <a:endParaRPr lang="he-IL" dirty="0"/>
          </a:p>
        </p:txBody>
      </p:sp>
    </p:spTree>
    <p:extLst>
      <p:ext uri="{BB962C8B-B14F-4D97-AF65-F5344CB8AC3E}">
        <p14:creationId xmlns:p14="http://schemas.microsoft.com/office/powerpoint/2010/main" val="925065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24AB1D-151A-47DE-A55F-A2AED44CE6C5}"/>
              </a:ext>
            </a:extLst>
          </p:cNvPr>
          <p:cNvSpPr>
            <a:spLocks noGrp="1"/>
          </p:cNvSpPr>
          <p:nvPr>
            <p:ph type="title"/>
          </p:nvPr>
        </p:nvSpPr>
        <p:spPr/>
        <p:txBody>
          <a:bodyPr/>
          <a:lstStyle/>
          <a:p>
            <a:r>
              <a:rPr lang="he-IL" dirty="0"/>
              <a:t>אוורור</a:t>
            </a:r>
          </a:p>
        </p:txBody>
      </p:sp>
      <p:sp>
        <p:nvSpPr>
          <p:cNvPr id="3" name="מציין מיקום טקסט 2">
            <a:extLst>
              <a:ext uri="{FF2B5EF4-FFF2-40B4-BE49-F238E27FC236}">
                <a16:creationId xmlns:a16="http://schemas.microsoft.com/office/drawing/2014/main" id="{89B410FD-08B5-43CB-8591-6AD25B82A440}"/>
              </a:ext>
            </a:extLst>
          </p:cNvPr>
          <p:cNvSpPr>
            <a:spLocks noGrp="1"/>
          </p:cNvSpPr>
          <p:nvPr>
            <p:ph type="body" sz="quarter" idx="3"/>
          </p:nvPr>
        </p:nvSpPr>
        <p:spPr/>
        <p:txBody>
          <a:bodyPr/>
          <a:lstStyle/>
          <a:p>
            <a:r>
              <a:rPr lang="he-IL" dirty="0"/>
              <a:t>אוורור אורך:</a:t>
            </a:r>
            <a:endParaRPr lang="en-US" dirty="0"/>
          </a:p>
          <a:p>
            <a:endParaRPr lang="he-IL" dirty="0"/>
          </a:p>
        </p:txBody>
      </p:sp>
      <p:sp>
        <p:nvSpPr>
          <p:cNvPr id="4" name="מציין מיקום תוכן 3">
            <a:extLst>
              <a:ext uri="{FF2B5EF4-FFF2-40B4-BE49-F238E27FC236}">
                <a16:creationId xmlns:a16="http://schemas.microsoft.com/office/drawing/2014/main" id="{4826B01F-EF2C-44CA-A43C-93CAE0E2A09C}"/>
              </a:ext>
            </a:extLst>
          </p:cNvPr>
          <p:cNvSpPr>
            <a:spLocks noGrp="1"/>
          </p:cNvSpPr>
          <p:nvPr>
            <p:ph sz="quarter" idx="4"/>
          </p:nvPr>
        </p:nvSpPr>
        <p:spPr/>
        <p:txBody>
          <a:bodyPr>
            <a:normAutofit lnSpcReduction="10000"/>
          </a:bodyPr>
          <a:lstStyle/>
          <a:p>
            <a:pPr marL="96848" indent="0">
              <a:buNone/>
            </a:pPr>
            <a:r>
              <a:rPr lang="he-IL" dirty="0"/>
              <a:t>פתחי כנסית האוויר נמצאים בקירות האורך והמאווררים (דרכם יוצא האוויר החוצה) נמצאים בקירות הרוחב. האוויר נכנס למבנה בקירות האורך, נמשך לאורך המבנה ויוצא דרך המאווררים בקירות הרוחב. שיטה זו עושה האוויר דרך ארוכה בתוך המבנה, ובדרכו הוא מתחמם וסופג לחות. שיטה זו מתאימת במקומות עם טמפרטורה נמוכה, מכיוון שהאוויר העובר במבנה חם, ובכל זאת מתרחש חילוף אוויר במבנה. במקומות עם טמפרטורה סביבה גבוהה, צורת אוורור זו לא תתאים, מכיוון שהטמפרטורה במבנה עשויה לעלות מעבר לרצוי, וכך גם הלחות היחסית, מכיוון שהאוויר ישהה זמן רב, יחסית , ויספיק להתחמם ולספוג לחות.</a:t>
            </a:r>
            <a:endParaRPr lang="en-US" dirty="0"/>
          </a:p>
          <a:p>
            <a:pPr marL="96848" indent="0">
              <a:buNone/>
            </a:pPr>
            <a:endParaRPr lang="he-IL" dirty="0"/>
          </a:p>
        </p:txBody>
      </p:sp>
    </p:spTree>
    <p:extLst>
      <p:ext uri="{BB962C8B-B14F-4D97-AF65-F5344CB8AC3E}">
        <p14:creationId xmlns:p14="http://schemas.microsoft.com/office/powerpoint/2010/main" val="1439411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airflow">
            <a:extLst>
              <a:ext uri="{FF2B5EF4-FFF2-40B4-BE49-F238E27FC236}">
                <a16:creationId xmlns:a16="http://schemas.microsoft.com/office/drawing/2014/main" id="{7AC077FA-3B7A-462A-9E00-F89F4BFAAE8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40014" y="1268413"/>
            <a:ext cx="4535487"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Line 5">
            <a:extLst>
              <a:ext uri="{FF2B5EF4-FFF2-40B4-BE49-F238E27FC236}">
                <a16:creationId xmlns:a16="http://schemas.microsoft.com/office/drawing/2014/main" id="{A8CC9611-8EF9-4D27-8349-2C3AC221A426}"/>
              </a:ext>
            </a:extLst>
          </p:cNvPr>
          <p:cNvSpPr>
            <a:spLocks noChangeShapeType="1"/>
          </p:cNvSpPr>
          <p:nvPr/>
        </p:nvSpPr>
        <p:spPr bwMode="auto">
          <a:xfrm flipH="1">
            <a:off x="5591176" y="836613"/>
            <a:ext cx="3529013" cy="14398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20" name="Line 6">
            <a:extLst>
              <a:ext uri="{FF2B5EF4-FFF2-40B4-BE49-F238E27FC236}">
                <a16:creationId xmlns:a16="http://schemas.microsoft.com/office/drawing/2014/main" id="{5D2418DB-107F-4FEF-B849-7BC1D7E567CC}"/>
              </a:ext>
            </a:extLst>
          </p:cNvPr>
          <p:cNvSpPr>
            <a:spLocks noChangeShapeType="1"/>
          </p:cNvSpPr>
          <p:nvPr/>
        </p:nvSpPr>
        <p:spPr bwMode="auto">
          <a:xfrm flipH="1">
            <a:off x="6167438" y="981076"/>
            <a:ext cx="2952750" cy="1655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21" name="Text Box 7">
            <a:extLst>
              <a:ext uri="{FF2B5EF4-FFF2-40B4-BE49-F238E27FC236}">
                <a16:creationId xmlns:a16="http://schemas.microsoft.com/office/drawing/2014/main" id="{5E8DB977-0268-4074-9D37-5C4FC49B347C}"/>
              </a:ext>
            </a:extLst>
          </p:cNvPr>
          <p:cNvSpPr txBox="1">
            <a:spLocks noChangeArrowheads="1"/>
          </p:cNvSpPr>
          <p:nvPr/>
        </p:nvSpPr>
        <p:spPr bwMode="auto">
          <a:xfrm>
            <a:off x="9167317" y="431801"/>
            <a:ext cx="14959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dirty="0">
                <a:cs typeface="+mn-cs"/>
              </a:rPr>
              <a:t>מאווררי יניקה</a:t>
            </a:r>
            <a:endParaRPr lang="en-US" altLang="he-IL" dirty="0">
              <a:cs typeface="+mn-cs"/>
            </a:endParaRPr>
          </a:p>
        </p:txBody>
      </p:sp>
      <p:sp>
        <p:nvSpPr>
          <p:cNvPr id="9222" name="Line 8">
            <a:extLst>
              <a:ext uri="{FF2B5EF4-FFF2-40B4-BE49-F238E27FC236}">
                <a16:creationId xmlns:a16="http://schemas.microsoft.com/office/drawing/2014/main" id="{C190B678-07FF-46AE-ABA3-B9785312F42F}"/>
              </a:ext>
            </a:extLst>
          </p:cNvPr>
          <p:cNvSpPr>
            <a:spLocks noChangeShapeType="1"/>
          </p:cNvSpPr>
          <p:nvPr/>
        </p:nvSpPr>
        <p:spPr bwMode="auto">
          <a:xfrm flipH="1" flipV="1">
            <a:off x="5016501" y="4149726"/>
            <a:ext cx="2519363" cy="14398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23" name="Text Box 9">
            <a:extLst>
              <a:ext uri="{FF2B5EF4-FFF2-40B4-BE49-F238E27FC236}">
                <a16:creationId xmlns:a16="http://schemas.microsoft.com/office/drawing/2014/main" id="{3F1C8E5F-8267-456A-949F-81BA11E1D0E6}"/>
              </a:ext>
            </a:extLst>
          </p:cNvPr>
          <p:cNvSpPr txBox="1">
            <a:spLocks noChangeArrowheads="1"/>
          </p:cNvSpPr>
          <p:nvPr/>
        </p:nvSpPr>
        <p:spPr bwMode="auto">
          <a:xfrm>
            <a:off x="7435087" y="5734051"/>
            <a:ext cx="10310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he-IL" altLang="he-IL" dirty="0">
                <a:cs typeface="+mn-cs"/>
              </a:rPr>
              <a:t>מזרון לח</a:t>
            </a:r>
            <a:endParaRPr lang="en-US" altLang="he-IL" dirty="0">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76CAA1-01B6-4055-AD99-76B07A94C1B8}"/>
              </a:ext>
            </a:extLst>
          </p:cNvPr>
          <p:cNvSpPr>
            <a:spLocks noGrp="1"/>
          </p:cNvSpPr>
          <p:nvPr>
            <p:ph type="title"/>
          </p:nvPr>
        </p:nvSpPr>
        <p:spPr/>
        <p:txBody>
          <a:bodyPr/>
          <a:lstStyle/>
          <a:p>
            <a:r>
              <a:rPr lang="he-IL" dirty="0"/>
              <a:t>קירור</a:t>
            </a:r>
          </a:p>
        </p:txBody>
      </p:sp>
      <p:sp>
        <p:nvSpPr>
          <p:cNvPr id="3" name="מציין מיקום טקסט 2">
            <a:extLst>
              <a:ext uri="{FF2B5EF4-FFF2-40B4-BE49-F238E27FC236}">
                <a16:creationId xmlns:a16="http://schemas.microsoft.com/office/drawing/2014/main" id="{883AB7C9-02A4-430D-9666-E40A78E1D2A0}"/>
              </a:ext>
            </a:extLst>
          </p:cNvPr>
          <p:cNvSpPr>
            <a:spLocks noGrp="1"/>
          </p:cNvSpPr>
          <p:nvPr>
            <p:ph type="body" sz="quarter" idx="3"/>
          </p:nvPr>
        </p:nvSpPr>
        <p:spPr/>
        <p:txBody>
          <a:bodyPr/>
          <a:lstStyle/>
          <a:p>
            <a:r>
              <a:rPr lang="he-IL" dirty="0"/>
              <a:t>מזרון לח</a:t>
            </a:r>
          </a:p>
        </p:txBody>
      </p:sp>
      <p:sp>
        <p:nvSpPr>
          <p:cNvPr id="4" name="מציין מיקום תוכן 3">
            <a:extLst>
              <a:ext uri="{FF2B5EF4-FFF2-40B4-BE49-F238E27FC236}">
                <a16:creationId xmlns:a16="http://schemas.microsoft.com/office/drawing/2014/main" id="{810AFE10-9C13-4D35-8FB5-D71791601649}"/>
              </a:ext>
            </a:extLst>
          </p:cNvPr>
          <p:cNvSpPr>
            <a:spLocks noGrp="1"/>
          </p:cNvSpPr>
          <p:nvPr>
            <p:ph sz="quarter" idx="4"/>
          </p:nvPr>
        </p:nvSpPr>
        <p:spPr/>
        <p:txBody>
          <a:bodyPr/>
          <a:lstStyle/>
          <a:p>
            <a:pPr marL="96848" indent="0">
              <a:buNone/>
            </a:pPr>
            <a:r>
              <a:rPr lang="he-IL" dirty="0"/>
              <a:t>זוהי שיטה נוספת לקירור האוויר הנכנס ללול, באמצעות אידוי. לפני פתחי כניסת האוויר מרכיבים מזרון שעליו מוזרמים מים. בעקבות אידוי המים מהמזרון לאוויר, המזרון מתקרר. האוויר הנכנס אל המבנה חייב לעבור דרך המזרון, ולכן האוויר שנכנס הוא אוויר קר יותר.</a:t>
            </a:r>
          </a:p>
          <a:p>
            <a:pPr marL="96848" indent="0">
              <a:buNone/>
            </a:pPr>
            <a:endParaRPr lang="he-IL" dirty="0"/>
          </a:p>
        </p:txBody>
      </p:sp>
      <p:pic>
        <p:nvPicPr>
          <p:cNvPr id="5" name="Picture 4" descr="P2230066">
            <a:extLst>
              <a:ext uri="{FF2B5EF4-FFF2-40B4-BE49-F238E27FC236}">
                <a16:creationId xmlns:a16="http://schemas.microsoft.com/office/drawing/2014/main" id="{36A21C7C-A75E-448C-84D4-FEFA5881E9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894" y="3272066"/>
            <a:ext cx="2948473" cy="372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360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8216F2-C650-437E-9F5C-225458780E40}"/>
              </a:ext>
            </a:extLst>
          </p:cNvPr>
          <p:cNvSpPr>
            <a:spLocks noGrp="1"/>
          </p:cNvSpPr>
          <p:nvPr>
            <p:ph type="title"/>
          </p:nvPr>
        </p:nvSpPr>
        <p:spPr/>
        <p:txBody>
          <a:bodyPr/>
          <a:lstStyle/>
          <a:p>
            <a:r>
              <a:rPr lang="he-IL" dirty="0"/>
              <a:t>חימום</a:t>
            </a:r>
          </a:p>
        </p:txBody>
      </p:sp>
      <p:sp>
        <p:nvSpPr>
          <p:cNvPr id="3" name="מציין מיקום טקסט 2">
            <a:extLst>
              <a:ext uri="{FF2B5EF4-FFF2-40B4-BE49-F238E27FC236}">
                <a16:creationId xmlns:a16="http://schemas.microsoft.com/office/drawing/2014/main" id="{F065A0CD-FF80-44B9-AF3B-5F75D7D14F26}"/>
              </a:ext>
            </a:extLst>
          </p:cNvPr>
          <p:cNvSpPr>
            <a:spLocks noGrp="1"/>
          </p:cNvSpPr>
          <p:nvPr>
            <p:ph type="body" sz="quarter" idx="3"/>
          </p:nvPr>
        </p:nvSpPr>
        <p:spPr/>
        <p:txBody>
          <a:bodyPr/>
          <a:lstStyle/>
          <a:p>
            <a:r>
              <a:rPr lang="he-IL" dirty="0"/>
              <a:t>חימום</a:t>
            </a:r>
          </a:p>
        </p:txBody>
      </p:sp>
      <p:sp>
        <p:nvSpPr>
          <p:cNvPr id="4" name="מציין מיקום תוכן 3">
            <a:extLst>
              <a:ext uri="{FF2B5EF4-FFF2-40B4-BE49-F238E27FC236}">
                <a16:creationId xmlns:a16="http://schemas.microsoft.com/office/drawing/2014/main" id="{7140A425-E188-452F-B3BF-8F58B35121F4}"/>
              </a:ext>
            </a:extLst>
          </p:cNvPr>
          <p:cNvSpPr>
            <a:spLocks noGrp="1"/>
          </p:cNvSpPr>
          <p:nvPr>
            <p:ph sz="quarter" idx="4"/>
          </p:nvPr>
        </p:nvSpPr>
        <p:spPr/>
        <p:txBody>
          <a:bodyPr/>
          <a:lstStyle/>
          <a:p>
            <a:pPr marL="96848" indent="0">
              <a:buNone/>
            </a:pPr>
            <a:r>
              <a:rPr lang="he-IL" dirty="0"/>
              <a:t>החימום בלול מבוקר אקלים הוא בד''כ חימום חלל ולא חימום מוקדי, מה שמתאפשר בגלל שאין בריחת חום מהמבנה, בעקבות הבידוד. </a:t>
            </a:r>
            <a:endParaRPr lang="en-US" dirty="0"/>
          </a:p>
          <a:p>
            <a:endParaRPr lang="he-IL" dirty="0"/>
          </a:p>
          <a:p>
            <a:endParaRPr lang="he-IL" dirty="0"/>
          </a:p>
          <a:p>
            <a:endParaRPr lang="he-IL" dirty="0"/>
          </a:p>
          <a:p>
            <a:endParaRPr lang="he-IL" dirty="0"/>
          </a:p>
          <a:p>
            <a:r>
              <a:rPr lang="he-IL" dirty="0"/>
              <a:t>                                                        </a:t>
            </a:r>
            <a:r>
              <a:rPr lang="he-IL" sz="1800" dirty="0"/>
              <a:t>חימום חלל</a:t>
            </a:r>
          </a:p>
          <a:p>
            <a:endParaRPr lang="he-IL" dirty="0"/>
          </a:p>
        </p:txBody>
      </p:sp>
      <p:pic>
        <p:nvPicPr>
          <p:cNvPr id="5" name="Picture 4" descr="SpSvr_top">
            <a:extLst>
              <a:ext uri="{FF2B5EF4-FFF2-40B4-BE49-F238E27FC236}">
                <a16:creationId xmlns:a16="http://schemas.microsoft.com/office/drawing/2014/main" id="{2804C8E1-79C2-4E25-BD8D-DE1C69928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568" y="3047877"/>
            <a:ext cx="4184775" cy="197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htrhous2">
            <a:extLst>
              <a:ext uri="{FF2B5EF4-FFF2-40B4-BE49-F238E27FC236}">
                <a16:creationId xmlns:a16="http://schemas.microsoft.com/office/drawing/2014/main" id="{4C0FA672-EF05-4094-B989-25F4E838D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434" y="3047877"/>
            <a:ext cx="2447990" cy="197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תיבת טקסט 6">
            <a:extLst>
              <a:ext uri="{FF2B5EF4-FFF2-40B4-BE49-F238E27FC236}">
                <a16:creationId xmlns:a16="http://schemas.microsoft.com/office/drawing/2014/main" id="{F8E0FBB2-18F3-479A-80BD-30ADABA33A37}"/>
              </a:ext>
            </a:extLst>
          </p:cNvPr>
          <p:cNvSpPr txBox="1"/>
          <p:nvPr/>
        </p:nvSpPr>
        <p:spPr>
          <a:xfrm>
            <a:off x="5673012" y="5338199"/>
            <a:ext cx="2575249" cy="369332"/>
          </a:xfrm>
          <a:prstGeom prst="rect">
            <a:avLst/>
          </a:prstGeom>
        </p:spPr>
        <p:txBody>
          <a:bodyPr wrap="square" rtlCol="1">
            <a:spAutoFit/>
          </a:bodyPr>
          <a:lstStyle/>
          <a:p>
            <a:r>
              <a:rPr lang="he-IL" dirty="0"/>
              <a:t>חימום מוקדי</a:t>
            </a:r>
          </a:p>
        </p:txBody>
      </p:sp>
    </p:spTree>
    <p:extLst>
      <p:ext uri="{BB962C8B-B14F-4D97-AF65-F5344CB8AC3E}">
        <p14:creationId xmlns:p14="http://schemas.microsoft.com/office/powerpoint/2010/main" val="90120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9A2419-A4ED-4941-B85C-BF873A86925A}"/>
              </a:ext>
            </a:extLst>
          </p:cNvPr>
          <p:cNvSpPr>
            <a:spLocks noGrp="1"/>
          </p:cNvSpPr>
          <p:nvPr>
            <p:ph type="title"/>
          </p:nvPr>
        </p:nvSpPr>
        <p:spPr/>
        <p:txBody>
          <a:bodyPr/>
          <a:lstStyle/>
          <a:p>
            <a:r>
              <a:rPr lang="he-IL" dirty="0"/>
              <a:t>שאלות בגרות</a:t>
            </a:r>
          </a:p>
        </p:txBody>
      </p:sp>
      <p:sp>
        <p:nvSpPr>
          <p:cNvPr id="3" name="מציין מיקום טקסט 2">
            <a:extLst>
              <a:ext uri="{FF2B5EF4-FFF2-40B4-BE49-F238E27FC236}">
                <a16:creationId xmlns:a16="http://schemas.microsoft.com/office/drawing/2014/main" id="{96447003-8C79-43BB-B359-DFD6B052E0AB}"/>
              </a:ext>
            </a:extLst>
          </p:cNvPr>
          <p:cNvSpPr>
            <a:spLocks noGrp="1"/>
          </p:cNvSpPr>
          <p:nvPr>
            <p:ph type="body" sz="quarter" idx="3"/>
          </p:nvPr>
        </p:nvSpPr>
        <p:spPr/>
        <p:txBody>
          <a:bodyPr/>
          <a:lstStyle/>
          <a:p>
            <a:endParaRPr lang="he-IL"/>
          </a:p>
        </p:txBody>
      </p:sp>
      <p:pic>
        <p:nvPicPr>
          <p:cNvPr id="5" name="מציין מיקום תוכן 4">
            <a:extLst>
              <a:ext uri="{FF2B5EF4-FFF2-40B4-BE49-F238E27FC236}">
                <a16:creationId xmlns:a16="http://schemas.microsoft.com/office/drawing/2014/main" id="{73EED6F0-46F6-4780-ACDE-1C90CFF3C557}"/>
              </a:ext>
            </a:extLst>
          </p:cNvPr>
          <p:cNvPicPr>
            <a:picLocks noGrp="1" noChangeAspect="1"/>
          </p:cNvPicPr>
          <p:nvPr>
            <p:ph sz="quarter" idx="4"/>
          </p:nvPr>
        </p:nvPicPr>
        <p:blipFill>
          <a:blip r:embed="rId2"/>
          <a:stretch>
            <a:fillRect/>
          </a:stretch>
        </p:blipFill>
        <p:spPr>
          <a:xfrm>
            <a:off x="1602122" y="1828800"/>
            <a:ext cx="7220145" cy="2663922"/>
          </a:xfrm>
          <a:prstGeom prst="rect">
            <a:avLst/>
          </a:prstGeom>
        </p:spPr>
      </p:pic>
    </p:spTree>
    <p:extLst>
      <p:ext uri="{BB962C8B-B14F-4D97-AF65-F5344CB8AC3E}">
        <p14:creationId xmlns:p14="http://schemas.microsoft.com/office/powerpoint/2010/main" val="2907551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C472643-7389-411E-9B46-0DC1D55F7D0A}"/>
              </a:ext>
            </a:extLst>
          </p:cNvPr>
          <p:cNvSpPr>
            <a:spLocks noGrp="1"/>
          </p:cNvSpPr>
          <p:nvPr>
            <p:ph type="title"/>
          </p:nvPr>
        </p:nvSpPr>
        <p:spPr/>
        <p:txBody>
          <a:bodyPr/>
          <a:lstStyle/>
          <a:p>
            <a:r>
              <a:rPr lang="he-IL" dirty="0"/>
              <a:t>שאלות בגרות</a:t>
            </a:r>
          </a:p>
        </p:txBody>
      </p:sp>
      <p:sp>
        <p:nvSpPr>
          <p:cNvPr id="3" name="מציין מיקום טקסט 2">
            <a:extLst>
              <a:ext uri="{FF2B5EF4-FFF2-40B4-BE49-F238E27FC236}">
                <a16:creationId xmlns:a16="http://schemas.microsoft.com/office/drawing/2014/main" id="{89D7E51F-2AFD-4A1A-92F6-7D1918B54180}"/>
              </a:ext>
            </a:extLst>
          </p:cNvPr>
          <p:cNvSpPr>
            <a:spLocks noGrp="1"/>
          </p:cNvSpPr>
          <p:nvPr>
            <p:ph type="body" sz="quarter" idx="3"/>
          </p:nvPr>
        </p:nvSpPr>
        <p:spPr/>
        <p:txBody>
          <a:bodyPr/>
          <a:lstStyle/>
          <a:p>
            <a:endParaRPr lang="he-IL"/>
          </a:p>
        </p:txBody>
      </p:sp>
      <p:pic>
        <p:nvPicPr>
          <p:cNvPr id="5" name="מציין מיקום תוכן 4">
            <a:extLst>
              <a:ext uri="{FF2B5EF4-FFF2-40B4-BE49-F238E27FC236}">
                <a16:creationId xmlns:a16="http://schemas.microsoft.com/office/drawing/2014/main" id="{A1EE0DE5-46AF-45FA-9D8E-37054B21B002}"/>
              </a:ext>
            </a:extLst>
          </p:cNvPr>
          <p:cNvPicPr>
            <a:picLocks noGrp="1" noChangeAspect="1"/>
          </p:cNvPicPr>
          <p:nvPr>
            <p:ph sz="quarter" idx="4"/>
          </p:nvPr>
        </p:nvPicPr>
        <p:blipFill>
          <a:blip r:embed="rId2"/>
          <a:stretch>
            <a:fillRect/>
          </a:stretch>
        </p:blipFill>
        <p:spPr>
          <a:xfrm>
            <a:off x="336289" y="1104658"/>
            <a:ext cx="9849598" cy="3588068"/>
          </a:xfrm>
          <a:prstGeom prst="rect">
            <a:avLst/>
          </a:prstGeom>
        </p:spPr>
      </p:pic>
    </p:spTree>
    <p:extLst>
      <p:ext uri="{BB962C8B-B14F-4D97-AF65-F5344CB8AC3E}">
        <p14:creationId xmlns:p14="http://schemas.microsoft.com/office/powerpoint/2010/main" val="3320851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C55A49-896C-45A4-A8B5-0521EFFD1E23}"/>
              </a:ext>
            </a:extLst>
          </p:cNvPr>
          <p:cNvSpPr>
            <a:spLocks noGrp="1"/>
          </p:cNvSpPr>
          <p:nvPr>
            <p:ph type="title"/>
          </p:nvPr>
        </p:nvSpPr>
        <p:spPr/>
        <p:txBody>
          <a:bodyPr/>
          <a:lstStyle/>
          <a:p>
            <a:r>
              <a:rPr lang="he-IL" dirty="0"/>
              <a:t>שאלות בגרות</a:t>
            </a:r>
          </a:p>
        </p:txBody>
      </p:sp>
      <p:sp>
        <p:nvSpPr>
          <p:cNvPr id="3" name="מציין מיקום טקסט 2">
            <a:extLst>
              <a:ext uri="{FF2B5EF4-FFF2-40B4-BE49-F238E27FC236}">
                <a16:creationId xmlns:a16="http://schemas.microsoft.com/office/drawing/2014/main" id="{DEE705DF-488C-48BD-A8A6-3EA8B92960E2}"/>
              </a:ext>
            </a:extLst>
          </p:cNvPr>
          <p:cNvSpPr>
            <a:spLocks noGrp="1"/>
          </p:cNvSpPr>
          <p:nvPr>
            <p:ph type="body" sz="quarter" idx="3"/>
          </p:nvPr>
        </p:nvSpPr>
        <p:spPr/>
        <p:txBody>
          <a:bodyPr/>
          <a:lstStyle/>
          <a:p>
            <a:endParaRPr lang="he-IL"/>
          </a:p>
        </p:txBody>
      </p:sp>
      <p:pic>
        <p:nvPicPr>
          <p:cNvPr id="5" name="מציין מיקום תוכן 4">
            <a:extLst>
              <a:ext uri="{FF2B5EF4-FFF2-40B4-BE49-F238E27FC236}">
                <a16:creationId xmlns:a16="http://schemas.microsoft.com/office/drawing/2014/main" id="{09F0C8D1-E7BA-4C82-98E6-3C939E0A8A42}"/>
              </a:ext>
            </a:extLst>
          </p:cNvPr>
          <p:cNvPicPr>
            <a:picLocks noGrp="1" noChangeAspect="1"/>
          </p:cNvPicPr>
          <p:nvPr>
            <p:ph sz="quarter" idx="4"/>
          </p:nvPr>
        </p:nvPicPr>
        <p:blipFill>
          <a:blip r:embed="rId2"/>
          <a:stretch>
            <a:fillRect/>
          </a:stretch>
        </p:blipFill>
        <p:spPr>
          <a:xfrm>
            <a:off x="908583" y="1185681"/>
            <a:ext cx="8443400" cy="3511857"/>
          </a:xfrm>
          <a:prstGeom prst="rect">
            <a:avLst/>
          </a:prstGeom>
        </p:spPr>
      </p:pic>
    </p:spTree>
    <p:extLst>
      <p:ext uri="{BB962C8B-B14F-4D97-AF65-F5344CB8AC3E}">
        <p14:creationId xmlns:p14="http://schemas.microsoft.com/office/powerpoint/2010/main" val="38491328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1CDE19-1A60-4046-B02A-1E715F505953}"/>
              </a:ext>
            </a:extLst>
          </p:cNvPr>
          <p:cNvSpPr>
            <a:spLocks noGrp="1"/>
          </p:cNvSpPr>
          <p:nvPr>
            <p:ph type="title"/>
          </p:nvPr>
        </p:nvSpPr>
        <p:spPr/>
        <p:txBody>
          <a:bodyPr/>
          <a:lstStyle/>
          <a:p>
            <a:r>
              <a:rPr lang="he-IL" dirty="0"/>
              <a:t>שאלות בגרות</a:t>
            </a:r>
          </a:p>
        </p:txBody>
      </p:sp>
      <p:sp>
        <p:nvSpPr>
          <p:cNvPr id="3" name="מציין מיקום טקסט 2">
            <a:extLst>
              <a:ext uri="{FF2B5EF4-FFF2-40B4-BE49-F238E27FC236}">
                <a16:creationId xmlns:a16="http://schemas.microsoft.com/office/drawing/2014/main" id="{63D499D4-26B6-47FB-B4D0-812A217033D9}"/>
              </a:ext>
            </a:extLst>
          </p:cNvPr>
          <p:cNvSpPr>
            <a:spLocks noGrp="1"/>
          </p:cNvSpPr>
          <p:nvPr>
            <p:ph type="body" sz="quarter" idx="3"/>
          </p:nvPr>
        </p:nvSpPr>
        <p:spPr/>
        <p:txBody>
          <a:bodyPr/>
          <a:lstStyle/>
          <a:p>
            <a:endParaRPr lang="he-IL"/>
          </a:p>
        </p:txBody>
      </p:sp>
      <p:pic>
        <p:nvPicPr>
          <p:cNvPr id="5" name="מציין מיקום תוכן 4">
            <a:extLst>
              <a:ext uri="{FF2B5EF4-FFF2-40B4-BE49-F238E27FC236}">
                <a16:creationId xmlns:a16="http://schemas.microsoft.com/office/drawing/2014/main" id="{9E1CA5BD-AEF4-4BD6-B8BE-71BE4006CC1D}"/>
              </a:ext>
            </a:extLst>
          </p:cNvPr>
          <p:cNvPicPr>
            <a:picLocks noGrp="1" noChangeAspect="1"/>
          </p:cNvPicPr>
          <p:nvPr>
            <p:ph sz="quarter" idx="4"/>
          </p:nvPr>
        </p:nvPicPr>
        <p:blipFill>
          <a:blip r:embed="rId2"/>
          <a:stretch>
            <a:fillRect/>
          </a:stretch>
        </p:blipFill>
        <p:spPr>
          <a:xfrm>
            <a:off x="1272314" y="1143183"/>
            <a:ext cx="7663342" cy="3989137"/>
          </a:xfrm>
          <a:prstGeom prst="rect">
            <a:avLst/>
          </a:prstGeom>
        </p:spPr>
      </p:pic>
    </p:spTree>
    <p:extLst>
      <p:ext uri="{BB962C8B-B14F-4D97-AF65-F5344CB8AC3E}">
        <p14:creationId xmlns:p14="http://schemas.microsoft.com/office/powerpoint/2010/main" val="3206159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E7559-258B-41D3-9797-98F960EFEE2A}"/>
              </a:ext>
            </a:extLst>
          </p:cNvPr>
          <p:cNvSpPr/>
          <p:nvPr/>
        </p:nvSpPr>
        <p:spPr>
          <a:xfrm>
            <a:off x="9838481" y="4462040"/>
            <a:ext cx="2353519" cy="162807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pic>
        <p:nvPicPr>
          <p:cNvPr id="6" name="מציין מיקום תוכן 4">
            <a:extLst>
              <a:ext uri="{FF2B5EF4-FFF2-40B4-BE49-F238E27FC236}">
                <a16:creationId xmlns:a16="http://schemas.microsoft.com/office/drawing/2014/main" id="{36612AFC-A9CA-46E2-A4B3-171CFA017D17}"/>
              </a:ext>
            </a:extLst>
          </p:cNvPr>
          <p:cNvPicPr>
            <a:picLocks noChangeAspect="1"/>
          </p:cNvPicPr>
          <p:nvPr/>
        </p:nvPicPr>
        <p:blipFill rotWithShape="1">
          <a:blip r:embed="rId2"/>
          <a:srcRect l="8445" t="-2350" r="849" b="30541"/>
          <a:stretch/>
        </p:blipFill>
        <p:spPr>
          <a:xfrm>
            <a:off x="5917243" y="72230"/>
            <a:ext cx="6066413" cy="6017880"/>
          </a:xfrm>
          <a:prstGeom prst="rect">
            <a:avLst/>
          </a:prstGeom>
        </p:spPr>
      </p:pic>
      <p:pic>
        <p:nvPicPr>
          <p:cNvPr id="5" name="מציין מיקום תוכן 4">
            <a:extLst>
              <a:ext uri="{FF2B5EF4-FFF2-40B4-BE49-F238E27FC236}">
                <a16:creationId xmlns:a16="http://schemas.microsoft.com/office/drawing/2014/main" id="{1ED734B1-8881-4B3D-BE35-13297E20CF3F}"/>
              </a:ext>
            </a:extLst>
          </p:cNvPr>
          <p:cNvPicPr>
            <a:picLocks noGrp="1" noChangeAspect="1"/>
          </p:cNvPicPr>
          <p:nvPr>
            <p:ph sz="quarter" idx="4"/>
          </p:nvPr>
        </p:nvPicPr>
        <p:blipFill rotWithShape="1">
          <a:blip r:embed="rId2"/>
          <a:srcRect l="6687" t="76752"/>
          <a:stretch/>
        </p:blipFill>
        <p:spPr>
          <a:xfrm>
            <a:off x="57873" y="2095017"/>
            <a:ext cx="6555985" cy="2367023"/>
          </a:xfrm>
          <a:prstGeom prst="rect">
            <a:avLst/>
          </a:prstGeom>
        </p:spPr>
      </p:pic>
      <p:sp>
        <p:nvSpPr>
          <p:cNvPr id="7" name="כותרת 1">
            <a:extLst>
              <a:ext uri="{FF2B5EF4-FFF2-40B4-BE49-F238E27FC236}">
                <a16:creationId xmlns:a16="http://schemas.microsoft.com/office/drawing/2014/main" id="{5843407B-26DD-4169-B14D-EF7DE84E1C2B}"/>
              </a:ext>
            </a:extLst>
          </p:cNvPr>
          <p:cNvSpPr>
            <a:spLocks noGrp="1"/>
          </p:cNvSpPr>
          <p:nvPr>
            <p:ph type="title"/>
          </p:nvPr>
        </p:nvSpPr>
        <p:spPr>
          <a:xfrm>
            <a:off x="-691782" y="87766"/>
            <a:ext cx="9642231" cy="720000"/>
          </a:xfrm>
        </p:spPr>
        <p:txBody>
          <a:bodyPr/>
          <a:lstStyle/>
          <a:p>
            <a:r>
              <a:rPr lang="he-IL" sz="3200" dirty="0"/>
              <a:t>שאלות בגרות</a:t>
            </a:r>
          </a:p>
        </p:txBody>
      </p:sp>
    </p:spTree>
    <p:extLst>
      <p:ext uri="{BB962C8B-B14F-4D97-AF65-F5344CB8AC3E}">
        <p14:creationId xmlns:p14="http://schemas.microsoft.com/office/powerpoint/2010/main" val="248470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549769" y="213094"/>
            <a:ext cx="9642231" cy="720000"/>
          </a:xfrm>
        </p:spPr>
        <p:txBody>
          <a:bodyPr anchor="ctr">
            <a:normAutofit/>
          </a:bodyPr>
          <a:lstStyle/>
          <a:p>
            <a:pPr>
              <a:lnSpc>
                <a:spcPct val="90000"/>
              </a:lnSpc>
            </a:pPr>
            <a:r>
              <a:rPr lang="he-IL" dirty="0">
                <a:uFillTx/>
              </a:rPr>
              <a:t>תנאיי ממשק</a:t>
            </a:r>
          </a:p>
        </p:txBody>
      </p:sp>
      <p:graphicFrame>
        <p:nvGraphicFramePr>
          <p:cNvPr id="16" name="מציין מיקום תוכן 10">
            <a:extLst>
              <a:ext uri="{FF2B5EF4-FFF2-40B4-BE49-F238E27FC236}">
                <a16:creationId xmlns:a16="http://schemas.microsoft.com/office/drawing/2014/main" id="{0B1D4A32-EE12-4172-9843-DF5AA5453549}"/>
              </a:ext>
            </a:extLst>
          </p:cNvPr>
          <p:cNvGraphicFramePr>
            <a:graphicFrameLocks noGrp="1"/>
          </p:cNvGraphicFramePr>
          <p:nvPr>
            <p:ph sz="quarter" idx="4"/>
            <p:extLst>
              <p:ext uri="{D42A27DB-BD31-4B8C-83A1-F6EECF244321}">
                <p14:modId xmlns:p14="http://schemas.microsoft.com/office/powerpoint/2010/main" val="2090501268"/>
              </p:ext>
            </p:extLst>
          </p:nvPr>
        </p:nvGraphicFramePr>
        <p:xfrm>
          <a:off x="1707466" y="1251120"/>
          <a:ext cx="4994276" cy="4152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a:spLocks/>
          </p:cNvSpPr>
          <p:nvPr/>
        </p:nvSpPr>
        <p:spPr>
          <a:xfrm>
            <a:off x="12279398" y="0"/>
            <a:ext cx="2277745" cy="452004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he-IL" dirty="0">
                <a:solidFill>
                  <a:srgbClr val="002060"/>
                </a:solidFill>
                <a:uFillTx/>
              </a:rPr>
              <a:t>את שקופית זו תוכלו לשכפל, על מנת ליצור שקופיות נוספות הזהות לה – אליהן תוכלו להכניס את התכנים. </a:t>
            </a:r>
            <a:endParaRPr lang="he-IL">
              <a:solidFill>
                <a:srgbClr val="002060"/>
              </a:solidFill>
              <a:uFillTx/>
            </a:endParaRPr>
          </a:p>
          <a:p>
            <a:pPr algn="ctr">
              <a:spcAft>
                <a:spcPts val="600"/>
              </a:spcAft>
            </a:pPr>
            <a:endParaRPr lang="he-IL">
              <a:solidFill>
                <a:srgbClr val="002060"/>
              </a:solidFill>
              <a:uFillTx/>
            </a:endParaRPr>
          </a:p>
          <a:p>
            <a:pPr algn="ctr">
              <a:spcAft>
                <a:spcPts val="600"/>
              </a:spcAft>
            </a:pPr>
            <a:r>
              <a:rPr lang="he-IL" dirty="0">
                <a:solidFill>
                  <a:srgbClr val="002060"/>
                </a:solidFill>
                <a:uFillTx/>
              </a:rPr>
              <a:t>כדי לשכפל אותה, לחצו עליה </a:t>
            </a:r>
            <a:r>
              <a:rPr lang="he-IL" b="1" dirty="0">
                <a:solidFill>
                  <a:srgbClr val="002060"/>
                </a:solidFill>
                <a:uFillTx/>
              </a:rPr>
              <a:t>קליק ימיני </a:t>
            </a:r>
            <a:r>
              <a:rPr lang="he-IL" dirty="0">
                <a:solidFill>
                  <a:srgbClr val="002060"/>
                </a:solidFill>
                <a:uFillTx/>
              </a:rPr>
              <a:t>בתפריט השקופיות בצד ובחרו " </a:t>
            </a:r>
            <a:r>
              <a:rPr lang="he-IL" b="1" dirty="0">
                <a:solidFill>
                  <a:srgbClr val="002060"/>
                </a:solidFill>
                <a:uFillTx/>
              </a:rPr>
              <a:t>שכפל שקופית</a:t>
            </a:r>
            <a:r>
              <a:rPr lang="he-IL" dirty="0">
                <a:solidFill>
                  <a:srgbClr val="002060"/>
                </a:solidFill>
                <a:uFillTx/>
              </a:rPr>
              <a:t>" או "</a:t>
            </a:r>
            <a:r>
              <a:rPr lang="en-US" b="1" dirty="0">
                <a:solidFill>
                  <a:srgbClr val="002060"/>
                </a:solidFill>
                <a:uFillTx/>
              </a:rPr>
              <a:t>Duplicate Slide</a:t>
            </a:r>
            <a:r>
              <a:rPr lang="he-IL" dirty="0">
                <a:solidFill>
                  <a:srgbClr val="002060"/>
                </a:solidFill>
                <a:uFillTx/>
              </a:rPr>
              <a:t>" </a:t>
            </a:r>
            <a:endParaRPr lang="he-IL">
              <a:solidFill>
                <a:srgbClr val="002060"/>
              </a:solidFill>
              <a:uFillTx/>
            </a:endParaRPr>
          </a:p>
          <a:p>
            <a:pPr algn="ctr">
              <a:spcAft>
                <a:spcPts val="600"/>
              </a:spcAft>
            </a:pPr>
            <a:r>
              <a:rPr lang="he-IL" dirty="0">
                <a:solidFill>
                  <a:srgbClr val="002060"/>
                </a:solidFill>
                <a:uFillTx/>
              </a:rPr>
              <a:t>(מחקו ריבוע זה לאחר הקריאה)</a:t>
            </a:r>
            <a:endParaRPr lang="en-US">
              <a:solidFill>
                <a:srgbClr val="002060"/>
              </a:solidFill>
              <a:uFillTx/>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9E3603-E139-4E3B-9534-87EE41C45DE6}"/>
              </a:ext>
            </a:extLst>
          </p:cNvPr>
          <p:cNvSpPr>
            <a:spLocks noGrp="1"/>
          </p:cNvSpPr>
          <p:nvPr>
            <p:ph type="title"/>
          </p:nvPr>
        </p:nvSpPr>
        <p:spPr/>
        <p:txBody>
          <a:bodyPr/>
          <a:lstStyle/>
          <a:p>
            <a:r>
              <a:rPr lang="he-IL" dirty="0"/>
              <a:t>שאלות בגרות</a:t>
            </a:r>
          </a:p>
        </p:txBody>
      </p:sp>
      <p:sp>
        <p:nvSpPr>
          <p:cNvPr id="3" name="מציין מיקום טקסט 2">
            <a:extLst>
              <a:ext uri="{FF2B5EF4-FFF2-40B4-BE49-F238E27FC236}">
                <a16:creationId xmlns:a16="http://schemas.microsoft.com/office/drawing/2014/main" id="{7C9B134C-23AD-4FD9-AB0A-1ABF07F27F16}"/>
              </a:ext>
            </a:extLst>
          </p:cNvPr>
          <p:cNvSpPr>
            <a:spLocks noGrp="1"/>
          </p:cNvSpPr>
          <p:nvPr>
            <p:ph type="body" sz="quarter" idx="3"/>
          </p:nvPr>
        </p:nvSpPr>
        <p:spPr/>
        <p:txBody>
          <a:bodyPr/>
          <a:lstStyle/>
          <a:p>
            <a:endParaRPr lang="he-IL"/>
          </a:p>
        </p:txBody>
      </p:sp>
      <p:pic>
        <p:nvPicPr>
          <p:cNvPr id="5" name="מציין מיקום תוכן 4">
            <a:extLst>
              <a:ext uri="{FF2B5EF4-FFF2-40B4-BE49-F238E27FC236}">
                <a16:creationId xmlns:a16="http://schemas.microsoft.com/office/drawing/2014/main" id="{C5A578A2-2683-4725-A097-E3714F543E65}"/>
              </a:ext>
            </a:extLst>
          </p:cNvPr>
          <p:cNvPicPr>
            <a:picLocks noGrp="1" noChangeAspect="1"/>
          </p:cNvPicPr>
          <p:nvPr>
            <p:ph sz="quarter" idx="4"/>
          </p:nvPr>
        </p:nvPicPr>
        <p:blipFill>
          <a:blip r:embed="rId2"/>
          <a:stretch>
            <a:fillRect/>
          </a:stretch>
        </p:blipFill>
        <p:spPr>
          <a:xfrm>
            <a:off x="371605" y="1185681"/>
            <a:ext cx="8594331" cy="4393316"/>
          </a:xfrm>
          <a:prstGeom prst="rect">
            <a:avLst/>
          </a:prstGeom>
        </p:spPr>
      </p:pic>
    </p:spTree>
    <p:extLst>
      <p:ext uri="{BB962C8B-B14F-4D97-AF65-F5344CB8AC3E}">
        <p14:creationId xmlns:p14="http://schemas.microsoft.com/office/powerpoint/2010/main" val="1852057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8921F5C-736D-4E62-9DA9-9BE37F14A10A}"/>
              </a:ext>
            </a:extLst>
          </p:cNvPr>
          <p:cNvPicPr>
            <a:picLocks noChangeAspect="1"/>
          </p:cNvPicPr>
          <p:nvPr/>
        </p:nvPicPr>
        <p:blipFill>
          <a:blip r:embed="rId2"/>
          <a:stretch>
            <a:fillRect/>
          </a:stretch>
        </p:blipFill>
        <p:spPr>
          <a:xfrm>
            <a:off x="438939" y="979483"/>
            <a:ext cx="8483175" cy="4899033"/>
          </a:xfrm>
          <a:prstGeom prst="rect">
            <a:avLst/>
          </a:prstGeom>
          <a:noFill/>
        </p:spPr>
      </p:pic>
      <p:sp>
        <p:nvSpPr>
          <p:cNvPr id="9" name="Title 2">
            <a:extLst>
              <a:ext uri="{FF2B5EF4-FFF2-40B4-BE49-F238E27FC236}">
                <a16:creationId xmlns:a16="http://schemas.microsoft.com/office/drawing/2014/main" id="{8C99988A-71BB-4C68-B71C-51C941D23AE0}"/>
              </a:ext>
            </a:extLst>
          </p:cNvPr>
          <p:cNvSpPr>
            <a:spLocks noGrp="1"/>
          </p:cNvSpPr>
          <p:nvPr>
            <p:ph type="ctrTitle"/>
          </p:nvPr>
        </p:nvSpPr>
        <p:spPr>
          <a:xfrm>
            <a:off x="1733909" y="186258"/>
            <a:ext cx="10247689" cy="637353"/>
          </a:xfrm>
        </p:spPr>
        <p:txBody>
          <a:bodyPr/>
          <a:lstStyle/>
          <a:p>
            <a:r>
              <a:rPr lang="he-IL" dirty="0"/>
              <a:t>שאלות בגרות</a:t>
            </a:r>
            <a:endParaRPr lang="en-US" dirty="0"/>
          </a:p>
        </p:txBody>
      </p:sp>
    </p:spTree>
    <p:extLst>
      <p:ext uri="{BB962C8B-B14F-4D97-AF65-F5344CB8AC3E}">
        <p14:creationId xmlns:p14="http://schemas.microsoft.com/office/powerpoint/2010/main" val="1300989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E2E5-7A7A-464F-AF66-BA6EA6C843D2}"/>
              </a:ext>
            </a:extLst>
          </p:cNvPr>
          <p:cNvSpPr>
            <a:spLocks noGrp="1"/>
          </p:cNvSpPr>
          <p:nvPr>
            <p:ph type="title"/>
          </p:nvPr>
        </p:nvSpPr>
        <p:spPr/>
        <p:txBody>
          <a:bodyPr/>
          <a:lstStyle/>
          <a:p>
            <a:r>
              <a:rPr lang="he-IL" dirty="0"/>
              <a:t>שאלות בגרות</a:t>
            </a:r>
            <a:endParaRPr lang="en-US" dirty="0"/>
          </a:p>
        </p:txBody>
      </p:sp>
      <p:pic>
        <p:nvPicPr>
          <p:cNvPr id="4" name="תמונה 3">
            <a:extLst>
              <a:ext uri="{FF2B5EF4-FFF2-40B4-BE49-F238E27FC236}">
                <a16:creationId xmlns:a16="http://schemas.microsoft.com/office/drawing/2014/main" id="{24CE5098-F002-4817-BCF0-050F82C37BC0}"/>
              </a:ext>
            </a:extLst>
          </p:cNvPr>
          <p:cNvPicPr>
            <a:picLocks noChangeAspect="1"/>
          </p:cNvPicPr>
          <p:nvPr/>
        </p:nvPicPr>
        <p:blipFill>
          <a:blip r:embed="rId2"/>
          <a:stretch>
            <a:fillRect/>
          </a:stretch>
        </p:blipFill>
        <p:spPr>
          <a:xfrm>
            <a:off x="719222" y="1184272"/>
            <a:ext cx="10333065" cy="2149238"/>
          </a:xfrm>
          <a:prstGeom prst="rect">
            <a:avLst/>
          </a:prstGeom>
          <a:noFill/>
        </p:spPr>
      </p:pic>
    </p:spTree>
    <p:extLst>
      <p:ext uri="{BB962C8B-B14F-4D97-AF65-F5344CB8AC3E}">
        <p14:creationId xmlns:p14="http://schemas.microsoft.com/office/powerpoint/2010/main" val="3229712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E68DEEC-4BF9-4F8D-9520-D5C3D2B1E7E5}"/>
              </a:ext>
            </a:extLst>
          </p:cNvPr>
          <p:cNvSpPr>
            <a:spLocks noGrp="1"/>
          </p:cNvSpPr>
          <p:nvPr>
            <p:ph type="title"/>
          </p:nvPr>
        </p:nvSpPr>
        <p:spPr>
          <a:xfrm>
            <a:off x="2549769" y="213094"/>
            <a:ext cx="9642231" cy="720000"/>
          </a:xfrm>
        </p:spPr>
        <p:txBody>
          <a:bodyPr/>
          <a:lstStyle/>
          <a:p>
            <a:r>
              <a:rPr lang="he-IL" dirty="0"/>
              <a:t>שאלות בגרות</a:t>
            </a:r>
            <a:endParaRPr lang="en-US" dirty="0"/>
          </a:p>
        </p:txBody>
      </p:sp>
      <p:pic>
        <p:nvPicPr>
          <p:cNvPr id="4" name="תמונה 3">
            <a:extLst>
              <a:ext uri="{FF2B5EF4-FFF2-40B4-BE49-F238E27FC236}">
                <a16:creationId xmlns:a16="http://schemas.microsoft.com/office/drawing/2014/main" id="{B377B097-BFDA-4F77-B142-D88DEFE19750}"/>
              </a:ext>
            </a:extLst>
          </p:cNvPr>
          <p:cNvPicPr>
            <a:picLocks noChangeAspect="1"/>
          </p:cNvPicPr>
          <p:nvPr/>
        </p:nvPicPr>
        <p:blipFill>
          <a:blip r:embed="rId2"/>
          <a:stretch>
            <a:fillRect/>
          </a:stretch>
        </p:blipFill>
        <p:spPr>
          <a:xfrm>
            <a:off x="98585" y="1199909"/>
            <a:ext cx="9504994" cy="3944573"/>
          </a:xfrm>
          <a:prstGeom prst="rect">
            <a:avLst/>
          </a:prstGeom>
          <a:noFill/>
        </p:spPr>
      </p:pic>
    </p:spTree>
    <p:extLst>
      <p:ext uri="{BB962C8B-B14F-4D97-AF65-F5344CB8AC3E}">
        <p14:creationId xmlns:p14="http://schemas.microsoft.com/office/powerpoint/2010/main" val="4290815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26BF31-E34D-4419-B7FE-07AEC8DC1860}"/>
              </a:ext>
            </a:extLst>
          </p:cNvPr>
          <p:cNvSpPr>
            <a:spLocks noGrp="1"/>
          </p:cNvSpPr>
          <p:nvPr>
            <p:ph type="title"/>
          </p:nvPr>
        </p:nvSpPr>
        <p:spPr>
          <a:xfrm>
            <a:off x="2549769" y="213094"/>
            <a:ext cx="9642231" cy="720000"/>
          </a:xfrm>
        </p:spPr>
        <p:txBody>
          <a:bodyPr/>
          <a:lstStyle/>
          <a:p>
            <a:r>
              <a:rPr lang="he-IL" dirty="0"/>
              <a:t>שאלות בגרות</a:t>
            </a:r>
            <a:endParaRPr lang="en-US" dirty="0"/>
          </a:p>
        </p:txBody>
      </p:sp>
      <p:sp>
        <p:nvSpPr>
          <p:cNvPr id="11" name="Text Placeholder 2">
            <a:extLst>
              <a:ext uri="{FF2B5EF4-FFF2-40B4-BE49-F238E27FC236}">
                <a16:creationId xmlns:a16="http://schemas.microsoft.com/office/drawing/2014/main" id="{48A0ABD1-7B45-4E06-BEBC-CB48F694AB31}"/>
              </a:ext>
            </a:extLst>
          </p:cNvPr>
          <p:cNvSpPr>
            <a:spLocks noGrp="1"/>
          </p:cNvSpPr>
          <p:nvPr>
            <p:ph type="body" sz="quarter" idx="3"/>
          </p:nvPr>
        </p:nvSpPr>
        <p:spPr>
          <a:xfrm>
            <a:off x="515275" y="1185681"/>
            <a:ext cx="8306992" cy="540000"/>
          </a:xfrm>
        </p:spPr>
        <p:txBody>
          <a:bodyPr/>
          <a:lstStyle/>
          <a:p>
            <a:endParaRPr lang="en-US"/>
          </a:p>
        </p:txBody>
      </p:sp>
      <p:pic>
        <p:nvPicPr>
          <p:cNvPr id="4" name="תמונה 3">
            <a:extLst>
              <a:ext uri="{FF2B5EF4-FFF2-40B4-BE49-F238E27FC236}">
                <a16:creationId xmlns:a16="http://schemas.microsoft.com/office/drawing/2014/main" id="{12BAB16C-D8C7-4F3D-BB5B-CC248C335654}"/>
              </a:ext>
            </a:extLst>
          </p:cNvPr>
          <p:cNvPicPr>
            <a:picLocks noChangeAspect="1"/>
          </p:cNvPicPr>
          <p:nvPr/>
        </p:nvPicPr>
        <p:blipFill>
          <a:blip r:embed="rId2"/>
          <a:stretch>
            <a:fillRect/>
          </a:stretch>
        </p:blipFill>
        <p:spPr>
          <a:xfrm>
            <a:off x="197940" y="1072056"/>
            <a:ext cx="8941662" cy="4806144"/>
          </a:xfrm>
          <a:prstGeom prst="rect">
            <a:avLst/>
          </a:prstGeom>
          <a:noFill/>
        </p:spPr>
      </p:pic>
    </p:spTree>
    <p:extLst>
      <p:ext uri="{BB962C8B-B14F-4D97-AF65-F5344CB8AC3E}">
        <p14:creationId xmlns:p14="http://schemas.microsoft.com/office/powerpoint/2010/main" val="637801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p:cNvSpPr txBox="1">
            <a:spLocks/>
          </p:cNvSpPr>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uFillTx/>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uFillTx/>
                <a:latin typeface="Varela Round" panose="00000500000000000000" pitchFamily="2" charset="-79"/>
                <a:cs typeface="Varela Round" panose="00000500000000000000" pitchFamily="2" charset="-79"/>
              </a:rPr>
              <a:t>rights@education.gov.il</a:t>
            </a:r>
            <a:endParaRPr lang="he-IL" sz="2800" dirty="0">
              <a:solidFill>
                <a:srgbClr val="192A72"/>
              </a:solidFill>
              <a:uFillTx/>
              <a:latin typeface="Varela Round" panose="00000500000000000000" pitchFamily="2" charset="-79"/>
              <a:cs typeface="Varela Round" panose="00000500000000000000" pitchFamily="2" charset="-79"/>
            </a:endParaRPr>
          </a:p>
        </p:txBody>
      </p:sp>
      <p:sp>
        <p:nvSpPr>
          <p:cNvPr id="5" name="מלבן 4"/>
          <p:cNvSpPr>
            <a:spLocks/>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uFillTx/>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E31D4D-1F83-43E5-B16C-49EC8E310CE9}"/>
              </a:ext>
            </a:extLst>
          </p:cNvPr>
          <p:cNvSpPr>
            <a:spLocks noGrp="1"/>
          </p:cNvSpPr>
          <p:nvPr>
            <p:ph type="title"/>
          </p:nvPr>
        </p:nvSpPr>
        <p:spPr/>
        <p:txBody>
          <a:bodyPr/>
          <a:lstStyle/>
          <a:p>
            <a:r>
              <a:rPr lang="he-IL" dirty="0"/>
              <a:t>תנאיי ממשק</a:t>
            </a:r>
          </a:p>
        </p:txBody>
      </p:sp>
      <p:sp>
        <p:nvSpPr>
          <p:cNvPr id="3" name="מציין מיקום טקסט 2">
            <a:extLst>
              <a:ext uri="{FF2B5EF4-FFF2-40B4-BE49-F238E27FC236}">
                <a16:creationId xmlns:a16="http://schemas.microsoft.com/office/drawing/2014/main" id="{08F87311-C292-433B-BF79-33B228F21A2D}"/>
              </a:ext>
            </a:extLst>
          </p:cNvPr>
          <p:cNvSpPr>
            <a:spLocks noGrp="1"/>
          </p:cNvSpPr>
          <p:nvPr>
            <p:ph type="body" sz="quarter" idx="3"/>
          </p:nvPr>
        </p:nvSpPr>
        <p:spPr/>
        <p:txBody>
          <a:bodyPr/>
          <a:lstStyle/>
          <a:p>
            <a:r>
              <a:rPr lang="he-IL" dirty="0"/>
              <a:t>תאורה</a:t>
            </a:r>
          </a:p>
        </p:txBody>
      </p:sp>
      <p:sp>
        <p:nvSpPr>
          <p:cNvPr id="4" name="מציין מיקום תוכן 3">
            <a:extLst>
              <a:ext uri="{FF2B5EF4-FFF2-40B4-BE49-F238E27FC236}">
                <a16:creationId xmlns:a16="http://schemas.microsoft.com/office/drawing/2014/main" id="{3DA6AC84-EE68-4E96-A70C-322074EEFD4A}"/>
              </a:ext>
            </a:extLst>
          </p:cNvPr>
          <p:cNvSpPr>
            <a:spLocks noGrp="1"/>
          </p:cNvSpPr>
          <p:nvPr>
            <p:ph sz="quarter" idx="4"/>
          </p:nvPr>
        </p:nvSpPr>
        <p:spPr/>
        <p:txBody>
          <a:bodyPr/>
          <a:lstStyle/>
          <a:p>
            <a:r>
              <a:rPr lang="he-IL" altLang="he-IL" dirty="0">
                <a:latin typeface="Arial" panose="020B0604020202020204" pitchFamily="34" charset="0"/>
              </a:rPr>
              <a:t>האור הינו קרינה אלקטרומגנטית בעלת תכונות של גל ושל פוטון.</a:t>
            </a:r>
          </a:p>
          <a:p>
            <a:r>
              <a:rPr lang="he-IL" altLang="he-IL" dirty="0">
                <a:latin typeface="Arial" panose="020B0604020202020204" pitchFamily="34" charset="0"/>
              </a:rPr>
              <a:t>האור הנראה מורכב מכמה אורכי גל שמצויים בתחום שבין </a:t>
            </a:r>
            <a:r>
              <a:rPr lang="en-US" altLang="he-IL" dirty="0"/>
              <a:t>380-780nm</a:t>
            </a:r>
            <a:r>
              <a:rPr lang="he-IL" altLang="he-IL" dirty="0"/>
              <a:t>.</a:t>
            </a:r>
            <a:endParaRPr lang="en-US" altLang="he-IL" dirty="0"/>
          </a:p>
          <a:p>
            <a:endParaRPr lang="he-IL" dirty="0"/>
          </a:p>
        </p:txBody>
      </p:sp>
      <p:pic>
        <p:nvPicPr>
          <p:cNvPr id="5" name="Picture 3" descr="BIRD10">
            <a:extLst>
              <a:ext uri="{FF2B5EF4-FFF2-40B4-BE49-F238E27FC236}">
                <a16:creationId xmlns:a16="http://schemas.microsoft.com/office/drawing/2014/main" id="{23B48CC8-C4A4-4436-B942-87D054B1F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171" y="342094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5">
            <a:extLst>
              <a:ext uri="{FF2B5EF4-FFF2-40B4-BE49-F238E27FC236}">
                <a16:creationId xmlns:a16="http://schemas.microsoft.com/office/drawing/2014/main" id="{37799B8C-13A3-44B8-A4ED-37090624B210}"/>
              </a:ext>
            </a:extLst>
          </p:cNvPr>
          <p:cNvSpPr/>
          <p:nvPr/>
        </p:nvSpPr>
        <p:spPr>
          <a:xfrm>
            <a:off x="1876302" y="4286116"/>
            <a:ext cx="5688069" cy="400110"/>
          </a:xfrm>
          <a:prstGeom prst="rect">
            <a:avLst/>
          </a:prstGeom>
        </p:spPr>
        <p:txBody>
          <a:bodyPr wrap="square">
            <a:spAutoFit/>
          </a:bodyPr>
          <a:lstStyle/>
          <a:p>
            <a:r>
              <a:rPr lang="en-US" altLang="he-IL" sz="2000" dirty="0">
                <a:solidFill>
                  <a:srgbClr val="000000"/>
                </a:solidFill>
                <a:latin typeface="Comic Sans MS" panose="030F0702030302020204" pitchFamily="66" charset="0"/>
              </a:rPr>
              <a:t>IR     </a:t>
            </a:r>
            <a:r>
              <a:rPr lang="en-US" altLang="he-IL" sz="2000" dirty="0">
                <a:solidFill>
                  <a:srgbClr val="FF3300"/>
                </a:solidFill>
                <a:effectLst>
                  <a:outerShdw blurRad="38100" dist="38100" dir="2700000" algn="tl">
                    <a:srgbClr val="000000"/>
                  </a:outerShdw>
                </a:effectLst>
                <a:latin typeface="Comic Sans MS" panose="030F0702030302020204" pitchFamily="66" charset="0"/>
              </a:rPr>
              <a:t>Red  </a:t>
            </a:r>
            <a:r>
              <a:rPr lang="en-US" altLang="he-IL" sz="2000" dirty="0">
                <a:solidFill>
                  <a:srgbClr val="FF3300"/>
                </a:solidFill>
                <a:latin typeface="Comic Sans MS" panose="030F0702030302020204" pitchFamily="66" charset="0"/>
              </a:rPr>
              <a:t> </a:t>
            </a:r>
            <a:r>
              <a:rPr lang="en-US" altLang="he-IL" sz="2000" dirty="0">
                <a:solidFill>
                  <a:srgbClr val="000000"/>
                </a:solidFill>
                <a:latin typeface="Comic Sans MS" panose="030F0702030302020204" pitchFamily="66" charset="0"/>
              </a:rPr>
              <a:t>  </a:t>
            </a:r>
            <a:r>
              <a:rPr lang="en-US" altLang="he-IL" sz="2000" dirty="0">
                <a:solidFill>
                  <a:srgbClr val="FF9900"/>
                </a:solidFill>
                <a:effectLst>
                  <a:outerShdw blurRad="38100" dist="38100" dir="2700000" algn="tl">
                    <a:srgbClr val="000000"/>
                  </a:outerShdw>
                </a:effectLst>
                <a:latin typeface="Comic Sans MS" panose="030F0702030302020204" pitchFamily="66" charset="0"/>
              </a:rPr>
              <a:t>Orange</a:t>
            </a:r>
            <a:r>
              <a:rPr lang="en-US" altLang="he-IL" sz="2000" dirty="0">
                <a:solidFill>
                  <a:srgbClr val="000000"/>
                </a:solidFill>
                <a:latin typeface="Comic Sans MS" panose="030F0702030302020204" pitchFamily="66" charset="0"/>
              </a:rPr>
              <a:t>     </a:t>
            </a:r>
            <a:r>
              <a:rPr lang="en-US" altLang="he-IL" sz="2000" dirty="0">
                <a:solidFill>
                  <a:srgbClr val="66FF33"/>
                </a:solidFill>
                <a:effectLst>
                  <a:outerShdw blurRad="38100" dist="38100" dir="2700000" algn="tl">
                    <a:srgbClr val="000000"/>
                  </a:outerShdw>
                </a:effectLst>
                <a:latin typeface="Comic Sans MS" panose="030F0702030302020204" pitchFamily="66" charset="0"/>
              </a:rPr>
              <a:t>Green</a:t>
            </a:r>
            <a:r>
              <a:rPr lang="en-US" altLang="he-IL" sz="2000" dirty="0">
                <a:solidFill>
                  <a:srgbClr val="000000"/>
                </a:solidFill>
                <a:latin typeface="Comic Sans MS" panose="030F0702030302020204" pitchFamily="66" charset="0"/>
              </a:rPr>
              <a:t>   </a:t>
            </a:r>
            <a:r>
              <a:rPr lang="en-US" altLang="he-IL" sz="2000" dirty="0">
                <a:solidFill>
                  <a:srgbClr val="0033CC"/>
                </a:solidFill>
                <a:effectLst>
                  <a:outerShdw blurRad="38100" dist="38100" dir="2700000" algn="tl">
                    <a:srgbClr val="000000"/>
                  </a:outerShdw>
                </a:effectLst>
                <a:latin typeface="Comic Sans MS" panose="030F0702030302020204" pitchFamily="66" charset="0"/>
              </a:rPr>
              <a:t>Blue</a:t>
            </a:r>
            <a:r>
              <a:rPr lang="en-US" altLang="he-IL" sz="2000" dirty="0">
                <a:solidFill>
                  <a:srgbClr val="000000"/>
                </a:solidFill>
                <a:latin typeface="Comic Sans MS" panose="030F0702030302020204" pitchFamily="66" charset="0"/>
              </a:rPr>
              <a:t>       </a:t>
            </a:r>
            <a:r>
              <a:rPr lang="en-US" altLang="he-IL" sz="2000" dirty="0">
                <a:solidFill>
                  <a:srgbClr val="9900CC"/>
                </a:solidFill>
                <a:effectLst>
                  <a:outerShdw blurRad="38100" dist="38100" dir="2700000" algn="tl">
                    <a:srgbClr val="000000"/>
                  </a:outerShdw>
                </a:effectLst>
                <a:latin typeface="Comic Sans MS" panose="030F0702030302020204" pitchFamily="66" charset="0"/>
              </a:rPr>
              <a:t>UV</a:t>
            </a:r>
            <a:r>
              <a:rPr lang="he-IL" altLang="he-IL" sz="2000" dirty="0">
                <a:solidFill>
                  <a:srgbClr val="9900CC"/>
                </a:solidFill>
                <a:effectLst>
                  <a:outerShdw blurRad="38100" dist="38100" dir="2700000" algn="tl">
                    <a:srgbClr val="000000"/>
                  </a:outerShdw>
                </a:effectLst>
                <a:latin typeface="Comic Sans MS" panose="030F0702030302020204" pitchFamily="66" charset="0"/>
              </a:rPr>
              <a:t>   </a:t>
            </a:r>
            <a:endParaRPr lang="he-IL" sz="2000" dirty="0"/>
          </a:p>
        </p:txBody>
      </p:sp>
    </p:spTree>
    <p:extLst>
      <p:ext uri="{BB962C8B-B14F-4D97-AF65-F5344CB8AC3E}">
        <p14:creationId xmlns:p14="http://schemas.microsoft.com/office/powerpoint/2010/main" val="320956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6DFD8A7-5903-4953-B3CE-FCD75DA931A6}"/>
              </a:ext>
            </a:extLst>
          </p:cNvPr>
          <p:cNvSpPr>
            <a:spLocks noGrp="1"/>
          </p:cNvSpPr>
          <p:nvPr>
            <p:ph type="title"/>
          </p:nvPr>
        </p:nvSpPr>
        <p:spPr/>
        <p:txBody>
          <a:bodyPr/>
          <a:lstStyle/>
          <a:p>
            <a:r>
              <a:rPr lang="he-IL" dirty="0"/>
              <a:t>תנאיי ממשק</a:t>
            </a:r>
          </a:p>
        </p:txBody>
      </p:sp>
      <p:sp>
        <p:nvSpPr>
          <p:cNvPr id="3" name="מציין מיקום טקסט 2">
            <a:extLst>
              <a:ext uri="{FF2B5EF4-FFF2-40B4-BE49-F238E27FC236}">
                <a16:creationId xmlns:a16="http://schemas.microsoft.com/office/drawing/2014/main" id="{051621F6-1257-4CC7-83FF-915EFFB43798}"/>
              </a:ext>
            </a:extLst>
          </p:cNvPr>
          <p:cNvSpPr>
            <a:spLocks noGrp="1"/>
          </p:cNvSpPr>
          <p:nvPr>
            <p:ph type="body" sz="quarter" idx="3"/>
          </p:nvPr>
        </p:nvSpPr>
        <p:spPr/>
        <p:txBody>
          <a:bodyPr/>
          <a:lstStyle/>
          <a:p>
            <a:endParaRPr lang="he-IL"/>
          </a:p>
        </p:txBody>
      </p:sp>
      <p:graphicFrame>
        <p:nvGraphicFramePr>
          <p:cNvPr id="6" name="מציין מיקום תוכן 5">
            <a:extLst>
              <a:ext uri="{FF2B5EF4-FFF2-40B4-BE49-F238E27FC236}">
                <a16:creationId xmlns:a16="http://schemas.microsoft.com/office/drawing/2014/main" id="{1C4A45FD-98E0-4961-906D-28126A4F004C}"/>
              </a:ext>
            </a:extLst>
          </p:cNvPr>
          <p:cNvGraphicFramePr>
            <a:graphicFrameLocks noGrp="1"/>
          </p:cNvGraphicFramePr>
          <p:nvPr>
            <p:ph sz="quarter" idx="4"/>
            <p:extLst>
              <p:ext uri="{D42A27DB-BD31-4B8C-83A1-F6EECF244321}">
                <p14:modId xmlns:p14="http://schemas.microsoft.com/office/powerpoint/2010/main" val="3802060298"/>
              </p:ext>
            </p:extLst>
          </p:nvPr>
        </p:nvGraphicFramePr>
        <p:xfrm>
          <a:off x="515278" y="2735016"/>
          <a:ext cx="8703597" cy="2090060"/>
        </p:xfrm>
        <a:graphic>
          <a:graphicData uri="http://schemas.openxmlformats.org/drawingml/2006/table">
            <a:tbl>
              <a:tblPr rtl="1" firstRow="1" bandRow="1">
                <a:tableStyleId>{5940675A-B579-460E-94D1-54222C63F5DA}</a:tableStyleId>
              </a:tblPr>
              <a:tblGrid>
                <a:gridCol w="1243371">
                  <a:extLst>
                    <a:ext uri="{9D8B030D-6E8A-4147-A177-3AD203B41FA5}">
                      <a16:colId xmlns:a16="http://schemas.microsoft.com/office/drawing/2014/main" val="1315097422"/>
                    </a:ext>
                  </a:extLst>
                </a:gridCol>
                <a:gridCol w="1243371">
                  <a:extLst>
                    <a:ext uri="{9D8B030D-6E8A-4147-A177-3AD203B41FA5}">
                      <a16:colId xmlns:a16="http://schemas.microsoft.com/office/drawing/2014/main" val="802636024"/>
                    </a:ext>
                  </a:extLst>
                </a:gridCol>
                <a:gridCol w="1243371">
                  <a:extLst>
                    <a:ext uri="{9D8B030D-6E8A-4147-A177-3AD203B41FA5}">
                      <a16:colId xmlns:a16="http://schemas.microsoft.com/office/drawing/2014/main" val="463266857"/>
                    </a:ext>
                  </a:extLst>
                </a:gridCol>
                <a:gridCol w="1243371">
                  <a:extLst>
                    <a:ext uri="{9D8B030D-6E8A-4147-A177-3AD203B41FA5}">
                      <a16:colId xmlns:a16="http://schemas.microsoft.com/office/drawing/2014/main" val="1591306141"/>
                    </a:ext>
                  </a:extLst>
                </a:gridCol>
                <a:gridCol w="1243371">
                  <a:extLst>
                    <a:ext uri="{9D8B030D-6E8A-4147-A177-3AD203B41FA5}">
                      <a16:colId xmlns:a16="http://schemas.microsoft.com/office/drawing/2014/main" val="4150770706"/>
                    </a:ext>
                  </a:extLst>
                </a:gridCol>
                <a:gridCol w="1243371">
                  <a:extLst>
                    <a:ext uri="{9D8B030D-6E8A-4147-A177-3AD203B41FA5}">
                      <a16:colId xmlns:a16="http://schemas.microsoft.com/office/drawing/2014/main" val="2019669165"/>
                    </a:ext>
                  </a:extLst>
                </a:gridCol>
                <a:gridCol w="1243371">
                  <a:extLst>
                    <a:ext uri="{9D8B030D-6E8A-4147-A177-3AD203B41FA5}">
                      <a16:colId xmlns:a16="http://schemas.microsoft.com/office/drawing/2014/main" val="2278534312"/>
                    </a:ext>
                  </a:extLst>
                </a:gridCol>
              </a:tblGrid>
              <a:tr h="522515">
                <a:tc>
                  <a:txBody>
                    <a:bodyPr/>
                    <a:lstStyle/>
                    <a:p>
                      <a:pPr algn="ctr" rtl="1"/>
                      <a:r>
                        <a:rPr lang="en-US" sz="2400" dirty="0">
                          <a:solidFill>
                            <a:schemeClr val="bg1"/>
                          </a:solidFill>
                          <a:uFillTx/>
                          <a:latin typeface="Varela Round" panose="00000500000000000000" pitchFamily="2" charset="-79"/>
                          <a:cs typeface="Varela Round" panose="00000500000000000000" pitchFamily="2" charset="-79"/>
                        </a:rPr>
                        <a:t>UV</a:t>
                      </a:r>
                      <a:endParaRPr lang="he-IL" sz="2400" dirty="0">
                        <a:solidFill>
                          <a:schemeClr val="bg1"/>
                        </a:solidFill>
                        <a:uFillTx/>
                        <a:latin typeface="Varela Round" panose="00000500000000000000" pitchFamily="2" charset="-79"/>
                        <a:cs typeface="Varela Round" panose="00000500000000000000" pitchFamily="2" charset="-79"/>
                      </a:endParaRPr>
                    </a:p>
                  </a:txBody>
                  <a:tcPr anchor="ctr">
                    <a:solidFill>
                      <a:srgbClr val="12B4BC"/>
                    </a:solidFill>
                  </a:tcPr>
                </a:tc>
                <a:tc>
                  <a:txBody>
                    <a:bodyPr/>
                    <a:lstStyle/>
                    <a:p>
                      <a:pPr algn="ctr" rtl="1"/>
                      <a:r>
                        <a:rPr lang="he-IL" sz="2400" dirty="0">
                          <a:solidFill>
                            <a:schemeClr val="bg1"/>
                          </a:solidFill>
                          <a:uFillTx/>
                          <a:latin typeface="Varela Round" panose="00000500000000000000" pitchFamily="2" charset="-79"/>
                          <a:cs typeface="Varela Round" panose="00000500000000000000" pitchFamily="2" charset="-79"/>
                        </a:rPr>
                        <a:t>כחול</a:t>
                      </a:r>
                    </a:p>
                  </a:txBody>
                  <a:tcPr anchor="ctr">
                    <a:solidFill>
                      <a:srgbClr val="12B4BC"/>
                    </a:solidFill>
                  </a:tcPr>
                </a:tc>
                <a:tc>
                  <a:txBody>
                    <a:bodyPr/>
                    <a:lstStyle/>
                    <a:p>
                      <a:pPr algn="ctr" rtl="1"/>
                      <a:r>
                        <a:rPr lang="he-IL" sz="2400" dirty="0">
                          <a:solidFill>
                            <a:schemeClr val="bg1"/>
                          </a:solidFill>
                          <a:uFillTx/>
                          <a:latin typeface="Varela Round" panose="00000500000000000000" pitchFamily="2" charset="-79"/>
                          <a:cs typeface="Varela Round" panose="00000500000000000000" pitchFamily="2" charset="-79"/>
                        </a:rPr>
                        <a:t>ירוק</a:t>
                      </a:r>
                    </a:p>
                  </a:txBody>
                  <a:tcPr anchor="ctr">
                    <a:solidFill>
                      <a:srgbClr val="12B4BC"/>
                    </a:solidFill>
                  </a:tcPr>
                </a:tc>
                <a:tc>
                  <a:txBody>
                    <a:bodyPr/>
                    <a:lstStyle/>
                    <a:p>
                      <a:pPr algn="ctr" rtl="1"/>
                      <a:r>
                        <a:rPr lang="he-IL" sz="2400" dirty="0">
                          <a:solidFill>
                            <a:schemeClr val="bg1"/>
                          </a:solidFill>
                          <a:uFillTx/>
                          <a:latin typeface="Varela Round" panose="00000500000000000000" pitchFamily="2" charset="-79"/>
                          <a:cs typeface="Varela Round" panose="00000500000000000000" pitchFamily="2" charset="-79"/>
                        </a:rPr>
                        <a:t>כתום</a:t>
                      </a:r>
                    </a:p>
                  </a:txBody>
                  <a:tcPr anchor="ctr">
                    <a:solidFill>
                      <a:srgbClr val="12B4BC"/>
                    </a:solidFill>
                  </a:tcPr>
                </a:tc>
                <a:tc>
                  <a:txBody>
                    <a:bodyPr/>
                    <a:lstStyle/>
                    <a:p>
                      <a:pPr algn="ctr" rtl="1"/>
                      <a:r>
                        <a:rPr lang="he-IL" sz="2400" dirty="0">
                          <a:solidFill>
                            <a:schemeClr val="bg1"/>
                          </a:solidFill>
                          <a:uFillTx/>
                          <a:latin typeface="Varela Round" panose="00000500000000000000" pitchFamily="2" charset="-79"/>
                          <a:cs typeface="Varela Round" panose="00000500000000000000" pitchFamily="2" charset="-79"/>
                        </a:rPr>
                        <a:t>אדום</a:t>
                      </a:r>
                    </a:p>
                  </a:txBody>
                  <a:tcPr anchor="ctr">
                    <a:solidFill>
                      <a:srgbClr val="12B4BC"/>
                    </a:solidFill>
                  </a:tcPr>
                </a:tc>
                <a:tc>
                  <a:txBody>
                    <a:bodyPr/>
                    <a:lstStyle/>
                    <a:p>
                      <a:pPr marL="0" marR="0" lvl="0" indent="0" algn="ctr" defTabSz="914491" rtl="1" eaLnBrk="1" fontAlgn="auto" latinLnBrk="0" hangingPunct="1">
                        <a:lnSpc>
                          <a:spcPct val="100000"/>
                        </a:lnSpc>
                        <a:spcBef>
                          <a:spcPts val="0"/>
                        </a:spcBef>
                        <a:spcAft>
                          <a:spcPts val="0"/>
                        </a:spcAft>
                        <a:buFontTx/>
                        <a:buNone/>
                        <a:defRPr>
                          <a:uFillTx/>
                        </a:defRPr>
                      </a:pPr>
                      <a:r>
                        <a:rPr lang="en-US" sz="2400" dirty="0">
                          <a:solidFill>
                            <a:schemeClr val="bg1"/>
                          </a:solidFill>
                          <a:uFillTx/>
                          <a:latin typeface="Varela Round" panose="00000500000000000000" pitchFamily="2" charset="-79"/>
                          <a:cs typeface="Varela Round" panose="00000500000000000000" pitchFamily="2" charset="-79"/>
                        </a:rPr>
                        <a:t>IR</a:t>
                      </a:r>
                      <a:endParaRPr lang="he-IL" sz="2400" dirty="0">
                        <a:solidFill>
                          <a:schemeClr val="bg1"/>
                        </a:solidFill>
                        <a:uFillTx/>
                        <a:latin typeface="Varela Round" panose="00000500000000000000" pitchFamily="2" charset="-79"/>
                        <a:cs typeface="Varela Round" panose="00000500000000000000" pitchFamily="2" charset="-79"/>
                      </a:endParaRPr>
                    </a:p>
                  </a:txBody>
                  <a:tcPr anchor="ctr">
                    <a:solidFill>
                      <a:srgbClr val="12B4BC"/>
                    </a:solidFill>
                  </a:tcPr>
                </a:tc>
                <a:tc>
                  <a:txBody>
                    <a:bodyPr/>
                    <a:lstStyle/>
                    <a:p>
                      <a:pPr algn="ctr" rtl="1"/>
                      <a:endParaRPr lang="he-IL" sz="2400" dirty="0">
                        <a:solidFill>
                          <a:schemeClr val="bg1"/>
                        </a:solidFill>
                        <a:uFillTx/>
                        <a:latin typeface="Varela Round" panose="00000500000000000000" pitchFamily="2" charset="-79"/>
                        <a:cs typeface="Varela Round" panose="00000500000000000000" pitchFamily="2" charset="-79"/>
                      </a:endParaRPr>
                    </a:p>
                  </a:txBody>
                  <a:tcPr anchor="ctr">
                    <a:solidFill>
                      <a:srgbClr val="12B4BC"/>
                    </a:solidFill>
                  </a:tcPr>
                </a:tc>
                <a:extLst>
                  <a:ext uri="{0D108BD9-81ED-4DB2-BD59-A6C34878D82A}">
                    <a16:rowId xmlns:a16="http://schemas.microsoft.com/office/drawing/2014/main" val="3698552830"/>
                  </a:ext>
                </a:extLst>
              </a:tr>
              <a:tr h="522515">
                <a:tc>
                  <a:txBody>
                    <a:bodyPr/>
                    <a:lstStyle/>
                    <a:p>
                      <a:pPr algn="ctr" rtl="1"/>
                      <a:r>
                        <a:rPr lang="he-IL" sz="2000" dirty="0">
                          <a:uFillTx/>
                          <a:latin typeface="Varela Round" panose="00000500000000000000" pitchFamily="2" charset="-79"/>
                          <a:cs typeface="Varela Round" panose="00000500000000000000" pitchFamily="2" charset="-79"/>
                        </a:rPr>
                        <a:t>300</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400</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500</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600</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700</a:t>
                      </a:r>
                    </a:p>
                  </a:txBody>
                  <a:tcPr anchor="ctr"/>
                </a:tc>
                <a:tc>
                  <a:txBody>
                    <a:bodyPr/>
                    <a:lstStyle/>
                    <a:p>
                      <a:pPr marL="0" marR="0" lvl="0" indent="0" algn="ctr" defTabSz="914491" rtl="1" eaLnBrk="1" fontAlgn="auto" latinLnBrk="0" hangingPunct="1">
                        <a:lnSpc>
                          <a:spcPct val="100000"/>
                        </a:lnSpc>
                        <a:spcBef>
                          <a:spcPts val="0"/>
                        </a:spcBef>
                        <a:spcAft>
                          <a:spcPts val="0"/>
                        </a:spcAft>
                        <a:buFontTx/>
                        <a:buNone/>
                        <a:defRPr>
                          <a:uFillTx/>
                        </a:defRPr>
                      </a:pPr>
                      <a:r>
                        <a:rPr lang="he-IL" sz="2000" dirty="0">
                          <a:uFillTx/>
                          <a:latin typeface="Varela Round" panose="00000500000000000000" pitchFamily="2" charset="-79"/>
                          <a:cs typeface="Varela Round" panose="00000500000000000000" pitchFamily="2" charset="-79"/>
                        </a:rPr>
                        <a:t>800</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אורך הגל</a:t>
                      </a:r>
                    </a:p>
                  </a:txBody>
                  <a:tcPr anchor="ctr"/>
                </a:tc>
                <a:extLst>
                  <a:ext uri="{0D108BD9-81ED-4DB2-BD59-A6C34878D82A}">
                    <a16:rowId xmlns:a16="http://schemas.microsoft.com/office/drawing/2014/main" val="2922777824"/>
                  </a:ext>
                </a:extLst>
              </a:tr>
              <a:tr h="522515">
                <a:tc>
                  <a:txBody>
                    <a:bodyPr/>
                    <a:lstStyle/>
                    <a:p>
                      <a:pPr algn="ctr" rtl="1"/>
                      <a:r>
                        <a:rPr lang="he-IL" sz="2000" dirty="0">
                          <a:uFillTx/>
                          <a:latin typeface="Varela Round" panose="00000500000000000000" pitchFamily="2" charset="-79"/>
                          <a:cs typeface="Varela Round" panose="00000500000000000000" pitchFamily="2" charset="-79"/>
                        </a:rPr>
                        <a:t>1</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0.75</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0.6</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0.5</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0.43</a:t>
                      </a:r>
                    </a:p>
                  </a:txBody>
                  <a:tcPr anchor="ctr"/>
                </a:tc>
                <a:tc>
                  <a:txBody>
                    <a:bodyPr/>
                    <a:lstStyle/>
                    <a:p>
                      <a:pPr marL="0" marR="0" lvl="0" indent="0" algn="ctr" defTabSz="914491" rtl="1" eaLnBrk="1" fontAlgn="auto" latinLnBrk="0" hangingPunct="1">
                        <a:lnSpc>
                          <a:spcPct val="100000"/>
                        </a:lnSpc>
                        <a:spcBef>
                          <a:spcPts val="0"/>
                        </a:spcBef>
                        <a:spcAft>
                          <a:spcPts val="0"/>
                        </a:spcAft>
                        <a:buFontTx/>
                        <a:buNone/>
                        <a:defRPr>
                          <a:uFillTx/>
                        </a:defRPr>
                      </a:pPr>
                      <a:r>
                        <a:rPr lang="he-IL" sz="2000" dirty="0">
                          <a:uFillTx/>
                          <a:latin typeface="Varela Round" panose="00000500000000000000" pitchFamily="2" charset="-79"/>
                          <a:cs typeface="Varela Round" panose="00000500000000000000" pitchFamily="2" charset="-79"/>
                        </a:rPr>
                        <a:t>0.37</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תדירות</a:t>
                      </a:r>
                    </a:p>
                  </a:txBody>
                  <a:tcPr anchor="ctr"/>
                </a:tc>
                <a:extLst>
                  <a:ext uri="{0D108BD9-81ED-4DB2-BD59-A6C34878D82A}">
                    <a16:rowId xmlns:a16="http://schemas.microsoft.com/office/drawing/2014/main" val="124236562"/>
                  </a:ext>
                </a:extLst>
              </a:tr>
              <a:tr h="522515">
                <a:tc>
                  <a:txBody>
                    <a:bodyPr/>
                    <a:lstStyle/>
                    <a:p>
                      <a:pPr algn="ctr" rtl="1"/>
                      <a:r>
                        <a:rPr lang="he-IL" sz="2000" dirty="0">
                          <a:uFillTx/>
                          <a:latin typeface="Varela Round" panose="00000500000000000000" pitchFamily="2" charset="-79"/>
                          <a:cs typeface="Varela Round" panose="00000500000000000000" pitchFamily="2" charset="-79"/>
                        </a:rPr>
                        <a:t>95</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71</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57</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47</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41</a:t>
                      </a:r>
                    </a:p>
                  </a:txBody>
                  <a:tcPr anchor="ctr"/>
                </a:tc>
                <a:tc>
                  <a:txBody>
                    <a:bodyPr/>
                    <a:lstStyle/>
                    <a:p>
                      <a:pPr marL="0" marR="0" lvl="0" indent="0" algn="ctr" defTabSz="914491" rtl="1" eaLnBrk="1" fontAlgn="auto" latinLnBrk="0" hangingPunct="1">
                        <a:lnSpc>
                          <a:spcPct val="100000"/>
                        </a:lnSpc>
                        <a:spcBef>
                          <a:spcPts val="0"/>
                        </a:spcBef>
                        <a:spcAft>
                          <a:spcPts val="0"/>
                        </a:spcAft>
                        <a:buFontTx/>
                        <a:buNone/>
                        <a:defRPr>
                          <a:uFillTx/>
                        </a:defRPr>
                      </a:pPr>
                      <a:r>
                        <a:rPr lang="he-IL" sz="2000" dirty="0">
                          <a:uFillTx/>
                          <a:latin typeface="Varela Round" panose="00000500000000000000" pitchFamily="2" charset="-79"/>
                          <a:cs typeface="Varela Round" panose="00000500000000000000" pitchFamily="2" charset="-79"/>
                        </a:rPr>
                        <a:t>36</a:t>
                      </a:r>
                    </a:p>
                  </a:txBody>
                  <a:tcPr anchor="ctr"/>
                </a:tc>
                <a:tc>
                  <a:txBody>
                    <a:bodyPr/>
                    <a:lstStyle/>
                    <a:p>
                      <a:pPr algn="ctr" rtl="1"/>
                      <a:r>
                        <a:rPr lang="he-IL" sz="2000" dirty="0">
                          <a:uFillTx/>
                          <a:latin typeface="Varela Round" panose="00000500000000000000" pitchFamily="2" charset="-79"/>
                          <a:cs typeface="Varela Round" panose="00000500000000000000" pitchFamily="2" charset="-79"/>
                        </a:rPr>
                        <a:t>אנרגיה</a:t>
                      </a:r>
                    </a:p>
                  </a:txBody>
                  <a:tcPr anchor="ctr"/>
                </a:tc>
                <a:extLst>
                  <a:ext uri="{0D108BD9-81ED-4DB2-BD59-A6C34878D82A}">
                    <a16:rowId xmlns:a16="http://schemas.microsoft.com/office/drawing/2014/main" val="3265998046"/>
                  </a:ext>
                </a:extLst>
              </a:tr>
            </a:tbl>
          </a:graphicData>
        </a:graphic>
      </p:graphicFrame>
      <p:pic>
        <p:nvPicPr>
          <p:cNvPr id="7" name="Picture 3" descr="BIRD10">
            <a:extLst>
              <a:ext uri="{FF2B5EF4-FFF2-40B4-BE49-F238E27FC236}">
                <a16:creationId xmlns:a16="http://schemas.microsoft.com/office/drawing/2014/main" id="{CE2296B1-47F7-4A23-A16F-EB65A025F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825" y="1978268"/>
            <a:ext cx="7474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054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1ACF95-659C-40C0-985A-564A13B22145}"/>
              </a:ext>
            </a:extLst>
          </p:cNvPr>
          <p:cNvSpPr>
            <a:spLocks noGrp="1"/>
          </p:cNvSpPr>
          <p:nvPr>
            <p:ph type="title"/>
          </p:nvPr>
        </p:nvSpPr>
        <p:spPr/>
        <p:txBody>
          <a:bodyPr/>
          <a:lstStyle/>
          <a:p>
            <a:r>
              <a:rPr lang="he-IL" dirty="0"/>
              <a:t>תנאיי ממשק</a:t>
            </a:r>
          </a:p>
        </p:txBody>
      </p:sp>
      <p:sp>
        <p:nvSpPr>
          <p:cNvPr id="3" name="מציין מיקום טקסט 2">
            <a:extLst>
              <a:ext uri="{FF2B5EF4-FFF2-40B4-BE49-F238E27FC236}">
                <a16:creationId xmlns:a16="http://schemas.microsoft.com/office/drawing/2014/main" id="{E6B570B3-2C6A-471A-B233-080F77B323C1}"/>
              </a:ext>
            </a:extLst>
          </p:cNvPr>
          <p:cNvSpPr>
            <a:spLocks noGrp="1"/>
          </p:cNvSpPr>
          <p:nvPr>
            <p:ph type="body" sz="quarter" idx="3"/>
          </p:nvPr>
        </p:nvSpPr>
        <p:spPr/>
        <p:txBody>
          <a:bodyPr/>
          <a:lstStyle/>
          <a:p>
            <a:r>
              <a:rPr lang="he-IL" dirty="0"/>
              <a:t>הארה</a:t>
            </a:r>
          </a:p>
        </p:txBody>
      </p:sp>
      <p:sp>
        <p:nvSpPr>
          <p:cNvPr id="4" name="מציין מיקום תוכן 3">
            <a:extLst>
              <a:ext uri="{FF2B5EF4-FFF2-40B4-BE49-F238E27FC236}">
                <a16:creationId xmlns:a16="http://schemas.microsoft.com/office/drawing/2014/main" id="{FC3F6344-FAD0-49B0-A7DB-55ACC398E8DE}"/>
              </a:ext>
            </a:extLst>
          </p:cNvPr>
          <p:cNvSpPr>
            <a:spLocks noGrp="1"/>
          </p:cNvSpPr>
          <p:nvPr>
            <p:ph sz="quarter" idx="4"/>
          </p:nvPr>
        </p:nvSpPr>
        <p:spPr>
          <a:xfrm>
            <a:off x="508818" y="1978268"/>
            <a:ext cx="8031963" cy="4152517"/>
          </a:xfrm>
        </p:spPr>
        <p:txBody>
          <a:bodyPr/>
          <a:lstStyle/>
          <a:p>
            <a:pPr>
              <a:buFontTx/>
              <a:buAutoNum type="arabicPeriod"/>
              <a:defRPr/>
            </a:pPr>
            <a:r>
              <a:rPr lang="he-IL" altLang="he-IL" b="1" dirty="0"/>
              <a:t>תקופתיות</a:t>
            </a:r>
            <a:r>
              <a:rPr lang="he-IL" altLang="he-IL" dirty="0"/>
              <a:t> </a:t>
            </a:r>
            <a:r>
              <a:rPr lang="en-US" altLang="he-IL" dirty="0"/>
              <a:t>(Periodicity)</a:t>
            </a:r>
            <a:r>
              <a:rPr lang="he-IL" altLang="he-IL" dirty="0"/>
              <a:t> או משך זמן ההארה היחסי</a:t>
            </a:r>
          </a:p>
          <a:p>
            <a:pPr>
              <a:buFontTx/>
              <a:buAutoNum type="arabicPeriod"/>
              <a:defRPr/>
            </a:pPr>
            <a:endParaRPr lang="he-IL" altLang="he-IL" dirty="0"/>
          </a:p>
          <a:p>
            <a:pPr>
              <a:buFontTx/>
              <a:buAutoNum type="arabicPeriod"/>
              <a:defRPr/>
            </a:pPr>
            <a:r>
              <a:rPr lang="he-IL" altLang="he-IL" b="1" dirty="0"/>
              <a:t>עוצמת ההארה </a:t>
            </a:r>
            <a:r>
              <a:rPr lang="en-US" altLang="he-IL" dirty="0"/>
              <a:t>(Intensity)</a:t>
            </a:r>
            <a:endParaRPr lang="he-IL" altLang="he-IL" dirty="0"/>
          </a:p>
          <a:p>
            <a:pPr>
              <a:buFontTx/>
              <a:buAutoNum type="arabicPeriod"/>
              <a:defRPr/>
            </a:pPr>
            <a:endParaRPr lang="he-IL" altLang="he-IL" b="1" dirty="0"/>
          </a:p>
          <a:p>
            <a:pPr>
              <a:buFontTx/>
              <a:buAutoNum type="arabicPeriod"/>
              <a:defRPr/>
            </a:pPr>
            <a:r>
              <a:rPr lang="he-IL" altLang="he-IL" b="1" dirty="0"/>
              <a:t>התפלגות האנרגיה הספקטראלית </a:t>
            </a:r>
            <a:r>
              <a:rPr lang="he-IL" altLang="he-IL" dirty="0"/>
              <a:t>(</a:t>
            </a:r>
            <a:r>
              <a:rPr lang="en-US" altLang="he-IL" dirty="0"/>
              <a:t>Light spectra</a:t>
            </a:r>
            <a:r>
              <a:rPr lang="he-IL" altLang="he-IL" dirty="0"/>
              <a:t>) </a:t>
            </a:r>
          </a:p>
          <a:p>
            <a:endParaRPr lang="he-IL" dirty="0"/>
          </a:p>
        </p:txBody>
      </p:sp>
    </p:spTree>
    <p:extLst>
      <p:ext uri="{BB962C8B-B14F-4D97-AF65-F5344CB8AC3E}">
        <p14:creationId xmlns:p14="http://schemas.microsoft.com/office/powerpoint/2010/main" val="2459947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62FE7E31-8F12-45E4-A558-225AB8E4A99E}"/>
              </a:ext>
            </a:extLst>
          </p:cNvPr>
          <p:cNvSpPr>
            <a:spLocks noGrp="1"/>
          </p:cNvSpPr>
          <p:nvPr>
            <p:ph sz="quarter" idx="14"/>
          </p:nvPr>
        </p:nvSpPr>
        <p:spPr>
          <a:xfrm>
            <a:off x="178565" y="819635"/>
            <a:ext cx="8954380" cy="1046345"/>
          </a:xfrm>
        </p:spPr>
        <p:txBody>
          <a:bodyPr anchor="ctr">
            <a:normAutofit/>
          </a:bodyPr>
          <a:lstStyle/>
          <a:p>
            <a:pPr>
              <a:lnSpc>
                <a:spcPct val="90000"/>
              </a:lnSpc>
            </a:pPr>
            <a:r>
              <a:rPr lang="he-IL" sz="4000" b="1" dirty="0">
                <a:solidFill>
                  <a:srgbClr val="48B2C0"/>
                </a:solidFill>
              </a:rPr>
              <a:t>צפיפות</a:t>
            </a:r>
          </a:p>
        </p:txBody>
      </p:sp>
      <p:graphicFrame>
        <p:nvGraphicFramePr>
          <p:cNvPr id="6" name="מציין מיקום תוכן 3">
            <a:extLst>
              <a:ext uri="{FF2B5EF4-FFF2-40B4-BE49-F238E27FC236}">
                <a16:creationId xmlns:a16="http://schemas.microsoft.com/office/drawing/2014/main" id="{13564A79-57AB-4C94-89DB-34CF0755F7D5}"/>
              </a:ext>
            </a:extLst>
          </p:cNvPr>
          <p:cNvGraphicFramePr>
            <a:graphicFrameLocks noGrp="1"/>
          </p:cNvGraphicFramePr>
          <p:nvPr>
            <p:ph type="media" sz="quarter" idx="10"/>
            <p:extLst>
              <p:ext uri="{D42A27DB-BD31-4B8C-83A1-F6EECF244321}">
                <p14:modId xmlns:p14="http://schemas.microsoft.com/office/powerpoint/2010/main" val="2708785876"/>
              </p:ext>
            </p:extLst>
          </p:nvPr>
        </p:nvGraphicFramePr>
        <p:xfrm>
          <a:off x="363416" y="1854321"/>
          <a:ext cx="8236574" cy="4331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כותרת 1">
            <a:extLst>
              <a:ext uri="{FF2B5EF4-FFF2-40B4-BE49-F238E27FC236}">
                <a16:creationId xmlns:a16="http://schemas.microsoft.com/office/drawing/2014/main" id="{540C5741-66F0-4421-B9BC-13552FF2F216}"/>
              </a:ext>
            </a:extLst>
          </p:cNvPr>
          <p:cNvSpPr txBox="1">
            <a:spLocks/>
          </p:cNvSpPr>
          <p:nvPr/>
        </p:nvSpPr>
        <p:spPr>
          <a:xfrm>
            <a:off x="2260402" y="4750"/>
            <a:ext cx="9642231" cy="720000"/>
          </a:xfrm>
          <a:prstGeom prst="rect">
            <a:avLst/>
          </a:prstGeom>
        </p:spPr>
        <p:txBody>
          <a:bodyPr/>
          <a:lstStyle>
            <a:lvl1pPr algn="ctr" defTabSz="914491" rtl="1" eaLnBrk="1" latinLnBrk="0" hangingPunct="1">
              <a:spcBef>
                <a:spcPct val="0"/>
              </a:spcBef>
              <a:buNone/>
              <a:defRPr sz="4400" kern="1200">
                <a:solidFill>
                  <a:schemeClr val="tx1"/>
                </a:solidFill>
                <a:uFillTx/>
                <a:latin typeface="+mj-lt"/>
                <a:ea typeface="+mj-ea"/>
                <a:cs typeface="+mj-cs"/>
              </a:defRPr>
            </a:lvl1pPr>
          </a:lstStyle>
          <a:p>
            <a:r>
              <a:rPr lang="he-IL" dirty="0"/>
              <a:t>תנאיי ממשק</a:t>
            </a:r>
          </a:p>
        </p:txBody>
      </p:sp>
    </p:spTree>
    <p:extLst>
      <p:ext uri="{BB962C8B-B14F-4D97-AF65-F5344CB8AC3E}">
        <p14:creationId xmlns:p14="http://schemas.microsoft.com/office/powerpoint/2010/main" val="2662477946"/>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75</TotalTime>
  <Words>2203</Words>
  <Application>Microsoft Office PowerPoint</Application>
  <PresentationFormat>מסך רחב</PresentationFormat>
  <Paragraphs>241</Paragraphs>
  <Slides>55</Slides>
  <Notes>3</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55</vt:i4>
      </vt:variant>
    </vt:vector>
  </HeadingPairs>
  <TitlesOfParts>
    <vt:vector size="60" baseType="lpstr">
      <vt:lpstr>Arial</vt:lpstr>
      <vt:lpstr>Calibri</vt:lpstr>
      <vt:lpstr>Comic Sans MS</vt:lpstr>
      <vt:lpstr>Varela Round</vt:lpstr>
      <vt:lpstr>ערכת נושא Office</vt:lpstr>
      <vt:lpstr>מערכת שידורים לאומית</vt:lpstr>
      <vt:lpstr>ויסות חום על ידי החקלאי</vt:lpstr>
      <vt:lpstr>מה נלמד היום </vt:lpstr>
      <vt:lpstr>טיפוח ממשקי</vt:lpstr>
      <vt:lpstr>תנאיי ממשק</vt:lpstr>
      <vt:lpstr>תנאיי ממשק</vt:lpstr>
      <vt:lpstr>תנאיי ממשק</vt:lpstr>
      <vt:lpstr>תנאיי ממשק</vt:lpstr>
      <vt:lpstr>מצגת של PowerPoint‏</vt:lpstr>
      <vt:lpstr>תנאיי ממשק</vt:lpstr>
      <vt:lpstr>טמפרטורה</vt:lpstr>
      <vt:lpstr>טמפרטורה</vt:lpstr>
      <vt:lpstr>מצגת של PowerPoint‏</vt:lpstr>
      <vt:lpstr>תנאיי ממשק</vt:lpstr>
      <vt:lpstr>מצגת של PowerPoint‏</vt:lpstr>
      <vt:lpstr>ויסות החום בעוף </vt:lpstr>
      <vt:lpstr>תגובות העוף לעליית הטמפרטורה הסביבתית </vt:lpstr>
      <vt:lpstr>תגובת העוף לירידת הטמפרטורה הסביבתית </vt:lpstr>
      <vt:lpstr>לסיכום</vt:lpstr>
      <vt:lpstr>מצגת של PowerPoint‏</vt:lpstr>
      <vt:lpstr>מצגת של PowerPoint‏</vt:lpstr>
      <vt:lpstr>מצגת של PowerPoint‏</vt:lpstr>
      <vt:lpstr>וויסות החום בלול ע''י החקלאי</vt:lpstr>
      <vt:lpstr>מצגת של PowerPoint‏</vt:lpstr>
      <vt:lpstr>מצגת של PowerPoint‏</vt:lpstr>
      <vt:lpstr>מצגת של PowerPoint‏</vt:lpstr>
      <vt:lpstr>אמצעים להקטנת הקרינה </vt:lpstr>
      <vt:lpstr>אמצעים להקטנת הקרינה </vt:lpstr>
      <vt:lpstr>מצגת של PowerPoint‏</vt:lpstr>
      <vt:lpstr>היתרונות המטרה</vt:lpstr>
      <vt:lpstr>מצגת של PowerPoint‏</vt:lpstr>
      <vt:lpstr>מצגת של PowerPoint‏</vt:lpstr>
      <vt:lpstr>מצגת של PowerPoint‏</vt:lpstr>
      <vt:lpstr>מצגת של PowerPoint‏</vt:lpstr>
      <vt:lpstr>מבנה מבוקר אקלים</vt:lpstr>
      <vt:lpstr>מצגת של PowerPoint‏</vt:lpstr>
      <vt:lpstr>מצגת של PowerPoint‏</vt:lpstr>
      <vt:lpstr>אוורור</vt:lpstr>
      <vt:lpstr>מצגת של PowerPoint‏</vt:lpstr>
      <vt:lpstr>אוורור</vt:lpstr>
      <vt:lpstr>אוורור</vt:lpstr>
      <vt:lpstr>מצגת של PowerPoint‏</vt:lpstr>
      <vt:lpstr>קירור</vt:lpstr>
      <vt:lpstr>חימום</vt:lpstr>
      <vt:lpstr>שאלות בגרות</vt:lpstr>
      <vt:lpstr>שאלות בגרות</vt:lpstr>
      <vt:lpstr>שאלות בגרות</vt:lpstr>
      <vt:lpstr>שאלות בגרות</vt:lpstr>
      <vt:lpstr>שאלות בגרות</vt:lpstr>
      <vt:lpstr>שאלות בגרות</vt:lpstr>
      <vt:lpstr>שאלות בגרות</vt:lpstr>
      <vt:lpstr>שאלות בגרות</vt:lpstr>
      <vt:lpstr>שאלות בגרות</vt:lpstr>
      <vt:lpstr>שאלות בגרות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shimonmautner@gmail.com</dc:creator>
  <cp:lastModifiedBy>שני שמלה/Shani Chemla</cp:lastModifiedBy>
  <cp:revision>5</cp:revision>
  <dcterms:created xsi:type="dcterms:W3CDTF">2020-05-03T10:19:34Z</dcterms:created>
  <dcterms:modified xsi:type="dcterms:W3CDTF">2022-09-13T09:35:20Z</dcterms:modified>
</cp:coreProperties>
</file>