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58" r:id="rId2"/>
    <p:sldId id="257" r:id="rId3"/>
    <p:sldId id="259" r:id="rId4"/>
    <p:sldId id="356" r:id="rId5"/>
    <p:sldId id="357" r:id="rId6"/>
    <p:sldId id="258" r:id="rId7"/>
    <p:sldId id="262" r:id="rId8"/>
    <p:sldId id="263" r:id="rId9"/>
    <p:sldId id="264" r:id="rId10"/>
    <p:sldId id="265" r:id="rId11"/>
    <p:sldId id="266" r:id="rId12"/>
    <p:sldId id="280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82" r:id="rId26"/>
    <p:sldId id="288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4" r:id="rId37"/>
    <p:sldId id="295" r:id="rId38"/>
    <p:sldId id="296" r:id="rId39"/>
    <p:sldId id="297" r:id="rId40"/>
    <p:sldId id="304" r:id="rId41"/>
    <p:sldId id="298" r:id="rId42"/>
    <p:sldId id="299" r:id="rId43"/>
    <p:sldId id="300" r:id="rId44"/>
    <p:sldId id="301" r:id="rId45"/>
    <p:sldId id="330" r:id="rId46"/>
    <p:sldId id="331" r:id="rId47"/>
    <p:sldId id="327" r:id="rId48"/>
    <p:sldId id="328" r:id="rId49"/>
    <p:sldId id="329" r:id="rId50"/>
    <p:sldId id="302" r:id="rId51"/>
    <p:sldId id="303" r:id="rId52"/>
    <p:sldId id="293" r:id="rId53"/>
    <p:sldId id="279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32" r:id="rId75"/>
    <p:sldId id="353" r:id="rId76"/>
    <p:sldId id="334" r:id="rId77"/>
    <p:sldId id="335" r:id="rId78"/>
    <p:sldId id="336" r:id="rId79"/>
    <p:sldId id="337" r:id="rId80"/>
    <p:sldId id="338" r:id="rId81"/>
    <p:sldId id="339" r:id="rId82"/>
    <p:sldId id="354" r:id="rId83"/>
    <p:sldId id="343" r:id="rId84"/>
    <p:sldId id="344" r:id="rId85"/>
    <p:sldId id="345" r:id="rId86"/>
    <p:sldId id="340" r:id="rId87"/>
    <p:sldId id="341" r:id="rId88"/>
    <p:sldId id="346" r:id="rId89"/>
    <p:sldId id="347" r:id="rId90"/>
    <p:sldId id="348" r:id="rId91"/>
    <p:sldId id="349" r:id="rId92"/>
    <p:sldId id="359" r:id="rId93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98"/>
  </p:normalViewPr>
  <p:slideViewPr>
    <p:cSldViewPr>
      <p:cViewPr varScale="1">
        <p:scale>
          <a:sx n="88" d="100"/>
          <a:sy n="88" d="100"/>
        </p:scale>
        <p:origin x="17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י'.אלול.תש"ף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י'.אלול.תש"ף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י'.אלול.תש"ף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87000" y="2693990"/>
            <a:ext cx="837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495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685868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502552" y="6569428"/>
            <a:ext cx="196797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116608" y="6304087"/>
            <a:ext cx="24348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7489862" y="-439221"/>
            <a:ext cx="3154235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6194603" y="6565100"/>
            <a:ext cx="3325661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4083964" y="369916"/>
            <a:ext cx="976073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1007586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017271" y="6875979"/>
            <a:ext cx="11007586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6723736" y="2329807"/>
            <a:ext cx="6987520" cy="211455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2446231" y="347118"/>
            <a:ext cx="24348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13748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68096" y="155448"/>
            <a:ext cx="7351776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33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8623111" y="487100"/>
            <a:ext cx="1182504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8362903" y="127100"/>
            <a:ext cx="1409747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365760" y="5923582"/>
            <a:ext cx="2349764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732329" y="6359813"/>
            <a:ext cx="5475779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6146772" y="2895771"/>
            <a:ext cx="6987520" cy="97289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98797" y="6361368"/>
            <a:ext cx="6096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35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35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4301311" y="2554495"/>
            <a:ext cx="521207" cy="916417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4144426" y="-5225284"/>
            <a:ext cx="947627" cy="947978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1501175" y="-416688"/>
            <a:ext cx="1481004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3684" y="1212161"/>
            <a:ext cx="5913834" cy="4090988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352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י'.אלול.תש"ף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י'.אלול.תש"ף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י'.אלול.תש"ף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י'.אלול.תש"ף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י'.אלול.תש"ף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י'.אלול.תש"ף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י'.אלול.תש"ף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ציור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38E1-117D-44FB-AC24-B79D899BA877}" type="datetimeFigureOut">
              <a:rPr lang="he-IL" smtClean="0"/>
              <a:pPr/>
              <a:t>י'.אלול.תש"ף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438E1-117D-44FB-AC24-B79D899BA877}" type="datetimeFigureOut">
              <a:rPr lang="he-IL" smtClean="0"/>
              <a:pPr/>
              <a:t>י'.אלול.תש"ף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22AC9-109E-4E4D-92F9-530E51D9A3A2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877670"/>
            <a:ext cx="9144001" cy="1102662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2112336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2981" y="1381017"/>
            <a:ext cx="7318038" cy="4095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3731" y="1402553"/>
            <a:ext cx="7296538" cy="4052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247" y="1393017"/>
            <a:ext cx="7345507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381" y="1393017"/>
            <a:ext cx="7273238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327" y="1376359"/>
            <a:ext cx="7273347" cy="4105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370" y="1428736"/>
            <a:ext cx="7189261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181" y="1368539"/>
            <a:ext cx="7335638" cy="4120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467" y="1321579"/>
            <a:ext cx="7543066" cy="42148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912" y="1357298"/>
            <a:ext cx="7394177" cy="41434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7273" y="1484606"/>
            <a:ext cx="6929454" cy="3888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86202" y="956760"/>
            <a:ext cx="7171597" cy="4944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3892" y="1369361"/>
            <a:ext cx="7256216" cy="41192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068" y="1428747"/>
            <a:ext cx="7135864" cy="40005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7604" y="1345397"/>
            <a:ext cx="7548793" cy="41672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148" y="1357298"/>
            <a:ext cx="7417704" cy="41434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276" y="1285860"/>
            <a:ext cx="7665448" cy="4286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181" y="1368539"/>
            <a:ext cx="7335638" cy="4120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228" y="1097253"/>
            <a:ext cx="6977545" cy="4663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1571" y="1410877"/>
            <a:ext cx="7300859" cy="4036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039" y="1428747"/>
            <a:ext cx="7213922" cy="4000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052" y="1333496"/>
            <a:ext cx="7395896" cy="419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2212" y="1001740"/>
            <a:ext cx="7199576" cy="4854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817" y="1401181"/>
            <a:ext cx="7280366" cy="4055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4724" y="1357298"/>
            <a:ext cx="7414553" cy="4150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101" y="1338803"/>
            <a:ext cx="7443798" cy="4180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058" y="1358064"/>
            <a:ext cx="7381885" cy="4141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/>
          <p:cNvGrpSpPr/>
          <p:nvPr/>
        </p:nvGrpSpPr>
        <p:grpSpPr>
          <a:xfrm>
            <a:off x="861863" y="1357298"/>
            <a:ext cx="7420274" cy="4086233"/>
            <a:chOff x="861863" y="1385884"/>
            <a:chExt cx="7420274" cy="4086233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1863" y="1385884"/>
              <a:ext cx="7420274" cy="40862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174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43307" y="3786190"/>
              <a:ext cx="4500594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6289" y="1355180"/>
            <a:ext cx="7491423" cy="41476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5376" y="1345402"/>
            <a:ext cx="7373248" cy="4167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0" y="1338411"/>
            <a:ext cx="7524761" cy="41811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72" y="1347784"/>
            <a:ext cx="7524657" cy="41624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652" y="1352546"/>
            <a:ext cx="7558696" cy="4152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/>
          <p:cNvGrpSpPr/>
          <p:nvPr/>
        </p:nvGrpSpPr>
        <p:grpSpPr>
          <a:xfrm>
            <a:off x="864378" y="1375909"/>
            <a:ext cx="7415244" cy="4106183"/>
            <a:chOff x="864378" y="1375909"/>
            <a:chExt cx="7415244" cy="410618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4378" y="1375909"/>
              <a:ext cx="7415244" cy="41061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43108" y="3429000"/>
              <a:ext cx="5762625" cy="981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151" y="1355405"/>
            <a:ext cx="7405698" cy="41471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45" y="1334012"/>
            <a:ext cx="7429510" cy="4189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875" y="1343021"/>
            <a:ext cx="7430250" cy="4171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826" y="1340640"/>
            <a:ext cx="7460349" cy="4176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228" y="1097253"/>
            <a:ext cx="6977545" cy="4663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/>
          <p:cNvGrpSpPr/>
          <p:nvPr/>
        </p:nvGrpSpPr>
        <p:grpSpPr>
          <a:xfrm>
            <a:off x="861863" y="1357298"/>
            <a:ext cx="7420274" cy="4086233"/>
            <a:chOff x="861863" y="1385884"/>
            <a:chExt cx="7420274" cy="408623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1863" y="1385884"/>
              <a:ext cx="7420274" cy="40862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43307" y="3786190"/>
              <a:ext cx="4500594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039" y="1428747"/>
            <a:ext cx="7213922" cy="4000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275" y="1292875"/>
            <a:ext cx="7691450" cy="4272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228" y="1097253"/>
            <a:ext cx="6977545" cy="4663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382" y="1339166"/>
            <a:ext cx="7515236" cy="4179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714752"/>
            <a:ext cx="5286412" cy="139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/>
          <p:cNvGrpSpPr/>
          <p:nvPr/>
        </p:nvGrpSpPr>
        <p:grpSpPr>
          <a:xfrm>
            <a:off x="861863" y="1357298"/>
            <a:ext cx="7420274" cy="4086233"/>
            <a:chOff x="861863" y="1385884"/>
            <a:chExt cx="7420274" cy="408623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1863" y="1385884"/>
              <a:ext cx="7420274" cy="40862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43307" y="3786190"/>
              <a:ext cx="4500594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039" y="1428747"/>
            <a:ext cx="7213922" cy="4000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003" y="1387276"/>
            <a:ext cx="7189994" cy="4083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783" y="1335877"/>
            <a:ext cx="7406435" cy="4186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8524" y="1393017"/>
            <a:ext cx="7346952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964" y="1377358"/>
            <a:ext cx="7358072" cy="4103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0576" y="1333870"/>
            <a:ext cx="7462848" cy="4190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857" y="1313814"/>
            <a:ext cx="7534286" cy="4230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066" y="1321649"/>
            <a:ext cx="7557869" cy="4214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713" y="1260099"/>
            <a:ext cx="7746575" cy="4337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3228" y="1097253"/>
            <a:ext cx="6977545" cy="4663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0" y="1314945"/>
            <a:ext cx="7562861" cy="4228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419" y="1285860"/>
            <a:ext cx="7677162" cy="4262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038" y="1276104"/>
            <a:ext cx="7681925" cy="4305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0" y="1314945"/>
            <a:ext cx="7562861" cy="4228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0" y="1321386"/>
            <a:ext cx="7524761" cy="4215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228" y="1097253"/>
            <a:ext cx="6977545" cy="4663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101" y="1342175"/>
            <a:ext cx="7443798" cy="4173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0" y="1345220"/>
            <a:ext cx="7524761" cy="4167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0576" y="1337244"/>
            <a:ext cx="7462848" cy="41835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0" y="1331601"/>
            <a:ext cx="7524761" cy="41947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0364" y="1357298"/>
            <a:ext cx="378621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2926" y="1366834"/>
            <a:ext cx="7398149" cy="4124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14" y="1322966"/>
            <a:ext cx="7472373" cy="42120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קבוצה 6"/>
          <p:cNvGrpSpPr/>
          <p:nvPr/>
        </p:nvGrpSpPr>
        <p:grpSpPr>
          <a:xfrm>
            <a:off x="883439" y="1367844"/>
            <a:ext cx="7377123" cy="4122312"/>
            <a:chOff x="883439" y="1367844"/>
            <a:chExt cx="7377123" cy="4122312"/>
          </a:xfrm>
        </p:grpSpPr>
        <p:pic>
          <p:nvPicPr>
            <p:cNvPr id="5939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83439" y="1367844"/>
              <a:ext cx="7377123" cy="41223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5939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15008" y="1500174"/>
              <a:ext cx="1323975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347" y="1338259"/>
            <a:ext cx="7423307" cy="4181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750" y="1280975"/>
            <a:ext cx="7710500" cy="4296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228" y="1097253"/>
            <a:ext cx="6977545" cy="4663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/>
          <p:cNvGrpSpPr/>
          <p:nvPr/>
        </p:nvGrpSpPr>
        <p:grpSpPr>
          <a:xfrm>
            <a:off x="861863" y="1357298"/>
            <a:ext cx="7420274" cy="4086233"/>
            <a:chOff x="861863" y="1385884"/>
            <a:chExt cx="7420274" cy="408623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1863" y="1385884"/>
              <a:ext cx="7420274" cy="40862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43307" y="3786190"/>
              <a:ext cx="4500594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039" y="1428747"/>
            <a:ext cx="7213922" cy="4000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783" y="1335877"/>
            <a:ext cx="7406435" cy="4186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713" y="1260099"/>
            <a:ext cx="7746575" cy="4337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0" y="1314945"/>
            <a:ext cx="7562861" cy="4228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3533" y="1412078"/>
            <a:ext cx="7256934" cy="4033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419" y="1285860"/>
            <a:ext cx="7677162" cy="4262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038" y="1276104"/>
            <a:ext cx="7681925" cy="4305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0" y="1314945"/>
            <a:ext cx="7562861" cy="4228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993" y="1357298"/>
            <a:ext cx="7430014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14422"/>
            <a:ext cx="7772413" cy="432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051" y="1332313"/>
            <a:ext cx="7481898" cy="4193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0" y="1314240"/>
            <a:ext cx="7486661" cy="4229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466" y="1326352"/>
            <a:ext cx="7553068" cy="4205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3133" y="1352546"/>
            <a:ext cx="7457734" cy="4152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07" y="1334656"/>
            <a:ext cx="7572386" cy="41886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135" y="1340640"/>
            <a:ext cx="7527731" cy="4176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122" y="1314446"/>
            <a:ext cx="7561756" cy="42291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4389" y="1347889"/>
            <a:ext cx="7415223" cy="41622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3581996" y="857250"/>
            <a:ext cx="2431473" cy="1378857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884121" y="3362222"/>
            <a:ext cx="7827223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671513" algn="just"/>
            <a:r>
              <a:rPr lang="he-IL" sz="21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1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1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596" y="2236107"/>
            <a:ext cx="9142809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4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5ECEB5F-1AF1-455B-9707-912205C838FF}"/>
              </a:ext>
            </a:extLst>
          </p:cNvPr>
          <p:cNvSpPr/>
          <p:nvPr/>
        </p:nvSpPr>
        <p:spPr>
          <a:xfrm>
            <a:off x="9209549" y="1084116"/>
            <a:ext cx="1708309" cy="497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350" dirty="0">
                <a:solidFill>
                  <a:srgbClr val="002060"/>
                </a:solidFill>
              </a:rPr>
              <a:t>שקופית זו היא חובה</a:t>
            </a:r>
            <a:endParaRPr lang="en-US" sz="13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6075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55</Words>
  <Application>Microsoft Macintosh PowerPoint</Application>
  <PresentationFormat>On-screen Show (4:3)</PresentationFormat>
  <Paragraphs>4</Paragraphs>
  <Slides>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6" baseType="lpstr">
      <vt:lpstr>Arial</vt:lpstr>
      <vt:lpstr>Calibri</vt:lpstr>
      <vt:lpstr>Varela Round</vt:lpstr>
      <vt:lpstr>ערכת נושא של Office</vt:lpstr>
      <vt:lpstr>מערכת שידורים לאומית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adgsfhtrhjk</dc:creator>
  <cp:lastModifiedBy>Yuval Yadai</cp:lastModifiedBy>
  <cp:revision>31</cp:revision>
  <dcterms:created xsi:type="dcterms:W3CDTF">2020-08-29T21:29:14Z</dcterms:created>
  <dcterms:modified xsi:type="dcterms:W3CDTF">2020-08-30T07:08:22Z</dcterms:modified>
</cp:coreProperties>
</file>